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ábio Alves" initials="FA" lastIdx="1" clrIdx="0">
    <p:extLst>
      <p:ext uri="{19B8F6BF-5375-455C-9EA6-DF929625EA0E}">
        <p15:presenceInfo xmlns:p15="http://schemas.microsoft.com/office/powerpoint/2012/main" userId="3c0979110851e7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371A1-A1F7-4A13-BF96-1C52BA5E2A5B}" v="155" dt="2019-02-12T12:26:2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1" autoAdjust="0"/>
    <p:restoredTop sz="94676" autoAdjust="0"/>
  </p:normalViewPr>
  <p:slideViewPr>
    <p:cSldViewPr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ábio Alves" userId="3c0979110851e781" providerId="LiveId" clId="{D4D371A1-A1F7-4A13-BF96-1C52BA5E2A5B}"/>
    <pc:docChg chg="undo redo custSel addSld delSld modSld sldOrd">
      <pc:chgData name="Fábio Alves" userId="3c0979110851e781" providerId="LiveId" clId="{D4D371A1-A1F7-4A13-BF96-1C52BA5E2A5B}" dt="2019-02-12T12:27:18.517" v="3474" actId="478"/>
      <pc:docMkLst>
        <pc:docMk/>
      </pc:docMkLst>
      <pc:sldChg chg="modSp">
        <pc:chgData name="Fábio Alves" userId="3c0979110851e781" providerId="LiveId" clId="{D4D371A1-A1F7-4A13-BF96-1C52BA5E2A5B}" dt="2019-02-11T08:44:50.206" v="49" actId="20577"/>
        <pc:sldMkLst>
          <pc:docMk/>
          <pc:sldMk cId="1394613386" sldId="256"/>
        </pc:sldMkLst>
        <pc:spChg chg="mod">
          <ac:chgData name="Fábio Alves" userId="3c0979110851e781" providerId="LiveId" clId="{D4D371A1-A1F7-4A13-BF96-1C52BA5E2A5B}" dt="2019-02-11T08:44:18.573" v="1"/>
          <ac:spMkLst>
            <pc:docMk/>
            <pc:sldMk cId="1394613386" sldId="256"/>
            <ac:spMk id="2" creationId="{00000000-0000-0000-0000-000000000000}"/>
          </ac:spMkLst>
        </pc:spChg>
        <pc:spChg chg="mod">
          <ac:chgData name="Fábio Alves" userId="3c0979110851e781" providerId="LiveId" clId="{D4D371A1-A1F7-4A13-BF96-1C52BA5E2A5B}" dt="2019-02-11T08:44:26.571" v="6" actId="20577"/>
          <ac:spMkLst>
            <pc:docMk/>
            <pc:sldMk cId="1394613386" sldId="256"/>
            <ac:spMk id="3" creationId="{00000000-0000-0000-0000-000000000000}"/>
          </ac:spMkLst>
        </pc:spChg>
        <pc:spChg chg="mod">
          <ac:chgData name="Fábio Alves" userId="3c0979110851e781" providerId="LiveId" clId="{D4D371A1-A1F7-4A13-BF96-1C52BA5E2A5B}" dt="2019-02-11T08:44:50.206" v="49" actId="20577"/>
          <ac:spMkLst>
            <pc:docMk/>
            <pc:sldMk cId="1394613386" sldId="256"/>
            <ac:spMk id="4" creationId="{00000000-0000-0000-0000-000000000000}"/>
          </ac:spMkLst>
        </pc:spChg>
      </pc:sldChg>
      <pc:sldChg chg="del">
        <pc:chgData name="Fábio Alves" userId="3c0979110851e781" providerId="LiveId" clId="{D4D371A1-A1F7-4A13-BF96-1C52BA5E2A5B}" dt="2019-02-12T08:55:56.073" v="3442" actId="2696"/>
        <pc:sldMkLst>
          <pc:docMk/>
          <pc:sldMk cId="2024815659" sldId="258"/>
        </pc:sldMkLst>
      </pc:sldChg>
      <pc:sldChg chg="modSp add">
        <pc:chgData name="Fábio Alves" userId="3c0979110851e781" providerId="LiveId" clId="{D4D371A1-A1F7-4A13-BF96-1C52BA5E2A5B}" dt="2019-02-12T08:02:52.261" v="2541" actId="20577"/>
        <pc:sldMkLst>
          <pc:docMk/>
          <pc:sldMk cId="3876905662" sldId="259"/>
        </pc:sldMkLst>
        <pc:spChg chg="mod">
          <ac:chgData name="Fábio Alves" userId="3c0979110851e781" providerId="LiveId" clId="{D4D371A1-A1F7-4A13-BF96-1C52BA5E2A5B}" dt="2019-02-11T10:42:17.593" v="664" actId="20577"/>
          <ac:spMkLst>
            <pc:docMk/>
            <pc:sldMk cId="3876905662" sldId="259"/>
            <ac:spMk id="2" creationId="{C5426881-0EFE-4159-BE46-609883057724}"/>
          </ac:spMkLst>
        </pc:spChg>
        <pc:spChg chg="mod">
          <ac:chgData name="Fábio Alves" userId="3c0979110851e781" providerId="LiveId" clId="{D4D371A1-A1F7-4A13-BF96-1C52BA5E2A5B}" dt="2019-02-12T08:02:52.261" v="2541" actId="20577"/>
          <ac:spMkLst>
            <pc:docMk/>
            <pc:sldMk cId="3876905662" sldId="259"/>
            <ac:spMk id="3" creationId="{8DE5FDE1-4CFD-41AC-B7A9-0EE4C3A2CE94}"/>
          </ac:spMkLst>
        </pc:spChg>
      </pc:sldChg>
      <pc:sldChg chg="addSp delSp modSp add">
        <pc:chgData name="Fábio Alves" userId="3c0979110851e781" providerId="LiveId" clId="{D4D371A1-A1F7-4A13-BF96-1C52BA5E2A5B}" dt="2019-02-11T11:13:56.196" v="707" actId="14100"/>
        <pc:sldMkLst>
          <pc:docMk/>
          <pc:sldMk cId="3054249783" sldId="260"/>
        </pc:sldMkLst>
        <pc:spChg chg="mod">
          <ac:chgData name="Fábio Alves" userId="3c0979110851e781" providerId="LiveId" clId="{D4D371A1-A1F7-4A13-BF96-1C52BA5E2A5B}" dt="2019-02-11T10:38:52.355" v="596" actId="20577"/>
          <ac:spMkLst>
            <pc:docMk/>
            <pc:sldMk cId="3054249783" sldId="260"/>
            <ac:spMk id="2" creationId="{11EE1592-A24C-4A04-A5BA-65ECBCAA4EF0}"/>
          </ac:spMkLst>
        </pc:spChg>
        <pc:spChg chg="mod">
          <ac:chgData name="Fábio Alves" userId="3c0979110851e781" providerId="LiveId" clId="{D4D371A1-A1F7-4A13-BF96-1C52BA5E2A5B}" dt="2019-02-11T11:13:56.196" v="707" actId="14100"/>
          <ac:spMkLst>
            <pc:docMk/>
            <pc:sldMk cId="3054249783" sldId="260"/>
            <ac:spMk id="3" creationId="{988996EE-75F4-4162-8CC6-894DBC041C6B}"/>
          </ac:spMkLst>
        </pc:spChg>
        <pc:picChg chg="add del mod">
          <ac:chgData name="Fábio Alves" userId="3c0979110851e781" providerId="LiveId" clId="{D4D371A1-A1F7-4A13-BF96-1C52BA5E2A5B}" dt="2019-02-11T09:43:07.339" v="302" actId="478"/>
          <ac:picMkLst>
            <pc:docMk/>
            <pc:sldMk cId="3054249783" sldId="260"/>
            <ac:picMk id="5" creationId="{EB505929-9B02-4EBE-9E36-2ACFFD86A9D4}"/>
          </ac:picMkLst>
        </pc:picChg>
        <pc:picChg chg="add del">
          <ac:chgData name="Fábio Alves" userId="3c0979110851e781" providerId="LiveId" clId="{D4D371A1-A1F7-4A13-BF96-1C52BA5E2A5B}" dt="2019-02-11T09:43:26.236" v="304" actId="478"/>
          <ac:picMkLst>
            <pc:docMk/>
            <pc:sldMk cId="3054249783" sldId="260"/>
            <ac:picMk id="6" creationId="{E76E7676-B068-4F52-BB29-2E8846B9EEEF}"/>
          </ac:picMkLst>
        </pc:picChg>
        <pc:picChg chg="add mod">
          <ac:chgData name="Fábio Alves" userId="3c0979110851e781" providerId="LiveId" clId="{D4D371A1-A1F7-4A13-BF96-1C52BA5E2A5B}" dt="2019-02-11T10:43:42.015" v="687" actId="1076"/>
          <ac:picMkLst>
            <pc:docMk/>
            <pc:sldMk cId="3054249783" sldId="260"/>
            <ac:picMk id="7" creationId="{5CCC1255-1E77-4E25-9033-83AA029C7A99}"/>
          </ac:picMkLst>
        </pc:picChg>
      </pc:sldChg>
      <pc:sldChg chg="addSp delSp modSp add">
        <pc:chgData name="Fábio Alves" userId="3c0979110851e781" providerId="LiveId" clId="{D4D371A1-A1F7-4A13-BF96-1C52BA5E2A5B}" dt="2019-02-11T11:14:13.188" v="710" actId="1076"/>
        <pc:sldMkLst>
          <pc:docMk/>
          <pc:sldMk cId="3830177144" sldId="261"/>
        </pc:sldMkLst>
        <pc:spChg chg="mod">
          <ac:chgData name="Fábio Alves" userId="3c0979110851e781" providerId="LiveId" clId="{D4D371A1-A1F7-4A13-BF96-1C52BA5E2A5B}" dt="2019-02-11T10:23:56.375" v="552" actId="20577"/>
          <ac:spMkLst>
            <pc:docMk/>
            <pc:sldMk cId="3830177144" sldId="261"/>
            <ac:spMk id="2" creationId="{11EE1592-A24C-4A04-A5BA-65ECBCAA4EF0}"/>
          </ac:spMkLst>
        </pc:spChg>
        <pc:spChg chg="mod">
          <ac:chgData name="Fábio Alves" userId="3c0979110851e781" providerId="LiveId" clId="{D4D371A1-A1F7-4A13-BF96-1C52BA5E2A5B}" dt="2019-02-11T11:14:06.268" v="709" actId="27636"/>
          <ac:spMkLst>
            <pc:docMk/>
            <pc:sldMk cId="3830177144" sldId="261"/>
            <ac:spMk id="3" creationId="{988996EE-75F4-4162-8CC6-894DBC041C6B}"/>
          </ac:spMkLst>
        </pc:spChg>
        <pc:grpChg chg="add mod">
          <ac:chgData name="Fábio Alves" userId="3c0979110851e781" providerId="LiveId" clId="{D4D371A1-A1F7-4A13-BF96-1C52BA5E2A5B}" dt="2019-02-11T11:14:13.188" v="710" actId="1076"/>
          <ac:grpSpMkLst>
            <pc:docMk/>
            <pc:sldMk cId="3830177144" sldId="261"/>
            <ac:grpSpMk id="7" creationId="{66C48BB6-48AA-437D-AA63-6312721FE2A8}"/>
          </ac:grpSpMkLst>
        </pc:grpChg>
        <pc:picChg chg="add del">
          <ac:chgData name="Fábio Alves" userId="3c0979110851e781" providerId="LiveId" clId="{D4D371A1-A1F7-4A13-BF96-1C52BA5E2A5B}" dt="2019-02-11T10:03:27.742" v="313"/>
          <ac:picMkLst>
            <pc:docMk/>
            <pc:sldMk cId="3830177144" sldId="261"/>
            <ac:picMk id="5" creationId="{23F35174-A235-458C-93C4-C168DA35A442}"/>
          </ac:picMkLst>
        </pc:picChg>
        <pc:picChg chg="add del">
          <ac:chgData name="Fábio Alves" userId="3c0979110851e781" providerId="LiveId" clId="{D4D371A1-A1F7-4A13-BF96-1C52BA5E2A5B}" dt="2019-02-11T10:03:34.811" v="315"/>
          <ac:picMkLst>
            <pc:docMk/>
            <pc:sldMk cId="3830177144" sldId="261"/>
            <ac:picMk id="6" creationId="{E54B8861-93B7-416A-982B-33CB390E5831}"/>
          </ac:picMkLst>
        </pc:picChg>
      </pc:sldChg>
      <pc:sldChg chg="addSp modSp add ord">
        <pc:chgData name="Fábio Alves" userId="3c0979110851e781" providerId="LiveId" clId="{D4D371A1-A1F7-4A13-BF96-1C52BA5E2A5B}" dt="2019-02-11T11:13:47.753" v="706" actId="14100"/>
        <pc:sldMkLst>
          <pc:docMk/>
          <pc:sldMk cId="750503686" sldId="262"/>
        </pc:sldMkLst>
        <pc:spChg chg="mod">
          <ac:chgData name="Fábio Alves" userId="3c0979110851e781" providerId="LiveId" clId="{D4D371A1-A1F7-4A13-BF96-1C52BA5E2A5B}" dt="2019-02-11T10:39:57.311" v="625" actId="20577"/>
          <ac:spMkLst>
            <pc:docMk/>
            <pc:sldMk cId="750503686" sldId="262"/>
            <ac:spMk id="2" creationId="{11EE1592-A24C-4A04-A5BA-65ECBCAA4EF0}"/>
          </ac:spMkLst>
        </pc:spChg>
        <pc:spChg chg="mod">
          <ac:chgData name="Fábio Alves" userId="3c0979110851e781" providerId="LiveId" clId="{D4D371A1-A1F7-4A13-BF96-1C52BA5E2A5B}" dt="2019-02-11T11:13:47.753" v="706" actId="14100"/>
          <ac:spMkLst>
            <pc:docMk/>
            <pc:sldMk cId="750503686" sldId="262"/>
            <ac:spMk id="3" creationId="{988996EE-75F4-4162-8CC6-894DBC041C6B}"/>
          </ac:spMkLst>
        </pc:spChg>
        <pc:picChg chg="add mod">
          <ac:chgData name="Fábio Alves" userId="3c0979110851e781" providerId="LiveId" clId="{D4D371A1-A1F7-4A13-BF96-1C52BA5E2A5B}" dt="2019-02-11T10:43:51.443" v="689" actId="1076"/>
          <ac:picMkLst>
            <pc:docMk/>
            <pc:sldMk cId="750503686" sldId="262"/>
            <ac:picMk id="5" creationId="{23EEE92E-F14C-4BE1-9DE3-68CE478122CC}"/>
          </ac:picMkLst>
        </pc:picChg>
      </pc:sldChg>
      <pc:sldChg chg="addSp delSp modSp add">
        <pc:chgData name="Fábio Alves" userId="3c0979110851e781" providerId="LiveId" clId="{D4D371A1-A1F7-4A13-BF96-1C52BA5E2A5B}" dt="2019-02-11T13:19:35.462" v="854" actId="1076"/>
        <pc:sldMkLst>
          <pc:docMk/>
          <pc:sldMk cId="103472181" sldId="263"/>
        </pc:sldMkLst>
        <pc:spChg chg="mod">
          <ac:chgData name="Fábio Alves" userId="3c0979110851e781" providerId="LiveId" clId="{D4D371A1-A1F7-4A13-BF96-1C52BA5E2A5B}" dt="2019-02-11T13:10:41.780" v="832" actId="20577"/>
          <ac:spMkLst>
            <pc:docMk/>
            <pc:sldMk cId="103472181" sldId="263"/>
            <ac:spMk id="2" creationId="{5E1F0A29-68BC-4696-A7A2-72A4F12126B4}"/>
          </ac:spMkLst>
        </pc:spChg>
        <pc:spChg chg="mod">
          <ac:chgData name="Fábio Alves" userId="3c0979110851e781" providerId="LiveId" clId="{D4D371A1-A1F7-4A13-BF96-1C52BA5E2A5B}" dt="2019-02-11T13:14:21.745" v="851" actId="27636"/>
          <ac:spMkLst>
            <pc:docMk/>
            <pc:sldMk cId="103472181" sldId="263"/>
            <ac:spMk id="3" creationId="{83C95C27-0A8A-4AE9-9FF4-4AEEFAD36B80}"/>
          </ac:spMkLst>
        </pc:spChg>
        <pc:spChg chg="add del">
          <ac:chgData name="Fábio Alves" userId="3c0979110851e781" providerId="LiveId" clId="{D4D371A1-A1F7-4A13-BF96-1C52BA5E2A5B}" dt="2019-02-11T13:12:59.347" v="841"/>
          <ac:spMkLst>
            <pc:docMk/>
            <pc:sldMk cId="103472181" sldId="263"/>
            <ac:spMk id="5" creationId="{28AE87EE-4326-4FA0-A94C-A506B24721E0}"/>
          </ac:spMkLst>
        </pc:spChg>
        <pc:spChg chg="add del">
          <ac:chgData name="Fábio Alves" userId="3c0979110851e781" providerId="LiveId" clId="{D4D371A1-A1F7-4A13-BF96-1C52BA5E2A5B}" dt="2019-02-11T11:18:21.907" v="725"/>
          <ac:spMkLst>
            <pc:docMk/>
            <pc:sldMk cId="103472181" sldId="263"/>
            <ac:spMk id="5" creationId="{476E704E-9569-41D7-ABD7-9B3FAB3821EA}"/>
          </ac:spMkLst>
        </pc:spChg>
        <pc:spChg chg="add del">
          <ac:chgData name="Fábio Alves" userId="3c0979110851e781" providerId="LiveId" clId="{D4D371A1-A1F7-4A13-BF96-1C52BA5E2A5B}" dt="2019-02-11T13:13:39.260" v="843"/>
          <ac:spMkLst>
            <pc:docMk/>
            <pc:sldMk cId="103472181" sldId="263"/>
            <ac:spMk id="6" creationId="{0A404179-8292-44AD-8A79-C3E297D34FBB}"/>
          </ac:spMkLst>
        </pc:spChg>
        <pc:spChg chg="add del">
          <ac:chgData name="Fábio Alves" userId="3c0979110851e781" providerId="LiveId" clId="{D4D371A1-A1F7-4A13-BF96-1C52BA5E2A5B}" dt="2019-02-11T13:13:56.125" v="847"/>
          <ac:spMkLst>
            <pc:docMk/>
            <pc:sldMk cId="103472181" sldId="263"/>
            <ac:spMk id="7" creationId="{E6A6AEA7-2F7D-40C0-8389-B7DC6E4B54C6}"/>
          </ac:spMkLst>
        </pc:spChg>
        <pc:picChg chg="add mod">
          <ac:chgData name="Fábio Alves" userId="3c0979110851e781" providerId="LiveId" clId="{D4D371A1-A1F7-4A13-BF96-1C52BA5E2A5B}" dt="2019-02-11T13:19:35.462" v="854" actId="1076"/>
          <ac:picMkLst>
            <pc:docMk/>
            <pc:sldMk cId="103472181" sldId="263"/>
            <ac:picMk id="8" creationId="{66D219EE-17BD-4C93-A6A8-7F09289D028C}"/>
          </ac:picMkLst>
        </pc:picChg>
      </pc:sldChg>
      <pc:sldChg chg="addSp delSp modSp add">
        <pc:chgData name="Fábio Alves" userId="3c0979110851e781" providerId="LiveId" clId="{D4D371A1-A1F7-4A13-BF96-1C52BA5E2A5B}" dt="2019-02-11T14:45:55.205" v="881" actId="1076"/>
        <pc:sldMkLst>
          <pc:docMk/>
          <pc:sldMk cId="1291407065" sldId="264"/>
        </pc:sldMkLst>
        <pc:spChg chg="mod">
          <ac:chgData name="Fábio Alves" userId="3c0979110851e781" providerId="LiveId" clId="{D4D371A1-A1F7-4A13-BF96-1C52BA5E2A5B}" dt="2019-02-11T13:44:39.595" v="878" actId="20577"/>
          <ac:spMkLst>
            <pc:docMk/>
            <pc:sldMk cId="1291407065" sldId="264"/>
            <ac:spMk id="2" creationId="{B4C3FB96-74DB-48D4-B61A-23BF7B516FB2}"/>
          </ac:spMkLst>
        </pc:spChg>
        <pc:spChg chg="del">
          <ac:chgData name="Fábio Alves" userId="3c0979110851e781" providerId="LiveId" clId="{D4D371A1-A1F7-4A13-BF96-1C52BA5E2A5B}" dt="2019-02-11T14:45:49.770" v="879" actId="478"/>
          <ac:spMkLst>
            <pc:docMk/>
            <pc:sldMk cId="1291407065" sldId="264"/>
            <ac:spMk id="3" creationId="{607136D4-9645-4C6C-8757-653A905215D2}"/>
          </ac:spMkLst>
        </pc:spChg>
        <pc:spChg chg="add mod">
          <ac:chgData name="Fábio Alves" userId="3c0979110851e781" providerId="LiveId" clId="{D4D371A1-A1F7-4A13-BF96-1C52BA5E2A5B}" dt="2019-02-11T14:45:55.205" v="881" actId="1076"/>
          <ac:spMkLst>
            <pc:docMk/>
            <pc:sldMk cId="1291407065" sldId="264"/>
            <ac:spMk id="5" creationId="{1FB922EC-DAA9-43A8-9943-E6E66F564A9C}"/>
          </ac:spMkLst>
        </pc:spChg>
      </pc:sldChg>
      <pc:sldChg chg="add del">
        <pc:chgData name="Fábio Alves" userId="3c0979110851e781" providerId="LiveId" clId="{D4D371A1-A1F7-4A13-BF96-1C52BA5E2A5B}" dt="2019-02-11T12:58:36.483" v="727" actId="2696"/>
        <pc:sldMkLst>
          <pc:docMk/>
          <pc:sldMk cId="3454271742" sldId="264"/>
        </pc:sldMkLst>
      </pc:sldChg>
      <pc:sldChg chg="addSp delSp modSp add">
        <pc:chgData name="Fábio Alves" userId="3c0979110851e781" providerId="LiveId" clId="{D4D371A1-A1F7-4A13-BF96-1C52BA5E2A5B}" dt="2019-02-11T15:40:54.070" v="1048" actId="1076"/>
        <pc:sldMkLst>
          <pc:docMk/>
          <pc:sldMk cId="2280888796" sldId="265"/>
        </pc:sldMkLst>
        <pc:spChg chg="mod">
          <ac:chgData name="Fábio Alves" userId="3c0979110851e781" providerId="LiveId" clId="{D4D371A1-A1F7-4A13-BF96-1C52BA5E2A5B}" dt="2019-02-11T15:15:45.744" v="943" actId="6549"/>
          <ac:spMkLst>
            <pc:docMk/>
            <pc:sldMk cId="2280888796" sldId="265"/>
            <ac:spMk id="2" creationId="{53B28ABE-290B-40C9-8B27-F681FEB90115}"/>
          </ac:spMkLst>
        </pc:spChg>
        <pc:spChg chg="del">
          <ac:chgData name="Fábio Alves" userId="3c0979110851e781" providerId="LiveId" clId="{D4D371A1-A1F7-4A13-BF96-1C52BA5E2A5B}" dt="2019-02-11T15:02:46.260" v="887" actId="478"/>
          <ac:spMkLst>
            <pc:docMk/>
            <pc:sldMk cId="2280888796" sldId="265"/>
            <ac:spMk id="3" creationId="{AE4E0DEF-8C4F-4889-BB88-52E6D854FAC4}"/>
          </ac:spMkLst>
        </pc:spChg>
        <pc:spChg chg="add del mod">
          <ac:chgData name="Fábio Alves" userId="3c0979110851e781" providerId="LiveId" clId="{D4D371A1-A1F7-4A13-BF96-1C52BA5E2A5B}" dt="2019-02-11T15:40:30.459" v="1047" actId="478"/>
          <ac:spMkLst>
            <pc:docMk/>
            <pc:sldMk cId="2280888796" sldId="265"/>
            <ac:spMk id="5" creationId="{82ADCF55-4492-44DE-A004-4B376B17D3A0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6" creationId="{DE1FC494-50B1-484E-8CE4-6B93DC55B477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7" creationId="{BCCF6F4A-7BD6-40C1-A2C0-F4778FC61122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8" creationId="{16B5877C-56EB-4464-9D2C-D0607A2565F9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9" creationId="{6422B509-5B35-432F-B5DC-2A26AA95F736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0" creationId="{9BE2FDCD-763F-44B3-B5CD-A5E9C5313493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1" creationId="{7039D270-B378-4244-8822-98E5511DC551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2" creationId="{5892DC90-A5D8-4811-838C-517430DD044B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3" creationId="{D7DF44CD-2F1E-4A19-9A67-DDF9F4EF5C14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4" creationId="{2652C8DC-DFE8-430A-BA60-276F2F5BC38A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5" creationId="{F9B4ABD4-8C88-41C0-B648-59C7ACE50F52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6" creationId="{16783125-C85D-494B-933A-55C30AAFE396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7" creationId="{F68DFC7C-C7E4-40FB-9405-0FA0BDECA8B8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8" creationId="{12FE1682-D4D2-4A98-B261-6199BBFE3CC4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19" creationId="{9485D2DC-A729-4AB9-905D-0EAC4243F5A6}"/>
          </ac:spMkLst>
        </pc:spChg>
        <pc:spChg chg="add del mod">
          <ac:chgData name="Fábio Alves" userId="3c0979110851e781" providerId="LiveId" clId="{D4D371A1-A1F7-4A13-BF96-1C52BA5E2A5B}" dt="2019-02-11T15:04:12.865" v="894" actId="478"/>
          <ac:spMkLst>
            <pc:docMk/>
            <pc:sldMk cId="2280888796" sldId="265"/>
            <ac:spMk id="20" creationId="{51ABD22A-3A9D-4BAA-BF9F-744B11AFA899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1" creationId="{9A82929D-A6E1-454D-9123-574891F52D67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2" creationId="{91837B2B-0745-4B95-872A-4068E1B91534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3" creationId="{33D32D95-C8DD-4266-8EB9-0539CE0EBCAB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4" creationId="{938E687F-BBAC-4099-AC60-A3D04C14E28F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5" creationId="{E6D8A184-A043-44A1-93F8-3B50F12FAF87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6" creationId="{46B661A5-CC5D-46BC-8CED-FEC165F26BBD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7" creationId="{784348D4-CFD5-4014-8144-41D08575A432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8" creationId="{61A550C0-B2E7-4540-A496-79BE48F5B8CE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29" creationId="{A8A16A76-A03A-4FE1-8E24-79C9ACD65E9F}"/>
          </ac:spMkLst>
        </pc:spChg>
        <pc:spChg chg="add mod">
          <ac:chgData name="Fábio Alves" userId="3c0979110851e781" providerId="LiveId" clId="{D4D371A1-A1F7-4A13-BF96-1C52BA5E2A5B}" dt="2019-02-11T15:40:54.070" v="1048" actId="1076"/>
          <ac:spMkLst>
            <pc:docMk/>
            <pc:sldMk cId="2280888796" sldId="265"/>
            <ac:spMk id="30" creationId="{16DA54F6-5193-42AD-987D-0819D726E2C7}"/>
          </ac:spMkLst>
        </pc:spChg>
      </pc:sldChg>
      <pc:sldChg chg="addSp delSp modSp add">
        <pc:chgData name="Fábio Alves" userId="3c0979110851e781" providerId="LiveId" clId="{D4D371A1-A1F7-4A13-BF96-1C52BA5E2A5B}" dt="2019-02-11T15:40:00.859" v="1046" actId="1076"/>
        <pc:sldMkLst>
          <pc:docMk/>
          <pc:sldMk cId="0" sldId="266"/>
        </pc:sldMkLst>
        <pc:spChg chg="add del mod">
          <ac:chgData name="Fábio Alves" userId="3c0979110851e781" providerId="LiveId" clId="{D4D371A1-A1F7-4A13-BF96-1C52BA5E2A5B}" dt="2019-02-11T15:17:10.834" v="948" actId="478"/>
          <ac:spMkLst>
            <pc:docMk/>
            <pc:sldMk cId="0" sldId="266"/>
            <ac:spMk id="2" creationId="{F47B4840-3A40-43A8-BA78-FFA08385AB1E}"/>
          </ac:spMkLst>
        </pc:spChg>
        <pc:spChg chg="add del mod">
          <ac:chgData name="Fábio Alves" userId="3c0979110851e781" providerId="LiveId" clId="{D4D371A1-A1F7-4A13-BF96-1C52BA5E2A5B}" dt="2019-02-11T15:17:16.269" v="949" actId="478"/>
          <ac:spMkLst>
            <pc:docMk/>
            <pc:sldMk cId="0" sldId="266"/>
            <ac:spMk id="3" creationId="{E0FE7244-731F-4D0C-A00D-A5231D499849}"/>
          </ac:spMkLst>
        </pc:spChg>
        <pc:spChg chg="mod">
          <ac:chgData name="Fábio Alves" userId="3c0979110851e781" providerId="LiveId" clId="{D4D371A1-A1F7-4A13-BF96-1C52BA5E2A5B}" dt="2019-02-11T15:39:49.864" v="1045" actId="14100"/>
          <ac:spMkLst>
            <pc:docMk/>
            <pc:sldMk cId="0" sldId="266"/>
            <ac:spMk id="256" creationId="{00000000-0000-0000-0000-000000000000}"/>
          </ac:spMkLst>
        </pc:spChg>
        <pc:spChg chg="mod">
          <ac:chgData name="Fábio Alves" userId="3c0979110851e781" providerId="LiveId" clId="{D4D371A1-A1F7-4A13-BF96-1C52BA5E2A5B}" dt="2019-02-11T15:39:04.769" v="1036" actId="1076"/>
          <ac:spMkLst>
            <pc:docMk/>
            <pc:sldMk cId="0" sldId="266"/>
            <ac:spMk id="260" creationId="{00000000-0000-0000-0000-000000000000}"/>
          </ac:spMkLst>
        </pc:spChg>
        <pc:picChg chg="mod">
          <ac:chgData name="Fábio Alves" userId="3c0979110851e781" providerId="LiveId" clId="{D4D371A1-A1F7-4A13-BF96-1C52BA5E2A5B}" dt="2019-02-11T15:40:00.859" v="1046" actId="1076"/>
          <ac:picMkLst>
            <pc:docMk/>
            <pc:sldMk cId="0" sldId="266"/>
            <ac:picMk id="258" creationId="{00000000-0000-0000-0000-000000000000}"/>
          </ac:picMkLst>
        </pc:picChg>
        <pc:picChg chg="mod">
          <ac:chgData name="Fábio Alves" userId="3c0979110851e781" providerId="LiveId" clId="{D4D371A1-A1F7-4A13-BF96-1C52BA5E2A5B}" dt="2019-02-11T15:39:10.362" v="1037" actId="1076"/>
          <ac:picMkLst>
            <pc:docMk/>
            <pc:sldMk cId="0" sldId="266"/>
            <ac:picMk id="259" creationId="{00000000-0000-0000-0000-000000000000}"/>
          </ac:picMkLst>
        </pc:picChg>
      </pc:sldChg>
      <pc:sldChg chg="add del">
        <pc:chgData name="Fábio Alves" userId="3c0979110851e781" providerId="LiveId" clId="{D4D371A1-A1F7-4A13-BF96-1C52BA5E2A5B}" dt="2019-02-11T15:16:47.683" v="945" actId="2696"/>
        <pc:sldMkLst>
          <pc:docMk/>
          <pc:sldMk cId="169136889" sldId="266"/>
        </pc:sldMkLst>
      </pc:sldChg>
      <pc:sldChg chg="addSp delSp modSp add">
        <pc:chgData name="Fábio Alves" userId="3c0979110851e781" providerId="LiveId" clId="{D4D371A1-A1F7-4A13-BF96-1C52BA5E2A5B}" dt="2019-02-11T15:19:13.304" v="952" actId="478"/>
        <pc:sldMkLst>
          <pc:docMk/>
          <pc:sldMk cId="0" sldId="267"/>
        </pc:sldMkLst>
        <pc:spChg chg="add del mod">
          <ac:chgData name="Fábio Alves" userId="3c0979110851e781" providerId="LiveId" clId="{D4D371A1-A1F7-4A13-BF96-1C52BA5E2A5B}" dt="2019-02-11T15:19:08.943" v="951" actId="478"/>
          <ac:spMkLst>
            <pc:docMk/>
            <pc:sldMk cId="0" sldId="267"/>
            <ac:spMk id="2" creationId="{C45A72A7-1077-40B7-8D5E-8D8305F32D2F}"/>
          </ac:spMkLst>
        </pc:spChg>
        <pc:spChg chg="add del mod">
          <ac:chgData name="Fábio Alves" userId="3c0979110851e781" providerId="LiveId" clId="{D4D371A1-A1F7-4A13-BF96-1C52BA5E2A5B}" dt="2019-02-11T15:19:13.304" v="952" actId="478"/>
          <ac:spMkLst>
            <pc:docMk/>
            <pc:sldMk cId="0" sldId="267"/>
            <ac:spMk id="3" creationId="{2D34087F-653E-4FE1-A111-B16BB029BA89}"/>
          </ac:spMkLst>
        </pc:spChg>
      </pc:sldChg>
      <pc:sldChg chg="addSp delSp modSp add">
        <pc:chgData name="Fábio Alves" userId="3c0979110851e781" providerId="LiveId" clId="{D4D371A1-A1F7-4A13-BF96-1C52BA5E2A5B}" dt="2019-02-11T15:19:28.002" v="954" actId="478"/>
        <pc:sldMkLst>
          <pc:docMk/>
          <pc:sldMk cId="0" sldId="268"/>
        </pc:sldMkLst>
        <pc:spChg chg="add del mod">
          <ac:chgData name="Fábio Alves" userId="3c0979110851e781" providerId="LiveId" clId="{D4D371A1-A1F7-4A13-BF96-1C52BA5E2A5B}" dt="2019-02-11T15:19:23.070" v="953" actId="478"/>
          <ac:spMkLst>
            <pc:docMk/>
            <pc:sldMk cId="0" sldId="268"/>
            <ac:spMk id="2" creationId="{3C0D20DA-45B0-4499-A4E3-17F223DDCAB6}"/>
          </ac:spMkLst>
        </pc:spChg>
        <pc:spChg chg="add del mod">
          <ac:chgData name="Fábio Alves" userId="3c0979110851e781" providerId="LiveId" clId="{D4D371A1-A1F7-4A13-BF96-1C52BA5E2A5B}" dt="2019-02-11T15:19:28.002" v="954" actId="478"/>
          <ac:spMkLst>
            <pc:docMk/>
            <pc:sldMk cId="0" sldId="268"/>
            <ac:spMk id="3" creationId="{5008D413-61BD-4BF5-87E5-C32A2729C93C}"/>
          </ac:spMkLst>
        </pc:spChg>
      </pc:sldChg>
      <pc:sldChg chg="addSp delSp modSp add ord">
        <pc:chgData name="Fábio Alves" userId="3c0979110851e781" providerId="LiveId" clId="{D4D371A1-A1F7-4A13-BF96-1C52BA5E2A5B}" dt="2019-02-12T07:16:01.425" v="1551" actId="14100"/>
        <pc:sldMkLst>
          <pc:docMk/>
          <pc:sldMk cId="0" sldId="269"/>
        </pc:sldMkLst>
        <pc:spChg chg="add del mod">
          <ac:chgData name="Fábio Alves" userId="3c0979110851e781" providerId="LiveId" clId="{D4D371A1-A1F7-4A13-BF96-1C52BA5E2A5B}" dt="2019-02-11T15:19:37.739" v="956" actId="478"/>
          <ac:spMkLst>
            <pc:docMk/>
            <pc:sldMk cId="0" sldId="269"/>
            <ac:spMk id="2" creationId="{7B40DA68-2588-47EB-8F38-E13B9AC6A67C}"/>
          </ac:spMkLst>
        </pc:spChg>
        <pc:spChg chg="add del mod">
          <ac:chgData name="Fábio Alves" userId="3c0979110851e781" providerId="LiveId" clId="{D4D371A1-A1F7-4A13-BF96-1C52BA5E2A5B}" dt="2019-02-11T15:19:32.719" v="955" actId="478"/>
          <ac:spMkLst>
            <pc:docMk/>
            <pc:sldMk cId="0" sldId="269"/>
            <ac:spMk id="3" creationId="{33A7856E-A254-40A2-ADFF-CA43E04C351E}"/>
          </ac:spMkLst>
        </pc:spChg>
        <pc:spChg chg="mod">
          <ac:chgData name="Fábio Alves" userId="3c0979110851e781" providerId="LiveId" clId="{D4D371A1-A1F7-4A13-BF96-1C52BA5E2A5B}" dt="2019-02-12T07:16:01.425" v="1551" actId="14100"/>
          <ac:spMkLst>
            <pc:docMk/>
            <pc:sldMk cId="0" sldId="269"/>
            <ac:spMk id="305" creationId="{00000000-0000-0000-0000-000000000000}"/>
          </ac:spMkLst>
        </pc:spChg>
        <pc:picChg chg="mod">
          <ac:chgData name="Fábio Alves" userId="3c0979110851e781" providerId="LiveId" clId="{D4D371A1-A1F7-4A13-BF96-1C52BA5E2A5B}" dt="2019-02-11T15:41:26.255" v="1052" actId="1076"/>
          <ac:picMkLst>
            <pc:docMk/>
            <pc:sldMk cId="0" sldId="269"/>
            <ac:picMk id="308" creationId="{00000000-0000-0000-0000-000000000000}"/>
          </ac:picMkLst>
        </pc:picChg>
      </pc:sldChg>
      <pc:sldChg chg="addSp delSp modSp add">
        <pc:chgData name="Fábio Alves" userId="3c0979110851e781" providerId="LiveId" clId="{D4D371A1-A1F7-4A13-BF96-1C52BA5E2A5B}" dt="2019-02-11T21:04:49.854" v="1122" actId="20577"/>
        <pc:sldMkLst>
          <pc:docMk/>
          <pc:sldMk cId="2661314079" sldId="270"/>
        </pc:sldMkLst>
        <pc:spChg chg="mod">
          <ac:chgData name="Fábio Alves" userId="3c0979110851e781" providerId="LiveId" clId="{D4D371A1-A1F7-4A13-BF96-1C52BA5E2A5B}" dt="2019-02-11T15:44:30.222" v="1080" actId="20577"/>
          <ac:spMkLst>
            <pc:docMk/>
            <pc:sldMk cId="2661314079" sldId="270"/>
            <ac:spMk id="2" creationId="{1B59B472-4BAD-433C-8FE3-2FFBF85DF7FC}"/>
          </ac:spMkLst>
        </pc:spChg>
        <pc:spChg chg="mod">
          <ac:chgData name="Fábio Alves" userId="3c0979110851e781" providerId="LiveId" clId="{D4D371A1-A1F7-4A13-BF96-1C52BA5E2A5B}" dt="2019-02-11T21:04:49.854" v="1122" actId="20577"/>
          <ac:spMkLst>
            <pc:docMk/>
            <pc:sldMk cId="2661314079" sldId="270"/>
            <ac:spMk id="3" creationId="{103D51AF-066E-4FBB-A80A-C196271555E9}"/>
          </ac:spMkLst>
        </pc:spChg>
        <pc:spChg chg="add del">
          <ac:chgData name="Fábio Alves" userId="3c0979110851e781" providerId="LiveId" clId="{D4D371A1-A1F7-4A13-BF96-1C52BA5E2A5B}" dt="2019-02-11T21:01:55.927" v="1097"/>
          <ac:spMkLst>
            <pc:docMk/>
            <pc:sldMk cId="2661314079" sldId="270"/>
            <ac:spMk id="5" creationId="{01A5DF1E-3C7E-4B94-9DAF-DAFD7FBDB863}"/>
          </ac:spMkLst>
        </pc:spChg>
        <pc:picChg chg="add mod">
          <ac:chgData name="Fábio Alves" userId="3c0979110851e781" providerId="LiveId" clId="{D4D371A1-A1F7-4A13-BF96-1C52BA5E2A5B}" dt="2019-02-11T21:04:33.581" v="1120" actId="14100"/>
          <ac:picMkLst>
            <pc:docMk/>
            <pc:sldMk cId="2661314079" sldId="270"/>
            <ac:picMk id="6" creationId="{C9CF74C4-3EBB-4F70-83E7-B1B1BD9FFAA9}"/>
          </ac:picMkLst>
        </pc:picChg>
      </pc:sldChg>
      <pc:sldChg chg="addSp delSp modSp add">
        <pc:chgData name="Fábio Alves" userId="3c0979110851e781" providerId="LiveId" clId="{D4D371A1-A1F7-4A13-BF96-1C52BA5E2A5B}" dt="2019-02-11T22:59:25.548" v="1358" actId="20577"/>
        <pc:sldMkLst>
          <pc:docMk/>
          <pc:sldMk cId="871274081" sldId="271"/>
        </pc:sldMkLst>
        <pc:spChg chg="mod">
          <ac:chgData name="Fábio Alves" userId="3c0979110851e781" providerId="LiveId" clId="{D4D371A1-A1F7-4A13-BF96-1C52BA5E2A5B}" dt="2019-02-11T22:26:24.757" v="1183" actId="20577"/>
          <ac:spMkLst>
            <pc:docMk/>
            <pc:sldMk cId="871274081" sldId="271"/>
            <ac:spMk id="2" creationId="{7409515F-24CB-4BFC-B8C2-B51A621824B7}"/>
          </ac:spMkLst>
        </pc:spChg>
        <pc:spChg chg="mod">
          <ac:chgData name="Fábio Alves" userId="3c0979110851e781" providerId="LiveId" clId="{D4D371A1-A1F7-4A13-BF96-1C52BA5E2A5B}" dt="2019-02-11T22:59:25.548" v="1358" actId="20577"/>
          <ac:spMkLst>
            <pc:docMk/>
            <pc:sldMk cId="871274081" sldId="271"/>
            <ac:spMk id="3" creationId="{968E9846-041F-4456-BB04-13890AF52B3D}"/>
          </ac:spMkLst>
        </pc:spChg>
        <pc:spChg chg="add del">
          <ac:chgData name="Fábio Alves" userId="3c0979110851e781" providerId="LiveId" clId="{D4D371A1-A1F7-4A13-BF96-1C52BA5E2A5B}" dt="2019-02-11T22:24:54.451" v="1126"/>
          <ac:spMkLst>
            <pc:docMk/>
            <pc:sldMk cId="871274081" sldId="271"/>
            <ac:spMk id="5" creationId="{3BE8EFCF-C166-4A90-962B-5BE84E8547F5}"/>
          </ac:spMkLst>
        </pc:spChg>
        <pc:spChg chg="add del">
          <ac:chgData name="Fábio Alves" userId="3c0979110851e781" providerId="LiveId" clId="{D4D371A1-A1F7-4A13-BF96-1C52BA5E2A5B}" dt="2019-02-11T22:24:54.451" v="1126"/>
          <ac:spMkLst>
            <pc:docMk/>
            <pc:sldMk cId="871274081" sldId="271"/>
            <ac:spMk id="6" creationId="{37100984-0A64-4CA3-B22C-4318AFA81D31}"/>
          </ac:spMkLst>
        </pc:spChg>
        <pc:spChg chg="add del">
          <ac:chgData name="Fábio Alves" userId="3c0979110851e781" providerId="LiveId" clId="{D4D371A1-A1F7-4A13-BF96-1C52BA5E2A5B}" dt="2019-02-11T22:24:54.451" v="1126"/>
          <ac:spMkLst>
            <pc:docMk/>
            <pc:sldMk cId="871274081" sldId="271"/>
            <ac:spMk id="7" creationId="{215F5187-C77D-4CB3-961D-251799467D07}"/>
          </ac:spMkLst>
        </pc:spChg>
        <pc:spChg chg="add del">
          <ac:chgData name="Fábio Alves" userId="3c0979110851e781" providerId="LiveId" clId="{D4D371A1-A1F7-4A13-BF96-1C52BA5E2A5B}" dt="2019-02-11T22:25:01.192" v="1129"/>
          <ac:spMkLst>
            <pc:docMk/>
            <pc:sldMk cId="871274081" sldId="271"/>
            <ac:spMk id="8" creationId="{D20A2B38-DA4A-4F2E-B37E-EDD5A5395399}"/>
          </ac:spMkLst>
        </pc:spChg>
        <pc:spChg chg="add del">
          <ac:chgData name="Fábio Alves" userId="3c0979110851e781" providerId="LiveId" clId="{D4D371A1-A1F7-4A13-BF96-1C52BA5E2A5B}" dt="2019-02-11T22:25:01.192" v="1129"/>
          <ac:spMkLst>
            <pc:docMk/>
            <pc:sldMk cId="871274081" sldId="271"/>
            <ac:spMk id="9" creationId="{F3336283-5755-49BA-83AD-00C722CA1814}"/>
          </ac:spMkLst>
        </pc:spChg>
        <pc:spChg chg="add del">
          <ac:chgData name="Fábio Alves" userId="3c0979110851e781" providerId="LiveId" clId="{D4D371A1-A1F7-4A13-BF96-1C52BA5E2A5B}" dt="2019-02-11T22:25:01.192" v="1129"/>
          <ac:spMkLst>
            <pc:docMk/>
            <pc:sldMk cId="871274081" sldId="271"/>
            <ac:spMk id="10" creationId="{7AF56964-464A-4BD8-9DF1-88108AD86EC0}"/>
          </ac:spMkLst>
        </pc:spChg>
        <pc:spChg chg="add del">
          <ac:chgData name="Fábio Alves" userId="3c0979110851e781" providerId="LiveId" clId="{D4D371A1-A1F7-4A13-BF96-1C52BA5E2A5B}" dt="2019-02-11T22:53:21.474" v="1338"/>
          <ac:spMkLst>
            <pc:docMk/>
            <pc:sldMk cId="871274081" sldId="271"/>
            <ac:spMk id="14" creationId="{C49EB853-D45F-4A2F-9F1E-08D16BBC8FDC}"/>
          </ac:spMkLst>
        </pc:spChg>
        <pc:picChg chg="add del mod">
          <ac:chgData name="Fábio Alves" userId="3c0979110851e781" providerId="LiveId" clId="{D4D371A1-A1F7-4A13-BF96-1C52BA5E2A5B}" dt="2019-02-11T22:42:43.596" v="1327" actId="931"/>
          <ac:picMkLst>
            <pc:docMk/>
            <pc:sldMk cId="871274081" sldId="271"/>
            <ac:picMk id="12" creationId="{C78F627C-80A2-4DE0-A3B2-677E9DAE2938}"/>
          </ac:picMkLst>
        </pc:picChg>
        <pc:picChg chg="add del mod">
          <ac:chgData name="Fábio Alves" userId="3c0979110851e781" providerId="LiveId" clId="{D4D371A1-A1F7-4A13-BF96-1C52BA5E2A5B}" dt="2019-02-11T22:53:16.674" v="1336" actId="478"/>
          <ac:picMkLst>
            <pc:docMk/>
            <pc:sldMk cId="871274081" sldId="271"/>
            <ac:picMk id="13" creationId="{F41C2832-C130-4767-A620-94A009970CA3}"/>
          </ac:picMkLst>
        </pc:picChg>
        <pc:picChg chg="add del mod">
          <ac:chgData name="Fábio Alves" userId="3c0979110851e781" providerId="LiveId" clId="{D4D371A1-A1F7-4A13-BF96-1C52BA5E2A5B}" dt="2019-02-11T22:53:35.604" v="1344"/>
          <ac:picMkLst>
            <pc:docMk/>
            <pc:sldMk cId="871274081" sldId="271"/>
            <ac:picMk id="15" creationId="{211E6127-D396-4C03-8C42-B8CBC216898A}"/>
          </ac:picMkLst>
        </pc:picChg>
        <pc:picChg chg="add mod">
          <ac:chgData name="Fábio Alves" userId="3c0979110851e781" providerId="LiveId" clId="{D4D371A1-A1F7-4A13-BF96-1C52BA5E2A5B}" dt="2019-02-11T22:55:12.256" v="1350" actId="1076"/>
          <ac:picMkLst>
            <pc:docMk/>
            <pc:sldMk cId="871274081" sldId="271"/>
            <ac:picMk id="16" creationId="{17581417-7632-4D27-B594-B54761B2E3D2}"/>
          </ac:picMkLst>
        </pc:picChg>
        <pc:picChg chg="add mod">
          <ac:chgData name="Fábio Alves" userId="3c0979110851e781" providerId="LiveId" clId="{D4D371A1-A1F7-4A13-BF96-1C52BA5E2A5B}" dt="2019-02-11T22:56:15.574" v="1357" actId="1076"/>
          <ac:picMkLst>
            <pc:docMk/>
            <pc:sldMk cId="871274081" sldId="271"/>
            <ac:picMk id="18" creationId="{17C25882-D34D-4624-8C1D-9116090B5D8A}"/>
          </ac:picMkLst>
        </pc:picChg>
      </pc:sldChg>
      <pc:sldChg chg="modSp add">
        <pc:chgData name="Fábio Alves" userId="3c0979110851e781" providerId="LiveId" clId="{D4D371A1-A1F7-4A13-BF96-1C52BA5E2A5B}" dt="2019-02-11T23:02:00.640" v="1360" actId="6549"/>
        <pc:sldMkLst>
          <pc:docMk/>
          <pc:sldMk cId="3077099845" sldId="272"/>
        </pc:sldMkLst>
        <pc:spChg chg="mod">
          <ac:chgData name="Fábio Alves" userId="3c0979110851e781" providerId="LiveId" clId="{D4D371A1-A1F7-4A13-BF96-1C52BA5E2A5B}" dt="2019-02-11T22:29:55.158" v="1243" actId="20577"/>
          <ac:spMkLst>
            <pc:docMk/>
            <pc:sldMk cId="3077099845" sldId="272"/>
            <ac:spMk id="2" creationId="{E0627042-4442-4FB3-A7E6-10495A56CA4F}"/>
          </ac:spMkLst>
        </pc:spChg>
        <pc:spChg chg="mod">
          <ac:chgData name="Fábio Alves" userId="3c0979110851e781" providerId="LiveId" clId="{D4D371A1-A1F7-4A13-BF96-1C52BA5E2A5B}" dt="2019-02-11T23:02:00.640" v="1360" actId="6549"/>
          <ac:spMkLst>
            <pc:docMk/>
            <pc:sldMk cId="3077099845" sldId="272"/>
            <ac:spMk id="3" creationId="{396327FD-9605-4A4E-BE31-E1ACC7C4CE2F}"/>
          </ac:spMkLst>
        </pc:spChg>
        <pc:spChg chg="mod">
          <ac:chgData name="Fábio Alves" userId="3c0979110851e781" providerId="LiveId" clId="{D4D371A1-A1F7-4A13-BF96-1C52BA5E2A5B}" dt="2019-02-11T22:40:41.268" v="1308" actId="6549"/>
          <ac:spMkLst>
            <pc:docMk/>
            <pc:sldMk cId="3077099845" sldId="272"/>
            <ac:spMk id="4" creationId="{55172CA2-5267-4FD6-A684-9E533F08517A}"/>
          </ac:spMkLst>
        </pc:spChg>
      </pc:sldChg>
      <pc:sldChg chg="addSp delSp modSp add">
        <pc:chgData name="Fábio Alves" userId="3c0979110851e781" providerId="LiveId" clId="{D4D371A1-A1F7-4A13-BF96-1C52BA5E2A5B}" dt="2019-02-12T12:25:05.302" v="3469" actId="962"/>
        <pc:sldMkLst>
          <pc:docMk/>
          <pc:sldMk cId="530388198" sldId="273"/>
        </pc:sldMkLst>
        <pc:spChg chg="mod">
          <ac:chgData name="Fábio Alves" userId="3c0979110851e781" providerId="LiveId" clId="{D4D371A1-A1F7-4A13-BF96-1C52BA5E2A5B}" dt="2019-02-11T23:05:37.730" v="1381" actId="20577"/>
          <ac:spMkLst>
            <pc:docMk/>
            <pc:sldMk cId="530388198" sldId="273"/>
            <ac:spMk id="2" creationId="{A7C3D1C0-17D2-48B4-98E9-3AC90212205D}"/>
          </ac:spMkLst>
        </pc:spChg>
        <pc:spChg chg="add del">
          <ac:chgData name="Fábio Alves" userId="3c0979110851e781" providerId="LiveId" clId="{D4D371A1-A1F7-4A13-BF96-1C52BA5E2A5B}" dt="2019-02-11T23:06:03.581" v="1387" actId="931"/>
          <ac:spMkLst>
            <pc:docMk/>
            <pc:sldMk cId="530388198" sldId="273"/>
            <ac:spMk id="3" creationId="{79427A4E-B01E-47B5-BD31-672A432BB859}"/>
          </ac:spMkLst>
        </pc:spChg>
        <pc:spChg chg="add del mod">
          <ac:chgData name="Fábio Alves" userId="3c0979110851e781" providerId="LiveId" clId="{D4D371A1-A1F7-4A13-BF96-1C52BA5E2A5B}" dt="2019-02-12T12:24:55.890" v="3465" actId="931"/>
          <ac:spMkLst>
            <pc:docMk/>
            <pc:sldMk cId="530388198" sldId="273"/>
            <ac:spMk id="5" creationId="{1B214E6A-8B0B-4E1E-8583-AB5F3CE80FD3}"/>
          </ac:spMkLst>
        </pc:spChg>
        <pc:picChg chg="add del mod">
          <ac:chgData name="Fábio Alves" userId="3c0979110851e781" providerId="LiveId" clId="{D4D371A1-A1F7-4A13-BF96-1C52BA5E2A5B}" dt="2019-02-11T23:05:58.382" v="1386" actId="931"/>
          <ac:picMkLst>
            <pc:docMk/>
            <pc:sldMk cId="530388198" sldId="273"/>
            <ac:picMk id="6" creationId="{4B9E5582-29C7-4A76-A484-F93C1D16CCA9}"/>
          </ac:picMkLst>
        </pc:picChg>
        <pc:picChg chg="add mod">
          <ac:chgData name="Fábio Alves" userId="3c0979110851e781" providerId="LiveId" clId="{D4D371A1-A1F7-4A13-BF96-1C52BA5E2A5B}" dt="2019-02-12T12:25:05.302" v="3469" actId="962"/>
          <ac:picMkLst>
            <pc:docMk/>
            <pc:sldMk cId="530388198" sldId="273"/>
            <ac:picMk id="7" creationId="{790E17FD-A370-4332-ADCA-6AB7774EA5F2}"/>
          </ac:picMkLst>
        </pc:picChg>
        <pc:picChg chg="add del mod">
          <ac:chgData name="Fábio Alves" userId="3c0979110851e781" providerId="LiveId" clId="{D4D371A1-A1F7-4A13-BF96-1C52BA5E2A5B}" dt="2019-02-12T12:24:26.169" v="3464" actId="478"/>
          <ac:picMkLst>
            <pc:docMk/>
            <pc:sldMk cId="530388198" sldId="273"/>
            <ac:picMk id="8" creationId="{6B73B17A-8C0E-4297-A467-D889D090E37B}"/>
          </ac:picMkLst>
        </pc:picChg>
      </pc:sldChg>
      <pc:sldChg chg="addSp delSp modSp add">
        <pc:chgData name="Fábio Alves" userId="3c0979110851e781" providerId="LiveId" clId="{D4D371A1-A1F7-4A13-BF96-1C52BA5E2A5B}" dt="2019-02-11T23:42:10.681" v="1494" actId="14100"/>
        <pc:sldMkLst>
          <pc:docMk/>
          <pc:sldMk cId="3853162768" sldId="274"/>
        </pc:sldMkLst>
        <pc:spChg chg="add del mod">
          <ac:chgData name="Fábio Alves" userId="3c0979110851e781" providerId="LiveId" clId="{D4D371A1-A1F7-4A13-BF96-1C52BA5E2A5B}" dt="2019-02-11T23:09:30.336" v="1394" actId="931"/>
          <ac:spMkLst>
            <pc:docMk/>
            <pc:sldMk cId="3853162768" sldId="274"/>
            <ac:spMk id="5" creationId="{74395F2B-034A-4ECF-A96F-CE971B5DE4AE}"/>
          </ac:spMkLst>
        </pc:spChg>
        <pc:spChg chg="add del mod">
          <ac:chgData name="Fábio Alves" userId="3c0979110851e781" providerId="LiveId" clId="{D4D371A1-A1F7-4A13-BF96-1C52BA5E2A5B}" dt="2019-02-11T23:42:10.681" v="1494" actId="14100"/>
          <ac:spMkLst>
            <pc:docMk/>
            <pc:sldMk cId="3853162768" sldId="274"/>
            <ac:spMk id="9" creationId="{6E1BBFDE-0D81-4E47-83F8-224AA7054CF7}"/>
          </ac:spMkLst>
        </pc:spChg>
        <pc:spChg chg="add del">
          <ac:chgData name="Fábio Alves" userId="3c0979110851e781" providerId="LiveId" clId="{D4D371A1-A1F7-4A13-BF96-1C52BA5E2A5B}" dt="2019-02-11T23:21:00.774" v="1401"/>
          <ac:spMkLst>
            <pc:docMk/>
            <pc:sldMk cId="3853162768" sldId="274"/>
            <ac:spMk id="10" creationId="{FEAFABDD-F152-4206-B1F1-DFE2F012D15B}"/>
          </ac:spMkLst>
        </pc:spChg>
        <pc:spChg chg="add del">
          <ac:chgData name="Fábio Alves" userId="3c0979110851e781" providerId="LiveId" clId="{D4D371A1-A1F7-4A13-BF96-1C52BA5E2A5B}" dt="2019-02-11T23:21:08.234" v="1406"/>
          <ac:spMkLst>
            <pc:docMk/>
            <pc:sldMk cId="3853162768" sldId="274"/>
            <ac:spMk id="11" creationId="{DA8C83B6-1A59-4004-B33F-81AE7A77E77A}"/>
          </ac:spMkLst>
        </pc:spChg>
        <pc:spChg chg="add del">
          <ac:chgData name="Fábio Alves" userId="3c0979110851e781" providerId="LiveId" clId="{D4D371A1-A1F7-4A13-BF96-1C52BA5E2A5B}" dt="2019-02-11T23:21:12.117" v="1412"/>
          <ac:spMkLst>
            <pc:docMk/>
            <pc:sldMk cId="3853162768" sldId="274"/>
            <ac:spMk id="12" creationId="{A9419E3F-F5A4-4D3A-8747-D9597C1E72F3}"/>
          </ac:spMkLst>
        </pc:spChg>
        <pc:spChg chg="add del mod">
          <ac:chgData name="Fábio Alves" userId="3c0979110851e781" providerId="LiveId" clId="{D4D371A1-A1F7-4A13-BF96-1C52BA5E2A5B}" dt="2019-02-11T23:21:31.608" v="1419" actId="478"/>
          <ac:spMkLst>
            <pc:docMk/>
            <pc:sldMk cId="3853162768" sldId="274"/>
            <ac:spMk id="14" creationId="{898B024A-D26F-4C1F-AA9F-16AA9BB9BBBD}"/>
          </ac:spMkLst>
        </pc:spChg>
        <pc:spChg chg="add del">
          <ac:chgData name="Fábio Alves" userId="3c0979110851e781" providerId="LiveId" clId="{D4D371A1-A1F7-4A13-BF96-1C52BA5E2A5B}" dt="2019-02-11T23:21:28.692" v="1418"/>
          <ac:spMkLst>
            <pc:docMk/>
            <pc:sldMk cId="3853162768" sldId="274"/>
            <ac:spMk id="15" creationId="{CCDD1D26-F88B-46A1-8008-7B33FF901FD9}"/>
          </ac:spMkLst>
        </pc:spChg>
        <pc:spChg chg="add del mod">
          <ac:chgData name="Fábio Alves" userId="3c0979110851e781" providerId="LiveId" clId="{D4D371A1-A1F7-4A13-BF96-1C52BA5E2A5B}" dt="2019-02-11T23:27:55.551" v="1480" actId="478"/>
          <ac:spMkLst>
            <pc:docMk/>
            <pc:sldMk cId="3853162768" sldId="274"/>
            <ac:spMk id="17" creationId="{B4802C0F-883B-4BAD-A213-794055457B6D}"/>
          </ac:spMkLst>
        </pc:spChg>
        <pc:picChg chg="add del mod">
          <ac:chgData name="Fábio Alves" userId="3c0979110851e781" providerId="LiveId" clId="{D4D371A1-A1F7-4A13-BF96-1C52BA5E2A5B}" dt="2019-02-11T23:27:46.147" v="1477" actId="478"/>
          <ac:picMkLst>
            <pc:docMk/>
            <pc:sldMk cId="3853162768" sldId="274"/>
            <ac:picMk id="7" creationId="{6512B9AC-3036-4A60-94B6-4CB80377FD77}"/>
          </ac:picMkLst>
        </pc:picChg>
        <pc:picChg chg="del">
          <ac:chgData name="Fábio Alves" userId="3c0979110851e781" providerId="LiveId" clId="{D4D371A1-A1F7-4A13-BF96-1C52BA5E2A5B}" dt="2019-02-11T23:09:18.407" v="1393" actId="478"/>
          <ac:picMkLst>
            <pc:docMk/>
            <pc:sldMk cId="3853162768" sldId="274"/>
            <ac:picMk id="8" creationId="{6B73B17A-8C0E-4297-A467-D889D090E37B}"/>
          </ac:picMkLst>
        </pc:picChg>
        <pc:picChg chg="add mod">
          <ac:chgData name="Fábio Alves" userId="3c0979110851e781" providerId="LiveId" clId="{D4D371A1-A1F7-4A13-BF96-1C52BA5E2A5B}" dt="2019-02-11T23:42:04.216" v="1493" actId="1076"/>
          <ac:picMkLst>
            <pc:docMk/>
            <pc:sldMk cId="3853162768" sldId="274"/>
            <ac:picMk id="18" creationId="{8EBED748-C1B7-4CE9-AB25-C519F432B24A}"/>
          </ac:picMkLst>
        </pc:picChg>
      </pc:sldChg>
      <pc:sldChg chg="addSp delSp modSp add">
        <pc:chgData name="Fábio Alves" userId="3c0979110851e781" providerId="LiveId" clId="{D4D371A1-A1F7-4A13-BF96-1C52BA5E2A5B}" dt="2019-02-12T12:27:18.517" v="3474" actId="478"/>
        <pc:sldMkLst>
          <pc:docMk/>
          <pc:sldMk cId="937467551" sldId="275"/>
        </pc:sldMkLst>
        <pc:spChg chg="mod">
          <ac:chgData name="Fábio Alves" userId="3c0979110851e781" providerId="LiveId" clId="{D4D371A1-A1F7-4A13-BF96-1C52BA5E2A5B}" dt="2019-02-12T07:35:12.537" v="1615" actId="20577"/>
          <ac:spMkLst>
            <pc:docMk/>
            <pc:sldMk cId="937467551" sldId="275"/>
            <ac:spMk id="2" creationId="{09727781-606F-44C9-A8B2-78D17F38C443}"/>
          </ac:spMkLst>
        </pc:spChg>
        <pc:spChg chg="del">
          <ac:chgData name="Fábio Alves" userId="3c0979110851e781" providerId="LiveId" clId="{D4D371A1-A1F7-4A13-BF96-1C52BA5E2A5B}" dt="2019-02-12T12:27:18.517" v="3474" actId="478"/>
          <ac:spMkLst>
            <pc:docMk/>
            <pc:sldMk cId="937467551" sldId="275"/>
            <ac:spMk id="3" creationId="{89FCE76F-FE65-4ED4-83C5-E8FA83179D9F}"/>
          </ac:spMkLst>
        </pc:spChg>
        <pc:picChg chg="add mod">
          <ac:chgData name="Fábio Alves" userId="3c0979110851e781" providerId="LiveId" clId="{D4D371A1-A1F7-4A13-BF96-1C52BA5E2A5B}" dt="2019-02-12T07:34:25.119" v="1603" actId="1076"/>
          <ac:picMkLst>
            <pc:docMk/>
            <pc:sldMk cId="937467551" sldId="275"/>
            <ac:picMk id="5" creationId="{1A38914A-A80D-4F4B-943F-1530931ED8B0}"/>
          </ac:picMkLst>
        </pc:picChg>
        <pc:picChg chg="add mod">
          <ac:chgData name="Fábio Alves" userId="3c0979110851e781" providerId="LiveId" clId="{D4D371A1-A1F7-4A13-BF96-1C52BA5E2A5B}" dt="2019-02-12T07:34:35.843" v="1606" actId="1076"/>
          <ac:picMkLst>
            <pc:docMk/>
            <pc:sldMk cId="937467551" sldId="275"/>
            <ac:picMk id="6" creationId="{C144F9C9-7651-4316-B661-AE22F1EA47D3}"/>
          </ac:picMkLst>
        </pc:picChg>
        <pc:picChg chg="add mod">
          <ac:chgData name="Fábio Alves" userId="3c0979110851e781" providerId="LiveId" clId="{D4D371A1-A1F7-4A13-BF96-1C52BA5E2A5B}" dt="2019-02-12T07:34:55.640" v="1608" actId="1076"/>
          <ac:picMkLst>
            <pc:docMk/>
            <pc:sldMk cId="937467551" sldId="275"/>
            <ac:picMk id="7" creationId="{F1837817-44BB-4896-B199-B82466E605AC}"/>
          </ac:picMkLst>
        </pc:picChg>
      </pc:sldChg>
      <pc:sldChg chg="addSp delSp modSp add del">
        <pc:chgData name="Fábio Alves" userId="3c0979110851e781" providerId="LiveId" clId="{D4D371A1-A1F7-4A13-BF96-1C52BA5E2A5B}" dt="2019-02-12T07:41:00.539" v="1641" actId="2696"/>
        <pc:sldMkLst>
          <pc:docMk/>
          <pc:sldMk cId="1528443895" sldId="276"/>
        </pc:sldMkLst>
        <pc:spChg chg="del mod">
          <ac:chgData name="Fábio Alves" userId="3c0979110851e781" providerId="LiveId" clId="{D4D371A1-A1F7-4A13-BF96-1C52BA5E2A5B}" dt="2019-02-12T07:36:48.606" v="1624" actId="478"/>
          <ac:spMkLst>
            <pc:docMk/>
            <pc:sldMk cId="1528443895" sldId="276"/>
            <ac:spMk id="2" creationId="{7DB5F49C-18E7-4785-83C6-EA87F9D712DE}"/>
          </ac:spMkLst>
        </pc:spChg>
        <pc:spChg chg="del">
          <ac:chgData name="Fábio Alves" userId="3c0979110851e781" providerId="LiveId" clId="{D4D371A1-A1F7-4A13-BF96-1C52BA5E2A5B}" dt="2019-02-12T07:36:55.783" v="1626" actId="478"/>
          <ac:spMkLst>
            <pc:docMk/>
            <pc:sldMk cId="1528443895" sldId="276"/>
            <ac:spMk id="3" creationId="{002A523B-94A4-41F0-A387-0E01EFFEEB31}"/>
          </ac:spMkLst>
        </pc:spChg>
        <pc:spChg chg="add del mod">
          <ac:chgData name="Fábio Alves" userId="3c0979110851e781" providerId="LiveId" clId="{D4D371A1-A1F7-4A13-BF96-1C52BA5E2A5B}" dt="2019-02-12T07:39:38.569" v="1637" actId="478"/>
          <ac:spMkLst>
            <pc:docMk/>
            <pc:sldMk cId="1528443895" sldId="276"/>
            <ac:spMk id="10" creationId="{85F59578-18A8-43FC-A663-03BEFCDD3D19}"/>
          </ac:spMkLst>
        </pc:spChg>
        <pc:picChg chg="add del mod">
          <ac:chgData name="Fábio Alves" userId="3c0979110851e781" providerId="LiveId" clId="{D4D371A1-A1F7-4A13-BF96-1C52BA5E2A5B}" dt="2019-02-12T07:36:51.389" v="1625" actId="478"/>
          <ac:picMkLst>
            <pc:docMk/>
            <pc:sldMk cId="1528443895" sldId="276"/>
            <ac:picMk id="5" creationId="{02FD352F-E955-4376-80DA-59660E8B0E2C}"/>
          </ac:picMkLst>
        </pc:picChg>
        <pc:picChg chg="add del">
          <ac:chgData name="Fábio Alves" userId="3c0979110851e781" providerId="LiveId" clId="{D4D371A1-A1F7-4A13-BF96-1C52BA5E2A5B}" dt="2019-02-12T07:37:54.141" v="1628" actId="478"/>
          <ac:picMkLst>
            <pc:docMk/>
            <pc:sldMk cId="1528443895" sldId="276"/>
            <ac:picMk id="6" creationId="{10DFA667-F3A2-4474-8602-D2F770BF2F6B}"/>
          </ac:picMkLst>
        </pc:picChg>
        <pc:picChg chg="add del mod">
          <ac:chgData name="Fábio Alves" userId="3c0979110851e781" providerId="LiveId" clId="{D4D371A1-A1F7-4A13-BF96-1C52BA5E2A5B}" dt="2019-02-12T07:40:07.848" v="1639" actId="478"/>
          <ac:picMkLst>
            <pc:docMk/>
            <pc:sldMk cId="1528443895" sldId="276"/>
            <ac:picMk id="7" creationId="{00AA2861-CDEE-4569-A3BB-550DEFA9D5A3}"/>
          </ac:picMkLst>
        </pc:picChg>
        <pc:picChg chg="add del mod">
          <ac:chgData name="Fábio Alves" userId="3c0979110851e781" providerId="LiveId" clId="{D4D371A1-A1F7-4A13-BF96-1C52BA5E2A5B}" dt="2019-02-12T07:40:06.219" v="1638" actId="478"/>
          <ac:picMkLst>
            <pc:docMk/>
            <pc:sldMk cId="1528443895" sldId="276"/>
            <ac:picMk id="8" creationId="{1840E71D-F4E9-474C-93FE-473CCA52965B}"/>
          </ac:picMkLst>
        </pc:picChg>
        <pc:picChg chg="add del mod">
          <ac:chgData name="Fábio Alves" userId="3c0979110851e781" providerId="LiveId" clId="{D4D371A1-A1F7-4A13-BF96-1C52BA5E2A5B}" dt="2019-02-12T07:40:23.057" v="1640" actId="478"/>
          <ac:picMkLst>
            <pc:docMk/>
            <pc:sldMk cId="1528443895" sldId="276"/>
            <ac:picMk id="9" creationId="{53F53824-E354-4A99-A63A-BF0EFDE8C33E}"/>
          </ac:picMkLst>
        </pc:picChg>
      </pc:sldChg>
      <pc:sldChg chg="addSp modSp add">
        <pc:chgData name="Fábio Alves" userId="3c0979110851e781" providerId="LiveId" clId="{D4D371A1-A1F7-4A13-BF96-1C52BA5E2A5B}" dt="2019-02-12T07:43:40.046" v="1760" actId="20577"/>
        <pc:sldMkLst>
          <pc:docMk/>
          <pc:sldMk cId="3170399546" sldId="276"/>
        </pc:sldMkLst>
        <pc:spChg chg="mod">
          <ac:chgData name="Fábio Alves" userId="3c0979110851e781" providerId="LiveId" clId="{D4D371A1-A1F7-4A13-BF96-1C52BA5E2A5B}" dt="2019-02-12T07:43:40.046" v="1760" actId="20577"/>
          <ac:spMkLst>
            <pc:docMk/>
            <pc:sldMk cId="3170399546" sldId="276"/>
            <ac:spMk id="2" creationId="{16376901-EB8E-469E-9F36-70161414278A}"/>
          </ac:spMkLst>
        </pc:spChg>
        <pc:spChg chg="mod">
          <ac:chgData name="Fábio Alves" userId="3c0979110851e781" providerId="LiveId" clId="{D4D371A1-A1F7-4A13-BF96-1C52BA5E2A5B}" dt="2019-02-12T07:43:16.958" v="1753" actId="20577"/>
          <ac:spMkLst>
            <pc:docMk/>
            <pc:sldMk cId="3170399546" sldId="276"/>
            <ac:spMk id="3" creationId="{F4EB5A36-854A-4565-B0DA-08F4F19C93FD}"/>
          </ac:spMkLst>
        </pc:spChg>
        <pc:picChg chg="add mod">
          <ac:chgData name="Fábio Alves" userId="3c0979110851e781" providerId="LiveId" clId="{D4D371A1-A1F7-4A13-BF96-1C52BA5E2A5B}" dt="2019-02-12T07:43:29.858" v="1754" actId="1076"/>
          <ac:picMkLst>
            <pc:docMk/>
            <pc:sldMk cId="3170399546" sldId="276"/>
            <ac:picMk id="5" creationId="{97D28A82-EC15-48A8-8CE7-54A831074F65}"/>
          </ac:picMkLst>
        </pc:picChg>
        <pc:picChg chg="add mod">
          <ac:chgData name="Fábio Alves" userId="3c0979110851e781" providerId="LiveId" clId="{D4D371A1-A1F7-4A13-BF96-1C52BA5E2A5B}" dt="2019-02-12T07:43:33.427" v="1755" actId="1076"/>
          <ac:picMkLst>
            <pc:docMk/>
            <pc:sldMk cId="3170399546" sldId="276"/>
            <ac:picMk id="6" creationId="{F83E3286-918B-460C-9702-41599D63822A}"/>
          </ac:picMkLst>
        </pc:picChg>
      </pc:sldChg>
      <pc:sldChg chg="addSp modSp add">
        <pc:chgData name="Fábio Alves" userId="3c0979110851e781" providerId="LiveId" clId="{D4D371A1-A1F7-4A13-BF96-1C52BA5E2A5B}" dt="2019-02-12T07:55:10.405" v="2232" actId="27636"/>
        <pc:sldMkLst>
          <pc:docMk/>
          <pc:sldMk cId="3121648675" sldId="277"/>
        </pc:sldMkLst>
        <pc:spChg chg="mod">
          <ac:chgData name="Fábio Alves" userId="3c0979110851e781" providerId="LiveId" clId="{D4D371A1-A1F7-4A13-BF96-1C52BA5E2A5B}" dt="2019-02-12T07:44:08.088" v="1808" actId="20577"/>
          <ac:spMkLst>
            <pc:docMk/>
            <pc:sldMk cId="3121648675" sldId="277"/>
            <ac:spMk id="2" creationId="{A0682815-0B9B-41C7-BA2B-F8C0132F91E2}"/>
          </ac:spMkLst>
        </pc:spChg>
        <pc:spChg chg="mod">
          <ac:chgData name="Fábio Alves" userId="3c0979110851e781" providerId="LiveId" clId="{D4D371A1-A1F7-4A13-BF96-1C52BA5E2A5B}" dt="2019-02-12T07:55:10.405" v="2232" actId="27636"/>
          <ac:spMkLst>
            <pc:docMk/>
            <pc:sldMk cId="3121648675" sldId="277"/>
            <ac:spMk id="3" creationId="{9CD5A31E-3227-4EEC-854F-BDFCA2B7E7A5}"/>
          </ac:spMkLst>
        </pc:spChg>
        <pc:picChg chg="add mod">
          <ac:chgData name="Fábio Alves" userId="3c0979110851e781" providerId="LiveId" clId="{D4D371A1-A1F7-4A13-BF96-1C52BA5E2A5B}" dt="2019-02-12T07:51:37.354" v="2005" actId="1076"/>
          <ac:picMkLst>
            <pc:docMk/>
            <pc:sldMk cId="3121648675" sldId="277"/>
            <ac:picMk id="5" creationId="{529825DA-837C-48F0-9136-34931D14DAF0}"/>
          </ac:picMkLst>
        </pc:picChg>
      </pc:sldChg>
      <pc:sldChg chg="addSp modSp add">
        <pc:chgData name="Fábio Alves" userId="3c0979110851e781" providerId="LiveId" clId="{D4D371A1-A1F7-4A13-BF96-1C52BA5E2A5B}" dt="2019-02-12T08:00:42.477" v="2450" actId="20577"/>
        <pc:sldMkLst>
          <pc:docMk/>
          <pc:sldMk cId="3930300485" sldId="278"/>
        </pc:sldMkLst>
        <pc:spChg chg="mod">
          <ac:chgData name="Fábio Alves" userId="3c0979110851e781" providerId="LiveId" clId="{D4D371A1-A1F7-4A13-BF96-1C52BA5E2A5B}" dt="2019-02-12T08:00:42.477" v="2450" actId="20577"/>
          <ac:spMkLst>
            <pc:docMk/>
            <pc:sldMk cId="3930300485" sldId="278"/>
            <ac:spMk id="2" creationId="{B5E6BF6D-69D6-4A5C-BC74-E74D6A027F66}"/>
          </ac:spMkLst>
        </pc:spChg>
        <pc:spChg chg="mod">
          <ac:chgData name="Fábio Alves" userId="3c0979110851e781" providerId="LiveId" clId="{D4D371A1-A1F7-4A13-BF96-1C52BA5E2A5B}" dt="2019-02-12T08:00:28.500" v="2441" actId="20577"/>
          <ac:spMkLst>
            <pc:docMk/>
            <pc:sldMk cId="3930300485" sldId="278"/>
            <ac:spMk id="3" creationId="{0B516266-29C4-44B3-A8C6-832DB7B56A0A}"/>
          </ac:spMkLst>
        </pc:spChg>
        <pc:picChg chg="add mod ord">
          <ac:chgData name="Fábio Alves" userId="3c0979110851e781" providerId="LiveId" clId="{D4D371A1-A1F7-4A13-BF96-1C52BA5E2A5B}" dt="2019-02-12T08:00:15.477" v="2422" actId="167"/>
          <ac:picMkLst>
            <pc:docMk/>
            <pc:sldMk cId="3930300485" sldId="278"/>
            <ac:picMk id="5" creationId="{80DFAD60-A332-45EF-8287-48F07DF4D027}"/>
          </ac:picMkLst>
        </pc:picChg>
      </pc:sldChg>
      <pc:sldChg chg="addSp delSp modSp add addCm delCm">
        <pc:chgData name="Fábio Alves" userId="3c0979110851e781" providerId="LiveId" clId="{D4D371A1-A1F7-4A13-BF96-1C52BA5E2A5B}" dt="2019-02-12T08:18:32.221" v="2609"/>
        <pc:sldMkLst>
          <pc:docMk/>
          <pc:sldMk cId="4006543641" sldId="279"/>
        </pc:sldMkLst>
        <pc:spChg chg="mod">
          <ac:chgData name="Fábio Alves" userId="3c0979110851e781" providerId="LiveId" clId="{D4D371A1-A1F7-4A13-BF96-1C52BA5E2A5B}" dt="2019-02-12T08:13:04.319" v="2552" actId="20577"/>
          <ac:spMkLst>
            <pc:docMk/>
            <pc:sldMk cId="4006543641" sldId="279"/>
            <ac:spMk id="2" creationId="{54AFC3A7-4DED-4C97-818D-9032AFE4992C}"/>
          </ac:spMkLst>
        </pc:spChg>
        <pc:spChg chg="del">
          <ac:chgData name="Fábio Alves" userId="3c0979110851e781" providerId="LiveId" clId="{D4D371A1-A1F7-4A13-BF96-1C52BA5E2A5B}" dt="2019-02-12T08:13:39.281" v="2553"/>
          <ac:spMkLst>
            <pc:docMk/>
            <pc:sldMk cId="4006543641" sldId="279"/>
            <ac:spMk id="3" creationId="{125FA7F5-ED77-4D22-B13E-14A31A62A20C}"/>
          </ac:spMkLst>
        </pc:spChg>
        <pc:spChg chg="add mod">
          <ac:chgData name="Fábio Alves" userId="3c0979110851e781" providerId="LiveId" clId="{D4D371A1-A1F7-4A13-BF96-1C52BA5E2A5B}" dt="2019-02-12T08:18:21.214" v="2608" actId="1076"/>
          <ac:spMkLst>
            <pc:docMk/>
            <pc:sldMk cId="4006543641" sldId="279"/>
            <ac:spMk id="6" creationId="{EBA19BF0-3255-4788-AFD1-63E27B22A9FE}"/>
          </ac:spMkLst>
        </pc:spChg>
        <pc:picChg chg="add mod">
          <ac:chgData name="Fábio Alves" userId="3c0979110851e781" providerId="LiveId" clId="{D4D371A1-A1F7-4A13-BF96-1C52BA5E2A5B}" dt="2019-02-12T08:18:14.082" v="2607" actId="14100"/>
          <ac:picMkLst>
            <pc:docMk/>
            <pc:sldMk cId="4006543641" sldId="279"/>
            <ac:picMk id="5" creationId="{FFD8ACB7-DFB9-4254-B279-987BB2C7AA4B}"/>
          </ac:picMkLst>
        </pc:picChg>
      </pc:sldChg>
      <pc:sldChg chg="modSp add">
        <pc:chgData name="Fábio Alves" userId="3c0979110851e781" providerId="LiveId" clId="{D4D371A1-A1F7-4A13-BF96-1C52BA5E2A5B}" dt="2019-02-12T08:48:13.758" v="3227" actId="27636"/>
        <pc:sldMkLst>
          <pc:docMk/>
          <pc:sldMk cId="3270097031" sldId="280"/>
        </pc:sldMkLst>
        <pc:spChg chg="mod">
          <ac:chgData name="Fábio Alves" userId="3c0979110851e781" providerId="LiveId" clId="{D4D371A1-A1F7-4A13-BF96-1C52BA5E2A5B}" dt="2019-02-12T08:19:45.379" v="2623" actId="20577"/>
          <ac:spMkLst>
            <pc:docMk/>
            <pc:sldMk cId="3270097031" sldId="280"/>
            <ac:spMk id="2" creationId="{B08779C3-D171-404F-B4AF-1E76967A0355}"/>
          </ac:spMkLst>
        </pc:spChg>
        <pc:spChg chg="mod">
          <ac:chgData name="Fábio Alves" userId="3c0979110851e781" providerId="LiveId" clId="{D4D371A1-A1F7-4A13-BF96-1C52BA5E2A5B}" dt="2019-02-12T08:48:13.758" v="3227" actId="27636"/>
          <ac:spMkLst>
            <pc:docMk/>
            <pc:sldMk cId="3270097031" sldId="280"/>
            <ac:spMk id="3" creationId="{DCBDB787-43F1-4E6F-BB26-955D8135D048}"/>
          </ac:spMkLst>
        </pc:spChg>
      </pc:sldChg>
      <pc:sldChg chg="modSp add">
        <pc:chgData name="Fábio Alves" userId="3c0979110851e781" providerId="LiveId" clId="{D4D371A1-A1F7-4A13-BF96-1C52BA5E2A5B}" dt="2019-02-12T08:55:40.832" v="3441" actId="20577"/>
        <pc:sldMkLst>
          <pc:docMk/>
          <pc:sldMk cId="30166465" sldId="281"/>
        </pc:sldMkLst>
        <pc:spChg chg="mod">
          <ac:chgData name="Fábio Alves" userId="3c0979110851e781" providerId="LiveId" clId="{D4D371A1-A1F7-4A13-BF96-1C52BA5E2A5B}" dt="2019-02-12T08:48:29.616" v="3240" actId="20577"/>
          <ac:spMkLst>
            <pc:docMk/>
            <pc:sldMk cId="30166465" sldId="281"/>
            <ac:spMk id="2" creationId="{0D1A2CB4-ACE4-440E-9826-44CAC7863B01}"/>
          </ac:spMkLst>
        </pc:spChg>
        <pc:spChg chg="mod">
          <ac:chgData name="Fábio Alves" userId="3c0979110851e781" providerId="LiveId" clId="{D4D371A1-A1F7-4A13-BF96-1C52BA5E2A5B}" dt="2019-02-12T08:55:40.832" v="3441" actId="20577"/>
          <ac:spMkLst>
            <pc:docMk/>
            <pc:sldMk cId="30166465" sldId="281"/>
            <ac:spMk id="3" creationId="{00C610C9-5A90-4B92-BCB1-38BEC198E8CC}"/>
          </ac:spMkLst>
        </pc:spChg>
      </pc:sldChg>
      <pc:sldChg chg="modSp add">
        <pc:chgData name="Fábio Alves" userId="3c0979110851e781" providerId="LiveId" clId="{D4D371A1-A1F7-4A13-BF96-1C52BA5E2A5B}" dt="2019-02-12T11:32:04.987" v="3462" actId="20577"/>
        <pc:sldMkLst>
          <pc:docMk/>
          <pc:sldMk cId="1775794414" sldId="282"/>
        </pc:sldMkLst>
        <pc:spChg chg="mod">
          <ac:chgData name="Fábio Alves" userId="3c0979110851e781" providerId="LiveId" clId="{D4D371A1-A1F7-4A13-BF96-1C52BA5E2A5B}" dt="2019-02-12T11:32:04.987" v="3462" actId="20577"/>
          <ac:spMkLst>
            <pc:docMk/>
            <pc:sldMk cId="1775794414" sldId="282"/>
            <ac:spMk id="2" creationId="{9059ADFA-DF44-4E4D-90DC-20B2B42C11D9}"/>
          </ac:spMkLst>
        </pc:spChg>
      </pc:sldChg>
      <pc:sldChg chg="add del">
        <pc:chgData name="Fábio Alves" userId="3c0979110851e781" providerId="LiveId" clId="{D4D371A1-A1F7-4A13-BF96-1C52BA5E2A5B}" dt="2019-02-12T08:56:16.062" v="3444" actId="2696"/>
        <pc:sldMkLst>
          <pc:docMk/>
          <pc:sldMk cId="1939007673" sldId="282"/>
        </pc:sldMkLst>
      </pc:sldChg>
      <pc:sldChg chg="addSp delSp modSp add del">
        <pc:chgData name="Fábio Alves" userId="3c0979110851e781" providerId="LiveId" clId="{D4D371A1-A1F7-4A13-BF96-1C52BA5E2A5B}" dt="2019-02-12T12:26:49.551" v="3473" actId="2696"/>
        <pc:sldMkLst>
          <pc:docMk/>
          <pc:sldMk cId="1096557830" sldId="283"/>
        </pc:sldMkLst>
        <pc:spChg chg="mod">
          <ac:chgData name="Fábio Alves" userId="3c0979110851e781" providerId="LiveId" clId="{D4D371A1-A1F7-4A13-BF96-1C52BA5E2A5B}" dt="2019-02-12T12:26:37.561" v="3472" actId="20577"/>
          <ac:spMkLst>
            <pc:docMk/>
            <pc:sldMk cId="1096557830" sldId="283"/>
            <ac:spMk id="2" creationId="{A9CC6695-5856-44E3-8FDC-DDACCF0CF7F3}"/>
          </ac:spMkLst>
        </pc:spChg>
        <pc:spChg chg="del">
          <ac:chgData name="Fábio Alves" userId="3c0979110851e781" providerId="LiveId" clId="{D4D371A1-A1F7-4A13-BF96-1C52BA5E2A5B}" dt="2019-02-12T12:26:20.611" v="3471" actId="931"/>
          <ac:spMkLst>
            <pc:docMk/>
            <pc:sldMk cId="1096557830" sldId="283"/>
            <ac:spMk id="3" creationId="{B06A6894-FB32-46FC-9936-63F6C8124676}"/>
          </ac:spMkLst>
        </pc:spChg>
        <pc:picChg chg="add mod">
          <ac:chgData name="Fábio Alves" userId="3c0979110851e781" providerId="LiveId" clId="{D4D371A1-A1F7-4A13-BF96-1C52BA5E2A5B}" dt="2019-02-12T12:26:20.611" v="3471" actId="931"/>
          <ac:picMkLst>
            <pc:docMk/>
            <pc:sldMk cId="1096557830" sldId="283"/>
            <ac:picMk id="6" creationId="{01D3F79C-E64B-4ADB-BAE7-E0C09F83A6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‹nº›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53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Digital platform for </a:t>
            </a:r>
            <a:r>
              <a:rPr lang="en-US" b="1" dirty="0" err="1"/>
              <a:t>nBLM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Fabio dos Santos Alves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CEA - </a:t>
            </a:r>
            <a:r>
              <a:rPr lang="en-GB" sz="1600" dirty="0" err="1">
                <a:solidFill>
                  <a:srgbClr val="FFFFFF"/>
                </a:solidFill>
              </a:rPr>
              <a:t>Saclay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12 February, 2019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57200" y="274680"/>
            <a:ext cx="71384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 layout principle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Content Placeholder 4"/>
          <p:cNvPicPr/>
          <p:nvPr/>
        </p:nvPicPr>
        <p:blipFill>
          <a:blip r:embed="rId2"/>
          <a:srcRect t="-12282" b="-1551"/>
          <a:stretch/>
        </p:blipFill>
        <p:spPr>
          <a:xfrm>
            <a:off x="899640" y="3069000"/>
            <a:ext cx="5900400" cy="2532960"/>
          </a:xfrm>
          <a:prstGeom prst="rect">
            <a:avLst/>
          </a:prstGeom>
          <a:ln>
            <a:noFill/>
          </a:ln>
        </p:spPr>
      </p:pic>
      <p:pic>
        <p:nvPicPr>
          <p:cNvPr id="263" name="Picture 60"/>
          <p:cNvPicPr/>
          <p:nvPr/>
        </p:nvPicPr>
        <p:blipFill>
          <a:blip r:embed="rId3"/>
          <a:stretch/>
        </p:blipFill>
        <p:spPr>
          <a:xfrm rot="11478600">
            <a:off x="6015600" y="2708280"/>
            <a:ext cx="2358000" cy="1736640"/>
          </a:xfrm>
          <a:prstGeom prst="rect">
            <a:avLst/>
          </a:prstGeom>
          <a:ln>
            <a:noFill/>
          </a:ln>
        </p:spPr>
      </p:pic>
      <p:sp>
        <p:nvSpPr>
          <p:cNvPr id="264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B3F9397-0EB7-40B2-9AF3-72FEEDC1D166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fld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683640" y="2277000"/>
            <a:ext cx="863280" cy="503280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4"/>
          <p:cNvSpPr/>
          <p:nvPr/>
        </p:nvSpPr>
        <p:spPr>
          <a:xfrm rot="2791200">
            <a:off x="2070360" y="2165760"/>
            <a:ext cx="831240" cy="796320"/>
          </a:xfrm>
          <a:prstGeom prst="rtTriangle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7" name="CustomShape 5"/>
          <p:cNvSpPr/>
          <p:nvPr/>
        </p:nvSpPr>
        <p:spPr>
          <a:xfrm>
            <a:off x="2489400" y="1989000"/>
            <a:ext cx="353520" cy="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8" name="CustomShape 6"/>
          <p:cNvSpPr/>
          <p:nvPr/>
        </p:nvSpPr>
        <p:spPr>
          <a:xfrm>
            <a:off x="2486520" y="2565000"/>
            <a:ext cx="2012760" cy="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9" name="CustomShape 7"/>
          <p:cNvSpPr/>
          <p:nvPr/>
        </p:nvSpPr>
        <p:spPr>
          <a:xfrm flipV="1">
            <a:off x="2483640" y="3132720"/>
            <a:ext cx="3023640" cy="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0" name="CustomShape 8"/>
          <p:cNvSpPr/>
          <p:nvPr/>
        </p:nvSpPr>
        <p:spPr>
          <a:xfrm rot="2791200">
            <a:off x="2936880" y="1776240"/>
            <a:ext cx="390600" cy="423720"/>
          </a:xfrm>
          <a:prstGeom prst="rtTriangle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9"/>
          <p:cNvSpPr/>
          <p:nvPr/>
        </p:nvSpPr>
        <p:spPr>
          <a:xfrm rot="2791200">
            <a:off x="4592880" y="2352600"/>
            <a:ext cx="390600" cy="423720"/>
          </a:xfrm>
          <a:prstGeom prst="rtTriangle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2" name="CustomShape 10"/>
          <p:cNvSpPr/>
          <p:nvPr/>
        </p:nvSpPr>
        <p:spPr>
          <a:xfrm rot="2791200">
            <a:off x="5547600" y="3041280"/>
            <a:ext cx="208440" cy="197640"/>
          </a:xfrm>
          <a:prstGeom prst="rtTriangle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3" name="CustomShape 11"/>
          <p:cNvSpPr/>
          <p:nvPr/>
        </p:nvSpPr>
        <p:spPr>
          <a:xfrm>
            <a:off x="3151800" y="1700640"/>
            <a:ext cx="127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4" name="CustomShape 12"/>
          <p:cNvSpPr/>
          <p:nvPr/>
        </p:nvSpPr>
        <p:spPr>
          <a:xfrm>
            <a:off x="1547640" y="2529000"/>
            <a:ext cx="362880" cy="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5" name="CustomShape 13"/>
          <p:cNvSpPr/>
          <p:nvPr/>
        </p:nvSpPr>
        <p:spPr>
          <a:xfrm>
            <a:off x="4428000" y="1556640"/>
            <a:ext cx="647280" cy="287280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14"/>
          <p:cNvSpPr/>
          <p:nvPr/>
        </p:nvSpPr>
        <p:spPr>
          <a:xfrm>
            <a:off x="3132360" y="1989000"/>
            <a:ext cx="914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7" name="CustomShape 15"/>
          <p:cNvSpPr/>
          <p:nvPr/>
        </p:nvSpPr>
        <p:spPr>
          <a:xfrm>
            <a:off x="4047840" y="1845000"/>
            <a:ext cx="647280" cy="287280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16"/>
          <p:cNvSpPr/>
          <p:nvPr/>
        </p:nvSpPr>
        <p:spPr>
          <a:xfrm>
            <a:off x="3113280" y="2277000"/>
            <a:ext cx="666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9" name="CustomShape 17"/>
          <p:cNvSpPr/>
          <p:nvPr/>
        </p:nvSpPr>
        <p:spPr>
          <a:xfrm>
            <a:off x="3780000" y="2133000"/>
            <a:ext cx="647280" cy="287280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18"/>
          <p:cNvSpPr/>
          <p:nvPr/>
        </p:nvSpPr>
        <p:spPr>
          <a:xfrm>
            <a:off x="1115640" y="2781000"/>
            <a:ext cx="863280" cy="223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1" name="CustomShape 19"/>
          <p:cNvSpPr/>
          <p:nvPr/>
        </p:nvSpPr>
        <p:spPr>
          <a:xfrm>
            <a:off x="2197440" y="2838960"/>
            <a:ext cx="501480" cy="195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2" name="CustomShape 20"/>
          <p:cNvSpPr/>
          <p:nvPr/>
        </p:nvSpPr>
        <p:spPr>
          <a:xfrm>
            <a:off x="2978640" y="2134800"/>
            <a:ext cx="872640" cy="222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3" name="CustomShape 21"/>
          <p:cNvSpPr/>
          <p:nvPr/>
        </p:nvSpPr>
        <p:spPr>
          <a:xfrm>
            <a:off x="4826520" y="2277000"/>
            <a:ext cx="1275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4" name="CustomShape 22"/>
          <p:cNvSpPr/>
          <p:nvPr/>
        </p:nvSpPr>
        <p:spPr>
          <a:xfrm>
            <a:off x="6102720" y="2133000"/>
            <a:ext cx="647280" cy="287280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3"/>
          <p:cNvSpPr/>
          <p:nvPr/>
        </p:nvSpPr>
        <p:spPr>
          <a:xfrm>
            <a:off x="4807440" y="2565000"/>
            <a:ext cx="914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6" name="CustomShape 24"/>
          <p:cNvSpPr/>
          <p:nvPr/>
        </p:nvSpPr>
        <p:spPr>
          <a:xfrm>
            <a:off x="5722920" y="2421000"/>
            <a:ext cx="647280" cy="287280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5"/>
          <p:cNvSpPr/>
          <p:nvPr/>
        </p:nvSpPr>
        <p:spPr>
          <a:xfrm>
            <a:off x="4788000" y="2853000"/>
            <a:ext cx="666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8" name="CustomShape 26"/>
          <p:cNvSpPr/>
          <p:nvPr/>
        </p:nvSpPr>
        <p:spPr>
          <a:xfrm>
            <a:off x="5454720" y="2709000"/>
            <a:ext cx="647280" cy="287280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7"/>
          <p:cNvSpPr/>
          <p:nvPr/>
        </p:nvSpPr>
        <p:spPr>
          <a:xfrm>
            <a:off x="747360" y="5805360"/>
            <a:ext cx="81003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Long-haul fan-outs single mode optical fiber, short haul to EVRs multimode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8"/>
          <p:cNvSpPr/>
          <p:nvPr/>
        </p:nvSpPr>
        <p:spPr>
          <a:xfrm>
            <a:off x="4634640" y="2710800"/>
            <a:ext cx="8640" cy="150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1" name="CustomShape 29"/>
          <p:cNvSpPr/>
          <p:nvPr/>
        </p:nvSpPr>
        <p:spPr>
          <a:xfrm>
            <a:off x="5652000" y="3141000"/>
            <a:ext cx="1151280" cy="21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2" name="CustomShape 30"/>
          <p:cNvSpPr/>
          <p:nvPr/>
        </p:nvSpPr>
        <p:spPr>
          <a:xfrm>
            <a:off x="1619640" y="1917000"/>
            <a:ext cx="719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fan-out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31"/>
          <p:cNvSpPr/>
          <p:nvPr/>
        </p:nvSpPr>
        <p:spPr>
          <a:xfrm>
            <a:off x="2411640" y="1556640"/>
            <a:ext cx="719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fan-out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32"/>
          <p:cNvSpPr/>
          <p:nvPr/>
        </p:nvSpPr>
        <p:spPr>
          <a:xfrm>
            <a:off x="3852000" y="2709000"/>
            <a:ext cx="719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fan-out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3"/>
          <p:cNvSpPr/>
          <p:nvPr/>
        </p:nvSpPr>
        <p:spPr>
          <a:xfrm>
            <a:off x="4860000" y="3285000"/>
            <a:ext cx="719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fan-out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7200" y="274680"/>
            <a:ext cx="71384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 Receivers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Content Placeholder 4"/>
          <p:cNvPicPr/>
          <p:nvPr/>
        </p:nvPicPr>
        <p:blipFill>
          <a:blip r:embed="rId2"/>
          <a:stretch/>
        </p:blipFill>
        <p:spPr>
          <a:xfrm>
            <a:off x="4212000" y="2061000"/>
            <a:ext cx="4463640" cy="3347640"/>
          </a:xfrm>
          <a:prstGeom prst="rect">
            <a:avLst/>
          </a:prstGeom>
          <a:ln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B69B6AA-B5D3-4803-B727-145457C7B1F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fld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9" name="Picture 5"/>
          <p:cNvPicPr/>
          <p:nvPr/>
        </p:nvPicPr>
        <p:blipFill>
          <a:blip r:embed="rId3"/>
          <a:stretch/>
        </p:blipFill>
        <p:spPr>
          <a:xfrm rot="5400000">
            <a:off x="96120" y="2264760"/>
            <a:ext cx="4127760" cy="309564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1412640" y="6021360"/>
            <a:ext cx="9093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MTCA.4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5243040" y="5661360"/>
            <a:ext cx="2794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PCIe (for industrial PCs, etc.)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1835640" y="1772640"/>
            <a:ext cx="719280" cy="4247640"/>
          </a:xfrm>
          <a:prstGeom prst="rect">
            <a:avLst/>
          </a:prstGeom>
          <a:noFill/>
          <a:ln w="25560">
            <a:solidFill>
              <a:srgbClr val="FFFF00"/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3" name="CustomShape 6"/>
          <p:cNvSpPr/>
          <p:nvPr/>
        </p:nvSpPr>
        <p:spPr>
          <a:xfrm>
            <a:off x="5076000" y="3213000"/>
            <a:ext cx="2951640" cy="1151280"/>
          </a:xfrm>
          <a:prstGeom prst="rect">
            <a:avLst/>
          </a:prstGeom>
          <a:noFill/>
          <a:ln w="25560">
            <a:solidFill>
              <a:srgbClr val="FFFF00"/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57200" y="274680"/>
            <a:ext cx="71384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MTCA EVR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457200" y="1600200"/>
            <a:ext cx="3034680" cy="2836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Integrated in mrfioc2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send triggers on the backplane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be set to generate events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Tests waiting new Lodz firmware.</a:t>
            </a: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DF92901-EC90-4CA5-970E-29F229EC4D9B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fld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4849560" y="1639440"/>
            <a:ext cx="3682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8" name="Imagem 307"/>
          <p:cNvPicPr/>
          <p:nvPr/>
        </p:nvPicPr>
        <p:blipFill>
          <a:blip r:embed="rId2"/>
          <a:stretch/>
        </p:blipFill>
        <p:spPr>
          <a:xfrm>
            <a:off x="3727440" y="1639440"/>
            <a:ext cx="4804200" cy="373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9B472-4BAD-433C-8FE3-2FFBF85D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Beam Interlock System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3D51AF-066E-4FBB-A80A-C1962715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75846"/>
            <a:ext cx="9144000" cy="1282154"/>
          </a:xfrm>
        </p:spPr>
        <p:txBody>
          <a:bodyPr>
            <a:normAutofit/>
          </a:bodyPr>
          <a:lstStyle/>
          <a:p>
            <a:r>
              <a:rPr lang="en-GB" sz="1800" dirty="0"/>
              <a:t>Protect the whole machine (the Accelerator </a:t>
            </a:r>
            <a:r>
              <a:rPr lang="en-GB" sz="1800" dirty="0" err="1"/>
              <a:t>Linac</a:t>
            </a:r>
            <a:r>
              <a:rPr lang="en-GB" sz="1800" dirty="0"/>
              <a:t>, Target and Neutron lines) against Beam induced damages and activation, reaching the PIL2 (Protection Integrity Level 2).</a:t>
            </a:r>
          </a:p>
          <a:p>
            <a:endParaRPr lang="en-US" sz="1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947FD4-8A5E-4F29-B23F-1B1AD35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CF74C4-3EBB-4F70-83E7-B1B1BD9F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80" y="1484784"/>
            <a:ext cx="7046930" cy="40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1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27042-4442-4FB3-A7E6-10495A56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FBIS Interface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6327FD-9605-4A4E-BE31-E1ACC7C4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dirty="0"/>
              <a:t>RTM under development:</a:t>
            </a:r>
          </a:p>
          <a:p>
            <a:pPr marL="0" indent="0">
              <a:buNone/>
            </a:pPr>
            <a:r>
              <a:rPr lang="en-GB" sz="2400" b="1" dirty="0"/>
              <a:t>REQ 3-7-8:</a:t>
            </a:r>
            <a:r>
              <a:rPr lang="en-GB" sz="2400" dirty="0"/>
              <a:t> The RTM shall provide 1 network interface connected to the IFC1410 PPC CPU with speed of at least 1Gbps (1000BASE-T)</a:t>
            </a:r>
            <a:endParaRPr lang="en-US" sz="2400" dirty="0"/>
          </a:p>
          <a:p>
            <a:pPr marL="0" indent="0">
              <a:buNone/>
            </a:pPr>
            <a:r>
              <a:rPr lang="en-GB" sz="2400" b="1" dirty="0"/>
              <a:t>REQ 3-7-9:</a:t>
            </a:r>
            <a:r>
              <a:rPr lang="en-GB" sz="2400" dirty="0"/>
              <a:t> The RTM card shall provide 1 SFP+ interface connected and controlled by the PPC CPU, and connected to the main I2C network.</a:t>
            </a:r>
            <a:endParaRPr lang="en-US" sz="2400" dirty="0"/>
          </a:p>
          <a:p>
            <a:pPr marL="0" indent="0">
              <a:buNone/>
            </a:pPr>
            <a:r>
              <a:rPr lang="en-GB" sz="2400" b="1" dirty="0"/>
              <a:t>REQ 3-7-10:</a:t>
            </a:r>
            <a:r>
              <a:rPr lang="en-GB" sz="2400" dirty="0"/>
              <a:t> The RTM card shall provide 2 SFP+ interface connected to the FPGA.</a:t>
            </a:r>
            <a:endParaRPr lang="en-US" sz="2400" dirty="0"/>
          </a:p>
          <a:p>
            <a:pPr marL="0" indent="0">
              <a:buNone/>
            </a:pPr>
            <a:r>
              <a:rPr lang="en-GB" sz="2400" b="1" dirty="0"/>
              <a:t>REQ 3-7-12:</a:t>
            </a:r>
            <a:r>
              <a:rPr lang="en-GB" sz="2400" dirty="0"/>
              <a:t> The RTM shall provide an MDIO/I2C switch connecting the FPGA to the piggyback connector (using 2 pins among the 22 available) and to the 2 SFP+ connected to the FPGA.</a:t>
            </a:r>
            <a:endParaRPr lang="en-US" sz="2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172CA2-5267-4FD6-A684-9E533F08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709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9515F-24CB-4BFC-B8C2-B51A6218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FBIS Interface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E9846-041F-4456-BB04-13890AF5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5"/>
            <a:ext cx="4392488" cy="4661296"/>
          </a:xfrm>
        </p:spPr>
        <p:txBody>
          <a:bodyPr>
            <a:normAutofit/>
          </a:bodyPr>
          <a:lstStyle/>
          <a:p>
            <a:r>
              <a:rPr lang="en-US" sz="2000" dirty="0"/>
              <a:t>Use of </a:t>
            </a:r>
            <a:r>
              <a:rPr lang="en-GB" sz="2000" dirty="0"/>
              <a:t>solution based on a </a:t>
            </a:r>
            <a:r>
              <a:rPr lang="en-GB" sz="2000" dirty="0" err="1"/>
              <a:t>IOxOS</a:t>
            </a:r>
            <a:r>
              <a:rPr lang="en-GB" sz="2000" dirty="0"/>
              <a:t> DIO3118 DIO FMC has been foreseen as an intermediate solution for test purposes.</a:t>
            </a:r>
            <a:endParaRPr lang="en-US" sz="2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1A1887-277F-4A0A-AC85-AAD351CB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7581417-7632-4D27-B594-B54761B2E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3" y="3717032"/>
            <a:ext cx="4411588" cy="2426373"/>
          </a:xfrm>
          <a:prstGeom prst="rect">
            <a:avLst/>
          </a:prstGeom>
        </p:spPr>
      </p:pic>
      <p:pic>
        <p:nvPicPr>
          <p:cNvPr id="18" name="Imagem 17" descr="Uma imagem contendo interior&#10;&#10;Descrição gerada automaticamente">
            <a:extLst>
              <a:ext uri="{FF2B5EF4-FFF2-40B4-BE49-F238E27FC236}">
                <a16:creationId xmlns:a16="http://schemas.microsoft.com/office/drawing/2014/main" id="{17C25882-D34D-4624-8C1D-9116090B5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6259" y="2177964"/>
            <a:ext cx="5056484" cy="37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3D1C0-17D2-48B4-98E9-3AC90212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FBIS Test site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B455E8-487C-41CA-A04A-6139D66B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7" name="Espaço Reservado para Conteúdo 6" descr="Uma imagem contendo interior&#10;&#10;Descrição gerada automaticamente">
            <a:extLst>
              <a:ext uri="{FF2B5EF4-FFF2-40B4-BE49-F238E27FC236}">
                <a16:creationId xmlns:a16="http://schemas.microsoft.com/office/drawing/2014/main" id="{790E17FD-A370-4332-ADCA-6AB7774EA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0017" y="2197894"/>
            <a:ext cx="5322742" cy="3992056"/>
          </a:xfrm>
        </p:spPr>
      </p:pic>
    </p:spTree>
    <p:extLst>
      <p:ext uri="{BB962C8B-B14F-4D97-AF65-F5344CB8AC3E}">
        <p14:creationId xmlns:p14="http://schemas.microsoft.com/office/powerpoint/2010/main" val="53038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3D1C0-17D2-48B4-98E9-3AC90212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FBIS Test site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B455E8-487C-41CA-A04A-6139D66B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1BBFDE-0D81-4E47-83F8-224AA7054CF7}"/>
              </a:ext>
            </a:extLst>
          </p:cNvPr>
          <p:cNvSpPr txBox="1"/>
          <p:nvPr/>
        </p:nvSpPr>
        <p:spPr>
          <a:xfrm>
            <a:off x="106524" y="1484784"/>
            <a:ext cx="55455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Spare 1 and 2 are TTL inputs, BCM BP and BCM ready are LVDS inputs, spare 3 and 4 are RS485 inputs. Monitoring LEDs L1 to L6 show the input status (TRUE or FALSE).</a:t>
            </a:r>
          </a:p>
          <a:p>
            <a:endParaRPr lang="en-GB" sz="1600" dirty="0"/>
          </a:p>
          <a:p>
            <a:r>
              <a:rPr lang="en-GB" sz="1600" dirty="0"/>
              <a:t>Then inside the Demonstrator is programmed 1 SCU (Signal Conversion Unit) firmware which serializes the input signals and send them to the DLN through a fast link (with Aurora64) on the </a:t>
            </a:r>
            <a:r>
              <a:rPr lang="en-GB" sz="1600" dirty="0" err="1"/>
              <a:t>fiber</a:t>
            </a:r>
            <a:r>
              <a:rPr lang="en-GB" sz="1600" dirty="0"/>
              <a:t>.</a:t>
            </a:r>
          </a:p>
          <a:p>
            <a:endParaRPr lang="en-GB" sz="1600" dirty="0"/>
          </a:p>
          <a:p>
            <a:r>
              <a:rPr lang="en-GB" sz="1600" dirty="0"/>
              <a:t>This </a:t>
            </a:r>
            <a:r>
              <a:rPr lang="en-GB" sz="1600" dirty="0" err="1"/>
              <a:t>fiber</a:t>
            </a:r>
            <a:r>
              <a:rPr lang="en-GB" sz="1600" dirty="0"/>
              <a:t> is plugged back on the Demonstrator as the DLN firmware is also programmed inside. This one take the decision to keep or remove the Global Beam Permit on 2 outputs: a BNC TTL connector (to the Actuator LEBT chopper) and a </a:t>
            </a:r>
            <a:r>
              <a:rPr lang="en-GB" sz="1600" dirty="0" err="1"/>
              <a:t>fiber</a:t>
            </a:r>
            <a:r>
              <a:rPr lang="en-GB" sz="1600" dirty="0"/>
              <a:t> (to the Actuator FSU=Fast Shutdown Unit inside the High Voltage platform).</a:t>
            </a:r>
          </a:p>
          <a:p>
            <a:endParaRPr lang="en-GB" sz="1600" dirty="0"/>
          </a:p>
          <a:p>
            <a:r>
              <a:rPr lang="en-GB" sz="1600" dirty="0"/>
              <a:t>So the BLM electronic could be plugged directly to the inputs spare 1 and/or spare 2 (for Beam Permit and or Ready, the behaviour is the same for both signals).</a:t>
            </a:r>
            <a:endParaRPr lang="en-US" sz="16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EBED748-C1B7-4CE9-AB25-C519F432B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603102"/>
            <a:ext cx="31813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6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27781-606F-44C9-A8B2-78D17F38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IFC1410 – DDR calibration issues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15B6EE-A58F-4184-B88E-65085A0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38914A-A80D-4F4B-943F-1530931E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77" y="1690495"/>
            <a:ext cx="6646154" cy="50657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44F9C9-7651-4316-B661-AE22F1EA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95" y="3248980"/>
            <a:ext cx="360040" cy="3600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837817-44BB-4896-B199-B82466E6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19" y="5013176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6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76901-EB8E-469E-9F36-70161414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IFC1410- DDR Debugging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EB5A36-854A-4565-B0DA-08F4F19C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lang="en-US" dirty="0"/>
              <a:t>Work with </a:t>
            </a:r>
            <a:r>
              <a:rPr lang="en-US" dirty="0" err="1"/>
              <a:t>IOxOS</a:t>
            </a:r>
            <a:r>
              <a:rPr lang="en-US" dirty="0"/>
              <a:t> to report and identify board issues.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EBE676-0E6D-474A-8CB6-2A59384A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D28A82-EC15-48A8-8CE7-54A831074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7037"/>
            <a:ext cx="7031003" cy="5422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3E3286-918B-460C-9702-41599D638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15" y="3182048"/>
            <a:ext cx="7714969" cy="33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26881-0EFE-4159-BE46-60988305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E5FDE1-4CFD-41AC-B7A9-0EE4C3A2C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IFC1410</a:t>
            </a:r>
          </a:p>
          <a:p>
            <a:r>
              <a:rPr lang="en-US" dirty="0"/>
              <a:t>Timing System</a:t>
            </a:r>
          </a:p>
          <a:p>
            <a:r>
              <a:rPr lang="en-US" dirty="0"/>
              <a:t>Fast Beam Interlock System</a:t>
            </a:r>
          </a:p>
          <a:p>
            <a:r>
              <a:rPr lang="en-US" dirty="0"/>
              <a:t>DDR Calibration</a:t>
            </a:r>
          </a:p>
          <a:p>
            <a:r>
              <a:rPr lang="en-US" dirty="0"/>
              <a:t>PCIe Link</a:t>
            </a:r>
          </a:p>
          <a:p>
            <a:r>
              <a:rPr lang="en-US" dirty="0"/>
              <a:t>CEA Questions</a:t>
            </a:r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DB52EB-8AE8-40FB-B121-70347097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6905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82815-0B9B-41C7-BA2B-F8C0132F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IFC1410 – PCIe with Concurrent CPU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D5A31E-3227-4EEC-854F-BDFCA2B7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5257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Need a proper boot procedure when NAT-MCH is configured to Gen3 speed: for unknow reason IFC1410 can’t get Gen3 when CT-CPU is powered on.</a:t>
            </a:r>
          </a:p>
          <a:p>
            <a:r>
              <a:rPr lang="en-US" sz="2400" dirty="0"/>
              <a:t>CPU should use backplane clock.</a:t>
            </a:r>
          </a:p>
          <a:p>
            <a:r>
              <a:rPr lang="en-US" sz="2400" dirty="0"/>
              <a:t>IFC1410 should use backplane clock.</a:t>
            </a:r>
          </a:p>
          <a:p>
            <a:r>
              <a:rPr lang="en-US" sz="2400" dirty="0"/>
              <a:t>@Gen2 works fine.</a:t>
            </a:r>
          </a:p>
          <a:p>
            <a:r>
              <a:rPr lang="en-US" sz="2400" dirty="0"/>
              <a:t>FMC should be activated via Power PC (</a:t>
            </a:r>
            <a:r>
              <a:rPr lang="en-US" sz="2400" dirty="0" err="1"/>
              <a:t>QorIQ</a:t>
            </a:r>
            <a:r>
              <a:rPr lang="en-US" sz="2400" dirty="0"/>
              <a:t>) or PON firmware upgrade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F89905-3EAC-43AE-B91C-308B0714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9825DA-837C-48F0-9136-34931D14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91" y="1600199"/>
            <a:ext cx="47341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48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0DFAD60-A332-45EF-8287-48F07DF4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1" y="1876696"/>
            <a:ext cx="4993989" cy="36405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E6BF6D-69D6-4A5C-BC74-E74D6A02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CPU - PCIe Action Plan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516266-29C4-44B3-A8C6-832DB7B5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en-US" dirty="0"/>
              <a:t>CT CPU sent to </a:t>
            </a:r>
            <a:r>
              <a:rPr lang="en-US" dirty="0" err="1"/>
              <a:t>IOxOS</a:t>
            </a:r>
            <a:r>
              <a:rPr lang="en-US" dirty="0"/>
              <a:t> for debugging.</a:t>
            </a:r>
          </a:p>
          <a:p>
            <a:r>
              <a:rPr lang="en-US" dirty="0"/>
              <a:t>Discussion with NAT-MCH and </a:t>
            </a:r>
            <a:r>
              <a:rPr lang="en-US" dirty="0" err="1"/>
              <a:t>Recab</a:t>
            </a:r>
            <a:r>
              <a:rPr lang="en-US" dirty="0"/>
              <a:t> (CT-CPU supplier) 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FEBD47-84D0-458D-B644-C0F920D8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3030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FC3A7-4DED-4C97-818D-9032AFE4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 Slides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D8ACB7-DFB9-4254-B279-987BB2C7A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799"/>
            <a:ext cx="7632848" cy="463629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39ADE3-4D82-4924-8A37-4A84C1F3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A19BF0-3255-4788-AFD1-63E27B22A9FE}"/>
              </a:ext>
            </a:extLst>
          </p:cNvPr>
          <p:cNvSpPr txBox="1"/>
          <p:nvPr/>
        </p:nvSpPr>
        <p:spPr>
          <a:xfrm>
            <a:off x="4572000" y="4077072"/>
            <a:ext cx="384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ICS has plans to drop nds3.</a:t>
            </a:r>
          </a:p>
        </p:txBody>
      </p:sp>
    </p:spTree>
    <p:extLst>
      <p:ext uri="{BB962C8B-B14F-4D97-AF65-F5344CB8AC3E}">
        <p14:creationId xmlns:p14="http://schemas.microsoft.com/office/powerpoint/2010/main" val="4006543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779C3-D171-404F-B4AF-1E76967A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 Answers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DB787-43F1-4E6F-BB26-955D8135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56150"/>
          </a:xfrm>
        </p:spPr>
        <p:txBody>
          <a:bodyPr>
            <a:normAutofit/>
          </a:bodyPr>
          <a:lstStyle/>
          <a:p>
            <a:r>
              <a:rPr lang="en-GB" dirty="0"/>
              <a:t>One CT CPU per IFC1410? or several ? </a:t>
            </a:r>
            <a:r>
              <a:rPr lang="en-GB" dirty="0">
                <a:solidFill>
                  <a:schemeClr val="accent1"/>
                </a:solidFill>
              </a:rPr>
              <a:t>One per crate. </a:t>
            </a:r>
          </a:p>
          <a:p>
            <a:r>
              <a:rPr lang="en-GB" dirty="0"/>
              <a:t>Who is doing bandwidth calculation? </a:t>
            </a:r>
            <a:r>
              <a:rPr lang="en-GB" dirty="0">
                <a:solidFill>
                  <a:schemeClr val="accent1"/>
                </a:solidFill>
              </a:rPr>
              <a:t>The bandwidth depends on simultaneous operations on PCIe link. It’s a complex test scenario. ICS will start deploying XEON E3-1505M CPU’s instead Core i7.</a:t>
            </a:r>
            <a:endParaRPr lang="en-GB" dirty="0"/>
          </a:p>
          <a:p>
            <a:r>
              <a:rPr lang="en-GB" dirty="0"/>
              <a:t> Is it a temporary or long term solution for the </a:t>
            </a:r>
            <a:r>
              <a:rPr lang="en-GB" dirty="0" err="1"/>
              <a:t>nBLM</a:t>
            </a:r>
            <a:r>
              <a:rPr lang="en-GB" dirty="0"/>
              <a:t> ? </a:t>
            </a:r>
            <a:r>
              <a:rPr lang="en-GB" dirty="0">
                <a:solidFill>
                  <a:schemeClr val="accent1"/>
                </a:solidFill>
              </a:rPr>
              <a:t>Long Term.</a:t>
            </a:r>
          </a:p>
          <a:p>
            <a:r>
              <a:rPr lang="en-GB" dirty="0"/>
              <a:t> Do you plan to use the CPU IFC1410 in any of your system ? </a:t>
            </a:r>
            <a:r>
              <a:rPr lang="en-GB" dirty="0">
                <a:solidFill>
                  <a:schemeClr val="accent1"/>
                </a:solidFill>
              </a:rPr>
              <a:t>Yes, because PON registers are only available for this CPU.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921C18-B6F7-4693-9001-8A9AF065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0097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A2CB4-ACE4-440E-9826-44CAC786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 Answers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610C9-5A90-4B92-BCB1-38BEC198E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 Only one IOC for </a:t>
            </a:r>
            <a:r>
              <a:rPr lang="en-GB" dirty="0" err="1"/>
              <a:t>nBLM</a:t>
            </a:r>
            <a:r>
              <a:rPr lang="en-GB" dirty="0"/>
              <a:t> on CT or one per IFC1410? </a:t>
            </a:r>
            <a:r>
              <a:rPr lang="en-GB" dirty="0">
                <a:solidFill>
                  <a:schemeClr val="accent1"/>
                </a:solidFill>
              </a:rPr>
              <a:t>ICS and In-Kinds should decide which solution is best.</a:t>
            </a:r>
            <a:endParaRPr lang="en-GB" dirty="0"/>
          </a:p>
          <a:p>
            <a:r>
              <a:rPr lang="en-GB" dirty="0"/>
              <a:t> We have received the EVR board. EVR IOC tested on CT ? Tutorial? </a:t>
            </a:r>
            <a:r>
              <a:rPr lang="en-GB" dirty="0">
                <a:solidFill>
                  <a:schemeClr val="accent1"/>
                </a:solidFill>
              </a:rPr>
              <a:t>We will send all information as soon we test Lodz implementation.</a:t>
            </a:r>
          </a:p>
          <a:p>
            <a:r>
              <a:rPr lang="en-GB" dirty="0"/>
              <a:t>Polish team has tested with EVR (timing trigger) ? </a:t>
            </a:r>
            <a:r>
              <a:rPr lang="en-GB" dirty="0">
                <a:solidFill>
                  <a:schemeClr val="accent1"/>
                </a:solidFill>
              </a:rPr>
              <a:t>Yes.</a:t>
            </a:r>
          </a:p>
          <a:p>
            <a:r>
              <a:rPr lang="en-US" dirty="0"/>
              <a:t>DOD storage: PV ? ○ file ? / file format / protocol / …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DOD storage is a premature question, should not be in the scope of this CDR. But DOD storage will be remote, not on the IOC.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EEE vs E3? </a:t>
            </a:r>
            <a:r>
              <a:rPr lang="en-US" dirty="0">
                <a:solidFill>
                  <a:schemeClr val="accent1"/>
                </a:solidFill>
              </a:rPr>
              <a:t>E3</a:t>
            </a:r>
            <a:r>
              <a:rPr lang="en-US" dirty="0"/>
              <a:t> </a:t>
            </a:r>
          </a:p>
          <a:p>
            <a:r>
              <a:rPr lang="en-US" dirty="0"/>
              <a:t>ADC3111 overheating: </a:t>
            </a:r>
            <a:r>
              <a:rPr lang="en-US" dirty="0">
                <a:solidFill>
                  <a:schemeClr val="accent1"/>
                </a:solidFill>
              </a:rPr>
              <a:t>Not reported @ESS. I've brought one more ADC3111 for CEA testing.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3FDBAD-30FC-48DF-B821-DF20E862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6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9ADFA-DF44-4E4D-90DC-20B2B42C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questions?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F9B338-362B-408A-B264-DAA8B8DE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CFAC72-14DD-429B-827C-6D0B1BE1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579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E1592-A24C-4A04-A5BA-65ECBCAA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IOxOS</a:t>
            </a:r>
            <a:r>
              <a:rPr lang="pt-BR" dirty="0"/>
              <a:t> IFC 1410 – AMC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8996EE-75F4-4162-8CC6-894DBC04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1438597"/>
            <a:ext cx="4396939" cy="53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FPGA Processing Unit</a:t>
            </a:r>
          </a:p>
          <a:p>
            <a:r>
              <a:rPr lang="en-US" sz="2200" dirty="0">
                <a:latin typeface="+mj-lt"/>
              </a:rPr>
              <a:t>High performance Xilinx </a:t>
            </a:r>
            <a:r>
              <a:rPr lang="en-US" sz="2200" dirty="0" err="1">
                <a:latin typeface="+mj-lt"/>
              </a:rPr>
              <a:t>Kintex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UltraScale</a:t>
            </a:r>
            <a:r>
              <a:rPr lang="en-US" sz="2200" dirty="0">
                <a:latin typeface="+mj-lt"/>
              </a:rPr>
              <a:t> KU040 FPGA</a:t>
            </a:r>
          </a:p>
          <a:p>
            <a:r>
              <a:rPr lang="en-US" sz="2200" dirty="0">
                <a:latin typeface="+mj-lt"/>
              </a:rPr>
              <a:t>1024MB dual channel DDR3L-1066 SDRAM (2x 256M x 16)</a:t>
            </a:r>
          </a:p>
          <a:p>
            <a:r>
              <a:rPr lang="en-US" sz="2200" dirty="0">
                <a:latin typeface="+mj-lt"/>
              </a:rPr>
              <a:t>Configuration from on-board SPI flash, or with remote configuration file fetched by the processor through Ethernet</a:t>
            </a:r>
          </a:p>
          <a:p>
            <a:r>
              <a:rPr lang="en-US" sz="2200" dirty="0">
                <a:latin typeface="+mj-lt"/>
              </a:rPr>
              <a:t>Powered by </a:t>
            </a:r>
            <a:r>
              <a:rPr lang="en-US" sz="2200" dirty="0" err="1">
                <a:latin typeface="+mj-lt"/>
              </a:rPr>
              <a:t>IOxOS</a:t>
            </a:r>
            <a:r>
              <a:rPr lang="en-US" sz="2200" dirty="0">
                <a:latin typeface="+mj-lt"/>
              </a:rPr>
              <a:t> Technologies proprietary TOSCA II FPGA Design Kit</a:t>
            </a:r>
            <a:endParaRPr lang="en-US" sz="2200" i="1" dirty="0"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963EEE-7A6D-4838-8C03-08B989FF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CC1255-1E77-4E25-9033-83AA029C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166" y="1772816"/>
            <a:ext cx="41433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E1592-A24C-4A04-A5BA-65ECBCAA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IOxOS</a:t>
            </a:r>
            <a:r>
              <a:rPr lang="pt-BR" dirty="0"/>
              <a:t> IFC 1410 –AMC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8996EE-75F4-4162-8CC6-894DBC04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4402832" cy="4756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Processor Unit</a:t>
            </a:r>
          </a:p>
          <a:p>
            <a:r>
              <a:rPr lang="en-US" sz="2400" dirty="0">
                <a:latin typeface="+mj-lt"/>
              </a:rPr>
              <a:t>High-performance Freescale/NXP </a:t>
            </a:r>
            <a:r>
              <a:rPr lang="en-US" sz="2400" dirty="0" err="1">
                <a:latin typeface="+mj-lt"/>
              </a:rPr>
              <a:t>QorIQ</a:t>
            </a:r>
            <a:r>
              <a:rPr lang="en-US" sz="2400" dirty="0">
                <a:latin typeface="+mj-lt"/>
              </a:rPr>
              <a:t> T2081 processor, featuring the e6500 Power PC.</a:t>
            </a:r>
          </a:p>
          <a:p>
            <a:r>
              <a:rPr lang="en-US" sz="2400" dirty="0">
                <a:latin typeface="+mj-lt"/>
              </a:rPr>
              <a:t>On-board 2GB DDR3L 1866 SDRAM</a:t>
            </a:r>
          </a:p>
          <a:p>
            <a:r>
              <a:rPr lang="en-US" sz="2400" dirty="0">
                <a:latin typeface="+mj-lt"/>
              </a:rPr>
              <a:t>Non-volatile boot memories: dedicated 512MBit (64MB) SPI flash</a:t>
            </a:r>
          </a:p>
          <a:p>
            <a:r>
              <a:rPr lang="en-US" sz="2400" dirty="0">
                <a:latin typeface="+mj-lt"/>
              </a:rPr>
              <a:t>Powered by U-Boot/Linux and able to run EPICS-based applications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963EEE-7A6D-4838-8C03-08B989FF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EEE92E-F14C-4BE1-9DE3-68CE4781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67706"/>
            <a:ext cx="40862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E1592-A24C-4A04-A5BA-65ECBCAA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TOSCA II Network on Chip (</a:t>
            </a:r>
            <a:r>
              <a:rPr lang="en-GB" dirty="0" err="1"/>
              <a:t>NoC</a:t>
            </a:r>
            <a:r>
              <a:rPr lang="en-GB" dirty="0"/>
              <a:t>) infrastructure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8996EE-75F4-4162-8CC6-894DBC04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760"/>
            <a:ext cx="4415636" cy="47561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TOSCA Architecture:</a:t>
            </a:r>
          </a:p>
          <a:p>
            <a:r>
              <a:rPr lang="en-US" dirty="0">
                <a:latin typeface="+mj-lt"/>
              </a:rPr>
              <a:t>Optimized for PCI Express Interface</a:t>
            </a:r>
          </a:p>
          <a:p>
            <a:r>
              <a:rPr lang="en-US" dirty="0">
                <a:latin typeface="+mj-lt"/>
              </a:rPr>
              <a:t>Built on PCIe TLP switching</a:t>
            </a:r>
          </a:p>
          <a:p>
            <a:r>
              <a:rPr lang="en-US" dirty="0">
                <a:latin typeface="+mj-lt"/>
              </a:rPr>
              <a:t>Multiple PCIe end points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IFC_1410 Eight(8) </a:t>
            </a:r>
            <a:r>
              <a:rPr lang="en-US" dirty="0" err="1">
                <a:latin typeface="+mj-lt"/>
              </a:rPr>
              <a:t>Agent_SW</a:t>
            </a:r>
            <a:r>
              <a:rPr lang="en-US" dirty="0">
                <a:latin typeface="+mj-lt"/>
              </a:rPr>
              <a:t>[]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[0]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PCIe_EP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Gen3x4 T2081 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CPU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[1]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PCIe_EP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Gen3x4 MTCA.4  AMC (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FPGA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[7]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PCIe_EP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Gen2x4 MTCA.4 ADF Expansion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[3] SMEM1 Shared Memory DPRAM(128K) + DDR3L(512M)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[4] SMEM1 Shared Memory DPRAM(128K) + DDR3L(512M)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[5] XUSER#1/ [6] XUSER#2 User specific interface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[6] AXI4 64-bit  Master/Slave Bridge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963EEE-7A6D-4838-8C03-08B989FF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6C48BB6-48AA-437D-AA63-6312721FE2A8}"/>
              </a:ext>
            </a:extLst>
          </p:cNvPr>
          <p:cNvGrpSpPr/>
          <p:nvPr/>
        </p:nvGrpSpPr>
        <p:grpSpPr>
          <a:xfrm>
            <a:off x="4872836" y="1700808"/>
            <a:ext cx="3960440" cy="4756150"/>
            <a:chOff x="6081480" y="2015999"/>
            <a:chExt cx="3566520" cy="4217761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11C498C3-C4DF-47F5-8DEE-F8E7857E4EAE}"/>
                </a:ext>
              </a:extLst>
            </p:cNvPr>
            <p:cNvSpPr/>
            <p:nvPr/>
          </p:nvSpPr>
          <p:spPr>
            <a:xfrm>
              <a:off x="6081480" y="2111760"/>
              <a:ext cx="3566520" cy="3722400"/>
            </a:xfrm>
            <a:custGeom>
              <a:avLst>
                <a:gd name="f0" fmla="val 973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21600">
              <a:solidFill>
                <a:srgbClr val="C0C0C0"/>
              </a:solidFill>
              <a:prstDash val="solid"/>
            </a:ln>
          </p:spPr>
          <p:txBody>
            <a:bodyPr wrap="none" lIns="100800" tIns="55800" rIns="100800" bIns="558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lbany AMT" pitchFamily="18"/>
                <a:ea typeface="HG Mincho Light J" pitchFamily="2"/>
                <a:cs typeface="Lucidasans" pitchFamily="2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4692171-715E-408A-981A-3EBFB2B3520F}"/>
                </a:ext>
              </a:extLst>
            </p:cNvPr>
            <p:cNvSpPr/>
            <p:nvPr/>
          </p:nvSpPr>
          <p:spPr>
            <a:xfrm rot="10800000">
              <a:off x="6210001" y="3057480"/>
              <a:ext cx="3311999" cy="1872000"/>
            </a:xfrm>
            <a:prstGeom prst="rect">
              <a:avLst/>
            </a:prstGeom>
            <a:solidFill>
              <a:srgbClr val="E5ECF9"/>
            </a:solidFill>
            <a:ln>
              <a:noFill/>
              <a:prstDash val="solid"/>
            </a:ln>
          </p:spPr>
          <p:txBody>
            <a:bodyPr wrap="none" lIns="90000" tIns="45000" rIns="90000" bIns="45000" anchor="ctr" anchorCtr="1" compatLnSpc="0"/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lbany AMT" pitchFamily="18"/>
                <a:ea typeface="HG Mincho Light J" pitchFamily="2"/>
                <a:cs typeface="Lucidasans" pitchFamily="2"/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0D2924A0-7870-4608-8AD4-8B2C4DF74E6D}"/>
                </a:ext>
              </a:extLst>
            </p:cNvPr>
            <p:cNvGrpSpPr/>
            <p:nvPr/>
          </p:nvGrpSpPr>
          <p:grpSpPr>
            <a:xfrm>
              <a:off x="7057800" y="2017439"/>
              <a:ext cx="733320" cy="1212841"/>
              <a:chOff x="7057800" y="2017439"/>
              <a:chExt cx="733320" cy="1212841"/>
            </a:xfrm>
          </p:grpSpPr>
          <p:grpSp>
            <p:nvGrpSpPr>
              <p:cNvPr id="179" name="Agrupar 178">
                <a:extLst>
                  <a:ext uri="{FF2B5EF4-FFF2-40B4-BE49-F238E27FC236}">
                    <a16:creationId xmlns:a16="http://schemas.microsoft.com/office/drawing/2014/main" id="{6D42E4DD-4400-462C-AFA6-BC3C558ADCD9}"/>
                  </a:ext>
                </a:extLst>
              </p:cNvPr>
              <p:cNvGrpSpPr/>
              <p:nvPr/>
            </p:nvGrpSpPr>
            <p:grpSpPr>
              <a:xfrm>
                <a:off x="7057800" y="2215439"/>
                <a:ext cx="733320" cy="612000"/>
                <a:chOff x="7057800" y="2215439"/>
                <a:chExt cx="733320" cy="612000"/>
              </a:xfrm>
            </p:grpSpPr>
            <p:sp>
              <p:nvSpPr>
                <p:cNvPr id="191" name="Retângulo 190">
                  <a:extLst>
                    <a:ext uri="{FF2B5EF4-FFF2-40B4-BE49-F238E27FC236}">
                      <a16:creationId xmlns:a16="http://schemas.microsoft.com/office/drawing/2014/main" id="{71537D3C-0781-4ECD-BCD3-648175368BB7}"/>
                    </a:ext>
                  </a:extLst>
                </p:cNvPr>
                <p:cNvSpPr/>
                <p:nvPr/>
              </p:nvSpPr>
              <p:spPr>
                <a:xfrm>
                  <a:off x="7057800" y="2215439"/>
                  <a:ext cx="733320" cy="612000"/>
                </a:xfrm>
                <a:prstGeom prst="rect">
                  <a:avLst/>
                </a:prstGeom>
                <a:solidFill>
                  <a:srgbClr val="F9D4BA">
                    <a:alpha val="50000"/>
                  </a:srgbClr>
                </a:solidFill>
                <a:ln w="0">
                  <a:solidFill>
                    <a:srgbClr val="FFFFFF"/>
                  </a:solidFill>
                  <a:prstDash val="solid"/>
                </a:ln>
              </p:spPr>
              <p:txBody>
                <a:bodyPr wrap="none" lIns="90000" tIns="45000" rIns="90000" bIns="450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92" name="CaixaDeTexto 191">
                  <a:extLst>
                    <a:ext uri="{FF2B5EF4-FFF2-40B4-BE49-F238E27FC236}">
                      <a16:creationId xmlns:a16="http://schemas.microsoft.com/office/drawing/2014/main" id="{FDE9A8AA-BBE6-4299-A5BE-3ABDEA66748A}"/>
                    </a:ext>
                  </a:extLst>
                </p:cNvPr>
                <p:cNvSpPr txBox="1"/>
                <p:nvPr/>
              </p:nvSpPr>
              <p:spPr>
                <a:xfrm>
                  <a:off x="7134840" y="2593440"/>
                  <a:ext cx="598320" cy="20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compatLnSpc="0"/>
                <a:lstStyle/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7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NoC M/S</a:t>
                  </a:r>
                </a:p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7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BACK-END</a:t>
                  </a:r>
                </a:p>
              </p:txBody>
            </p:sp>
            <p:sp>
              <p:nvSpPr>
                <p:cNvPr id="193" name="CaixaDeTexto 192">
                  <a:extLst>
                    <a:ext uri="{FF2B5EF4-FFF2-40B4-BE49-F238E27FC236}">
                      <a16:creationId xmlns:a16="http://schemas.microsoft.com/office/drawing/2014/main" id="{829029F0-CF4D-47E4-8377-94B8AAD75850}"/>
                    </a:ext>
                  </a:extLst>
                </p:cNvPr>
                <p:cNvSpPr txBox="1"/>
                <p:nvPr/>
              </p:nvSpPr>
              <p:spPr>
                <a:xfrm>
                  <a:off x="7115759" y="2297880"/>
                  <a:ext cx="636840" cy="3711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compatLnSpc="0"/>
                <a:lstStyle/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9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PCI Express</a:t>
                  </a:r>
                </a:p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Agent_SW</a:t>
                  </a:r>
                </a:p>
              </p:txBody>
            </p:sp>
          </p:grpSp>
          <p:grpSp>
            <p:nvGrpSpPr>
              <p:cNvPr id="180" name="Agrupar 179">
                <a:extLst>
                  <a:ext uri="{FF2B5EF4-FFF2-40B4-BE49-F238E27FC236}">
                    <a16:creationId xmlns:a16="http://schemas.microsoft.com/office/drawing/2014/main" id="{D4CB6515-F496-440B-8069-BF25D7D5BFF1}"/>
                  </a:ext>
                </a:extLst>
              </p:cNvPr>
              <p:cNvGrpSpPr/>
              <p:nvPr/>
            </p:nvGrpSpPr>
            <p:grpSpPr>
              <a:xfrm>
                <a:off x="7345799" y="2017439"/>
                <a:ext cx="90001" cy="198000"/>
                <a:chOff x="7345799" y="2017439"/>
                <a:chExt cx="90001" cy="198000"/>
              </a:xfrm>
            </p:grpSpPr>
            <p:sp>
              <p:nvSpPr>
                <p:cNvPr id="189" name="Conector reto 188">
                  <a:extLst>
                    <a:ext uri="{FF2B5EF4-FFF2-40B4-BE49-F238E27FC236}">
                      <a16:creationId xmlns:a16="http://schemas.microsoft.com/office/drawing/2014/main" id="{C1305823-3FD6-4D3C-A46F-C9CA2C86AE69}"/>
                    </a:ext>
                  </a:extLst>
                </p:cNvPr>
                <p:cNvSpPr/>
                <p:nvPr/>
              </p:nvSpPr>
              <p:spPr>
                <a:xfrm flipV="1">
                  <a:off x="7345799" y="2017439"/>
                  <a:ext cx="0" cy="198000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90" name="Conector reto 189">
                  <a:extLst>
                    <a:ext uri="{FF2B5EF4-FFF2-40B4-BE49-F238E27FC236}">
                      <a16:creationId xmlns:a16="http://schemas.microsoft.com/office/drawing/2014/main" id="{D8C26347-8DC3-45B2-9967-977423D96890}"/>
                    </a:ext>
                  </a:extLst>
                </p:cNvPr>
                <p:cNvSpPr/>
                <p:nvPr/>
              </p:nvSpPr>
              <p:spPr>
                <a:xfrm>
                  <a:off x="7435800" y="2017439"/>
                  <a:ext cx="0" cy="198000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grpSp>
            <p:nvGrpSpPr>
              <p:cNvPr id="181" name="Agrupar 180">
                <a:extLst>
                  <a:ext uri="{FF2B5EF4-FFF2-40B4-BE49-F238E27FC236}">
                    <a16:creationId xmlns:a16="http://schemas.microsoft.com/office/drawing/2014/main" id="{4787F27C-743D-4AC5-A5F1-AC2FCD5D9394}"/>
                  </a:ext>
                </a:extLst>
              </p:cNvPr>
              <p:cNvGrpSpPr/>
              <p:nvPr/>
            </p:nvGrpSpPr>
            <p:grpSpPr>
              <a:xfrm>
                <a:off x="7201800" y="2827439"/>
                <a:ext cx="90000" cy="180001"/>
                <a:chOff x="7201800" y="2827439"/>
                <a:chExt cx="90000" cy="180001"/>
              </a:xfrm>
            </p:grpSpPr>
            <p:sp>
              <p:nvSpPr>
                <p:cNvPr id="187" name="Conector reto 186">
                  <a:extLst>
                    <a:ext uri="{FF2B5EF4-FFF2-40B4-BE49-F238E27FC236}">
                      <a16:creationId xmlns:a16="http://schemas.microsoft.com/office/drawing/2014/main" id="{428D93C6-80FE-4D91-98FA-5096FED461DF}"/>
                    </a:ext>
                  </a:extLst>
                </p:cNvPr>
                <p:cNvSpPr/>
                <p:nvPr/>
              </p:nvSpPr>
              <p:spPr>
                <a:xfrm flipV="1">
                  <a:off x="7201800" y="2827439"/>
                  <a:ext cx="0" cy="180001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88" name="Conector reto 187">
                  <a:extLst>
                    <a:ext uri="{FF2B5EF4-FFF2-40B4-BE49-F238E27FC236}">
                      <a16:creationId xmlns:a16="http://schemas.microsoft.com/office/drawing/2014/main" id="{FE6395C0-182D-45EB-AF40-BE80AFD035DD}"/>
                    </a:ext>
                  </a:extLst>
                </p:cNvPr>
                <p:cNvSpPr/>
                <p:nvPr/>
              </p:nvSpPr>
              <p:spPr>
                <a:xfrm>
                  <a:off x="7291800" y="2827439"/>
                  <a:ext cx="0" cy="180001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grpSp>
            <p:nvGrpSpPr>
              <p:cNvPr id="182" name="Agrupar 181">
                <a:extLst>
                  <a:ext uri="{FF2B5EF4-FFF2-40B4-BE49-F238E27FC236}">
                    <a16:creationId xmlns:a16="http://schemas.microsoft.com/office/drawing/2014/main" id="{50759A8B-E99A-43D7-AB0A-7B2C7C35AE0A}"/>
                  </a:ext>
                </a:extLst>
              </p:cNvPr>
              <p:cNvGrpSpPr/>
              <p:nvPr/>
            </p:nvGrpSpPr>
            <p:grpSpPr>
              <a:xfrm>
                <a:off x="7525799" y="2827439"/>
                <a:ext cx="90001" cy="180001"/>
                <a:chOff x="7525799" y="2827439"/>
                <a:chExt cx="90001" cy="180001"/>
              </a:xfrm>
            </p:grpSpPr>
            <p:sp>
              <p:nvSpPr>
                <p:cNvPr id="185" name="Conector reto 184">
                  <a:extLst>
                    <a:ext uri="{FF2B5EF4-FFF2-40B4-BE49-F238E27FC236}">
                      <a16:creationId xmlns:a16="http://schemas.microsoft.com/office/drawing/2014/main" id="{6B9A910A-BC5F-4126-A77B-72EC5E0402C4}"/>
                    </a:ext>
                  </a:extLst>
                </p:cNvPr>
                <p:cNvSpPr/>
                <p:nvPr/>
              </p:nvSpPr>
              <p:spPr>
                <a:xfrm flipV="1">
                  <a:off x="7525799" y="2827439"/>
                  <a:ext cx="0" cy="180001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86" name="Conector reto 185">
                  <a:extLst>
                    <a:ext uri="{FF2B5EF4-FFF2-40B4-BE49-F238E27FC236}">
                      <a16:creationId xmlns:a16="http://schemas.microsoft.com/office/drawing/2014/main" id="{5039881D-0385-41CA-8C22-A9954507E0AF}"/>
                    </a:ext>
                  </a:extLst>
                </p:cNvPr>
                <p:cNvSpPr/>
                <p:nvPr/>
              </p:nvSpPr>
              <p:spPr>
                <a:xfrm>
                  <a:off x="7615800" y="2827439"/>
                  <a:ext cx="0" cy="180001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BD84E558-10C7-4A3E-93C5-7CECF5B38F24}"/>
                  </a:ext>
                </a:extLst>
              </p:cNvPr>
              <p:cNvSpPr/>
              <p:nvPr/>
            </p:nvSpPr>
            <p:spPr>
              <a:xfrm>
                <a:off x="7165799" y="3007440"/>
                <a:ext cx="503999" cy="90000"/>
              </a:xfrm>
              <a:custGeom>
                <a:avLst>
                  <a:gd name="f0" fmla="val 9207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29166F"/>
              </a:solidFill>
              <a:ln w="18000">
                <a:solidFill>
                  <a:srgbClr val="FFFFFF"/>
                </a:solidFill>
                <a:prstDash val="solid"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84" name="CaixaDeTexto 183">
                <a:extLst>
                  <a:ext uri="{FF2B5EF4-FFF2-40B4-BE49-F238E27FC236}">
                    <a16:creationId xmlns:a16="http://schemas.microsoft.com/office/drawing/2014/main" id="{ED88E5DC-54E4-4B22-999A-A4874254291B}"/>
                  </a:ext>
                </a:extLst>
              </p:cNvPr>
              <p:cNvSpPr txBox="1"/>
              <p:nvPr/>
            </p:nvSpPr>
            <p:spPr>
              <a:xfrm>
                <a:off x="7165799" y="3115440"/>
                <a:ext cx="503999" cy="11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Port_1</a:t>
                </a: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B7AAE6D9-EE23-4AEF-AE8D-70DF2DB310FC}"/>
                </a:ext>
              </a:extLst>
            </p:cNvPr>
            <p:cNvGrpSpPr/>
            <p:nvPr/>
          </p:nvGrpSpPr>
          <p:grpSpPr>
            <a:xfrm>
              <a:off x="6948000" y="3399480"/>
              <a:ext cx="1908000" cy="1170000"/>
              <a:chOff x="6948000" y="3399480"/>
              <a:chExt cx="1908000" cy="1170000"/>
            </a:xfrm>
          </p:grpSpPr>
          <p:grpSp>
            <p:nvGrpSpPr>
              <p:cNvPr id="151" name="Agrupar 150">
                <a:extLst>
                  <a:ext uri="{FF2B5EF4-FFF2-40B4-BE49-F238E27FC236}">
                    <a16:creationId xmlns:a16="http://schemas.microsoft.com/office/drawing/2014/main" id="{E7066196-269E-4267-8A45-F619BD88C43D}"/>
                  </a:ext>
                </a:extLst>
              </p:cNvPr>
              <p:cNvGrpSpPr/>
              <p:nvPr/>
            </p:nvGrpSpPr>
            <p:grpSpPr>
              <a:xfrm>
                <a:off x="8118000" y="3435479"/>
                <a:ext cx="702000" cy="774000"/>
                <a:chOff x="8118000" y="3435479"/>
                <a:chExt cx="702000" cy="774000"/>
              </a:xfrm>
            </p:grpSpPr>
            <p:sp>
              <p:nvSpPr>
                <p:cNvPr id="167" name="Retângulo 166">
                  <a:extLst>
                    <a:ext uri="{FF2B5EF4-FFF2-40B4-BE49-F238E27FC236}">
                      <a16:creationId xmlns:a16="http://schemas.microsoft.com/office/drawing/2014/main" id="{CD76CA2A-3BA6-45EB-B3B1-863111CF418A}"/>
                    </a:ext>
                  </a:extLst>
                </p:cNvPr>
                <p:cNvSpPr/>
                <p:nvPr/>
              </p:nvSpPr>
              <p:spPr>
                <a:xfrm>
                  <a:off x="8118000" y="3435479"/>
                  <a:ext cx="702000" cy="774000"/>
                </a:xfrm>
                <a:prstGeom prst="rect">
                  <a:avLst/>
                </a:prstGeom>
                <a:gradFill>
                  <a:gsLst>
                    <a:gs pos="0">
                      <a:srgbClr val="000080">
                        <a:alpha val="75000"/>
                      </a:srgbClr>
                    </a:gs>
                    <a:gs pos="100000">
                      <a:srgbClr val="E6E6FA"/>
                    </a:gs>
                  </a:gsLst>
                  <a:lin ang="2700000"/>
                </a:gradFill>
                <a:ln w="0">
                  <a:solidFill>
                    <a:srgbClr val="FFFFFF"/>
                  </a:solidFill>
                  <a:prstDash val="solid"/>
                </a:ln>
              </p:spPr>
              <p:txBody>
                <a:bodyPr wrap="none" lIns="90000" tIns="45000" rIns="90000" bIns="450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68" name="CaixaDeTexto 167">
                  <a:extLst>
                    <a:ext uri="{FF2B5EF4-FFF2-40B4-BE49-F238E27FC236}">
                      <a16:creationId xmlns:a16="http://schemas.microsoft.com/office/drawing/2014/main" id="{2344A00A-57BF-49D2-95F7-CA971B469F7D}"/>
                    </a:ext>
                  </a:extLst>
                </p:cNvPr>
                <p:cNvSpPr txBox="1"/>
                <p:nvPr/>
              </p:nvSpPr>
              <p:spPr>
                <a:xfrm>
                  <a:off x="8190000" y="4101480"/>
                  <a:ext cx="558000" cy="100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compatLnSpc="0"/>
                <a:lstStyle/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7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FULL MESH</a:t>
                  </a:r>
                </a:p>
              </p:txBody>
            </p:sp>
            <p:grpSp>
              <p:nvGrpSpPr>
                <p:cNvPr id="169" name="Agrupar 168">
                  <a:extLst>
                    <a:ext uri="{FF2B5EF4-FFF2-40B4-BE49-F238E27FC236}">
                      <a16:creationId xmlns:a16="http://schemas.microsoft.com/office/drawing/2014/main" id="{35A0BBDB-85F7-44D5-9797-56D5CD4DE5C5}"/>
                    </a:ext>
                  </a:extLst>
                </p:cNvPr>
                <p:cNvGrpSpPr/>
                <p:nvPr/>
              </p:nvGrpSpPr>
              <p:grpSpPr>
                <a:xfrm>
                  <a:off x="8208000" y="3726360"/>
                  <a:ext cx="504000" cy="372240"/>
                  <a:chOff x="8208000" y="3726360"/>
                  <a:chExt cx="504000" cy="372240"/>
                </a:xfrm>
              </p:grpSpPr>
              <p:grpSp>
                <p:nvGrpSpPr>
                  <p:cNvPr id="171" name="Agrupar 170">
                    <a:extLst>
                      <a:ext uri="{FF2B5EF4-FFF2-40B4-BE49-F238E27FC236}">
                        <a16:creationId xmlns:a16="http://schemas.microsoft.com/office/drawing/2014/main" id="{3F69C854-6720-42F1-89B0-8D6182F66D1C}"/>
                      </a:ext>
                    </a:extLst>
                  </p:cNvPr>
                  <p:cNvGrpSpPr/>
                  <p:nvPr/>
                </p:nvGrpSpPr>
                <p:grpSpPr>
                  <a:xfrm>
                    <a:off x="8208000" y="3726360"/>
                    <a:ext cx="504000" cy="372240"/>
                    <a:chOff x="8208000" y="3726360"/>
                    <a:chExt cx="504000" cy="372240"/>
                  </a:xfrm>
                </p:grpSpPr>
                <p:sp>
                  <p:nvSpPr>
                    <p:cNvPr id="176" name="Conector reto 175">
                      <a:extLst>
                        <a:ext uri="{FF2B5EF4-FFF2-40B4-BE49-F238E27FC236}">
                          <a16:creationId xmlns:a16="http://schemas.microsoft.com/office/drawing/2014/main" id="{910E358F-776B-4142-A869-69F146FF14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40840" y="3726360"/>
                      <a:ext cx="238320" cy="37188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355E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77" name="Conector reto 176">
                      <a:extLst>
                        <a:ext uri="{FF2B5EF4-FFF2-40B4-BE49-F238E27FC236}">
                          <a16:creationId xmlns:a16="http://schemas.microsoft.com/office/drawing/2014/main" id="{F4250623-90FD-4CBE-911D-AEBED2141E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8000" y="3726360"/>
                      <a:ext cx="132840" cy="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355E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78" name="Conector reto 177">
                      <a:extLst>
                        <a:ext uri="{FF2B5EF4-FFF2-40B4-BE49-F238E27FC236}">
                          <a16:creationId xmlns:a16="http://schemas.microsoft.com/office/drawing/2014/main" id="{D90ECCF7-A5A3-4C8E-B818-0C46E9BDAB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9160" y="4098600"/>
                      <a:ext cx="132840" cy="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355E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</p:grpSp>
              <p:grpSp>
                <p:nvGrpSpPr>
                  <p:cNvPr id="172" name="Agrupar 171">
                    <a:extLst>
                      <a:ext uri="{FF2B5EF4-FFF2-40B4-BE49-F238E27FC236}">
                        <a16:creationId xmlns:a16="http://schemas.microsoft.com/office/drawing/2014/main" id="{DF54F22E-C696-452D-990C-D67435157FF7}"/>
                      </a:ext>
                    </a:extLst>
                  </p:cNvPr>
                  <p:cNvGrpSpPr/>
                  <p:nvPr/>
                </p:nvGrpSpPr>
                <p:grpSpPr>
                  <a:xfrm>
                    <a:off x="8208000" y="3726360"/>
                    <a:ext cx="504000" cy="372240"/>
                    <a:chOff x="8208000" y="3726360"/>
                    <a:chExt cx="504000" cy="372240"/>
                  </a:xfrm>
                </p:grpSpPr>
                <p:sp>
                  <p:nvSpPr>
                    <p:cNvPr id="173" name="Conector reto 172">
                      <a:extLst>
                        <a:ext uri="{FF2B5EF4-FFF2-40B4-BE49-F238E27FC236}">
                          <a16:creationId xmlns:a16="http://schemas.microsoft.com/office/drawing/2014/main" id="{25606FEC-1EB6-4A9A-9235-9AD17551F07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340840" y="3726360"/>
                      <a:ext cx="238320" cy="37188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355E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74" name="Conector reto 173">
                      <a:extLst>
                        <a:ext uri="{FF2B5EF4-FFF2-40B4-BE49-F238E27FC236}">
                          <a16:creationId xmlns:a16="http://schemas.microsoft.com/office/drawing/2014/main" id="{5DBB3339-3D74-4F25-82D8-5E3B6FD75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8000" y="4098600"/>
                      <a:ext cx="132840" cy="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355E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75" name="Conector reto 174">
                      <a:extLst>
                        <a:ext uri="{FF2B5EF4-FFF2-40B4-BE49-F238E27FC236}">
                          <a16:creationId xmlns:a16="http://schemas.microsoft.com/office/drawing/2014/main" id="{28BE6544-1DEA-4AE8-BF4B-105A1BC99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9160" y="3726360"/>
                      <a:ext cx="132840" cy="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355E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</p:grpSp>
            </p:grpSp>
            <p:sp>
              <p:nvSpPr>
                <p:cNvPr id="170" name="CaixaDeTexto 169">
                  <a:extLst>
                    <a:ext uri="{FF2B5EF4-FFF2-40B4-BE49-F238E27FC236}">
                      <a16:creationId xmlns:a16="http://schemas.microsoft.com/office/drawing/2014/main" id="{9DE64FA7-63AD-41F9-BC1E-609046D56C26}"/>
                    </a:ext>
                  </a:extLst>
                </p:cNvPr>
                <p:cNvSpPr txBox="1"/>
                <p:nvPr/>
              </p:nvSpPr>
              <p:spPr>
                <a:xfrm>
                  <a:off x="8172000" y="3471479"/>
                  <a:ext cx="594000" cy="240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compatLnSpc="0"/>
                <a:lstStyle/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800" b="1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RESPONSE</a:t>
                  </a:r>
                </a:p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800" b="1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SWITCH</a:t>
                  </a:r>
                </a:p>
              </p:txBody>
            </p:sp>
          </p:grpSp>
          <p:grpSp>
            <p:nvGrpSpPr>
              <p:cNvPr id="152" name="Agrupar 151">
                <a:extLst>
                  <a:ext uri="{FF2B5EF4-FFF2-40B4-BE49-F238E27FC236}">
                    <a16:creationId xmlns:a16="http://schemas.microsoft.com/office/drawing/2014/main" id="{7A770651-1D6C-4230-B411-42AD2733B356}"/>
                  </a:ext>
                </a:extLst>
              </p:cNvPr>
              <p:cNvGrpSpPr/>
              <p:nvPr/>
            </p:nvGrpSpPr>
            <p:grpSpPr>
              <a:xfrm>
                <a:off x="6983999" y="3435479"/>
                <a:ext cx="702000" cy="774000"/>
                <a:chOff x="6983999" y="3435479"/>
                <a:chExt cx="702000" cy="774000"/>
              </a:xfrm>
            </p:grpSpPr>
            <p:sp>
              <p:nvSpPr>
                <p:cNvPr id="155" name="Retângulo 154">
                  <a:extLst>
                    <a:ext uri="{FF2B5EF4-FFF2-40B4-BE49-F238E27FC236}">
                      <a16:creationId xmlns:a16="http://schemas.microsoft.com/office/drawing/2014/main" id="{92A6AB91-93E3-4F0C-966A-A10CCCFDCFCB}"/>
                    </a:ext>
                  </a:extLst>
                </p:cNvPr>
                <p:cNvSpPr/>
                <p:nvPr/>
              </p:nvSpPr>
              <p:spPr>
                <a:xfrm>
                  <a:off x="6983999" y="3435479"/>
                  <a:ext cx="702000" cy="774000"/>
                </a:xfrm>
                <a:prstGeom prst="rect">
                  <a:avLst/>
                </a:prstGeom>
                <a:gradFill>
                  <a:gsLst>
                    <a:gs pos="0">
                      <a:srgbClr val="000080">
                        <a:alpha val="75000"/>
                      </a:srgbClr>
                    </a:gs>
                    <a:gs pos="100000">
                      <a:srgbClr val="E6E6FA"/>
                    </a:gs>
                  </a:gsLst>
                  <a:lin ang="2700000"/>
                </a:gradFill>
                <a:ln w="0">
                  <a:solidFill>
                    <a:srgbClr val="FFFFFF"/>
                  </a:solidFill>
                  <a:prstDash val="solid"/>
                </a:ln>
              </p:spPr>
              <p:txBody>
                <a:bodyPr wrap="none" lIns="90000" tIns="45000" rIns="90000" bIns="450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56" name="CaixaDeTexto 155">
                  <a:extLst>
                    <a:ext uri="{FF2B5EF4-FFF2-40B4-BE49-F238E27FC236}">
                      <a16:creationId xmlns:a16="http://schemas.microsoft.com/office/drawing/2014/main" id="{12A7DBA9-E7F7-4B32-B0BA-3A73CEE8E493}"/>
                    </a:ext>
                  </a:extLst>
                </p:cNvPr>
                <p:cNvSpPr txBox="1"/>
                <p:nvPr/>
              </p:nvSpPr>
              <p:spPr>
                <a:xfrm>
                  <a:off x="7056000" y="4101480"/>
                  <a:ext cx="558000" cy="100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compatLnSpc="0"/>
                <a:lstStyle/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7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FULL MESH</a:t>
                  </a:r>
                </a:p>
              </p:txBody>
            </p:sp>
            <p:grpSp>
              <p:nvGrpSpPr>
                <p:cNvPr id="157" name="Agrupar 156">
                  <a:extLst>
                    <a:ext uri="{FF2B5EF4-FFF2-40B4-BE49-F238E27FC236}">
                      <a16:creationId xmlns:a16="http://schemas.microsoft.com/office/drawing/2014/main" id="{381CC89D-1EDD-465B-971D-EF1DE8206A1D}"/>
                    </a:ext>
                  </a:extLst>
                </p:cNvPr>
                <p:cNvGrpSpPr/>
                <p:nvPr/>
              </p:nvGrpSpPr>
              <p:grpSpPr>
                <a:xfrm>
                  <a:off x="7074000" y="3726360"/>
                  <a:ext cx="504000" cy="372240"/>
                  <a:chOff x="7074000" y="3726360"/>
                  <a:chExt cx="504000" cy="372240"/>
                </a:xfrm>
              </p:grpSpPr>
              <p:grpSp>
                <p:nvGrpSpPr>
                  <p:cNvPr id="159" name="Agrupar 158">
                    <a:extLst>
                      <a:ext uri="{FF2B5EF4-FFF2-40B4-BE49-F238E27FC236}">
                        <a16:creationId xmlns:a16="http://schemas.microsoft.com/office/drawing/2014/main" id="{E1C4A634-399D-4AC0-B063-B123E3F0472E}"/>
                      </a:ext>
                    </a:extLst>
                  </p:cNvPr>
                  <p:cNvGrpSpPr/>
                  <p:nvPr/>
                </p:nvGrpSpPr>
                <p:grpSpPr>
                  <a:xfrm>
                    <a:off x="7074000" y="3726360"/>
                    <a:ext cx="504000" cy="372240"/>
                    <a:chOff x="7074000" y="3726360"/>
                    <a:chExt cx="504000" cy="372240"/>
                  </a:xfrm>
                </p:grpSpPr>
                <p:sp>
                  <p:nvSpPr>
                    <p:cNvPr id="164" name="Conector reto 163">
                      <a:extLst>
                        <a:ext uri="{FF2B5EF4-FFF2-40B4-BE49-F238E27FC236}">
                          <a16:creationId xmlns:a16="http://schemas.microsoft.com/office/drawing/2014/main" id="{D224BD04-3D64-4ADC-9C3A-5D7C49353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6840" y="3726360"/>
                      <a:ext cx="238320" cy="37188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8000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65" name="Conector reto 164">
                      <a:extLst>
                        <a:ext uri="{FF2B5EF4-FFF2-40B4-BE49-F238E27FC236}">
                          <a16:creationId xmlns:a16="http://schemas.microsoft.com/office/drawing/2014/main" id="{FB21D108-A4D5-4D9C-9357-3FDCF9B7E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4000" y="3726360"/>
                      <a:ext cx="132840" cy="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8000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66" name="Conector reto 165">
                      <a:extLst>
                        <a:ext uri="{FF2B5EF4-FFF2-40B4-BE49-F238E27FC236}">
                          <a16:creationId xmlns:a16="http://schemas.microsoft.com/office/drawing/2014/main" id="{BB826D50-0B36-4F7F-801D-CDEA37B6A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5160" y="4098600"/>
                      <a:ext cx="132840" cy="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8000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</p:grpSp>
              <p:grpSp>
                <p:nvGrpSpPr>
                  <p:cNvPr id="160" name="Agrupar 159">
                    <a:extLst>
                      <a:ext uri="{FF2B5EF4-FFF2-40B4-BE49-F238E27FC236}">
                        <a16:creationId xmlns:a16="http://schemas.microsoft.com/office/drawing/2014/main" id="{5808F7DD-3623-43D7-BEA3-C8F7EBF85147}"/>
                      </a:ext>
                    </a:extLst>
                  </p:cNvPr>
                  <p:cNvGrpSpPr/>
                  <p:nvPr/>
                </p:nvGrpSpPr>
                <p:grpSpPr>
                  <a:xfrm>
                    <a:off x="7074000" y="3726360"/>
                    <a:ext cx="504000" cy="372240"/>
                    <a:chOff x="7074000" y="3726360"/>
                    <a:chExt cx="504000" cy="372240"/>
                  </a:xfrm>
                </p:grpSpPr>
                <p:sp>
                  <p:nvSpPr>
                    <p:cNvPr id="161" name="Conector reto 160">
                      <a:extLst>
                        <a:ext uri="{FF2B5EF4-FFF2-40B4-BE49-F238E27FC236}">
                          <a16:creationId xmlns:a16="http://schemas.microsoft.com/office/drawing/2014/main" id="{F6882008-B56B-4706-9092-DB7AC982778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206840" y="3726360"/>
                      <a:ext cx="238320" cy="37188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8000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62" name="Conector reto 161">
                      <a:extLst>
                        <a:ext uri="{FF2B5EF4-FFF2-40B4-BE49-F238E27FC236}">
                          <a16:creationId xmlns:a16="http://schemas.microsoft.com/office/drawing/2014/main" id="{C8C0031F-4555-46FE-B6F9-EDF2EE667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4000" y="4098600"/>
                      <a:ext cx="132840" cy="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8000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63" name="Conector reto 162">
                      <a:extLst>
                        <a:ext uri="{FF2B5EF4-FFF2-40B4-BE49-F238E27FC236}">
                          <a16:creationId xmlns:a16="http://schemas.microsoft.com/office/drawing/2014/main" id="{3BB511AB-6ABC-4EEC-BAD6-DE2F4A2EA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5160" y="3726360"/>
                      <a:ext cx="132840" cy="0"/>
                    </a:xfrm>
                    <a:prstGeom prst="line">
                      <a:avLst/>
                    </a:prstGeom>
                    <a:noFill/>
                    <a:ln w="14400">
                      <a:solidFill>
                        <a:srgbClr val="800000"/>
                      </a:solidFill>
                      <a:prstDash val="solid"/>
                    </a:ln>
                  </p:spPr>
                  <p:txBody>
                    <a:bodyPr wrap="none" lIns="97200" tIns="52200" rIns="97200" bIns="522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</p:grpSp>
            </p:grpSp>
            <p:sp>
              <p:nvSpPr>
                <p:cNvPr id="158" name="CaixaDeTexto 157">
                  <a:extLst>
                    <a:ext uri="{FF2B5EF4-FFF2-40B4-BE49-F238E27FC236}">
                      <a16:creationId xmlns:a16="http://schemas.microsoft.com/office/drawing/2014/main" id="{612EE20F-7D7E-4CE2-8472-6B8D2DD05352}"/>
                    </a:ext>
                  </a:extLst>
                </p:cNvPr>
                <p:cNvSpPr txBox="1"/>
                <p:nvPr/>
              </p:nvSpPr>
              <p:spPr>
                <a:xfrm>
                  <a:off x="7038000" y="3471479"/>
                  <a:ext cx="594000" cy="240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compatLnSpc="0"/>
                <a:lstStyle/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800" b="1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REQUEST</a:t>
                  </a:r>
                </a:p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800" b="1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SWITCH</a:t>
                  </a:r>
                </a:p>
              </p:txBody>
            </p:sp>
          </p:grpSp>
          <p:sp>
            <p:nvSpPr>
              <p:cNvPr id="153" name="CaixaDeTexto 152">
                <a:extLst>
                  <a:ext uri="{FF2B5EF4-FFF2-40B4-BE49-F238E27FC236}">
                    <a16:creationId xmlns:a16="http://schemas.microsoft.com/office/drawing/2014/main" id="{65476AC8-4E35-4BDC-B280-CB26C39BF68F}"/>
                  </a:ext>
                </a:extLst>
              </p:cNvPr>
              <p:cNvSpPr txBox="1"/>
              <p:nvPr/>
            </p:nvSpPr>
            <p:spPr>
              <a:xfrm>
                <a:off x="6983999" y="4245480"/>
                <a:ext cx="1835999" cy="296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050" b="0" i="0" u="none" strike="noStrike" kern="1200">
                    <a:ln>
                      <a:noFill/>
                    </a:ln>
                    <a:solidFill>
                      <a:srgbClr val="29166F"/>
                    </a:solidFill>
                    <a:latin typeface="Albany AMT" pitchFamily="18"/>
                    <a:ea typeface="HG Mincho Light J" pitchFamily="2"/>
                    <a:cs typeface="Lucidasans" pitchFamily="2"/>
                  </a:rPr>
                  <a:t>TOSCA NoC</a:t>
                </a:r>
              </a:p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050" b="0" i="0" u="none" strike="noStrike" kern="1200">
                    <a:ln>
                      <a:noFill/>
                    </a:ln>
                    <a:solidFill>
                      <a:srgbClr val="29166F"/>
                    </a:solidFill>
                    <a:latin typeface="Albany AMT" pitchFamily="18"/>
                    <a:ea typeface="HG Mincho Light J" pitchFamily="2"/>
                    <a:cs typeface="Lucidasans" pitchFamily="2"/>
                  </a:rPr>
                  <a:t>Interconnect Infrastructure</a:t>
                </a:r>
              </a:p>
            </p:txBody>
          </p:sp>
          <p:sp>
            <p:nvSpPr>
              <p:cNvPr id="154" name="Retângulo 153">
                <a:extLst>
                  <a:ext uri="{FF2B5EF4-FFF2-40B4-BE49-F238E27FC236}">
                    <a16:creationId xmlns:a16="http://schemas.microsoft.com/office/drawing/2014/main" id="{A28D9F4C-1442-4D5B-A7B6-3898BCA95ACA}"/>
                  </a:ext>
                </a:extLst>
              </p:cNvPr>
              <p:cNvSpPr/>
              <p:nvPr/>
            </p:nvSpPr>
            <p:spPr>
              <a:xfrm>
                <a:off x="6948000" y="3399480"/>
                <a:ext cx="1908000" cy="1170000"/>
              </a:xfrm>
              <a:prstGeom prst="rect">
                <a:avLst/>
              </a:prstGeom>
              <a:noFill/>
              <a:ln w="0">
                <a:solidFill>
                  <a:srgbClr val="29166F"/>
                </a:solidFill>
                <a:prstDash val="solid"/>
              </a:ln>
            </p:spPr>
            <p:txBody>
              <a:bodyPr wrap="none" lIns="90000" tIns="45000" rIns="90000" bIns="45000" anchor="ctr" anchorCtr="1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0E3D3183-B16E-4975-ADAB-D75358D17A28}"/>
                </a:ext>
              </a:extLst>
            </p:cNvPr>
            <p:cNvGrpSpPr/>
            <p:nvPr/>
          </p:nvGrpSpPr>
          <p:grpSpPr>
            <a:xfrm>
              <a:off x="6228000" y="2017439"/>
              <a:ext cx="684000" cy="1212841"/>
              <a:chOff x="6228000" y="2017439"/>
              <a:chExt cx="684000" cy="1212841"/>
            </a:xfrm>
          </p:grpSpPr>
          <p:sp>
            <p:nvSpPr>
              <p:cNvPr id="137" name="Retângulo 136">
                <a:extLst>
                  <a:ext uri="{FF2B5EF4-FFF2-40B4-BE49-F238E27FC236}">
                    <a16:creationId xmlns:a16="http://schemas.microsoft.com/office/drawing/2014/main" id="{DED4D426-C338-4176-9145-639FA2F13D26}"/>
                  </a:ext>
                </a:extLst>
              </p:cNvPr>
              <p:cNvSpPr/>
              <p:nvPr/>
            </p:nvSpPr>
            <p:spPr>
              <a:xfrm>
                <a:off x="6228000" y="2215439"/>
                <a:ext cx="684000" cy="612000"/>
              </a:xfrm>
              <a:prstGeom prst="rect">
                <a:avLst/>
              </a:prstGeom>
              <a:solidFill>
                <a:srgbClr val="F9D4BA">
                  <a:alpha val="50000"/>
                </a:srgbClr>
              </a:solidFill>
              <a:ln w="0">
                <a:solidFill>
                  <a:srgbClr val="FFFFFF"/>
                </a:solidFill>
                <a:prstDash val="solid"/>
              </a:ln>
            </p:spPr>
            <p:txBody>
              <a:bodyPr wrap="none" lIns="90000" tIns="45000" rIns="90000" bIns="45000" anchor="ctr" anchorCtr="1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38" name="CaixaDeTexto 137">
                <a:extLst>
                  <a:ext uri="{FF2B5EF4-FFF2-40B4-BE49-F238E27FC236}">
                    <a16:creationId xmlns:a16="http://schemas.microsoft.com/office/drawing/2014/main" id="{0B38177D-D19B-4302-BDAF-A40FF1726E73}"/>
                  </a:ext>
                </a:extLst>
              </p:cNvPr>
              <p:cNvSpPr txBox="1"/>
              <p:nvPr/>
            </p:nvSpPr>
            <p:spPr>
              <a:xfrm>
                <a:off x="6300000" y="2593440"/>
                <a:ext cx="558000" cy="2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7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NoC M/S</a:t>
                </a:r>
              </a:p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7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BACK-END</a:t>
                </a:r>
              </a:p>
            </p:txBody>
          </p:sp>
          <p:sp>
            <p:nvSpPr>
              <p:cNvPr id="139" name="CaixaDeTexto 138">
                <a:extLst>
                  <a:ext uri="{FF2B5EF4-FFF2-40B4-BE49-F238E27FC236}">
                    <a16:creationId xmlns:a16="http://schemas.microsoft.com/office/drawing/2014/main" id="{70939EF4-B149-4B29-A1C2-27E1283372F9}"/>
                  </a:ext>
                </a:extLst>
              </p:cNvPr>
              <p:cNvSpPr txBox="1"/>
              <p:nvPr/>
            </p:nvSpPr>
            <p:spPr>
              <a:xfrm>
                <a:off x="6246000" y="2297880"/>
                <a:ext cx="6480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9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PCI Express</a:t>
                </a:r>
              </a:p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Agent_SW</a:t>
                </a:r>
              </a:p>
            </p:txBody>
          </p:sp>
          <p:grpSp>
            <p:nvGrpSpPr>
              <p:cNvPr id="140" name="Agrupar 139">
                <a:extLst>
                  <a:ext uri="{FF2B5EF4-FFF2-40B4-BE49-F238E27FC236}">
                    <a16:creationId xmlns:a16="http://schemas.microsoft.com/office/drawing/2014/main" id="{C1C62D71-4FC6-40E8-B350-7663FA139337}"/>
                  </a:ext>
                </a:extLst>
              </p:cNvPr>
              <p:cNvGrpSpPr/>
              <p:nvPr/>
            </p:nvGrpSpPr>
            <p:grpSpPr>
              <a:xfrm>
                <a:off x="6516000" y="2017439"/>
                <a:ext cx="90000" cy="198000"/>
                <a:chOff x="6516000" y="2017439"/>
                <a:chExt cx="90000" cy="198000"/>
              </a:xfrm>
            </p:grpSpPr>
            <p:sp>
              <p:nvSpPr>
                <p:cNvPr id="149" name="Conector reto 148">
                  <a:extLst>
                    <a:ext uri="{FF2B5EF4-FFF2-40B4-BE49-F238E27FC236}">
                      <a16:creationId xmlns:a16="http://schemas.microsoft.com/office/drawing/2014/main" id="{82726F1F-E478-47CD-AF0F-5E9136905F22}"/>
                    </a:ext>
                  </a:extLst>
                </p:cNvPr>
                <p:cNvSpPr/>
                <p:nvPr/>
              </p:nvSpPr>
              <p:spPr>
                <a:xfrm flipV="1">
                  <a:off x="6516000" y="2017439"/>
                  <a:ext cx="0" cy="198000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50" name="Conector reto 149">
                  <a:extLst>
                    <a:ext uri="{FF2B5EF4-FFF2-40B4-BE49-F238E27FC236}">
                      <a16:creationId xmlns:a16="http://schemas.microsoft.com/office/drawing/2014/main" id="{C7F66D36-657B-4A4F-902E-771817D73A13}"/>
                    </a:ext>
                  </a:extLst>
                </p:cNvPr>
                <p:cNvSpPr/>
                <p:nvPr/>
              </p:nvSpPr>
              <p:spPr>
                <a:xfrm>
                  <a:off x="6606000" y="2017439"/>
                  <a:ext cx="0" cy="198000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grpSp>
            <p:nvGrpSpPr>
              <p:cNvPr id="141" name="Agrupar 140">
                <a:extLst>
                  <a:ext uri="{FF2B5EF4-FFF2-40B4-BE49-F238E27FC236}">
                    <a16:creationId xmlns:a16="http://schemas.microsoft.com/office/drawing/2014/main" id="{2FC6D7EE-75B3-49F5-927A-E9671C11A693}"/>
                  </a:ext>
                </a:extLst>
              </p:cNvPr>
              <p:cNvGrpSpPr/>
              <p:nvPr/>
            </p:nvGrpSpPr>
            <p:grpSpPr>
              <a:xfrm>
                <a:off x="6372000" y="2827439"/>
                <a:ext cx="90000" cy="180001"/>
                <a:chOff x="6372000" y="2827439"/>
                <a:chExt cx="90000" cy="180001"/>
              </a:xfrm>
            </p:grpSpPr>
            <p:sp>
              <p:nvSpPr>
                <p:cNvPr id="147" name="Conector reto 146">
                  <a:extLst>
                    <a:ext uri="{FF2B5EF4-FFF2-40B4-BE49-F238E27FC236}">
                      <a16:creationId xmlns:a16="http://schemas.microsoft.com/office/drawing/2014/main" id="{8D89CA0D-6A03-4981-A543-CD93174C59C2}"/>
                    </a:ext>
                  </a:extLst>
                </p:cNvPr>
                <p:cNvSpPr/>
                <p:nvPr/>
              </p:nvSpPr>
              <p:spPr>
                <a:xfrm flipV="1">
                  <a:off x="6372000" y="2827439"/>
                  <a:ext cx="0" cy="180001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48" name="Conector reto 147">
                  <a:extLst>
                    <a:ext uri="{FF2B5EF4-FFF2-40B4-BE49-F238E27FC236}">
                      <a16:creationId xmlns:a16="http://schemas.microsoft.com/office/drawing/2014/main" id="{72DFFE80-05CF-4F13-9F52-465B67DA6684}"/>
                    </a:ext>
                  </a:extLst>
                </p:cNvPr>
                <p:cNvSpPr/>
                <p:nvPr/>
              </p:nvSpPr>
              <p:spPr>
                <a:xfrm>
                  <a:off x="6462000" y="2827439"/>
                  <a:ext cx="0" cy="180001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grpSp>
            <p:nvGrpSpPr>
              <p:cNvPr id="142" name="Agrupar 141">
                <a:extLst>
                  <a:ext uri="{FF2B5EF4-FFF2-40B4-BE49-F238E27FC236}">
                    <a16:creationId xmlns:a16="http://schemas.microsoft.com/office/drawing/2014/main" id="{05198582-603C-4B78-835E-EBB5827AE275}"/>
                  </a:ext>
                </a:extLst>
              </p:cNvPr>
              <p:cNvGrpSpPr/>
              <p:nvPr/>
            </p:nvGrpSpPr>
            <p:grpSpPr>
              <a:xfrm>
                <a:off x="6696000" y="2827439"/>
                <a:ext cx="90000" cy="180001"/>
                <a:chOff x="6696000" y="2827439"/>
                <a:chExt cx="90000" cy="180001"/>
              </a:xfrm>
            </p:grpSpPr>
            <p:sp>
              <p:nvSpPr>
                <p:cNvPr id="145" name="Conector reto 144">
                  <a:extLst>
                    <a:ext uri="{FF2B5EF4-FFF2-40B4-BE49-F238E27FC236}">
                      <a16:creationId xmlns:a16="http://schemas.microsoft.com/office/drawing/2014/main" id="{D0828859-4AAB-43AC-918F-C341DD8CCFD7}"/>
                    </a:ext>
                  </a:extLst>
                </p:cNvPr>
                <p:cNvSpPr/>
                <p:nvPr/>
              </p:nvSpPr>
              <p:spPr>
                <a:xfrm flipV="1">
                  <a:off x="6696000" y="2827439"/>
                  <a:ext cx="0" cy="180001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46" name="Conector reto 145">
                  <a:extLst>
                    <a:ext uri="{FF2B5EF4-FFF2-40B4-BE49-F238E27FC236}">
                      <a16:creationId xmlns:a16="http://schemas.microsoft.com/office/drawing/2014/main" id="{51A55382-5074-4F92-B078-E3A56EF2AF95}"/>
                    </a:ext>
                  </a:extLst>
                </p:cNvPr>
                <p:cNvSpPr/>
                <p:nvPr/>
              </p:nvSpPr>
              <p:spPr>
                <a:xfrm>
                  <a:off x="6786000" y="2827439"/>
                  <a:ext cx="0" cy="180001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262C3CA8-06CA-43D5-8215-645F91B8010D}"/>
                  </a:ext>
                </a:extLst>
              </p:cNvPr>
              <p:cNvSpPr/>
              <p:nvPr/>
            </p:nvSpPr>
            <p:spPr>
              <a:xfrm>
                <a:off x="6336000" y="3007440"/>
                <a:ext cx="503999" cy="90000"/>
              </a:xfrm>
              <a:custGeom>
                <a:avLst>
                  <a:gd name="f0" fmla="val 9207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29166F"/>
              </a:solidFill>
              <a:ln w="18000">
                <a:solidFill>
                  <a:srgbClr val="FFFFFF"/>
                </a:solidFill>
                <a:prstDash val="solid"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44" name="CaixaDeTexto 143">
                <a:extLst>
                  <a:ext uri="{FF2B5EF4-FFF2-40B4-BE49-F238E27FC236}">
                    <a16:creationId xmlns:a16="http://schemas.microsoft.com/office/drawing/2014/main" id="{A63ADB9B-B0ED-4A94-A535-335BBD34F450}"/>
                  </a:ext>
                </a:extLst>
              </p:cNvPr>
              <p:cNvSpPr txBox="1"/>
              <p:nvPr/>
            </p:nvSpPr>
            <p:spPr>
              <a:xfrm>
                <a:off x="6336000" y="3115440"/>
                <a:ext cx="503999" cy="11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Port_0</a:t>
                </a: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FF14430D-E024-4F31-9269-63629447DABD}"/>
                </a:ext>
              </a:extLst>
            </p:cNvPr>
            <p:cNvGrpSpPr/>
            <p:nvPr/>
          </p:nvGrpSpPr>
          <p:grpSpPr>
            <a:xfrm>
              <a:off x="7992000" y="2553480"/>
              <a:ext cx="594000" cy="54000"/>
              <a:chOff x="7992000" y="2553480"/>
              <a:chExt cx="594000" cy="54000"/>
            </a:xfrm>
          </p:grpSpPr>
          <p:sp>
            <p:nvSpPr>
              <p:cNvPr id="130" name="Forma Livre: Forma 129">
                <a:extLst>
                  <a:ext uri="{FF2B5EF4-FFF2-40B4-BE49-F238E27FC236}">
                    <a16:creationId xmlns:a16="http://schemas.microsoft.com/office/drawing/2014/main" id="{3CCE67B5-0BC8-49CC-9802-1501B096F51A}"/>
                  </a:ext>
                </a:extLst>
              </p:cNvPr>
              <p:cNvSpPr/>
              <p:nvPr/>
            </p:nvSpPr>
            <p:spPr>
              <a:xfrm>
                <a:off x="7992000" y="2553480"/>
                <a:ext cx="54000" cy="54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80B28C57-2214-42CC-BD35-98C74CCB2ED6}"/>
                  </a:ext>
                </a:extLst>
              </p:cNvPr>
              <p:cNvSpPr/>
              <p:nvPr/>
            </p:nvSpPr>
            <p:spPr>
              <a:xfrm>
                <a:off x="8100000" y="2553480"/>
                <a:ext cx="54000" cy="54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2497C355-1D25-4A01-A0C8-E9979B9C9D50}"/>
                  </a:ext>
                </a:extLst>
              </p:cNvPr>
              <p:cNvSpPr/>
              <p:nvPr/>
            </p:nvSpPr>
            <p:spPr>
              <a:xfrm>
                <a:off x="8100000" y="2553480"/>
                <a:ext cx="54000" cy="54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E82CFF43-1D40-4D14-A087-D8FE16EA29E2}"/>
                  </a:ext>
                </a:extLst>
              </p:cNvPr>
              <p:cNvSpPr/>
              <p:nvPr/>
            </p:nvSpPr>
            <p:spPr>
              <a:xfrm>
                <a:off x="8208000" y="2553480"/>
                <a:ext cx="54000" cy="54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3D516B32-B08B-44EB-AA30-5461A7F08F95}"/>
                  </a:ext>
                </a:extLst>
              </p:cNvPr>
              <p:cNvSpPr/>
              <p:nvPr/>
            </p:nvSpPr>
            <p:spPr>
              <a:xfrm>
                <a:off x="8316000" y="2553480"/>
                <a:ext cx="54000" cy="54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9B644C3A-A75E-4313-B95A-EFC5EF83751D}"/>
                  </a:ext>
                </a:extLst>
              </p:cNvPr>
              <p:cNvSpPr/>
              <p:nvPr/>
            </p:nvSpPr>
            <p:spPr>
              <a:xfrm>
                <a:off x="8424000" y="2553480"/>
                <a:ext cx="54000" cy="54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4196B4DC-B41C-4F9A-943B-D6EF5D4CF749}"/>
                  </a:ext>
                </a:extLst>
              </p:cNvPr>
              <p:cNvSpPr/>
              <p:nvPr/>
            </p:nvSpPr>
            <p:spPr>
              <a:xfrm>
                <a:off x="8532000" y="2553480"/>
                <a:ext cx="54000" cy="54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2D3BF6AE-75BD-4B67-90FF-2506F56FAC1E}"/>
                </a:ext>
              </a:extLst>
            </p:cNvPr>
            <p:cNvGrpSpPr/>
            <p:nvPr/>
          </p:nvGrpSpPr>
          <p:grpSpPr>
            <a:xfrm>
              <a:off x="7056000" y="4767479"/>
              <a:ext cx="684000" cy="983161"/>
              <a:chOff x="7056000" y="4767479"/>
              <a:chExt cx="684000" cy="983161"/>
            </a:xfrm>
          </p:grpSpPr>
          <p:sp>
            <p:nvSpPr>
              <p:cNvPr id="119" name="Retângulo 118">
                <a:extLst>
                  <a:ext uri="{FF2B5EF4-FFF2-40B4-BE49-F238E27FC236}">
                    <a16:creationId xmlns:a16="http://schemas.microsoft.com/office/drawing/2014/main" id="{32F83A9C-F33A-45FA-8326-20888E3159A5}"/>
                  </a:ext>
                </a:extLst>
              </p:cNvPr>
              <p:cNvSpPr/>
              <p:nvPr/>
            </p:nvSpPr>
            <p:spPr>
              <a:xfrm>
                <a:off x="7056000" y="5138640"/>
                <a:ext cx="684000" cy="612000"/>
              </a:xfrm>
              <a:prstGeom prst="rect">
                <a:avLst/>
              </a:prstGeom>
              <a:solidFill>
                <a:srgbClr val="F9D4BA">
                  <a:alpha val="50000"/>
                </a:srgbClr>
              </a:solidFill>
              <a:ln w="0">
                <a:solidFill>
                  <a:srgbClr val="FFFFFF"/>
                </a:solidFill>
                <a:prstDash val="solid"/>
              </a:ln>
            </p:spPr>
            <p:txBody>
              <a:bodyPr wrap="none" lIns="90000" tIns="45000" rIns="90000" bIns="45000" anchor="ctr" anchorCtr="1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20" name="CaixaDeTexto 119">
                <a:extLst>
                  <a:ext uri="{FF2B5EF4-FFF2-40B4-BE49-F238E27FC236}">
                    <a16:creationId xmlns:a16="http://schemas.microsoft.com/office/drawing/2014/main" id="{4F38A18B-620F-4516-91F2-50EDA9241B23}"/>
                  </a:ext>
                </a:extLst>
              </p:cNvPr>
              <p:cNvSpPr txBox="1"/>
              <p:nvPr/>
            </p:nvSpPr>
            <p:spPr>
              <a:xfrm>
                <a:off x="7110000" y="5152680"/>
                <a:ext cx="558000" cy="2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7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NoC M/S</a:t>
                </a:r>
              </a:p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7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BACK-END</a:t>
                </a:r>
              </a:p>
            </p:txBody>
          </p:sp>
          <p:sp>
            <p:nvSpPr>
              <p:cNvPr id="121" name="CaixaDeTexto 120">
                <a:extLst>
                  <a:ext uri="{FF2B5EF4-FFF2-40B4-BE49-F238E27FC236}">
                    <a16:creationId xmlns:a16="http://schemas.microsoft.com/office/drawing/2014/main" id="{9E0D821F-7C79-4E39-89EA-DBEE77EB506F}"/>
                  </a:ext>
                </a:extLst>
              </p:cNvPr>
              <p:cNvSpPr txBox="1"/>
              <p:nvPr/>
            </p:nvSpPr>
            <p:spPr>
              <a:xfrm>
                <a:off x="7074000" y="5469480"/>
                <a:ext cx="6480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9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SMEMIDMA</a:t>
                </a:r>
              </a:p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Agent_SW</a:t>
                </a:r>
              </a:p>
            </p:txBody>
          </p:sp>
          <p:grpSp>
            <p:nvGrpSpPr>
              <p:cNvPr id="122" name="Agrupar 121">
                <a:extLst>
                  <a:ext uri="{FF2B5EF4-FFF2-40B4-BE49-F238E27FC236}">
                    <a16:creationId xmlns:a16="http://schemas.microsoft.com/office/drawing/2014/main" id="{DE805287-E9C9-455B-A7AD-9F1493A54B0E}"/>
                  </a:ext>
                </a:extLst>
              </p:cNvPr>
              <p:cNvGrpSpPr/>
              <p:nvPr/>
            </p:nvGrpSpPr>
            <p:grpSpPr>
              <a:xfrm>
                <a:off x="7182000" y="4965480"/>
                <a:ext cx="90000" cy="180000"/>
                <a:chOff x="7182000" y="4965480"/>
                <a:chExt cx="90000" cy="180000"/>
              </a:xfrm>
            </p:grpSpPr>
            <p:sp>
              <p:nvSpPr>
                <p:cNvPr id="128" name="Conector reto 127">
                  <a:extLst>
                    <a:ext uri="{FF2B5EF4-FFF2-40B4-BE49-F238E27FC236}">
                      <a16:creationId xmlns:a16="http://schemas.microsoft.com/office/drawing/2014/main" id="{E26DA0D6-3DE3-4A1B-AAFB-B3D095785D86}"/>
                    </a:ext>
                  </a:extLst>
                </p:cNvPr>
                <p:cNvSpPr/>
                <p:nvPr/>
              </p:nvSpPr>
              <p:spPr>
                <a:xfrm flipV="1">
                  <a:off x="7182000" y="496548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29" name="Conector reto 128">
                  <a:extLst>
                    <a:ext uri="{FF2B5EF4-FFF2-40B4-BE49-F238E27FC236}">
                      <a16:creationId xmlns:a16="http://schemas.microsoft.com/office/drawing/2014/main" id="{2A6D4C71-EAA2-468E-81CD-B063A98E7DE3}"/>
                    </a:ext>
                  </a:extLst>
                </p:cNvPr>
                <p:cNvSpPr/>
                <p:nvPr/>
              </p:nvSpPr>
              <p:spPr>
                <a:xfrm>
                  <a:off x="7272000" y="496548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grpSp>
            <p:nvGrpSpPr>
              <p:cNvPr id="123" name="Agrupar 122">
                <a:extLst>
                  <a:ext uri="{FF2B5EF4-FFF2-40B4-BE49-F238E27FC236}">
                    <a16:creationId xmlns:a16="http://schemas.microsoft.com/office/drawing/2014/main" id="{64D7E01B-85B5-4881-B308-BA726D273061}"/>
                  </a:ext>
                </a:extLst>
              </p:cNvPr>
              <p:cNvGrpSpPr/>
              <p:nvPr/>
            </p:nvGrpSpPr>
            <p:grpSpPr>
              <a:xfrm>
                <a:off x="7506000" y="4965480"/>
                <a:ext cx="90000" cy="180000"/>
                <a:chOff x="7506000" y="4965480"/>
                <a:chExt cx="90000" cy="180000"/>
              </a:xfrm>
            </p:grpSpPr>
            <p:sp>
              <p:nvSpPr>
                <p:cNvPr id="126" name="Conector reto 125">
                  <a:extLst>
                    <a:ext uri="{FF2B5EF4-FFF2-40B4-BE49-F238E27FC236}">
                      <a16:creationId xmlns:a16="http://schemas.microsoft.com/office/drawing/2014/main" id="{7E596F8A-AF6E-4D2D-870E-D17A779A64EA}"/>
                    </a:ext>
                  </a:extLst>
                </p:cNvPr>
                <p:cNvSpPr/>
                <p:nvPr/>
              </p:nvSpPr>
              <p:spPr>
                <a:xfrm flipV="1">
                  <a:off x="7506000" y="496548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27" name="Conector reto 126">
                  <a:extLst>
                    <a:ext uri="{FF2B5EF4-FFF2-40B4-BE49-F238E27FC236}">
                      <a16:creationId xmlns:a16="http://schemas.microsoft.com/office/drawing/2014/main" id="{38D63845-823B-476F-B00E-AE6457235DDA}"/>
                    </a:ext>
                  </a:extLst>
                </p:cNvPr>
                <p:cNvSpPr/>
                <p:nvPr/>
              </p:nvSpPr>
              <p:spPr>
                <a:xfrm>
                  <a:off x="7596000" y="496548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89DA1653-A1BB-4A50-B061-C998FF8255A8}"/>
                  </a:ext>
                </a:extLst>
              </p:cNvPr>
              <p:cNvSpPr/>
              <p:nvPr/>
            </p:nvSpPr>
            <p:spPr>
              <a:xfrm>
                <a:off x="7128000" y="4875480"/>
                <a:ext cx="503999" cy="90000"/>
              </a:xfrm>
              <a:custGeom>
                <a:avLst>
                  <a:gd name="f0" fmla="val 9207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29166F"/>
              </a:solidFill>
              <a:ln w="18000">
                <a:solidFill>
                  <a:srgbClr val="FFFFFF"/>
                </a:solidFill>
                <a:prstDash val="solid"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25" name="CaixaDeTexto 124">
                <a:extLst>
                  <a:ext uri="{FF2B5EF4-FFF2-40B4-BE49-F238E27FC236}">
                    <a16:creationId xmlns:a16="http://schemas.microsoft.com/office/drawing/2014/main" id="{38DA0BD2-BD96-4CB1-87F0-FD164FF8618E}"/>
                  </a:ext>
                </a:extLst>
              </p:cNvPr>
              <p:cNvSpPr txBox="1"/>
              <p:nvPr/>
            </p:nvSpPr>
            <p:spPr>
              <a:xfrm>
                <a:off x="7128000" y="4767479"/>
                <a:ext cx="503999" cy="11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Port_2</a:t>
                </a:r>
              </a:p>
            </p:txBody>
          </p:sp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8AACCF46-AF50-42FD-8A19-D33AEAAC57EB}"/>
                </a:ext>
              </a:extLst>
            </p:cNvPr>
            <p:cNvGrpSpPr/>
            <p:nvPr/>
          </p:nvGrpSpPr>
          <p:grpSpPr>
            <a:xfrm>
              <a:off x="7963200" y="4767479"/>
              <a:ext cx="730799" cy="1070280"/>
              <a:chOff x="7963200" y="4767479"/>
              <a:chExt cx="730799" cy="1070280"/>
            </a:xfrm>
          </p:grpSpPr>
          <p:sp>
            <p:nvSpPr>
              <p:cNvPr id="108" name="Retângulo 107">
                <a:extLst>
                  <a:ext uri="{FF2B5EF4-FFF2-40B4-BE49-F238E27FC236}">
                    <a16:creationId xmlns:a16="http://schemas.microsoft.com/office/drawing/2014/main" id="{20EB9996-2150-45A5-AFAB-D49CE1A8D2DE}"/>
                  </a:ext>
                </a:extLst>
              </p:cNvPr>
              <p:cNvSpPr/>
              <p:nvPr/>
            </p:nvSpPr>
            <p:spPr>
              <a:xfrm>
                <a:off x="7963200" y="5138640"/>
                <a:ext cx="730799" cy="612000"/>
              </a:xfrm>
              <a:prstGeom prst="rect">
                <a:avLst/>
              </a:prstGeom>
              <a:solidFill>
                <a:srgbClr val="F9D4BA">
                  <a:alpha val="50000"/>
                </a:srgbClr>
              </a:solidFill>
              <a:ln w="0">
                <a:solidFill>
                  <a:srgbClr val="FFFFFF"/>
                </a:solidFill>
                <a:prstDash val="solid"/>
              </a:ln>
            </p:spPr>
            <p:txBody>
              <a:bodyPr wrap="none" lIns="90000" tIns="45000" rIns="90000" bIns="45000" anchor="ctr" anchorCtr="1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FA7A3272-FCF7-4B2B-9AE1-686DB11A8EF4}"/>
                  </a:ext>
                </a:extLst>
              </p:cNvPr>
              <p:cNvSpPr txBox="1"/>
              <p:nvPr/>
            </p:nvSpPr>
            <p:spPr>
              <a:xfrm>
                <a:off x="8020799" y="5152680"/>
                <a:ext cx="596160" cy="2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7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NoC M/S</a:t>
                </a:r>
              </a:p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7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BACK-END</a:t>
                </a:r>
              </a:p>
            </p:txBody>
          </p:sp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EF56EB11-35A0-4DF1-99A3-A61F31137F0D}"/>
                  </a:ext>
                </a:extLst>
              </p:cNvPr>
              <p:cNvSpPr txBox="1"/>
              <p:nvPr/>
            </p:nvSpPr>
            <p:spPr>
              <a:xfrm>
                <a:off x="7982280" y="5469480"/>
                <a:ext cx="692640" cy="368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9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SMEM-IDMA</a:t>
                </a:r>
              </a:p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Agent_SW</a:t>
                </a:r>
              </a:p>
            </p:txBody>
          </p:sp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EFC03E61-3927-487B-B685-AAA2022AD85A}"/>
                  </a:ext>
                </a:extLst>
              </p:cNvPr>
              <p:cNvGrpSpPr/>
              <p:nvPr/>
            </p:nvGrpSpPr>
            <p:grpSpPr>
              <a:xfrm>
                <a:off x="8097840" y="4965480"/>
                <a:ext cx="96120" cy="180000"/>
                <a:chOff x="8097840" y="4965480"/>
                <a:chExt cx="96120" cy="180000"/>
              </a:xfrm>
            </p:grpSpPr>
            <p:sp>
              <p:nvSpPr>
                <p:cNvPr id="117" name="Conector reto 116">
                  <a:extLst>
                    <a:ext uri="{FF2B5EF4-FFF2-40B4-BE49-F238E27FC236}">
                      <a16:creationId xmlns:a16="http://schemas.microsoft.com/office/drawing/2014/main" id="{41AA4B42-0E3E-45EE-96F3-37308047F41F}"/>
                    </a:ext>
                  </a:extLst>
                </p:cNvPr>
                <p:cNvSpPr/>
                <p:nvPr/>
              </p:nvSpPr>
              <p:spPr>
                <a:xfrm flipV="1">
                  <a:off x="8097840" y="496548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18" name="Conector reto 117">
                  <a:extLst>
                    <a:ext uri="{FF2B5EF4-FFF2-40B4-BE49-F238E27FC236}">
                      <a16:creationId xmlns:a16="http://schemas.microsoft.com/office/drawing/2014/main" id="{0328C657-1067-4250-9BCC-49593CDDD4AD}"/>
                    </a:ext>
                  </a:extLst>
                </p:cNvPr>
                <p:cNvSpPr/>
                <p:nvPr/>
              </p:nvSpPr>
              <p:spPr>
                <a:xfrm>
                  <a:off x="8193960" y="496548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865B5F18-4614-4B1B-BC29-FC876D7C7649}"/>
                  </a:ext>
                </a:extLst>
              </p:cNvPr>
              <p:cNvGrpSpPr/>
              <p:nvPr/>
            </p:nvGrpSpPr>
            <p:grpSpPr>
              <a:xfrm>
                <a:off x="8444160" y="4965480"/>
                <a:ext cx="96120" cy="180000"/>
                <a:chOff x="8444160" y="4965480"/>
                <a:chExt cx="96120" cy="180000"/>
              </a:xfrm>
            </p:grpSpPr>
            <p:sp>
              <p:nvSpPr>
                <p:cNvPr id="115" name="Conector reto 114">
                  <a:extLst>
                    <a:ext uri="{FF2B5EF4-FFF2-40B4-BE49-F238E27FC236}">
                      <a16:creationId xmlns:a16="http://schemas.microsoft.com/office/drawing/2014/main" id="{4A292937-5A74-4717-8D33-AE34E70C908F}"/>
                    </a:ext>
                  </a:extLst>
                </p:cNvPr>
                <p:cNvSpPr/>
                <p:nvPr/>
              </p:nvSpPr>
              <p:spPr>
                <a:xfrm flipV="1">
                  <a:off x="8444160" y="496548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116" name="Conector reto 115">
                  <a:extLst>
                    <a:ext uri="{FF2B5EF4-FFF2-40B4-BE49-F238E27FC236}">
                      <a16:creationId xmlns:a16="http://schemas.microsoft.com/office/drawing/2014/main" id="{BDCEBB18-01AF-4F17-8EFB-97FA3A23A287}"/>
                    </a:ext>
                  </a:extLst>
                </p:cNvPr>
                <p:cNvSpPr/>
                <p:nvPr/>
              </p:nvSpPr>
              <p:spPr>
                <a:xfrm>
                  <a:off x="8540280" y="496548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5E577032-EB7C-4471-AE6C-DF43C44F92E5}"/>
                  </a:ext>
                </a:extLst>
              </p:cNvPr>
              <p:cNvSpPr/>
              <p:nvPr/>
            </p:nvSpPr>
            <p:spPr>
              <a:xfrm>
                <a:off x="8040240" y="4875480"/>
                <a:ext cx="538200" cy="90000"/>
              </a:xfrm>
              <a:custGeom>
                <a:avLst>
                  <a:gd name="f0" fmla="val 9207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29166F"/>
              </a:solidFill>
              <a:ln w="18000">
                <a:solidFill>
                  <a:srgbClr val="FFFFFF"/>
                </a:solidFill>
                <a:prstDash val="solid"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114" name="CaixaDeTexto 113">
                <a:extLst>
                  <a:ext uri="{FF2B5EF4-FFF2-40B4-BE49-F238E27FC236}">
                    <a16:creationId xmlns:a16="http://schemas.microsoft.com/office/drawing/2014/main" id="{D9562939-995A-490D-BE7D-DBFCA9365811}"/>
                  </a:ext>
                </a:extLst>
              </p:cNvPr>
              <p:cNvSpPr txBox="1"/>
              <p:nvPr/>
            </p:nvSpPr>
            <p:spPr>
              <a:xfrm>
                <a:off x="8040240" y="4767479"/>
                <a:ext cx="538200" cy="11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Port_3</a:t>
                </a: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C2F9B83-C65B-40AE-B731-270A51DA004D}"/>
                </a:ext>
              </a:extLst>
            </p:cNvPr>
            <p:cNvGrpSpPr/>
            <p:nvPr/>
          </p:nvGrpSpPr>
          <p:grpSpPr>
            <a:xfrm>
              <a:off x="6228000" y="4767479"/>
              <a:ext cx="684000" cy="1289161"/>
              <a:chOff x="6228000" y="4767479"/>
              <a:chExt cx="684000" cy="1289161"/>
            </a:xfrm>
          </p:grpSpPr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id="{95A66108-25EB-4520-B946-BAD53979260E}"/>
                  </a:ext>
                </a:extLst>
              </p:cNvPr>
              <p:cNvSpPr txBox="1"/>
              <p:nvPr/>
            </p:nvSpPr>
            <p:spPr>
              <a:xfrm>
                <a:off x="6300000" y="5941800"/>
                <a:ext cx="503999" cy="11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IO Specific</a:t>
                </a:r>
              </a:p>
            </p:txBody>
          </p:sp>
          <p:grpSp>
            <p:nvGrpSpPr>
              <p:cNvPr id="89" name="Agrupar 88">
                <a:extLst>
                  <a:ext uri="{FF2B5EF4-FFF2-40B4-BE49-F238E27FC236}">
                    <a16:creationId xmlns:a16="http://schemas.microsoft.com/office/drawing/2014/main" id="{B10FAF32-B6B7-4850-9BCC-EA48B9149ED6}"/>
                  </a:ext>
                </a:extLst>
              </p:cNvPr>
              <p:cNvGrpSpPr/>
              <p:nvPr/>
            </p:nvGrpSpPr>
            <p:grpSpPr>
              <a:xfrm>
                <a:off x="6228000" y="4767479"/>
                <a:ext cx="684000" cy="1145161"/>
                <a:chOff x="6228000" y="4767479"/>
                <a:chExt cx="684000" cy="1145161"/>
              </a:xfrm>
            </p:grpSpPr>
            <p:grpSp>
              <p:nvGrpSpPr>
                <p:cNvPr id="90" name="Agrupar 89">
                  <a:extLst>
                    <a:ext uri="{FF2B5EF4-FFF2-40B4-BE49-F238E27FC236}">
                      <a16:creationId xmlns:a16="http://schemas.microsoft.com/office/drawing/2014/main" id="{68AA34CD-78BF-4134-8199-50C6F01AFCEB}"/>
                    </a:ext>
                  </a:extLst>
                </p:cNvPr>
                <p:cNvGrpSpPr/>
                <p:nvPr/>
              </p:nvGrpSpPr>
              <p:grpSpPr>
                <a:xfrm>
                  <a:off x="6228000" y="4767479"/>
                  <a:ext cx="684000" cy="983161"/>
                  <a:chOff x="6228000" y="4767479"/>
                  <a:chExt cx="684000" cy="983161"/>
                </a:xfrm>
              </p:grpSpPr>
              <p:sp>
                <p:nvSpPr>
                  <p:cNvPr id="97" name="Retângulo 96">
                    <a:extLst>
                      <a:ext uri="{FF2B5EF4-FFF2-40B4-BE49-F238E27FC236}">
                        <a16:creationId xmlns:a16="http://schemas.microsoft.com/office/drawing/2014/main" id="{A4D1FC37-56CE-4827-985D-871EDE0EB5B3}"/>
                      </a:ext>
                    </a:extLst>
                  </p:cNvPr>
                  <p:cNvSpPr/>
                  <p:nvPr/>
                </p:nvSpPr>
                <p:spPr>
                  <a:xfrm>
                    <a:off x="6228000" y="5138640"/>
                    <a:ext cx="684000" cy="612000"/>
                  </a:xfrm>
                  <a:prstGeom prst="rect">
                    <a:avLst/>
                  </a:prstGeom>
                  <a:solidFill>
                    <a:srgbClr val="F9D4BA">
                      <a:alpha val="50000"/>
                    </a:srgbClr>
                  </a:solidFill>
                  <a:ln w="0">
                    <a:solidFill>
                      <a:srgbClr val="FFFFFF"/>
                    </a:solidFill>
                    <a:prstDash val="solid"/>
                  </a:ln>
                </p:spPr>
                <p:txBody>
                  <a:bodyPr wrap="none" lIns="90000" tIns="45000" rIns="90000" bIns="450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98" name="CaixaDeTexto 97">
                    <a:extLst>
                      <a:ext uri="{FF2B5EF4-FFF2-40B4-BE49-F238E27FC236}">
                        <a16:creationId xmlns:a16="http://schemas.microsoft.com/office/drawing/2014/main" id="{305CC3F3-1759-4351-9247-DDBA0CE34575}"/>
                      </a:ext>
                    </a:extLst>
                  </p:cNvPr>
                  <p:cNvSpPr txBox="1"/>
                  <p:nvPr/>
                </p:nvSpPr>
                <p:spPr>
                  <a:xfrm>
                    <a:off x="6282000" y="5152680"/>
                    <a:ext cx="558000" cy="208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compatLnSpc="0"/>
                  <a:lstStyle/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7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NoC M/S</a:t>
                    </a:r>
                  </a:p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7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BACK-END</a:t>
                    </a:r>
                  </a:p>
                </p:txBody>
              </p:sp>
              <p:sp>
                <p:nvSpPr>
                  <p:cNvPr id="99" name="CaixaDeTexto 98">
                    <a:extLst>
                      <a:ext uri="{FF2B5EF4-FFF2-40B4-BE49-F238E27FC236}">
                        <a16:creationId xmlns:a16="http://schemas.microsoft.com/office/drawing/2014/main" id="{F8788D74-4D8C-4D9F-A718-6C97F590F664}"/>
                      </a:ext>
                    </a:extLst>
                  </p:cNvPr>
                  <p:cNvSpPr txBox="1"/>
                  <p:nvPr/>
                </p:nvSpPr>
                <p:spPr>
                  <a:xfrm>
                    <a:off x="6246000" y="5469480"/>
                    <a:ext cx="648000" cy="24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compatLnSpc="0"/>
                  <a:lstStyle/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9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XUSER</a:t>
                    </a:r>
                  </a:p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Agent_SW</a:t>
                    </a:r>
                  </a:p>
                </p:txBody>
              </p:sp>
              <p:grpSp>
                <p:nvGrpSpPr>
                  <p:cNvPr id="100" name="Agrupar 99">
                    <a:extLst>
                      <a:ext uri="{FF2B5EF4-FFF2-40B4-BE49-F238E27FC236}">
                        <a16:creationId xmlns:a16="http://schemas.microsoft.com/office/drawing/2014/main" id="{3BF92F09-3C66-458A-B255-75FA541FD0BF}"/>
                      </a:ext>
                    </a:extLst>
                  </p:cNvPr>
                  <p:cNvGrpSpPr/>
                  <p:nvPr/>
                </p:nvGrpSpPr>
                <p:grpSpPr>
                  <a:xfrm>
                    <a:off x="6354000" y="4965480"/>
                    <a:ext cx="89999" cy="180000"/>
                    <a:chOff x="6354000" y="4965480"/>
                    <a:chExt cx="89999" cy="180000"/>
                  </a:xfrm>
                </p:grpSpPr>
                <p:sp>
                  <p:nvSpPr>
                    <p:cNvPr id="106" name="Conector reto 105">
                      <a:extLst>
                        <a:ext uri="{FF2B5EF4-FFF2-40B4-BE49-F238E27FC236}">
                          <a16:creationId xmlns:a16="http://schemas.microsoft.com/office/drawing/2014/main" id="{201A7DAB-9C5D-4826-A0A2-AED491875B5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354000" y="4965480"/>
                      <a:ext cx="0" cy="180000"/>
                    </a:xfrm>
                    <a:prstGeom prst="line">
                      <a:avLst/>
                    </a:prstGeom>
                    <a:noFill/>
                    <a:ln w="10800">
                      <a:solidFill>
                        <a:srgbClr val="800000"/>
                      </a:solidFill>
                      <a:prstDash val="solid"/>
                      <a:tailEnd type="arrow"/>
                    </a:ln>
                  </p:spPr>
                  <p:txBody>
                    <a:bodyPr wrap="none" lIns="5400" tIns="5400" rIns="5400" bIns="54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07" name="Conector reto 106">
                      <a:extLst>
                        <a:ext uri="{FF2B5EF4-FFF2-40B4-BE49-F238E27FC236}">
                          <a16:creationId xmlns:a16="http://schemas.microsoft.com/office/drawing/2014/main" id="{D5530E6F-A9C8-402B-B40A-7E5EE3942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999" y="4965480"/>
                      <a:ext cx="0" cy="180000"/>
                    </a:xfrm>
                    <a:prstGeom prst="line">
                      <a:avLst/>
                    </a:prstGeom>
                    <a:noFill/>
                    <a:ln w="10800">
                      <a:solidFill>
                        <a:srgbClr val="800000"/>
                      </a:solidFill>
                      <a:prstDash val="solid"/>
                      <a:tailEnd type="arrow"/>
                    </a:ln>
                  </p:spPr>
                  <p:txBody>
                    <a:bodyPr wrap="none" lIns="5400" tIns="5400" rIns="5400" bIns="54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</p:grpSp>
              <p:grpSp>
                <p:nvGrpSpPr>
                  <p:cNvPr id="101" name="Agrupar 100">
                    <a:extLst>
                      <a:ext uri="{FF2B5EF4-FFF2-40B4-BE49-F238E27FC236}">
                        <a16:creationId xmlns:a16="http://schemas.microsoft.com/office/drawing/2014/main" id="{6AA5F25C-8011-4FB7-B406-4CE46C0843F8}"/>
                      </a:ext>
                    </a:extLst>
                  </p:cNvPr>
                  <p:cNvGrpSpPr/>
                  <p:nvPr/>
                </p:nvGrpSpPr>
                <p:grpSpPr>
                  <a:xfrm>
                    <a:off x="6678000" y="4965480"/>
                    <a:ext cx="90000" cy="180000"/>
                    <a:chOff x="6678000" y="4965480"/>
                    <a:chExt cx="90000" cy="180000"/>
                  </a:xfrm>
                </p:grpSpPr>
                <p:sp>
                  <p:nvSpPr>
                    <p:cNvPr id="104" name="Conector reto 103">
                      <a:extLst>
                        <a:ext uri="{FF2B5EF4-FFF2-40B4-BE49-F238E27FC236}">
                          <a16:creationId xmlns:a16="http://schemas.microsoft.com/office/drawing/2014/main" id="{CBF12BB4-51EA-4B66-B1A1-9F766B2F192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678000" y="4965480"/>
                      <a:ext cx="0" cy="180000"/>
                    </a:xfrm>
                    <a:prstGeom prst="line">
                      <a:avLst/>
                    </a:prstGeom>
                    <a:noFill/>
                    <a:ln w="10800">
                      <a:solidFill>
                        <a:srgbClr val="355E00"/>
                      </a:solidFill>
                      <a:prstDash val="solid"/>
                      <a:tailEnd type="arrow"/>
                    </a:ln>
                  </p:spPr>
                  <p:txBody>
                    <a:bodyPr wrap="none" lIns="5400" tIns="5400" rIns="5400" bIns="54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105" name="Conector reto 104">
                      <a:extLst>
                        <a:ext uri="{FF2B5EF4-FFF2-40B4-BE49-F238E27FC236}">
                          <a16:creationId xmlns:a16="http://schemas.microsoft.com/office/drawing/2014/main" id="{CCA14F44-A2DE-41B0-B326-57B1C91B2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8000" y="4965480"/>
                      <a:ext cx="0" cy="180000"/>
                    </a:xfrm>
                    <a:prstGeom prst="line">
                      <a:avLst/>
                    </a:prstGeom>
                    <a:noFill/>
                    <a:ln w="10800">
                      <a:solidFill>
                        <a:srgbClr val="355E00"/>
                      </a:solidFill>
                      <a:prstDash val="solid"/>
                      <a:tailEnd type="arrow"/>
                    </a:ln>
                  </p:spPr>
                  <p:txBody>
                    <a:bodyPr wrap="none" lIns="5400" tIns="5400" rIns="5400" bIns="54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</p:grpSp>
              <p:sp>
                <p:nvSpPr>
                  <p:cNvPr id="102" name="Forma Livre: Forma 101">
                    <a:extLst>
                      <a:ext uri="{FF2B5EF4-FFF2-40B4-BE49-F238E27FC236}">
                        <a16:creationId xmlns:a16="http://schemas.microsoft.com/office/drawing/2014/main" id="{F313F1B7-C521-411D-B8AA-9583D6043773}"/>
                      </a:ext>
                    </a:extLst>
                  </p:cNvPr>
                  <p:cNvSpPr/>
                  <p:nvPr/>
                </p:nvSpPr>
                <p:spPr>
                  <a:xfrm>
                    <a:off x="6300000" y="4875480"/>
                    <a:ext cx="503999" cy="90000"/>
                  </a:xfrm>
                  <a:custGeom>
                    <a:avLst>
                      <a:gd name="f0" fmla="val 9207"/>
                    </a:avLst>
                    <a:gdLst>
                      <a:gd name="f1" fmla="val 10800000"/>
                      <a:gd name="f2" fmla="val 5400000"/>
                      <a:gd name="f3" fmla="val 1620000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val 45"/>
                      <a:gd name="f10" fmla="val 10800"/>
                      <a:gd name="f11" fmla="val -2147483647"/>
                      <a:gd name="f12" fmla="val 2147483647"/>
                      <a:gd name="f13" fmla="abs f4"/>
                      <a:gd name="f14" fmla="abs f5"/>
                      <a:gd name="f15" fmla="abs f6"/>
                      <a:gd name="f16" fmla="*/ f8 1 180"/>
                      <a:gd name="f17" fmla="pin 0 f0 10800"/>
                      <a:gd name="f18" fmla="+- 0 0 f2"/>
                      <a:gd name="f19" fmla="?: f13 f4 1"/>
                      <a:gd name="f20" fmla="?: f14 f5 1"/>
                      <a:gd name="f21" fmla="?: f15 f6 1"/>
                      <a:gd name="f22" fmla="*/ f9 f16 1"/>
                      <a:gd name="f23" fmla="+- f7 f17 0"/>
                      <a:gd name="f24" fmla="*/ f19 1 21600"/>
                      <a:gd name="f25" fmla="*/ f20 1 21600"/>
                      <a:gd name="f26" fmla="*/ 21600 f19 1"/>
                      <a:gd name="f27" fmla="*/ 21600 f20 1"/>
                      <a:gd name="f28" fmla="+- 0 0 f22"/>
                      <a:gd name="f29" fmla="min f25 f24"/>
                      <a:gd name="f30" fmla="*/ f26 1 f21"/>
                      <a:gd name="f31" fmla="*/ f27 1 f21"/>
                      <a:gd name="f32" fmla="*/ f28 f1 1"/>
                      <a:gd name="f33" fmla="*/ f32 1 f8"/>
                      <a:gd name="f34" fmla="+- f31 0 f17"/>
                      <a:gd name="f35" fmla="+- f30 0 f17"/>
                      <a:gd name="f36" fmla="*/ f17 f29 1"/>
                      <a:gd name="f37" fmla="*/ f7 f29 1"/>
                      <a:gd name="f38" fmla="*/ f23 f29 1"/>
                      <a:gd name="f39" fmla="*/ f31 f29 1"/>
                      <a:gd name="f40" fmla="*/ f30 f29 1"/>
                      <a:gd name="f41" fmla="+- f33 0 f2"/>
                      <a:gd name="f42" fmla="+- f37 0 f38"/>
                      <a:gd name="f43" fmla="+- f38 0 f37"/>
                      <a:gd name="f44" fmla="*/ f34 f29 1"/>
                      <a:gd name="f45" fmla="*/ f35 f29 1"/>
                      <a:gd name="f46" fmla="cos 1 f41"/>
                      <a:gd name="f47" fmla="abs f42"/>
                      <a:gd name="f48" fmla="abs f43"/>
                      <a:gd name="f49" fmla="?: f42 f18 f2"/>
                      <a:gd name="f50" fmla="?: f42 f2 f18"/>
                      <a:gd name="f51" fmla="?: f42 f3 f2"/>
                      <a:gd name="f52" fmla="?: f42 f2 f3"/>
                      <a:gd name="f53" fmla="+- f39 0 f44"/>
                      <a:gd name="f54" fmla="?: f43 f18 f2"/>
                      <a:gd name="f55" fmla="?: f43 f2 f18"/>
                      <a:gd name="f56" fmla="+- f40 0 f45"/>
                      <a:gd name="f57" fmla="+- f44 0 f39"/>
                      <a:gd name="f58" fmla="+- f45 0 f40"/>
                      <a:gd name="f59" fmla="?: f42 0 f1"/>
                      <a:gd name="f60" fmla="?: f42 f1 0"/>
                      <a:gd name="f61" fmla="+- 0 0 f46"/>
                      <a:gd name="f62" fmla="?: f42 f52 f51"/>
                      <a:gd name="f63" fmla="?: f42 f51 f52"/>
                      <a:gd name="f64" fmla="?: f43 f50 f49"/>
                      <a:gd name="f65" fmla="abs f53"/>
                      <a:gd name="f66" fmla="?: f53 0 f1"/>
                      <a:gd name="f67" fmla="?: f53 f1 0"/>
                      <a:gd name="f68" fmla="?: f53 f54 f55"/>
                      <a:gd name="f69" fmla="abs f56"/>
                      <a:gd name="f70" fmla="abs f57"/>
                      <a:gd name="f71" fmla="?: f56 f18 f2"/>
                      <a:gd name="f72" fmla="?: f56 f2 f18"/>
                      <a:gd name="f73" fmla="?: f56 f3 f2"/>
                      <a:gd name="f74" fmla="?: f56 f2 f3"/>
                      <a:gd name="f75" fmla="abs f58"/>
                      <a:gd name="f76" fmla="?: f58 f18 f2"/>
                      <a:gd name="f77" fmla="?: f58 f2 f18"/>
                      <a:gd name="f78" fmla="?: f58 f60 f59"/>
                      <a:gd name="f79" fmla="?: f58 f59 f60"/>
                      <a:gd name="f80" fmla="*/ f17 f61 1"/>
                      <a:gd name="f81" fmla="?: f43 f63 f62"/>
                      <a:gd name="f82" fmla="?: f43 f67 f66"/>
                      <a:gd name="f83" fmla="?: f43 f66 f67"/>
                      <a:gd name="f84" fmla="?: f56 f74 f73"/>
                      <a:gd name="f85" fmla="?: f56 f73 f74"/>
                      <a:gd name="f86" fmla="?: f57 f72 f71"/>
                      <a:gd name="f87" fmla="?: f42 f78 f79"/>
                      <a:gd name="f88" fmla="?: f42 f76 f77"/>
                      <a:gd name="f89" fmla="*/ f80 3163 1"/>
                      <a:gd name="f90" fmla="?: f53 f82 f83"/>
                      <a:gd name="f91" fmla="?: f57 f85 f84"/>
                      <a:gd name="f92" fmla="*/ f89 1 7636"/>
                      <a:gd name="f93" fmla="+- f7 f92 0"/>
                      <a:gd name="f94" fmla="+- f30 0 f92"/>
                      <a:gd name="f95" fmla="+- f31 0 f92"/>
                      <a:gd name="f96" fmla="*/ f93 f29 1"/>
                      <a:gd name="f97" fmla="*/ f94 f29 1"/>
                      <a:gd name="f98" fmla="*/ f95 f29 1"/>
                    </a:gdLst>
                    <a:ahLst>
                      <a:ahXY gdRefX="f0" minX="f7" maxX="f10">
                        <a:pos x="f36" y="f37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f96" t="f96" r="f97" b="f98"/>
                    <a:pathLst>
                      <a:path>
                        <a:moveTo>
                          <a:pt x="f38" y="f37"/>
                        </a:moveTo>
                        <a:arcTo wR="f47" hR="f48" stAng="f81" swAng="f64"/>
                        <a:lnTo>
                          <a:pt x="f37" y="f44"/>
                        </a:lnTo>
                        <a:arcTo wR="f48" hR="f65" stAng="f90" swAng="f68"/>
                        <a:lnTo>
                          <a:pt x="f45" y="f39"/>
                        </a:lnTo>
                        <a:arcTo wR="f69" hR="f70" stAng="f91" swAng="f86"/>
                        <a:lnTo>
                          <a:pt x="f40" y="f38"/>
                        </a:lnTo>
                        <a:arcTo wR="f75" hR="f47" stAng="f87" swAng="f88"/>
                        <a:close/>
                      </a:path>
                    </a:pathLst>
                  </a:custGeom>
                  <a:solidFill>
                    <a:srgbClr val="29166F"/>
                  </a:solidFill>
                  <a:ln w="18000">
                    <a:solidFill>
                      <a:srgbClr val="FFFFFF"/>
                    </a:solidFill>
                    <a:prstDash val="solid"/>
                  </a:ln>
                </p:spPr>
                <p:txBody>
                  <a:bodyPr wrap="none" lIns="99000" tIns="54000" rIns="99000" bIns="54000" anchor="ctr" anchorCtr="0" compatLnSpc="0">
                    <a:noAutofit/>
                  </a:bodyPr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103" name="CaixaDeTexto 102">
                    <a:extLst>
                      <a:ext uri="{FF2B5EF4-FFF2-40B4-BE49-F238E27FC236}">
                        <a16:creationId xmlns:a16="http://schemas.microsoft.com/office/drawing/2014/main" id="{4C339BAB-94F0-4409-8CBB-C1A96400FBD1}"/>
                      </a:ext>
                    </a:extLst>
                  </p:cNvPr>
                  <p:cNvSpPr txBox="1"/>
                  <p:nvPr/>
                </p:nvSpPr>
                <p:spPr>
                  <a:xfrm>
                    <a:off x="6300000" y="4767479"/>
                    <a:ext cx="503999" cy="114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compatLnSpc="0"/>
                  <a:lstStyle/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Port_4</a:t>
                    </a:r>
                  </a:p>
                </p:txBody>
              </p:sp>
            </p:grpSp>
            <p:grpSp>
              <p:nvGrpSpPr>
                <p:cNvPr id="91" name="Agrupar 90">
                  <a:extLst>
                    <a:ext uri="{FF2B5EF4-FFF2-40B4-BE49-F238E27FC236}">
                      <a16:creationId xmlns:a16="http://schemas.microsoft.com/office/drawing/2014/main" id="{C66F7BF2-BDBB-42A2-ACA0-0BD71CC69E84}"/>
                    </a:ext>
                  </a:extLst>
                </p:cNvPr>
                <p:cNvGrpSpPr/>
                <p:nvPr/>
              </p:nvGrpSpPr>
              <p:grpSpPr>
                <a:xfrm>
                  <a:off x="6354000" y="5750640"/>
                  <a:ext cx="89999" cy="162000"/>
                  <a:chOff x="6354000" y="5750640"/>
                  <a:chExt cx="89999" cy="162000"/>
                </a:xfrm>
              </p:grpSpPr>
              <p:sp>
                <p:nvSpPr>
                  <p:cNvPr id="95" name="Conector reto 94">
                    <a:extLst>
                      <a:ext uri="{FF2B5EF4-FFF2-40B4-BE49-F238E27FC236}">
                        <a16:creationId xmlns:a16="http://schemas.microsoft.com/office/drawing/2014/main" id="{1653778E-63D9-494F-9F1B-5352235492AC}"/>
                      </a:ext>
                    </a:extLst>
                  </p:cNvPr>
                  <p:cNvSpPr/>
                  <p:nvPr/>
                </p:nvSpPr>
                <p:spPr>
                  <a:xfrm flipV="1">
                    <a:off x="6354000" y="5750640"/>
                    <a:ext cx="0" cy="162000"/>
                  </a:xfrm>
                  <a:prstGeom prst="line">
                    <a:avLst/>
                  </a:prstGeom>
                  <a:noFill/>
                  <a:ln w="72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3600" tIns="3600" rIns="3600" bIns="36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96" name="Conector reto 95">
                    <a:extLst>
                      <a:ext uri="{FF2B5EF4-FFF2-40B4-BE49-F238E27FC236}">
                        <a16:creationId xmlns:a16="http://schemas.microsoft.com/office/drawing/2014/main" id="{2D0D7EF2-7593-4350-9CF1-921F1949ADD0}"/>
                      </a:ext>
                    </a:extLst>
                  </p:cNvPr>
                  <p:cNvSpPr/>
                  <p:nvPr/>
                </p:nvSpPr>
                <p:spPr>
                  <a:xfrm>
                    <a:off x="6443999" y="5750640"/>
                    <a:ext cx="0" cy="162000"/>
                  </a:xfrm>
                  <a:prstGeom prst="line">
                    <a:avLst/>
                  </a:prstGeom>
                  <a:noFill/>
                  <a:ln w="72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3600" tIns="3600" rIns="3600" bIns="36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</p:grpSp>
            <p:grpSp>
              <p:nvGrpSpPr>
                <p:cNvPr id="92" name="Agrupar 91">
                  <a:extLst>
                    <a:ext uri="{FF2B5EF4-FFF2-40B4-BE49-F238E27FC236}">
                      <a16:creationId xmlns:a16="http://schemas.microsoft.com/office/drawing/2014/main" id="{2A775C95-993A-4E88-8651-C8CAFA3F0435}"/>
                    </a:ext>
                  </a:extLst>
                </p:cNvPr>
                <p:cNvGrpSpPr/>
                <p:nvPr/>
              </p:nvGrpSpPr>
              <p:grpSpPr>
                <a:xfrm>
                  <a:off x="6678000" y="5750640"/>
                  <a:ext cx="90000" cy="162000"/>
                  <a:chOff x="6678000" y="5750640"/>
                  <a:chExt cx="90000" cy="162000"/>
                </a:xfrm>
              </p:grpSpPr>
              <p:sp>
                <p:nvSpPr>
                  <p:cNvPr id="93" name="Conector reto 92">
                    <a:extLst>
                      <a:ext uri="{FF2B5EF4-FFF2-40B4-BE49-F238E27FC236}">
                        <a16:creationId xmlns:a16="http://schemas.microsoft.com/office/drawing/2014/main" id="{D6D19F65-3D22-43BE-AE70-4E41FF0D385B}"/>
                      </a:ext>
                    </a:extLst>
                  </p:cNvPr>
                  <p:cNvSpPr/>
                  <p:nvPr/>
                </p:nvSpPr>
                <p:spPr>
                  <a:xfrm flipV="1">
                    <a:off x="6678000" y="5750640"/>
                    <a:ext cx="0" cy="162000"/>
                  </a:xfrm>
                  <a:prstGeom prst="line">
                    <a:avLst/>
                  </a:prstGeom>
                  <a:noFill/>
                  <a:ln w="72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3600" tIns="3600" rIns="3600" bIns="36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94" name="Conector reto 93">
                    <a:extLst>
                      <a:ext uri="{FF2B5EF4-FFF2-40B4-BE49-F238E27FC236}">
                        <a16:creationId xmlns:a16="http://schemas.microsoft.com/office/drawing/2014/main" id="{04142445-CA1A-454A-9D4F-E04C90769A00}"/>
                      </a:ext>
                    </a:extLst>
                  </p:cNvPr>
                  <p:cNvSpPr/>
                  <p:nvPr/>
                </p:nvSpPr>
                <p:spPr>
                  <a:xfrm>
                    <a:off x="6768000" y="5750640"/>
                    <a:ext cx="0" cy="162000"/>
                  </a:xfrm>
                  <a:prstGeom prst="line">
                    <a:avLst/>
                  </a:prstGeom>
                  <a:noFill/>
                  <a:ln w="72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3600" tIns="3600" rIns="3600" bIns="36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</p:grpSp>
          </p:grp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279261F3-9C4E-4F7A-9D71-807BE4923AE2}"/>
                </a:ext>
              </a:extLst>
            </p:cNvPr>
            <p:cNvGrpSpPr/>
            <p:nvPr/>
          </p:nvGrpSpPr>
          <p:grpSpPr>
            <a:xfrm>
              <a:off x="6908400" y="5343480"/>
              <a:ext cx="147600" cy="216000"/>
              <a:chOff x="6908400" y="5343480"/>
              <a:chExt cx="147600" cy="216000"/>
            </a:xfrm>
          </p:grpSpPr>
          <p:grpSp>
            <p:nvGrpSpPr>
              <p:cNvPr id="78" name="Agrupar 77">
                <a:extLst>
                  <a:ext uri="{FF2B5EF4-FFF2-40B4-BE49-F238E27FC236}">
                    <a16:creationId xmlns:a16="http://schemas.microsoft.com/office/drawing/2014/main" id="{85231A56-4C23-4891-96F0-7D42CF2B0AB1}"/>
                  </a:ext>
                </a:extLst>
              </p:cNvPr>
              <p:cNvGrpSpPr/>
              <p:nvPr/>
            </p:nvGrpSpPr>
            <p:grpSpPr>
              <a:xfrm>
                <a:off x="6908400" y="5343480"/>
                <a:ext cx="147600" cy="216000"/>
                <a:chOff x="6908400" y="5343480"/>
                <a:chExt cx="147600" cy="216000"/>
              </a:xfrm>
            </p:grpSpPr>
            <p:grpSp>
              <p:nvGrpSpPr>
                <p:cNvPr id="82" name="Agrupar 81">
                  <a:extLst>
                    <a:ext uri="{FF2B5EF4-FFF2-40B4-BE49-F238E27FC236}">
                      <a16:creationId xmlns:a16="http://schemas.microsoft.com/office/drawing/2014/main" id="{577F0FAF-56B9-4D45-BF67-29B8D96990E8}"/>
                    </a:ext>
                  </a:extLst>
                </p:cNvPr>
                <p:cNvGrpSpPr/>
                <p:nvPr/>
              </p:nvGrpSpPr>
              <p:grpSpPr>
                <a:xfrm>
                  <a:off x="6908400" y="5343480"/>
                  <a:ext cx="147600" cy="72000"/>
                  <a:chOff x="6908400" y="5343480"/>
                  <a:chExt cx="147600" cy="72000"/>
                </a:xfrm>
              </p:grpSpPr>
              <p:sp>
                <p:nvSpPr>
                  <p:cNvPr id="86" name="Conector reto 85">
                    <a:extLst>
                      <a:ext uri="{FF2B5EF4-FFF2-40B4-BE49-F238E27FC236}">
                        <a16:creationId xmlns:a16="http://schemas.microsoft.com/office/drawing/2014/main" id="{C416D3E7-2D8C-4BEF-8FB8-F0281576E152}"/>
                      </a:ext>
                    </a:extLst>
                  </p:cNvPr>
                  <p:cNvSpPr/>
                  <p:nvPr/>
                </p:nvSpPr>
                <p:spPr>
                  <a:xfrm>
                    <a:off x="6908400" y="5343480"/>
                    <a:ext cx="145080" cy="0"/>
                  </a:xfrm>
                  <a:prstGeom prst="line">
                    <a:avLst/>
                  </a:prstGeom>
                  <a:noFill/>
                  <a:ln w="108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95400" tIns="50400" rIns="95400" bIns="504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87" name="Conector reto 86">
                    <a:extLst>
                      <a:ext uri="{FF2B5EF4-FFF2-40B4-BE49-F238E27FC236}">
                        <a16:creationId xmlns:a16="http://schemas.microsoft.com/office/drawing/2014/main" id="{96EFC5D3-FB0A-415F-85A2-2403BAEA50C6}"/>
                      </a:ext>
                    </a:extLst>
                  </p:cNvPr>
                  <p:cNvSpPr/>
                  <p:nvPr/>
                </p:nvSpPr>
                <p:spPr>
                  <a:xfrm flipH="1">
                    <a:off x="6910920" y="5415480"/>
                    <a:ext cx="145080" cy="0"/>
                  </a:xfrm>
                  <a:prstGeom prst="line">
                    <a:avLst/>
                  </a:prstGeom>
                  <a:noFill/>
                  <a:ln w="108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95400" tIns="50400" rIns="95400" bIns="504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</p:grpSp>
            <p:grpSp>
              <p:nvGrpSpPr>
                <p:cNvPr id="83" name="Agrupar 82">
                  <a:extLst>
                    <a:ext uri="{FF2B5EF4-FFF2-40B4-BE49-F238E27FC236}">
                      <a16:creationId xmlns:a16="http://schemas.microsoft.com/office/drawing/2014/main" id="{64DB184D-5A6E-4AF7-A201-62BDA6F5375A}"/>
                    </a:ext>
                  </a:extLst>
                </p:cNvPr>
                <p:cNvGrpSpPr/>
                <p:nvPr/>
              </p:nvGrpSpPr>
              <p:grpSpPr>
                <a:xfrm>
                  <a:off x="6908400" y="5487479"/>
                  <a:ext cx="147600" cy="72001"/>
                  <a:chOff x="6908400" y="5487479"/>
                  <a:chExt cx="147600" cy="72001"/>
                </a:xfrm>
              </p:grpSpPr>
              <p:sp>
                <p:nvSpPr>
                  <p:cNvPr id="84" name="Conector reto 83">
                    <a:extLst>
                      <a:ext uri="{FF2B5EF4-FFF2-40B4-BE49-F238E27FC236}">
                        <a16:creationId xmlns:a16="http://schemas.microsoft.com/office/drawing/2014/main" id="{E2288876-66DD-43C2-80D5-4EC8499DAB35}"/>
                      </a:ext>
                    </a:extLst>
                  </p:cNvPr>
                  <p:cNvSpPr/>
                  <p:nvPr/>
                </p:nvSpPr>
                <p:spPr>
                  <a:xfrm>
                    <a:off x="6908400" y="5487479"/>
                    <a:ext cx="145080" cy="0"/>
                  </a:xfrm>
                  <a:prstGeom prst="line">
                    <a:avLst/>
                  </a:prstGeom>
                  <a:noFill/>
                  <a:ln w="108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95400" tIns="50400" rIns="95400" bIns="504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85" name="Conector reto 84">
                    <a:extLst>
                      <a:ext uri="{FF2B5EF4-FFF2-40B4-BE49-F238E27FC236}">
                        <a16:creationId xmlns:a16="http://schemas.microsoft.com/office/drawing/2014/main" id="{C5E9E102-796E-4847-864A-91A4297F5CE9}"/>
                      </a:ext>
                    </a:extLst>
                  </p:cNvPr>
                  <p:cNvSpPr/>
                  <p:nvPr/>
                </p:nvSpPr>
                <p:spPr>
                  <a:xfrm flipH="1">
                    <a:off x="6910920" y="5559480"/>
                    <a:ext cx="145080" cy="0"/>
                  </a:xfrm>
                  <a:prstGeom prst="line">
                    <a:avLst/>
                  </a:prstGeom>
                  <a:noFill/>
                  <a:ln w="108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95400" tIns="50400" rIns="95400" bIns="504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</p:grpSp>
          </p:grpSp>
          <p:grpSp>
            <p:nvGrpSpPr>
              <p:cNvPr id="79" name="Agrupar 78">
                <a:extLst>
                  <a:ext uri="{FF2B5EF4-FFF2-40B4-BE49-F238E27FC236}">
                    <a16:creationId xmlns:a16="http://schemas.microsoft.com/office/drawing/2014/main" id="{AA7C5139-9896-40E6-9CA2-62D107901F2E}"/>
                  </a:ext>
                </a:extLst>
              </p:cNvPr>
              <p:cNvGrpSpPr/>
              <p:nvPr/>
            </p:nvGrpSpPr>
            <p:grpSpPr>
              <a:xfrm>
                <a:off x="6908400" y="5343480"/>
                <a:ext cx="147600" cy="72000"/>
                <a:chOff x="6908400" y="5343480"/>
                <a:chExt cx="147600" cy="72000"/>
              </a:xfrm>
            </p:grpSpPr>
            <p:sp>
              <p:nvSpPr>
                <p:cNvPr id="80" name="Conector reto 79">
                  <a:extLst>
                    <a:ext uri="{FF2B5EF4-FFF2-40B4-BE49-F238E27FC236}">
                      <a16:creationId xmlns:a16="http://schemas.microsoft.com/office/drawing/2014/main" id="{7034623A-570A-4BA5-AAF0-4703BBB769BB}"/>
                    </a:ext>
                  </a:extLst>
                </p:cNvPr>
                <p:cNvSpPr/>
                <p:nvPr/>
              </p:nvSpPr>
              <p:spPr>
                <a:xfrm>
                  <a:off x="6908400" y="5343480"/>
                  <a:ext cx="145080" cy="0"/>
                </a:xfrm>
                <a:prstGeom prst="line">
                  <a:avLst/>
                </a:prstGeom>
                <a:noFill/>
                <a:ln w="108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95400" tIns="50400" rIns="95400" bIns="50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81" name="Conector reto 80">
                  <a:extLst>
                    <a:ext uri="{FF2B5EF4-FFF2-40B4-BE49-F238E27FC236}">
                      <a16:creationId xmlns:a16="http://schemas.microsoft.com/office/drawing/2014/main" id="{210C8E61-F690-4F94-8D4E-FDB8C902C812}"/>
                    </a:ext>
                  </a:extLst>
                </p:cNvPr>
                <p:cNvSpPr/>
                <p:nvPr/>
              </p:nvSpPr>
              <p:spPr>
                <a:xfrm flipH="1">
                  <a:off x="6910920" y="5415480"/>
                  <a:ext cx="145080" cy="0"/>
                </a:xfrm>
                <a:prstGeom prst="line">
                  <a:avLst/>
                </a:prstGeom>
                <a:noFill/>
                <a:ln w="108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95400" tIns="50400" rIns="95400" bIns="50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</p:grp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8E148A8F-5322-4D8C-9979-7D593B644494}"/>
                </a:ext>
              </a:extLst>
            </p:cNvPr>
            <p:cNvGrpSpPr/>
            <p:nvPr/>
          </p:nvGrpSpPr>
          <p:grpSpPr>
            <a:xfrm>
              <a:off x="8694000" y="5325480"/>
              <a:ext cx="147600" cy="216000"/>
              <a:chOff x="8694000" y="5325480"/>
              <a:chExt cx="147600" cy="216000"/>
            </a:xfrm>
          </p:grpSpPr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5A1B2EB4-7B1B-4315-A2CA-1D3BA3803D58}"/>
                  </a:ext>
                </a:extLst>
              </p:cNvPr>
              <p:cNvGrpSpPr/>
              <p:nvPr/>
            </p:nvGrpSpPr>
            <p:grpSpPr>
              <a:xfrm>
                <a:off x="8694000" y="5325480"/>
                <a:ext cx="147600" cy="216000"/>
                <a:chOff x="8694000" y="5325480"/>
                <a:chExt cx="147600" cy="216000"/>
              </a:xfrm>
            </p:grpSpPr>
            <p:grpSp>
              <p:nvGrpSpPr>
                <p:cNvPr id="72" name="Agrupar 71">
                  <a:extLst>
                    <a:ext uri="{FF2B5EF4-FFF2-40B4-BE49-F238E27FC236}">
                      <a16:creationId xmlns:a16="http://schemas.microsoft.com/office/drawing/2014/main" id="{94B27F8E-3428-45EB-98D9-E0D2A27AAD7B}"/>
                    </a:ext>
                  </a:extLst>
                </p:cNvPr>
                <p:cNvGrpSpPr/>
                <p:nvPr/>
              </p:nvGrpSpPr>
              <p:grpSpPr>
                <a:xfrm>
                  <a:off x="8694000" y="5325480"/>
                  <a:ext cx="147600" cy="72000"/>
                  <a:chOff x="8694000" y="5325480"/>
                  <a:chExt cx="147600" cy="72000"/>
                </a:xfrm>
              </p:grpSpPr>
              <p:sp>
                <p:nvSpPr>
                  <p:cNvPr id="76" name="Conector reto 75">
                    <a:extLst>
                      <a:ext uri="{FF2B5EF4-FFF2-40B4-BE49-F238E27FC236}">
                        <a16:creationId xmlns:a16="http://schemas.microsoft.com/office/drawing/2014/main" id="{D5163938-AD7C-45C9-8860-7C9F361D886F}"/>
                      </a:ext>
                    </a:extLst>
                  </p:cNvPr>
                  <p:cNvSpPr/>
                  <p:nvPr/>
                </p:nvSpPr>
                <p:spPr>
                  <a:xfrm>
                    <a:off x="8694000" y="5325480"/>
                    <a:ext cx="145080" cy="0"/>
                  </a:xfrm>
                  <a:prstGeom prst="line">
                    <a:avLst/>
                  </a:prstGeom>
                  <a:noFill/>
                  <a:ln w="108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95400" tIns="50400" rIns="95400" bIns="504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77" name="Conector reto 76">
                    <a:extLst>
                      <a:ext uri="{FF2B5EF4-FFF2-40B4-BE49-F238E27FC236}">
                        <a16:creationId xmlns:a16="http://schemas.microsoft.com/office/drawing/2014/main" id="{FDCB197E-84EF-4AC0-8774-F19792A5A124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520" y="5397480"/>
                    <a:ext cx="145080" cy="0"/>
                  </a:xfrm>
                  <a:prstGeom prst="line">
                    <a:avLst/>
                  </a:prstGeom>
                  <a:noFill/>
                  <a:ln w="108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95400" tIns="50400" rIns="95400" bIns="504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</p:grpSp>
            <p:grpSp>
              <p:nvGrpSpPr>
                <p:cNvPr id="73" name="Agrupar 72">
                  <a:extLst>
                    <a:ext uri="{FF2B5EF4-FFF2-40B4-BE49-F238E27FC236}">
                      <a16:creationId xmlns:a16="http://schemas.microsoft.com/office/drawing/2014/main" id="{EBBF4C3D-B7DA-4A26-8CB3-52E0B1CABEB6}"/>
                    </a:ext>
                  </a:extLst>
                </p:cNvPr>
                <p:cNvGrpSpPr/>
                <p:nvPr/>
              </p:nvGrpSpPr>
              <p:grpSpPr>
                <a:xfrm>
                  <a:off x="8694000" y="5469480"/>
                  <a:ext cx="147600" cy="72000"/>
                  <a:chOff x="8694000" y="5469480"/>
                  <a:chExt cx="147600" cy="72000"/>
                </a:xfrm>
              </p:grpSpPr>
              <p:sp>
                <p:nvSpPr>
                  <p:cNvPr id="74" name="Conector reto 73">
                    <a:extLst>
                      <a:ext uri="{FF2B5EF4-FFF2-40B4-BE49-F238E27FC236}">
                        <a16:creationId xmlns:a16="http://schemas.microsoft.com/office/drawing/2014/main" id="{E028F9E4-DF60-4D8D-B6DC-51BF34B05E7C}"/>
                      </a:ext>
                    </a:extLst>
                  </p:cNvPr>
                  <p:cNvSpPr/>
                  <p:nvPr/>
                </p:nvSpPr>
                <p:spPr>
                  <a:xfrm>
                    <a:off x="8694000" y="5469480"/>
                    <a:ext cx="145080" cy="0"/>
                  </a:xfrm>
                  <a:prstGeom prst="line">
                    <a:avLst/>
                  </a:prstGeom>
                  <a:noFill/>
                  <a:ln w="108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95400" tIns="50400" rIns="95400" bIns="504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75" name="Conector reto 74">
                    <a:extLst>
                      <a:ext uri="{FF2B5EF4-FFF2-40B4-BE49-F238E27FC236}">
                        <a16:creationId xmlns:a16="http://schemas.microsoft.com/office/drawing/2014/main" id="{988F9AA9-EB3F-4518-AA05-A806C173040E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520" y="5541480"/>
                    <a:ext cx="145080" cy="0"/>
                  </a:xfrm>
                  <a:prstGeom prst="line">
                    <a:avLst/>
                  </a:prstGeom>
                  <a:noFill/>
                  <a:ln w="108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95400" tIns="50400" rIns="95400" bIns="504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</p:grpSp>
          </p:grpSp>
          <p:grpSp>
            <p:nvGrpSpPr>
              <p:cNvPr id="69" name="Agrupar 68">
                <a:extLst>
                  <a:ext uri="{FF2B5EF4-FFF2-40B4-BE49-F238E27FC236}">
                    <a16:creationId xmlns:a16="http://schemas.microsoft.com/office/drawing/2014/main" id="{3F315C94-D519-4949-A365-EC4C023170CA}"/>
                  </a:ext>
                </a:extLst>
              </p:cNvPr>
              <p:cNvGrpSpPr/>
              <p:nvPr/>
            </p:nvGrpSpPr>
            <p:grpSpPr>
              <a:xfrm>
                <a:off x="8694000" y="5325480"/>
                <a:ext cx="147600" cy="72000"/>
                <a:chOff x="8694000" y="5325480"/>
                <a:chExt cx="147600" cy="72000"/>
              </a:xfrm>
            </p:grpSpPr>
            <p:sp>
              <p:nvSpPr>
                <p:cNvPr id="70" name="Conector reto 69">
                  <a:extLst>
                    <a:ext uri="{FF2B5EF4-FFF2-40B4-BE49-F238E27FC236}">
                      <a16:creationId xmlns:a16="http://schemas.microsoft.com/office/drawing/2014/main" id="{3B231991-2CCA-4E5E-87B7-5F277EE4C2A8}"/>
                    </a:ext>
                  </a:extLst>
                </p:cNvPr>
                <p:cNvSpPr/>
                <p:nvPr/>
              </p:nvSpPr>
              <p:spPr>
                <a:xfrm>
                  <a:off x="8694000" y="5325480"/>
                  <a:ext cx="145080" cy="0"/>
                </a:xfrm>
                <a:prstGeom prst="line">
                  <a:avLst/>
                </a:prstGeom>
                <a:noFill/>
                <a:ln w="108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95400" tIns="50400" rIns="95400" bIns="50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71" name="Conector reto 70">
                  <a:extLst>
                    <a:ext uri="{FF2B5EF4-FFF2-40B4-BE49-F238E27FC236}">
                      <a16:creationId xmlns:a16="http://schemas.microsoft.com/office/drawing/2014/main" id="{59FD799D-2CF9-42B9-8610-381A8122DDFC}"/>
                    </a:ext>
                  </a:extLst>
                </p:cNvPr>
                <p:cNvSpPr/>
                <p:nvPr/>
              </p:nvSpPr>
              <p:spPr>
                <a:xfrm flipH="1">
                  <a:off x="8696520" y="5397480"/>
                  <a:ext cx="145080" cy="0"/>
                </a:xfrm>
                <a:prstGeom prst="line">
                  <a:avLst/>
                </a:prstGeom>
                <a:noFill/>
                <a:ln w="108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95400" tIns="50400" rIns="95400" bIns="50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5BF32E89-8A08-491A-95AA-B1A06E08F2BF}"/>
                </a:ext>
              </a:extLst>
            </p:cNvPr>
            <p:cNvGrpSpPr/>
            <p:nvPr/>
          </p:nvGrpSpPr>
          <p:grpSpPr>
            <a:xfrm>
              <a:off x="8838000" y="4767479"/>
              <a:ext cx="684000" cy="1289161"/>
              <a:chOff x="8838000" y="4767479"/>
              <a:chExt cx="684000" cy="1289161"/>
            </a:xfrm>
          </p:grpSpPr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85351C3A-EE01-4E86-9519-2507E6E0782D}"/>
                  </a:ext>
                </a:extLst>
              </p:cNvPr>
              <p:cNvSpPr txBox="1"/>
              <p:nvPr/>
            </p:nvSpPr>
            <p:spPr>
              <a:xfrm>
                <a:off x="8910000" y="5941800"/>
                <a:ext cx="503999" cy="11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IO Specific</a:t>
                </a:r>
              </a:p>
            </p:txBody>
          </p:sp>
          <p:grpSp>
            <p:nvGrpSpPr>
              <p:cNvPr id="49" name="Agrupar 48">
                <a:extLst>
                  <a:ext uri="{FF2B5EF4-FFF2-40B4-BE49-F238E27FC236}">
                    <a16:creationId xmlns:a16="http://schemas.microsoft.com/office/drawing/2014/main" id="{81C72795-6285-4E37-B78D-7A8B3E04C78A}"/>
                  </a:ext>
                </a:extLst>
              </p:cNvPr>
              <p:cNvGrpSpPr/>
              <p:nvPr/>
            </p:nvGrpSpPr>
            <p:grpSpPr>
              <a:xfrm>
                <a:off x="8838000" y="4767479"/>
                <a:ext cx="684000" cy="1145161"/>
                <a:chOff x="8838000" y="4767479"/>
                <a:chExt cx="684000" cy="1145161"/>
              </a:xfrm>
            </p:grpSpPr>
            <p:grpSp>
              <p:nvGrpSpPr>
                <p:cNvPr id="50" name="Agrupar 49">
                  <a:extLst>
                    <a:ext uri="{FF2B5EF4-FFF2-40B4-BE49-F238E27FC236}">
                      <a16:creationId xmlns:a16="http://schemas.microsoft.com/office/drawing/2014/main" id="{E882D5D7-6ABD-4621-8B27-BF4CE9560925}"/>
                    </a:ext>
                  </a:extLst>
                </p:cNvPr>
                <p:cNvGrpSpPr/>
                <p:nvPr/>
              </p:nvGrpSpPr>
              <p:grpSpPr>
                <a:xfrm>
                  <a:off x="8838000" y="4767479"/>
                  <a:ext cx="684000" cy="983161"/>
                  <a:chOff x="8838000" y="4767479"/>
                  <a:chExt cx="684000" cy="983161"/>
                </a:xfrm>
              </p:grpSpPr>
              <p:sp>
                <p:nvSpPr>
                  <p:cNvPr id="57" name="Retângulo 56">
                    <a:extLst>
                      <a:ext uri="{FF2B5EF4-FFF2-40B4-BE49-F238E27FC236}">
                        <a16:creationId xmlns:a16="http://schemas.microsoft.com/office/drawing/2014/main" id="{1FC40028-FCE4-4B45-9BEC-CEDBA414AE9F}"/>
                      </a:ext>
                    </a:extLst>
                  </p:cNvPr>
                  <p:cNvSpPr/>
                  <p:nvPr/>
                </p:nvSpPr>
                <p:spPr>
                  <a:xfrm>
                    <a:off x="8838000" y="5138640"/>
                    <a:ext cx="684000" cy="612000"/>
                  </a:xfrm>
                  <a:prstGeom prst="rect">
                    <a:avLst/>
                  </a:prstGeom>
                  <a:solidFill>
                    <a:srgbClr val="F9D4BA">
                      <a:alpha val="50000"/>
                    </a:srgbClr>
                  </a:solidFill>
                  <a:ln w="0">
                    <a:solidFill>
                      <a:srgbClr val="FFFFFF"/>
                    </a:solidFill>
                    <a:prstDash val="solid"/>
                  </a:ln>
                </p:spPr>
                <p:txBody>
                  <a:bodyPr wrap="none" lIns="90000" tIns="45000" rIns="90000" bIns="450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58" name="CaixaDeTexto 57">
                    <a:extLst>
                      <a:ext uri="{FF2B5EF4-FFF2-40B4-BE49-F238E27FC236}">
                        <a16:creationId xmlns:a16="http://schemas.microsoft.com/office/drawing/2014/main" id="{F791489A-B66A-418F-880E-62775A7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8892000" y="5152680"/>
                    <a:ext cx="558000" cy="208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compatLnSpc="0"/>
                  <a:lstStyle/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7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NoC M/S</a:t>
                    </a:r>
                  </a:p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7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BACK-END</a:t>
                    </a:r>
                  </a:p>
                </p:txBody>
              </p:sp>
              <p:sp>
                <p:nvSpPr>
                  <p:cNvPr id="59" name="CaixaDeTexto 58">
                    <a:extLst>
                      <a:ext uri="{FF2B5EF4-FFF2-40B4-BE49-F238E27FC236}">
                        <a16:creationId xmlns:a16="http://schemas.microsoft.com/office/drawing/2014/main" id="{EA67AF9C-3D31-4A20-BC64-1EC866C5457F}"/>
                      </a:ext>
                    </a:extLst>
                  </p:cNvPr>
                  <p:cNvSpPr txBox="1"/>
                  <p:nvPr/>
                </p:nvSpPr>
                <p:spPr>
                  <a:xfrm>
                    <a:off x="8856000" y="5469480"/>
                    <a:ext cx="648000" cy="24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compatLnSpc="0"/>
                  <a:lstStyle/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9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XUSER</a:t>
                    </a:r>
                  </a:p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Agent_SW</a:t>
                    </a:r>
                  </a:p>
                </p:txBody>
              </p:sp>
              <p:grpSp>
                <p:nvGrpSpPr>
                  <p:cNvPr id="60" name="Agrupar 59">
                    <a:extLst>
                      <a:ext uri="{FF2B5EF4-FFF2-40B4-BE49-F238E27FC236}">
                        <a16:creationId xmlns:a16="http://schemas.microsoft.com/office/drawing/2014/main" id="{608B611B-F868-4CD6-A036-72004A3707FA}"/>
                      </a:ext>
                    </a:extLst>
                  </p:cNvPr>
                  <p:cNvGrpSpPr/>
                  <p:nvPr/>
                </p:nvGrpSpPr>
                <p:grpSpPr>
                  <a:xfrm>
                    <a:off x="8964000" y="4965480"/>
                    <a:ext cx="90000" cy="180000"/>
                    <a:chOff x="8964000" y="4965480"/>
                    <a:chExt cx="90000" cy="180000"/>
                  </a:xfrm>
                </p:grpSpPr>
                <p:sp>
                  <p:nvSpPr>
                    <p:cNvPr id="66" name="Conector reto 65">
                      <a:extLst>
                        <a:ext uri="{FF2B5EF4-FFF2-40B4-BE49-F238E27FC236}">
                          <a16:creationId xmlns:a16="http://schemas.microsoft.com/office/drawing/2014/main" id="{17ABE5F3-FFA0-4853-93CD-D4C66BE28DA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8964000" y="4965480"/>
                      <a:ext cx="0" cy="180000"/>
                    </a:xfrm>
                    <a:prstGeom prst="line">
                      <a:avLst/>
                    </a:prstGeom>
                    <a:noFill/>
                    <a:ln w="10800">
                      <a:solidFill>
                        <a:srgbClr val="800000"/>
                      </a:solidFill>
                      <a:prstDash val="solid"/>
                      <a:tailEnd type="arrow"/>
                    </a:ln>
                  </p:spPr>
                  <p:txBody>
                    <a:bodyPr wrap="none" lIns="5400" tIns="5400" rIns="5400" bIns="54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67" name="Conector reto 66">
                      <a:extLst>
                        <a:ext uri="{FF2B5EF4-FFF2-40B4-BE49-F238E27FC236}">
                          <a16:creationId xmlns:a16="http://schemas.microsoft.com/office/drawing/2014/main" id="{A1FA349C-2082-403C-873D-2906EA4DD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4000" y="4965480"/>
                      <a:ext cx="0" cy="180000"/>
                    </a:xfrm>
                    <a:prstGeom prst="line">
                      <a:avLst/>
                    </a:prstGeom>
                    <a:noFill/>
                    <a:ln w="10800">
                      <a:solidFill>
                        <a:srgbClr val="800000"/>
                      </a:solidFill>
                      <a:prstDash val="solid"/>
                      <a:tailEnd type="arrow"/>
                    </a:ln>
                  </p:spPr>
                  <p:txBody>
                    <a:bodyPr wrap="none" lIns="5400" tIns="5400" rIns="5400" bIns="54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</p:grpSp>
              <p:grpSp>
                <p:nvGrpSpPr>
                  <p:cNvPr id="61" name="Agrupar 60">
                    <a:extLst>
                      <a:ext uri="{FF2B5EF4-FFF2-40B4-BE49-F238E27FC236}">
                        <a16:creationId xmlns:a16="http://schemas.microsoft.com/office/drawing/2014/main" id="{EA3F03CF-D60C-47D4-B202-74553981CBA2}"/>
                      </a:ext>
                    </a:extLst>
                  </p:cNvPr>
                  <p:cNvGrpSpPr/>
                  <p:nvPr/>
                </p:nvGrpSpPr>
                <p:grpSpPr>
                  <a:xfrm>
                    <a:off x="9288000" y="4965480"/>
                    <a:ext cx="90000" cy="180000"/>
                    <a:chOff x="9288000" y="4965480"/>
                    <a:chExt cx="90000" cy="180000"/>
                  </a:xfrm>
                </p:grpSpPr>
                <p:sp>
                  <p:nvSpPr>
                    <p:cNvPr id="64" name="Conector reto 63">
                      <a:extLst>
                        <a:ext uri="{FF2B5EF4-FFF2-40B4-BE49-F238E27FC236}">
                          <a16:creationId xmlns:a16="http://schemas.microsoft.com/office/drawing/2014/main" id="{2DFC1191-E266-4659-9A69-73232806B41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288000" y="4965480"/>
                      <a:ext cx="0" cy="180000"/>
                    </a:xfrm>
                    <a:prstGeom prst="line">
                      <a:avLst/>
                    </a:prstGeom>
                    <a:noFill/>
                    <a:ln w="10800">
                      <a:solidFill>
                        <a:srgbClr val="355E00"/>
                      </a:solidFill>
                      <a:prstDash val="solid"/>
                      <a:tailEnd type="arrow"/>
                    </a:ln>
                  </p:spPr>
                  <p:txBody>
                    <a:bodyPr wrap="none" lIns="5400" tIns="5400" rIns="5400" bIns="54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  <p:sp>
                  <p:nvSpPr>
                    <p:cNvPr id="65" name="Conector reto 64">
                      <a:extLst>
                        <a:ext uri="{FF2B5EF4-FFF2-40B4-BE49-F238E27FC236}">
                          <a16:creationId xmlns:a16="http://schemas.microsoft.com/office/drawing/2014/main" id="{F9E3F365-CF5A-4B78-B482-DCA3815EC5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78000" y="4965480"/>
                      <a:ext cx="0" cy="180000"/>
                    </a:xfrm>
                    <a:prstGeom prst="line">
                      <a:avLst/>
                    </a:prstGeom>
                    <a:noFill/>
                    <a:ln w="10800">
                      <a:solidFill>
                        <a:srgbClr val="355E00"/>
                      </a:solidFill>
                      <a:prstDash val="solid"/>
                      <a:tailEnd type="arrow"/>
                    </a:ln>
                  </p:spPr>
                  <p:txBody>
                    <a:bodyPr wrap="none" lIns="5400" tIns="5400" rIns="5400" bIns="5400" anchor="ctr" anchorCtr="1" compatLnSpc="0"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endParaRPr>
                    </a:p>
                  </p:txBody>
                </p:sp>
              </p:grpSp>
              <p:sp>
                <p:nvSpPr>
                  <p:cNvPr id="62" name="Forma Livre: Forma 61">
                    <a:extLst>
                      <a:ext uri="{FF2B5EF4-FFF2-40B4-BE49-F238E27FC236}">
                        <a16:creationId xmlns:a16="http://schemas.microsoft.com/office/drawing/2014/main" id="{D25E9B7A-D0C8-4BCF-A073-962A96752D8C}"/>
                      </a:ext>
                    </a:extLst>
                  </p:cNvPr>
                  <p:cNvSpPr/>
                  <p:nvPr/>
                </p:nvSpPr>
                <p:spPr>
                  <a:xfrm>
                    <a:off x="8910000" y="4875480"/>
                    <a:ext cx="503999" cy="90000"/>
                  </a:xfrm>
                  <a:custGeom>
                    <a:avLst>
                      <a:gd name="f0" fmla="val 9207"/>
                    </a:avLst>
                    <a:gdLst>
                      <a:gd name="f1" fmla="val 10800000"/>
                      <a:gd name="f2" fmla="val 5400000"/>
                      <a:gd name="f3" fmla="val 1620000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val 45"/>
                      <a:gd name="f10" fmla="val 10800"/>
                      <a:gd name="f11" fmla="val -2147483647"/>
                      <a:gd name="f12" fmla="val 2147483647"/>
                      <a:gd name="f13" fmla="abs f4"/>
                      <a:gd name="f14" fmla="abs f5"/>
                      <a:gd name="f15" fmla="abs f6"/>
                      <a:gd name="f16" fmla="*/ f8 1 180"/>
                      <a:gd name="f17" fmla="pin 0 f0 10800"/>
                      <a:gd name="f18" fmla="+- 0 0 f2"/>
                      <a:gd name="f19" fmla="?: f13 f4 1"/>
                      <a:gd name="f20" fmla="?: f14 f5 1"/>
                      <a:gd name="f21" fmla="?: f15 f6 1"/>
                      <a:gd name="f22" fmla="*/ f9 f16 1"/>
                      <a:gd name="f23" fmla="+- f7 f17 0"/>
                      <a:gd name="f24" fmla="*/ f19 1 21600"/>
                      <a:gd name="f25" fmla="*/ f20 1 21600"/>
                      <a:gd name="f26" fmla="*/ 21600 f19 1"/>
                      <a:gd name="f27" fmla="*/ 21600 f20 1"/>
                      <a:gd name="f28" fmla="+- 0 0 f22"/>
                      <a:gd name="f29" fmla="min f25 f24"/>
                      <a:gd name="f30" fmla="*/ f26 1 f21"/>
                      <a:gd name="f31" fmla="*/ f27 1 f21"/>
                      <a:gd name="f32" fmla="*/ f28 f1 1"/>
                      <a:gd name="f33" fmla="*/ f32 1 f8"/>
                      <a:gd name="f34" fmla="+- f31 0 f17"/>
                      <a:gd name="f35" fmla="+- f30 0 f17"/>
                      <a:gd name="f36" fmla="*/ f17 f29 1"/>
                      <a:gd name="f37" fmla="*/ f7 f29 1"/>
                      <a:gd name="f38" fmla="*/ f23 f29 1"/>
                      <a:gd name="f39" fmla="*/ f31 f29 1"/>
                      <a:gd name="f40" fmla="*/ f30 f29 1"/>
                      <a:gd name="f41" fmla="+- f33 0 f2"/>
                      <a:gd name="f42" fmla="+- f37 0 f38"/>
                      <a:gd name="f43" fmla="+- f38 0 f37"/>
                      <a:gd name="f44" fmla="*/ f34 f29 1"/>
                      <a:gd name="f45" fmla="*/ f35 f29 1"/>
                      <a:gd name="f46" fmla="cos 1 f41"/>
                      <a:gd name="f47" fmla="abs f42"/>
                      <a:gd name="f48" fmla="abs f43"/>
                      <a:gd name="f49" fmla="?: f42 f18 f2"/>
                      <a:gd name="f50" fmla="?: f42 f2 f18"/>
                      <a:gd name="f51" fmla="?: f42 f3 f2"/>
                      <a:gd name="f52" fmla="?: f42 f2 f3"/>
                      <a:gd name="f53" fmla="+- f39 0 f44"/>
                      <a:gd name="f54" fmla="?: f43 f18 f2"/>
                      <a:gd name="f55" fmla="?: f43 f2 f18"/>
                      <a:gd name="f56" fmla="+- f40 0 f45"/>
                      <a:gd name="f57" fmla="+- f44 0 f39"/>
                      <a:gd name="f58" fmla="+- f45 0 f40"/>
                      <a:gd name="f59" fmla="?: f42 0 f1"/>
                      <a:gd name="f60" fmla="?: f42 f1 0"/>
                      <a:gd name="f61" fmla="+- 0 0 f46"/>
                      <a:gd name="f62" fmla="?: f42 f52 f51"/>
                      <a:gd name="f63" fmla="?: f42 f51 f52"/>
                      <a:gd name="f64" fmla="?: f43 f50 f49"/>
                      <a:gd name="f65" fmla="abs f53"/>
                      <a:gd name="f66" fmla="?: f53 0 f1"/>
                      <a:gd name="f67" fmla="?: f53 f1 0"/>
                      <a:gd name="f68" fmla="?: f53 f54 f55"/>
                      <a:gd name="f69" fmla="abs f56"/>
                      <a:gd name="f70" fmla="abs f57"/>
                      <a:gd name="f71" fmla="?: f56 f18 f2"/>
                      <a:gd name="f72" fmla="?: f56 f2 f18"/>
                      <a:gd name="f73" fmla="?: f56 f3 f2"/>
                      <a:gd name="f74" fmla="?: f56 f2 f3"/>
                      <a:gd name="f75" fmla="abs f58"/>
                      <a:gd name="f76" fmla="?: f58 f18 f2"/>
                      <a:gd name="f77" fmla="?: f58 f2 f18"/>
                      <a:gd name="f78" fmla="?: f58 f60 f59"/>
                      <a:gd name="f79" fmla="?: f58 f59 f60"/>
                      <a:gd name="f80" fmla="*/ f17 f61 1"/>
                      <a:gd name="f81" fmla="?: f43 f63 f62"/>
                      <a:gd name="f82" fmla="?: f43 f67 f66"/>
                      <a:gd name="f83" fmla="?: f43 f66 f67"/>
                      <a:gd name="f84" fmla="?: f56 f74 f73"/>
                      <a:gd name="f85" fmla="?: f56 f73 f74"/>
                      <a:gd name="f86" fmla="?: f57 f72 f71"/>
                      <a:gd name="f87" fmla="?: f42 f78 f79"/>
                      <a:gd name="f88" fmla="?: f42 f76 f77"/>
                      <a:gd name="f89" fmla="*/ f80 3163 1"/>
                      <a:gd name="f90" fmla="?: f53 f82 f83"/>
                      <a:gd name="f91" fmla="?: f57 f85 f84"/>
                      <a:gd name="f92" fmla="*/ f89 1 7636"/>
                      <a:gd name="f93" fmla="+- f7 f92 0"/>
                      <a:gd name="f94" fmla="+- f30 0 f92"/>
                      <a:gd name="f95" fmla="+- f31 0 f92"/>
                      <a:gd name="f96" fmla="*/ f93 f29 1"/>
                      <a:gd name="f97" fmla="*/ f94 f29 1"/>
                      <a:gd name="f98" fmla="*/ f95 f29 1"/>
                    </a:gdLst>
                    <a:ahLst>
                      <a:ahXY gdRefX="f0" minX="f7" maxX="f10">
                        <a:pos x="f36" y="f37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f96" t="f96" r="f97" b="f98"/>
                    <a:pathLst>
                      <a:path>
                        <a:moveTo>
                          <a:pt x="f38" y="f37"/>
                        </a:moveTo>
                        <a:arcTo wR="f47" hR="f48" stAng="f81" swAng="f64"/>
                        <a:lnTo>
                          <a:pt x="f37" y="f44"/>
                        </a:lnTo>
                        <a:arcTo wR="f48" hR="f65" stAng="f90" swAng="f68"/>
                        <a:lnTo>
                          <a:pt x="f45" y="f39"/>
                        </a:lnTo>
                        <a:arcTo wR="f69" hR="f70" stAng="f91" swAng="f86"/>
                        <a:lnTo>
                          <a:pt x="f40" y="f38"/>
                        </a:lnTo>
                        <a:arcTo wR="f75" hR="f47" stAng="f87" swAng="f88"/>
                        <a:close/>
                      </a:path>
                    </a:pathLst>
                  </a:custGeom>
                  <a:solidFill>
                    <a:srgbClr val="29166F"/>
                  </a:solidFill>
                  <a:ln w="18000">
                    <a:solidFill>
                      <a:srgbClr val="FFFFFF"/>
                    </a:solidFill>
                    <a:prstDash val="solid"/>
                  </a:ln>
                </p:spPr>
                <p:txBody>
                  <a:bodyPr wrap="none" lIns="99000" tIns="54000" rIns="99000" bIns="54000" anchor="ctr" anchorCtr="0" compatLnSpc="0">
                    <a:noAutofit/>
                  </a:bodyPr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63" name="CaixaDeTexto 62">
                    <a:extLst>
                      <a:ext uri="{FF2B5EF4-FFF2-40B4-BE49-F238E27FC236}">
                        <a16:creationId xmlns:a16="http://schemas.microsoft.com/office/drawing/2014/main" id="{E460F1ED-1036-4268-8E64-A037CCA7A1CE}"/>
                      </a:ext>
                    </a:extLst>
                  </p:cNvPr>
                  <p:cNvSpPr txBox="1"/>
                  <p:nvPr/>
                </p:nvSpPr>
                <p:spPr>
                  <a:xfrm>
                    <a:off x="8910000" y="4767479"/>
                    <a:ext cx="503999" cy="114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compatLnSpc="0"/>
                  <a:lstStyle/>
                  <a:p>
                    <a:pPr marL="0" marR="0" lvl="0" indent="0" algn="ctr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r>
                      <a:rPr lang="en-US" sz="800" b="0" i="0" u="none" strike="noStrike" kern="1200">
                        <a:ln>
                          <a:noFill/>
                        </a:ln>
                        <a:latin typeface="Albany AMT" pitchFamily="18"/>
                        <a:ea typeface="HG Mincho Light J" pitchFamily="2"/>
                        <a:cs typeface="Lucidasans" pitchFamily="2"/>
                      </a:rPr>
                      <a:t>Port_5</a:t>
                    </a:r>
                  </a:p>
                </p:txBody>
              </p:sp>
            </p:grpSp>
            <p:grpSp>
              <p:nvGrpSpPr>
                <p:cNvPr id="51" name="Agrupar 50">
                  <a:extLst>
                    <a:ext uri="{FF2B5EF4-FFF2-40B4-BE49-F238E27FC236}">
                      <a16:creationId xmlns:a16="http://schemas.microsoft.com/office/drawing/2014/main" id="{DAA02EC1-BF52-48AA-9BA0-C717177BD5EA}"/>
                    </a:ext>
                  </a:extLst>
                </p:cNvPr>
                <p:cNvGrpSpPr/>
                <p:nvPr/>
              </p:nvGrpSpPr>
              <p:grpSpPr>
                <a:xfrm>
                  <a:off x="8964000" y="5750640"/>
                  <a:ext cx="90000" cy="162000"/>
                  <a:chOff x="8964000" y="5750640"/>
                  <a:chExt cx="90000" cy="162000"/>
                </a:xfrm>
              </p:grpSpPr>
              <p:sp>
                <p:nvSpPr>
                  <p:cNvPr id="55" name="Conector reto 54">
                    <a:extLst>
                      <a:ext uri="{FF2B5EF4-FFF2-40B4-BE49-F238E27FC236}">
                        <a16:creationId xmlns:a16="http://schemas.microsoft.com/office/drawing/2014/main" id="{B269B98A-AF6C-4DF9-8138-5A08879789DB}"/>
                      </a:ext>
                    </a:extLst>
                  </p:cNvPr>
                  <p:cNvSpPr/>
                  <p:nvPr/>
                </p:nvSpPr>
                <p:spPr>
                  <a:xfrm flipV="1">
                    <a:off x="8964000" y="5750640"/>
                    <a:ext cx="0" cy="162000"/>
                  </a:xfrm>
                  <a:prstGeom prst="line">
                    <a:avLst/>
                  </a:prstGeom>
                  <a:noFill/>
                  <a:ln w="72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3600" tIns="3600" rIns="3600" bIns="36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56" name="Conector reto 55">
                    <a:extLst>
                      <a:ext uri="{FF2B5EF4-FFF2-40B4-BE49-F238E27FC236}">
                        <a16:creationId xmlns:a16="http://schemas.microsoft.com/office/drawing/2014/main" id="{F3D28D0D-8422-4AC5-92DC-FA3AD5726678}"/>
                      </a:ext>
                    </a:extLst>
                  </p:cNvPr>
                  <p:cNvSpPr/>
                  <p:nvPr/>
                </p:nvSpPr>
                <p:spPr>
                  <a:xfrm>
                    <a:off x="9054000" y="5750640"/>
                    <a:ext cx="0" cy="162000"/>
                  </a:xfrm>
                  <a:prstGeom prst="line">
                    <a:avLst/>
                  </a:prstGeom>
                  <a:noFill/>
                  <a:ln w="72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3600" tIns="3600" rIns="3600" bIns="36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</p:grpSp>
            <p:grpSp>
              <p:nvGrpSpPr>
                <p:cNvPr id="52" name="Agrupar 51">
                  <a:extLst>
                    <a:ext uri="{FF2B5EF4-FFF2-40B4-BE49-F238E27FC236}">
                      <a16:creationId xmlns:a16="http://schemas.microsoft.com/office/drawing/2014/main" id="{46CC4420-4281-441A-84FC-7C23DBCDFC45}"/>
                    </a:ext>
                  </a:extLst>
                </p:cNvPr>
                <p:cNvGrpSpPr/>
                <p:nvPr/>
              </p:nvGrpSpPr>
              <p:grpSpPr>
                <a:xfrm>
                  <a:off x="9288000" y="5750640"/>
                  <a:ext cx="90000" cy="162000"/>
                  <a:chOff x="9288000" y="5750640"/>
                  <a:chExt cx="90000" cy="162000"/>
                </a:xfrm>
              </p:grpSpPr>
              <p:sp>
                <p:nvSpPr>
                  <p:cNvPr id="53" name="Conector reto 52">
                    <a:extLst>
                      <a:ext uri="{FF2B5EF4-FFF2-40B4-BE49-F238E27FC236}">
                        <a16:creationId xmlns:a16="http://schemas.microsoft.com/office/drawing/2014/main" id="{0DB04685-52C0-4F5E-B23E-F1B78755420E}"/>
                      </a:ext>
                    </a:extLst>
                  </p:cNvPr>
                  <p:cNvSpPr/>
                  <p:nvPr/>
                </p:nvSpPr>
                <p:spPr>
                  <a:xfrm flipV="1">
                    <a:off x="9288000" y="5750640"/>
                    <a:ext cx="0" cy="162000"/>
                  </a:xfrm>
                  <a:prstGeom prst="line">
                    <a:avLst/>
                  </a:prstGeom>
                  <a:noFill/>
                  <a:ln w="72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3600" tIns="3600" rIns="3600" bIns="36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  <p:sp>
                <p:nvSpPr>
                  <p:cNvPr id="54" name="Conector reto 53">
                    <a:extLst>
                      <a:ext uri="{FF2B5EF4-FFF2-40B4-BE49-F238E27FC236}">
                        <a16:creationId xmlns:a16="http://schemas.microsoft.com/office/drawing/2014/main" id="{E8DB2F71-0BF1-45C9-8C44-1A18AF6F7631}"/>
                      </a:ext>
                    </a:extLst>
                  </p:cNvPr>
                  <p:cNvSpPr/>
                  <p:nvPr/>
                </p:nvSpPr>
                <p:spPr>
                  <a:xfrm>
                    <a:off x="9378000" y="5750640"/>
                    <a:ext cx="0" cy="162000"/>
                  </a:xfrm>
                  <a:prstGeom prst="line">
                    <a:avLst/>
                  </a:prstGeom>
                  <a:noFill/>
                  <a:ln w="7200">
                    <a:solidFill>
                      <a:srgbClr val="000000"/>
                    </a:solidFill>
                    <a:prstDash val="solid"/>
                    <a:tailEnd type="arrow"/>
                  </a:ln>
                </p:spPr>
                <p:txBody>
                  <a:bodyPr wrap="none" lIns="3600" tIns="3600" rIns="3600" bIns="3600" anchor="ctr" anchorCtr="1" compatLnSpc="0"/>
                  <a:lstStyle/>
                  <a:p>
                    <a:pPr marL="0" marR="0" lvl="0" indent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</a:pPr>
                    <a:endParaRPr lang="en-US" sz="1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endParaRPr>
                  </a:p>
                </p:txBody>
              </p:sp>
            </p:grpSp>
          </p:grp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5D283C0C-4959-4F56-A02A-21F5572FEFDF}"/>
                </a:ext>
              </a:extLst>
            </p:cNvPr>
            <p:cNvGrpSpPr/>
            <p:nvPr/>
          </p:nvGrpSpPr>
          <p:grpSpPr>
            <a:xfrm>
              <a:off x="8786160" y="2015999"/>
              <a:ext cx="733320" cy="1212841"/>
              <a:chOff x="8786160" y="2015999"/>
              <a:chExt cx="733320" cy="1212841"/>
            </a:xfrm>
          </p:grpSpPr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8FD6FF83-A71A-446A-A68A-D9792B582503}"/>
                  </a:ext>
                </a:extLst>
              </p:cNvPr>
              <p:cNvGrpSpPr/>
              <p:nvPr/>
            </p:nvGrpSpPr>
            <p:grpSpPr>
              <a:xfrm>
                <a:off x="8786160" y="2214000"/>
                <a:ext cx="733320" cy="612000"/>
                <a:chOff x="8786160" y="2214000"/>
                <a:chExt cx="733320" cy="612000"/>
              </a:xfrm>
            </p:grpSpPr>
            <p:sp>
              <p:nvSpPr>
                <p:cNvPr id="45" name="Retângulo 44">
                  <a:extLst>
                    <a:ext uri="{FF2B5EF4-FFF2-40B4-BE49-F238E27FC236}">
                      <a16:creationId xmlns:a16="http://schemas.microsoft.com/office/drawing/2014/main" id="{1DB46EB2-AC3A-4830-AA57-87824DFCF3F4}"/>
                    </a:ext>
                  </a:extLst>
                </p:cNvPr>
                <p:cNvSpPr/>
                <p:nvPr/>
              </p:nvSpPr>
              <p:spPr>
                <a:xfrm>
                  <a:off x="8786160" y="2214000"/>
                  <a:ext cx="733320" cy="612000"/>
                </a:xfrm>
                <a:prstGeom prst="rect">
                  <a:avLst/>
                </a:prstGeom>
                <a:solidFill>
                  <a:srgbClr val="F9D4BA">
                    <a:alpha val="50000"/>
                  </a:srgbClr>
                </a:solidFill>
                <a:ln w="0">
                  <a:solidFill>
                    <a:srgbClr val="FFFFFF"/>
                  </a:solidFill>
                  <a:prstDash val="solid"/>
                </a:ln>
              </p:spPr>
              <p:txBody>
                <a:bodyPr wrap="none" lIns="90000" tIns="45000" rIns="90000" bIns="450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5305FEC1-CE21-4DFC-812C-D751F32F2D49}"/>
                    </a:ext>
                  </a:extLst>
                </p:cNvPr>
                <p:cNvSpPr txBox="1"/>
                <p:nvPr/>
              </p:nvSpPr>
              <p:spPr>
                <a:xfrm>
                  <a:off x="8863200" y="2592000"/>
                  <a:ext cx="598320" cy="20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compatLnSpc="0"/>
                <a:lstStyle/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7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NoC M/S</a:t>
                  </a:r>
                </a:p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7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BACK-END</a:t>
                  </a:r>
                </a:p>
              </p:txBody>
            </p:sp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89A7121C-EEC6-4D20-8561-C56B1966F228}"/>
                    </a:ext>
                  </a:extLst>
                </p:cNvPr>
                <p:cNvSpPr txBox="1"/>
                <p:nvPr/>
              </p:nvSpPr>
              <p:spPr>
                <a:xfrm>
                  <a:off x="8844120" y="2296440"/>
                  <a:ext cx="636840" cy="3711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compatLnSpc="0"/>
                <a:lstStyle/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9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PCI Express</a:t>
                  </a:r>
                </a:p>
                <a:p>
                  <a:pPr marL="0" marR="0" lvl="0" indent="0" algn="ctr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r>
                    <a:rPr lang="en-US" sz="800" b="0" i="0" u="none" strike="noStrike" kern="1200">
                      <a:ln>
                        <a:noFill/>
                      </a:ln>
                      <a:latin typeface="Albany AMT" pitchFamily="18"/>
                      <a:ea typeface="HG Mincho Light J" pitchFamily="2"/>
                      <a:cs typeface="Lucidasans" pitchFamily="2"/>
                    </a:rPr>
                    <a:t>Agent_SW</a:t>
                  </a:r>
                </a:p>
              </p:txBody>
            </p:sp>
          </p:grpSp>
          <p:grpSp>
            <p:nvGrpSpPr>
              <p:cNvPr id="34" name="Agrupar 33">
                <a:extLst>
                  <a:ext uri="{FF2B5EF4-FFF2-40B4-BE49-F238E27FC236}">
                    <a16:creationId xmlns:a16="http://schemas.microsoft.com/office/drawing/2014/main" id="{F3E36B6A-9E25-45BF-B57C-F5A5BD609E59}"/>
                  </a:ext>
                </a:extLst>
              </p:cNvPr>
              <p:cNvGrpSpPr/>
              <p:nvPr/>
            </p:nvGrpSpPr>
            <p:grpSpPr>
              <a:xfrm>
                <a:off x="9074160" y="2015999"/>
                <a:ext cx="90000" cy="198001"/>
                <a:chOff x="9074160" y="2015999"/>
                <a:chExt cx="90000" cy="198001"/>
              </a:xfrm>
            </p:grpSpPr>
            <p:sp>
              <p:nvSpPr>
                <p:cNvPr id="43" name="Conector reto 42">
                  <a:extLst>
                    <a:ext uri="{FF2B5EF4-FFF2-40B4-BE49-F238E27FC236}">
                      <a16:creationId xmlns:a16="http://schemas.microsoft.com/office/drawing/2014/main" id="{248C062D-F1C8-4405-946B-4A892577A4F0}"/>
                    </a:ext>
                  </a:extLst>
                </p:cNvPr>
                <p:cNvSpPr/>
                <p:nvPr/>
              </p:nvSpPr>
              <p:spPr>
                <a:xfrm flipV="1">
                  <a:off x="9074160" y="2015999"/>
                  <a:ext cx="0" cy="198001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44" name="Conector reto 43">
                  <a:extLst>
                    <a:ext uri="{FF2B5EF4-FFF2-40B4-BE49-F238E27FC236}">
                      <a16:creationId xmlns:a16="http://schemas.microsoft.com/office/drawing/2014/main" id="{98227C16-669E-4B6C-BE7B-CC15DFBC1B45}"/>
                    </a:ext>
                  </a:extLst>
                </p:cNvPr>
                <p:cNvSpPr/>
                <p:nvPr/>
              </p:nvSpPr>
              <p:spPr>
                <a:xfrm>
                  <a:off x="9164160" y="2015999"/>
                  <a:ext cx="0" cy="198001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B5D31FF6-FE15-4542-BCC0-182873B1D0ED}"/>
                  </a:ext>
                </a:extLst>
              </p:cNvPr>
              <p:cNvGrpSpPr/>
              <p:nvPr/>
            </p:nvGrpSpPr>
            <p:grpSpPr>
              <a:xfrm>
                <a:off x="8930160" y="2826000"/>
                <a:ext cx="90000" cy="180000"/>
                <a:chOff x="8930160" y="2826000"/>
                <a:chExt cx="90000" cy="180000"/>
              </a:xfrm>
            </p:grpSpPr>
            <p:sp>
              <p:nvSpPr>
                <p:cNvPr id="41" name="Conector reto 40">
                  <a:extLst>
                    <a:ext uri="{FF2B5EF4-FFF2-40B4-BE49-F238E27FC236}">
                      <a16:creationId xmlns:a16="http://schemas.microsoft.com/office/drawing/2014/main" id="{21A16D29-0740-44AA-A21E-80980BFFF91A}"/>
                    </a:ext>
                  </a:extLst>
                </p:cNvPr>
                <p:cNvSpPr/>
                <p:nvPr/>
              </p:nvSpPr>
              <p:spPr>
                <a:xfrm flipV="1">
                  <a:off x="8930160" y="282600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42" name="Conector reto 41">
                  <a:extLst>
                    <a:ext uri="{FF2B5EF4-FFF2-40B4-BE49-F238E27FC236}">
                      <a16:creationId xmlns:a16="http://schemas.microsoft.com/office/drawing/2014/main" id="{C01FF5A0-133A-4B98-B657-5C85B4867D50}"/>
                    </a:ext>
                  </a:extLst>
                </p:cNvPr>
                <p:cNvSpPr/>
                <p:nvPr/>
              </p:nvSpPr>
              <p:spPr>
                <a:xfrm>
                  <a:off x="9020160" y="282600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8000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F3C56A3B-8765-4A01-897D-2FC824609208}"/>
                  </a:ext>
                </a:extLst>
              </p:cNvPr>
              <p:cNvGrpSpPr/>
              <p:nvPr/>
            </p:nvGrpSpPr>
            <p:grpSpPr>
              <a:xfrm>
                <a:off x="9254160" y="2826000"/>
                <a:ext cx="90000" cy="180000"/>
                <a:chOff x="9254160" y="2826000"/>
                <a:chExt cx="90000" cy="180000"/>
              </a:xfrm>
            </p:grpSpPr>
            <p:sp>
              <p:nvSpPr>
                <p:cNvPr id="39" name="Conector reto 38">
                  <a:extLst>
                    <a:ext uri="{FF2B5EF4-FFF2-40B4-BE49-F238E27FC236}">
                      <a16:creationId xmlns:a16="http://schemas.microsoft.com/office/drawing/2014/main" id="{6E9DB488-7820-4141-850F-36C7B530B603}"/>
                    </a:ext>
                  </a:extLst>
                </p:cNvPr>
                <p:cNvSpPr/>
                <p:nvPr/>
              </p:nvSpPr>
              <p:spPr>
                <a:xfrm flipV="1">
                  <a:off x="9254160" y="282600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40" name="Conector reto 39">
                  <a:extLst>
                    <a:ext uri="{FF2B5EF4-FFF2-40B4-BE49-F238E27FC236}">
                      <a16:creationId xmlns:a16="http://schemas.microsoft.com/office/drawing/2014/main" id="{14DB3CEF-880F-41C4-BB2F-84C6E722F1E7}"/>
                    </a:ext>
                  </a:extLst>
                </p:cNvPr>
                <p:cNvSpPr/>
                <p:nvPr/>
              </p:nvSpPr>
              <p:spPr>
                <a:xfrm>
                  <a:off x="9344160" y="2826000"/>
                  <a:ext cx="0" cy="180000"/>
                </a:xfrm>
                <a:prstGeom prst="line">
                  <a:avLst/>
                </a:prstGeom>
                <a:noFill/>
                <a:ln w="10800">
                  <a:solidFill>
                    <a:srgbClr val="355E00"/>
                  </a:solidFill>
                  <a:prstDash val="solid"/>
                  <a:tailEnd type="arrow"/>
                </a:ln>
              </p:spPr>
              <p:txBody>
                <a:bodyPr wrap="none" lIns="5400" tIns="5400" rIns="5400" bIns="54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82299F2C-9FD8-4EB6-9965-AA22A5737EE1}"/>
                  </a:ext>
                </a:extLst>
              </p:cNvPr>
              <p:cNvSpPr/>
              <p:nvPr/>
            </p:nvSpPr>
            <p:spPr>
              <a:xfrm>
                <a:off x="8894160" y="3006000"/>
                <a:ext cx="503999" cy="90000"/>
              </a:xfrm>
              <a:custGeom>
                <a:avLst>
                  <a:gd name="f0" fmla="val 9207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29166F"/>
              </a:solidFill>
              <a:ln w="18000">
                <a:solidFill>
                  <a:srgbClr val="FFFFFF"/>
                </a:solidFill>
                <a:prstDash val="solid"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073FBA97-8110-4D73-980F-B8AB27B6CA9F}"/>
                  </a:ext>
                </a:extLst>
              </p:cNvPr>
              <p:cNvSpPr txBox="1"/>
              <p:nvPr/>
            </p:nvSpPr>
            <p:spPr>
              <a:xfrm>
                <a:off x="8894160" y="3114000"/>
                <a:ext cx="503999" cy="11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Port_7</a:t>
                </a:r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77D9CEC8-D331-4AFC-BE9C-BBC1E2E319D9}"/>
                </a:ext>
              </a:extLst>
            </p:cNvPr>
            <p:cNvGrpSpPr/>
            <p:nvPr/>
          </p:nvGrpSpPr>
          <p:grpSpPr>
            <a:xfrm>
              <a:off x="7086240" y="5751000"/>
              <a:ext cx="656280" cy="482760"/>
              <a:chOff x="7086240" y="5751000"/>
              <a:chExt cx="656280" cy="482760"/>
            </a:xfrm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958271E-2485-4A5C-8DC0-583A3E6C3834}"/>
                  </a:ext>
                </a:extLst>
              </p:cNvPr>
              <p:cNvSpPr/>
              <p:nvPr/>
            </p:nvSpPr>
            <p:spPr>
              <a:xfrm>
                <a:off x="7086240" y="5959440"/>
                <a:ext cx="656280" cy="274320"/>
              </a:xfrm>
              <a:prstGeom prst="rect">
                <a:avLst/>
              </a:prstGeom>
              <a:solidFill>
                <a:srgbClr val="3DEB3D">
                  <a:alpha val="35000"/>
                </a:srgbClr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DDR3L  x16</a:t>
                </a:r>
              </a:p>
            </p:txBody>
          </p:sp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7262BFD2-C78C-436A-AECC-3FD1220837E1}"/>
                  </a:ext>
                </a:extLst>
              </p:cNvPr>
              <p:cNvGrpSpPr/>
              <p:nvPr/>
            </p:nvGrpSpPr>
            <p:grpSpPr>
              <a:xfrm>
                <a:off x="7516800" y="5751000"/>
                <a:ext cx="90000" cy="208440"/>
                <a:chOff x="7516800" y="5751000"/>
                <a:chExt cx="90000" cy="208440"/>
              </a:xfrm>
            </p:grpSpPr>
            <p:sp>
              <p:nvSpPr>
                <p:cNvPr id="31" name="Conector reto 30">
                  <a:extLst>
                    <a:ext uri="{FF2B5EF4-FFF2-40B4-BE49-F238E27FC236}">
                      <a16:creationId xmlns:a16="http://schemas.microsoft.com/office/drawing/2014/main" id="{94354669-9B32-4754-9A84-48189CFAA278}"/>
                    </a:ext>
                  </a:extLst>
                </p:cNvPr>
                <p:cNvSpPr/>
                <p:nvPr/>
              </p:nvSpPr>
              <p:spPr>
                <a:xfrm flipV="1">
                  <a:off x="7516800" y="5751000"/>
                  <a:ext cx="0" cy="208440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32" name="Conector reto 31">
                  <a:extLst>
                    <a:ext uri="{FF2B5EF4-FFF2-40B4-BE49-F238E27FC236}">
                      <a16:creationId xmlns:a16="http://schemas.microsoft.com/office/drawing/2014/main" id="{C3EF0863-24D5-4BFE-B10B-EECD9DDA78AE}"/>
                    </a:ext>
                  </a:extLst>
                </p:cNvPr>
                <p:cNvSpPr/>
                <p:nvPr/>
              </p:nvSpPr>
              <p:spPr>
                <a:xfrm>
                  <a:off x="7606800" y="5751000"/>
                  <a:ext cx="0" cy="208440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sp>
            <p:nvSpPr>
              <p:cNvPr id="30" name="Conector reto 29">
                <a:extLst>
                  <a:ext uri="{FF2B5EF4-FFF2-40B4-BE49-F238E27FC236}">
                    <a16:creationId xmlns:a16="http://schemas.microsoft.com/office/drawing/2014/main" id="{DF9B752E-9DBC-4580-877F-42DFF9F59A0C}"/>
                  </a:ext>
                </a:extLst>
              </p:cNvPr>
              <p:cNvSpPr/>
              <p:nvPr/>
            </p:nvSpPr>
            <p:spPr>
              <a:xfrm>
                <a:off x="7203240" y="5756760"/>
                <a:ext cx="0" cy="208440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wrap="none" lIns="3600" tIns="3600" rIns="3600" bIns="3600" anchor="ctr" anchorCtr="1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</p:grp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E0B6A234-05F1-4D85-BD54-7EA34069C993}"/>
                </a:ext>
              </a:extLst>
            </p:cNvPr>
            <p:cNvGrpSpPr/>
            <p:nvPr/>
          </p:nvGrpSpPr>
          <p:grpSpPr>
            <a:xfrm>
              <a:off x="8058599" y="5749560"/>
              <a:ext cx="656280" cy="482760"/>
              <a:chOff x="8058599" y="5749560"/>
              <a:chExt cx="656280" cy="482760"/>
            </a:xfrm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BFF919C6-1BFB-4CE3-9531-00FB81BEE676}"/>
                  </a:ext>
                </a:extLst>
              </p:cNvPr>
              <p:cNvSpPr/>
              <p:nvPr/>
            </p:nvSpPr>
            <p:spPr>
              <a:xfrm>
                <a:off x="8058599" y="5958000"/>
                <a:ext cx="656280" cy="274320"/>
              </a:xfrm>
              <a:prstGeom prst="rect">
                <a:avLst/>
              </a:prstGeom>
              <a:solidFill>
                <a:srgbClr val="3DEB3D">
                  <a:alpha val="35000"/>
                </a:srgbClr>
              </a:solidFill>
              <a:ln>
                <a:noFill/>
                <a:prstDash val="solid"/>
              </a:ln>
            </p:spPr>
            <p:txBody>
              <a:bodyPr wrap="none" lIns="90000" tIns="45000" rIns="90000" bIns="45000" anchor="ctr" compatLnSpc="0"/>
              <a:lstStyle/>
              <a:p>
                <a:pPr marL="0" marR="0" lvl="0" indent="0" algn="ctr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rPr>
                  <a:t>DDR3L  x16</a:t>
                </a:r>
              </a:p>
            </p:txBody>
          </p:sp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9E929453-F4A3-4A79-A7B2-E5106C1E6D76}"/>
                  </a:ext>
                </a:extLst>
              </p:cNvPr>
              <p:cNvGrpSpPr/>
              <p:nvPr/>
            </p:nvGrpSpPr>
            <p:grpSpPr>
              <a:xfrm>
                <a:off x="8489160" y="5749560"/>
                <a:ext cx="90000" cy="208440"/>
                <a:chOff x="8489160" y="5749560"/>
                <a:chExt cx="90000" cy="208440"/>
              </a:xfrm>
            </p:grpSpPr>
            <p:sp>
              <p:nvSpPr>
                <p:cNvPr id="26" name="Conector reto 25">
                  <a:extLst>
                    <a:ext uri="{FF2B5EF4-FFF2-40B4-BE49-F238E27FC236}">
                      <a16:creationId xmlns:a16="http://schemas.microsoft.com/office/drawing/2014/main" id="{24A5FDFC-C506-4CC4-8B65-384D8DF00737}"/>
                    </a:ext>
                  </a:extLst>
                </p:cNvPr>
                <p:cNvSpPr/>
                <p:nvPr/>
              </p:nvSpPr>
              <p:spPr>
                <a:xfrm flipV="1">
                  <a:off x="8489160" y="5749560"/>
                  <a:ext cx="0" cy="208440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  <p:sp>
              <p:nvSpPr>
                <p:cNvPr id="27" name="Conector reto 26">
                  <a:extLst>
                    <a:ext uri="{FF2B5EF4-FFF2-40B4-BE49-F238E27FC236}">
                      <a16:creationId xmlns:a16="http://schemas.microsoft.com/office/drawing/2014/main" id="{339E846E-6135-4C92-A063-A127B7302912}"/>
                    </a:ext>
                  </a:extLst>
                </p:cNvPr>
                <p:cNvSpPr/>
                <p:nvPr/>
              </p:nvSpPr>
              <p:spPr>
                <a:xfrm>
                  <a:off x="8579160" y="5749560"/>
                  <a:ext cx="0" cy="208440"/>
                </a:xfrm>
                <a:prstGeom prst="line">
                  <a:avLst/>
                </a:prstGeom>
                <a:noFill/>
                <a:ln w="720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wrap="none" lIns="3600" tIns="3600" rIns="3600" bIns="3600" anchor="ctr" anchorCtr="1" compatLnSpc="0"/>
                <a:lstStyle/>
                <a:p>
                  <a:pPr marL="0" marR="0" lvl="0" indent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lbany AMT" pitchFamily="18"/>
                    <a:ea typeface="HG Mincho Light J" pitchFamily="2"/>
                    <a:cs typeface="Lucidasans" pitchFamily="2"/>
                  </a:endParaRPr>
                </a:p>
              </p:txBody>
            </p:sp>
          </p:grpSp>
          <p:sp>
            <p:nvSpPr>
              <p:cNvPr id="25" name="Conector reto 24">
                <a:extLst>
                  <a:ext uri="{FF2B5EF4-FFF2-40B4-BE49-F238E27FC236}">
                    <a16:creationId xmlns:a16="http://schemas.microsoft.com/office/drawing/2014/main" id="{B6E44261-A2EF-4A99-ACFE-A034BA732AF9}"/>
                  </a:ext>
                </a:extLst>
              </p:cNvPr>
              <p:cNvSpPr/>
              <p:nvPr/>
            </p:nvSpPr>
            <p:spPr>
              <a:xfrm>
                <a:off x="8175600" y="5755320"/>
                <a:ext cx="0" cy="208440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wrap="none" lIns="3600" tIns="3600" rIns="3600" bIns="3600" anchor="ctr" anchorCtr="1" compatLnSpc="0"/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lbany AMT" pitchFamily="18"/>
                  <a:ea typeface="HG Mincho Light J" pitchFamily="2"/>
                  <a:cs typeface="Lucidasan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017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F0A29-68BC-4696-A7A2-72A4F121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coupling (ADC_3110) or DC coupling (ADC_3111)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C95C27-0A8A-4AE9-9FF4-4AEEFAD3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983162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Eight channel (8) 16-bit/250Mps ADC</a:t>
            </a:r>
          </a:p>
          <a:p>
            <a:r>
              <a:rPr lang="en-US" sz="2900" dirty="0"/>
              <a:t>Single width FMC VITA 57.1-2008</a:t>
            </a:r>
          </a:p>
          <a:p>
            <a:pPr fontAlgn="base"/>
            <a:r>
              <a:rPr lang="en-US" dirty="0"/>
              <a:t>ADC technology</a:t>
            </a:r>
          </a:p>
          <a:p>
            <a:pPr lvl="1" fontAlgn="base"/>
            <a:r>
              <a:rPr lang="en-US" dirty="0"/>
              <a:t>TI ADS42LB69 dual 16-bit/250 </a:t>
            </a:r>
            <a:r>
              <a:rPr lang="en-US" dirty="0" err="1"/>
              <a:t>Msps</a:t>
            </a:r>
            <a:endParaRPr lang="en-US" dirty="0"/>
          </a:p>
          <a:p>
            <a:pPr lvl="1" fontAlgn="base"/>
            <a:r>
              <a:rPr lang="en-US" dirty="0"/>
              <a:t>High-speed LVDS data read-out</a:t>
            </a:r>
          </a:p>
          <a:p>
            <a:pPr fontAlgn="base"/>
            <a:r>
              <a:rPr lang="en-US" dirty="0"/>
              <a:t>Clock tree distribution</a:t>
            </a:r>
          </a:p>
          <a:p>
            <a:pPr lvl="1" fontAlgn="base"/>
            <a:r>
              <a:rPr lang="en-US" dirty="0"/>
              <a:t>TI LMK4906 (dual PLL)</a:t>
            </a:r>
          </a:p>
          <a:p>
            <a:pPr lvl="1" fontAlgn="base"/>
            <a:r>
              <a:rPr lang="en-US" dirty="0"/>
              <a:t>On-board ultra-low noise oscillator /VCXO</a:t>
            </a:r>
          </a:p>
          <a:p>
            <a:pPr lvl="1" fontAlgn="base"/>
            <a:r>
              <a:rPr lang="en-US" dirty="0"/>
              <a:t>External SSMC Clock reference</a:t>
            </a:r>
          </a:p>
          <a:p>
            <a:pPr fontAlgn="base"/>
            <a:r>
              <a:rPr lang="en-US" dirty="0"/>
              <a:t>On board low noise power supplies generation</a:t>
            </a:r>
          </a:p>
          <a:p>
            <a:pPr lvl="1" fontAlgn="base"/>
            <a:r>
              <a:rPr lang="en-US" dirty="0"/>
              <a:t>FMC 12P0V power supply not used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2EC4DA-E8E2-4A8F-BECC-B551FF7C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D219EE-17BD-4C93-A6A8-7F09289D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629052"/>
            <a:ext cx="4780155" cy="33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3FB96-74DB-48D4-B61A-23BF7B51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System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864C0C-4C3B-4397-AAFF-ABCF26C0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1FB922EC-DAA9-43A8-9943-E6E66F564A9C}"/>
              </a:ext>
            </a:extLst>
          </p:cNvPr>
          <p:cNvSpPr/>
          <p:nvPr/>
        </p:nvSpPr>
        <p:spPr>
          <a:xfrm>
            <a:off x="395536" y="1624394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Synchronize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operation of the facility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Accelerator, target, neutron instruments, CF (small extent)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 the base frequency of </a:t>
            </a:r>
            <a:r>
              <a:rPr lang="en-GB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Hz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Also lower (beam) repetition rates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 </a:t>
            </a:r>
            <a:r>
              <a:rPr lang="en-GB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timestamping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the facility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correlation, EPICS archiving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 </a:t>
            </a:r>
            <a:r>
              <a:rPr lang="en-GB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trigger and clock 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signals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a defined position in an operation sequence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Support post-mortem analysis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was the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cause of a beam trip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40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28ABE-290B-40C9-8B27-F681FEB9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Structure of the system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DD6853-EC8E-403D-ACDE-FC046FE0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DE1FC494-50B1-484E-8CE4-6B93DC55B477}"/>
              </a:ext>
            </a:extLst>
          </p:cNvPr>
          <p:cNvSpPr/>
          <p:nvPr/>
        </p:nvSpPr>
        <p:spPr>
          <a:xfrm>
            <a:off x="4283936" y="2123106"/>
            <a:ext cx="1506344" cy="44640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Master Event Generator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BCCF6F4A-7BD6-40C1-A2C0-F4778FC61122}"/>
              </a:ext>
            </a:extLst>
          </p:cNvPr>
          <p:cNvSpPr/>
          <p:nvPr/>
        </p:nvSpPr>
        <p:spPr>
          <a:xfrm>
            <a:off x="1691680" y="2060848"/>
            <a:ext cx="1206000" cy="5580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RF Master Oscillator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16B5877C-56EB-4464-9D2C-D0607A2565F9}"/>
              </a:ext>
            </a:extLst>
          </p:cNvPr>
          <p:cNvSpPr/>
          <p:nvPr/>
        </p:nvSpPr>
        <p:spPr>
          <a:xfrm>
            <a:off x="4507240" y="2843128"/>
            <a:ext cx="1072080" cy="334440"/>
          </a:xfrm>
          <a:prstGeom prst="trapezoid">
            <a:avLst>
              <a:gd name="adj" fmla="val 72178"/>
            </a:avLst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fanout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6422B509-5B35-432F-B5DC-2A26AA95F736}"/>
              </a:ext>
            </a:extLst>
          </p:cNvPr>
          <p:cNvSpPr/>
          <p:nvPr/>
        </p:nvSpPr>
        <p:spPr>
          <a:xfrm rot="16200000" flipV="1">
            <a:off x="4902160" y="2701648"/>
            <a:ext cx="278640" cy="288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9BE2FDCD-763F-44B3-B5CD-A5E9C5313493}"/>
              </a:ext>
            </a:extLst>
          </p:cNvPr>
          <p:cNvSpPr/>
          <p:nvPr/>
        </p:nvSpPr>
        <p:spPr>
          <a:xfrm>
            <a:off x="2630200" y="3686248"/>
            <a:ext cx="736920" cy="390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receiver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7039D270-B378-4244-8822-98E5511DC551}"/>
              </a:ext>
            </a:extLst>
          </p:cNvPr>
          <p:cNvSpPr/>
          <p:nvPr/>
        </p:nvSpPr>
        <p:spPr>
          <a:xfrm rot="5400000" flipH="1" flipV="1">
            <a:off x="3767080" y="2408968"/>
            <a:ext cx="507240" cy="204408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5892DC90-A5D8-4811-838C-517430DD044B}"/>
              </a:ext>
            </a:extLst>
          </p:cNvPr>
          <p:cNvSpPr/>
          <p:nvPr/>
        </p:nvSpPr>
        <p:spPr>
          <a:xfrm rot="5400000" flipH="1" flipV="1">
            <a:off x="4198000" y="2839888"/>
            <a:ext cx="507240" cy="118260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0">
            <a:extLst>
              <a:ext uri="{FF2B5EF4-FFF2-40B4-BE49-F238E27FC236}">
                <a16:creationId xmlns:a16="http://schemas.microsoft.com/office/drawing/2014/main" id="{D7DF44CD-2F1E-4A19-9A67-DDF9F4EF5C14}"/>
              </a:ext>
            </a:extLst>
          </p:cNvPr>
          <p:cNvSpPr/>
          <p:nvPr/>
        </p:nvSpPr>
        <p:spPr>
          <a:xfrm rot="5400000" flipH="1" flipV="1">
            <a:off x="4761760" y="3459448"/>
            <a:ext cx="563040" cy="1188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1">
            <a:extLst>
              <a:ext uri="{FF2B5EF4-FFF2-40B4-BE49-F238E27FC236}">
                <a16:creationId xmlns:a16="http://schemas.microsoft.com/office/drawing/2014/main" id="{2652C8DC-DFE8-430A-BA60-276F2F5BC38A}"/>
              </a:ext>
            </a:extLst>
          </p:cNvPr>
          <p:cNvSpPr/>
          <p:nvPr/>
        </p:nvSpPr>
        <p:spPr>
          <a:xfrm rot="16200000" flipV="1">
            <a:off x="5341360" y="2880208"/>
            <a:ext cx="507240" cy="110304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2">
            <a:extLst>
              <a:ext uri="{FF2B5EF4-FFF2-40B4-BE49-F238E27FC236}">
                <a16:creationId xmlns:a16="http://schemas.microsoft.com/office/drawing/2014/main" id="{F9B4ABD4-8C88-41C0-B648-59C7ACE50F52}"/>
              </a:ext>
            </a:extLst>
          </p:cNvPr>
          <p:cNvSpPr/>
          <p:nvPr/>
        </p:nvSpPr>
        <p:spPr>
          <a:xfrm rot="16200000" flipV="1">
            <a:off x="5818000" y="2403568"/>
            <a:ext cx="507240" cy="205632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3">
            <a:extLst>
              <a:ext uri="{FF2B5EF4-FFF2-40B4-BE49-F238E27FC236}">
                <a16:creationId xmlns:a16="http://schemas.microsoft.com/office/drawing/2014/main" id="{16783125-C85D-494B-933A-55C30AAFE396}"/>
              </a:ext>
            </a:extLst>
          </p:cNvPr>
          <p:cNvSpPr/>
          <p:nvPr/>
        </p:nvSpPr>
        <p:spPr>
          <a:xfrm rot="5400000" flipH="1" flipV="1">
            <a:off x="3674920" y="3540808"/>
            <a:ext cx="893160" cy="184284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4">
            <a:extLst>
              <a:ext uri="{FF2B5EF4-FFF2-40B4-BE49-F238E27FC236}">
                <a16:creationId xmlns:a16="http://schemas.microsoft.com/office/drawing/2014/main" id="{F68DFC7C-C7E4-40FB-9405-0FA0BDECA8B8}"/>
              </a:ext>
            </a:extLst>
          </p:cNvPr>
          <p:cNvSpPr/>
          <p:nvPr/>
        </p:nvSpPr>
        <p:spPr>
          <a:xfrm rot="5400000" flipH="1" flipV="1">
            <a:off x="4177480" y="4043368"/>
            <a:ext cx="893160" cy="83736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5">
            <a:extLst>
              <a:ext uri="{FF2B5EF4-FFF2-40B4-BE49-F238E27FC236}">
                <a16:creationId xmlns:a16="http://schemas.microsoft.com/office/drawing/2014/main" id="{12FE1682-D4D2-4A98-B261-6199BBFE3CC4}"/>
              </a:ext>
            </a:extLst>
          </p:cNvPr>
          <p:cNvSpPr/>
          <p:nvPr/>
        </p:nvSpPr>
        <p:spPr>
          <a:xfrm rot="16200000" flipV="1">
            <a:off x="4680400" y="4379248"/>
            <a:ext cx="893160" cy="16704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16">
            <a:extLst>
              <a:ext uri="{FF2B5EF4-FFF2-40B4-BE49-F238E27FC236}">
                <a16:creationId xmlns:a16="http://schemas.microsoft.com/office/drawing/2014/main" id="{9485D2DC-A729-4AB9-905D-0EAC4243F5A6}"/>
              </a:ext>
            </a:extLst>
          </p:cNvPr>
          <p:cNvSpPr/>
          <p:nvPr/>
        </p:nvSpPr>
        <p:spPr>
          <a:xfrm rot="16200000" flipV="1">
            <a:off x="5149840" y="3910168"/>
            <a:ext cx="893160" cy="1105560"/>
          </a:xfrm>
          <a:prstGeom prst="bentConnector3">
            <a:avLst>
              <a:gd name="adj1" fmla="val 50000"/>
            </a:avLst>
          </a:prstGeom>
          <a:noFill/>
          <a:ln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18">
            <a:extLst>
              <a:ext uri="{FF2B5EF4-FFF2-40B4-BE49-F238E27FC236}">
                <a16:creationId xmlns:a16="http://schemas.microsoft.com/office/drawing/2014/main" id="{9A82929D-A6E1-454D-9123-574891F52D67}"/>
              </a:ext>
            </a:extLst>
          </p:cNvPr>
          <p:cNvSpPr/>
          <p:nvPr/>
        </p:nvSpPr>
        <p:spPr>
          <a:xfrm>
            <a:off x="3142120" y="1988848"/>
            <a:ext cx="889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88 MHz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19">
            <a:extLst>
              <a:ext uri="{FF2B5EF4-FFF2-40B4-BE49-F238E27FC236}">
                <a16:creationId xmlns:a16="http://schemas.microsoft.com/office/drawing/2014/main" id="{91837B2B-0745-4B95-872A-4068E1B91534}"/>
              </a:ext>
            </a:extLst>
          </p:cNvPr>
          <p:cNvSpPr/>
          <p:nvPr/>
        </p:nvSpPr>
        <p:spPr>
          <a:xfrm>
            <a:off x="4507240" y="3742048"/>
            <a:ext cx="1072080" cy="334440"/>
          </a:xfrm>
          <a:prstGeom prst="trapezoid">
            <a:avLst>
              <a:gd name="adj" fmla="val 72178"/>
            </a:avLst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fanout</a:t>
            </a: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20">
            <a:extLst>
              <a:ext uri="{FF2B5EF4-FFF2-40B4-BE49-F238E27FC236}">
                <a16:creationId xmlns:a16="http://schemas.microsoft.com/office/drawing/2014/main" id="{33D32D95-C8DD-4266-8EB9-0539CE0EBCAB}"/>
              </a:ext>
            </a:extLst>
          </p:cNvPr>
          <p:cNvSpPr/>
          <p:nvPr/>
        </p:nvSpPr>
        <p:spPr>
          <a:xfrm>
            <a:off x="3491680" y="3686248"/>
            <a:ext cx="736920" cy="390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receiver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21">
            <a:extLst>
              <a:ext uri="{FF2B5EF4-FFF2-40B4-BE49-F238E27FC236}">
                <a16:creationId xmlns:a16="http://schemas.microsoft.com/office/drawing/2014/main" id="{938E687F-BBAC-4099-AC60-A3D04C14E28F}"/>
              </a:ext>
            </a:extLst>
          </p:cNvPr>
          <p:cNvSpPr/>
          <p:nvPr/>
        </p:nvSpPr>
        <p:spPr>
          <a:xfrm>
            <a:off x="5778760" y="3686248"/>
            <a:ext cx="736920" cy="390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receiver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22">
            <a:extLst>
              <a:ext uri="{FF2B5EF4-FFF2-40B4-BE49-F238E27FC236}">
                <a16:creationId xmlns:a16="http://schemas.microsoft.com/office/drawing/2014/main" id="{E6D8A184-A043-44A1-93F8-3B50F12FAF87}"/>
              </a:ext>
            </a:extLst>
          </p:cNvPr>
          <p:cNvSpPr/>
          <p:nvPr/>
        </p:nvSpPr>
        <p:spPr>
          <a:xfrm>
            <a:off x="6732040" y="3686248"/>
            <a:ext cx="736920" cy="390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receiver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23">
            <a:extLst>
              <a:ext uri="{FF2B5EF4-FFF2-40B4-BE49-F238E27FC236}">
                <a16:creationId xmlns:a16="http://schemas.microsoft.com/office/drawing/2014/main" id="{46B661A5-CC5D-46BC-8CED-FEC165F26BBD}"/>
              </a:ext>
            </a:extLst>
          </p:cNvPr>
          <p:cNvSpPr/>
          <p:nvPr/>
        </p:nvSpPr>
        <p:spPr>
          <a:xfrm>
            <a:off x="2771680" y="4941208"/>
            <a:ext cx="736920" cy="390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receiver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24">
            <a:extLst>
              <a:ext uri="{FF2B5EF4-FFF2-40B4-BE49-F238E27FC236}">
                <a16:creationId xmlns:a16="http://schemas.microsoft.com/office/drawing/2014/main" id="{784348D4-CFD5-4014-8144-41D08575A432}"/>
              </a:ext>
            </a:extLst>
          </p:cNvPr>
          <p:cNvSpPr/>
          <p:nvPr/>
        </p:nvSpPr>
        <p:spPr>
          <a:xfrm>
            <a:off x="3780040" y="4941208"/>
            <a:ext cx="736920" cy="390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receiver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25">
            <a:extLst>
              <a:ext uri="{FF2B5EF4-FFF2-40B4-BE49-F238E27FC236}">
                <a16:creationId xmlns:a16="http://schemas.microsoft.com/office/drawing/2014/main" id="{61A550C0-B2E7-4540-A496-79BE48F5B8CE}"/>
              </a:ext>
            </a:extLst>
          </p:cNvPr>
          <p:cNvSpPr/>
          <p:nvPr/>
        </p:nvSpPr>
        <p:spPr>
          <a:xfrm>
            <a:off x="4788040" y="4941208"/>
            <a:ext cx="736920" cy="390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receiver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CustomShape 26">
            <a:extLst>
              <a:ext uri="{FF2B5EF4-FFF2-40B4-BE49-F238E27FC236}">
                <a16:creationId xmlns:a16="http://schemas.microsoft.com/office/drawing/2014/main" id="{A8A16A76-A03A-4FE1-8E24-79C9ACD65E9F}"/>
              </a:ext>
            </a:extLst>
          </p:cNvPr>
          <p:cNvSpPr/>
          <p:nvPr/>
        </p:nvSpPr>
        <p:spPr>
          <a:xfrm>
            <a:off x="5796040" y="4941208"/>
            <a:ext cx="736920" cy="390240"/>
          </a:xfrm>
          <a:prstGeom prst="rect">
            <a:avLst/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Event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receiver</a:t>
            </a:r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16DA54F6-5193-42AD-987D-0819D726E2C7}"/>
              </a:ext>
            </a:extLst>
          </p:cNvPr>
          <p:cNvSpPr/>
          <p:nvPr/>
        </p:nvSpPr>
        <p:spPr>
          <a:xfrm>
            <a:off x="2897680" y="2326169"/>
            <a:ext cx="13777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57200" y="274680"/>
            <a:ext cx="71384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Master Oscillator Interfaces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457200" y="1600200"/>
            <a:ext cx="3754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ESS generates proton beam pulses with a frequency of 14 Hz, and a maximum length of 2.86ms. 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ESS RF master clock, running at 352.21 MHz, is used to generate the timing event clock with a frequency of 88.0525 MHz / 11.357ns period (the 4th subharmonic of the RF master clock).</a:t>
            </a: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All operations of the timing system are phase-synchronous to the RF master clock. The timing event clock (6289464 ticks) is used to generate the 14 Hz beam frequency.</a:t>
            </a: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2D7D448-887B-4479-86A3-D6042FCF2F27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fld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Picture 4"/>
          <p:cNvPicPr/>
          <p:nvPr/>
        </p:nvPicPr>
        <p:blipFill>
          <a:blip r:embed="rId2"/>
          <a:stretch/>
        </p:blipFill>
        <p:spPr>
          <a:xfrm>
            <a:off x="4306032" y="3571152"/>
            <a:ext cx="4779832" cy="2705760"/>
          </a:xfrm>
          <a:prstGeom prst="rect">
            <a:avLst/>
          </a:prstGeom>
          <a:ln>
            <a:noFill/>
          </a:ln>
        </p:spPr>
      </p:pic>
      <p:pic>
        <p:nvPicPr>
          <p:cNvPr id="259" name="Picture 5"/>
          <p:cNvPicPr/>
          <p:nvPr/>
        </p:nvPicPr>
        <p:blipFill>
          <a:blip r:embed="rId3"/>
          <a:stretch/>
        </p:blipFill>
        <p:spPr>
          <a:xfrm>
            <a:off x="4877786" y="1940972"/>
            <a:ext cx="3636324" cy="1551340"/>
          </a:xfrm>
          <a:prstGeom prst="rect">
            <a:avLst/>
          </a:prstGeom>
          <a:ln>
            <a:noFill/>
          </a:ln>
        </p:spPr>
      </p:pic>
      <p:sp>
        <p:nvSpPr>
          <p:cNvPr id="260" name="CustomShape 4"/>
          <p:cNvSpPr/>
          <p:nvPr/>
        </p:nvSpPr>
        <p:spPr>
          <a:xfrm>
            <a:off x="5724128" y="1576652"/>
            <a:ext cx="1943640" cy="36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Distribution Unit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1958</TotalTime>
  <Words>1410</Words>
  <Application>Microsoft Office PowerPoint</Application>
  <PresentationFormat>Apresentação na tela (4:3)</PresentationFormat>
  <Paragraphs>230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Albany AMT</vt:lpstr>
      <vt:lpstr>Arial</vt:lpstr>
      <vt:lpstr>Calibri</vt:lpstr>
      <vt:lpstr>Office Theme</vt:lpstr>
      <vt:lpstr>Digital platform for nBLM</vt:lpstr>
      <vt:lpstr>Agenda</vt:lpstr>
      <vt:lpstr>IOxOS IFC 1410 – AMC</vt:lpstr>
      <vt:lpstr>IOxOS IFC 1410 –AMC</vt:lpstr>
      <vt:lpstr>TOSCA II Network on Chip (NoC) infrastructure</vt:lpstr>
      <vt:lpstr>AC coupling (ADC_3110) or DC coupling (ADC_3111)</vt:lpstr>
      <vt:lpstr>Timing System</vt:lpstr>
      <vt:lpstr>Structure of the system</vt:lpstr>
      <vt:lpstr>Apresentação do PowerPoint</vt:lpstr>
      <vt:lpstr>Apresentação do PowerPoint</vt:lpstr>
      <vt:lpstr>Apresentação do PowerPoint</vt:lpstr>
      <vt:lpstr>Apresentação do PowerPoint</vt:lpstr>
      <vt:lpstr>Fast Beam Interlock System </vt:lpstr>
      <vt:lpstr>FBIS Interface</vt:lpstr>
      <vt:lpstr>FBIS Interface</vt:lpstr>
      <vt:lpstr>FBIS Test site</vt:lpstr>
      <vt:lpstr>FBIS Test site</vt:lpstr>
      <vt:lpstr>IFC1410 – DDR calibration issues</vt:lpstr>
      <vt:lpstr>IFC1410- DDR Debugging</vt:lpstr>
      <vt:lpstr>IFC1410 – PCIe with Concurrent CPU</vt:lpstr>
      <vt:lpstr>CT CPU - PCIe Action Plan</vt:lpstr>
      <vt:lpstr>CEA Slides</vt:lpstr>
      <vt:lpstr>CEA Answers</vt:lpstr>
      <vt:lpstr>CEA Answers</vt:lpstr>
      <vt:lpstr>More questions?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nBLM/icBLM plans</dc:title>
  <dc:creator>Kaj Rosengren</dc:creator>
  <cp:lastModifiedBy>Fábio Alves</cp:lastModifiedBy>
  <cp:revision>9</cp:revision>
  <dcterms:created xsi:type="dcterms:W3CDTF">2018-12-11T07:51:53Z</dcterms:created>
  <dcterms:modified xsi:type="dcterms:W3CDTF">2019-02-12T12:52:51Z</dcterms:modified>
</cp:coreProperties>
</file>