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83" r:id="rId4"/>
    <p:sldId id="284" r:id="rId5"/>
    <p:sldId id="285" r:id="rId6"/>
    <p:sldId id="286" r:id="rId7"/>
    <p:sldId id="287" r:id="rId8"/>
    <p:sldId id="28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ábio Alves" initials="FA" lastIdx="1" clrIdx="0">
    <p:extLst>
      <p:ext uri="{19B8F6BF-5375-455C-9EA6-DF929625EA0E}">
        <p15:presenceInfo xmlns:p15="http://schemas.microsoft.com/office/powerpoint/2012/main" userId="3c0979110851e7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1" autoAdjust="0"/>
    <p:restoredTop sz="94676" autoAdjust="0"/>
  </p:normalViewPr>
  <p:slideViewPr>
    <p:cSldViewPr>
      <p:cViewPr varScale="1">
        <p:scale>
          <a:sx n="54" d="100"/>
          <a:sy n="54" d="100"/>
        </p:scale>
        <p:origin x="6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‹nº›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3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‹nº›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esss.lu.se/browse/ICSHWI-1693" TargetMode="External"/><Relationship Id="rId2" Type="http://schemas.openxmlformats.org/officeDocument/2006/relationships/hyperlink" Target="https://jira.esss.lu.se/browse/ICSHWI-177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Digital platform for </a:t>
            </a:r>
            <a:r>
              <a:rPr lang="en-US" b="1" dirty="0" err="1"/>
              <a:t>icBLM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Fabio dos Santos Alves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CEA - </a:t>
            </a:r>
            <a:r>
              <a:rPr lang="en-GB" sz="1600" dirty="0" err="1">
                <a:solidFill>
                  <a:srgbClr val="FFFFFF"/>
                </a:solidFill>
              </a:rPr>
              <a:t>Saclay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13 February, 2019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E1592-A24C-4A04-A5BA-65ECBCAA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Fmc-pico-1m4 – Testbed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8996EE-75F4-4162-8CC6-894DBC041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1" y="1805659"/>
            <a:ext cx="3312369" cy="49901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Tests were realized using latest Lodz firmware and software.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1963EEE-7A6D-4838-8C03-08B989FF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9F327A-3026-4924-91E1-C89600CC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759" y="1805660"/>
            <a:ext cx="4782882" cy="4176464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71A1F29-AF3F-4980-A96F-BCE99D3052F7}"/>
              </a:ext>
            </a:extLst>
          </p:cNvPr>
          <p:cNvSpPr/>
          <p:nvPr/>
        </p:nvSpPr>
        <p:spPr>
          <a:xfrm>
            <a:off x="5508104" y="3068960"/>
            <a:ext cx="360040" cy="864096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15CB-9FDD-497D-99D0-8911C02D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tests on acquiring data from Pico4…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3371152-0425-40C0-8096-323C45D05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3746"/>
            <a:ext cx="8496944" cy="3878872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CD211D-71BB-4807-9ADB-656570B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540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115CB-9FDD-497D-99D0-8911C02D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tests on acquiring data from Pico4…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CD211D-71BB-4807-9ADB-656570B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12" name="Espaço Reservado para Conteúdo 11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F6A8B44-32BD-4395-834C-63A98FF1C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2903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078B1-9556-4E67-89D8-527C384A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err="1"/>
              <a:t>Łódź</a:t>
            </a:r>
            <a:r>
              <a:rPr lang="en-US" dirty="0"/>
              <a:t> Environment vs ICS Environment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7907C-220C-4D03-A629-C5B9E8F5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Łódź</a:t>
            </a:r>
            <a:endParaRPr lang="en-US" dirty="0"/>
          </a:p>
          <a:p>
            <a:r>
              <a:rPr lang="en-US" dirty="0"/>
              <a:t>New GCC compiler: 7.3 or superior</a:t>
            </a:r>
          </a:p>
          <a:p>
            <a:r>
              <a:rPr lang="en-US" dirty="0"/>
              <a:t>Use of HDF5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ICS:</a:t>
            </a:r>
          </a:p>
          <a:p>
            <a:r>
              <a:rPr lang="en-US" dirty="0"/>
              <a:t>GCC: 4.8</a:t>
            </a:r>
          </a:p>
          <a:p>
            <a:r>
              <a:rPr lang="en-US" dirty="0"/>
              <a:t>No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798047-B260-4F3C-A9C7-5F173AD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8D617A-5188-4CCC-A1E6-42219418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700808"/>
            <a:ext cx="1038225" cy="1238250"/>
          </a:xfrm>
          <a:prstGeom prst="rect">
            <a:avLst/>
          </a:prstGeom>
        </p:spPr>
      </p:pic>
      <p:pic>
        <p:nvPicPr>
          <p:cNvPr id="1032" name="Picture 8" descr="File:HDF logo.svg">
            <a:extLst>
              <a:ext uri="{FF2B5EF4-FFF2-40B4-BE49-F238E27FC236}">
                <a16:creationId xmlns:a16="http://schemas.microsoft.com/office/drawing/2014/main" id="{228ED489-AC66-4FDB-A7BB-F1B9D6D5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12" y="3364672"/>
            <a:ext cx="1749792" cy="97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9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5D064-3BA4-439D-9689-FE7E71A2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software standard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10276-358E-4C1D-AC41-17E997F7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ICS will provide the "standard way" to build the application in host and target.</a:t>
            </a:r>
            <a:endParaRPr lang="en-US" dirty="0"/>
          </a:p>
          <a:p>
            <a:r>
              <a:rPr lang="en-US" dirty="0"/>
              <a:t>Include new GCC and HDF5 on CentOS distribution</a:t>
            </a:r>
          </a:p>
          <a:p>
            <a:r>
              <a:rPr lang="en-GB" dirty="0"/>
              <a:t>Cross compiler and root file system</a:t>
            </a:r>
          </a:p>
          <a:p>
            <a:r>
              <a:rPr lang="en-GB" dirty="0"/>
              <a:t>3rd party library should be discussed with ICS and so 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050D37-35AA-45C2-A96D-DC0DA9B9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108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99ABA-B98D-478A-A1A2-8D13E481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actions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70590A-899A-4413-9337-2F14E749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ICS standard for:</a:t>
            </a:r>
          </a:p>
          <a:p>
            <a:r>
              <a:rPr lang="en-GB" dirty="0"/>
              <a:t>MTCA system</a:t>
            </a:r>
          </a:p>
          <a:p>
            <a:r>
              <a:rPr lang="en-GB" dirty="0"/>
              <a:t>Timing System</a:t>
            </a:r>
          </a:p>
          <a:p>
            <a:r>
              <a:rPr lang="en-GB" dirty="0"/>
              <a:t>Firmware</a:t>
            </a:r>
          </a:p>
          <a:p>
            <a:r>
              <a:rPr lang="en-GB" dirty="0"/>
              <a:t>User application</a:t>
            </a:r>
          </a:p>
          <a:p>
            <a:r>
              <a:rPr lang="en-GB" dirty="0"/>
              <a:t>Epics layer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65E6DF-9726-4304-AEE6-2454486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9E04A65-B08D-48F2-AF2B-487BE24A78A2}"/>
              </a:ext>
            </a:extLst>
          </p:cNvPr>
          <p:cNvSpPr txBox="1">
            <a:spLocks/>
          </p:cNvSpPr>
          <p:nvPr/>
        </p:nvSpPr>
        <p:spPr>
          <a:xfrm>
            <a:off x="4381188" y="1600200"/>
            <a:ext cx="47525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Jira: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https://jira.esss.lu.se/browse/ICSHWI-1775</a:t>
            </a:r>
            <a:endParaRPr lang="en-GB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https://jira.esss.lu.se/browse/ICSHWI-1693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147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9ADFA-DF44-4E4D-90DC-20B2B42C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questions?</a:t>
            </a:r>
          </a:p>
        </p:txBody>
      </p:sp>
      <p:pic>
        <p:nvPicPr>
          <p:cNvPr id="6" name="Espaço Reservado para Conteúdo 5" descr="Uma imagem contendo mesa, xícara, café, interior&#10;&#10;Descrição gerada automaticamente">
            <a:extLst>
              <a:ext uri="{FF2B5EF4-FFF2-40B4-BE49-F238E27FC236}">
                <a16:creationId xmlns:a16="http://schemas.microsoft.com/office/drawing/2014/main" id="{14AAC334-FD91-4C81-94BE-AA910573D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31740"/>
            <a:ext cx="2759529" cy="2952328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CFAC72-14DD-429B-827C-6D0B1BE1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579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2031</TotalTime>
  <Words>165</Words>
  <Application>Microsoft Office PowerPoint</Application>
  <PresentationFormat>Apresentação na tela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Digital platform for icBLM</vt:lpstr>
      <vt:lpstr>Fmc-pico-1m4 – Testbed</vt:lpstr>
      <vt:lpstr>Initial tests on acquiring data from Pico4…</vt:lpstr>
      <vt:lpstr>Initial tests on acquiring data from Pico4…</vt:lpstr>
      <vt:lpstr>Łódź Environment vs ICS Environment</vt:lpstr>
      <vt:lpstr>ICS software standard</vt:lpstr>
      <vt:lpstr>ICS actions</vt:lpstr>
      <vt:lpstr>More questions?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nBLM/icBLM plans</dc:title>
  <dc:creator>Kaj Rosengren</dc:creator>
  <cp:lastModifiedBy>Fábio Alves</cp:lastModifiedBy>
  <cp:revision>17</cp:revision>
  <dcterms:created xsi:type="dcterms:W3CDTF">2018-12-11T07:51:53Z</dcterms:created>
  <dcterms:modified xsi:type="dcterms:W3CDTF">2019-02-13T09:31:18Z</dcterms:modified>
</cp:coreProperties>
</file>