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6"/>
  </p:notesMasterIdLst>
  <p:sldIdLst>
    <p:sldId id="349" r:id="rId3"/>
    <p:sldId id="350" r:id="rId4"/>
    <p:sldId id="352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6FF"/>
    <a:srgbClr val="D9D9D9"/>
    <a:srgbClr val="BFBFBF"/>
    <a:srgbClr val="1E9FDB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85" autoAdjust="0"/>
    <p:restoredTop sz="93243" autoAdjust="0"/>
  </p:normalViewPr>
  <p:slideViewPr>
    <p:cSldViewPr>
      <p:cViewPr varScale="1">
        <p:scale>
          <a:sx n="155" d="100"/>
          <a:sy n="155" d="100"/>
        </p:scale>
        <p:origin x="448" y="184"/>
      </p:cViewPr>
      <p:guideLst>
        <p:guide pos="288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2019-02-19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7"/>
            <a:ext cx="21336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7"/>
            <a:ext cx="28956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6" y="260652"/>
            <a:ext cx="1656184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6914352" y="260651"/>
            <a:ext cx="2229649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3" y="1535116"/>
            <a:ext cx="4040188" cy="639762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6486" indent="0">
              <a:buNone/>
              <a:defRPr sz="1039" b="1"/>
            </a:lvl2pPr>
            <a:lvl3pPr marL="472973" indent="0">
              <a:buNone/>
              <a:defRPr sz="935" b="1"/>
            </a:lvl3pPr>
            <a:lvl4pPr marL="709460" indent="0">
              <a:buNone/>
              <a:defRPr sz="831" b="1"/>
            </a:lvl4pPr>
            <a:lvl5pPr marL="945949" indent="0">
              <a:buNone/>
              <a:defRPr sz="831" b="1"/>
            </a:lvl5pPr>
            <a:lvl6pPr marL="1182441" indent="0">
              <a:buNone/>
              <a:defRPr sz="831" b="1"/>
            </a:lvl6pPr>
            <a:lvl7pPr marL="1418928" indent="0">
              <a:buNone/>
              <a:defRPr sz="831" b="1"/>
            </a:lvl7pPr>
            <a:lvl8pPr marL="1655419" indent="0">
              <a:buNone/>
              <a:defRPr sz="831" b="1"/>
            </a:lvl8pPr>
            <a:lvl9pPr marL="1891907" indent="0">
              <a:buNone/>
              <a:defRPr sz="83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3" y="2174878"/>
            <a:ext cx="4040188" cy="3951288"/>
          </a:xfrm>
        </p:spPr>
        <p:txBody>
          <a:bodyPr/>
          <a:lstStyle>
            <a:lvl1pPr>
              <a:defRPr sz="1246"/>
            </a:lvl1pPr>
            <a:lvl2pPr>
              <a:defRPr sz="1039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2"/>
          </a:xfrm>
        </p:spPr>
        <p:txBody>
          <a:bodyPr anchor="b"/>
          <a:lstStyle>
            <a:lvl1pPr marL="0" indent="0">
              <a:buNone/>
              <a:defRPr sz="1246" b="1"/>
            </a:lvl1pPr>
            <a:lvl2pPr marL="236486" indent="0">
              <a:buNone/>
              <a:defRPr sz="1039" b="1"/>
            </a:lvl2pPr>
            <a:lvl3pPr marL="472973" indent="0">
              <a:buNone/>
              <a:defRPr sz="935" b="1"/>
            </a:lvl3pPr>
            <a:lvl4pPr marL="709460" indent="0">
              <a:buNone/>
              <a:defRPr sz="831" b="1"/>
            </a:lvl4pPr>
            <a:lvl5pPr marL="945949" indent="0">
              <a:buNone/>
              <a:defRPr sz="831" b="1"/>
            </a:lvl5pPr>
            <a:lvl6pPr marL="1182441" indent="0">
              <a:buNone/>
              <a:defRPr sz="831" b="1"/>
            </a:lvl6pPr>
            <a:lvl7pPr marL="1418928" indent="0">
              <a:buNone/>
              <a:defRPr sz="831" b="1"/>
            </a:lvl7pPr>
            <a:lvl8pPr marL="1655419" indent="0">
              <a:buNone/>
              <a:defRPr sz="831" b="1"/>
            </a:lvl8pPr>
            <a:lvl9pPr marL="1891907" indent="0">
              <a:buNone/>
              <a:defRPr sz="83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31" y="2174878"/>
            <a:ext cx="4041775" cy="3951288"/>
          </a:xfrm>
        </p:spPr>
        <p:txBody>
          <a:bodyPr/>
          <a:lstStyle>
            <a:lvl1pPr>
              <a:defRPr sz="1246"/>
            </a:lvl1pPr>
            <a:lvl2pPr>
              <a:defRPr sz="1039"/>
            </a:lvl2pPr>
            <a:lvl3pPr>
              <a:defRPr sz="935"/>
            </a:lvl3pPr>
            <a:lvl4pPr>
              <a:defRPr sz="831"/>
            </a:lvl4pPr>
            <a:lvl5pPr>
              <a:defRPr sz="831"/>
            </a:lvl5pPr>
            <a:lvl6pPr>
              <a:defRPr sz="831"/>
            </a:lvl6pPr>
            <a:lvl7pPr>
              <a:defRPr sz="831"/>
            </a:lvl7pPr>
            <a:lvl8pPr>
              <a:defRPr sz="831"/>
            </a:lvl8pPr>
            <a:lvl9pPr>
              <a:defRPr sz="831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1039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7" y="273402"/>
            <a:ext cx="5111751" cy="5853113"/>
          </a:xfrm>
        </p:spPr>
        <p:txBody>
          <a:bodyPr/>
          <a:lstStyle>
            <a:lvl1pPr>
              <a:defRPr sz="1662"/>
            </a:lvl1pPr>
            <a:lvl2pPr>
              <a:defRPr sz="1454"/>
            </a:lvl2pPr>
            <a:lvl3pPr>
              <a:defRPr sz="1246"/>
            </a:lvl3pPr>
            <a:lvl4pPr>
              <a:defRPr sz="1039"/>
            </a:lvl4pPr>
            <a:lvl5pPr>
              <a:defRPr sz="1039"/>
            </a:lvl5pPr>
            <a:lvl6pPr>
              <a:defRPr sz="1039"/>
            </a:lvl6pPr>
            <a:lvl7pPr>
              <a:defRPr sz="1039"/>
            </a:lvl7pPr>
            <a:lvl8pPr>
              <a:defRPr sz="1039"/>
            </a:lvl8pPr>
            <a:lvl9pPr>
              <a:defRPr sz="103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727"/>
            </a:lvl1pPr>
            <a:lvl2pPr marL="236486" indent="0">
              <a:buNone/>
              <a:defRPr sz="623"/>
            </a:lvl2pPr>
            <a:lvl3pPr marL="472973" indent="0">
              <a:buNone/>
              <a:defRPr sz="519"/>
            </a:lvl3pPr>
            <a:lvl4pPr marL="709460" indent="0">
              <a:buNone/>
              <a:defRPr sz="467"/>
            </a:lvl4pPr>
            <a:lvl5pPr marL="945949" indent="0">
              <a:buNone/>
              <a:defRPr sz="467"/>
            </a:lvl5pPr>
            <a:lvl6pPr marL="1182441" indent="0">
              <a:buNone/>
              <a:defRPr sz="467"/>
            </a:lvl6pPr>
            <a:lvl7pPr marL="1418928" indent="0">
              <a:buNone/>
              <a:defRPr sz="467"/>
            </a:lvl7pPr>
            <a:lvl8pPr marL="1655419" indent="0">
              <a:buNone/>
              <a:defRPr sz="467"/>
            </a:lvl8pPr>
            <a:lvl9pPr marL="1891907" indent="0">
              <a:buNone/>
              <a:defRPr sz="46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8"/>
          </a:xfrm>
        </p:spPr>
        <p:txBody>
          <a:bodyPr anchor="b"/>
          <a:lstStyle>
            <a:lvl1pPr algn="l">
              <a:defRPr sz="1039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662"/>
            </a:lvl1pPr>
            <a:lvl2pPr marL="236486" indent="0">
              <a:buNone/>
              <a:defRPr sz="1454"/>
            </a:lvl2pPr>
            <a:lvl3pPr marL="472973" indent="0">
              <a:buNone/>
              <a:defRPr sz="1246"/>
            </a:lvl3pPr>
            <a:lvl4pPr marL="709460" indent="0">
              <a:buNone/>
              <a:defRPr sz="1039"/>
            </a:lvl4pPr>
            <a:lvl5pPr marL="945949" indent="0">
              <a:buNone/>
              <a:defRPr sz="1039"/>
            </a:lvl5pPr>
            <a:lvl6pPr marL="1182441" indent="0">
              <a:buNone/>
              <a:defRPr sz="1039"/>
            </a:lvl6pPr>
            <a:lvl7pPr marL="1418928" indent="0">
              <a:buNone/>
              <a:defRPr sz="1039"/>
            </a:lvl7pPr>
            <a:lvl8pPr marL="1655419" indent="0">
              <a:buNone/>
              <a:defRPr sz="1039"/>
            </a:lvl8pPr>
            <a:lvl9pPr marL="1891907" indent="0">
              <a:buNone/>
              <a:defRPr sz="1039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2"/>
          </a:xfrm>
        </p:spPr>
        <p:txBody>
          <a:bodyPr/>
          <a:lstStyle>
            <a:lvl1pPr marL="0" indent="0">
              <a:buNone/>
              <a:defRPr sz="727"/>
            </a:lvl1pPr>
            <a:lvl2pPr marL="236486" indent="0">
              <a:buNone/>
              <a:defRPr sz="623"/>
            </a:lvl2pPr>
            <a:lvl3pPr marL="472973" indent="0">
              <a:buNone/>
              <a:defRPr sz="519"/>
            </a:lvl3pPr>
            <a:lvl4pPr marL="709460" indent="0">
              <a:buNone/>
              <a:defRPr sz="467"/>
            </a:lvl4pPr>
            <a:lvl5pPr marL="945949" indent="0">
              <a:buNone/>
              <a:defRPr sz="467"/>
            </a:lvl5pPr>
            <a:lvl6pPr marL="1182441" indent="0">
              <a:buNone/>
              <a:defRPr sz="467"/>
            </a:lvl6pPr>
            <a:lvl7pPr marL="1418928" indent="0">
              <a:buNone/>
              <a:defRPr sz="467"/>
            </a:lvl7pPr>
            <a:lvl8pPr marL="1655419" indent="0">
              <a:buNone/>
              <a:defRPr sz="467"/>
            </a:lvl8pPr>
            <a:lvl9pPr marL="1891907" indent="0">
              <a:buNone/>
              <a:defRPr sz="46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5037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5037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302"/>
            <a:ext cx="5762624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326070" y="1452400"/>
            <a:ext cx="9696395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7596336" y="256034"/>
            <a:ext cx="1513752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139136" cy="562074"/>
          </a:xfrm>
        </p:spPr>
        <p:txBody>
          <a:bodyPr lIns="90000" anchor="b">
            <a:noAutofit/>
          </a:bodyPr>
          <a:lstStyle>
            <a:lvl1pPr algn="l">
              <a:defRPr sz="24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81000"/>
            <a:ext cx="8229600" cy="4345166"/>
          </a:xfrm>
        </p:spPr>
        <p:txBody>
          <a:bodyPr lIns="90000">
            <a:noAutofit/>
          </a:bodyPr>
          <a:lstStyle>
            <a:lvl1pPr marL="257175" indent="-257175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7"/>
            <a:ext cx="2895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7780"/>
            <a:ext cx="7139136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18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81000"/>
            <a:ext cx="4038600" cy="434516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81000"/>
            <a:ext cx="4038600" cy="434516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48252"/>
            <a:ext cx="2895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48252"/>
            <a:ext cx="2133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7596336" y="256034"/>
            <a:ext cx="1513752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139136" cy="562074"/>
          </a:xfrm>
        </p:spPr>
        <p:txBody>
          <a:bodyPr lIns="90000" anchor="b">
            <a:noAutofit/>
          </a:bodyPr>
          <a:lstStyle>
            <a:lvl1pPr algn="l">
              <a:defRPr sz="24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7780"/>
            <a:ext cx="7139136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18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53337"/>
            <a:ext cx="2895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139136" cy="562074"/>
          </a:xfrm>
        </p:spPr>
        <p:txBody>
          <a:bodyPr anchor="b">
            <a:noAutofit/>
          </a:bodyPr>
          <a:lstStyle>
            <a:lvl1pPr algn="l">
              <a:defRPr sz="24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7596336" y="256034"/>
            <a:ext cx="1513752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7780"/>
            <a:ext cx="7139136" cy="590550"/>
          </a:xfrm>
        </p:spPr>
        <p:txBody>
          <a:bodyPr>
            <a:normAutofit/>
          </a:bodyPr>
          <a:lstStyle>
            <a:lvl1pPr marL="0" indent="0">
              <a:buNone/>
              <a:defRPr lang="sv-SE" sz="18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53337"/>
            <a:ext cx="21336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19/02/2019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53337"/>
            <a:ext cx="28956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46646"/>
            <a:ext cx="7139136" cy="562074"/>
          </a:xfrm>
        </p:spPr>
        <p:txBody>
          <a:bodyPr anchor="b">
            <a:noAutofit/>
          </a:bodyPr>
          <a:lstStyle>
            <a:lvl1pPr algn="l">
              <a:defRPr sz="24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7596336" y="256034"/>
            <a:ext cx="1513752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97780"/>
            <a:ext cx="7139136" cy="590550"/>
          </a:xfrm>
        </p:spPr>
        <p:txBody>
          <a:bodyPr>
            <a:normAutofit/>
          </a:bodyPr>
          <a:lstStyle>
            <a:lvl1pPr marL="0" indent="0">
              <a:buNone/>
              <a:defRPr lang="sv-SE" sz="18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8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5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1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5" y="4407120"/>
            <a:ext cx="7772400" cy="1362076"/>
          </a:xfrm>
        </p:spPr>
        <p:txBody>
          <a:bodyPr anchor="t"/>
          <a:lstStyle>
            <a:lvl1pPr algn="l">
              <a:defRPr sz="2025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5" y="2906723"/>
            <a:ext cx="7772400" cy="1500187"/>
          </a:xfrm>
        </p:spPr>
        <p:txBody>
          <a:bodyPr anchor="b"/>
          <a:lstStyle>
            <a:lvl1pPr marL="0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1pPr>
            <a:lvl2pPr marL="236486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2pPr>
            <a:lvl3pPr marL="472973" indent="0">
              <a:buNone/>
              <a:defRPr sz="831">
                <a:solidFill>
                  <a:schemeClr val="tx1">
                    <a:tint val="75000"/>
                  </a:schemeClr>
                </a:solidFill>
              </a:defRPr>
            </a:lvl3pPr>
            <a:lvl4pPr marL="709460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4pPr>
            <a:lvl5pPr marL="94594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5pPr>
            <a:lvl6pPr marL="1182441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6pPr>
            <a:lvl7pPr marL="1418928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7pPr>
            <a:lvl8pPr marL="1655419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8pPr>
            <a:lvl9pPr marL="1891907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9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454"/>
            </a:lvl1pPr>
            <a:lvl2pPr>
              <a:defRPr sz="1246"/>
            </a:lvl2pPr>
            <a:lvl3pPr>
              <a:defRPr sz="1039"/>
            </a:lvl3pPr>
            <a:lvl4pPr>
              <a:defRPr sz="935"/>
            </a:lvl4pPr>
            <a:lvl5pPr>
              <a:defRPr sz="935"/>
            </a:lvl5pPr>
            <a:lvl6pPr>
              <a:defRPr sz="935"/>
            </a:lvl6pPr>
            <a:lvl7pPr>
              <a:defRPr sz="935"/>
            </a:lvl7pPr>
            <a:lvl8pPr>
              <a:defRPr sz="935"/>
            </a:lvl8pPr>
            <a:lvl9pPr>
              <a:defRPr sz="93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19/02/2019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514350" rtl="0" eaLnBrk="1" latinLnBrk="0" hangingPunct="1">
        <a:spcBef>
          <a:spcPct val="0"/>
        </a:spcBef>
        <a:buNone/>
        <a:defRPr sz="18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13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3" y="6356749"/>
            <a:ext cx="21336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36486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236486"/>
              <a:t>2019-02-19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749"/>
            <a:ext cx="28956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36486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749"/>
            <a:ext cx="21336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6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36486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236486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236486" rtl="0" eaLnBrk="1" latinLnBrk="0" hangingPunct="1"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363" indent="-177363" algn="l" defTabSz="236486" rtl="0" eaLnBrk="1" latinLnBrk="0" hangingPunct="1">
        <a:spcBef>
          <a:spcPct val="20000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384293" indent="-147800" algn="l" defTabSz="236486" rtl="0" eaLnBrk="1" latinLnBrk="0" hangingPunct="1">
        <a:spcBef>
          <a:spcPct val="20000"/>
        </a:spcBef>
        <a:buFont typeface="Arial"/>
        <a:buChar char="–"/>
        <a:defRPr sz="1454" kern="1200">
          <a:solidFill>
            <a:schemeClr val="tx1"/>
          </a:solidFill>
          <a:latin typeface="+mn-lt"/>
          <a:ea typeface="+mn-ea"/>
          <a:cs typeface="+mn-cs"/>
        </a:defRPr>
      </a:lvl2pPr>
      <a:lvl3pPr marL="591207" indent="-118241" algn="l" defTabSz="236486" rtl="0" eaLnBrk="1" latinLnBrk="0" hangingPunct="1">
        <a:spcBef>
          <a:spcPct val="20000"/>
        </a:spcBef>
        <a:buFont typeface="Arial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827707" indent="-118241" algn="l" defTabSz="236486" rtl="0" eaLnBrk="1" latinLnBrk="0" hangingPunct="1">
        <a:spcBef>
          <a:spcPct val="20000"/>
        </a:spcBef>
        <a:buFont typeface="Arial"/>
        <a:buChar char="–"/>
        <a:defRPr sz="1039" kern="1200">
          <a:solidFill>
            <a:schemeClr val="tx1"/>
          </a:solidFill>
          <a:latin typeface="+mn-lt"/>
          <a:ea typeface="+mn-ea"/>
          <a:cs typeface="+mn-cs"/>
        </a:defRPr>
      </a:lvl4pPr>
      <a:lvl5pPr marL="1064197" indent="-118241" algn="l" defTabSz="236486" rtl="0" eaLnBrk="1" latinLnBrk="0" hangingPunct="1">
        <a:spcBef>
          <a:spcPct val="20000"/>
        </a:spcBef>
        <a:buFont typeface="Arial"/>
        <a:buChar char="»"/>
        <a:defRPr sz="1039" kern="1200">
          <a:solidFill>
            <a:schemeClr val="tx1"/>
          </a:solidFill>
          <a:latin typeface="+mn-lt"/>
          <a:ea typeface="+mn-ea"/>
          <a:cs typeface="+mn-cs"/>
        </a:defRPr>
      </a:lvl5pPr>
      <a:lvl6pPr marL="1300683" indent="-118241" algn="l" defTabSz="236486" rtl="0" eaLnBrk="1" latinLnBrk="0" hangingPunct="1">
        <a:spcBef>
          <a:spcPct val="20000"/>
        </a:spcBef>
        <a:buFont typeface="Arial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6pPr>
      <a:lvl7pPr marL="1537170" indent="-118241" algn="l" defTabSz="236486" rtl="0" eaLnBrk="1" latinLnBrk="0" hangingPunct="1">
        <a:spcBef>
          <a:spcPct val="20000"/>
        </a:spcBef>
        <a:buFont typeface="Arial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7pPr>
      <a:lvl8pPr marL="1773662" indent="-118241" algn="l" defTabSz="236486" rtl="0" eaLnBrk="1" latinLnBrk="0" hangingPunct="1">
        <a:spcBef>
          <a:spcPct val="20000"/>
        </a:spcBef>
        <a:buFont typeface="Arial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8pPr>
      <a:lvl9pPr marL="2010148" indent="-118241" algn="l" defTabSz="236486" rtl="0" eaLnBrk="1" latinLnBrk="0" hangingPunct="1">
        <a:spcBef>
          <a:spcPct val="20000"/>
        </a:spcBef>
        <a:buFont typeface="Arial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6486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2973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09460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5949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2441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18928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55419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1907" algn="l" defTabSz="236486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defTabSz="236486"/>
            <a:r>
              <a:rPr lang="en-GB" sz="3000" b="1" dirty="0">
                <a:solidFill>
                  <a:srgbClr val="FFFFFF"/>
                </a:solidFill>
              </a:rPr>
              <a:t>CHIC: Possibilities of Supply</a:t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236486"/>
            <a:endParaRPr lang="en-GB" sz="1800" b="1" dirty="0">
              <a:solidFill>
                <a:prstClr val="white"/>
              </a:solidFill>
            </a:endParaRPr>
          </a:p>
          <a:p>
            <a:pPr defTabSz="236486"/>
            <a:r>
              <a:rPr lang="sv-SE" sz="1350" dirty="0" err="1">
                <a:solidFill>
                  <a:srgbClr val="FFFFFF"/>
                </a:solidFill>
              </a:rPr>
              <a:t>Nikolaos</a:t>
            </a:r>
            <a:r>
              <a:rPr lang="sv-SE" sz="1350" dirty="0">
                <a:solidFill>
                  <a:srgbClr val="FFFFFF"/>
                </a:solidFill>
              </a:rPr>
              <a:t> Tsapatsaris </a:t>
            </a:r>
          </a:p>
          <a:p>
            <a:pPr defTabSz="236486"/>
            <a:r>
              <a:rPr lang="en-US" sz="1350" dirty="0">
                <a:solidFill>
                  <a:srgbClr val="FFFFFF"/>
                </a:solidFill>
              </a:rPr>
              <a:t>Group Leader: Neutron Chopper Group</a:t>
            </a:r>
            <a:endParaRPr lang="en-US" sz="1050" dirty="0">
              <a:solidFill>
                <a:prstClr val="white"/>
              </a:solidFill>
            </a:endParaRPr>
          </a:p>
          <a:p>
            <a:pPr defTabSz="236486"/>
            <a:r>
              <a:rPr lang="en-GB" sz="1050" dirty="0">
                <a:solidFill>
                  <a:srgbClr val="FFFFFF"/>
                </a:solidFill>
              </a:rPr>
              <a:t>European Spallation Source ERIC</a:t>
            </a:r>
          </a:p>
          <a:p>
            <a:pPr defTabSz="236486"/>
            <a:r>
              <a:rPr lang="en-GB" sz="1050" dirty="0">
                <a:solidFill>
                  <a:srgbClr val="FFFFFF"/>
                </a:solidFill>
              </a:rPr>
              <a:t>Chopper Control Workshop</a:t>
            </a:r>
          </a:p>
          <a:p>
            <a:pPr defTabSz="236486"/>
            <a:r>
              <a:rPr lang="en-GB" sz="1050" dirty="0">
                <a:solidFill>
                  <a:srgbClr val="FFFFFF"/>
                </a:solidFill>
              </a:rPr>
              <a:t>14/2/2019</a:t>
            </a:r>
            <a:endParaRPr lang="en-GB" sz="9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B5C7-599C-1B46-B63E-974118B0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29294-037D-554D-92C3-515551AE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BF0228-D6D5-8B47-8F51-27C9804C0483}"/>
              </a:ext>
            </a:extLst>
          </p:cNvPr>
          <p:cNvSpPr txBox="1"/>
          <p:nvPr/>
        </p:nvSpPr>
        <p:spPr>
          <a:xfrm>
            <a:off x="2099424" y="2795195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GB" sz="2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507C745-7718-E14D-8A35-0D19536D283E}"/>
              </a:ext>
            </a:extLst>
          </p:cNvPr>
          <p:cNvSpPr/>
          <p:nvPr/>
        </p:nvSpPr>
        <p:spPr>
          <a:xfrm>
            <a:off x="623156" y="3073014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Crate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21E6DD2-6706-EC46-A27D-03769AF59385}"/>
              </a:ext>
            </a:extLst>
          </p:cNvPr>
          <p:cNvSpPr/>
          <p:nvPr/>
        </p:nvSpPr>
        <p:spPr>
          <a:xfrm>
            <a:off x="623156" y="3816997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Cabling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E136C02-DECE-E142-B86C-5405B45A12CD}"/>
              </a:ext>
            </a:extLst>
          </p:cNvPr>
          <p:cNvSpPr/>
          <p:nvPr/>
        </p:nvSpPr>
        <p:spPr>
          <a:xfrm>
            <a:off x="894687" y="2348880"/>
            <a:ext cx="1800200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Component list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8CB2854-D841-954A-88D5-2611E5BC91BD}"/>
              </a:ext>
            </a:extLst>
          </p:cNvPr>
          <p:cNvSpPr/>
          <p:nvPr/>
        </p:nvSpPr>
        <p:spPr>
          <a:xfrm>
            <a:off x="647089" y="4552728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Electrical diagram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910AC2-8F20-714B-857E-9495C31EE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470" y="2266"/>
            <a:ext cx="2355530" cy="189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557EC2-538A-3F47-B01A-E25B18CF077B}"/>
              </a:ext>
            </a:extLst>
          </p:cNvPr>
          <p:cNvSpPr/>
          <p:nvPr/>
        </p:nvSpPr>
        <p:spPr>
          <a:xfrm>
            <a:off x="612510" y="2064576"/>
            <a:ext cx="2448272" cy="396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Hardware Docs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5C5035-3469-C146-A701-DBF5255BBCC2}"/>
              </a:ext>
            </a:extLst>
          </p:cNvPr>
          <p:cNvSpPr txBox="1"/>
          <p:nvPr/>
        </p:nvSpPr>
        <p:spPr>
          <a:xfrm>
            <a:off x="4613437" y="286167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GB" sz="200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092F3F1F-B4E9-264F-A8AB-B29975FC913D}"/>
              </a:ext>
            </a:extLst>
          </p:cNvPr>
          <p:cNvSpPr/>
          <p:nvPr/>
        </p:nvSpPr>
        <p:spPr>
          <a:xfrm>
            <a:off x="3408700" y="2487946"/>
            <a:ext cx="1800200" cy="32743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PLC Software, PLC configuration, EPICS, PV setting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B799DB-92BF-C24D-AADE-BC25A2786A2C}"/>
              </a:ext>
            </a:extLst>
          </p:cNvPr>
          <p:cNvSpPr/>
          <p:nvPr/>
        </p:nvSpPr>
        <p:spPr>
          <a:xfrm>
            <a:off x="3126729" y="2064576"/>
            <a:ext cx="2448272" cy="396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Software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96BE83-9E70-B94A-89F0-282E3D290F89}"/>
              </a:ext>
            </a:extLst>
          </p:cNvPr>
          <p:cNvSpPr txBox="1"/>
          <p:nvPr/>
        </p:nvSpPr>
        <p:spPr>
          <a:xfrm>
            <a:off x="7138828" y="286167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GB" sz="2000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EC477E2-D134-DE4F-ACB3-9AAAA8CDCF65}"/>
              </a:ext>
            </a:extLst>
          </p:cNvPr>
          <p:cNvSpPr/>
          <p:nvPr/>
        </p:nvSpPr>
        <p:spPr>
          <a:xfrm>
            <a:off x="6141374" y="3339376"/>
            <a:ext cx="1385633" cy="720080"/>
          </a:xfrm>
          <a:prstGeom prst="roundRect">
            <a:avLst/>
          </a:prstGeom>
          <a:solidFill>
            <a:schemeClr val="tx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Integration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560A0-EAFA-3646-86FA-03FE6E1AF825}"/>
              </a:ext>
            </a:extLst>
          </p:cNvPr>
          <p:cNvSpPr/>
          <p:nvPr/>
        </p:nvSpPr>
        <p:spPr>
          <a:xfrm>
            <a:off x="6222123" y="4190806"/>
            <a:ext cx="1224136" cy="720080"/>
          </a:xfrm>
          <a:prstGeom prst="roundRect">
            <a:avLst/>
          </a:prstGeom>
          <a:solidFill>
            <a:schemeClr val="tx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Testing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CABFE57-E73F-3947-B064-3BA94F9E3C24}"/>
              </a:ext>
            </a:extLst>
          </p:cNvPr>
          <p:cNvSpPr/>
          <p:nvPr/>
        </p:nvSpPr>
        <p:spPr>
          <a:xfrm>
            <a:off x="5934091" y="2487946"/>
            <a:ext cx="1800200" cy="720080"/>
          </a:xfrm>
          <a:prstGeom prst="roundRect">
            <a:avLst/>
          </a:prstGeom>
          <a:solidFill>
            <a:schemeClr val="tx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Assembly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6F6977AA-8EA7-B54E-9F94-E9C6144EA1E7}"/>
              </a:ext>
            </a:extLst>
          </p:cNvPr>
          <p:cNvSpPr/>
          <p:nvPr/>
        </p:nvSpPr>
        <p:spPr>
          <a:xfrm>
            <a:off x="5941538" y="5042236"/>
            <a:ext cx="1800200" cy="72008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8000">
                <a:schemeClr val="accent5">
                  <a:lumMod val="75000"/>
                </a:schemeClr>
              </a:gs>
              <a:gs pos="100000">
                <a:srgbClr val="76D6FF"/>
              </a:gs>
            </a:gsLst>
            <a:lin ang="108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Commissioning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F19E6B-8B3E-A64C-92B5-26522444CBF0}"/>
              </a:ext>
            </a:extLst>
          </p:cNvPr>
          <p:cNvSpPr/>
          <p:nvPr/>
        </p:nvSpPr>
        <p:spPr>
          <a:xfrm>
            <a:off x="5652120" y="2064576"/>
            <a:ext cx="2448272" cy="396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Service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2CB7206-47C1-9A47-A36B-84F7654E80D4}"/>
              </a:ext>
            </a:extLst>
          </p:cNvPr>
          <p:cNvSpPr/>
          <p:nvPr/>
        </p:nvSpPr>
        <p:spPr>
          <a:xfrm>
            <a:off x="1907704" y="4560980"/>
            <a:ext cx="1152128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Assembly Instructions/SE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FFB6CF1-676E-C14F-A3C5-EABF36FEA0A7}"/>
              </a:ext>
            </a:extLst>
          </p:cNvPr>
          <p:cNvSpPr/>
          <p:nvPr/>
        </p:nvSpPr>
        <p:spPr>
          <a:xfrm>
            <a:off x="1847292" y="3813642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Connectors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582B20-A47B-844F-92DE-54FE0F5DBE2D}"/>
              </a:ext>
            </a:extLst>
          </p:cNvPr>
          <p:cNvSpPr/>
          <p:nvPr/>
        </p:nvSpPr>
        <p:spPr>
          <a:xfrm>
            <a:off x="611560" y="6237312"/>
            <a:ext cx="1008112" cy="2160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ESS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D23E19A-8CC4-014D-BE47-A852910AC312}"/>
              </a:ext>
            </a:extLst>
          </p:cNvPr>
          <p:cNvSpPr/>
          <p:nvPr/>
        </p:nvSpPr>
        <p:spPr>
          <a:xfrm>
            <a:off x="604404" y="6527886"/>
            <a:ext cx="1790825" cy="2160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Partner/Supplier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ADCB90D-0A65-6B46-A5A6-884D7EED3197}"/>
              </a:ext>
            </a:extLst>
          </p:cNvPr>
          <p:cNvSpPr/>
          <p:nvPr/>
        </p:nvSpPr>
        <p:spPr>
          <a:xfrm>
            <a:off x="1858453" y="3068960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Devices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8B09854-DEFC-5443-874B-798B0484C6CC}"/>
              </a:ext>
            </a:extLst>
          </p:cNvPr>
          <p:cNvSpPr/>
          <p:nvPr/>
        </p:nvSpPr>
        <p:spPr>
          <a:xfrm>
            <a:off x="690782" y="5281060"/>
            <a:ext cx="1224136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Testing procedure</a:t>
            </a:r>
          </a:p>
        </p:txBody>
      </p:sp>
    </p:spTree>
    <p:extLst>
      <p:ext uri="{BB962C8B-B14F-4D97-AF65-F5344CB8AC3E}">
        <p14:creationId xmlns:p14="http://schemas.microsoft.com/office/powerpoint/2010/main" val="52737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0775-5C90-514D-BA5C-8CDF6955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Conditions of using CHIC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DC9FB-B4A3-C543-84FA-594BC268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Designs, products can not be used for profit making, sold or resold</a:t>
            </a:r>
          </a:p>
          <a:p>
            <a:r>
              <a:rPr lang="en-GB" dirty="0"/>
              <a:t>Designs, products can only be used as part of ESS instrument development, operation testing etc.</a:t>
            </a:r>
          </a:p>
          <a:p>
            <a:r>
              <a:rPr lang="en-GB" dirty="0"/>
              <a:t>CHIC can be manufactured by</a:t>
            </a:r>
          </a:p>
          <a:p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Partner lab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Supplier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A9F73-96EF-B448-AAE4-2B0D35A9E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E2D1E-45B1-524D-ADF5-0DCA09635C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1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1474</TotalTime>
  <Words>107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Office-tema</vt:lpstr>
      <vt:lpstr>2_Anpassad formgivning</vt:lpstr>
      <vt:lpstr>CHIC: Possibilities of Supply </vt:lpstr>
      <vt:lpstr>Scope Definition</vt:lpstr>
      <vt:lpstr>Conditions of using CHIC package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CHIC: Possibilities of Supply </dc:title>
  <dc:creator>Nick Tsap</dc:creator>
  <cp:lastModifiedBy>Nick Tsap</cp:lastModifiedBy>
  <cp:revision>14</cp:revision>
  <dcterms:created xsi:type="dcterms:W3CDTF">2019-02-14T08:09:20Z</dcterms:created>
  <dcterms:modified xsi:type="dcterms:W3CDTF">2019-02-19T10:43:28Z</dcterms:modified>
</cp:coreProperties>
</file>