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56" r:id="rId2"/>
  </p:sldMasterIdLst>
  <p:notesMasterIdLst>
    <p:notesMasterId r:id="rId6"/>
  </p:notesMasterIdLst>
  <p:sldIdLst>
    <p:sldId id="349" r:id="rId3"/>
    <p:sldId id="350" r:id="rId4"/>
    <p:sldId id="352" r:id="rId5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880" userDrawn="1">
          <p15:clr>
            <a:srgbClr val="A4A3A4"/>
          </p15:clr>
        </p15:guide>
        <p15:guide id="3" orient="horz" pos="111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6D6FF"/>
    <a:srgbClr val="D9D9D9"/>
    <a:srgbClr val="BFBFBF"/>
    <a:srgbClr val="1E9FDB"/>
    <a:srgbClr val="0094CA"/>
    <a:srgbClr val="13A1DD"/>
    <a:srgbClr val="FFFFFF"/>
    <a:srgbClr val="13A0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985" autoAdjust="0"/>
    <p:restoredTop sz="93243" autoAdjust="0"/>
  </p:normalViewPr>
  <p:slideViewPr>
    <p:cSldViewPr>
      <p:cViewPr varScale="1">
        <p:scale>
          <a:sx n="155" d="100"/>
          <a:sy n="155" d="100"/>
        </p:scale>
        <p:origin x="448" y="184"/>
      </p:cViewPr>
      <p:guideLst>
        <p:guide pos="2880"/>
        <p:guide orient="horz" pos="111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55" d="100"/>
          <a:sy n="155" d="100"/>
        </p:scale>
        <p:origin x="-6728" y="-1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F57FC-B3FF-4DF2-9417-962901C07B3B}" type="datetimeFigureOut">
              <a:rPr lang="sv-SE" smtClean="0"/>
              <a:t>2019-02-19</a:t>
            </a:fld>
            <a:endParaRPr lang="sv-S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A53A7-64CD-4D0E-AAE8-1AC9C79D708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4655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bg>
      <p:bgPr>
        <a:solidFill>
          <a:srgbClr val="13A0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>
            <a:normAutofit/>
          </a:bodyPr>
          <a:lstStyle>
            <a:lvl1pPr algn="ctr">
              <a:defRPr sz="2400"/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2571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8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00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/>
              <a:t>Presenter name</a:t>
            </a:r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53337"/>
            <a:ext cx="2133600" cy="365125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ED7AC81-318B-4D49-A602-9E30227C87EC}" type="datetime1">
              <a:rPr lang="en-GB" smtClean="0"/>
              <a:pPr/>
              <a:t>19/02/2019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53337"/>
            <a:ext cx="2895600" cy="365125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© European Spallation Source ERIC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53337"/>
            <a:ext cx="2133600" cy="365125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51115BC-487E-4422-894C-CB7CD3E79223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6" y="260652"/>
            <a:ext cx="1656184" cy="88605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B77A986-290F-D34E-872B-A89DF3BE59A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375" b="16409"/>
          <a:stretch/>
        </p:blipFill>
        <p:spPr>
          <a:xfrm>
            <a:off x="6914352" y="260651"/>
            <a:ext cx="2229649" cy="1316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84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3" y="1535116"/>
            <a:ext cx="4040188" cy="639762"/>
          </a:xfrm>
        </p:spPr>
        <p:txBody>
          <a:bodyPr anchor="b"/>
          <a:lstStyle>
            <a:lvl1pPr marL="0" indent="0">
              <a:buNone/>
              <a:defRPr sz="1246" b="1"/>
            </a:lvl1pPr>
            <a:lvl2pPr marL="236486" indent="0">
              <a:buNone/>
              <a:defRPr sz="1039" b="1"/>
            </a:lvl2pPr>
            <a:lvl3pPr marL="472973" indent="0">
              <a:buNone/>
              <a:defRPr sz="935" b="1"/>
            </a:lvl3pPr>
            <a:lvl4pPr marL="709460" indent="0">
              <a:buNone/>
              <a:defRPr sz="831" b="1"/>
            </a:lvl4pPr>
            <a:lvl5pPr marL="945949" indent="0">
              <a:buNone/>
              <a:defRPr sz="831" b="1"/>
            </a:lvl5pPr>
            <a:lvl6pPr marL="1182441" indent="0">
              <a:buNone/>
              <a:defRPr sz="831" b="1"/>
            </a:lvl6pPr>
            <a:lvl7pPr marL="1418928" indent="0">
              <a:buNone/>
              <a:defRPr sz="831" b="1"/>
            </a:lvl7pPr>
            <a:lvl8pPr marL="1655419" indent="0">
              <a:buNone/>
              <a:defRPr sz="831" b="1"/>
            </a:lvl8pPr>
            <a:lvl9pPr marL="1891907" indent="0">
              <a:buNone/>
              <a:defRPr sz="831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3" y="2174878"/>
            <a:ext cx="4040188" cy="3951288"/>
          </a:xfrm>
        </p:spPr>
        <p:txBody>
          <a:bodyPr/>
          <a:lstStyle>
            <a:lvl1pPr>
              <a:defRPr sz="1246"/>
            </a:lvl1pPr>
            <a:lvl2pPr>
              <a:defRPr sz="1039"/>
            </a:lvl2pPr>
            <a:lvl3pPr>
              <a:defRPr sz="935"/>
            </a:lvl3pPr>
            <a:lvl4pPr>
              <a:defRPr sz="831"/>
            </a:lvl4pPr>
            <a:lvl5pPr>
              <a:defRPr sz="831"/>
            </a:lvl5pPr>
            <a:lvl6pPr>
              <a:defRPr sz="831"/>
            </a:lvl6pPr>
            <a:lvl7pPr>
              <a:defRPr sz="831"/>
            </a:lvl7pPr>
            <a:lvl8pPr>
              <a:defRPr sz="831"/>
            </a:lvl8pPr>
            <a:lvl9pPr>
              <a:defRPr sz="831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31" y="1535116"/>
            <a:ext cx="4041775" cy="639762"/>
          </a:xfrm>
        </p:spPr>
        <p:txBody>
          <a:bodyPr anchor="b"/>
          <a:lstStyle>
            <a:lvl1pPr marL="0" indent="0">
              <a:buNone/>
              <a:defRPr sz="1246" b="1"/>
            </a:lvl1pPr>
            <a:lvl2pPr marL="236486" indent="0">
              <a:buNone/>
              <a:defRPr sz="1039" b="1"/>
            </a:lvl2pPr>
            <a:lvl3pPr marL="472973" indent="0">
              <a:buNone/>
              <a:defRPr sz="935" b="1"/>
            </a:lvl3pPr>
            <a:lvl4pPr marL="709460" indent="0">
              <a:buNone/>
              <a:defRPr sz="831" b="1"/>
            </a:lvl4pPr>
            <a:lvl5pPr marL="945949" indent="0">
              <a:buNone/>
              <a:defRPr sz="831" b="1"/>
            </a:lvl5pPr>
            <a:lvl6pPr marL="1182441" indent="0">
              <a:buNone/>
              <a:defRPr sz="831" b="1"/>
            </a:lvl6pPr>
            <a:lvl7pPr marL="1418928" indent="0">
              <a:buNone/>
              <a:defRPr sz="831" b="1"/>
            </a:lvl7pPr>
            <a:lvl8pPr marL="1655419" indent="0">
              <a:buNone/>
              <a:defRPr sz="831" b="1"/>
            </a:lvl8pPr>
            <a:lvl9pPr marL="1891907" indent="0">
              <a:buNone/>
              <a:defRPr sz="831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31" y="2174878"/>
            <a:ext cx="4041775" cy="3951288"/>
          </a:xfrm>
        </p:spPr>
        <p:txBody>
          <a:bodyPr/>
          <a:lstStyle>
            <a:lvl1pPr>
              <a:defRPr sz="1246"/>
            </a:lvl1pPr>
            <a:lvl2pPr>
              <a:defRPr sz="1039"/>
            </a:lvl2pPr>
            <a:lvl3pPr>
              <a:defRPr sz="935"/>
            </a:lvl3pPr>
            <a:lvl4pPr>
              <a:defRPr sz="831"/>
            </a:lvl4pPr>
            <a:lvl5pPr>
              <a:defRPr sz="831"/>
            </a:lvl5pPr>
            <a:lvl6pPr>
              <a:defRPr sz="831"/>
            </a:lvl6pPr>
            <a:lvl7pPr>
              <a:defRPr sz="831"/>
            </a:lvl7pPr>
            <a:lvl8pPr>
              <a:defRPr sz="831"/>
            </a:lvl8pPr>
            <a:lvl9pPr>
              <a:defRPr sz="831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2019-02-19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2844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2019-02-19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42161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2019-02-19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3423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8" y="273052"/>
            <a:ext cx="3008313" cy="1162050"/>
          </a:xfrm>
        </p:spPr>
        <p:txBody>
          <a:bodyPr anchor="b"/>
          <a:lstStyle>
            <a:lvl1pPr algn="l">
              <a:defRPr sz="1039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7" y="273402"/>
            <a:ext cx="5111751" cy="5853113"/>
          </a:xfrm>
        </p:spPr>
        <p:txBody>
          <a:bodyPr/>
          <a:lstStyle>
            <a:lvl1pPr>
              <a:defRPr sz="1662"/>
            </a:lvl1pPr>
            <a:lvl2pPr>
              <a:defRPr sz="1454"/>
            </a:lvl2pPr>
            <a:lvl3pPr>
              <a:defRPr sz="1246"/>
            </a:lvl3pPr>
            <a:lvl4pPr>
              <a:defRPr sz="1039"/>
            </a:lvl4pPr>
            <a:lvl5pPr>
              <a:defRPr sz="1039"/>
            </a:lvl5pPr>
            <a:lvl6pPr>
              <a:defRPr sz="1039"/>
            </a:lvl6pPr>
            <a:lvl7pPr>
              <a:defRPr sz="1039"/>
            </a:lvl7pPr>
            <a:lvl8pPr>
              <a:defRPr sz="1039"/>
            </a:lvl8pPr>
            <a:lvl9pPr>
              <a:defRPr sz="1039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8" y="1435104"/>
            <a:ext cx="3008313" cy="4691063"/>
          </a:xfrm>
        </p:spPr>
        <p:txBody>
          <a:bodyPr/>
          <a:lstStyle>
            <a:lvl1pPr marL="0" indent="0">
              <a:buNone/>
              <a:defRPr sz="727"/>
            </a:lvl1pPr>
            <a:lvl2pPr marL="236486" indent="0">
              <a:buNone/>
              <a:defRPr sz="623"/>
            </a:lvl2pPr>
            <a:lvl3pPr marL="472973" indent="0">
              <a:buNone/>
              <a:defRPr sz="519"/>
            </a:lvl3pPr>
            <a:lvl4pPr marL="709460" indent="0">
              <a:buNone/>
              <a:defRPr sz="467"/>
            </a:lvl4pPr>
            <a:lvl5pPr marL="945949" indent="0">
              <a:buNone/>
              <a:defRPr sz="467"/>
            </a:lvl5pPr>
            <a:lvl6pPr marL="1182441" indent="0">
              <a:buNone/>
              <a:defRPr sz="467"/>
            </a:lvl6pPr>
            <a:lvl7pPr marL="1418928" indent="0">
              <a:buNone/>
              <a:defRPr sz="467"/>
            </a:lvl7pPr>
            <a:lvl8pPr marL="1655419" indent="0">
              <a:buNone/>
              <a:defRPr sz="467"/>
            </a:lvl8pPr>
            <a:lvl9pPr marL="1891907" indent="0">
              <a:buNone/>
              <a:defRPr sz="467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2019-02-19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15300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3"/>
            <a:ext cx="5486400" cy="566738"/>
          </a:xfrm>
        </p:spPr>
        <p:txBody>
          <a:bodyPr anchor="b"/>
          <a:lstStyle>
            <a:lvl1pPr algn="l">
              <a:defRPr sz="1039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1662"/>
            </a:lvl1pPr>
            <a:lvl2pPr marL="236486" indent="0">
              <a:buNone/>
              <a:defRPr sz="1454"/>
            </a:lvl2pPr>
            <a:lvl3pPr marL="472973" indent="0">
              <a:buNone/>
              <a:defRPr sz="1246"/>
            </a:lvl3pPr>
            <a:lvl4pPr marL="709460" indent="0">
              <a:buNone/>
              <a:defRPr sz="1039"/>
            </a:lvl4pPr>
            <a:lvl5pPr marL="945949" indent="0">
              <a:buNone/>
              <a:defRPr sz="1039"/>
            </a:lvl5pPr>
            <a:lvl6pPr marL="1182441" indent="0">
              <a:buNone/>
              <a:defRPr sz="1039"/>
            </a:lvl6pPr>
            <a:lvl7pPr marL="1418928" indent="0">
              <a:buNone/>
              <a:defRPr sz="1039"/>
            </a:lvl7pPr>
            <a:lvl8pPr marL="1655419" indent="0">
              <a:buNone/>
              <a:defRPr sz="1039"/>
            </a:lvl8pPr>
            <a:lvl9pPr marL="1891907" indent="0">
              <a:buNone/>
              <a:defRPr sz="1039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41"/>
            <a:ext cx="5486400" cy="804862"/>
          </a:xfrm>
        </p:spPr>
        <p:txBody>
          <a:bodyPr/>
          <a:lstStyle>
            <a:lvl1pPr marL="0" indent="0">
              <a:buNone/>
              <a:defRPr sz="727"/>
            </a:lvl1pPr>
            <a:lvl2pPr marL="236486" indent="0">
              <a:buNone/>
              <a:defRPr sz="623"/>
            </a:lvl2pPr>
            <a:lvl3pPr marL="472973" indent="0">
              <a:buNone/>
              <a:defRPr sz="519"/>
            </a:lvl3pPr>
            <a:lvl4pPr marL="709460" indent="0">
              <a:buNone/>
              <a:defRPr sz="467"/>
            </a:lvl4pPr>
            <a:lvl5pPr marL="945949" indent="0">
              <a:buNone/>
              <a:defRPr sz="467"/>
            </a:lvl5pPr>
            <a:lvl6pPr marL="1182441" indent="0">
              <a:buNone/>
              <a:defRPr sz="467"/>
            </a:lvl6pPr>
            <a:lvl7pPr marL="1418928" indent="0">
              <a:buNone/>
              <a:defRPr sz="467"/>
            </a:lvl7pPr>
            <a:lvl8pPr marL="1655419" indent="0">
              <a:buNone/>
              <a:defRPr sz="467"/>
            </a:lvl8pPr>
            <a:lvl9pPr marL="1891907" indent="0">
              <a:buNone/>
              <a:defRPr sz="467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2019-02-19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92225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2019-02-19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60471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5037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5037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2019-02-19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0039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ubrikbil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93512" y="302"/>
            <a:ext cx="5762624" cy="1441451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cxnSp>
        <p:nvCxnSpPr>
          <p:cNvPr id="3" name="Rak 7"/>
          <p:cNvCxnSpPr/>
          <p:nvPr userDrawn="1"/>
        </p:nvCxnSpPr>
        <p:spPr>
          <a:xfrm>
            <a:off x="-326070" y="1452400"/>
            <a:ext cx="9696395" cy="0"/>
          </a:xfrm>
          <a:prstGeom prst="line">
            <a:avLst/>
          </a:prstGeom>
          <a:ln w="63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9735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576DC40F-55C4-384F-A14E-20FF4C53AB90}"/>
              </a:ext>
            </a:extLst>
          </p:cNvPr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13A0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35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7D684BB-AC49-4844-95DA-6540E04D6DE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375" b="16409"/>
          <a:stretch/>
        </p:blipFill>
        <p:spPr>
          <a:xfrm>
            <a:off x="7596336" y="256034"/>
            <a:ext cx="1513752" cy="894048"/>
          </a:xfrm>
          <a:prstGeom prst="rect">
            <a:avLst/>
          </a:prstGeom>
          <a:solidFill>
            <a:srgbClr val="0094CA"/>
          </a:solidFill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46646"/>
            <a:ext cx="7139136" cy="562074"/>
          </a:xfrm>
        </p:spPr>
        <p:txBody>
          <a:bodyPr lIns="90000" anchor="b">
            <a:noAutofit/>
          </a:bodyPr>
          <a:lstStyle>
            <a:lvl1pPr algn="l">
              <a:defRPr sz="2400" b="1" baseline="0"/>
            </a:lvl1pPr>
          </a:lstStyle>
          <a:p>
            <a:r>
              <a:rPr lang="sv-SE" noProof="0" dirty="0" err="1"/>
              <a:t>Headline</a:t>
            </a:r>
            <a:r>
              <a:rPr lang="sv-SE" noProof="0" dirty="0"/>
              <a:t>, </a:t>
            </a:r>
            <a:r>
              <a:rPr lang="sv-SE" noProof="0" dirty="0" err="1"/>
              <a:t>type</a:t>
            </a:r>
            <a:r>
              <a:rPr lang="sv-SE" noProof="0" dirty="0"/>
              <a:t> </a:t>
            </a:r>
            <a:r>
              <a:rPr lang="sv-SE" noProof="0" dirty="0" err="1"/>
              <a:t>Calibri</a:t>
            </a:r>
            <a:r>
              <a:rPr lang="sv-SE" noProof="0" dirty="0"/>
              <a:t>, </a:t>
            </a:r>
            <a:r>
              <a:rPr lang="sv-SE" noProof="0" dirty="0" err="1"/>
              <a:t>Size</a:t>
            </a:r>
            <a:r>
              <a:rPr lang="sv-SE" noProof="0" dirty="0"/>
              <a:t> 32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781000"/>
            <a:ext cx="8229600" cy="4345166"/>
          </a:xfrm>
        </p:spPr>
        <p:txBody>
          <a:bodyPr lIns="90000">
            <a:noAutofit/>
          </a:bodyPr>
          <a:lstStyle>
            <a:lvl1pPr marL="257175" indent="-257175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en-US" noProof="0" dirty="0"/>
              <a:t>Avoid text less than 16 points.  Always use Calibri font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53337"/>
            <a:ext cx="2895600" cy="365125"/>
          </a:xfrm>
        </p:spPr>
        <p:txBody>
          <a:bodyPr anchor="b"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GB"/>
              <a:t>© European Spallation Source ERIC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53337"/>
            <a:ext cx="2133600" cy="365125"/>
          </a:xfrm>
        </p:spPr>
        <p:txBody>
          <a:bodyPr anchor="b"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51115BC-487E-4422-894C-CB7CD3E7922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38011E48-F5AC-104B-BB7F-6322AAB1F2D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797780"/>
            <a:ext cx="7139136" cy="590550"/>
          </a:xfrm>
        </p:spPr>
        <p:txBody>
          <a:bodyPr lIns="90000">
            <a:noAutofit/>
          </a:bodyPr>
          <a:lstStyle>
            <a:lvl1pPr marL="0" indent="0">
              <a:buNone/>
              <a:defRPr lang="sv-SE" sz="1800" kern="12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sv-SE" dirty="0" err="1"/>
              <a:t>Sub</a:t>
            </a:r>
            <a:r>
              <a:rPr lang="sv-SE" dirty="0"/>
              <a:t> </a:t>
            </a:r>
            <a:r>
              <a:rPr lang="sv-SE" dirty="0" err="1"/>
              <a:t>headline</a:t>
            </a:r>
            <a:r>
              <a:rPr lang="sv-SE" dirty="0"/>
              <a:t>, </a:t>
            </a:r>
            <a:r>
              <a:rPr lang="sv-SE" dirty="0" err="1"/>
              <a:t>type</a:t>
            </a:r>
            <a:r>
              <a:rPr lang="sv-SE" dirty="0"/>
              <a:t> </a:t>
            </a:r>
            <a:r>
              <a:rPr lang="sv-SE" dirty="0" err="1"/>
              <a:t>Calibri</a:t>
            </a:r>
            <a:r>
              <a:rPr lang="sv-SE" dirty="0"/>
              <a:t>, </a:t>
            </a:r>
            <a:r>
              <a:rPr lang="sv-SE" dirty="0" err="1"/>
              <a:t>Size</a:t>
            </a:r>
            <a:r>
              <a:rPr lang="sv-SE" dirty="0"/>
              <a:t> 24</a:t>
            </a:r>
          </a:p>
        </p:txBody>
      </p:sp>
    </p:spTree>
    <p:extLst>
      <p:ext uri="{BB962C8B-B14F-4D97-AF65-F5344CB8AC3E}">
        <p14:creationId xmlns:p14="http://schemas.microsoft.com/office/powerpoint/2010/main" val="135109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1E636088-FAD8-024C-A1D7-D74763A458C9}"/>
              </a:ext>
            </a:extLst>
          </p:cNvPr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13A0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35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781000"/>
            <a:ext cx="4038600" cy="4345166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n-US" noProof="0" dirty="0"/>
              <a:t>Avoid text less than 16 points.  Always use Calibri font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781000"/>
            <a:ext cx="4038600" cy="4345166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n-US" noProof="0" dirty="0"/>
              <a:t>Avoid text less than 16 points.  Always use Calibri font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448252"/>
            <a:ext cx="2895600" cy="365125"/>
          </a:xfrm>
        </p:spPr>
        <p:txBody>
          <a:bodyPr anchor="b"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GB"/>
              <a:t>© European Spallation Source ERIC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448252"/>
            <a:ext cx="2133600" cy="365125"/>
          </a:xfrm>
        </p:spPr>
        <p:txBody>
          <a:bodyPr anchor="b"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51115BC-487E-4422-894C-CB7CD3E79223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E7D9470-03DC-FB43-B831-D8BEB33949E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375" b="16409"/>
          <a:stretch/>
        </p:blipFill>
        <p:spPr>
          <a:xfrm>
            <a:off x="7596336" y="256034"/>
            <a:ext cx="1513752" cy="894048"/>
          </a:xfrm>
          <a:prstGeom prst="rect">
            <a:avLst/>
          </a:prstGeom>
          <a:solidFill>
            <a:srgbClr val="0094CA"/>
          </a:solidFill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51282D3D-8FD4-E041-9B14-07B58C6C3A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46646"/>
            <a:ext cx="7139136" cy="562074"/>
          </a:xfrm>
        </p:spPr>
        <p:txBody>
          <a:bodyPr lIns="90000" anchor="b">
            <a:noAutofit/>
          </a:bodyPr>
          <a:lstStyle>
            <a:lvl1pPr algn="l">
              <a:defRPr sz="2400" b="1" baseline="0"/>
            </a:lvl1pPr>
          </a:lstStyle>
          <a:p>
            <a:r>
              <a:rPr lang="sv-SE" noProof="0" dirty="0" err="1"/>
              <a:t>Headline</a:t>
            </a:r>
            <a:r>
              <a:rPr lang="sv-SE" noProof="0" dirty="0"/>
              <a:t>, </a:t>
            </a:r>
            <a:r>
              <a:rPr lang="sv-SE" noProof="0" dirty="0" err="1"/>
              <a:t>type</a:t>
            </a:r>
            <a:r>
              <a:rPr lang="sv-SE" noProof="0" dirty="0"/>
              <a:t> </a:t>
            </a:r>
            <a:r>
              <a:rPr lang="sv-SE" noProof="0" dirty="0" err="1"/>
              <a:t>Calibri</a:t>
            </a:r>
            <a:r>
              <a:rPr lang="sv-SE" noProof="0" dirty="0"/>
              <a:t>, </a:t>
            </a:r>
            <a:r>
              <a:rPr lang="sv-SE" noProof="0" dirty="0" err="1"/>
              <a:t>Size</a:t>
            </a:r>
            <a:r>
              <a:rPr lang="sv-SE" noProof="0" dirty="0"/>
              <a:t> 32</a:t>
            </a:r>
            <a:endParaRPr lang="en-GB" noProof="0" dirty="0"/>
          </a:p>
        </p:txBody>
      </p:sp>
      <p:sp>
        <p:nvSpPr>
          <p:cNvPr id="16" name="Text Placeholder 16">
            <a:extLst>
              <a:ext uri="{FF2B5EF4-FFF2-40B4-BE49-F238E27FC236}">
                <a16:creationId xmlns:a16="http://schemas.microsoft.com/office/drawing/2014/main" id="{2852DFA2-0FC7-BC44-83D5-11A0ECDA594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797780"/>
            <a:ext cx="7139136" cy="590550"/>
          </a:xfrm>
        </p:spPr>
        <p:txBody>
          <a:bodyPr lIns="90000">
            <a:noAutofit/>
          </a:bodyPr>
          <a:lstStyle>
            <a:lvl1pPr marL="0" indent="0">
              <a:buNone/>
              <a:defRPr lang="sv-SE" sz="1800" kern="12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sv-SE" dirty="0" err="1"/>
              <a:t>Sub</a:t>
            </a:r>
            <a:r>
              <a:rPr lang="sv-SE" dirty="0"/>
              <a:t> </a:t>
            </a:r>
            <a:r>
              <a:rPr lang="sv-SE" dirty="0" err="1"/>
              <a:t>headline</a:t>
            </a:r>
            <a:r>
              <a:rPr lang="sv-SE" dirty="0"/>
              <a:t>, </a:t>
            </a:r>
            <a:r>
              <a:rPr lang="sv-SE" dirty="0" err="1"/>
              <a:t>type</a:t>
            </a:r>
            <a:r>
              <a:rPr lang="sv-SE" dirty="0"/>
              <a:t> </a:t>
            </a:r>
            <a:r>
              <a:rPr lang="sv-SE" dirty="0" err="1"/>
              <a:t>Calibri</a:t>
            </a:r>
            <a:r>
              <a:rPr lang="sv-SE" dirty="0"/>
              <a:t>, </a:t>
            </a:r>
            <a:r>
              <a:rPr lang="sv-SE" dirty="0" err="1"/>
              <a:t>Size</a:t>
            </a:r>
            <a:r>
              <a:rPr lang="sv-SE" dirty="0"/>
              <a:t> 24</a:t>
            </a:r>
          </a:p>
        </p:txBody>
      </p:sp>
    </p:spTree>
    <p:extLst>
      <p:ext uri="{BB962C8B-B14F-4D97-AF65-F5344CB8AC3E}">
        <p14:creationId xmlns:p14="http://schemas.microsoft.com/office/powerpoint/2010/main" val="1362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669E2A3-BE71-6440-9127-D0B8B7CC9739}"/>
              </a:ext>
            </a:extLst>
          </p:cNvPr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13A0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35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 noProof="0" dirty="0"/>
              <a:t>Avoid text less than 16 points.</a:t>
            </a:r>
          </a:p>
          <a:p>
            <a:pPr lvl="0"/>
            <a:r>
              <a:rPr lang="en-US" noProof="0" dirty="0"/>
              <a:t>Always use Calibri font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453337"/>
            <a:ext cx="2895600" cy="365125"/>
          </a:xfrm>
        </p:spPr>
        <p:txBody>
          <a:bodyPr anchor="b"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GB"/>
              <a:t>© European Spallation Source ERIC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453337"/>
            <a:ext cx="2133600" cy="365125"/>
          </a:xfrm>
        </p:spPr>
        <p:txBody>
          <a:bodyPr anchor="b"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51115BC-487E-4422-894C-CB7CD3E7922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F3169E67-0A12-B74D-AF26-4E88E2ACDB9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46646"/>
            <a:ext cx="7139136" cy="562074"/>
          </a:xfrm>
        </p:spPr>
        <p:txBody>
          <a:bodyPr anchor="b">
            <a:noAutofit/>
          </a:bodyPr>
          <a:lstStyle>
            <a:lvl1pPr algn="l">
              <a:defRPr sz="2400" b="1" baseline="0"/>
            </a:lvl1pPr>
          </a:lstStyle>
          <a:p>
            <a:r>
              <a:rPr lang="sv-SE" noProof="0" dirty="0" err="1"/>
              <a:t>Headline</a:t>
            </a:r>
            <a:r>
              <a:rPr lang="sv-SE" noProof="0" dirty="0"/>
              <a:t>, </a:t>
            </a:r>
            <a:r>
              <a:rPr lang="sv-SE" noProof="0" dirty="0" err="1"/>
              <a:t>type</a:t>
            </a:r>
            <a:r>
              <a:rPr lang="sv-SE" noProof="0" dirty="0"/>
              <a:t> </a:t>
            </a:r>
            <a:r>
              <a:rPr lang="sv-SE" noProof="0" dirty="0" err="1"/>
              <a:t>Calibri</a:t>
            </a:r>
            <a:r>
              <a:rPr lang="sv-SE" noProof="0" dirty="0"/>
              <a:t>, </a:t>
            </a:r>
            <a:r>
              <a:rPr lang="sv-SE" noProof="0" dirty="0" err="1"/>
              <a:t>Size</a:t>
            </a:r>
            <a:r>
              <a:rPr lang="sv-SE" noProof="0" dirty="0"/>
              <a:t> 32</a:t>
            </a:r>
            <a:endParaRPr lang="en-GB" noProof="0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1EC61DED-7621-EB4E-8EAC-F939BC061D3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375" b="16409"/>
          <a:stretch/>
        </p:blipFill>
        <p:spPr>
          <a:xfrm>
            <a:off x="7596336" y="256034"/>
            <a:ext cx="1513752" cy="894048"/>
          </a:xfrm>
          <a:prstGeom prst="rect">
            <a:avLst/>
          </a:prstGeom>
          <a:solidFill>
            <a:srgbClr val="0094CA"/>
          </a:solidFill>
        </p:spPr>
      </p:pic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A616A99C-711C-4B40-89A4-39C8721F15D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797780"/>
            <a:ext cx="7139136" cy="590550"/>
          </a:xfrm>
        </p:spPr>
        <p:txBody>
          <a:bodyPr>
            <a:normAutofit/>
          </a:bodyPr>
          <a:lstStyle>
            <a:lvl1pPr marL="0" indent="0">
              <a:buNone/>
              <a:defRPr lang="sv-SE" sz="1800" kern="12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sv-SE" dirty="0" err="1"/>
              <a:t>Sub</a:t>
            </a:r>
            <a:r>
              <a:rPr lang="sv-SE" dirty="0"/>
              <a:t> </a:t>
            </a:r>
            <a:r>
              <a:rPr lang="sv-SE" dirty="0" err="1"/>
              <a:t>headline</a:t>
            </a:r>
            <a:r>
              <a:rPr lang="sv-SE" dirty="0"/>
              <a:t>, </a:t>
            </a:r>
            <a:r>
              <a:rPr lang="sv-SE" dirty="0" err="1"/>
              <a:t>type</a:t>
            </a:r>
            <a:r>
              <a:rPr lang="sv-SE" dirty="0"/>
              <a:t> </a:t>
            </a:r>
            <a:r>
              <a:rPr lang="sv-SE" dirty="0" err="1"/>
              <a:t>Calibri</a:t>
            </a:r>
            <a:r>
              <a:rPr lang="sv-SE" dirty="0"/>
              <a:t>, </a:t>
            </a:r>
            <a:r>
              <a:rPr lang="sv-SE" dirty="0" err="1"/>
              <a:t>Size</a:t>
            </a:r>
            <a:r>
              <a:rPr lang="sv-SE" dirty="0"/>
              <a:t> 24</a:t>
            </a:r>
          </a:p>
        </p:txBody>
      </p:sp>
    </p:spTree>
    <p:extLst>
      <p:ext uri="{BB962C8B-B14F-4D97-AF65-F5344CB8AC3E}">
        <p14:creationId xmlns:p14="http://schemas.microsoft.com/office/powerpoint/2010/main" val="1249740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669E2A3-BE71-6440-9127-D0B8B7CC9739}"/>
              </a:ext>
            </a:extLst>
          </p:cNvPr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13A0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35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453337"/>
            <a:ext cx="2133600" cy="365125"/>
          </a:xfrm>
        </p:spPr>
        <p:txBody>
          <a:bodyPr anchor="b"/>
          <a:lstStyle/>
          <a:p>
            <a:fld id="{3C7D23FA-05C4-4CC1-B281-2F815585BC1C}" type="datetime1">
              <a:rPr lang="en-GB" noProof="0" smtClean="0"/>
              <a:t>19/02/2019</a:t>
            </a:fld>
            <a:endParaRPr lang="en-GB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453337"/>
            <a:ext cx="2895600" cy="365125"/>
          </a:xfrm>
        </p:spPr>
        <p:txBody>
          <a:bodyPr anchor="b"/>
          <a:lstStyle/>
          <a:p>
            <a:r>
              <a:rPr lang="en-GB" dirty="0"/>
              <a:t>© European Spallation Source ERIC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453337"/>
            <a:ext cx="2133600" cy="365125"/>
          </a:xfrm>
        </p:spPr>
        <p:txBody>
          <a:bodyPr anchor="b"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F3169E67-0A12-B74D-AF26-4E88E2ACDB9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46646"/>
            <a:ext cx="7139136" cy="562074"/>
          </a:xfrm>
        </p:spPr>
        <p:txBody>
          <a:bodyPr anchor="b">
            <a:noAutofit/>
          </a:bodyPr>
          <a:lstStyle>
            <a:lvl1pPr algn="l">
              <a:defRPr sz="2400" b="1" baseline="0"/>
            </a:lvl1pPr>
          </a:lstStyle>
          <a:p>
            <a:r>
              <a:rPr lang="sv-SE" noProof="0" dirty="0" err="1"/>
              <a:t>Headline</a:t>
            </a:r>
            <a:r>
              <a:rPr lang="sv-SE" noProof="0" dirty="0"/>
              <a:t>, </a:t>
            </a:r>
            <a:r>
              <a:rPr lang="sv-SE" noProof="0" dirty="0" err="1"/>
              <a:t>type</a:t>
            </a:r>
            <a:r>
              <a:rPr lang="sv-SE" noProof="0" dirty="0"/>
              <a:t> </a:t>
            </a:r>
            <a:r>
              <a:rPr lang="sv-SE" noProof="0" dirty="0" err="1"/>
              <a:t>Calibri</a:t>
            </a:r>
            <a:r>
              <a:rPr lang="sv-SE" noProof="0" dirty="0"/>
              <a:t>, </a:t>
            </a:r>
            <a:r>
              <a:rPr lang="sv-SE" noProof="0" dirty="0" err="1"/>
              <a:t>Size</a:t>
            </a:r>
            <a:r>
              <a:rPr lang="sv-SE" noProof="0" dirty="0"/>
              <a:t> 32</a:t>
            </a:r>
            <a:endParaRPr lang="en-GB" noProof="0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1EC61DED-7621-EB4E-8EAC-F939BC061D3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375" b="16409"/>
          <a:stretch/>
        </p:blipFill>
        <p:spPr>
          <a:xfrm>
            <a:off x="7596336" y="256034"/>
            <a:ext cx="1513752" cy="894048"/>
          </a:xfrm>
          <a:prstGeom prst="rect">
            <a:avLst/>
          </a:prstGeom>
          <a:solidFill>
            <a:srgbClr val="0094CA"/>
          </a:solidFill>
        </p:spPr>
      </p:pic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A616A99C-711C-4B40-89A4-39C8721F15D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797780"/>
            <a:ext cx="7139136" cy="590550"/>
          </a:xfrm>
        </p:spPr>
        <p:txBody>
          <a:bodyPr>
            <a:normAutofit/>
          </a:bodyPr>
          <a:lstStyle>
            <a:lvl1pPr marL="0" indent="0">
              <a:buNone/>
              <a:defRPr lang="sv-SE" sz="1800" kern="12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sv-SE" dirty="0" err="1"/>
              <a:t>Sub</a:t>
            </a:r>
            <a:r>
              <a:rPr lang="sv-SE" dirty="0"/>
              <a:t> </a:t>
            </a:r>
            <a:r>
              <a:rPr lang="sv-SE" dirty="0" err="1"/>
              <a:t>headline</a:t>
            </a:r>
            <a:r>
              <a:rPr lang="sv-SE" dirty="0"/>
              <a:t>, </a:t>
            </a:r>
            <a:r>
              <a:rPr lang="sv-SE" dirty="0" err="1"/>
              <a:t>type</a:t>
            </a:r>
            <a:r>
              <a:rPr lang="sv-SE" dirty="0"/>
              <a:t> </a:t>
            </a:r>
            <a:r>
              <a:rPr lang="sv-SE" dirty="0" err="1"/>
              <a:t>Calibri</a:t>
            </a:r>
            <a:r>
              <a:rPr lang="sv-SE" dirty="0"/>
              <a:t>, </a:t>
            </a:r>
            <a:r>
              <a:rPr lang="sv-SE" dirty="0" err="1"/>
              <a:t>Size</a:t>
            </a:r>
            <a:r>
              <a:rPr lang="sv-SE" dirty="0"/>
              <a:t> 24</a:t>
            </a:r>
          </a:p>
        </p:txBody>
      </p:sp>
    </p:spTree>
    <p:extLst>
      <p:ext uri="{BB962C8B-B14F-4D97-AF65-F5344CB8AC3E}">
        <p14:creationId xmlns:p14="http://schemas.microsoft.com/office/powerpoint/2010/main" val="1498801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364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72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094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459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182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4189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6554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8919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</p:spTree>
    <p:extLst>
      <p:ext uri="{BB962C8B-B14F-4D97-AF65-F5344CB8AC3E}">
        <p14:creationId xmlns:p14="http://schemas.microsoft.com/office/powerpoint/2010/main" val="2883608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2019-02-19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9831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5" y="4407120"/>
            <a:ext cx="7772400" cy="1362076"/>
          </a:xfrm>
        </p:spPr>
        <p:txBody>
          <a:bodyPr anchor="t"/>
          <a:lstStyle>
            <a:lvl1pPr algn="l">
              <a:defRPr sz="2025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5" y="2906723"/>
            <a:ext cx="7772400" cy="1500187"/>
          </a:xfrm>
        </p:spPr>
        <p:txBody>
          <a:bodyPr anchor="b"/>
          <a:lstStyle>
            <a:lvl1pPr marL="0" indent="0">
              <a:buNone/>
              <a:defRPr sz="1039">
                <a:solidFill>
                  <a:schemeClr val="tx1">
                    <a:tint val="75000"/>
                  </a:schemeClr>
                </a:solidFill>
              </a:defRPr>
            </a:lvl1pPr>
            <a:lvl2pPr marL="236486" indent="0">
              <a:buNone/>
              <a:defRPr sz="935">
                <a:solidFill>
                  <a:schemeClr val="tx1">
                    <a:tint val="75000"/>
                  </a:schemeClr>
                </a:solidFill>
              </a:defRPr>
            </a:lvl2pPr>
            <a:lvl3pPr marL="472973" indent="0">
              <a:buNone/>
              <a:defRPr sz="831">
                <a:solidFill>
                  <a:schemeClr val="tx1">
                    <a:tint val="75000"/>
                  </a:schemeClr>
                </a:solidFill>
              </a:defRPr>
            </a:lvl3pPr>
            <a:lvl4pPr marL="709460" indent="0">
              <a:buNone/>
              <a:defRPr sz="727">
                <a:solidFill>
                  <a:schemeClr val="tx1">
                    <a:tint val="75000"/>
                  </a:schemeClr>
                </a:solidFill>
              </a:defRPr>
            </a:lvl4pPr>
            <a:lvl5pPr marL="945949" indent="0">
              <a:buNone/>
              <a:defRPr sz="727">
                <a:solidFill>
                  <a:schemeClr val="tx1">
                    <a:tint val="75000"/>
                  </a:schemeClr>
                </a:solidFill>
              </a:defRPr>
            </a:lvl5pPr>
            <a:lvl6pPr marL="1182441" indent="0">
              <a:buNone/>
              <a:defRPr sz="727">
                <a:solidFill>
                  <a:schemeClr val="tx1">
                    <a:tint val="75000"/>
                  </a:schemeClr>
                </a:solidFill>
              </a:defRPr>
            </a:lvl6pPr>
            <a:lvl7pPr marL="1418928" indent="0">
              <a:buNone/>
              <a:defRPr sz="727">
                <a:solidFill>
                  <a:schemeClr val="tx1">
                    <a:tint val="75000"/>
                  </a:schemeClr>
                </a:solidFill>
              </a:defRPr>
            </a:lvl7pPr>
            <a:lvl8pPr marL="1655419" indent="0">
              <a:buNone/>
              <a:defRPr sz="727">
                <a:solidFill>
                  <a:schemeClr val="tx1">
                    <a:tint val="75000"/>
                  </a:schemeClr>
                </a:solidFill>
              </a:defRPr>
            </a:lvl8pPr>
            <a:lvl9pPr marL="1891907" indent="0">
              <a:buNone/>
              <a:defRPr sz="72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2019-02-19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158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1454"/>
            </a:lvl1pPr>
            <a:lvl2pPr>
              <a:defRPr sz="1246"/>
            </a:lvl2pPr>
            <a:lvl3pPr>
              <a:defRPr sz="1039"/>
            </a:lvl3pPr>
            <a:lvl4pPr>
              <a:defRPr sz="935"/>
            </a:lvl4pPr>
            <a:lvl5pPr>
              <a:defRPr sz="935"/>
            </a:lvl5pPr>
            <a:lvl6pPr>
              <a:defRPr sz="935"/>
            </a:lvl6pPr>
            <a:lvl7pPr>
              <a:defRPr sz="935"/>
            </a:lvl7pPr>
            <a:lvl8pPr>
              <a:defRPr sz="935"/>
            </a:lvl8pPr>
            <a:lvl9pPr>
              <a:defRPr sz="935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1454"/>
            </a:lvl1pPr>
            <a:lvl2pPr>
              <a:defRPr sz="1246"/>
            </a:lvl2pPr>
            <a:lvl3pPr>
              <a:defRPr sz="1039"/>
            </a:lvl3pPr>
            <a:lvl4pPr>
              <a:defRPr sz="935"/>
            </a:lvl4pPr>
            <a:lvl5pPr>
              <a:defRPr sz="935"/>
            </a:lvl5pPr>
            <a:lvl6pPr>
              <a:defRPr sz="935"/>
            </a:lvl6pPr>
            <a:lvl7pPr>
              <a:defRPr sz="935"/>
            </a:lvl7pPr>
            <a:lvl8pPr>
              <a:defRPr sz="935"/>
            </a:lvl8pPr>
            <a:lvl9pPr>
              <a:defRPr sz="935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2019-02-19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4712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7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noProof="0"/>
              <a:t>Klicka här för att ändra format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3233B-D569-4A6E-878F-CDE152514C47}" type="datetime1">
              <a:rPr lang="en-GB" noProof="0" smtClean="0"/>
              <a:t>19/02/2019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8064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69" r:id="rId5"/>
  </p:sldLayoutIdLst>
  <p:hf hdr="0" ftr="0" dt="0"/>
  <p:txStyles>
    <p:titleStyle>
      <a:lvl1pPr algn="l" defTabSz="514350" rtl="0" eaLnBrk="1" latinLnBrk="0" hangingPunct="1">
        <a:spcBef>
          <a:spcPct val="0"/>
        </a:spcBef>
        <a:buNone/>
        <a:defRPr sz="18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192881" indent="-192881" algn="l" defTabSz="51435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75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17910" indent="-160735" algn="l" defTabSz="514350" rtl="0" eaLnBrk="1" latinLnBrk="0" hangingPunct="1">
        <a:spcBef>
          <a:spcPct val="20000"/>
        </a:spcBef>
        <a:buFont typeface="Arial" panose="020B0604020202020204" pitchFamily="34" charset="0"/>
        <a:buChar char="–"/>
        <a:defRPr sz="135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5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spcBef>
          <a:spcPct val="20000"/>
        </a:spcBef>
        <a:buFont typeface="Arial" panose="020B0604020202020204" pitchFamily="34" charset="0"/>
        <a:buChar char="–"/>
        <a:defRPr sz="1013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spcBef>
          <a:spcPct val="20000"/>
        </a:spcBef>
        <a:buFont typeface="Arial" panose="020B0604020202020204" pitchFamily="34" charset="0"/>
        <a:buChar char="»"/>
        <a:defRPr sz="1125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090" tIns="45549" rIns="91090" bIns="45549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090" tIns="45549" rIns="91090" bIns="45549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3" y="6356749"/>
            <a:ext cx="2133600" cy="365125"/>
          </a:xfrm>
          <a:prstGeom prst="rect">
            <a:avLst/>
          </a:prstGeom>
        </p:spPr>
        <p:txBody>
          <a:bodyPr vert="horz" lIns="91090" tIns="45549" rIns="91090" bIns="45549" rtlCol="0" anchor="ctr"/>
          <a:lstStyle>
            <a:lvl1pPr algn="l">
              <a:defRPr sz="6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236486"/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 defTabSz="236486"/>
              <a:t>2019-02-19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749"/>
            <a:ext cx="2895600" cy="365125"/>
          </a:xfrm>
          <a:prstGeom prst="rect">
            <a:avLst/>
          </a:prstGeom>
        </p:spPr>
        <p:txBody>
          <a:bodyPr vert="horz" lIns="91090" tIns="45549" rIns="91090" bIns="45549" rtlCol="0" anchor="ctr"/>
          <a:lstStyle>
            <a:lvl1pPr algn="ctr">
              <a:defRPr sz="6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236486"/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749"/>
            <a:ext cx="2133600" cy="365125"/>
          </a:xfrm>
          <a:prstGeom prst="rect">
            <a:avLst/>
          </a:prstGeom>
        </p:spPr>
        <p:txBody>
          <a:bodyPr vert="horz" lIns="91090" tIns="45549" rIns="91090" bIns="45549" rtlCol="0" anchor="ctr"/>
          <a:lstStyle>
            <a:lvl1pPr algn="r">
              <a:defRPr sz="6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236486"/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 defTabSz="236486"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8207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</p:sldLayoutIdLst>
  <p:txStyles>
    <p:titleStyle>
      <a:lvl1pPr algn="ctr" defTabSz="236486" rtl="0" eaLnBrk="1" latinLnBrk="0" hangingPunct="1">
        <a:spcBef>
          <a:spcPct val="0"/>
        </a:spcBef>
        <a:buNone/>
        <a:defRPr sz="228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7363" indent="-177363" algn="l" defTabSz="236486" rtl="0" eaLnBrk="1" latinLnBrk="0" hangingPunct="1">
        <a:spcBef>
          <a:spcPct val="20000"/>
        </a:spcBef>
        <a:buFont typeface="Arial"/>
        <a:buChar char="•"/>
        <a:defRPr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384293" indent="-147800" algn="l" defTabSz="236486" rtl="0" eaLnBrk="1" latinLnBrk="0" hangingPunct="1">
        <a:spcBef>
          <a:spcPct val="20000"/>
        </a:spcBef>
        <a:buFont typeface="Arial"/>
        <a:buChar char="–"/>
        <a:defRPr sz="1454" kern="1200">
          <a:solidFill>
            <a:schemeClr val="tx1"/>
          </a:solidFill>
          <a:latin typeface="+mn-lt"/>
          <a:ea typeface="+mn-ea"/>
          <a:cs typeface="+mn-cs"/>
        </a:defRPr>
      </a:lvl2pPr>
      <a:lvl3pPr marL="591207" indent="-118241" algn="l" defTabSz="236486" rtl="0" eaLnBrk="1" latinLnBrk="0" hangingPunct="1">
        <a:spcBef>
          <a:spcPct val="20000"/>
        </a:spcBef>
        <a:buFont typeface="Arial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3pPr>
      <a:lvl4pPr marL="827707" indent="-118241" algn="l" defTabSz="236486" rtl="0" eaLnBrk="1" latinLnBrk="0" hangingPunct="1">
        <a:spcBef>
          <a:spcPct val="20000"/>
        </a:spcBef>
        <a:buFont typeface="Arial"/>
        <a:buChar char="–"/>
        <a:defRPr sz="1039" kern="1200">
          <a:solidFill>
            <a:schemeClr val="tx1"/>
          </a:solidFill>
          <a:latin typeface="+mn-lt"/>
          <a:ea typeface="+mn-ea"/>
          <a:cs typeface="+mn-cs"/>
        </a:defRPr>
      </a:lvl4pPr>
      <a:lvl5pPr marL="1064197" indent="-118241" algn="l" defTabSz="236486" rtl="0" eaLnBrk="1" latinLnBrk="0" hangingPunct="1">
        <a:spcBef>
          <a:spcPct val="20000"/>
        </a:spcBef>
        <a:buFont typeface="Arial"/>
        <a:buChar char="»"/>
        <a:defRPr sz="1039" kern="1200">
          <a:solidFill>
            <a:schemeClr val="tx1"/>
          </a:solidFill>
          <a:latin typeface="+mn-lt"/>
          <a:ea typeface="+mn-ea"/>
          <a:cs typeface="+mn-cs"/>
        </a:defRPr>
      </a:lvl5pPr>
      <a:lvl6pPr marL="1300683" indent="-118241" algn="l" defTabSz="236486" rtl="0" eaLnBrk="1" latinLnBrk="0" hangingPunct="1">
        <a:spcBef>
          <a:spcPct val="20000"/>
        </a:spcBef>
        <a:buFont typeface="Arial"/>
        <a:buChar char="•"/>
        <a:defRPr sz="1039" kern="1200">
          <a:solidFill>
            <a:schemeClr val="tx1"/>
          </a:solidFill>
          <a:latin typeface="+mn-lt"/>
          <a:ea typeface="+mn-ea"/>
          <a:cs typeface="+mn-cs"/>
        </a:defRPr>
      </a:lvl6pPr>
      <a:lvl7pPr marL="1537170" indent="-118241" algn="l" defTabSz="236486" rtl="0" eaLnBrk="1" latinLnBrk="0" hangingPunct="1">
        <a:spcBef>
          <a:spcPct val="20000"/>
        </a:spcBef>
        <a:buFont typeface="Arial"/>
        <a:buChar char="•"/>
        <a:defRPr sz="1039" kern="1200">
          <a:solidFill>
            <a:schemeClr val="tx1"/>
          </a:solidFill>
          <a:latin typeface="+mn-lt"/>
          <a:ea typeface="+mn-ea"/>
          <a:cs typeface="+mn-cs"/>
        </a:defRPr>
      </a:lvl7pPr>
      <a:lvl8pPr marL="1773662" indent="-118241" algn="l" defTabSz="236486" rtl="0" eaLnBrk="1" latinLnBrk="0" hangingPunct="1">
        <a:spcBef>
          <a:spcPct val="20000"/>
        </a:spcBef>
        <a:buFont typeface="Arial"/>
        <a:buChar char="•"/>
        <a:defRPr sz="1039" kern="1200">
          <a:solidFill>
            <a:schemeClr val="tx1"/>
          </a:solidFill>
          <a:latin typeface="+mn-lt"/>
          <a:ea typeface="+mn-ea"/>
          <a:cs typeface="+mn-cs"/>
        </a:defRPr>
      </a:lvl8pPr>
      <a:lvl9pPr marL="2010148" indent="-118241" algn="l" defTabSz="236486" rtl="0" eaLnBrk="1" latinLnBrk="0" hangingPunct="1">
        <a:spcBef>
          <a:spcPct val="20000"/>
        </a:spcBef>
        <a:buFont typeface="Arial"/>
        <a:buChar char="•"/>
        <a:defRPr sz="103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236486" rtl="0" eaLnBrk="1" latinLnBrk="0" hangingPunct="1">
        <a:defRPr sz="935" kern="1200">
          <a:solidFill>
            <a:schemeClr val="tx1"/>
          </a:solidFill>
          <a:latin typeface="+mn-lt"/>
          <a:ea typeface="+mn-ea"/>
          <a:cs typeface="+mn-cs"/>
        </a:defRPr>
      </a:lvl1pPr>
      <a:lvl2pPr marL="236486" algn="l" defTabSz="236486" rtl="0" eaLnBrk="1" latinLnBrk="0" hangingPunct="1">
        <a:defRPr sz="935" kern="1200">
          <a:solidFill>
            <a:schemeClr val="tx1"/>
          </a:solidFill>
          <a:latin typeface="+mn-lt"/>
          <a:ea typeface="+mn-ea"/>
          <a:cs typeface="+mn-cs"/>
        </a:defRPr>
      </a:lvl2pPr>
      <a:lvl3pPr marL="472973" algn="l" defTabSz="236486" rtl="0" eaLnBrk="1" latinLnBrk="0" hangingPunct="1">
        <a:defRPr sz="935" kern="1200">
          <a:solidFill>
            <a:schemeClr val="tx1"/>
          </a:solidFill>
          <a:latin typeface="+mn-lt"/>
          <a:ea typeface="+mn-ea"/>
          <a:cs typeface="+mn-cs"/>
        </a:defRPr>
      </a:lvl3pPr>
      <a:lvl4pPr marL="709460" algn="l" defTabSz="236486" rtl="0" eaLnBrk="1" latinLnBrk="0" hangingPunct="1">
        <a:defRPr sz="935" kern="1200">
          <a:solidFill>
            <a:schemeClr val="tx1"/>
          </a:solidFill>
          <a:latin typeface="+mn-lt"/>
          <a:ea typeface="+mn-ea"/>
          <a:cs typeface="+mn-cs"/>
        </a:defRPr>
      </a:lvl4pPr>
      <a:lvl5pPr marL="945949" algn="l" defTabSz="236486" rtl="0" eaLnBrk="1" latinLnBrk="0" hangingPunct="1">
        <a:defRPr sz="935" kern="1200">
          <a:solidFill>
            <a:schemeClr val="tx1"/>
          </a:solidFill>
          <a:latin typeface="+mn-lt"/>
          <a:ea typeface="+mn-ea"/>
          <a:cs typeface="+mn-cs"/>
        </a:defRPr>
      </a:lvl5pPr>
      <a:lvl6pPr marL="1182441" algn="l" defTabSz="236486" rtl="0" eaLnBrk="1" latinLnBrk="0" hangingPunct="1">
        <a:defRPr sz="935" kern="1200">
          <a:solidFill>
            <a:schemeClr val="tx1"/>
          </a:solidFill>
          <a:latin typeface="+mn-lt"/>
          <a:ea typeface="+mn-ea"/>
          <a:cs typeface="+mn-cs"/>
        </a:defRPr>
      </a:lvl6pPr>
      <a:lvl7pPr marL="1418928" algn="l" defTabSz="236486" rtl="0" eaLnBrk="1" latinLnBrk="0" hangingPunct="1">
        <a:defRPr sz="935" kern="1200">
          <a:solidFill>
            <a:schemeClr val="tx1"/>
          </a:solidFill>
          <a:latin typeface="+mn-lt"/>
          <a:ea typeface="+mn-ea"/>
          <a:cs typeface="+mn-cs"/>
        </a:defRPr>
      </a:lvl7pPr>
      <a:lvl8pPr marL="1655419" algn="l" defTabSz="236486" rtl="0" eaLnBrk="1" latinLnBrk="0" hangingPunct="1">
        <a:defRPr sz="935" kern="1200">
          <a:solidFill>
            <a:schemeClr val="tx1"/>
          </a:solidFill>
          <a:latin typeface="+mn-lt"/>
          <a:ea typeface="+mn-ea"/>
          <a:cs typeface="+mn-cs"/>
        </a:defRPr>
      </a:lvl8pPr>
      <a:lvl9pPr marL="1891907" algn="l" defTabSz="236486" rtl="0" eaLnBrk="1" latinLnBrk="0" hangingPunct="1">
        <a:defRPr sz="93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62CE98-D5A2-0648-AD18-116338EADBE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defTabSz="236486"/>
            <a:r>
              <a:rPr lang="en-GB" sz="3000" b="1" dirty="0">
                <a:solidFill>
                  <a:srgbClr val="FFFFFF"/>
                </a:solidFill>
              </a:rPr>
              <a:t>CHIC: Possibilities of Supply</a:t>
            </a:r>
            <a:br>
              <a:rPr lang="en-GB" b="1" dirty="0">
                <a:solidFill>
                  <a:srgbClr val="FFFFFF"/>
                </a:solidFill>
              </a:rPr>
            </a:br>
            <a:endParaRPr lang="sv-S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47BB3A-0D99-9D43-ADAF-EC7E12B7F5F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defTabSz="236486"/>
            <a:endParaRPr lang="en-GB" sz="1800" b="1" dirty="0">
              <a:solidFill>
                <a:prstClr val="white"/>
              </a:solidFill>
            </a:endParaRPr>
          </a:p>
          <a:p>
            <a:pPr defTabSz="236486"/>
            <a:r>
              <a:rPr lang="sv-SE" sz="1350" dirty="0" err="1">
                <a:solidFill>
                  <a:srgbClr val="FFFFFF"/>
                </a:solidFill>
              </a:rPr>
              <a:t>Nikolaos</a:t>
            </a:r>
            <a:r>
              <a:rPr lang="sv-SE" sz="1350" dirty="0">
                <a:solidFill>
                  <a:srgbClr val="FFFFFF"/>
                </a:solidFill>
              </a:rPr>
              <a:t> Tsapatsaris </a:t>
            </a:r>
          </a:p>
          <a:p>
            <a:pPr defTabSz="236486"/>
            <a:r>
              <a:rPr lang="en-US" sz="1350" dirty="0">
                <a:solidFill>
                  <a:srgbClr val="FFFFFF"/>
                </a:solidFill>
              </a:rPr>
              <a:t>Group Leader: Neutron Chopper Group</a:t>
            </a:r>
            <a:endParaRPr lang="en-US" sz="1050" dirty="0">
              <a:solidFill>
                <a:prstClr val="white"/>
              </a:solidFill>
            </a:endParaRPr>
          </a:p>
          <a:p>
            <a:pPr defTabSz="236486"/>
            <a:r>
              <a:rPr lang="en-GB" sz="1050" dirty="0">
                <a:solidFill>
                  <a:srgbClr val="FFFFFF"/>
                </a:solidFill>
              </a:rPr>
              <a:t>European Spallation Source ERIC</a:t>
            </a:r>
          </a:p>
          <a:p>
            <a:pPr defTabSz="236486"/>
            <a:r>
              <a:rPr lang="en-GB" sz="1050" dirty="0">
                <a:solidFill>
                  <a:srgbClr val="FFFFFF"/>
                </a:solidFill>
              </a:rPr>
              <a:t>Chopper Control Workshop</a:t>
            </a:r>
          </a:p>
          <a:p>
            <a:pPr defTabSz="236486"/>
            <a:r>
              <a:rPr lang="en-GB" sz="1050" dirty="0">
                <a:solidFill>
                  <a:srgbClr val="FFFFFF"/>
                </a:solidFill>
              </a:rPr>
              <a:t>14/2/2019</a:t>
            </a:r>
            <a:endParaRPr lang="en-GB" sz="900" dirty="0">
              <a:solidFill>
                <a:srgbClr val="FFFFFF"/>
              </a:solidFill>
            </a:endParaRP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63847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EB5C7-599C-1B46-B63E-974118B0D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Scope Definition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729294-037D-554D-92C3-515551AEB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2</a:t>
            </a:fld>
            <a:endParaRPr lang="en-GB" noProof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FBF0228-D6D5-8B47-8F51-27C9804C0483}"/>
              </a:ext>
            </a:extLst>
          </p:cNvPr>
          <p:cNvSpPr txBox="1"/>
          <p:nvPr/>
        </p:nvSpPr>
        <p:spPr>
          <a:xfrm>
            <a:off x="2099424" y="2795195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rmAutofit fontScale="25000" lnSpcReduction="20000"/>
          </a:bodyPr>
          <a:lstStyle/>
          <a:p>
            <a:pPr algn="l"/>
            <a:endParaRPr lang="en-GB" sz="2000" dirty="0"/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D507C745-7718-E14D-8A35-0D19536D283E}"/>
              </a:ext>
            </a:extLst>
          </p:cNvPr>
          <p:cNvSpPr/>
          <p:nvPr/>
        </p:nvSpPr>
        <p:spPr>
          <a:xfrm>
            <a:off x="623156" y="3073014"/>
            <a:ext cx="1224136" cy="72008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Crate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821E6DD2-6706-EC46-A27D-03769AF59385}"/>
              </a:ext>
            </a:extLst>
          </p:cNvPr>
          <p:cNvSpPr/>
          <p:nvPr/>
        </p:nvSpPr>
        <p:spPr>
          <a:xfrm>
            <a:off x="623156" y="3816997"/>
            <a:ext cx="1224136" cy="72008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Cabling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EE136C02-DECE-E142-B86C-5405B45A12CD}"/>
              </a:ext>
            </a:extLst>
          </p:cNvPr>
          <p:cNvSpPr/>
          <p:nvPr/>
        </p:nvSpPr>
        <p:spPr>
          <a:xfrm>
            <a:off x="894687" y="2348880"/>
            <a:ext cx="1800200" cy="72008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Component list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B8CB2854-D841-954A-88D5-2611E5BC91BD}"/>
              </a:ext>
            </a:extLst>
          </p:cNvPr>
          <p:cNvSpPr/>
          <p:nvPr/>
        </p:nvSpPr>
        <p:spPr>
          <a:xfrm>
            <a:off x="647089" y="4552728"/>
            <a:ext cx="1224136" cy="72008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Electrical diagram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F910AC2-8F20-714B-857E-9495C31EED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8470" y="2266"/>
            <a:ext cx="2355530" cy="189188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26557EC2-538A-3F47-B01A-E25B18CF077B}"/>
              </a:ext>
            </a:extLst>
          </p:cNvPr>
          <p:cNvSpPr/>
          <p:nvPr/>
        </p:nvSpPr>
        <p:spPr>
          <a:xfrm>
            <a:off x="612510" y="2064576"/>
            <a:ext cx="2448272" cy="39604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Hardware Docs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55C5035-3469-C146-A701-DBF5255BBCC2}"/>
              </a:ext>
            </a:extLst>
          </p:cNvPr>
          <p:cNvSpPr txBox="1"/>
          <p:nvPr/>
        </p:nvSpPr>
        <p:spPr>
          <a:xfrm>
            <a:off x="4613437" y="2861673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rmAutofit fontScale="25000" lnSpcReduction="20000"/>
          </a:bodyPr>
          <a:lstStyle/>
          <a:p>
            <a:pPr algn="l"/>
            <a:endParaRPr lang="en-GB" sz="2000" dirty="0"/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092F3F1F-B4E9-264F-A8AB-B29975FC913D}"/>
              </a:ext>
            </a:extLst>
          </p:cNvPr>
          <p:cNvSpPr/>
          <p:nvPr/>
        </p:nvSpPr>
        <p:spPr>
          <a:xfrm>
            <a:off x="3408700" y="2487946"/>
            <a:ext cx="1800200" cy="327437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PLC Software, PLC configuration, EPICS, PV setting  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9B799DB-92BF-C24D-AADE-BC25A2786A2C}"/>
              </a:ext>
            </a:extLst>
          </p:cNvPr>
          <p:cNvSpPr/>
          <p:nvPr/>
        </p:nvSpPr>
        <p:spPr>
          <a:xfrm>
            <a:off x="3126729" y="2064576"/>
            <a:ext cx="2448272" cy="39604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Software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B96BE83-9E70-B94A-89F0-282E3D290F89}"/>
              </a:ext>
            </a:extLst>
          </p:cNvPr>
          <p:cNvSpPr txBox="1"/>
          <p:nvPr/>
        </p:nvSpPr>
        <p:spPr>
          <a:xfrm>
            <a:off x="7138828" y="2861673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rmAutofit fontScale="25000" lnSpcReduction="20000"/>
          </a:bodyPr>
          <a:lstStyle/>
          <a:p>
            <a:pPr algn="l"/>
            <a:endParaRPr lang="en-GB" sz="2000" dirty="0"/>
          </a:p>
        </p:txBody>
      </p: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CEC477E2-D134-DE4F-ACB3-9AAAA8CDCF65}"/>
              </a:ext>
            </a:extLst>
          </p:cNvPr>
          <p:cNvSpPr/>
          <p:nvPr/>
        </p:nvSpPr>
        <p:spPr>
          <a:xfrm>
            <a:off x="6141374" y="3339376"/>
            <a:ext cx="1385633" cy="720080"/>
          </a:xfrm>
          <a:prstGeom prst="roundRect">
            <a:avLst/>
          </a:prstGeom>
          <a:solidFill>
            <a:schemeClr val="tx2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Integration</a:t>
            </a:r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FD0560A0-EAFA-3646-86FA-03FE6E1AF825}"/>
              </a:ext>
            </a:extLst>
          </p:cNvPr>
          <p:cNvSpPr/>
          <p:nvPr/>
        </p:nvSpPr>
        <p:spPr>
          <a:xfrm>
            <a:off x="6222123" y="4190806"/>
            <a:ext cx="1224136" cy="720080"/>
          </a:xfrm>
          <a:prstGeom prst="roundRect">
            <a:avLst/>
          </a:prstGeom>
          <a:solidFill>
            <a:schemeClr val="tx2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Testing</a:t>
            </a:r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FCABFE57-E73F-3947-B064-3BA94F9E3C24}"/>
              </a:ext>
            </a:extLst>
          </p:cNvPr>
          <p:cNvSpPr/>
          <p:nvPr/>
        </p:nvSpPr>
        <p:spPr>
          <a:xfrm>
            <a:off x="5934091" y="2487946"/>
            <a:ext cx="1800200" cy="720080"/>
          </a:xfrm>
          <a:prstGeom prst="roundRect">
            <a:avLst/>
          </a:prstGeom>
          <a:solidFill>
            <a:schemeClr val="tx2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Assembly</a:t>
            </a:r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6F6977AA-8EA7-B54E-9F94-E9C6144EA1E7}"/>
              </a:ext>
            </a:extLst>
          </p:cNvPr>
          <p:cNvSpPr/>
          <p:nvPr/>
        </p:nvSpPr>
        <p:spPr>
          <a:xfrm>
            <a:off x="5941538" y="5042236"/>
            <a:ext cx="1800200" cy="720080"/>
          </a:xfrm>
          <a:prstGeom prst="round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8000">
                <a:schemeClr val="accent5">
                  <a:lumMod val="75000"/>
                </a:schemeClr>
              </a:gs>
              <a:gs pos="100000">
                <a:srgbClr val="76D6FF"/>
              </a:gs>
            </a:gsLst>
            <a:lin ang="10800000" scaled="1"/>
            <a:tileRect/>
          </a:gra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Commissioning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0F19E6B-8B3E-A64C-92B5-26522444CBF0}"/>
              </a:ext>
            </a:extLst>
          </p:cNvPr>
          <p:cNvSpPr/>
          <p:nvPr/>
        </p:nvSpPr>
        <p:spPr>
          <a:xfrm>
            <a:off x="5652120" y="2064576"/>
            <a:ext cx="2448272" cy="39604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Service</a:t>
            </a:r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92CB7206-47C1-9A47-A36B-84F7654E80D4}"/>
              </a:ext>
            </a:extLst>
          </p:cNvPr>
          <p:cNvSpPr/>
          <p:nvPr/>
        </p:nvSpPr>
        <p:spPr>
          <a:xfrm>
            <a:off x="1907704" y="4560980"/>
            <a:ext cx="1152128" cy="72008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Assembly Instructions/SE</a:t>
            </a:r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4FFB6CF1-676E-C14F-A3C5-EABF36FEA0A7}"/>
              </a:ext>
            </a:extLst>
          </p:cNvPr>
          <p:cNvSpPr/>
          <p:nvPr/>
        </p:nvSpPr>
        <p:spPr>
          <a:xfrm>
            <a:off x="1847292" y="3813642"/>
            <a:ext cx="1224136" cy="72008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Connectors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B582B20-A47B-844F-92DE-54FE0F5DBE2D}"/>
              </a:ext>
            </a:extLst>
          </p:cNvPr>
          <p:cNvSpPr/>
          <p:nvPr/>
        </p:nvSpPr>
        <p:spPr>
          <a:xfrm>
            <a:off x="611560" y="6237312"/>
            <a:ext cx="1008112" cy="21602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ESS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D23E19A-8CC4-014D-BE47-A852910AC312}"/>
              </a:ext>
            </a:extLst>
          </p:cNvPr>
          <p:cNvSpPr/>
          <p:nvPr/>
        </p:nvSpPr>
        <p:spPr>
          <a:xfrm>
            <a:off x="604404" y="6527886"/>
            <a:ext cx="1790825" cy="216025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Partner/Supplier</a:t>
            </a:r>
          </a:p>
        </p:txBody>
      </p:sp>
      <p:sp>
        <p:nvSpPr>
          <p:cNvPr id="31" name="Rounded Rectangle 30">
            <a:extLst>
              <a:ext uri="{FF2B5EF4-FFF2-40B4-BE49-F238E27FC236}">
                <a16:creationId xmlns:a16="http://schemas.microsoft.com/office/drawing/2014/main" id="{8ADCB90D-0A65-6B46-A5A6-884D7EED3197}"/>
              </a:ext>
            </a:extLst>
          </p:cNvPr>
          <p:cNvSpPr/>
          <p:nvPr/>
        </p:nvSpPr>
        <p:spPr>
          <a:xfrm>
            <a:off x="1858453" y="3068960"/>
            <a:ext cx="1224136" cy="72008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Devices</a:t>
            </a:r>
          </a:p>
        </p:txBody>
      </p: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58B09854-DEFC-5443-874B-798B0484C6CC}"/>
              </a:ext>
            </a:extLst>
          </p:cNvPr>
          <p:cNvSpPr/>
          <p:nvPr/>
        </p:nvSpPr>
        <p:spPr>
          <a:xfrm>
            <a:off x="690782" y="5281060"/>
            <a:ext cx="1224136" cy="72008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Testing procedure</a:t>
            </a:r>
          </a:p>
        </p:txBody>
      </p:sp>
    </p:spTree>
    <p:extLst>
      <p:ext uri="{BB962C8B-B14F-4D97-AF65-F5344CB8AC3E}">
        <p14:creationId xmlns:p14="http://schemas.microsoft.com/office/powerpoint/2010/main" val="527374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90775-5C90-514D-BA5C-8CDF69557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Conditions of using CHIC package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7DC9FB-B4A3-C543-84FA-594BC268D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Designs, products can not be used for profit making, sold or resold</a:t>
            </a:r>
          </a:p>
          <a:p>
            <a:r>
              <a:rPr lang="en-GB" dirty="0"/>
              <a:t>Designs, products can only be used as part of ESS instrument development, operation testing etc.</a:t>
            </a:r>
          </a:p>
          <a:p>
            <a:r>
              <a:rPr lang="en-GB" dirty="0"/>
              <a:t>CHIC can be manufactured by</a:t>
            </a:r>
          </a:p>
          <a:p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Partner lab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Supplier 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ESS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FA9F73-96EF-B448-AAE4-2B0D35A9E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CE2D1E-45B1-524D-ADF5-0DCA09635C9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38100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t">
        <a:normAutofit/>
      </a:bodyPr>
      <a:lstStyle>
        <a:defPPr algn="l">
          <a:defRPr sz="20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5" id="{837FB91F-CDC5-4BC6-A162-22F8370E1EC4}" vid="{C4EAEFBE-156F-4FEE-9F2B-BE5A854A00D8}"/>
    </a:ext>
  </a:extLst>
</a:theme>
</file>

<file path=ppt/theme/theme2.xml><?xml version="1.0" encoding="utf-8"?>
<a:theme xmlns:a="http://schemas.openxmlformats.org/drawingml/2006/main" name="2_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5" id="{837FB91F-CDC5-4BC6-A162-22F8370E1EC4}" vid="{76958EC4-F568-4D68-98B3-6BA4183AD248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Office-tema</Template>
  <TotalTime>1474</TotalTime>
  <Words>107</Words>
  <Application>Microsoft Macintosh PowerPoint</Application>
  <PresentationFormat>On-screen Show (4:3)</PresentationFormat>
  <Paragraphs>36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Office-tema</vt:lpstr>
      <vt:lpstr>2_Anpassad formgivning</vt:lpstr>
      <vt:lpstr>CHIC: Possibilities of Supply </vt:lpstr>
      <vt:lpstr>Scope Definition</vt:lpstr>
      <vt:lpstr>Conditions of using CHIC package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CHIC: Possibilities of Supply </dc:title>
  <dc:creator>Nick Tsap</dc:creator>
  <cp:lastModifiedBy>Nick Tsap</cp:lastModifiedBy>
  <cp:revision>14</cp:revision>
  <dcterms:created xsi:type="dcterms:W3CDTF">2019-02-14T08:09:20Z</dcterms:created>
  <dcterms:modified xsi:type="dcterms:W3CDTF">2019-02-19T10:43:28Z</dcterms:modified>
</cp:coreProperties>
</file>