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5"/>
  </p:notesMasterIdLst>
  <p:sldIdLst>
    <p:sldId id="349" r:id="rId3"/>
    <p:sldId id="360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DB"/>
    <a:srgbClr val="FF3632"/>
    <a:srgbClr val="D9D9D9"/>
    <a:srgbClr val="BFBFBF"/>
    <a:srgbClr val="76D6F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4" autoAdjust="0"/>
    <p:restoredTop sz="93243" autoAdjust="0"/>
  </p:normalViewPr>
  <p:slideViewPr>
    <p:cSldViewPr>
      <p:cViewPr>
        <p:scale>
          <a:sx n="140" d="100"/>
          <a:sy n="140" d="100"/>
        </p:scale>
        <p:origin x="-120" y="-312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2019-02-05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=""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=""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05/02/2019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05/02/2019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2019-02-05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315314"/>
            <a:r>
              <a:rPr lang="en-GB" sz="4000" b="1" dirty="0" smtClean="0">
                <a:solidFill>
                  <a:srgbClr val="FFFFFF"/>
                </a:solidFill>
              </a:rPr>
              <a:t>CPS Organization</a:t>
            </a:r>
            <a:r>
              <a:rPr lang="en-GB" b="1" dirty="0">
                <a:solidFill>
                  <a:srgbClr val="FFFFFF"/>
                </a:solidFill>
              </a:rPr>
              <a:t/>
            </a:r>
            <a:br>
              <a:rPr lang="en-GB" b="1" dirty="0">
                <a:solidFill>
                  <a:srgbClr val="FFFFFF"/>
                </a:solidFill>
              </a:rPr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r>
              <a:rPr lang="en-GB" sz="2400" b="1" dirty="0" smtClean="0">
                <a:solidFill>
                  <a:prstClr val="white"/>
                </a:solidFill>
              </a:rPr>
              <a:t>CPS </a:t>
            </a:r>
            <a:r>
              <a:rPr lang="mr-IN" sz="2400" b="1" dirty="0" smtClean="0">
                <a:solidFill>
                  <a:prstClr val="white"/>
                </a:solidFill>
              </a:rPr>
              <a:t>–</a:t>
            </a:r>
            <a:r>
              <a:rPr lang="en-GB" sz="2400" b="1" dirty="0" smtClean="0">
                <a:solidFill>
                  <a:prstClr val="white"/>
                </a:solidFill>
              </a:rPr>
              <a:t> Review 12-13 February</a:t>
            </a:r>
            <a:endParaRPr lang="en-GB" sz="2400" b="1" dirty="0">
              <a:solidFill>
                <a:prstClr val="white"/>
              </a:solidFill>
            </a:endParaRPr>
          </a:p>
          <a:p>
            <a:pPr defTabSz="315314"/>
            <a:r>
              <a:rPr lang="en-GB" sz="1400" dirty="0" smtClean="0">
                <a:solidFill>
                  <a:srgbClr val="FFFFFF"/>
                </a:solidFill>
              </a:rPr>
              <a:t>Andreas </a:t>
            </a:r>
            <a:r>
              <a:rPr lang="en-GB" sz="1400" dirty="0" err="1" smtClean="0">
                <a:solidFill>
                  <a:srgbClr val="FFFFFF"/>
                </a:solidFill>
              </a:rPr>
              <a:t>Lundström</a:t>
            </a:r>
            <a:r>
              <a:rPr lang="en-GB" sz="1400" dirty="0" smtClean="0">
                <a:solidFill>
                  <a:srgbClr val="FFFFFF"/>
                </a:solidFill>
              </a:rPr>
              <a:t>, Magnus </a:t>
            </a:r>
            <a:r>
              <a:rPr lang="en-GB" sz="1400" dirty="0" err="1" smtClean="0">
                <a:solidFill>
                  <a:srgbClr val="FFFFFF"/>
                </a:solidFill>
              </a:rPr>
              <a:t>Emanuelsson</a:t>
            </a:r>
            <a:endParaRPr lang="en-GB" sz="1400" dirty="0" smtClean="0">
              <a:solidFill>
                <a:srgbClr val="FFFFFF"/>
              </a:solidFill>
            </a:endParaRPr>
          </a:p>
          <a:p>
            <a:pPr defTabSz="315314"/>
            <a:r>
              <a:rPr lang="en-GB" sz="1400" dirty="0" smtClean="0">
                <a:solidFill>
                  <a:srgbClr val="FFFFFF"/>
                </a:solidFill>
              </a:rPr>
              <a:t>European </a:t>
            </a:r>
            <a:r>
              <a:rPr lang="en-GB" sz="1400" dirty="0">
                <a:solidFill>
                  <a:srgbClr val="FFFFFF"/>
                </a:solidFill>
              </a:rPr>
              <a:t>Spallation Source ERIC</a:t>
            </a:r>
          </a:p>
          <a:p>
            <a:pPr defTabSz="315314"/>
            <a:r>
              <a:rPr lang="en-GB" sz="1400" dirty="0" smtClean="0">
                <a:solidFill>
                  <a:srgbClr val="FFFFFF"/>
                </a:solidFill>
              </a:rPr>
              <a:t>12 February 2019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CPS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ESS - EON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742402" y="908720"/>
            <a:ext cx="159873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Contract </a:t>
            </a:r>
            <a:r>
              <a:rPr lang="en-US" dirty="0" err="1" smtClean="0"/>
              <a:t>Commitee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714510" y="2117694"/>
            <a:ext cx="26351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14510" y="1608588"/>
            <a:ext cx="0" cy="12949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742402" y="908720"/>
            <a:ext cx="19442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Contract Committee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8148228" y="1840413"/>
            <a:ext cx="1476164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EON PM</a:t>
            </a:r>
          </a:p>
          <a:p>
            <a:pPr algn="ctr"/>
            <a:r>
              <a:rPr lang="en-US" sz="1000" dirty="0" smtClean="0"/>
              <a:t>Magnus </a:t>
            </a:r>
            <a:r>
              <a:rPr lang="en-US" sz="1000" dirty="0" err="1" smtClean="0"/>
              <a:t>Emanuelsson</a:t>
            </a:r>
            <a:endParaRPr lang="en-US" sz="1000" dirty="0" smtClean="0"/>
          </a:p>
          <a:p>
            <a:pPr algn="ctr"/>
            <a:r>
              <a:rPr lang="en-US" sz="1000" dirty="0" smtClean="0"/>
              <a:t>Gustav </a:t>
            </a:r>
            <a:r>
              <a:rPr lang="en-US" sz="1000" dirty="0" err="1" smtClean="0"/>
              <a:t>Egerup</a:t>
            </a:r>
            <a:endParaRPr lang="en-US" sz="1000" dirty="0" smtClean="0"/>
          </a:p>
          <a:p>
            <a:pPr algn="ctr"/>
            <a:endParaRPr lang="en-US" sz="1000" dirty="0"/>
          </a:p>
        </p:txBody>
      </p:sp>
      <p:sp>
        <p:nvSpPr>
          <p:cNvPr id="17" name="Rounded Rectangle 16"/>
          <p:cNvSpPr/>
          <p:nvPr/>
        </p:nvSpPr>
        <p:spPr>
          <a:xfrm>
            <a:off x="2207568" y="1840413"/>
            <a:ext cx="14036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ESS PM </a:t>
            </a:r>
          </a:p>
          <a:p>
            <a:pPr algn="ctr"/>
            <a:r>
              <a:rPr lang="en-US" sz="1100" dirty="0" smtClean="0"/>
              <a:t>Andreas </a:t>
            </a:r>
            <a:r>
              <a:rPr lang="en-US" sz="1100" dirty="0" err="1" smtClean="0"/>
              <a:t>Lundström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243064" y="2629590"/>
            <a:ext cx="1368152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ESS SO Process</a:t>
            </a:r>
          </a:p>
          <a:p>
            <a:pPr algn="ctr"/>
            <a:r>
              <a:rPr lang="en-US" sz="1200" dirty="0" smtClean="0"/>
              <a:t>Roy Ericsson</a:t>
            </a:r>
          </a:p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8139044" y="2622919"/>
            <a:ext cx="14853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EON Process</a:t>
            </a:r>
          </a:p>
          <a:p>
            <a:pPr algn="ctr"/>
            <a:r>
              <a:rPr lang="en-US" sz="1100" dirty="0" smtClean="0"/>
              <a:t>Jonas </a:t>
            </a:r>
            <a:r>
              <a:rPr lang="en-US" sz="1100" dirty="0" err="1" smtClean="0"/>
              <a:t>Lindhe</a:t>
            </a:r>
            <a:r>
              <a:rPr lang="en-US" sz="1100" dirty="0"/>
              <a:t> </a:t>
            </a:r>
            <a:r>
              <a:rPr lang="en-US" sz="1100" dirty="0" smtClean="0"/>
              <a:t>       </a:t>
            </a:r>
            <a:r>
              <a:rPr lang="en-US" sz="1100" dirty="0" err="1" smtClean="0"/>
              <a:t>Björn</a:t>
            </a:r>
            <a:r>
              <a:rPr lang="en-US" sz="1100" dirty="0" smtClean="0"/>
              <a:t> </a:t>
            </a:r>
            <a:r>
              <a:rPr lang="en-US" sz="1100" dirty="0" err="1" smtClean="0"/>
              <a:t>Eldvall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43405" y="1840413"/>
            <a:ext cx="1403648" cy="554563"/>
          </a:xfrm>
          <a:prstGeom prst="roundRect">
            <a:avLst/>
          </a:prstGeom>
          <a:solidFill>
            <a:srgbClr val="1E9F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SEC </a:t>
            </a:r>
          </a:p>
          <a:p>
            <a:pPr algn="ctr"/>
            <a:r>
              <a:rPr lang="en-US" sz="1100" dirty="0" smtClean="0"/>
              <a:t>Sara Nilsson</a:t>
            </a:r>
          </a:p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43469" y="2609378"/>
            <a:ext cx="1403648" cy="554563"/>
          </a:xfrm>
          <a:prstGeom prst="roundRect">
            <a:avLst/>
          </a:prstGeom>
          <a:solidFill>
            <a:srgbClr val="1E9F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ESS Stakeholders</a:t>
            </a:r>
          </a:p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6972404" y="1082571"/>
            <a:ext cx="1476164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EON Legal</a:t>
            </a:r>
          </a:p>
          <a:p>
            <a:pPr algn="ctr"/>
            <a:r>
              <a:rPr lang="en-US" sz="1100" dirty="0" smtClean="0"/>
              <a:t>Mikael </a:t>
            </a:r>
            <a:r>
              <a:rPr lang="en-US" sz="1100" dirty="0" err="1" smtClean="0"/>
              <a:t>Ahlgren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980452" y="1082571"/>
            <a:ext cx="1476164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ESS Legal</a:t>
            </a:r>
          </a:p>
          <a:p>
            <a:pPr algn="ctr"/>
            <a:r>
              <a:rPr lang="en-US" sz="1100" dirty="0" smtClean="0"/>
              <a:t>Fredrik </a:t>
            </a:r>
            <a:r>
              <a:rPr lang="en-US" sz="1100" dirty="0" err="1" smtClean="0"/>
              <a:t>Livendahl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9840416" y="2624008"/>
            <a:ext cx="14853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EON C/M</a:t>
            </a:r>
          </a:p>
          <a:p>
            <a:pPr algn="ctr"/>
            <a:r>
              <a:rPr lang="en-US" sz="1100" dirty="0" smtClean="0"/>
              <a:t>Ola </a:t>
            </a:r>
            <a:r>
              <a:rPr lang="en-US" sz="1100" dirty="0" err="1" smtClean="0"/>
              <a:t>Slätteke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7047950" y="3891154"/>
            <a:ext cx="14853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300" dirty="0" smtClean="0"/>
              <a:t>EON Design piping</a:t>
            </a:r>
          </a:p>
          <a:p>
            <a:pPr algn="ctr"/>
            <a:r>
              <a:rPr lang="en-US" sz="1100" dirty="0" smtClean="0"/>
              <a:t>Mathias Nilsson</a:t>
            </a:r>
          </a:p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66622" y="3673375"/>
            <a:ext cx="1368152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ESS SO HVAC</a:t>
            </a:r>
          </a:p>
          <a:p>
            <a:pPr algn="ctr"/>
            <a:r>
              <a:rPr lang="en-US" sz="1100" dirty="0" err="1" smtClean="0"/>
              <a:t>Patrik</a:t>
            </a:r>
            <a:r>
              <a:rPr lang="en-US" sz="1100" dirty="0" smtClean="0"/>
              <a:t> Nilsson</a:t>
            </a:r>
          </a:p>
          <a:p>
            <a:pPr algn="ctr"/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2207568" y="3673375"/>
            <a:ext cx="1368152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300" dirty="0" smtClean="0"/>
              <a:t>ESS SO Electrical</a:t>
            </a:r>
          </a:p>
          <a:p>
            <a:pPr algn="ctr"/>
            <a:r>
              <a:rPr lang="en-US" sz="1000" dirty="0" smtClean="0"/>
              <a:t>Mathias </a:t>
            </a:r>
            <a:r>
              <a:rPr lang="en-US" sz="1000" dirty="0" err="1" smtClean="0"/>
              <a:t>Gunnarsson</a:t>
            </a:r>
            <a:endParaRPr lang="en-US" sz="1000" dirty="0" smtClean="0"/>
          </a:p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937126" y="3673374"/>
            <a:ext cx="1368152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300" dirty="0" smtClean="0"/>
              <a:t>ESS SO C/M</a:t>
            </a:r>
          </a:p>
          <a:p>
            <a:pPr algn="ctr"/>
            <a:r>
              <a:rPr lang="en-US" sz="1100" dirty="0" smtClean="0"/>
              <a:t>Ulf </a:t>
            </a:r>
            <a:r>
              <a:rPr lang="en-US" sz="1100" dirty="0" err="1" smtClean="0"/>
              <a:t>Jönsson</a:t>
            </a:r>
            <a:endParaRPr lang="en-US" sz="1100" dirty="0" smtClean="0"/>
          </a:p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352" y="6201308"/>
            <a:ext cx="2304256" cy="50405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85000" lnSpcReduction="20000"/>
          </a:bodyPr>
          <a:lstStyle/>
          <a:p>
            <a:pPr algn="l"/>
            <a:r>
              <a:rPr lang="en-US" sz="1300" dirty="0" smtClean="0"/>
              <a:t>SO = System Owner</a:t>
            </a:r>
          </a:p>
          <a:p>
            <a:pPr algn="l"/>
            <a:r>
              <a:rPr lang="en-US" sz="1300" dirty="0" smtClean="0"/>
              <a:t>PM = Project Manager</a:t>
            </a:r>
          </a:p>
          <a:p>
            <a:pPr algn="l"/>
            <a:r>
              <a:rPr lang="en-US" sz="1300" dirty="0" smtClean="0"/>
              <a:t>SEC = Skanska ESS Construction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3405" y="4736133"/>
            <a:ext cx="1403648" cy="1414685"/>
          </a:xfrm>
          <a:prstGeom prst="rect">
            <a:avLst/>
          </a:prstGeom>
          <a:ln>
            <a:solidFill>
              <a:schemeClr val="accent1">
                <a:hueOff val="0"/>
                <a:satOff val="0"/>
                <a:lumOff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b="1" kern="1200" dirty="0" smtClean="0"/>
              <a:t>Contract Committee</a:t>
            </a:r>
            <a:endParaRPr lang="en-US" sz="1100" b="1" dirty="0"/>
          </a:p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kern="1200" dirty="0" smtClean="0"/>
              <a:t>Karin </a:t>
            </a:r>
            <a:r>
              <a:rPr lang="en-US" sz="1100" kern="1200" dirty="0" err="1" smtClean="0"/>
              <a:t>Wennerholm</a:t>
            </a:r>
            <a:r>
              <a:rPr lang="en-US" sz="1100" kern="1200" dirty="0" smtClean="0"/>
              <a:t> ESS  Sonny </a:t>
            </a:r>
            <a:r>
              <a:rPr lang="en-US" sz="1100" kern="1200" dirty="0" err="1" smtClean="0"/>
              <a:t>Strömberg</a:t>
            </a:r>
            <a:r>
              <a:rPr lang="en-US" sz="1100" kern="1200" dirty="0" smtClean="0"/>
              <a:t> EON  Fredrik </a:t>
            </a:r>
            <a:r>
              <a:rPr lang="en-US" sz="1100" kern="1200" dirty="0" err="1" smtClean="0"/>
              <a:t>Rosenqvist</a:t>
            </a:r>
            <a:r>
              <a:rPr lang="en-US" sz="1100" kern="1200" dirty="0" smtClean="0"/>
              <a:t> EON               </a:t>
            </a:r>
            <a:r>
              <a:rPr lang="en-US" sz="1100" kern="1200" dirty="0" err="1" smtClean="0"/>
              <a:t>Jesper</a:t>
            </a:r>
            <a:r>
              <a:rPr lang="en-US" sz="1100" kern="1200" dirty="0" smtClean="0"/>
              <a:t> </a:t>
            </a:r>
            <a:r>
              <a:rPr lang="en-US" sz="1100" kern="1200" dirty="0" err="1" smtClean="0"/>
              <a:t>Jarnhäll</a:t>
            </a:r>
            <a:r>
              <a:rPr lang="en-US" sz="1100" kern="1200" dirty="0" smtClean="0"/>
              <a:t> EON               </a:t>
            </a:r>
            <a:r>
              <a:rPr lang="en-US" sz="1100" kern="1200" dirty="0" err="1" smtClean="0"/>
              <a:t>Håkan</a:t>
            </a:r>
            <a:r>
              <a:rPr lang="en-US" sz="1100" kern="1200" dirty="0" smtClean="0"/>
              <a:t> Rosqvist ESS</a:t>
            </a:r>
          </a:p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dirty="0" err="1" smtClean="0"/>
              <a:t>Kjell</a:t>
            </a:r>
            <a:r>
              <a:rPr lang="en-US" sz="1100" dirty="0" smtClean="0"/>
              <a:t> </a:t>
            </a:r>
            <a:r>
              <a:rPr lang="en-US" sz="1100" dirty="0" err="1" smtClean="0"/>
              <a:t>Möller</a:t>
            </a:r>
            <a:r>
              <a:rPr lang="en-US" sz="1100" dirty="0" smtClean="0"/>
              <a:t> ESS</a:t>
            </a:r>
            <a:endParaRPr lang="en-US" sz="1100" kern="1200" dirty="0"/>
          </a:p>
        </p:txBody>
      </p:sp>
      <p:sp>
        <p:nvSpPr>
          <p:cNvPr id="34" name="Rounded Rectangle 33"/>
          <p:cNvSpPr/>
          <p:nvPr/>
        </p:nvSpPr>
        <p:spPr>
          <a:xfrm>
            <a:off x="9337408" y="3903336"/>
            <a:ext cx="14853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300" dirty="0" smtClean="0"/>
          </a:p>
          <a:p>
            <a:pPr algn="ctr"/>
            <a:r>
              <a:rPr lang="en-US" sz="1100" dirty="0" smtClean="0"/>
              <a:t>EON Design Electrical</a:t>
            </a:r>
          </a:p>
          <a:p>
            <a:pPr algn="ctr"/>
            <a:r>
              <a:rPr lang="en-US" sz="1000" dirty="0" smtClean="0"/>
              <a:t>Mikael </a:t>
            </a:r>
            <a:r>
              <a:rPr lang="en-US" sz="1000" dirty="0" err="1" smtClean="0"/>
              <a:t>Lindström</a:t>
            </a:r>
            <a:endParaRPr lang="en-US" sz="1000" dirty="0" smtClean="0"/>
          </a:p>
          <a:p>
            <a:pPr algn="ctr"/>
            <a:endParaRPr lang="en-US" sz="1000" dirty="0" smtClean="0"/>
          </a:p>
          <a:p>
            <a:pPr algn="ctr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0454861" y="1417103"/>
            <a:ext cx="1403648" cy="554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EON</a:t>
            </a:r>
          </a:p>
          <a:p>
            <a:pPr algn="ctr"/>
            <a:r>
              <a:rPr lang="en-US" sz="1200" dirty="0" smtClean="0"/>
              <a:t>Support functions</a:t>
            </a:r>
          </a:p>
          <a:p>
            <a:pPr algn="ctr"/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767" y="5319294"/>
            <a:ext cx="6505828" cy="806912"/>
          </a:xfrm>
          <a:prstGeom prst="rect">
            <a:avLst/>
          </a:prstGeom>
        </p:spPr>
      </p:pic>
      <p:cxnSp>
        <p:nvCxnSpPr>
          <p:cNvPr id="37" name="Straight Connector 36"/>
          <p:cNvCxnSpPr/>
          <p:nvPr/>
        </p:nvCxnSpPr>
        <p:spPr>
          <a:xfrm>
            <a:off x="1747053" y="2166746"/>
            <a:ext cx="46051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1" idx="3"/>
          </p:cNvCxnSpPr>
          <p:nvPr/>
        </p:nvCxnSpPr>
        <p:spPr>
          <a:xfrm>
            <a:off x="1747117" y="2886660"/>
            <a:ext cx="676475" cy="10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439454" y="1351442"/>
            <a:ext cx="46051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511889" y="1343032"/>
            <a:ext cx="46051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139022" y="2117694"/>
            <a:ext cx="26351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19" idx="1"/>
          </p:cNvCxnSpPr>
          <p:nvPr/>
        </p:nvCxnSpPr>
        <p:spPr>
          <a:xfrm flipV="1">
            <a:off x="3582375" y="2900201"/>
            <a:ext cx="4556669" cy="66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091193" y="3389199"/>
            <a:ext cx="3671894" cy="68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091193" y="3389199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83632" y="3406945"/>
            <a:ext cx="0" cy="2664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742402" y="3406945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937126" y="2117694"/>
            <a:ext cx="0" cy="127839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23992" y="4974473"/>
            <a:ext cx="5688632" cy="1769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035898" y="4974473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816080" y="4983318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536160" y="4974473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256240" y="4974473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976320" y="4983318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9845720" y="4992164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0704512" y="4983318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1712624" y="4992164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861816" y="2394976"/>
            <a:ext cx="0" cy="2383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855324" y="3177482"/>
            <a:ext cx="12984" cy="18146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790624" y="3552136"/>
            <a:ext cx="2182188" cy="112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72812" y="3546058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791508" y="3548387"/>
            <a:ext cx="0" cy="3685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430757" y="2893174"/>
            <a:ext cx="676475" cy="10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35" idx="2"/>
          </p:cNvCxnSpPr>
          <p:nvPr/>
        </p:nvCxnSpPr>
        <p:spPr>
          <a:xfrm>
            <a:off x="11156685" y="1971666"/>
            <a:ext cx="0" cy="1460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9600728" y="2102919"/>
            <a:ext cx="1555957" cy="34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2038221" y="4736133"/>
            <a:ext cx="1403648" cy="1414685"/>
          </a:xfrm>
          <a:prstGeom prst="rect">
            <a:avLst/>
          </a:prstGeom>
          <a:ln>
            <a:solidFill>
              <a:schemeClr val="accent1">
                <a:hueOff val="0"/>
                <a:satOff val="0"/>
                <a:lumOff val="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b="1" kern="1200" dirty="0" smtClean="0"/>
              <a:t>ESS - Other</a:t>
            </a:r>
            <a:endParaRPr lang="en-US" sz="1100" kern="1200" dirty="0" smtClean="0"/>
          </a:p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b="1" dirty="0" smtClean="0"/>
              <a:t>Advisor CPS             </a:t>
            </a:r>
            <a:r>
              <a:rPr lang="en-US" sz="1100" dirty="0" smtClean="0"/>
              <a:t>Hans </a:t>
            </a:r>
            <a:r>
              <a:rPr lang="en-US" sz="1100" dirty="0" err="1" smtClean="0"/>
              <a:t>Pilebro</a:t>
            </a:r>
            <a:r>
              <a:rPr lang="en-US" sz="1100" dirty="0" smtClean="0"/>
              <a:t>            Martin Hansson         </a:t>
            </a:r>
          </a:p>
          <a:p>
            <a:pPr lvl="0" defTabSz="488950">
              <a:spcBef>
                <a:spcPct val="0"/>
              </a:spcBef>
              <a:spcAft>
                <a:spcPct val="35000"/>
              </a:spcAft>
            </a:pPr>
            <a:r>
              <a:rPr lang="en-US" sz="1100" b="1" dirty="0" err="1" smtClean="0"/>
              <a:t>Req.Engineer</a:t>
            </a:r>
            <a:r>
              <a:rPr lang="en-US" sz="1100" b="1" dirty="0" smtClean="0"/>
              <a:t>  </a:t>
            </a:r>
            <a:r>
              <a:rPr lang="en-US" sz="1100" dirty="0" smtClean="0"/>
              <a:t>       Michael </a:t>
            </a:r>
            <a:r>
              <a:rPr lang="en-US" sz="1100" dirty="0" err="1" smtClean="0"/>
              <a:t>Sjöholm</a:t>
            </a:r>
            <a:endParaRPr lang="en-US" sz="1100" kern="1200" dirty="0" smtClean="0"/>
          </a:p>
          <a:p>
            <a:pPr lvl="0" algn="ctr" defTabSz="488950">
              <a:spcBef>
                <a:spcPct val="0"/>
              </a:spcBef>
              <a:spcAft>
                <a:spcPct val="35000"/>
              </a:spcAft>
            </a:pPr>
            <a:endParaRPr lang="en-US" sz="1100" kern="1200" dirty="0"/>
          </a:p>
        </p:txBody>
      </p:sp>
    </p:spTree>
    <p:extLst>
      <p:ext uri="{BB962C8B-B14F-4D97-AF65-F5344CB8AC3E}">
        <p14:creationId xmlns:p14="http://schemas.microsoft.com/office/powerpoint/2010/main" val="6817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ESS-0060907 - Chess Core Powerpoint</Template>
  <TotalTime>1374</TotalTime>
  <Words>140</Words>
  <Application>Microsoft Macintosh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Mangal</vt:lpstr>
      <vt:lpstr>Arial</vt:lpstr>
      <vt:lpstr>Office-tema</vt:lpstr>
      <vt:lpstr>2_Anpassad formgivning</vt:lpstr>
      <vt:lpstr>CPS Organization </vt:lpstr>
      <vt:lpstr>CPS Organization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Spallation Source  </dc:title>
  <dc:creator>Andreas Lundström (ESS)</dc:creator>
  <cp:lastModifiedBy>Andreas Lundström (ESS)</cp:lastModifiedBy>
  <cp:revision>52</cp:revision>
  <dcterms:created xsi:type="dcterms:W3CDTF">2019-01-04T09:36:12Z</dcterms:created>
  <dcterms:modified xsi:type="dcterms:W3CDTF">2019-02-05T08:40:49Z</dcterms:modified>
</cp:coreProperties>
</file>