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90" r:id="rId2"/>
    <p:sldMasterId id="2147483702" r:id="rId3"/>
    <p:sldMasterId id="2147483718" r:id="rId4"/>
    <p:sldMasterId id="2147483730" r:id="rId5"/>
    <p:sldMasterId id="2147483742" r:id="rId6"/>
  </p:sldMasterIdLst>
  <p:notesMasterIdLst>
    <p:notesMasterId r:id="rId14"/>
  </p:notesMasterIdLst>
  <p:handoutMasterIdLst>
    <p:handoutMasterId r:id="rId15"/>
  </p:handoutMasterIdLst>
  <p:sldIdLst>
    <p:sldId id="613" r:id="rId7"/>
    <p:sldId id="651" r:id="rId8"/>
    <p:sldId id="650" r:id="rId9"/>
    <p:sldId id="655" r:id="rId10"/>
    <p:sldId id="656" r:id="rId11"/>
    <p:sldId id="657" r:id="rId12"/>
    <p:sldId id="658" r:id="rId13"/>
  </p:sldIdLst>
  <p:sldSz cx="9144000" cy="6858000" type="screen4x3"/>
  <p:notesSz cx="6794500" cy="9931400"/>
  <p:defaultTextStyle>
    <a:defPPr>
      <a:defRPr lang="en-US"/>
    </a:defPPr>
    <a:lvl1pPr marL="0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3" autoAdjust="0"/>
    <p:restoredTop sz="92308" autoAdjust="0"/>
  </p:normalViewPr>
  <p:slideViewPr>
    <p:cSldViewPr snapToGrid="0" snapToObjects="1">
      <p:cViewPr varScale="1">
        <p:scale>
          <a:sx n="62" d="100"/>
          <a:sy n="62" d="100"/>
        </p:scale>
        <p:origin x="16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BF9E-BDAD-3E44-9251-48413F3F9C9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E0A73-A63B-0B41-8528-55B13004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610E-7969-F347-BCF2-CE893668164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92FC-1FD1-F542-9CA7-3F1A734A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1BDB-1025-4CAB-8BC5-FF59C02AC9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80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1BDB-1025-4CAB-8BC5-FF59C02AC9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27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1BDB-1025-4CAB-8BC5-FF59C02AC90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16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cxnSp>
        <p:nvCxnSpPr>
          <p:cNvPr id="3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t>2019-02-08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ä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117B30-06C9-AA4B-9198-6E5216341B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DFE335-1676-CD4D-ADC2-4D8741C09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49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2019-02-08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2019-02-08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2019-02-08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cxnSp>
        <p:nvCxnSpPr>
          <p:cNvPr id="3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2019-02-08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2019-02-08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2019-02-08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ä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67D0-C01B-6941-B94F-2B6A02418D7B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2019-02-08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2019-02-08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2019-02-08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2019-02-08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925413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53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99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105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7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7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744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010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711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711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06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74899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423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692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5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030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27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6556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49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753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268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10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6" name="Rak 7"/>
          <p:cNvCxnSpPr/>
          <p:nvPr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9" name="Picture 8" descr="banner_PPT_ess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4742"/>
            <a:ext cx="9144000" cy="893259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135666" y="6077764"/>
            <a:ext cx="2809829" cy="365125"/>
          </a:xfrm>
          <a:prstGeom prst="rect">
            <a:avLst/>
          </a:prstGeom>
        </p:spPr>
        <p:txBody>
          <a:bodyPr lIns="85699" tIns="42850" rIns="85699" bIns="42850"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prstClr val="white"/>
                </a:solidFill>
                <a:latin typeface="Helvetica"/>
                <a:cs typeface="Helvetica"/>
              </a:rPr>
              <a:t>ESS 2013-11-06</a:t>
            </a:r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61" r:id="rId16"/>
    <p:sldLayoutId id="21474836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3D8122E6-B24E-3144-9B09-FA66992241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2019-02-08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AC28833C-A449-5240-9838-2D5CFB7CE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2019-02-08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9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2019-02-08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8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 System, CPS</a:t>
            </a:r>
          </a:p>
        </p:txBody>
      </p:sp>
      <p:pic>
        <p:nvPicPr>
          <p:cNvPr id="4" name="Picture 3" descr="ESS_si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252" r="1213" b="459"/>
          <a:stretch/>
        </p:blipFill>
        <p:spPr>
          <a:xfrm>
            <a:off x="0" y="1149349"/>
            <a:ext cx="9144000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301589E-0A8E-4B6C-89B0-921FD486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CPS Energy </a:t>
            </a:r>
            <a:r>
              <a:rPr lang="sv-SE" dirty="0" err="1"/>
              <a:t>Balance</a:t>
            </a:r>
            <a:r>
              <a:rPr lang="sv-SE" dirty="0"/>
              <a:t> 2025 and </a:t>
            </a:r>
            <a:r>
              <a:rPr lang="sv-SE" dirty="0" err="1"/>
              <a:t>ahead</a:t>
            </a:r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D0309DAB-3934-4C25-A1A1-BD68C0CCF73A}"/>
              </a:ext>
            </a:extLst>
          </p:cNvPr>
          <p:cNvSpPr/>
          <p:nvPr/>
        </p:nvSpPr>
        <p:spPr>
          <a:xfrm>
            <a:off x="3271520" y="1983232"/>
            <a:ext cx="2844800" cy="4318000"/>
          </a:xfrm>
          <a:prstGeom prst="roundRect">
            <a:avLst/>
          </a:prstGeom>
          <a:solidFill>
            <a:srgbClr val="FF0000">
              <a:alpha val="4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</a:rPr>
              <a:t>CPS</a:t>
            </a:r>
          </a:p>
          <a:p>
            <a:pPr algn="ctr"/>
            <a:endParaRPr lang="sv-SE" sz="2800" dirty="0">
              <a:solidFill>
                <a:schemeClr val="tx1"/>
              </a:solidFill>
            </a:endParaRPr>
          </a:p>
          <a:p>
            <a:pPr algn="ctr"/>
            <a:r>
              <a:rPr lang="sv-SE" sz="2800" dirty="0">
                <a:solidFill>
                  <a:schemeClr val="tx1"/>
                </a:solidFill>
              </a:rPr>
              <a:t>Recycling</a:t>
            </a:r>
          </a:p>
          <a:p>
            <a:pPr algn="ctr"/>
            <a:r>
              <a:rPr lang="sv-SE" sz="2800" dirty="0">
                <a:solidFill>
                  <a:schemeClr val="tx1"/>
                </a:solidFill>
              </a:rPr>
              <a:t>&gt; 95 %</a:t>
            </a:r>
          </a:p>
          <a:p>
            <a:pPr algn="ctr"/>
            <a:endParaRPr lang="sv-SE" sz="2800" dirty="0">
              <a:solidFill>
                <a:schemeClr val="tx1"/>
              </a:solidFill>
            </a:endParaRPr>
          </a:p>
          <a:p>
            <a:pPr algn="ctr"/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56878C84-0A26-4A24-A7F2-589FCBDF06AD}"/>
              </a:ext>
            </a:extLst>
          </p:cNvPr>
          <p:cNvSpPr/>
          <p:nvPr/>
        </p:nvSpPr>
        <p:spPr>
          <a:xfrm>
            <a:off x="5892800" y="1983232"/>
            <a:ext cx="2580640" cy="10210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CWL 35 GWh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02392861-1F87-45AC-B693-14C263848231}"/>
              </a:ext>
            </a:extLst>
          </p:cNvPr>
          <p:cNvSpPr/>
          <p:nvPr/>
        </p:nvSpPr>
        <p:spPr>
          <a:xfrm>
            <a:off x="5892800" y="3057334"/>
            <a:ext cx="2580640" cy="10210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CWM 35 GWh</a:t>
            </a: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2D0C4C47-665A-4676-B53B-357C9C81603A}"/>
              </a:ext>
            </a:extLst>
          </p:cNvPr>
          <p:cNvSpPr/>
          <p:nvPr/>
        </p:nvSpPr>
        <p:spPr>
          <a:xfrm>
            <a:off x="5892800" y="4123498"/>
            <a:ext cx="2580640" cy="1021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CWH 60 GWh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6CF40B27-5852-4125-A949-1089890F1734}"/>
              </a:ext>
            </a:extLst>
          </p:cNvPr>
          <p:cNvSpPr/>
          <p:nvPr/>
        </p:nvSpPr>
        <p:spPr>
          <a:xfrm>
            <a:off x="1018167" y="5189662"/>
            <a:ext cx="2633265" cy="102108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Electricity</a:t>
            </a:r>
            <a:r>
              <a:rPr lang="sv-SE" dirty="0">
                <a:solidFill>
                  <a:schemeClr val="tx1"/>
                </a:solidFill>
              </a:rPr>
              <a:t> 34 GWh</a:t>
            </a: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224C8D9D-029F-4F87-9770-79AFF38CEA2C}"/>
              </a:ext>
            </a:extLst>
          </p:cNvPr>
          <p:cNvSpPr/>
          <p:nvPr/>
        </p:nvSpPr>
        <p:spPr>
          <a:xfrm>
            <a:off x="5892800" y="5189662"/>
            <a:ext cx="2580640" cy="102108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DHL 17 GWh</a:t>
            </a: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925BEEAD-C192-4A06-9B55-86034C25E604}"/>
              </a:ext>
            </a:extLst>
          </p:cNvPr>
          <p:cNvSpPr/>
          <p:nvPr/>
        </p:nvSpPr>
        <p:spPr>
          <a:xfrm flipH="1">
            <a:off x="1048477" y="1906590"/>
            <a:ext cx="2602956" cy="223564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DH to Kraftringen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175 GWh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6AE01B77-CC17-436D-87F4-9121CEB9EEA5}"/>
              </a:ext>
            </a:extLst>
          </p:cNvPr>
          <p:cNvSpPr/>
          <p:nvPr/>
        </p:nvSpPr>
        <p:spPr>
          <a:xfrm flipH="1">
            <a:off x="1048477" y="4262690"/>
            <a:ext cx="2633266" cy="9783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HVAC to air 6 GWh</a:t>
            </a:r>
          </a:p>
        </p:txBody>
      </p:sp>
    </p:spTree>
    <p:extLst>
      <p:ext uri="{BB962C8B-B14F-4D97-AF65-F5344CB8AC3E}">
        <p14:creationId xmlns:p14="http://schemas.microsoft.com/office/powerpoint/2010/main" val="19934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EE689-77F1-45D5-8F11-8853C5E8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CPS Ramp </a:t>
            </a:r>
            <a:r>
              <a:rPr lang="sv-SE" dirty="0" err="1"/>
              <a:t>Up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3B501F-0F4D-42A4-AC70-3B721DB5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40" y="1834320"/>
            <a:ext cx="7518400" cy="48988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983D40EB-3351-4B86-9308-37C159B5F79E}"/>
              </a:ext>
            </a:extLst>
          </p:cNvPr>
          <p:cNvSpPr/>
          <p:nvPr/>
        </p:nvSpPr>
        <p:spPr>
          <a:xfrm>
            <a:off x="5201920" y="2773680"/>
            <a:ext cx="3779520" cy="3515360"/>
          </a:xfrm>
          <a:prstGeom prst="ellipse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b="1" dirty="0">
                <a:solidFill>
                  <a:schemeClr val="tx1"/>
                </a:solidFill>
              </a:rPr>
              <a:t>Flexible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047A4EF-8D6E-481E-8317-D725968AEACB}"/>
              </a:ext>
            </a:extLst>
          </p:cNvPr>
          <p:cNvSpPr txBox="1"/>
          <p:nvPr/>
        </p:nvSpPr>
        <p:spPr>
          <a:xfrm>
            <a:off x="3585681" y="4145220"/>
            <a:ext cx="1560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DHL from </a:t>
            </a:r>
            <a:r>
              <a:rPr lang="sv-SE" sz="1200" dirty="0" err="1"/>
              <a:t>October</a:t>
            </a:r>
            <a:r>
              <a:rPr lang="sv-SE" sz="1200" dirty="0"/>
              <a:t> -19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25A02E3-D3A4-4EC3-8CCE-446510E724C1}"/>
              </a:ext>
            </a:extLst>
          </p:cNvPr>
          <p:cNvCxnSpPr>
            <a:cxnSpLocks/>
          </p:cNvCxnSpPr>
          <p:nvPr/>
        </p:nvCxnSpPr>
        <p:spPr>
          <a:xfrm flipH="1">
            <a:off x="3107636" y="4422219"/>
            <a:ext cx="563216" cy="9382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ktangel 144">
            <a:extLst>
              <a:ext uri="{FF2B5EF4-FFF2-40B4-BE49-F238E27FC236}">
                <a16:creationId xmlns:a16="http://schemas.microsoft.com/office/drawing/2014/main" id="{0645AE32-B0C5-4AE1-84C2-801A8E77FC80}"/>
              </a:ext>
            </a:extLst>
          </p:cNvPr>
          <p:cNvSpPr/>
          <p:nvPr/>
        </p:nvSpPr>
        <p:spPr>
          <a:xfrm>
            <a:off x="1217976" y="2900204"/>
            <a:ext cx="1355886" cy="312772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726A6856-3423-4518-8D9F-09E6E2328B0E}"/>
              </a:ext>
            </a:extLst>
          </p:cNvPr>
          <p:cNvSpPr/>
          <p:nvPr/>
        </p:nvSpPr>
        <p:spPr>
          <a:xfrm>
            <a:off x="727434" y="5303592"/>
            <a:ext cx="1198282" cy="196489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1A72E977-F1D6-41F7-9E39-CA199B4196EC}"/>
              </a:ext>
            </a:extLst>
          </p:cNvPr>
          <p:cNvSpPr/>
          <p:nvPr/>
        </p:nvSpPr>
        <p:spPr>
          <a:xfrm>
            <a:off x="1814259" y="3290343"/>
            <a:ext cx="2101619" cy="258776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AD31B12-3103-476A-988E-31C4511FC838}"/>
              </a:ext>
            </a:extLst>
          </p:cNvPr>
          <p:cNvSpPr/>
          <p:nvPr/>
        </p:nvSpPr>
        <p:spPr>
          <a:xfrm>
            <a:off x="5801176" y="4919628"/>
            <a:ext cx="1951689" cy="201019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A374C055-19BC-4B1F-A4D3-53B83194B9EF}"/>
              </a:ext>
            </a:extLst>
          </p:cNvPr>
          <p:cNvSpPr/>
          <p:nvPr/>
        </p:nvSpPr>
        <p:spPr>
          <a:xfrm>
            <a:off x="763529" y="4929938"/>
            <a:ext cx="2940034" cy="2272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FC959840-7813-412D-AC3D-11989087559E}"/>
              </a:ext>
            </a:extLst>
          </p:cNvPr>
          <p:cNvSpPr/>
          <p:nvPr/>
        </p:nvSpPr>
        <p:spPr>
          <a:xfrm>
            <a:off x="5801177" y="4370559"/>
            <a:ext cx="1961538" cy="234157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CB147498-E05C-42BD-8E84-03B9FAAAD674}"/>
              </a:ext>
            </a:extLst>
          </p:cNvPr>
          <p:cNvSpPr/>
          <p:nvPr/>
        </p:nvSpPr>
        <p:spPr>
          <a:xfrm>
            <a:off x="1872235" y="3937037"/>
            <a:ext cx="2166517" cy="28405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Rak 31">
            <a:extLst>
              <a:ext uri="{FF2B5EF4-FFF2-40B4-BE49-F238E27FC236}">
                <a16:creationId xmlns:a16="http://schemas.microsoft.com/office/drawing/2014/main" id="{0D30CFD9-619E-4601-AC13-A9C7590C69A1}"/>
              </a:ext>
            </a:extLst>
          </p:cNvPr>
          <p:cNvCxnSpPr>
            <a:cxnSpLocks/>
          </p:cNvCxnSpPr>
          <p:nvPr/>
        </p:nvCxnSpPr>
        <p:spPr>
          <a:xfrm>
            <a:off x="345473" y="1405707"/>
            <a:ext cx="17597" cy="453419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>
            <a:cxnSpLocks/>
          </p:cNvCxnSpPr>
          <p:nvPr/>
        </p:nvCxnSpPr>
        <p:spPr>
          <a:xfrm>
            <a:off x="4381832" y="1438361"/>
            <a:ext cx="13195" cy="42914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>
            <a:cxnSpLocks/>
          </p:cNvCxnSpPr>
          <p:nvPr/>
        </p:nvCxnSpPr>
        <p:spPr>
          <a:xfrm>
            <a:off x="3203475" y="1445869"/>
            <a:ext cx="6059" cy="426627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cxnSpLocks/>
          </p:cNvCxnSpPr>
          <p:nvPr/>
        </p:nvCxnSpPr>
        <p:spPr>
          <a:xfrm>
            <a:off x="1930567" y="1470996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486" y="396151"/>
            <a:ext cx="7924800" cy="609600"/>
          </a:xfrm>
        </p:spPr>
        <p:txBody>
          <a:bodyPr/>
          <a:lstStyle/>
          <a:p>
            <a:r>
              <a:rPr lang="sv-SE" sz="2800" dirty="0" err="1"/>
              <a:t>Timeplan</a:t>
            </a:r>
            <a:r>
              <a:rPr lang="sv-SE" sz="2800" dirty="0"/>
              <a:t> 2019 – </a:t>
            </a:r>
            <a:r>
              <a:rPr lang="sv-SE" sz="2800" dirty="0" err="1"/>
              <a:t>Stage</a:t>
            </a:r>
            <a:r>
              <a:rPr lang="sv-SE" sz="2800" dirty="0"/>
              <a:t> 1</a:t>
            </a:r>
          </a:p>
        </p:txBody>
      </p:sp>
      <p:cxnSp>
        <p:nvCxnSpPr>
          <p:cNvPr id="7" name="Rak 6"/>
          <p:cNvCxnSpPr>
            <a:cxnSpLocks/>
          </p:cNvCxnSpPr>
          <p:nvPr/>
        </p:nvCxnSpPr>
        <p:spPr>
          <a:xfrm flipV="1">
            <a:off x="434486" y="5830569"/>
            <a:ext cx="8313978" cy="2819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3203871" y="5712148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999965" y="6041540"/>
            <a:ext cx="52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Mars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296004" y="6047771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Maj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4400778" y="5737275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1930567" y="5737273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539552" y="2569807"/>
            <a:ext cx="1060531" cy="214586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5868459" y="3255321"/>
            <a:ext cx="2375950" cy="267826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284216" y="1463579"/>
            <a:ext cx="931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Meeting ESS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70688" y="2548265"/>
            <a:ext cx="119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PD design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36564" y="1671833"/>
            <a:ext cx="136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Projekt meeting</a:t>
            </a:r>
          </a:p>
        </p:txBody>
      </p:sp>
      <p:sp>
        <p:nvSpPr>
          <p:cNvPr id="39" name="Likbent triangel 38"/>
          <p:cNvSpPr/>
          <p:nvPr/>
        </p:nvSpPr>
        <p:spPr>
          <a:xfrm rot="10800000">
            <a:off x="8244408" y="4704504"/>
            <a:ext cx="198523" cy="1786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798047" y="3607373"/>
            <a:ext cx="1672801" cy="22635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733311" y="4421215"/>
            <a:ext cx="2482652" cy="2315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Rak 31">
            <a:extLst>
              <a:ext uri="{FF2B5EF4-FFF2-40B4-BE49-F238E27FC236}">
                <a16:creationId xmlns:a16="http://schemas.microsoft.com/office/drawing/2014/main" id="{5979A515-F47E-44A8-A691-E55E8AE24851}"/>
              </a:ext>
            </a:extLst>
          </p:cNvPr>
          <p:cNvCxnSpPr>
            <a:cxnSpLocks/>
          </p:cNvCxnSpPr>
          <p:nvPr/>
        </p:nvCxnSpPr>
        <p:spPr>
          <a:xfrm>
            <a:off x="5723732" y="1430855"/>
            <a:ext cx="6458" cy="43064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10">
            <a:extLst>
              <a:ext uri="{FF2B5EF4-FFF2-40B4-BE49-F238E27FC236}">
                <a16:creationId xmlns:a16="http://schemas.microsoft.com/office/drawing/2014/main" id="{EF10854C-3E8A-4883-8B04-E1C97D5494A2}"/>
              </a:ext>
            </a:extLst>
          </p:cNvPr>
          <p:cNvCxnSpPr/>
          <p:nvPr/>
        </p:nvCxnSpPr>
        <p:spPr>
          <a:xfrm>
            <a:off x="5724128" y="5720644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31">
            <a:extLst>
              <a:ext uri="{FF2B5EF4-FFF2-40B4-BE49-F238E27FC236}">
                <a16:creationId xmlns:a16="http://schemas.microsoft.com/office/drawing/2014/main" id="{80814103-6DD1-4AA9-AD99-10EA52F54586}"/>
              </a:ext>
            </a:extLst>
          </p:cNvPr>
          <p:cNvCxnSpPr>
            <a:cxnSpLocks/>
          </p:cNvCxnSpPr>
          <p:nvPr/>
        </p:nvCxnSpPr>
        <p:spPr>
          <a:xfrm>
            <a:off x="7023148" y="1456794"/>
            <a:ext cx="6458" cy="43064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31">
            <a:extLst>
              <a:ext uri="{FF2B5EF4-FFF2-40B4-BE49-F238E27FC236}">
                <a16:creationId xmlns:a16="http://schemas.microsoft.com/office/drawing/2014/main" id="{D541D496-4769-4974-8852-9C15A26D763B}"/>
              </a:ext>
            </a:extLst>
          </p:cNvPr>
          <p:cNvCxnSpPr>
            <a:cxnSpLocks/>
          </p:cNvCxnSpPr>
          <p:nvPr/>
        </p:nvCxnSpPr>
        <p:spPr>
          <a:xfrm>
            <a:off x="8379269" y="1548162"/>
            <a:ext cx="6458" cy="43064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28">
            <a:extLst>
              <a:ext uri="{FF2B5EF4-FFF2-40B4-BE49-F238E27FC236}">
                <a16:creationId xmlns:a16="http://schemas.microsoft.com/office/drawing/2014/main" id="{48BCB115-4E59-4A6A-966F-B7FE97C94FEB}"/>
              </a:ext>
            </a:extLst>
          </p:cNvPr>
          <p:cNvCxnSpPr>
            <a:cxnSpLocks/>
          </p:cNvCxnSpPr>
          <p:nvPr/>
        </p:nvCxnSpPr>
        <p:spPr>
          <a:xfrm>
            <a:off x="1331640" y="1656369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28">
            <a:extLst>
              <a:ext uri="{FF2B5EF4-FFF2-40B4-BE49-F238E27FC236}">
                <a16:creationId xmlns:a16="http://schemas.microsoft.com/office/drawing/2014/main" id="{B60E2C1B-B383-48C5-A839-2FD5E5FBEA70}"/>
              </a:ext>
            </a:extLst>
          </p:cNvPr>
          <p:cNvCxnSpPr>
            <a:cxnSpLocks/>
          </p:cNvCxnSpPr>
          <p:nvPr/>
        </p:nvCxnSpPr>
        <p:spPr>
          <a:xfrm>
            <a:off x="2520376" y="1552984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28">
            <a:extLst>
              <a:ext uri="{FF2B5EF4-FFF2-40B4-BE49-F238E27FC236}">
                <a16:creationId xmlns:a16="http://schemas.microsoft.com/office/drawing/2014/main" id="{F2B6AE7F-22C1-492B-A020-CCBA3DE0E61C}"/>
              </a:ext>
            </a:extLst>
          </p:cNvPr>
          <p:cNvCxnSpPr>
            <a:cxnSpLocks/>
          </p:cNvCxnSpPr>
          <p:nvPr/>
        </p:nvCxnSpPr>
        <p:spPr>
          <a:xfrm>
            <a:off x="3779912" y="1613270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28">
            <a:extLst>
              <a:ext uri="{FF2B5EF4-FFF2-40B4-BE49-F238E27FC236}">
                <a16:creationId xmlns:a16="http://schemas.microsoft.com/office/drawing/2014/main" id="{4B393A0A-1C57-4F47-A39B-A58F6850FF51}"/>
              </a:ext>
            </a:extLst>
          </p:cNvPr>
          <p:cNvCxnSpPr>
            <a:cxnSpLocks/>
          </p:cNvCxnSpPr>
          <p:nvPr/>
        </p:nvCxnSpPr>
        <p:spPr>
          <a:xfrm>
            <a:off x="5079180" y="1483477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28">
            <a:extLst>
              <a:ext uri="{FF2B5EF4-FFF2-40B4-BE49-F238E27FC236}">
                <a16:creationId xmlns:a16="http://schemas.microsoft.com/office/drawing/2014/main" id="{054C1990-DF8B-4487-A773-68CF05B46979}"/>
              </a:ext>
            </a:extLst>
          </p:cNvPr>
          <p:cNvCxnSpPr>
            <a:cxnSpLocks/>
          </p:cNvCxnSpPr>
          <p:nvPr/>
        </p:nvCxnSpPr>
        <p:spPr>
          <a:xfrm>
            <a:off x="6372200" y="1420994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28">
            <a:extLst>
              <a:ext uri="{FF2B5EF4-FFF2-40B4-BE49-F238E27FC236}">
                <a16:creationId xmlns:a16="http://schemas.microsoft.com/office/drawing/2014/main" id="{031480CE-314C-4D8F-9BCB-7560A054EA1A}"/>
              </a:ext>
            </a:extLst>
          </p:cNvPr>
          <p:cNvCxnSpPr>
            <a:cxnSpLocks/>
          </p:cNvCxnSpPr>
          <p:nvPr/>
        </p:nvCxnSpPr>
        <p:spPr>
          <a:xfrm>
            <a:off x="7668344" y="1860065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9031767C-8458-4027-A00E-115E490335AA}"/>
              </a:ext>
            </a:extLst>
          </p:cNvPr>
          <p:cNvSpPr txBox="1"/>
          <p:nvPr/>
        </p:nvSpPr>
        <p:spPr>
          <a:xfrm>
            <a:off x="755576" y="6041718"/>
            <a:ext cx="537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Jan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21BD326B-848F-49A9-8E2E-2C3254B9F27A}"/>
              </a:ext>
            </a:extLst>
          </p:cNvPr>
          <p:cNvSpPr txBox="1"/>
          <p:nvPr/>
        </p:nvSpPr>
        <p:spPr>
          <a:xfrm>
            <a:off x="1341405" y="6041718"/>
            <a:ext cx="537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Feb</a:t>
            </a:r>
          </a:p>
        </p:txBody>
      </p:sp>
      <p:cxnSp>
        <p:nvCxnSpPr>
          <p:cNvPr id="74" name="Rak 11">
            <a:extLst>
              <a:ext uri="{FF2B5EF4-FFF2-40B4-BE49-F238E27FC236}">
                <a16:creationId xmlns:a16="http://schemas.microsoft.com/office/drawing/2014/main" id="{973E9913-BB15-47E0-803E-4B06C7EA8330}"/>
              </a:ext>
            </a:extLst>
          </p:cNvPr>
          <p:cNvCxnSpPr/>
          <p:nvPr/>
        </p:nvCxnSpPr>
        <p:spPr>
          <a:xfrm>
            <a:off x="1331640" y="5737273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11">
            <a:extLst>
              <a:ext uri="{FF2B5EF4-FFF2-40B4-BE49-F238E27FC236}">
                <a16:creationId xmlns:a16="http://schemas.microsoft.com/office/drawing/2014/main" id="{55289340-7FF8-4DCC-8306-C13F984C6AB2}"/>
              </a:ext>
            </a:extLst>
          </p:cNvPr>
          <p:cNvCxnSpPr/>
          <p:nvPr/>
        </p:nvCxnSpPr>
        <p:spPr>
          <a:xfrm>
            <a:off x="755576" y="5737273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ruta 75">
            <a:extLst>
              <a:ext uri="{FF2B5EF4-FFF2-40B4-BE49-F238E27FC236}">
                <a16:creationId xmlns:a16="http://schemas.microsoft.com/office/drawing/2014/main" id="{915B508B-D1B4-4C4F-B8AA-4A8EC6F9FEAC}"/>
              </a:ext>
            </a:extLst>
          </p:cNvPr>
          <p:cNvSpPr txBox="1"/>
          <p:nvPr/>
        </p:nvSpPr>
        <p:spPr>
          <a:xfrm>
            <a:off x="2599677" y="6041540"/>
            <a:ext cx="52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April</a:t>
            </a:r>
          </a:p>
        </p:txBody>
      </p:sp>
      <p:cxnSp>
        <p:nvCxnSpPr>
          <p:cNvPr id="77" name="Rak 10">
            <a:extLst>
              <a:ext uri="{FF2B5EF4-FFF2-40B4-BE49-F238E27FC236}">
                <a16:creationId xmlns:a16="http://schemas.microsoft.com/office/drawing/2014/main" id="{8A7CFE01-2078-4AAC-9C3B-3AC3A1822502}"/>
              </a:ext>
            </a:extLst>
          </p:cNvPr>
          <p:cNvCxnSpPr/>
          <p:nvPr/>
        </p:nvCxnSpPr>
        <p:spPr>
          <a:xfrm>
            <a:off x="3779912" y="5712077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>
            <a:extLst>
              <a:ext uri="{FF2B5EF4-FFF2-40B4-BE49-F238E27FC236}">
                <a16:creationId xmlns:a16="http://schemas.microsoft.com/office/drawing/2014/main" id="{5E56FD6E-52CB-4E26-8E1B-F3EE41AA7EF8}"/>
              </a:ext>
            </a:extLst>
          </p:cNvPr>
          <p:cNvSpPr txBox="1"/>
          <p:nvPr/>
        </p:nvSpPr>
        <p:spPr>
          <a:xfrm>
            <a:off x="3869882" y="6044691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Juni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EE378D1-FB1A-4948-A365-57FDFC33D894}"/>
              </a:ext>
            </a:extLst>
          </p:cNvPr>
          <p:cNvSpPr txBox="1"/>
          <p:nvPr/>
        </p:nvSpPr>
        <p:spPr>
          <a:xfrm>
            <a:off x="5212888" y="6070145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Aug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AEA5030D-8F64-4FED-9EB0-D5632FDE76AA}"/>
              </a:ext>
            </a:extLst>
          </p:cNvPr>
          <p:cNvSpPr txBox="1"/>
          <p:nvPr/>
        </p:nvSpPr>
        <p:spPr>
          <a:xfrm>
            <a:off x="4522805" y="6070145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Juli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5EE2A3E2-C0EC-4C21-9EB3-A4017FCB53C9}"/>
              </a:ext>
            </a:extLst>
          </p:cNvPr>
          <p:cNvSpPr txBox="1"/>
          <p:nvPr/>
        </p:nvSpPr>
        <p:spPr>
          <a:xfrm>
            <a:off x="5865303" y="6070144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Sep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9B1421C8-2B10-48E6-A803-C72EB3C36C26}"/>
              </a:ext>
            </a:extLst>
          </p:cNvPr>
          <p:cNvSpPr txBox="1"/>
          <p:nvPr/>
        </p:nvSpPr>
        <p:spPr>
          <a:xfrm>
            <a:off x="6555386" y="6050461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Okt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EAC805A7-BD55-44E6-9047-CC59B3362CD8}"/>
              </a:ext>
            </a:extLst>
          </p:cNvPr>
          <p:cNvSpPr txBox="1"/>
          <p:nvPr/>
        </p:nvSpPr>
        <p:spPr>
          <a:xfrm>
            <a:off x="7159050" y="6063099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Nov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CB34ADAE-31F0-4E0D-9077-BAD7CD816CD2}"/>
              </a:ext>
            </a:extLst>
          </p:cNvPr>
          <p:cNvSpPr txBox="1"/>
          <p:nvPr/>
        </p:nvSpPr>
        <p:spPr>
          <a:xfrm>
            <a:off x="7762714" y="6049870"/>
            <a:ext cx="65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Dec</a:t>
            </a:r>
          </a:p>
        </p:txBody>
      </p:sp>
      <p:cxnSp>
        <p:nvCxnSpPr>
          <p:cNvPr id="86" name="Rak 10">
            <a:extLst>
              <a:ext uri="{FF2B5EF4-FFF2-40B4-BE49-F238E27FC236}">
                <a16:creationId xmlns:a16="http://schemas.microsoft.com/office/drawing/2014/main" id="{54E3D90D-D6BE-47CA-A988-6C1B72E06B62}"/>
              </a:ext>
            </a:extLst>
          </p:cNvPr>
          <p:cNvCxnSpPr/>
          <p:nvPr/>
        </p:nvCxnSpPr>
        <p:spPr>
          <a:xfrm>
            <a:off x="5076056" y="5733125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10">
            <a:extLst>
              <a:ext uri="{FF2B5EF4-FFF2-40B4-BE49-F238E27FC236}">
                <a16:creationId xmlns:a16="http://schemas.microsoft.com/office/drawing/2014/main" id="{3849E51F-EB5A-4A67-8431-1E39C85ECCBF}"/>
              </a:ext>
            </a:extLst>
          </p:cNvPr>
          <p:cNvCxnSpPr/>
          <p:nvPr/>
        </p:nvCxnSpPr>
        <p:spPr>
          <a:xfrm>
            <a:off x="6372673" y="5692981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10">
            <a:extLst>
              <a:ext uri="{FF2B5EF4-FFF2-40B4-BE49-F238E27FC236}">
                <a16:creationId xmlns:a16="http://schemas.microsoft.com/office/drawing/2014/main" id="{BA60E503-BA05-4CAC-A731-EB4577A74E05}"/>
              </a:ext>
            </a:extLst>
          </p:cNvPr>
          <p:cNvCxnSpPr/>
          <p:nvPr/>
        </p:nvCxnSpPr>
        <p:spPr>
          <a:xfrm>
            <a:off x="7029606" y="5692981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10">
            <a:extLst>
              <a:ext uri="{FF2B5EF4-FFF2-40B4-BE49-F238E27FC236}">
                <a16:creationId xmlns:a16="http://schemas.microsoft.com/office/drawing/2014/main" id="{97BCA7A0-33ED-43CF-B8B7-320D2A21A9F8}"/>
              </a:ext>
            </a:extLst>
          </p:cNvPr>
          <p:cNvCxnSpPr/>
          <p:nvPr/>
        </p:nvCxnSpPr>
        <p:spPr>
          <a:xfrm>
            <a:off x="7668344" y="5667395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10">
            <a:extLst>
              <a:ext uri="{FF2B5EF4-FFF2-40B4-BE49-F238E27FC236}">
                <a16:creationId xmlns:a16="http://schemas.microsoft.com/office/drawing/2014/main" id="{75CA4CBD-0E33-4CFA-A86F-C5FC99933C7A}"/>
              </a:ext>
            </a:extLst>
          </p:cNvPr>
          <p:cNvCxnSpPr/>
          <p:nvPr/>
        </p:nvCxnSpPr>
        <p:spPr>
          <a:xfrm>
            <a:off x="8388424" y="5694359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6735E6D9-83BD-4CF6-A6C6-40077E5F8864}"/>
              </a:ext>
            </a:extLst>
          </p:cNvPr>
          <p:cNvSpPr/>
          <p:nvPr/>
        </p:nvSpPr>
        <p:spPr>
          <a:xfrm>
            <a:off x="1210197" y="1488252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6BBD74D2-66E3-4B5C-A213-2D7E0BF94009}"/>
              </a:ext>
            </a:extLst>
          </p:cNvPr>
          <p:cNvSpPr/>
          <p:nvPr/>
        </p:nvSpPr>
        <p:spPr>
          <a:xfrm>
            <a:off x="1819746" y="148799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2B454B44-7865-4EE2-B92D-CBF18686CAD4}"/>
              </a:ext>
            </a:extLst>
          </p:cNvPr>
          <p:cNvSpPr/>
          <p:nvPr/>
        </p:nvSpPr>
        <p:spPr>
          <a:xfrm>
            <a:off x="2401813" y="1501046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C483DF3-A24F-44A9-A0D4-41D6483F338B}"/>
              </a:ext>
            </a:extLst>
          </p:cNvPr>
          <p:cNvSpPr/>
          <p:nvPr/>
        </p:nvSpPr>
        <p:spPr>
          <a:xfrm>
            <a:off x="3079520" y="148799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A7A7D4AB-3DD2-49CE-AFA8-59AAD1D14B76}"/>
              </a:ext>
            </a:extLst>
          </p:cNvPr>
          <p:cNvSpPr/>
          <p:nvPr/>
        </p:nvSpPr>
        <p:spPr>
          <a:xfrm>
            <a:off x="3647921" y="148799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774D7C6C-A3E2-4F79-B832-73CA3B08DF85}"/>
              </a:ext>
            </a:extLst>
          </p:cNvPr>
          <p:cNvSpPr/>
          <p:nvPr/>
        </p:nvSpPr>
        <p:spPr>
          <a:xfrm>
            <a:off x="4283969" y="148799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5EF4BC40-8A73-4B22-84E6-7B29596B72B2}"/>
              </a:ext>
            </a:extLst>
          </p:cNvPr>
          <p:cNvSpPr/>
          <p:nvPr/>
        </p:nvSpPr>
        <p:spPr>
          <a:xfrm>
            <a:off x="5527366" y="1459876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3193C68-B81A-4AD7-8382-3E1289225569}"/>
              </a:ext>
            </a:extLst>
          </p:cNvPr>
          <p:cNvSpPr/>
          <p:nvPr/>
        </p:nvSpPr>
        <p:spPr>
          <a:xfrm>
            <a:off x="6241040" y="1471510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076801BE-7F8E-4717-A5C8-D8220480DE99}"/>
              </a:ext>
            </a:extLst>
          </p:cNvPr>
          <p:cNvSpPr/>
          <p:nvPr/>
        </p:nvSpPr>
        <p:spPr>
          <a:xfrm>
            <a:off x="6877702" y="145825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7A9F7431-3CAE-426A-A269-3F679B783C90}"/>
              </a:ext>
            </a:extLst>
          </p:cNvPr>
          <p:cNvSpPr/>
          <p:nvPr/>
        </p:nvSpPr>
        <p:spPr>
          <a:xfrm>
            <a:off x="7557060" y="145825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B65BA596-5E7F-485B-AE66-7982892A0525}"/>
              </a:ext>
            </a:extLst>
          </p:cNvPr>
          <p:cNvSpPr/>
          <p:nvPr/>
        </p:nvSpPr>
        <p:spPr>
          <a:xfrm>
            <a:off x="8245506" y="1471510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485825DF-3A74-447C-BFC2-2A8EB943489C}"/>
              </a:ext>
            </a:extLst>
          </p:cNvPr>
          <p:cNvSpPr/>
          <p:nvPr/>
        </p:nvSpPr>
        <p:spPr>
          <a:xfrm>
            <a:off x="1020918" y="174038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5E555420-B188-4BF8-9538-8198162D1706}"/>
              </a:ext>
            </a:extLst>
          </p:cNvPr>
          <p:cNvSpPr/>
          <p:nvPr/>
        </p:nvSpPr>
        <p:spPr>
          <a:xfrm>
            <a:off x="1630467" y="174013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8FA8BE8F-C664-49C7-AB56-B09949BC1DF9}"/>
              </a:ext>
            </a:extLst>
          </p:cNvPr>
          <p:cNvSpPr/>
          <p:nvPr/>
        </p:nvSpPr>
        <p:spPr>
          <a:xfrm>
            <a:off x="2212534" y="1753182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AB1FE4FC-C9F9-4614-BD23-FF977C7C84EA}"/>
              </a:ext>
            </a:extLst>
          </p:cNvPr>
          <p:cNvSpPr/>
          <p:nvPr/>
        </p:nvSpPr>
        <p:spPr>
          <a:xfrm>
            <a:off x="2890241" y="174013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DBDA3CBC-B4A0-404B-B3A7-8BD7ED3A3E2B}"/>
              </a:ext>
            </a:extLst>
          </p:cNvPr>
          <p:cNvSpPr/>
          <p:nvPr/>
        </p:nvSpPr>
        <p:spPr>
          <a:xfrm>
            <a:off x="3458642" y="174013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D2046F58-4645-4634-B6F2-D5797127EF45}"/>
              </a:ext>
            </a:extLst>
          </p:cNvPr>
          <p:cNvSpPr/>
          <p:nvPr/>
        </p:nvSpPr>
        <p:spPr>
          <a:xfrm>
            <a:off x="4094690" y="174013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78E091F5-DB86-40DE-A6C3-91BB43A430B2}"/>
              </a:ext>
            </a:extLst>
          </p:cNvPr>
          <p:cNvSpPr/>
          <p:nvPr/>
        </p:nvSpPr>
        <p:spPr>
          <a:xfrm>
            <a:off x="5338087" y="1712012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3813C364-2EF1-4469-9167-2C8AB076C1B8}"/>
              </a:ext>
            </a:extLst>
          </p:cNvPr>
          <p:cNvSpPr/>
          <p:nvPr/>
        </p:nvSpPr>
        <p:spPr>
          <a:xfrm>
            <a:off x="6051761" y="1723646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3D55EB13-53E0-4D78-B731-FD2522A87F45}"/>
              </a:ext>
            </a:extLst>
          </p:cNvPr>
          <p:cNvSpPr/>
          <p:nvPr/>
        </p:nvSpPr>
        <p:spPr>
          <a:xfrm>
            <a:off x="6688423" y="171039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0B2AA0C2-4484-41FE-A684-EBB9D4C88334}"/>
              </a:ext>
            </a:extLst>
          </p:cNvPr>
          <p:cNvSpPr/>
          <p:nvPr/>
        </p:nvSpPr>
        <p:spPr>
          <a:xfrm>
            <a:off x="7367781" y="171039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7AB35E97-242D-4AD4-9EDE-9EB5098F49E2}"/>
              </a:ext>
            </a:extLst>
          </p:cNvPr>
          <p:cNvSpPr/>
          <p:nvPr/>
        </p:nvSpPr>
        <p:spPr>
          <a:xfrm>
            <a:off x="8056227" y="1723646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360D8FBD-08E2-4119-827D-5539EC264F71}"/>
              </a:ext>
            </a:extLst>
          </p:cNvPr>
          <p:cNvSpPr txBox="1"/>
          <p:nvPr/>
        </p:nvSpPr>
        <p:spPr>
          <a:xfrm>
            <a:off x="-93791" y="2030651"/>
            <a:ext cx="142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Construction meeting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C7C9B69F-F1DB-4098-AB4F-39F982DD38A1}"/>
              </a:ext>
            </a:extLst>
          </p:cNvPr>
          <p:cNvSpPr/>
          <p:nvPr/>
        </p:nvSpPr>
        <p:spPr>
          <a:xfrm>
            <a:off x="1208592" y="2058238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C2F6D57E-9E09-4F5C-AC33-031D758BC115}"/>
              </a:ext>
            </a:extLst>
          </p:cNvPr>
          <p:cNvSpPr/>
          <p:nvPr/>
        </p:nvSpPr>
        <p:spPr>
          <a:xfrm>
            <a:off x="1818141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E055E8AF-9E4D-4EAF-9D8C-BC58F2AD8568}"/>
              </a:ext>
            </a:extLst>
          </p:cNvPr>
          <p:cNvSpPr/>
          <p:nvPr/>
        </p:nvSpPr>
        <p:spPr>
          <a:xfrm>
            <a:off x="2400208" y="2071032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D0260121-3358-46F6-A63C-7A5CC0B81C32}"/>
              </a:ext>
            </a:extLst>
          </p:cNvPr>
          <p:cNvSpPr/>
          <p:nvPr/>
        </p:nvSpPr>
        <p:spPr>
          <a:xfrm>
            <a:off x="3077915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61FC2939-1AFE-4598-A5FE-FD2FA86DE5F0}"/>
              </a:ext>
            </a:extLst>
          </p:cNvPr>
          <p:cNvSpPr/>
          <p:nvPr/>
        </p:nvSpPr>
        <p:spPr>
          <a:xfrm>
            <a:off x="3646316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C4AE9803-D8D5-4A17-B178-54FEAD07F52F}"/>
              </a:ext>
            </a:extLst>
          </p:cNvPr>
          <p:cNvSpPr/>
          <p:nvPr/>
        </p:nvSpPr>
        <p:spPr>
          <a:xfrm>
            <a:off x="4282364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1BA22B3F-D102-44E9-8F62-9C8AD96A8FBF}"/>
              </a:ext>
            </a:extLst>
          </p:cNvPr>
          <p:cNvSpPr/>
          <p:nvPr/>
        </p:nvSpPr>
        <p:spPr>
          <a:xfrm>
            <a:off x="1500253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45B42164-084B-4A4E-AD48-188AC611C309}"/>
              </a:ext>
            </a:extLst>
          </p:cNvPr>
          <p:cNvSpPr/>
          <p:nvPr/>
        </p:nvSpPr>
        <p:spPr>
          <a:xfrm>
            <a:off x="2082320" y="2071032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F8244B6C-7235-4617-BFAC-D54C5B634EC3}"/>
              </a:ext>
            </a:extLst>
          </p:cNvPr>
          <p:cNvSpPr/>
          <p:nvPr/>
        </p:nvSpPr>
        <p:spPr>
          <a:xfrm>
            <a:off x="2760027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E3A23C7D-55BC-4975-AB4C-C68CAF2B6B5B}"/>
              </a:ext>
            </a:extLst>
          </p:cNvPr>
          <p:cNvSpPr/>
          <p:nvPr/>
        </p:nvSpPr>
        <p:spPr>
          <a:xfrm>
            <a:off x="3328428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FA99F476-C2ED-4958-B4AB-FA99F5096D27}"/>
              </a:ext>
            </a:extLst>
          </p:cNvPr>
          <p:cNvSpPr/>
          <p:nvPr/>
        </p:nvSpPr>
        <p:spPr>
          <a:xfrm>
            <a:off x="3964476" y="2057984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F1CAA3AE-9FA2-4871-9032-34C684CE1D97}"/>
              </a:ext>
            </a:extLst>
          </p:cNvPr>
          <p:cNvSpPr/>
          <p:nvPr/>
        </p:nvSpPr>
        <p:spPr>
          <a:xfrm>
            <a:off x="6123200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4D447EA1-EF71-4FB7-A295-0E3CF9E4E373}"/>
              </a:ext>
            </a:extLst>
          </p:cNvPr>
          <p:cNvSpPr/>
          <p:nvPr/>
        </p:nvSpPr>
        <p:spPr>
          <a:xfrm>
            <a:off x="6691601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1284C2B6-69C9-45D5-9587-76ADDF5C70D5}"/>
              </a:ext>
            </a:extLst>
          </p:cNvPr>
          <p:cNvSpPr/>
          <p:nvPr/>
        </p:nvSpPr>
        <p:spPr>
          <a:xfrm>
            <a:off x="7327649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4E22DB4B-C0AC-4C01-946E-29F21E89AF4E}"/>
              </a:ext>
            </a:extLst>
          </p:cNvPr>
          <p:cNvSpPr/>
          <p:nvPr/>
        </p:nvSpPr>
        <p:spPr>
          <a:xfrm>
            <a:off x="5805312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B9CFE646-17E3-4CC4-92FB-C7C16C492A54}"/>
              </a:ext>
            </a:extLst>
          </p:cNvPr>
          <p:cNvSpPr/>
          <p:nvPr/>
        </p:nvSpPr>
        <p:spPr>
          <a:xfrm>
            <a:off x="6373713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34BFA68B-8E3B-41A5-82D0-C19EB75D3A34}"/>
              </a:ext>
            </a:extLst>
          </p:cNvPr>
          <p:cNvSpPr/>
          <p:nvPr/>
        </p:nvSpPr>
        <p:spPr>
          <a:xfrm>
            <a:off x="7009761" y="2097791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BFE59BD7-FBEB-4D01-98D1-B45C9C3BF906}"/>
              </a:ext>
            </a:extLst>
          </p:cNvPr>
          <p:cNvSpPr/>
          <p:nvPr/>
        </p:nvSpPr>
        <p:spPr>
          <a:xfrm>
            <a:off x="7671540" y="2098580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94F688ED-30B6-4C81-B549-35990710BE34}"/>
              </a:ext>
            </a:extLst>
          </p:cNvPr>
          <p:cNvSpPr/>
          <p:nvPr/>
        </p:nvSpPr>
        <p:spPr>
          <a:xfrm>
            <a:off x="8307588" y="2098580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09488293-368D-48E7-B3B1-C502C12CC944}"/>
              </a:ext>
            </a:extLst>
          </p:cNvPr>
          <p:cNvSpPr/>
          <p:nvPr/>
        </p:nvSpPr>
        <p:spPr>
          <a:xfrm>
            <a:off x="7989700" y="2098580"/>
            <a:ext cx="81243" cy="2236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textruta 138">
            <a:extLst>
              <a:ext uri="{FF2B5EF4-FFF2-40B4-BE49-F238E27FC236}">
                <a16:creationId xmlns:a16="http://schemas.microsoft.com/office/drawing/2014/main" id="{6CF4D096-23F6-4283-A019-38F138B74DA6}"/>
              </a:ext>
            </a:extLst>
          </p:cNvPr>
          <p:cNvSpPr txBox="1"/>
          <p:nvPr/>
        </p:nvSpPr>
        <p:spPr>
          <a:xfrm>
            <a:off x="2122801" y="3295258"/>
            <a:ext cx="1434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Procurement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84C7F1CB-0038-42CA-8D8B-524FEB13E48F}"/>
              </a:ext>
            </a:extLst>
          </p:cNvPr>
          <p:cNvSpPr txBox="1"/>
          <p:nvPr/>
        </p:nvSpPr>
        <p:spPr>
          <a:xfrm>
            <a:off x="6555386" y="3255321"/>
            <a:ext cx="1434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</a:t>
            </a:r>
          </a:p>
        </p:txBody>
      </p:sp>
      <p:sp>
        <p:nvSpPr>
          <p:cNvPr id="141" name="textruta 140">
            <a:extLst>
              <a:ext uri="{FF2B5EF4-FFF2-40B4-BE49-F238E27FC236}">
                <a16:creationId xmlns:a16="http://schemas.microsoft.com/office/drawing/2014/main" id="{39397879-153D-4460-815A-D78CC79F0CBF}"/>
              </a:ext>
            </a:extLst>
          </p:cNvPr>
          <p:cNvSpPr txBox="1"/>
          <p:nvPr/>
        </p:nvSpPr>
        <p:spPr>
          <a:xfrm>
            <a:off x="1099384" y="3614703"/>
            <a:ext cx="1434874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 design</a:t>
            </a: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99746CE6-4547-42D2-AE9B-8B7B459EC0C6}"/>
              </a:ext>
            </a:extLst>
          </p:cNvPr>
          <p:cNvSpPr/>
          <p:nvPr/>
        </p:nvSpPr>
        <p:spPr>
          <a:xfrm>
            <a:off x="5295377" y="3947243"/>
            <a:ext cx="1709525" cy="27384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5C001BC3-7C8F-414B-88F2-592FE0474F63}"/>
              </a:ext>
            </a:extLst>
          </p:cNvPr>
          <p:cNvSpPr txBox="1"/>
          <p:nvPr/>
        </p:nvSpPr>
        <p:spPr>
          <a:xfrm>
            <a:off x="5669779" y="3939989"/>
            <a:ext cx="1516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Installations</a:t>
            </a:r>
          </a:p>
        </p:txBody>
      </p:sp>
      <p:sp>
        <p:nvSpPr>
          <p:cNvPr id="16" name="Likbent triangel 15"/>
          <p:cNvSpPr/>
          <p:nvPr/>
        </p:nvSpPr>
        <p:spPr>
          <a:xfrm rot="10800000">
            <a:off x="7292352" y="4133978"/>
            <a:ext cx="198523" cy="1786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textruta 147">
            <a:extLst>
              <a:ext uri="{FF2B5EF4-FFF2-40B4-BE49-F238E27FC236}">
                <a16:creationId xmlns:a16="http://schemas.microsoft.com/office/drawing/2014/main" id="{7BD464C3-EFE3-4E88-9693-F1142F5B6D33}"/>
              </a:ext>
            </a:extLst>
          </p:cNvPr>
          <p:cNvSpPr txBox="1"/>
          <p:nvPr/>
        </p:nvSpPr>
        <p:spPr>
          <a:xfrm>
            <a:off x="7442181" y="4045579"/>
            <a:ext cx="862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Power </a:t>
            </a:r>
            <a:r>
              <a:rPr lang="sv-SE" sz="1000" dirty="0" err="1"/>
              <a:t>up</a:t>
            </a:r>
            <a:endParaRPr lang="sv-SE" sz="1000" dirty="0"/>
          </a:p>
        </p:txBody>
      </p:sp>
      <p:sp>
        <p:nvSpPr>
          <p:cNvPr id="149" name="textruta 148">
            <a:extLst>
              <a:ext uri="{FF2B5EF4-FFF2-40B4-BE49-F238E27FC236}">
                <a16:creationId xmlns:a16="http://schemas.microsoft.com/office/drawing/2014/main" id="{D13F7D34-4540-4BD4-BFD9-096C3F640588}"/>
              </a:ext>
            </a:extLst>
          </p:cNvPr>
          <p:cNvSpPr txBox="1"/>
          <p:nvPr/>
        </p:nvSpPr>
        <p:spPr>
          <a:xfrm>
            <a:off x="7473189" y="3573371"/>
            <a:ext cx="843776" cy="22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Cirkulation </a:t>
            </a:r>
          </a:p>
        </p:txBody>
      </p:sp>
      <p:sp>
        <p:nvSpPr>
          <p:cNvPr id="151" name="textruta 150">
            <a:extLst>
              <a:ext uri="{FF2B5EF4-FFF2-40B4-BE49-F238E27FC236}">
                <a16:creationId xmlns:a16="http://schemas.microsoft.com/office/drawing/2014/main" id="{C225FF78-3912-4537-B450-B0861C774760}"/>
              </a:ext>
            </a:extLst>
          </p:cNvPr>
          <p:cNvSpPr txBox="1"/>
          <p:nvPr/>
        </p:nvSpPr>
        <p:spPr>
          <a:xfrm>
            <a:off x="7616656" y="4668841"/>
            <a:ext cx="843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IAR ??</a:t>
            </a:r>
          </a:p>
        </p:txBody>
      </p:sp>
      <p:sp>
        <p:nvSpPr>
          <p:cNvPr id="152" name="textruta 151">
            <a:extLst>
              <a:ext uri="{FF2B5EF4-FFF2-40B4-BE49-F238E27FC236}">
                <a16:creationId xmlns:a16="http://schemas.microsoft.com/office/drawing/2014/main" id="{8D286449-5046-4D23-B110-1DB7B2888840}"/>
              </a:ext>
            </a:extLst>
          </p:cNvPr>
          <p:cNvSpPr txBox="1"/>
          <p:nvPr/>
        </p:nvSpPr>
        <p:spPr>
          <a:xfrm>
            <a:off x="1266356" y="4410971"/>
            <a:ext cx="1665933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IAR Procurement</a:t>
            </a: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C3EA34EF-A96B-4AD5-A38C-EDD3043F9AFA}"/>
              </a:ext>
            </a:extLst>
          </p:cNvPr>
          <p:cNvSpPr txBox="1"/>
          <p:nvPr/>
        </p:nvSpPr>
        <p:spPr>
          <a:xfrm>
            <a:off x="6146427" y="4351146"/>
            <a:ext cx="1665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Installations</a:t>
            </a:r>
          </a:p>
        </p:txBody>
      </p:sp>
      <p:sp>
        <p:nvSpPr>
          <p:cNvPr id="156" name="Likbent triangel 155">
            <a:extLst>
              <a:ext uri="{FF2B5EF4-FFF2-40B4-BE49-F238E27FC236}">
                <a16:creationId xmlns:a16="http://schemas.microsoft.com/office/drawing/2014/main" id="{85E6F600-A165-4795-8E3A-BBDE1696B67F}"/>
              </a:ext>
            </a:extLst>
          </p:cNvPr>
          <p:cNvSpPr/>
          <p:nvPr/>
        </p:nvSpPr>
        <p:spPr>
          <a:xfrm rot="10800000">
            <a:off x="8261909" y="5298947"/>
            <a:ext cx="198523" cy="1786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textruta 156">
            <a:extLst>
              <a:ext uri="{FF2B5EF4-FFF2-40B4-BE49-F238E27FC236}">
                <a16:creationId xmlns:a16="http://schemas.microsoft.com/office/drawing/2014/main" id="{FDE27F45-9864-4A87-A3E2-6FA411C7E59A}"/>
              </a:ext>
            </a:extLst>
          </p:cNvPr>
          <p:cNvSpPr txBox="1"/>
          <p:nvPr/>
        </p:nvSpPr>
        <p:spPr>
          <a:xfrm>
            <a:off x="7379707" y="5271011"/>
            <a:ext cx="1224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DIW ??</a:t>
            </a:r>
          </a:p>
        </p:txBody>
      </p:sp>
      <p:sp>
        <p:nvSpPr>
          <p:cNvPr id="158" name="textruta 157">
            <a:extLst>
              <a:ext uri="{FF2B5EF4-FFF2-40B4-BE49-F238E27FC236}">
                <a16:creationId xmlns:a16="http://schemas.microsoft.com/office/drawing/2014/main" id="{2B16533C-18D6-4B18-8BD3-D4DB13C5FC35}"/>
              </a:ext>
            </a:extLst>
          </p:cNvPr>
          <p:cNvSpPr txBox="1"/>
          <p:nvPr/>
        </p:nvSpPr>
        <p:spPr>
          <a:xfrm>
            <a:off x="1289835" y="4921812"/>
            <a:ext cx="1665933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DIW Procurement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9B98D741-FCC3-489D-AB4F-E188F5846A45}"/>
              </a:ext>
            </a:extLst>
          </p:cNvPr>
          <p:cNvSpPr txBox="1"/>
          <p:nvPr/>
        </p:nvSpPr>
        <p:spPr>
          <a:xfrm>
            <a:off x="2163563" y="3978623"/>
            <a:ext cx="1434874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 Procurement</a:t>
            </a:r>
          </a:p>
        </p:txBody>
      </p:sp>
      <p:sp>
        <p:nvSpPr>
          <p:cNvPr id="161" name="textruta 160">
            <a:extLst>
              <a:ext uri="{FF2B5EF4-FFF2-40B4-BE49-F238E27FC236}">
                <a16:creationId xmlns:a16="http://schemas.microsoft.com/office/drawing/2014/main" id="{67CA8B14-C397-463F-9FEA-49D07A372EFF}"/>
              </a:ext>
            </a:extLst>
          </p:cNvPr>
          <p:cNvSpPr txBox="1"/>
          <p:nvPr/>
        </p:nvSpPr>
        <p:spPr>
          <a:xfrm>
            <a:off x="841641" y="5268735"/>
            <a:ext cx="1098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HVAC Design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3D4FB264-BA63-44B9-BD3B-7793789CD2AA}"/>
              </a:ext>
            </a:extLst>
          </p:cNvPr>
          <p:cNvSpPr/>
          <p:nvPr/>
        </p:nvSpPr>
        <p:spPr>
          <a:xfrm>
            <a:off x="1570836" y="5555067"/>
            <a:ext cx="2075479" cy="199251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3" name="textruta 162">
            <a:extLst>
              <a:ext uri="{FF2B5EF4-FFF2-40B4-BE49-F238E27FC236}">
                <a16:creationId xmlns:a16="http://schemas.microsoft.com/office/drawing/2014/main" id="{2A18F56F-07B8-403A-B31E-B5FF46A41028}"/>
              </a:ext>
            </a:extLst>
          </p:cNvPr>
          <p:cNvSpPr txBox="1"/>
          <p:nvPr/>
        </p:nvSpPr>
        <p:spPr>
          <a:xfrm>
            <a:off x="1791289" y="5547486"/>
            <a:ext cx="1371615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HVAC Procurement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D377CEDD-2C53-41DC-BF6E-E4DDC14D12FA}"/>
              </a:ext>
            </a:extLst>
          </p:cNvPr>
          <p:cNvSpPr/>
          <p:nvPr/>
        </p:nvSpPr>
        <p:spPr>
          <a:xfrm>
            <a:off x="5635989" y="5549962"/>
            <a:ext cx="1572707" cy="21997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textruta 164">
            <a:extLst>
              <a:ext uri="{FF2B5EF4-FFF2-40B4-BE49-F238E27FC236}">
                <a16:creationId xmlns:a16="http://schemas.microsoft.com/office/drawing/2014/main" id="{3A9AB382-AD70-4A98-B78E-DABBB943A5A0}"/>
              </a:ext>
            </a:extLst>
          </p:cNvPr>
          <p:cNvSpPr txBox="1"/>
          <p:nvPr/>
        </p:nvSpPr>
        <p:spPr>
          <a:xfrm>
            <a:off x="5831606" y="5555521"/>
            <a:ext cx="1371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Installations </a:t>
            </a:r>
          </a:p>
        </p:txBody>
      </p:sp>
      <p:sp>
        <p:nvSpPr>
          <p:cNvPr id="166" name="textruta 165">
            <a:extLst>
              <a:ext uri="{FF2B5EF4-FFF2-40B4-BE49-F238E27FC236}">
                <a16:creationId xmlns:a16="http://schemas.microsoft.com/office/drawing/2014/main" id="{560E9595-0278-467B-A648-109DD7C28699}"/>
              </a:ext>
            </a:extLst>
          </p:cNvPr>
          <p:cNvSpPr txBox="1"/>
          <p:nvPr/>
        </p:nvSpPr>
        <p:spPr>
          <a:xfrm>
            <a:off x="6261324" y="4900364"/>
            <a:ext cx="1665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Installations</a:t>
            </a:r>
          </a:p>
        </p:txBody>
      </p:sp>
      <p:sp>
        <p:nvSpPr>
          <p:cNvPr id="51" name="Likbent triangel 50"/>
          <p:cNvSpPr/>
          <p:nvPr/>
        </p:nvSpPr>
        <p:spPr>
          <a:xfrm rot="10800000">
            <a:off x="8245506" y="3605501"/>
            <a:ext cx="198523" cy="1786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249D0343-180B-487E-8FC3-7392AEA7F6BE}"/>
              </a:ext>
            </a:extLst>
          </p:cNvPr>
          <p:cNvSpPr txBox="1"/>
          <p:nvPr/>
        </p:nvSpPr>
        <p:spPr>
          <a:xfrm>
            <a:off x="723789" y="2306559"/>
            <a:ext cx="1035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PD Review</a:t>
            </a:r>
          </a:p>
        </p:txBody>
      </p:sp>
      <p:sp>
        <p:nvSpPr>
          <p:cNvPr id="143" name="Likbent triangel 142">
            <a:extLst>
              <a:ext uri="{FF2B5EF4-FFF2-40B4-BE49-F238E27FC236}">
                <a16:creationId xmlns:a16="http://schemas.microsoft.com/office/drawing/2014/main" id="{AEE5BF10-3AFF-4ABF-B86D-958714977085}"/>
              </a:ext>
            </a:extLst>
          </p:cNvPr>
          <p:cNvSpPr/>
          <p:nvPr/>
        </p:nvSpPr>
        <p:spPr>
          <a:xfrm rot="10800000">
            <a:off x="1487451" y="2360822"/>
            <a:ext cx="198523" cy="1964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EBF29300-F60F-4D07-8EB6-8C301D11BFE3}"/>
              </a:ext>
            </a:extLst>
          </p:cNvPr>
          <p:cNvSpPr txBox="1"/>
          <p:nvPr/>
        </p:nvSpPr>
        <p:spPr>
          <a:xfrm>
            <a:off x="1267940" y="2916897"/>
            <a:ext cx="1374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 DD design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FA4AE4AE-5129-4D94-93BE-FC181E71E009}"/>
              </a:ext>
            </a:extLst>
          </p:cNvPr>
          <p:cNvSpPr txBox="1"/>
          <p:nvPr/>
        </p:nvSpPr>
        <p:spPr>
          <a:xfrm>
            <a:off x="4430861" y="2061637"/>
            <a:ext cx="142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Construction meeting</a:t>
            </a:r>
          </a:p>
        </p:txBody>
      </p:sp>
    </p:spTree>
    <p:extLst>
      <p:ext uri="{BB962C8B-B14F-4D97-AF65-F5344CB8AC3E}">
        <p14:creationId xmlns:p14="http://schemas.microsoft.com/office/powerpoint/2010/main" val="220800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ktangel 144">
            <a:extLst>
              <a:ext uri="{FF2B5EF4-FFF2-40B4-BE49-F238E27FC236}">
                <a16:creationId xmlns:a16="http://schemas.microsoft.com/office/drawing/2014/main" id="{0645AE32-B0C5-4AE1-84C2-801A8E77FC80}"/>
              </a:ext>
            </a:extLst>
          </p:cNvPr>
          <p:cNvSpPr/>
          <p:nvPr/>
        </p:nvSpPr>
        <p:spPr>
          <a:xfrm>
            <a:off x="1601904" y="2338610"/>
            <a:ext cx="733704" cy="2520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1A72E977-F1D6-41F7-9E39-CA199B4196EC}"/>
              </a:ext>
            </a:extLst>
          </p:cNvPr>
          <p:cNvSpPr/>
          <p:nvPr/>
        </p:nvSpPr>
        <p:spPr>
          <a:xfrm>
            <a:off x="2157840" y="3217228"/>
            <a:ext cx="961856" cy="282075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AD31B12-3103-476A-988E-31C4511FC838}"/>
              </a:ext>
            </a:extLst>
          </p:cNvPr>
          <p:cNvSpPr/>
          <p:nvPr/>
        </p:nvSpPr>
        <p:spPr>
          <a:xfrm>
            <a:off x="6158913" y="4905192"/>
            <a:ext cx="921241" cy="252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FC959840-7813-412D-AC3D-11989087559E}"/>
              </a:ext>
            </a:extLst>
          </p:cNvPr>
          <p:cNvSpPr/>
          <p:nvPr/>
        </p:nvSpPr>
        <p:spPr>
          <a:xfrm>
            <a:off x="5738992" y="4365474"/>
            <a:ext cx="993248" cy="2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CB147498-E05C-42BD-8E84-03B9FAAAD674}"/>
              </a:ext>
            </a:extLst>
          </p:cNvPr>
          <p:cNvSpPr/>
          <p:nvPr/>
        </p:nvSpPr>
        <p:spPr>
          <a:xfrm>
            <a:off x="2977805" y="3604113"/>
            <a:ext cx="974117" cy="252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Rak 31">
            <a:extLst>
              <a:ext uri="{FF2B5EF4-FFF2-40B4-BE49-F238E27FC236}">
                <a16:creationId xmlns:a16="http://schemas.microsoft.com/office/drawing/2014/main" id="{0D30CFD9-619E-4601-AC13-A9C7590C69A1}"/>
              </a:ext>
            </a:extLst>
          </p:cNvPr>
          <p:cNvCxnSpPr>
            <a:cxnSpLocks/>
          </p:cNvCxnSpPr>
          <p:nvPr/>
        </p:nvCxnSpPr>
        <p:spPr>
          <a:xfrm>
            <a:off x="451489" y="1405707"/>
            <a:ext cx="17597" cy="453419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>
            <a:cxnSpLocks/>
          </p:cNvCxnSpPr>
          <p:nvPr/>
        </p:nvCxnSpPr>
        <p:spPr>
          <a:xfrm>
            <a:off x="4944930" y="1434473"/>
            <a:ext cx="13195" cy="42914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cxnSpLocks/>
          </p:cNvCxnSpPr>
          <p:nvPr/>
        </p:nvCxnSpPr>
        <p:spPr>
          <a:xfrm>
            <a:off x="2517359" y="1466979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486" y="396151"/>
            <a:ext cx="7924800" cy="609600"/>
          </a:xfrm>
        </p:spPr>
        <p:txBody>
          <a:bodyPr/>
          <a:lstStyle/>
          <a:p>
            <a:r>
              <a:rPr lang="sv-SE" sz="2800" dirty="0" err="1"/>
              <a:t>Timeplan</a:t>
            </a:r>
            <a:r>
              <a:rPr lang="sv-SE" sz="2800" dirty="0"/>
              <a:t> 2020/2022 – </a:t>
            </a:r>
            <a:r>
              <a:rPr lang="sv-SE" sz="2800" dirty="0" err="1"/>
              <a:t>Stage</a:t>
            </a:r>
            <a:r>
              <a:rPr lang="sv-SE" sz="2800" dirty="0"/>
              <a:t> 2</a:t>
            </a:r>
          </a:p>
        </p:txBody>
      </p:sp>
      <p:cxnSp>
        <p:nvCxnSpPr>
          <p:cNvPr id="7" name="Rak 6"/>
          <p:cNvCxnSpPr>
            <a:cxnSpLocks/>
          </p:cNvCxnSpPr>
          <p:nvPr/>
        </p:nvCxnSpPr>
        <p:spPr>
          <a:xfrm flipV="1">
            <a:off x="527250" y="5857966"/>
            <a:ext cx="7085977" cy="80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2342656" y="6035710"/>
            <a:ext cx="52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Q1 2021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998813" y="6064792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Q3 2021</a:t>
            </a:r>
          </a:p>
        </p:txBody>
      </p:sp>
      <p:cxnSp>
        <p:nvCxnSpPr>
          <p:cNvPr id="11" name="Rak 10"/>
          <p:cNvCxnSpPr>
            <a:cxnSpLocks/>
          </p:cNvCxnSpPr>
          <p:nvPr/>
        </p:nvCxnSpPr>
        <p:spPr>
          <a:xfrm>
            <a:off x="4168880" y="5729108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941483" y="2004631"/>
            <a:ext cx="920780" cy="258474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3358564" y="3228559"/>
            <a:ext cx="2479751" cy="252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897142" y="2000150"/>
            <a:ext cx="1573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Design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41" name="Rektangel 40"/>
          <p:cNvSpPr/>
          <p:nvPr/>
        </p:nvSpPr>
        <p:spPr>
          <a:xfrm>
            <a:off x="2166534" y="3606472"/>
            <a:ext cx="767407" cy="252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1473184" y="2740017"/>
            <a:ext cx="1209811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Rak 31">
            <a:extLst>
              <a:ext uri="{FF2B5EF4-FFF2-40B4-BE49-F238E27FC236}">
                <a16:creationId xmlns:a16="http://schemas.microsoft.com/office/drawing/2014/main" id="{5979A515-F47E-44A8-A691-E55E8AE24851}"/>
              </a:ext>
            </a:extLst>
          </p:cNvPr>
          <p:cNvCxnSpPr>
            <a:cxnSpLocks/>
          </p:cNvCxnSpPr>
          <p:nvPr/>
        </p:nvCxnSpPr>
        <p:spPr>
          <a:xfrm>
            <a:off x="6558247" y="1254846"/>
            <a:ext cx="6458" cy="43064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10">
            <a:extLst>
              <a:ext uri="{FF2B5EF4-FFF2-40B4-BE49-F238E27FC236}">
                <a16:creationId xmlns:a16="http://schemas.microsoft.com/office/drawing/2014/main" id="{EF10854C-3E8A-4883-8B04-E1C97D5494A2}"/>
              </a:ext>
            </a:extLst>
          </p:cNvPr>
          <p:cNvCxnSpPr>
            <a:cxnSpLocks/>
          </p:cNvCxnSpPr>
          <p:nvPr/>
        </p:nvCxnSpPr>
        <p:spPr>
          <a:xfrm>
            <a:off x="6551756" y="5721352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28">
            <a:extLst>
              <a:ext uri="{FF2B5EF4-FFF2-40B4-BE49-F238E27FC236}">
                <a16:creationId xmlns:a16="http://schemas.microsoft.com/office/drawing/2014/main" id="{FE4C972D-289F-4396-9166-B3270CE920CE}"/>
              </a:ext>
            </a:extLst>
          </p:cNvPr>
          <p:cNvCxnSpPr>
            <a:cxnSpLocks/>
          </p:cNvCxnSpPr>
          <p:nvPr/>
        </p:nvCxnSpPr>
        <p:spPr>
          <a:xfrm>
            <a:off x="874844" y="1592796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28">
            <a:extLst>
              <a:ext uri="{FF2B5EF4-FFF2-40B4-BE49-F238E27FC236}">
                <a16:creationId xmlns:a16="http://schemas.microsoft.com/office/drawing/2014/main" id="{48BCB115-4E59-4A6A-966F-B7FE97C94FEB}"/>
              </a:ext>
            </a:extLst>
          </p:cNvPr>
          <p:cNvCxnSpPr>
            <a:cxnSpLocks/>
          </p:cNvCxnSpPr>
          <p:nvPr/>
        </p:nvCxnSpPr>
        <p:spPr>
          <a:xfrm>
            <a:off x="1699098" y="1655514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28">
            <a:extLst>
              <a:ext uri="{FF2B5EF4-FFF2-40B4-BE49-F238E27FC236}">
                <a16:creationId xmlns:a16="http://schemas.microsoft.com/office/drawing/2014/main" id="{F2B6AE7F-22C1-492B-A020-CCBA3DE0E61C}"/>
              </a:ext>
            </a:extLst>
          </p:cNvPr>
          <p:cNvCxnSpPr>
            <a:cxnSpLocks/>
          </p:cNvCxnSpPr>
          <p:nvPr/>
        </p:nvCxnSpPr>
        <p:spPr>
          <a:xfrm flipH="1">
            <a:off x="4172561" y="1300052"/>
            <a:ext cx="6366" cy="445176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28">
            <a:extLst>
              <a:ext uri="{FF2B5EF4-FFF2-40B4-BE49-F238E27FC236}">
                <a16:creationId xmlns:a16="http://schemas.microsoft.com/office/drawing/2014/main" id="{4B393A0A-1C57-4F47-A39B-A58F6850FF51}"/>
              </a:ext>
            </a:extLst>
          </p:cNvPr>
          <p:cNvCxnSpPr>
            <a:cxnSpLocks/>
          </p:cNvCxnSpPr>
          <p:nvPr/>
        </p:nvCxnSpPr>
        <p:spPr>
          <a:xfrm>
            <a:off x="5724128" y="1646200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28">
            <a:extLst>
              <a:ext uri="{FF2B5EF4-FFF2-40B4-BE49-F238E27FC236}">
                <a16:creationId xmlns:a16="http://schemas.microsoft.com/office/drawing/2014/main" id="{054C1990-DF8B-4487-A773-68CF05B46979}"/>
              </a:ext>
            </a:extLst>
          </p:cNvPr>
          <p:cNvCxnSpPr>
            <a:cxnSpLocks/>
          </p:cNvCxnSpPr>
          <p:nvPr/>
        </p:nvCxnSpPr>
        <p:spPr>
          <a:xfrm>
            <a:off x="7310262" y="1479460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9031767C-8458-4027-A00E-115E490335AA}"/>
              </a:ext>
            </a:extLst>
          </p:cNvPr>
          <p:cNvSpPr txBox="1"/>
          <p:nvPr/>
        </p:nvSpPr>
        <p:spPr>
          <a:xfrm>
            <a:off x="735004" y="6057291"/>
            <a:ext cx="5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Q3 2020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21BD326B-848F-49A9-8E2E-2C3254B9F27A}"/>
              </a:ext>
            </a:extLst>
          </p:cNvPr>
          <p:cNvSpPr txBox="1"/>
          <p:nvPr/>
        </p:nvSpPr>
        <p:spPr>
          <a:xfrm>
            <a:off x="1521169" y="6047728"/>
            <a:ext cx="5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Q4 2020</a:t>
            </a:r>
          </a:p>
        </p:txBody>
      </p:sp>
      <p:cxnSp>
        <p:nvCxnSpPr>
          <p:cNvPr id="74" name="Rak 11">
            <a:extLst>
              <a:ext uri="{FF2B5EF4-FFF2-40B4-BE49-F238E27FC236}">
                <a16:creationId xmlns:a16="http://schemas.microsoft.com/office/drawing/2014/main" id="{973E9913-BB15-47E0-803E-4B06C7EA8330}"/>
              </a:ext>
            </a:extLst>
          </p:cNvPr>
          <p:cNvCxnSpPr>
            <a:cxnSpLocks/>
          </p:cNvCxnSpPr>
          <p:nvPr/>
        </p:nvCxnSpPr>
        <p:spPr>
          <a:xfrm>
            <a:off x="1695797" y="5732324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11">
            <a:extLst>
              <a:ext uri="{FF2B5EF4-FFF2-40B4-BE49-F238E27FC236}">
                <a16:creationId xmlns:a16="http://schemas.microsoft.com/office/drawing/2014/main" id="{55289340-7FF8-4DCC-8306-C13F984C6AB2}"/>
              </a:ext>
            </a:extLst>
          </p:cNvPr>
          <p:cNvCxnSpPr>
            <a:cxnSpLocks/>
          </p:cNvCxnSpPr>
          <p:nvPr/>
        </p:nvCxnSpPr>
        <p:spPr>
          <a:xfrm>
            <a:off x="874844" y="5733256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ruta 75">
            <a:extLst>
              <a:ext uri="{FF2B5EF4-FFF2-40B4-BE49-F238E27FC236}">
                <a16:creationId xmlns:a16="http://schemas.microsoft.com/office/drawing/2014/main" id="{915B508B-D1B4-4C4F-B8AA-4A8EC6F9FEAC}"/>
              </a:ext>
            </a:extLst>
          </p:cNvPr>
          <p:cNvSpPr txBox="1"/>
          <p:nvPr/>
        </p:nvSpPr>
        <p:spPr>
          <a:xfrm>
            <a:off x="3176740" y="6050936"/>
            <a:ext cx="52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Q2 2021</a:t>
            </a:r>
          </a:p>
        </p:txBody>
      </p:sp>
      <p:cxnSp>
        <p:nvCxnSpPr>
          <p:cNvPr id="77" name="Rak 10">
            <a:extLst>
              <a:ext uri="{FF2B5EF4-FFF2-40B4-BE49-F238E27FC236}">
                <a16:creationId xmlns:a16="http://schemas.microsoft.com/office/drawing/2014/main" id="{8A7CFE01-2078-4AAC-9C3B-3AC3A1822502}"/>
              </a:ext>
            </a:extLst>
          </p:cNvPr>
          <p:cNvCxnSpPr>
            <a:cxnSpLocks/>
          </p:cNvCxnSpPr>
          <p:nvPr/>
        </p:nvCxnSpPr>
        <p:spPr>
          <a:xfrm>
            <a:off x="3353545" y="5729108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>
            <a:extLst>
              <a:ext uri="{FF2B5EF4-FFF2-40B4-BE49-F238E27FC236}">
                <a16:creationId xmlns:a16="http://schemas.microsoft.com/office/drawing/2014/main" id="{5E56FD6E-52CB-4E26-8E1B-F3EE41AA7EF8}"/>
              </a:ext>
            </a:extLst>
          </p:cNvPr>
          <p:cNvSpPr txBox="1"/>
          <p:nvPr/>
        </p:nvSpPr>
        <p:spPr>
          <a:xfrm>
            <a:off x="4784978" y="6076036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Q4 2021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EE378D1-FB1A-4948-A365-57FDFC33D894}"/>
              </a:ext>
            </a:extLst>
          </p:cNvPr>
          <p:cNvSpPr txBox="1"/>
          <p:nvPr/>
        </p:nvSpPr>
        <p:spPr>
          <a:xfrm>
            <a:off x="6379934" y="6059140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Q2 2022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AEA5030D-8F64-4FED-9EB0-D5632FDE76AA}"/>
              </a:ext>
            </a:extLst>
          </p:cNvPr>
          <p:cNvSpPr txBox="1"/>
          <p:nvPr/>
        </p:nvSpPr>
        <p:spPr>
          <a:xfrm>
            <a:off x="5543995" y="6075080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Q1 2022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5EE2A3E2-C0EC-4C21-9EB3-A4017FCB53C9}"/>
              </a:ext>
            </a:extLst>
          </p:cNvPr>
          <p:cNvSpPr txBox="1"/>
          <p:nvPr/>
        </p:nvSpPr>
        <p:spPr>
          <a:xfrm>
            <a:off x="7138951" y="6075080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Q3 2022</a:t>
            </a:r>
          </a:p>
        </p:txBody>
      </p:sp>
      <p:cxnSp>
        <p:nvCxnSpPr>
          <p:cNvPr id="86" name="Rak 10">
            <a:extLst>
              <a:ext uri="{FF2B5EF4-FFF2-40B4-BE49-F238E27FC236}">
                <a16:creationId xmlns:a16="http://schemas.microsoft.com/office/drawing/2014/main" id="{54E3D90D-D6BE-47CA-A988-6C1B72E06B62}"/>
              </a:ext>
            </a:extLst>
          </p:cNvPr>
          <p:cNvCxnSpPr>
            <a:cxnSpLocks/>
          </p:cNvCxnSpPr>
          <p:nvPr/>
        </p:nvCxnSpPr>
        <p:spPr>
          <a:xfrm>
            <a:off x="4946831" y="5716381"/>
            <a:ext cx="0" cy="276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10">
            <a:extLst>
              <a:ext uri="{FF2B5EF4-FFF2-40B4-BE49-F238E27FC236}">
                <a16:creationId xmlns:a16="http://schemas.microsoft.com/office/drawing/2014/main" id="{3849E51F-EB5A-4A67-8431-1E39C85ECCBF}"/>
              </a:ext>
            </a:extLst>
          </p:cNvPr>
          <p:cNvCxnSpPr>
            <a:cxnSpLocks/>
          </p:cNvCxnSpPr>
          <p:nvPr/>
        </p:nvCxnSpPr>
        <p:spPr>
          <a:xfrm>
            <a:off x="7308304" y="5737273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ruta 138">
            <a:extLst>
              <a:ext uri="{FF2B5EF4-FFF2-40B4-BE49-F238E27FC236}">
                <a16:creationId xmlns:a16="http://schemas.microsoft.com/office/drawing/2014/main" id="{6CF4D096-23F6-4283-A019-38F138B74DA6}"/>
              </a:ext>
            </a:extLst>
          </p:cNvPr>
          <p:cNvSpPr txBox="1"/>
          <p:nvPr/>
        </p:nvSpPr>
        <p:spPr>
          <a:xfrm>
            <a:off x="2119726" y="3217228"/>
            <a:ext cx="101211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</a:t>
            </a:r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84C7F1CB-0038-42CA-8D8B-524FEB13E48F}"/>
              </a:ext>
            </a:extLst>
          </p:cNvPr>
          <p:cNvSpPr txBox="1"/>
          <p:nvPr/>
        </p:nvSpPr>
        <p:spPr>
          <a:xfrm>
            <a:off x="3312945" y="3213911"/>
            <a:ext cx="143487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</a:t>
            </a:r>
          </a:p>
        </p:txBody>
      </p:sp>
      <p:sp>
        <p:nvSpPr>
          <p:cNvPr id="141" name="textruta 140">
            <a:extLst>
              <a:ext uri="{FF2B5EF4-FFF2-40B4-BE49-F238E27FC236}">
                <a16:creationId xmlns:a16="http://schemas.microsoft.com/office/drawing/2014/main" id="{39397879-153D-4460-815A-D78CC79F0CBF}"/>
              </a:ext>
            </a:extLst>
          </p:cNvPr>
          <p:cNvSpPr txBox="1"/>
          <p:nvPr/>
        </p:nvSpPr>
        <p:spPr>
          <a:xfrm>
            <a:off x="2140413" y="3596062"/>
            <a:ext cx="825499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 DD</a:t>
            </a: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99746CE6-4547-42D2-AE9B-8B7B459EC0C6}"/>
              </a:ext>
            </a:extLst>
          </p:cNvPr>
          <p:cNvSpPr/>
          <p:nvPr/>
        </p:nvSpPr>
        <p:spPr>
          <a:xfrm>
            <a:off x="4054725" y="3612777"/>
            <a:ext cx="1784211" cy="252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5C001BC3-7C8F-414B-88F2-592FE0474F63}"/>
              </a:ext>
            </a:extLst>
          </p:cNvPr>
          <p:cNvSpPr txBox="1"/>
          <p:nvPr/>
        </p:nvSpPr>
        <p:spPr>
          <a:xfrm>
            <a:off x="4106755" y="3602808"/>
            <a:ext cx="1516921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</a:t>
            </a:r>
          </a:p>
        </p:txBody>
      </p:sp>
      <p:sp>
        <p:nvSpPr>
          <p:cNvPr id="16" name="Likbent triangel 15"/>
          <p:cNvSpPr/>
          <p:nvPr/>
        </p:nvSpPr>
        <p:spPr>
          <a:xfrm rot="10800000">
            <a:off x="7201472" y="3982182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9" name="textruta 148">
            <a:extLst>
              <a:ext uri="{FF2B5EF4-FFF2-40B4-BE49-F238E27FC236}">
                <a16:creationId xmlns:a16="http://schemas.microsoft.com/office/drawing/2014/main" id="{D13F7D34-4540-4BD4-BFD9-096C3F640588}"/>
              </a:ext>
            </a:extLst>
          </p:cNvPr>
          <p:cNvSpPr txBox="1"/>
          <p:nvPr/>
        </p:nvSpPr>
        <p:spPr>
          <a:xfrm>
            <a:off x="6749017" y="3625479"/>
            <a:ext cx="1235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CPS in operation </a:t>
            </a:r>
          </a:p>
        </p:txBody>
      </p:sp>
      <p:sp>
        <p:nvSpPr>
          <p:cNvPr id="152" name="textruta 151">
            <a:extLst>
              <a:ext uri="{FF2B5EF4-FFF2-40B4-BE49-F238E27FC236}">
                <a16:creationId xmlns:a16="http://schemas.microsoft.com/office/drawing/2014/main" id="{8D286449-5046-4D23-B110-1DB7B2888840}"/>
              </a:ext>
            </a:extLst>
          </p:cNvPr>
          <p:cNvSpPr txBox="1"/>
          <p:nvPr/>
        </p:nvSpPr>
        <p:spPr>
          <a:xfrm>
            <a:off x="1470128" y="2731142"/>
            <a:ext cx="1249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Heatpump </a:t>
            </a:r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C3EA34EF-A96B-4AD5-A38C-EDD3043F9AFA}"/>
              </a:ext>
            </a:extLst>
          </p:cNvPr>
          <p:cNvSpPr txBox="1"/>
          <p:nvPr/>
        </p:nvSpPr>
        <p:spPr>
          <a:xfrm>
            <a:off x="5734633" y="4342487"/>
            <a:ext cx="1080331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Control System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9B98D741-FCC3-489D-AB4F-E188F5846A45}"/>
              </a:ext>
            </a:extLst>
          </p:cNvPr>
          <p:cNvSpPr txBox="1"/>
          <p:nvPr/>
        </p:nvSpPr>
        <p:spPr>
          <a:xfrm>
            <a:off x="2915816" y="3599331"/>
            <a:ext cx="1114566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 </a:t>
            </a:r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66" name="textruta 165">
            <a:extLst>
              <a:ext uri="{FF2B5EF4-FFF2-40B4-BE49-F238E27FC236}">
                <a16:creationId xmlns:a16="http://schemas.microsoft.com/office/drawing/2014/main" id="{560E9595-0278-467B-A648-109DD7C28699}"/>
              </a:ext>
            </a:extLst>
          </p:cNvPr>
          <p:cNvSpPr txBox="1"/>
          <p:nvPr/>
        </p:nvSpPr>
        <p:spPr>
          <a:xfrm>
            <a:off x="6108686" y="4882765"/>
            <a:ext cx="1055602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Commissioning</a:t>
            </a:r>
            <a:endParaRPr lang="sv-SE" sz="1000" dirty="0"/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249D0343-180B-487E-8FC3-7392AEA7F6BE}"/>
              </a:ext>
            </a:extLst>
          </p:cNvPr>
          <p:cNvSpPr txBox="1"/>
          <p:nvPr/>
        </p:nvSpPr>
        <p:spPr>
          <a:xfrm>
            <a:off x="578090" y="1374153"/>
            <a:ext cx="1413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PD Review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143" name="Likbent triangel 142">
            <a:extLst>
              <a:ext uri="{FF2B5EF4-FFF2-40B4-BE49-F238E27FC236}">
                <a16:creationId xmlns:a16="http://schemas.microsoft.com/office/drawing/2014/main" id="{AEE5BF10-3AFF-4ABF-B86D-958714977085}"/>
              </a:ext>
            </a:extLst>
          </p:cNvPr>
          <p:cNvSpPr/>
          <p:nvPr/>
        </p:nvSpPr>
        <p:spPr>
          <a:xfrm rot="10800000">
            <a:off x="1612071" y="1627899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EBF29300-F60F-4D07-8EB6-8C301D11BFE3}"/>
              </a:ext>
            </a:extLst>
          </p:cNvPr>
          <p:cNvSpPr txBox="1"/>
          <p:nvPr/>
        </p:nvSpPr>
        <p:spPr>
          <a:xfrm>
            <a:off x="1585545" y="2326045"/>
            <a:ext cx="836205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 DD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567E8E9A-FFE8-4244-86A1-89AECC9FD0D2}"/>
              </a:ext>
            </a:extLst>
          </p:cNvPr>
          <p:cNvSpPr txBox="1"/>
          <p:nvPr/>
        </p:nvSpPr>
        <p:spPr>
          <a:xfrm>
            <a:off x="2096747" y="1584421"/>
            <a:ext cx="1385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DD Review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168" name="Likbent triangel 167">
            <a:extLst>
              <a:ext uri="{FF2B5EF4-FFF2-40B4-BE49-F238E27FC236}">
                <a16:creationId xmlns:a16="http://schemas.microsoft.com/office/drawing/2014/main" id="{DE9A44D3-8596-4BCD-AB64-6F13CB920D2C}"/>
              </a:ext>
            </a:extLst>
          </p:cNvPr>
          <p:cNvSpPr/>
          <p:nvPr/>
        </p:nvSpPr>
        <p:spPr>
          <a:xfrm rot="10800000">
            <a:off x="2571209" y="1938611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9" name="Rak 30">
            <a:extLst>
              <a:ext uri="{FF2B5EF4-FFF2-40B4-BE49-F238E27FC236}">
                <a16:creationId xmlns:a16="http://schemas.microsoft.com/office/drawing/2014/main" id="{D823E9E8-8114-421F-A0DC-BBF16ACB43D0}"/>
              </a:ext>
            </a:extLst>
          </p:cNvPr>
          <p:cNvCxnSpPr>
            <a:cxnSpLocks/>
          </p:cNvCxnSpPr>
          <p:nvPr/>
        </p:nvCxnSpPr>
        <p:spPr>
          <a:xfrm>
            <a:off x="3346420" y="1432096"/>
            <a:ext cx="6059" cy="426627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k 7">
            <a:extLst>
              <a:ext uri="{FF2B5EF4-FFF2-40B4-BE49-F238E27FC236}">
                <a16:creationId xmlns:a16="http://schemas.microsoft.com/office/drawing/2014/main" id="{1F9C6007-2094-449F-8E34-089D960BDB1E}"/>
              </a:ext>
            </a:extLst>
          </p:cNvPr>
          <p:cNvCxnSpPr>
            <a:cxnSpLocks/>
          </p:cNvCxnSpPr>
          <p:nvPr/>
        </p:nvCxnSpPr>
        <p:spPr>
          <a:xfrm>
            <a:off x="2509772" y="5713635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10">
            <a:extLst>
              <a:ext uri="{FF2B5EF4-FFF2-40B4-BE49-F238E27FC236}">
                <a16:creationId xmlns:a16="http://schemas.microsoft.com/office/drawing/2014/main" id="{FD7E1B25-36AC-42A0-BAF2-A5DA1115E034}"/>
              </a:ext>
            </a:extLst>
          </p:cNvPr>
          <p:cNvCxnSpPr>
            <a:cxnSpLocks/>
          </p:cNvCxnSpPr>
          <p:nvPr/>
        </p:nvCxnSpPr>
        <p:spPr>
          <a:xfrm>
            <a:off x="5724128" y="5700908"/>
            <a:ext cx="0" cy="276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ktangel 187">
            <a:extLst>
              <a:ext uri="{FF2B5EF4-FFF2-40B4-BE49-F238E27FC236}">
                <a16:creationId xmlns:a16="http://schemas.microsoft.com/office/drawing/2014/main" id="{882B750F-E1C9-4738-BE57-EA1A214EE52D}"/>
              </a:ext>
            </a:extLst>
          </p:cNvPr>
          <p:cNvSpPr/>
          <p:nvPr/>
        </p:nvSpPr>
        <p:spPr>
          <a:xfrm>
            <a:off x="4344646" y="2780808"/>
            <a:ext cx="1369754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6338E76D-5FD2-4425-B348-851827484C88}"/>
              </a:ext>
            </a:extLst>
          </p:cNvPr>
          <p:cNvSpPr txBox="1"/>
          <p:nvPr/>
        </p:nvSpPr>
        <p:spPr>
          <a:xfrm>
            <a:off x="4355976" y="2771933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Heatpump Installation</a:t>
            </a:r>
          </a:p>
        </p:txBody>
      </p:sp>
    </p:spTree>
    <p:extLst>
      <p:ext uri="{BB962C8B-B14F-4D97-AF65-F5344CB8AC3E}">
        <p14:creationId xmlns:p14="http://schemas.microsoft.com/office/powerpoint/2010/main" val="132650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ktangel 144">
            <a:extLst>
              <a:ext uri="{FF2B5EF4-FFF2-40B4-BE49-F238E27FC236}">
                <a16:creationId xmlns:a16="http://schemas.microsoft.com/office/drawing/2014/main" id="{0645AE32-B0C5-4AE1-84C2-801A8E77FC80}"/>
              </a:ext>
            </a:extLst>
          </p:cNvPr>
          <p:cNvSpPr/>
          <p:nvPr/>
        </p:nvSpPr>
        <p:spPr>
          <a:xfrm>
            <a:off x="1201124" y="2346806"/>
            <a:ext cx="842504" cy="417368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1A72E977-F1D6-41F7-9E39-CA199B4196EC}"/>
              </a:ext>
            </a:extLst>
          </p:cNvPr>
          <p:cNvSpPr/>
          <p:nvPr/>
        </p:nvSpPr>
        <p:spPr>
          <a:xfrm>
            <a:off x="1851889" y="3468861"/>
            <a:ext cx="1036801" cy="40963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AD31B12-3103-476A-988E-31C4511FC838}"/>
              </a:ext>
            </a:extLst>
          </p:cNvPr>
          <p:cNvSpPr/>
          <p:nvPr/>
        </p:nvSpPr>
        <p:spPr>
          <a:xfrm>
            <a:off x="4775342" y="5216198"/>
            <a:ext cx="1099069" cy="301034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FC959840-7813-412D-AC3D-11989087559E}"/>
              </a:ext>
            </a:extLst>
          </p:cNvPr>
          <p:cNvSpPr/>
          <p:nvPr/>
        </p:nvSpPr>
        <p:spPr>
          <a:xfrm>
            <a:off x="3750929" y="4699731"/>
            <a:ext cx="1073111" cy="4700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CB147498-E05C-42BD-8E84-03B9FAAAD674}"/>
              </a:ext>
            </a:extLst>
          </p:cNvPr>
          <p:cNvSpPr/>
          <p:nvPr/>
        </p:nvSpPr>
        <p:spPr>
          <a:xfrm>
            <a:off x="3027277" y="4091264"/>
            <a:ext cx="675242" cy="350366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Rak 31">
            <a:extLst>
              <a:ext uri="{FF2B5EF4-FFF2-40B4-BE49-F238E27FC236}">
                <a16:creationId xmlns:a16="http://schemas.microsoft.com/office/drawing/2014/main" id="{0D30CFD9-619E-4601-AC13-A9C7590C69A1}"/>
              </a:ext>
            </a:extLst>
          </p:cNvPr>
          <p:cNvCxnSpPr>
            <a:cxnSpLocks/>
          </p:cNvCxnSpPr>
          <p:nvPr/>
        </p:nvCxnSpPr>
        <p:spPr>
          <a:xfrm>
            <a:off x="451489" y="1405707"/>
            <a:ext cx="17597" cy="453419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>
            <a:cxnSpLocks/>
          </p:cNvCxnSpPr>
          <p:nvPr/>
        </p:nvCxnSpPr>
        <p:spPr>
          <a:xfrm>
            <a:off x="4864299" y="1655514"/>
            <a:ext cx="44957" cy="4131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cxnSpLocks/>
          </p:cNvCxnSpPr>
          <p:nvPr/>
        </p:nvCxnSpPr>
        <p:spPr>
          <a:xfrm flipH="1">
            <a:off x="2863068" y="1709022"/>
            <a:ext cx="70873" cy="411488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486" y="396151"/>
            <a:ext cx="7924800" cy="609600"/>
          </a:xfrm>
        </p:spPr>
        <p:txBody>
          <a:bodyPr/>
          <a:lstStyle/>
          <a:p>
            <a:r>
              <a:rPr lang="sv-SE" sz="2800" dirty="0" err="1"/>
              <a:t>Timeplan</a:t>
            </a:r>
            <a:r>
              <a:rPr lang="sv-SE" sz="2800" dirty="0"/>
              <a:t> 2023/2025 – </a:t>
            </a:r>
            <a:r>
              <a:rPr lang="sv-SE" sz="2800" dirty="0" err="1"/>
              <a:t>Stage</a:t>
            </a:r>
            <a:r>
              <a:rPr lang="sv-SE" sz="2800" dirty="0"/>
              <a:t> 3</a:t>
            </a:r>
          </a:p>
        </p:txBody>
      </p:sp>
      <p:cxnSp>
        <p:nvCxnSpPr>
          <p:cNvPr id="7" name="Rak 6"/>
          <p:cNvCxnSpPr>
            <a:cxnSpLocks/>
          </p:cNvCxnSpPr>
          <p:nvPr/>
        </p:nvCxnSpPr>
        <p:spPr>
          <a:xfrm flipV="1">
            <a:off x="527250" y="5857966"/>
            <a:ext cx="7085977" cy="80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2647113" y="6035109"/>
            <a:ext cx="52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Q1 2024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758285" y="6088640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Q3 2024</a:t>
            </a:r>
          </a:p>
        </p:txBody>
      </p:sp>
      <p:cxnSp>
        <p:nvCxnSpPr>
          <p:cNvPr id="11" name="Rak 10"/>
          <p:cNvCxnSpPr>
            <a:cxnSpLocks/>
          </p:cNvCxnSpPr>
          <p:nvPr/>
        </p:nvCxnSpPr>
        <p:spPr>
          <a:xfrm>
            <a:off x="4915325" y="5732324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48849" y="1719337"/>
            <a:ext cx="950696" cy="397596"/>
          </a:xfrm>
          <a:prstGeom prst="rect">
            <a:avLst/>
          </a:prstGeom>
          <a:solidFill>
            <a:srgbClr val="66CC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3358565" y="3467114"/>
            <a:ext cx="1168683" cy="402967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659551" y="1783211"/>
            <a:ext cx="1036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Design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41" name="Rektangel 40"/>
          <p:cNvSpPr/>
          <p:nvPr/>
        </p:nvSpPr>
        <p:spPr>
          <a:xfrm>
            <a:off x="2102232" y="4077538"/>
            <a:ext cx="842743" cy="36035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1473184" y="2846237"/>
            <a:ext cx="1173929" cy="395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3" name="Rak 28">
            <a:extLst>
              <a:ext uri="{FF2B5EF4-FFF2-40B4-BE49-F238E27FC236}">
                <a16:creationId xmlns:a16="http://schemas.microsoft.com/office/drawing/2014/main" id="{FE4C972D-289F-4396-9166-B3270CE920CE}"/>
              </a:ext>
            </a:extLst>
          </p:cNvPr>
          <p:cNvCxnSpPr>
            <a:cxnSpLocks/>
          </p:cNvCxnSpPr>
          <p:nvPr/>
        </p:nvCxnSpPr>
        <p:spPr>
          <a:xfrm>
            <a:off x="874844" y="1717053"/>
            <a:ext cx="0" cy="412539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28">
            <a:extLst>
              <a:ext uri="{FF2B5EF4-FFF2-40B4-BE49-F238E27FC236}">
                <a16:creationId xmlns:a16="http://schemas.microsoft.com/office/drawing/2014/main" id="{48BCB115-4E59-4A6A-966F-B7FE97C94FEB}"/>
              </a:ext>
            </a:extLst>
          </p:cNvPr>
          <p:cNvCxnSpPr>
            <a:cxnSpLocks/>
          </p:cNvCxnSpPr>
          <p:nvPr/>
        </p:nvCxnSpPr>
        <p:spPr>
          <a:xfrm>
            <a:off x="1866673" y="1655514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28">
            <a:extLst>
              <a:ext uri="{FF2B5EF4-FFF2-40B4-BE49-F238E27FC236}">
                <a16:creationId xmlns:a16="http://schemas.microsoft.com/office/drawing/2014/main" id="{4B393A0A-1C57-4F47-A39B-A58F6850FF51}"/>
              </a:ext>
            </a:extLst>
          </p:cNvPr>
          <p:cNvCxnSpPr>
            <a:cxnSpLocks/>
          </p:cNvCxnSpPr>
          <p:nvPr/>
        </p:nvCxnSpPr>
        <p:spPr>
          <a:xfrm>
            <a:off x="6012160" y="1608318"/>
            <a:ext cx="0" cy="42496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28">
            <a:extLst>
              <a:ext uri="{FF2B5EF4-FFF2-40B4-BE49-F238E27FC236}">
                <a16:creationId xmlns:a16="http://schemas.microsoft.com/office/drawing/2014/main" id="{054C1990-DF8B-4487-A773-68CF05B46979}"/>
              </a:ext>
            </a:extLst>
          </p:cNvPr>
          <p:cNvCxnSpPr>
            <a:cxnSpLocks/>
          </p:cNvCxnSpPr>
          <p:nvPr/>
        </p:nvCxnSpPr>
        <p:spPr>
          <a:xfrm>
            <a:off x="7044181" y="1655514"/>
            <a:ext cx="18843" cy="40509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9031767C-8458-4027-A00E-115E490335AA}"/>
              </a:ext>
            </a:extLst>
          </p:cNvPr>
          <p:cNvSpPr txBox="1"/>
          <p:nvPr/>
        </p:nvSpPr>
        <p:spPr>
          <a:xfrm>
            <a:off x="735004" y="6057291"/>
            <a:ext cx="5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Q3 2023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21BD326B-848F-49A9-8E2E-2C3254B9F27A}"/>
              </a:ext>
            </a:extLst>
          </p:cNvPr>
          <p:cNvSpPr txBox="1"/>
          <p:nvPr/>
        </p:nvSpPr>
        <p:spPr>
          <a:xfrm>
            <a:off x="1638202" y="6059501"/>
            <a:ext cx="56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Q4 2023</a:t>
            </a:r>
          </a:p>
        </p:txBody>
      </p:sp>
      <p:cxnSp>
        <p:nvCxnSpPr>
          <p:cNvPr id="74" name="Rak 11">
            <a:extLst>
              <a:ext uri="{FF2B5EF4-FFF2-40B4-BE49-F238E27FC236}">
                <a16:creationId xmlns:a16="http://schemas.microsoft.com/office/drawing/2014/main" id="{973E9913-BB15-47E0-803E-4B06C7EA8330}"/>
              </a:ext>
            </a:extLst>
          </p:cNvPr>
          <p:cNvCxnSpPr>
            <a:cxnSpLocks/>
          </p:cNvCxnSpPr>
          <p:nvPr/>
        </p:nvCxnSpPr>
        <p:spPr>
          <a:xfrm>
            <a:off x="1865494" y="5732324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11">
            <a:extLst>
              <a:ext uri="{FF2B5EF4-FFF2-40B4-BE49-F238E27FC236}">
                <a16:creationId xmlns:a16="http://schemas.microsoft.com/office/drawing/2014/main" id="{55289340-7FF8-4DCC-8306-C13F984C6AB2}"/>
              </a:ext>
            </a:extLst>
          </p:cNvPr>
          <p:cNvCxnSpPr>
            <a:cxnSpLocks/>
          </p:cNvCxnSpPr>
          <p:nvPr/>
        </p:nvCxnSpPr>
        <p:spPr>
          <a:xfrm>
            <a:off x="874844" y="5733256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ruta 75">
            <a:extLst>
              <a:ext uri="{FF2B5EF4-FFF2-40B4-BE49-F238E27FC236}">
                <a16:creationId xmlns:a16="http://schemas.microsoft.com/office/drawing/2014/main" id="{915B508B-D1B4-4C4F-B8AA-4A8EC6F9FEAC}"/>
              </a:ext>
            </a:extLst>
          </p:cNvPr>
          <p:cNvSpPr txBox="1"/>
          <p:nvPr/>
        </p:nvSpPr>
        <p:spPr>
          <a:xfrm>
            <a:off x="3702699" y="6075410"/>
            <a:ext cx="52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Q2 2024</a:t>
            </a:r>
          </a:p>
        </p:txBody>
      </p:sp>
      <p:cxnSp>
        <p:nvCxnSpPr>
          <p:cNvPr id="77" name="Rak 10">
            <a:extLst>
              <a:ext uri="{FF2B5EF4-FFF2-40B4-BE49-F238E27FC236}">
                <a16:creationId xmlns:a16="http://schemas.microsoft.com/office/drawing/2014/main" id="{8A7CFE01-2078-4AAC-9C3B-3AC3A1822502}"/>
              </a:ext>
            </a:extLst>
          </p:cNvPr>
          <p:cNvCxnSpPr>
            <a:cxnSpLocks/>
          </p:cNvCxnSpPr>
          <p:nvPr/>
        </p:nvCxnSpPr>
        <p:spPr>
          <a:xfrm>
            <a:off x="3851920" y="5751814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>
            <a:extLst>
              <a:ext uri="{FF2B5EF4-FFF2-40B4-BE49-F238E27FC236}">
                <a16:creationId xmlns:a16="http://schemas.microsoft.com/office/drawing/2014/main" id="{5E56FD6E-52CB-4E26-8E1B-F3EE41AA7EF8}"/>
              </a:ext>
            </a:extLst>
          </p:cNvPr>
          <p:cNvSpPr txBox="1"/>
          <p:nvPr/>
        </p:nvSpPr>
        <p:spPr>
          <a:xfrm>
            <a:off x="5843982" y="6098397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Q4 2024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AEA5030D-8F64-4FED-9EB0-D5632FDE76AA}"/>
              </a:ext>
            </a:extLst>
          </p:cNvPr>
          <p:cNvSpPr txBox="1"/>
          <p:nvPr/>
        </p:nvSpPr>
        <p:spPr>
          <a:xfrm>
            <a:off x="6874816" y="6057291"/>
            <a:ext cx="65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Q1 2025</a:t>
            </a:r>
          </a:p>
        </p:txBody>
      </p:sp>
      <p:cxnSp>
        <p:nvCxnSpPr>
          <p:cNvPr id="86" name="Rak 10">
            <a:extLst>
              <a:ext uri="{FF2B5EF4-FFF2-40B4-BE49-F238E27FC236}">
                <a16:creationId xmlns:a16="http://schemas.microsoft.com/office/drawing/2014/main" id="{54E3D90D-D6BE-47CA-A988-6C1B72E06B62}"/>
              </a:ext>
            </a:extLst>
          </p:cNvPr>
          <p:cNvCxnSpPr>
            <a:cxnSpLocks/>
          </p:cNvCxnSpPr>
          <p:nvPr/>
        </p:nvCxnSpPr>
        <p:spPr>
          <a:xfrm>
            <a:off x="6012160" y="5716627"/>
            <a:ext cx="0" cy="276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ruta 138">
            <a:extLst>
              <a:ext uri="{FF2B5EF4-FFF2-40B4-BE49-F238E27FC236}">
                <a16:creationId xmlns:a16="http://schemas.microsoft.com/office/drawing/2014/main" id="{6CF4D096-23F6-4283-A019-38F138B74DA6}"/>
              </a:ext>
            </a:extLst>
          </p:cNvPr>
          <p:cNvSpPr txBox="1"/>
          <p:nvPr/>
        </p:nvSpPr>
        <p:spPr>
          <a:xfrm>
            <a:off x="1876577" y="3541190"/>
            <a:ext cx="1012114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</a:t>
            </a:r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84C7F1CB-0038-42CA-8D8B-524FEB13E48F}"/>
              </a:ext>
            </a:extLst>
          </p:cNvPr>
          <p:cNvSpPr txBox="1"/>
          <p:nvPr/>
        </p:nvSpPr>
        <p:spPr>
          <a:xfrm>
            <a:off x="3478712" y="3551110"/>
            <a:ext cx="104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</a:t>
            </a:r>
          </a:p>
        </p:txBody>
      </p:sp>
      <p:sp>
        <p:nvSpPr>
          <p:cNvPr id="141" name="textruta 140">
            <a:extLst>
              <a:ext uri="{FF2B5EF4-FFF2-40B4-BE49-F238E27FC236}">
                <a16:creationId xmlns:a16="http://schemas.microsoft.com/office/drawing/2014/main" id="{39397879-153D-4460-815A-D78CC79F0CBF}"/>
              </a:ext>
            </a:extLst>
          </p:cNvPr>
          <p:cNvSpPr txBox="1"/>
          <p:nvPr/>
        </p:nvSpPr>
        <p:spPr>
          <a:xfrm>
            <a:off x="2139900" y="4123697"/>
            <a:ext cx="825499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 DD</a:t>
            </a: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99746CE6-4547-42D2-AE9B-8B7B459EC0C6}"/>
              </a:ext>
            </a:extLst>
          </p:cNvPr>
          <p:cNvSpPr/>
          <p:nvPr/>
        </p:nvSpPr>
        <p:spPr>
          <a:xfrm>
            <a:off x="3813277" y="4052308"/>
            <a:ext cx="888198" cy="40477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5C001BC3-7C8F-414B-88F2-592FE0474F63}"/>
              </a:ext>
            </a:extLst>
          </p:cNvPr>
          <p:cNvSpPr txBox="1"/>
          <p:nvPr/>
        </p:nvSpPr>
        <p:spPr>
          <a:xfrm>
            <a:off x="3875961" y="4110144"/>
            <a:ext cx="80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Installation</a:t>
            </a:r>
          </a:p>
        </p:txBody>
      </p:sp>
      <p:sp>
        <p:nvSpPr>
          <p:cNvPr id="16" name="Likbent triangel 15"/>
          <p:cNvSpPr/>
          <p:nvPr/>
        </p:nvSpPr>
        <p:spPr>
          <a:xfrm rot="10800000">
            <a:off x="5893523" y="4673702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9" name="textruta 148">
            <a:extLst>
              <a:ext uri="{FF2B5EF4-FFF2-40B4-BE49-F238E27FC236}">
                <a16:creationId xmlns:a16="http://schemas.microsoft.com/office/drawing/2014/main" id="{D13F7D34-4540-4BD4-BFD9-096C3F640588}"/>
              </a:ext>
            </a:extLst>
          </p:cNvPr>
          <p:cNvSpPr txBox="1"/>
          <p:nvPr/>
        </p:nvSpPr>
        <p:spPr>
          <a:xfrm>
            <a:off x="5641659" y="4114306"/>
            <a:ext cx="1015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CPS in </a:t>
            </a:r>
            <a:r>
              <a:rPr lang="sv-SE" sz="1000" dirty="0" err="1"/>
              <a:t>updated</a:t>
            </a:r>
            <a:r>
              <a:rPr lang="sv-SE" sz="1000" dirty="0"/>
              <a:t> operation </a:t>
            </a:r>
          </a:p>
        </p:txBody>
      </p:sp>
      <p:sp>
        <p:nvSpPr>
          <p:cNvPr id="152" name="textruta 151">
            <a:extLst>
              <a:ext uri="{FF2B5EF4-FFF2-40B4-BE49-F238E27FC236}">
                <a16:creationId xmlns:a16="http://schemas.microsoft.com/office/drawing/2014/main" id="{8D286449-5046-4D23-B110-1DB7B2888840}"/>
              </a:ext>
            </a:extLst>
          </p:cNvPr>
          <p:cNvSpPr txBox="1"/>
          <p:nvPr/>
        </p:nvSpPr>
        <p:spPr>
          <a:xfrm>
            <a:off x="1690447" y="2835392"/>
            <a:ext cx="82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Heatpump </a:t>
            </a:r>
          </a:p>
          <a:p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C3EA34EF-A96B-4AD5-A38C-EDD3043F9AFA}"/>
              </a:ext>
            </a:extLst>
          </p:cNvPr>
          <p:cNvSpPr txBox="1"/>
          <p:nvPr/>
        </p:nvSpPr>
        <p:spPr>
          <a:xfrm>
            <a:off x="3727610" y="4683336"/>
            <a:ext cx="115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Control System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9B98D741-FCC3-489D-AB4F-E188F5846A45}"/>
              </a:ext>
            </a:extLst>
          </p:cNvPr>
          <p:cNvSpPr txBox="1"/>
          <p:nvPr/>
        </p:nvSpPr>
        <p:spPr>
          <a:xfrm>
            <a:off x="3038365" y="4046423"/>
            <a:ext cx="83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Electric</a:t>
            </a:r>
          </a:p>
          <a:p>
            <a:r>
              <a:rPr lang="sv-SE" sz="1000" dirty="0"/>
              <a:t> </a:t>
            </a:r>
            <a:r>
              <a:rPr lang="sv-SE" sz="1000" dirty="0" err="1"/>
              <a:t>Procure</a:t>
            </a:r>
            <a:endParaRPr lang="sv-SE" sz="1000" dirty="0"/>
          </a:p>
        </p:txBody>
      </p:sp>
      <p:sp>
        <p:nvSpPr>
          <p:cNvPr id="166" name="textruta 165">
            <a:extLst>
              <a:ext uri="{FF2B5EF4-FFF2-40B4-BE49-F238E27FC236}">
                <a16:creationId xmlns:a16="http://schemas.microsoft.com/office/drawing/2014/main" id="{560E9595-0278-467B-A648-109DD7C28699}"/>
              </a:ext>
            </a:extLst>
          </p:cNvPr>
          <p:cNvSpPr txBox="1"/>
          <p:nvPr/>
        </p:nvSpPr>
        <p:spPr>
          <a:xfrm>
            <a:off x="4824040" y="5243855"/>
            <a:ext cx="1055602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Commissioning</a:t>
            </a:r>
            <a:endParaRPr lang="sv-SE" sz="1000" dirty="0"/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249D0343-180B-487E-8FC3-7392AEA7F6BE}"/>
              </a:ext>
            </a:extLst>
          </p:cNvPr>
          <p:cNvSpPr txBox="1"/>
          <p:nvPr/>
        </p:nvSpPr>
        <p:spPr>
          <a:xfrm>
            <a:off x="463293" y="1203275"/>
            <a:ext cx="1413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PD Review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143" name="Likbent triangel 142">
            <a:extLst>
              <a:ext uri="{FF2B5EF4-FFF2-40B4-BE49-F238E27FC236}">
                <a16:creationId xmlns:a16="http://schemas.microsoft.com/office/drawing/2014/main" id="{AEE5BF10-3AFF-4ABF-B86D-958714977085}"/>
              </a:ext>
            </a:extLst>
          </p:cNvPr>
          <p:cNvSpPr/>
          <p:nvPr/>
        </p:nvSpPr>
        <p:spPr>
          <a:xfrm rot="10800000">
            <a:off x="1497274" y="1457021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EBF29300-F60F-4D07-8EB6-8C301D11BFE3}"/>
              </a:ext>
            </a:extLst>
          </p:cNvPr>
          <p:cNvSpPr txBox="1"/>
          <p:nvPr/>
        </p:nvSpPr>
        <p:spPr>
          <a:xfrm>
            <a:off x="1247177" y="2409853"/>
            <a:ext cx="836205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/>
              <a:t>Piping</a:t>
            </a:r>
            <a:r>
              <a:rPr lang="sv-SE" sz="1000" dirty="0"/>
              <a:t>  DD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567E8E9A-FFE8-4244-86A1-89AECC9FD0D2}"/>
              </a:ext>
            </a:extLst>
          </p:cNvPr>
          <p:cNvSpPr txBox="1"/>
          <p:nvPr/>
        </p:nvSpPr>
        <p:spPr>
          <a:xfrm>
            <a:off x="1826966" y="1401681"/>
            <a:ext cx="1385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DD Review </a:t>
            </a:r>
            <a:r>
              <a:rPr lang="sv-SE" sz="1000" dirty="0" err="1"/>
              <a:t>update</a:t>
            </a:r>
            <a:endParaRPr lang="sv-SE" sz="1000" dirty="0"/>
          </a:p>
        </p:txBody>
      </p:sp>
      <p:sp>
        <p:nvSpPr>
          <p:cNvPr id="168" name="Likbent triangel 167">
            <a:extLst>
              <a:ext uri="{FF2B5EF4-FFF2-40B4-BE49-F238E27FC236}">
                <a16:creationId xmlns:a16="http://schemas.microsoft.com/office/drawing/2014/main" id="{DE9A44D3-8596-4BCD-AB64-6F13CB920D2C}"/>
              </a:ext>
            </a:extLst>
          </p:cNvPr>
          <p:cNvSpPr/>
          <p:nvPr/>
        </p:nvSpPr>
        <p:spPr>
          <a:xfrm rot="10800000">
            <a:off x="2571209" y="1655514"/>
            <a:ext cx="198523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9" name="Rak 30">
            <a:extLst>
              <a:ext uri="{FF2B5EF4-FFF2-40B4-BE49-F238E27FC236}">
                <a16:creationId xmlns:a16="http://schemas.microsoft.com/office/drawing/2014/main" id="{D823E9E8-8114-421F-A0DC-BBF16ACB43D0}"/>
              </a:ext>
            </a:extLst>
          </p:cNvPr>
          <p:cNvCxnSpPr>
            <a:cxnSpLocks/>
          </p:cNvCxnSpPr>
          <p:nvPr/>
        </p:nvCxnSpPr>
        <p:spPr>
          <a:xfrm>
            <a:off x="3801495" y="1655514"/>
            <a:ext cx="50882" cy="40974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k 7">
            <a:extLst>
              <a:ext uri="{FF2B5EF4-FFF2-40B4-BE49-F238E27FC236}">
                <a16:creationId xmlns:a16="http://schemas.microsoft.com/office/drawing/2014/main" id="{1F9C6007-2094-449F-8E34-089D960BDB1E}"/>
              </a:ext>
            </a:extLst>
          </p:cNvPr>
          <p:cNvCxnSpPr>
            <a:cxnSpLocks/>
          </p:cNvCxnSpPr>
          <p:nvPr/>
        </p:nvCxnSpPr>
        <p:spPr>
          <a:xfrm>
            <a:off x="2863433" y="5725878"/>
            <a:ext cx="0" cy="2512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10">
            <a:extLst>
              <a:ext uri="{FF2B5EF4-FFF2-40B4-BE49-F238E27FC236}">
                <a16:creationId xmlns:a16="http://schemas.microsoft.com/office/drawing/2014/main" id="{FD7E1B25-36AC-42A0-BAF2-A5DA1115E034}"/>
              </a:ext>
            </a:extLst>
          </p:cNvPr>
          <p:cNvCxnSpPr>
            <a:cxnSpLocks/>
          </p:cNvCxnSpPr>
          <p:nvPr/>
        </p:nvCxnSpPr>
        <p:spPr>
          <a:xfrm>
            <a:off x="7044181" y="5725878"/>
            <a:ext cx="0" cy="276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ktangel 187">
            <a:extLst>
              <a:ext uri="{FF2B5EF4-FFF2-40B4-BE49-F238E27FC236}">
                <a16:creationId xmlns:a16="http://schemas.microsoft.com/office/drawing/2014/main" id="{882B750F-E1C9-4738-BE57-EA1A214EE52D}"/>
              </a:ext>
            </a:extLst>
          </p:cNvPr>
          <p:cNvSpPr/>
          <p:nvPr/>
        </p:nvSpPr>
        <p:spPr>
          <a:xfrm>
            <a:off x="2992349" y="2870117"/>
            <a:ext cx="1124419" cy="376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6338E76D-5FD2-4425-B348-851827484C88}"/>
              </a:ext>
            </a:extLst>
          </p:cNvPr>
          <p:cNvSpPr txBox="1"/>
          <p:nvPr/>
        </p:nvSpPr>
        <p:spPr>
          <a:xfrm>
            <a:off x="3045411" y="2843250"/>
            <a:ext cx="90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Heatpump </a:t>
            </a:r>
          </a:p>
          <a:p>
            <a:r>
              <a:rPr lang="sv-SE" sz="1000" dirty="0"/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333446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6E431F76-8D13-4926-82B1-389A16DE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512" y="1955801"/>
            <a:ext cx="6701139" cy="3780620"/>
          </a:xfrm>
        </p:spPr>
        <p:txBody>
          <a:bodyPr/>
          <a:lstStyle/>
          <a:p>
            <a:pPr marL="5400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pPr marL="5400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A09A9D-C980-40FC-9899-6A89EDC2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3D modulation</a:t>
            </a:r>
          </a:p>
        </p:txBody>
      </p:sp>
    </p:spTree>
    <p:extLst>
      <p:ext uri="{BB962C8B-B14F-4D97-AF65-F5344CB8AC3E}">
        <p14:creationId xmlns:p14="http://schemas.microsoft.com/office/powerpoint/2010/main" val="15412219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template[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_template[3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D149E8-426B-4005-A92E-4515CDCB89ED}">
  <we:reference id="wa104178141" version="3.10.0.152" store="sv-SE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Blank_template[3].thmx</Template>
  <TotalTime>21</TotalTime>
  <Words>215</Words>
  <Application>Microsoft Office PowerPoint</Application>
  <PresentationFormat>Bildspel på skärmen (4:3)</PresentationFormat>
  <Paragraphs>111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7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Wingdings</vt:lpstr>
      <vt:lpstr>Blank_template[3]</vt:lpstr>
      <vt:lpstr>Anpassad formgivning</vt:lpstr>
      <vt:lpstr>1_Blank_template[3]</vt:lpstr>
      <vt:lpstr>1_Anpassad formgivning</vt:lpstr>
      <vt:lpstr>2_Anpassad formgivning</vt:lpstr>
      <vt:lpstr>3_Anpassad formgivning</vt:lpstr>
      <vt:lpstr>Central Process System, CPS</vt:lpstr>
      <vt:lpstr>CPS Energy Balance 2025 and ahead</vt:lpstr>
      <vt:lpstr>CPS Ramp Up</vt:lpstr>
      <vt:lpstr>Timeplan 2019 – Stage 1</vt:lpstr>
      <vt:lpstr>Timeplan 2020/2022 – Stage 2</vt:lpstr>
      <vt:lpstr>Timeplan 2023/2025 – Stage 3</vt:lpstr>
      <vt:lpstr>3D modulation</vt:lpstr>
    </vt:vector>
  </TitlesOfParts>
  <Company>European Spallation Source 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Ulrika Hammarlund</dc:creator>
  <cp:lastModifiedBy>Ericsson Roy</cp:lastModifiedBy>
  <cp:revision>759</cp:revision>
  <cp:lastPrinted>2014-06-18T06:35:43Z</cp:lastPrinted>
  <dcterms:created xsi:type="dcterms:W3CDTF">2013-09-18T11:33:04Z</dcterms:created>
  <dcterms:modified xsi:type="dcterms:W3CDTF">2019-02-08T13:46:53Z</dcterms:modified>
</cp:coreProperties>
</file>