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2" r:id="rId2"/>
    <p:sldId id="284" r:id="rId3"/>
    <p:sldId id="285" r:id="rId4"/>
    <p:sldId id="286" r:id="rId5"/>
    <p:sldId id="290" r:id="rId6"/>
    <p:sldId id="287" r:id="rId7"/>
    <p:sldId id="288" r:id="rId8"/>
    <p:sldId id="289" r:id="rId9"/>
    <p:sldId id="292" r:id="rId10"/>
    <p:sldId id="291" r:id="rId11"/>
    <p:sldId id="296" r:id="rId12"/>
    <p:sldId id="293" r:id="rId13"/>
    <p:sldId id="294" r:id="rId14"/>
    <p:sldId id="299" r:id="rId15"/>
    <p:sldId id="298" r:id="rId16"/>
    <p:sldId id="300" r:id="rId17"/>
    <p:sldId id="301" r:id="rId18"/>
    <p:sldId id="314" r:id="rId19"/>
    <p:sldId id="315" r:id="rId20"/>
    <p:sldId id="316" r:id="rId21"/>
    <p:sldId id="317" r:id="rId22"/>
    <p:sldId id="318" r:id="rId23"/>
    <p:sldId id="319" r:id="rId24"/>
    <p:sldId id="320" r:id="rId25"/>
    <p:sldId id="321" r:id="rId26"/>
    <p:sldId id="311" r:id="rId27"/>
    <p:sldId id="303" r:id="rId28"/>
    <p:sldId id="304" r:id="rId29"/>
    <p:sldId id="305" r:id="rId30"/>
    <p:sldId id="306" r:id="rId31"/>
    <p:sldId id="258" r:id="rId32"/>
    <p:sldId id="257" r:id="rId33"/>
    <p:sldId id="313" r:id="rId34"/>
  </p:sldIdLst>
  <p:sldSz cx="9144000" cy="5143500" type="screen16x9"/>
  <p:notesSz cx="6797675" cy="9928225"/>
  <p:custDataLst>
    <p:tags r:id="rId37"/>
  </p:custDataLst>
  <p:defaultTextStyle>
    <a:defPPr>
      <a:defRPr lang="de-DE"/>
    </a:defPPr>
    <a:lvl1pPr marL="0" algn="l" defTabSz="914400" rtl="0" eaLnBrk="1" latinLnBrk="0" hangingPunct="1">
      <a:defRPr kumimoji="0" lang="de-DE" sz="1400" b="0" i="0" u="none" kern="1200" baseline="0">
        <a:solidFill>
          <a:schemeClr val="tx1"/>
        </a:solidFill>
        <a:latin typeface="EON Brix San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
          <p15:clr>
            <a:srgbClr val="A4A3A4"/>
          </p15:clr>
        </p15:guide>
        <p15:guide id="2" orient="horz" pos="862">
          <p15:clr>
            <a:srgbClr val="A4A3A4"/>
          </p15:clr>
        </p15:guide>
        <p15:guide id="3" orient="horz" pos="3004">
          <p15:clr>
            <a:srgbClr val="A4A3A4"/>
          </p15:clr>
        </p15:guide>
        <p15:guide id="4" orient="horz" pos="2785">
          <p15:clr>
            <a:srgbClr val="A4A3A4"/>
          </p15:clr>
        </p15:guide>
        <p15:guide id="5" pos="986">
          <p15:clr>
            <a:srgbClr val="A4A3A4"/>
          </p15:clr>
        </p15:guide>
        <p15:guide id="6" pos="1146">
          <p15:clr>
            <a:srgbClr val="A4A3A4"/>
          </p15:clr>
        </p15:guide>
        <p15:guide id="7" pos="1894">
          <p15:clr>
            <a:srgbClr val="A4A3A4"/>
          </p15:clr>
        </p15:guide>
        <p15:guide id="8" pos="2053">
          <p15:clr>
            <a:srgbClr val="A4A3A4"/>
          </p15:clr>
        </p15:guide>
        <p15:guide id="9" pos="2801">
          <p15:clr>
            <a:srgbClr val="A4A3A4"/>
          </p15:clr>
        </p15:guide>
        <p15:guide id="10" pos="2960">
          <p15:clr>
            <a:srgbClr val="A4A3A4"/>
          </p15:clr>
        </p15:guide>
        <p15:guide id="11" pos="3707">
          <p15:clr>
            <a:srgbClr val="A4A3A4"/>
          </p15:clr>
        </p15:guide>
        <p15:guide id="12" pos="3866">
          <p15:clr>
            <a:srgbClr val="A4A3A4"/>
          </p15:clr>
        </p15:guide>
        <p15:guide id="13" pos="4614">
          <p15:clr>
            <a:srgbClr val="A4A3A4"/>
          </p15:clr>
        </p15:guide>
        <p15:guide id="14" pos="4773">
          <p15:clr>
            <a:srgbClr val="A4A3A4"/>
          </p15:clr>
        </p15:guide>
        <p15:guide id="15" pos="5522">
          <p15:clr>
            <a:srgbClr val="A4A3A4"/>
          </p15:clr>
        </p15:guide>
        <p15:guide id="16" pos="23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C0A"/>
    <a:srgbClr val="FFFFFF"/>
    <a:srgbClr val="5CC1CB"/>
    <a:srgbClr val="000000"/>
    <a:srgbClr val="E3E000"/>
    <a:srgbClr val="B0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824" autoAdjust="0"/>
  </p:normalViewPr>
  <p:slideViewPr>
    <p:cSldViewPr snapToGrid="0" snapToObjects="1">
      <p:cViewPr>
        <p:scale>
          <a:sx n="150" d="100"/>
          <a:sy n="150" d="100"/>
        </p:scale>
        <p:origin x="-1050" y="-114"/>
      </p:cViewPr>
      <p:guideLst>
        <p:guide orient="horz" pos="237"/>
        <p:guide orient="horz" pos="862"/>
        <p:guide orient="horz" pos="3004"/>
        <p:guide orient="horz" pos="2785"/>
        <p:guide pos="986"/>
        <p:guide pos="1146"/>
        <p:guide pos="1894"/>
        <p:guide pos="2053"/>
        <p:guide pos="2801"/>
        <p:guide pos="2960"/>
        <p:guide pos="3707"/>
        <p:guide pos="3866"/>
        <p:guide pos="4614"/>
        <p:guide pos="4773"/>
        <p:guide pos="5522"/>
        <p:guide pos="237"/>
      </p:guideLst>
    </p:cSldViewPr>
  </p:slideViewPr>
  <p:notesTextViewPr>
    <p:cViewPr>
      <p:scale>
        <a:sx n="3" d="2"/>
        <a:sy n="3" d="2"/>
      </p:scale>
      <p:origin x="0" y="0"/>
    </p:cViewPr>
  </p:notesTextViewPr>
  <p:notesViewPr>
    <p:cSldViewPr snapToGrid="0" snapToObjects="1">
      <p:cViewPr varScale="1">
        <p:scale>
          <a:sx n="51" d="100"/>
          <a:sy n="51" d="100"/>
        </p:scale>
        <p:origin x="-2004" y="-4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2709832-9B74-420C-8D1C-742B40C38B3E}" type="datetimeFigureOut">
              <a:rPr lang="de-DE" smtClean="0"/>
              <a:t>05.02.2019</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2BB21D2-EE0C-4F60-9290-A95707687EAD}" type="slidenum">
              <a:rPr lang="de-DE" smtClean="0"/>
              <a:t>‹#›</a:t>
            </a:fld>
            <a:endParaRPr lang="de-DE"/>
          </a:p>
        </p:txBody>
      </p:sp>
    </p:spTree>
    <p:extLst>
      <p:ext uri="{BB962C8B-B14F-4D97-AF65-F5344CB8AC3E}">
        <p14:creationId xmlns:p14="http://schemas.microsoft.com/office/powerpoint/2010/main" val="2654098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46" units="cm"/>
          <inkml:channel name="Y" type="integer" max="1050" units="cm"/>
          <inkml:channel name="T" type="integer" max="2.14748E9" units="dev"/>
        </inkml:traceFormat>
        <inkml:channelProperties>
          <inkml:channelProperty channel="X" name="resolution" value="51.36594" units="1/cm"/>
          <inkml:channelProperty channel="Y" name="resolution" value="28.37838" units="1/cm"/>
          <inkml:channelProperty channel="T" name="resolution" value="1" units="1/dev"/>
        </inkml:channelProperties>
      </inkml:inkSource>
      <inkml:timestamp xml:id="ts0" timeString="2019-02-05T15:33:59.934"/>
    </inkml:context>
    <inkml:brush xml:id="br0">
      <inkml:brushProperty name="width" value="0.1" units="cm"/>
      <inkml:brushProperty name="height" value="0.2" units="cm"/>
      <inkml:brushProperty name="color" value="#FFFC00"/>
      <inkml:brushProperty name="tip" value="rectangle"/>
      <inkml:brushProperty name="rasterOp" value="maskPen"/>
      <inkml:brushProperty name="fitToCurve" value="1"/>
    </inkml:brush>
  </inkml:definitions>
  <inkml:trace contextRef="#ctx0" brushRef="#br0">38 41 0,'-9'0'31,"0"0"-15,9 9-16,0 9 15,0-18-15,0 9 16,-9-9-16,9 9 16,0 0-16,0 0 15,0-9-15,0 10 16,0-1-16,0-9 15,0 9-15,0 0 16,0 0-16,0-9 16,0 9-16,0-9 15,0 9 1,0 0-16,0 0 15,0-9-15,0 9 16,0 0 78,0 0-79,0 0 1,0 0-1,0-9-15,0 10 16,0-10-16,0 9 16,0 0-16,0-9 15,0 9-15,0-9 16,-9 0-16,9 9 15,0 0 63,0 0-62,0 0-16,0 0 16,0-9-16,0 9 15,0-9 48,0 9-63,0 0 15,9-9 1,-9 9-16,0-9 15,9 9-15,-9 1 16,9-10 0,0 0-1,-9 9 1,9-9-1,-9 0 1,0 0 31,9 0-47,-9 0 47,9 0-32,0 9 1,-9-9-1,9 0 1,-9 0 0,0 0-16,9 0 15,0 0 1,-9 9-1,9-9 1,-9 0-16,9 0 16,-9 0-1,10 0 16,-1 0-15,-9 0 15,9 0 0,-9 0-15,0 0-16,9 0 47,-9 0 15,9-9-46,0 9-16,-9-9 15,9 9-15,0 0 16,0-9 62,-9-1-78,9 10 16,-9 0-16,18 0 15,-18-9-15,9 9 16,-9 0-16,0 0 15,9 0-15,1-9 172,-1 0-172,-9 0 16,0 9-16,9-9 15,-9 0 48,0 9-63,0-9 15,0 9 1,9 0-16,-9-9 15,0 0 1,0 9 0,0-9-1,0 9 1,0-9-16,0 9 15,0-9-15,0 0 16,0 9-16,0-10 16,0 10-16,0-9 15,0 0 1,0 0-1,0 0-15,0 0 16,0 9-16,0-9 16,0 0-16,0 0 15,0 9-15,9-9 16,-9 9-1,0-9-15,0 9 16,0-9-16,0 0 31,0 9-15,0-9-1,0 9 1,0-10 0,0 1-16,0 9 15,0-9 1,0 9-1,0-9-15,0 9 16,0-9 31,0 0-32,0 9 1,0 0-16,0-9 16,0 9-16,0-9 15,-9 0-15,0 9 16,9-9-16,0 9 31,-9 0-31,9 0 16,0-9-16,-9 9 15,9 0 79,-10 0-79,1 0 1,9 0 0,-9-9 15,9 9 31,-9 0-46,0 0-1,9 0 1,-9 0 15,9 0-15,-9 0-1,9 0 1,-9 0-16,0 0 16,9 0-1,-9 0-15,9 0 16,-18 0-16,18 0 15,-9 0-15,0 0 16,-1 0-16,10 0 16,-9 0-16,9 0 171,-18 9-155,9 0-16,0 9 15,0-18-15,9 18 16,-9-9-16,9 0 16,0-9-16,0 9 15,0-9-15,0 9 16,0-9-16,0 9 15,0 1 1,9-10-16,-9 9 16,0-9-1,0 9 1,0 0-16,9 0 15,0 0 1,-9-9-16,9 0 16,-9 9-16,0-9 15,9 0-15,0 9 16,-9-9-1,0 0-15,9 0 16,-9 9-16,0 0 16,10-9-16,-1 9 15,-9-9-15,9 9 16,-9 0-16,0-9 15,9 0-15,-9 9 16,0-9 0,0 10 46,0-10-46,0 9-16,0 0 15,0 0 1,0-9-16,-9 0 62,0-9-62,9-9 16,9 8-16,-9 1 15,18-9-15,-9 9 16,0 9-16,-9-9 16,9 9 186,0 0-202,0 0 16,0 0-16,0 9 16,0 9-16,10-9 15,-10 0-15,-9 1 16,9-1-16,-9 0 15,9 0-15,-9 0 16,9-9-16,-9 9 16,0 0-1,0-9 48,0 9-63,0 0 15,0 0-15,0-9 16,0 9-16,0-9 15,0 9 157,0-9-156,0 0-1,0 9-15,-9-9 63,9 9-48,0-9 1,-9 10-16,9-10 31,0 0-31,-9 0 31,0 9-15,9 0-1,-10-9 1,10 0 0,-9 0-1,9 0-15,0 0 16,-9 0-1,9 9 1,-9-9 0,9 0-1,-9 0-15,9 0 16,-9 0-16,0 0 15,9 0-15,-9 0 16,9 0-16,-9 0 16,9 0-1,-9 0 1,9 0 46,-9 0-46,9-9-1,0 0-15,-9 0 16,9-1 0,0 1-16,0 9 15,-9-9-15,9 9 16,-9-9-16,9 0 15,0 9-15,0-9 219,0 9-204,0-18 1,0 18-16,0-9 16,0 9-1,0-9 1,0 0-16,0 9 15,0-9 1,0 0-16,0 0 31,0-1-31,0 10 16,0-9-16,0 9 15,0-9 1,0 0 0</inkml:trace>
</inkml:ink>
</file>

<file path=ppt/ink/ink2.xml><?xml version="1.0" encoding="utf-8"?>
<inkml:ink xmlns:inkml="http://www.w3.org/2003/InkML">
  <inkml:definitions>
    <inkml:context xml:id="ctx0">
      <inkml:inkSource xml:id="inkSrc0">
        <inkml:traceFormat>
          <inkml:channel name="X" type="integer" max="3046" units="cm"/>
          <inkml:channel name="Y" type="integer" max="1050" units="cm"/>
          <inkml:channel name="T" type="integer" max="2.14748E9" units="dev"/>
        </inkml:traceFormat>
        <inkml:channelProperties>
          <inkml:channelProperty channel="X" name="resolution" value="51.36594" units="1/cm"/>
          <inkml:channelProperty channel="Y" name="resolution" value="28.37838" units="1/cm"/>
          <inkml:channelProperty channel="T" name="resolution" value="1" units="1/dev"/>
        </inkml:channelProperties>
      </inkml:inkSource>
      <inkml:timestamp xml:id="ts0" timeString="2019-02-05T15:34:09.030"/>
    </inkml:context>
    <inkml:brush xml:id="br0">
      <inkml:brushProperty name="width" value="0.1" units="cm"/>
      <inkml:brushProperty name="height" value="0.2" units="cm"/>
      <inkml:brushProperty name="color" value="#FFFC00"/>
      <inkml:brushProperty name="tip" value="rectangle"/>
      <inkml:brushProperty name="rasterOp" value="maskPen"/>
      <inkml:brushProperty name="fitToCurve" value="1"/>
    </inkml:brush>
  </inkml:definitions>
  <inkml:trace contextRef="#ctx0" brushRef="#br0">30 157 0,'0'0'234,"0"0"-219,0-18 1,0 18-16,0 0 15,0-9 110,0 0-125,0 0 31,0 9 79,0-9-95,0 9-15,0-9 16,0 9-1,0-9 1,0 0 15,0 9-15,0-9-1,0 9 17,0-9-17,0 9 1,0-10-1,0 1-15,0 9 32,0 0-1,0-9-31,0 9 15,9-9 1,-9 0-16,0 9 125,9 0-110,-9 0 17,9 0-32,-9 0 15,9 0-15,0 0 16,-9 0-16,9 0 15,-9 0-15,9 0 16,1 0 0,-10 0 15,9 0-31,-9 0 15,9 0 1,-9 0 0,18 0 46,-18-9-46,9 9-1,-9 0 1,9 0-1,0 0-15,-9 0 16,9 0 15,-9 0 0,9 0 32,-9 0-48,9 0 1,0 0 0,-9 0 15,9 0 31,-9 0-62,9 0 16,1 0-1,-10 0 63,9 0-46,0 0-32,0 0 31,-9 0-16,9 0 1,-9 0 156,0 9-141,0 0-31,0-9 15,0 0-15,0 9 16,0-9-16,0 9 16,0 0-1,0-9 1,0 10-1,0-10 1,0 9-16,0-9 16,9 9-16,-9 0 15,0-9 1,0 9-1,0-9 17,0 9-17,0 0 1,0-9-16,0 9 15,0-9 1,0 9-16,0-9 31,0 9-15,0 0 93,0-9-93,0 9-16,0-9 15,0 9-15,0 0 16,0-9-16,0 10 15,0-10 1,0 9 15,0-9-31,0 9 16,0 0-1,0-9-15,0 9 16,9-9-16,-9 0 16,0 9-1,0 0 1,0-9-1,0 9 17,9-9 46,-9 0-78,0 9 15,0 0 1,0 0-16,0-9 15,0 9 79,0 0-78,0 0-1,0 10-15,0-19 16,0 9-16,0-9 15,0 9 204,0 0-204,-9-9-15,9 9 0,0-9 16,0 0-16,-9 9 203,9 0-188,-9-9 1,9 0-16,0 0 16,-9 0 15,0 9 31,9-9-15,-9 0 0,9 0-32,-9 0 1,9 0 0,-10 0-1,1 0 16,9 0 16,-9 0-47,9 0 16,-9 0-1,0 0 1,9 0-16,-9 0 16,9 0-16,-9 0 15,9 0 1,-9 0 15,0 0-15,9 0 46,-9 0-46,9 0-16,-18 0 62,18 0-62,-9 0 16,9 0-16,-9 0 15,-1 0-15,1 0 16,9 0 31,-9 0-47,0 0 31,9 0-31,0 0 15,-9 0-15,9 0 63,-9 0-63,9 0 15,-9 0 1,0 0-16,9 0 31,0 0-15,-9 0-16,9 0 15,-9 0 17,0 0-17,9 0-15,0-9 16,0 0-1,0 9 1,0-9 0,0 9-16,0-9 0,0 0 15,0 9 1,0-9-1,0 9 1,0-9 0,0 0-16,0-1 15,0 10-15,0-18 16,0 18-16,0-9 15,0 9-15,0-9 16,0 9-16,0 0 16,9-9-16,-9 0 15,9 9-15,-9-9 16,9 9-16,0-9 15,-9 0 1,9 9-16,-9 0 16,9-9-16,0 9 15,0 0-15,0-9 16,0 0-16,1 9 15,-10-9-15,18 9 16,-18-10-16,9 10 16,0 0-16,-9-9 15,9 9-15,0 0 16,0 0-1,0-9-15,-9 9 16,9 0-16,0 0 16,0 0-16,-9 0 46,9 0-30,-9 0 124,0 28-140,0-10 16,9 9 0,-9-18-1,0 9-15,0-18 31,10 0 79,8-27-110,-9 18 15,0 0-15,0 0 16,-9 0-16,0 0 15,0 9-15,0-10 16,0 10 0,0-9-16,0 9 15,0-9 157,9 0-157,-9 0 1,9 9-16,-9-9 16,0 9-1,0-9 1,0 9 109,9-9-125,-9 9 15,0-9 1,0 9 140,0-9-156,0 9 47,-9 0-32,0-9 1,9 9-16,0 0 15,-9 0 79,9-9-94,0 9 16,0-9-1,0 0 1,0-1-16,0 10 15,0-9 1,0 0-16,0 9 109,-18 0-109,18 0 16,-18 9-1,-1-9 1</inkml:trace>
</inkml:ink>
</file>

<file path=ppt/ink/ink3.xml><?xml version="1.0" encoding="utf-8"?>
<inkml:ink xmlns:inkml="http://www.w3.org/2003/InkML">
  <inkml:definitions>
    <inkml:context xml:id="ctx0">
      <inkml:inkSource xml:id="inkSrc0">
        <inkml:traceFormat>
          <inkml:channel name="X" type="integer" max="3046" units="cm"/>
          <inkml:channel name="Y" type="integer" max="1050" units="cm"/>
          <inkml:channel name="T" type="integer" max="2.14748E9" units="dev"/>
        </inkml:traceFormat>
        <inkml:channelProperties>
          <inkml:channelProperty channel="X" name="resolution" value="51.36594" units="1/cm"/>
          <inkml:channelProperty channel="Y" name="resolution" value="28.37838" units="1/cm"/>
          <inkml:channelProperty channel="T" name="resolution" value="1" units="1/dev"/>
        </inkml:channelProperties>
      </inkml:inkSource>
      <inkml:timestamp xml:id="ts0" timeString="2019-02-05T15:34:22.913"/>
    </inkml:context>
    <inkml:brush xml:id="br0">
      <inkml:brushProperty name="width" value="0.1" units="cm"/>
      <inkml:brushProperty name="height" value="0.2" units="cm"/>
      <inkml:brushProperty name="color" value="#FFFC00"/>
      <inkml:brushProperty name="tip" value="rectangle"/>
      <inkml:brushProperty name="rasterOp" value="maskPen"/>
      <inkml:brushProperty name="fitToCurve" value="1"/>
    </inkml:brush>
  </inkml:definitions>
  <inkml:trace contextRef="#ctx0" brushRef="#br0">11 357 0,'0'0'109,"0"-27"-93,0 27-16,0-9 15,0 9-15,0-9 16,0 9-16,0-9 15,0 0 1,0 9 46,0-9-62,0 9 16,0-9-16,0 0 16,0 9-1,0-10 1,0 10-16,0-18 109,0 9-109,0 9 16,0-9-16,0 0 15,0 9 1,0-9-16,0 9 15,0-9 79,0 0-94,0 0 16,0 9-16,0-9 15,0 9 1,0-9 62,0 0-63,0 0-15,0 9 32,0-10-32,0 1 15,0 9 16,0-9 63,0 9-78,0-9-16,0 0 15,0 9 63,0-9-47,0 9-31,0 0 16,9-9-16,-9 9 16,0 0-16,0-9 15,9 9 1,-9-9-16,0 9 125,9 0-63,0 0-46,-9 0-1,0 0 79,9 0-79,-9 0-15,9-9 16,-9 9-16,9 0 234,0-9-234,-9 0 16,9 9-16,-9-9 15,0 9 1,19 0 62,-19-9-78,9 9 15,-9-10 1,9 10-16,0 0 203,-9 0 93,9 0-296,-9 0 16,9 0-1,0 0 1,-9 0 46,9 0-15,-9 0 0,9 0-47,-9 0 47,9 0-31,0 0 46,-9 0 0,0 0-62,9 0 16,-9 0 15,9 10 125,1-10-125,-10 0 16,9 0 16,-9 0-48,9 0 48,-9 9-63,0-9 109,9 0-62,0 0-32,-9 0 141,9 0-78,-9 9-62,0-9-1,0 9 63,0-9-62,0 9 0,0-9 15,0 9 78,0-9-93,0 9-1,0 0 32,0-9-16,0 9 0,0-9-31,0 9 16,9-9 31,-9 9-47,9-9 218,-9 0-218,0 9 156,0-9-156,0 9 31,0-9 47,0 9-62,0 1 78,0-10-79,0 9-15,0-9 16,0 9-16,0 0 31,0-9-15,0 9 77,0-9-93,0 9 16,0-9-1,0 9 1,0 0 46,0-9-30,0 9-1,0-9 0,0 9-15,0 0-1,0-9 141,0 9-140,0-9-16,0 9 15,0-9 1,0 9 0,0 1-16,0-10 140,0 9-124,0-9 93,0 9-78,0 0-31,0 0 16,0-9-1,0 9 110,0 0-94,0-9-15,0 9-1,0-9 1,0 9 109,0-9 93,0 9-202,0 0-1,0-9 1,0 9 0,0-9 62,-9 0-78,9 0 46,-9 0 32,9 9 78,0-9-140,-9 0 15,9 9-15,-9-9-1,9 0 1,0 0 15,-9 0 94,9 10-63,0-10-46,-9 0 0,9 9-1,0-9 1,-9 0 93,9 0-109,-10 0 16,10 0 15,0 9 31,-9-9-15,9 0 15,0 9-46,-9-9 109,0 0-47,9 0-63,0 0 1,-9 0 31,9 0 124,0 9-93,-9-9-46,9 0 14,-9 0 1,0 0 16,9 0-63,-9 0 62,9 0 78,-9 0-93,0 0 16,9 0-48,-9 0 1,9 0-16,0-9 15,-9 9 48,9-9-48,-9 9 17,-1 0-1,10-9 47,0 9-78,0 0 15,-9 0 1,9-9-16,0 9 16,-9-10-16,0 1 15,9 9 1,0-9 46,0 9-46,0-9-1,0 0-15,0 9 32,0-9-32,0 0 15,0 0 1,0 9 46,0-9-62,0 9 16,0-9-16,0 9 15,9-9-15,-9 0 16,9 9-16,-9-9 16,9 9-1,1 0-15,-10-9 16,0-1-1,9 10-15,-9 0 16,0-9-16,0 9 16,9-18-16,0 18 15,-9-9-15,0 0 16,0 0-16,0 9 15,0-9-15,0 9 16,0-9 0,0 9-1,9-9-15,-9 0 16,0 9-1,0 0 63,18-18-78,-18 18 16,9 0-16,-9 0 16,9 0-16,-9-9 15,0 9 1,9 0-1,0 0 1,-9 0 0,9 0-16,-9 0 15,9 0-15,0 0 16,-9 0-1,10 0-15,-10 0 16,0 0-16,9 0 16,-9 9-1,0 0-15,0-9 16,9 9-16,-9-9 31,9 9-31,-9 0 0,0-9 94,0 9-79,0-9-15,0 9 16,-9-9-16,9 9 15,0 0 1,-9-9 0,9 9 15,-9-9-31,9 0 15,0 0-15,-10 0 16,1 9 0,9-9-16,0 9 15,-9-9-15,9 0 47,0 0-47,-9 0 0,0 0 31,9 9 32,-9-9-48,9 10-15,-18-1 16,18-9-16,-9 9 15,0-9-15,0 0 16,9 9-16,0-9 16,-9 0-16,9 9 31,-9 0-31,9-9 15,0 0-15,0 9 16,-9-9 140,-1 0-140,10 9 30,0-9-46,-9 0 16,9 9 15,0-9-31,-9 0 16,9 0 155,-9 0-171,9 0 32,0-9-32,0-36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25BD20B-1595-4AD5-8C42-650ED0B09BCC}" type="datetimeFigureOut">
              <a:rPr lang="de-DE" smtClean="0"/>
              <a:t>05.02.2019</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C788022-2B66-4C3B-913E-DF7D5DD0D66A}" type="slidenum">
              <a:rPr lang="de-DE" smtClean="0"/>
              <a:t>‹#›</a:t>
            </a:fld>
            <a:endParaRPr lang="de-DE"/>
          </a:p>
        </p:txBody>
      </p:sp>
    </p:spTree>
    <p:extLst>
      <p:ext uri="{BB962C8B-B14F-4D97-AF65-F5344CB8AC3E}">
        <p14:creationId xmlns:p14="http://schemas.microsoft.com/office/powerpoint/2010/main" val="93846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03338" y="749300"/>
            <a:ext cx="4191000" cy="2359025"/>
          </a:xfrm>
        </p:spPr>
      </p:sp>
      <p:sp>
        <p:nvSpPr>
          <p:cNvPr id="3" name="Platshållare för anteckningar 2"/>
          <p:cNvSpPr>
            <a:spLocks noGrp="1"/>
          </p:cNvSpPr>
          <p:nvPr>
            <p:ph type="body" idx="1"/>
          </p:nvPr>
        </p:nvSpPr>
        <p:spPr>
          <a:xfrm>
            <a:off x="734541" y="3470813"/>
            <a:ext cx="5438140" cy="6371342"/>
          </a:xfrm>
        </p:spPr>
        <p:txBody>
          <a:bodyPr/>
          <a:lstStyle/>
          <a:p>
            <a:r>
              <a:rPr lang="sv-SE" sz="1800" dirty="0"/>
              <a:t>So,</a:t>
            </a:r>
            <a:r>
              <a:rPr lang="sv-SE" sz="1800" baseline="0" dirty="0"/>
              <a:t> I </a:t>
            </a:r>
            <a:r>
              <a:rPr lang="sv-SE" sz="1800" baseline="0" dirty="0" err="1"/>
              <a:t>was</a:t>
            </a:r>
            <a:r>
              <a:rPr lang="sv-SE" sz="1800" baseline="0" dirty="0"/>
              <a:t> </a:t>
            </a:r>
            <a:r>
              <a:rPr lang="sv-SE" sz="1800" baseline="0" dirty="0" err="1"/>
              <a:t>asked</a:t>
            </a:r>
            <a:r>
              <a:rPr lang="sv-SE" sz="1800" baseline="0" dirty="0"/>
              <a:t> to talk </a:t>
            </a:r>
            <a:r>
              <a:rPr lang="sv-SE" sz="1800" baseline="0" dirty="0" err="1"/>
              <a:t>about</a:t>
            </a:r>
            <a:r>
              <a:rPr lang="sv-SE" sz="1800" baseline="0" dirty="0"/>
              <a:t> the </a:t>
            </a:r>
            <a:r>
              <a:rPr lang="sv-SE" sz="1800" baseline="0" dirty="0" err="1"/>
              <a:t>compressed</a:t>
            </a:r>
            <a:r>
              <a:rPr lang="sv-SE" sz="1800" baseline="0" dirty="0"/>
              <a:t> air </a:t>
            </a:r>
            <a:r>
              <a:rPr lang="sv-SE" sz="1800" baseline="0" dirty="0" err="1"/>
              <a:t>equipment</a:t>
            </a:r>
            <a:r>
              <a:rPr lang="sv-SE" sz="1800" baseline="0" dirty="0"/>
              <a:t> </a:t>
            </a:r>
            <a:r>
              <a:rPr lang="sv-SE" sz="1800" baseline="0" dirty="0" err="1"/>
              <a:t>that</a:t>
            </a:r>
            <a:r>
              <a:rPr lang="sv-SE" sz="1800" baseline="0" dirty="0"/>
              <a:t> </a:t>
            </a:r>
            <a:r>
              <a:rPr lang="sv-SE" sz="1800" baseline="0" dirty="0" err="1"/>
              <a:t>we</a:t>
            </a:r>
            <a:r>
              <a:rPr lang="sv-SE" sz="1800" baseline="0" dirty="0"/>
              <a:t> plan to </a:t>
            </a:r>
            <a:r>
              <a:rPr lang="sv-SE" sz="1800" baseline="0" dirty="0" err="1"/>
              <a:t>install</a:t>
            </a:r>
            <a:r>
              <a:rPr lang="sv-SE" sz="1800" baseline="0" dirty="0"/>
              <a:t> in the CUB. </a:t>
            </a:r>
          </a:p>
          <a:p>
            <a:endParaRPr lang="sv-SE" sz="1800" baseline="0" dirty="0"/>
          </a:p>
          <a:p>
            <a:r>
              <a:rPr lang="sv-SE" sz="1800" baseline="0" dirty="0"/>
              <a:t>The air </a:t>
            </a:r>
            <a:r>
              <a:rPr lang="sv-SE" sz="1800" baseline="0" dirty="0" err="1"/>
              <a:t>demand</a:t>
            </a:r>
            <a:r>
              <a:rPr lang="sv-SE" sz="1800" baseline="0" dirty="0"/>
              <a:t> at ESS is </a:t>
            </a:r>
            <a:r>
              <a:rPr lang="sv-SE" sz="1800" baseline="0" dirty="0" err="1"/>
              <a:t>aspected</a:t>
            </a:r>
            <a:r>
              <a:rPr lang="sv-SE" sz="1800" baseline="0" dirty="0"/>
              <a:t> to be 3000 Nm3/h, and in the original </a:t>
            </a:r>
            <a:r>
              <a:rPr lang="sv-SE" sz="1800" baseline="0" dirty="0" err="1"/>
              <a:t>scope</a:t>
            </a:r>
            <a:r>
              <a:rPr lang="sv-SE" sz="1800" baseline="0" dirty="0"/>
              <a:t> </a:t>
            </a:r>
            <a:r>
              <a:rPr lang="sv-SE" sz="1800" baseline="0" dirty="0" err="1"/>
              <a:t>we</a:t>
            </a:r>
            <a:r>
              <a:rPr lang="sv-SE" sz="1800" baseline="0" dirty="0"/>
              <a:t> </a:t>
            </a:r>
            <a:r>
              <a:rPr lang="sv-SE" sz="1800" baseline="0" dirty="0" err="1"/>
              <a:t>were</a:t>
            </a:r>
            <a:r>
              <a:rPr lang="sv-SE" sz="1800" baseline="0" dirty="0"/>
              <a:t> </a:t>
            </a:r>
            <a:r>
              <a:rPr lang="sv-SE" sz="1800" baseline="0" dirty="0" err="1"/>
              <a:t>aspected</a:t>
            </a:r>
            <a:r>
              <a:rPr lang="sv-SE" sz="1800" baseline="0" dirty="0"/>
              <a:t> to </a:t>
            </a:r>
            <a:r>
              <a:rPr lang="sv-SE" sz="1800" baseline="0" dirty="0" err="1"/>
              <a:t>deliver</a:t>
            </a:r>
            <a:r>
              <a:rPr lang="sv-SE" sz="1800" baseline="0" dirty="0"/>
              <a:t> </a:t>
            </a:r>
            <a:r>
              <a:rPr lang="sv-SE" sz="1800" baseline="0" dirty="0" err="1"/>
              <a:t>that</a:t>
            </a:r>
            <a:r>
              <a:rPr lang="sv-SE" sz="1800" baseline="0" dirty="0"/>
              <a:t> and </a:t>
            </a:r>
            <a:r>
              <a:rPr lang="sv-SE" sz="1800" baseline="0" dirty="0" err="1"/>
              <a:t>also</a:t>
            </a:r>
            <a:r>
              <a:rPr lang="sv-SE" sz="1800" baseline="0" dirty="0"/>
              <a:t> </a:t>
            </a:r>
            <a:r>
              <a:rPr lang="sv-SE" sz="1800" baseline="0" dirty="0" err="1"/>
              <a:t>equipment</a:t>
            </a:r>
            <a:r>
              <a:rPr lang="sv-SE" sz="1800" baseline="0" dirty="0"/>
              <a:t> for </a:t>
            </a:r>
            <a:r>
              <a:rPr lang="sv-SE" sz="1800" baseline="0" dirty="0" err="1"/>
              <a:t>redundancy</a:t>
            </a:r>
            <a:r>
              <a:rPr lang="sv-SE" sz="1800" baseline="0" dirty="0"/>
              <a:t> </a:t>
            </a:r>
            <a:r>
              <a:rPr lang="sv-SE" sz="1800" baseline="0" dirty="0" err="1"/>
              <a:t>based</a:t>
            </a:r>
            <a:r>
              <a:rPr lang="sv-SE" sz="1800" baseline="0" dirty="0"/>
              <a:t> </a:t>
            </a:r>
            <a:r>
              <a:rPr lang="sv-SE" sz="1800" baseline="0" dirty="0" err="1"/>
              <a:t>upon</a:t>
            </a:r>
            <a:r>
              <a:rPr lang="sv-SE" sz="1800" baseline="0" dirty="0"/>
              <a:t> </a:t>
            </a:r>
            <a:r>
              <a:rPr lang="sv-SE" sz="1800" baseline="0" dirty="0" err="1"/>
              <a:t>failure</a:t>
            </a:r>
            <a:r>
              <a:rPr lang="sv-SE" sz="1800" baseline="0" dirty="0"/>
              <a:t> </a:t>
            </a:r>
            <a:r>
              <a:rPr lang="sv-SE" sz="1800" baseline="0" dirty="0" err="1"/>
              <a:t>of</a:t>
            </a:r>
            <a:r>
              <a:rPr lang="sv-SE" sz="1800" baseline="0" dirty="0"/>
              <a:t> </a:t>
            </a:r>
            <a:r>
              <a:rPr lang="sv-SE" sz="1800" baseline="0" dirty="0" err="1"/>
              <a:t>biggest</a:t>
            </a:r>
            <a:r>
              <a:rPr lang="sv-SE" sz="1800" baseline="0" dirty="0"/>
              <a:t> </a:t>
            </a:r>
            <a:r>
              <a:rPr lang="sv-SE" sz="1800" baseline="0" dirty="0" err="1"/>
              <a:t>machine</a:t>
            </a:r>
            <a:r>
              <a:rPr lang="sv-SE" sz="1800" baseline="0" dirty="0"/>
              <a:t>.</a:t>
            </a:r>
          </a:p>
          <a:p>
            <a:endParaRPr lang="sv-SE" sz="1800" baseline="0" dirty="0"/>
          </a:p>
          <a:p>
            <a:r>
              <a:rPr lang="sv-SE" sz="1800" baseline="0" dirty="0" err="1"/>
              <a:t>But</a:t>
            </a:r>
            <a:r>
              <a:rPr lang="sv-SE" sz="1800" baseline="0" dirty="0"/>
              <a:t> </a:t>
            </a:r>
            <a:r>
              <a:rPr lang="sv-SE" sz="1800" baseline="0" dirty="0" err="1"/>
              <a:t>since</a:t>
            </a:r>
            <a:r>
              <a:rPr lang="sv-SE" sz="1800" baseline="0" dirty="0"/>
              <a:t> the </a:t>
            </a:r>
            <a:r>
              <a:rPr lang="sv-SE" sz="1800" baseline="0" dirty="0" err="1"/>
              <a:t>need</a:t>
            </a:r>
            <a:r>
              <a:rPr lang="sv-SE" sz="1800" baseline="0" dirty="0"/>
              <a:t> for </a:t>
            </a:r>
            <a:r>
              <a:rPr lang="sv-SE" sz="1800" baseline="0" dirty="0" err="1"/>
              <a:t>compressed</a:t>
            </a:r>
            <a:r>
              <a:rPr lang="sv-SE" sz="1800" baseline="0" dirty="0"/>
              <a:t> air </a:t>
            </a:r>
            <a:r>
              <a:rPr lang="sv-SE" sz="1800" baseline="0" dirty="0" err="1"/>
              <a:t>came</a:t>
            </a:r>
            <a:r>
              <a:rPr lang="sv-SE" sz="1800" baseline="0" dirty="0"/>
              <a:t> </a:t>
            </a:r>
            <a:r>
              <a:rPr lang="sv-SE" sz="1800" baseline="0" dirty="0" err="1"/>
              <a:t>earlier</a:t>
            </a:r>
            <a:r>
              <a:rPr lang="sv-SE" sz="1800" baseline="0" dirty="0"/>
              <a:t> </a:t>
            </a:r>
            <a:r>
              <a:rPr lang="sv-SE" sz="1800" baseline="0" dirty="0" err="1"/>
              <a:t>than</a:t>
            </a:r>
            <a:r>
              <a:rPr lang="sv-SE" sz="1800" baseline="0" dirty="0"/>
              <a:t> </a:t>
            </a:r>
            <a:r>
              <a:rPr lang="sv-SE" sz="1800" baseline="0" dirty="0" err="1"/>
              <a:t>aspected</a:t>
            </a:r>
            <a:r>
              <a:rPr lang="sv-SE" sz="1800" baseline="0" dirty="0"/>
              <a:t> ESS has </a:t>
            </a:r>
            <a:r>
              <a:rPr lang="sv-SE" sz="1800" baseline="0" dirty="0" err="1"/>
              <a:t>alraedy</a:t>
            </a:r>
            <a:r>
              <a:rPr lang="sv-SE" sz="1800" baseline="0" dirty="0"/>
              <a:t> </a:t>
            </a:r>
            <a:r>
              <a:rPr lang="sv-SE" sz="1800" baseline="0" dirty="0" err="1"/>
              <a:t>installed</a:t>
            </a:r>
            <a:r>
              <a:rPr lang="sv-SE" sz="1800" baseline="0" dirty="0"/>
              <a:t> </a:t>
            </a:r>
            <a:r>
              <a:rPr lang="sv-SE" sz="1800" baseline="0" dirty="0" err="1"/>
              <a:t>some</a:t>
            </a:r>
            <a:r>
              <a:rPr lang="sv-SE" sz="1800" baseline="0" dirty="0"/>
              <a:t> air </a:t>
            </a:r>
            <a:r>
              <a:rPr lang="sv-SE" sz="1800" baseline="0" dirty="0" err="1"/>
              <a:t>compressors</a:t>
            </a:r>
            <a:r>
              <a:rPr lang="sv-SE" sz="1800" baseline="0" dirty="0"/>
              <a:t> </a:t>
            </a:r>
            <a:r>
              <a:rPr lang="sv-SE" sz="1800" baseline="0" dirty="0" err="1"/>
              <a:t>that</a:t>
            </a:r>
            <a:r>
              <a:rPr lang="sv-SE" sz="1800" baseline="0" dirty="0"/>
              <a:t> </a:t>
            </a:r>
            <a:r>
              <a:rPr lang="sv-SE" sz="1800" baseline="0" dirty="0" err="1"/>
              <a:t>replaces</a:t>
            </a:r>
            <a:r>
              <a:rPr lang="sv-SE" sz="1800" baseline="0" dirty="0"/>
              <a:t> the </a:t>
            </a:r>
            <a:r>
              <a:rPr lang="sv-SE" sz="1800" baseline="0" dirty="0" err="1"/>
              <a:t>need</a:t>
            </a:r>
            <a:r>
              <a:rPr lang="sv-SE" sz="1800" baseline="0" dirty="0"/>
              <a:t> for </a:t>
            </a:r>
            <a:r>
              <a:rPr lang="sv-SE" sz="1800" baseline="0" dirty="0" err="1"/>
              <a:t>redundancy</a:t>
            </a:r>
            <a:r>
              <a:rPr lang="sv-SE" sz="1800" baseline="0" dirty="0"/>
              <a:t> </a:t>
            </a:r>
            <a:r>
              <a:rPr lang="sv-SE" sz="1800" baseline="0" dirty="0" err="1"/>
              <a:t>equipment</a:t>
            </a:r>
            <a:r>
              <a:rPr lang="sv-SE" sz="1800" baseline="0" dirty="0"/>
              <a:t>.   </a:t>
            </a:r>
          </a:p>
          <a:p>
            <a:endParaRPr lang="sv-SE" sz="1800" baseline="0" dirty="0"/>
          </a:p>
          <a:p>
            <a:r>
              <a:rPr lang="sv-SE" sz="1800" baseline="0" dirty="0"/>
              <a:t>The </a:t>
            </a:r>
            <a:r>
              <a:rPr lang="sv-SE" sz="1800" baseline="0" dirty="0" err="1"/>
              <a:t>main</a:t>
            </a:r>
            <a:r>
              <a:rPr lang="sv-SE" sz="1800" baseline="0" dirty="0"/>
              <a:t> </a:t>
            </a:r>
            <a:r>
              <a:rPr lang="sv-SE" sz="1800" baseline="0" dirty="0" err="1"/>
              <a:t>components</a:t>
            </a:r>
            <a:r>
              <a:rPr lang="sv-SE" sz="1800" baseline="0" dirty="0"/>
              <a:t> in the </a:t>
            </a:r>
            <a:r>
              <a:rPr lang="sv-SE" sz="1800" baseline="0" dirty="0" err="1"/>
              <a:t>compressed</a:t>
            </a:r>
            <a:r>
              <a:rPr lang="sv-SE" sz="1800" baseline="0" dirty="0"/>
              <a:t> air solution </a:t>
            </a:r>
            <a:r>
              <a:rPr lang="sv-SE" sz="1800" baseline="0" dirty="0" err="1"/>
              <a:t>are</a:t>
            </a:r>
            <a:r>
              <a:rPr lang="sv-SE" sz="1800" baseline="0" dirty="0"/>
              <a:t> the…. </a:t>
            </a:r>
          </a:p>
          <a:p>
            <a:r>
              <a:rPr lang="sv-SE" sz="1800" baseline="0" dirty="0"/>
              <a:t>  </a:t>
            </a:r>
          </a:p>
          <a:p>
            <a:r>
              <a:rPr lang="sv-SE" sz="1800" dirty="0" err="1"/>
              <a:t>Variable</a:t>
            </a:r>
            <a:r>
              <a:rPr lang="sv-SE" sz="1800" dirty="0"/>
              <a:t> speed </a:t>
            </a:r>
            <a:r>
              <a:rPr lang="sv-SE" sz="1800" dirty="0" err="1"/>
              <a:t>controlled</a:t>
            </a:r>
            <a:r>
              <a:rPr lang="sv-SE" sz="1800" dirty="0"/>
              <a:t> &amp; </a:t>
            </a:r>
            <a:r>
              <a:rPr lang="sv-SE" sz="1800" dirty="0" err="1"/>
              <a:t>Water</a:t>
            </a:r>
            <a:r>
              <a:rPr lang="sv-SE" sz="1800" dirty="0"/>
              <a:t> </a:t>
            </a:r>
            <a:r>
              <a:rPr lang="sv-SE" sz="1800" dirty="0" err="1"/>
              <a:t>cooled</a:t>
            </a:r>
            <a:r>
              <a:rPr lang="sv-SE" sz="1800" dirty="0"/>
              <a:t> </a:t>
            </a:r>
            <a:r>
              <a:rPr lang="sv-SE" sz="1800" dirty="0" err="1"/>
              <a:t>compressor</a:t>
            </a:r>
            <a:r>
              <a:rPr lang="sv-SE" sz="1800" dirty="0"/>
              <a:t> </a:t>
            </a:r>
          </a:p>
          <a:p>
            <a:endParaRPr lang="sv-SE" sz="1800" dirty="0"/>
          </a:p>
          <a:p>
            <a:r>
              <a:rPr lang="sv-SE" sz="1800" dirty="0" err="1"/>
              <a:t>After</a:t>
            </a:r>
            <a:r>
              <a:rPr lang="sv-SE" sz="1800" dirty="0"/>
              <a:t> </a:t>
            </a:r>
            <a:r>
              <a:rPr lang="sv-SE" sz="1800" dirty="0" err="1"/>
              <a:t>coolers</a:t>
            </a:r>
            <a:r>
              <a:rPr lang="sv-SE" sz="1800" dirty="0"/>
              <a:t> </a:t>
            </a:r>
          </a:p>
          <a:p>
            <a:endParaRPr lang="sv-SE" sz="1800" dirty="0"/>
          </a:p>
          <a:p>
            <a:r>
              <a:rPr lang="sv-SE" sz="1800" dirty="0"/>
              <a:t>ND </a:t>
            </a:r>
            <a:r>
              <a:rPr lang="sv-SE" sz="1800" dirty="0" err="1"/>
              <a:t>dryers</a:t>
            </a:r>
            <a:r>
              <a:rPr lang="sv-SE" sz="1800" baseline="0" dirty="0"/>
              <a:t> </a:t>
            </a:r>
          </a:p>
          <a:p>
            <a:endParaRPr lang="sv-SE" sz="1800" dirty="0"/>
          </a:p>
          <a:p>
            <a:r>
              <a:rPr lang="sv-SE" sz="1800" dirty="0"/>
              <a:t>Air </a:t>
            </a:r>
            <a:r>
              <a:rPr lang="sv-SE" sz="1800" dirty="0" err="1"/>
              <a:t>vessel</a:t>
            </a:r>
            <a:r>
              <a:rPr lang="sv-SE" sz="1800" baseline="0" dirty="0"/>
              <a:t> </a:t>
            </a:r>
          </a:p>
          <a:p>
            <a:endParaRPr lang="sv-SE" sz="1800" baseline="0" dirty="0"/>
          </a:p>
          <a:p>
            <a:r>
              <a:rPr lang="sv-SE" sz="1800" i="1" baseline="0" dirty="0"/>
              <a:t>The </a:t>
            </a:r>
            <a:r>
              <a:rPr lang="sv-SE" sz="1800" i="1" baseline="0" dirty="0" err="1"/>
              <a:t>Facility</a:t>
            </a:r>
            <a:r>
              <a:rPr lang="sv-SE" sz="1800" i="1" baseline="0" dirty="0"/>
              <a:t> is </a:t>
            </a:r>
            <a:r>
              <a:rPr lang="sv-SE" sz="1800" i="1" baseline="0" dirty="0" err="1"/>
              <a:t>connected</a:t>
            </a:r>
            <a:r>
              <a:rPr lang="sv-SE" sz="1800" i="1" baseline="0" dirty="0"/>
              <a:t> to a heat </a:t>
            </a:r>
            <a:r>
              <a:rPr lang="sv-SE" sz="1800" i="1" baseline="0" dirty="0" err="1"/>
              <a:t>recovery</a:t>
            </a:r>
            <a:r>
              <a:rPr lang="sv-SE" sz="1800" i="1" baseline="0" dirty="0"/>
              <a:t> system </a:t>
            </a:r>
            <a:r>
              <a:rPr lang="sv-SE" sz="1800" i="1" baseline="0" dirty="0" err="1"/>
              <a:t>that</a:t>
            </a:r>
            <a:r>
              <a:rPr lang="sv-SE" sz="1800" i="1" baseline="0" dirty="0"/>
              <a:t> </a:t>
            </a:r>
            <a:r>
              <a:rPr lang="sv-SE" sz="1800" i="1" baseline="0" dirty="0" err="1"/>
              <a:t>provide</a:t>
            </a:r>
            <a:r>
              <a:rPr lang="sv-SE" sz="1800" i="1" baseline="0" dirty="0"/>
              <a:t> </a:t>
            </a:r>
            <a:r>
              <a:rPr lang="sv-SE" sz="1800" i="1" baseline="0" dirty="0" err="1"/>
              <a:t>cooling</a:t>
            </a:r>
            <a:r>
              <a:rPr lang="sv-SE" sz="1800" i="1" baseline="0" dirty="0"/>
              <a:t> to the </a:t>
            </a:r>
            <a:r>
              <a:rPr lang="sv-SE" sz="1800" i="1" baseline="0" dirty="0" err="1"/>
              <a:t>equipment</a:t>
            </a:r>
            <a:r>
              <a:rPr lang="sv-SE" sz="1800" i="1" baseline="0" dirty="0"/>
              <a:t> </a:t>
            </a:r>
            <a:r>
              <a:rPr lang="sv-SE" sz="1800" i="1" baseline="0" dirty="0" err="1"/>
              <a:t>but</a:t>
            </a:r>
            <a:r>
              <a:rPr lang="sv-SE" sz="1800" i="1" baseline="0" dirty="0"/>
              <a:t> </a:t>
            </a:r>
            <a:r>
              <a:rPr lang="sv-SE" sz="1800" i="1" baseline="0" dirty="0" err="1"/>
              <a:t>also</a:t>
            </a:r>
            <a:r>
              <a:rPr lang="sv-SE" sz="1800" i="1" baseline="0" dirty="0"/>
              <a:t> </a:t>
            </a:r>
            <a:r>
              <a:rPr lang="sv-SE" sz="1800" i="1" dirty="0" err="1"/>
              <a:t>recover</a:t>
            </a:r>
            <a:r>
              <a:rPr lang="sv-SE" sz="1800" i="1" dirty="0"/>
              <a:t> the </a:t>
            </a:r>
            <a:r>
              <a:rPr lang="sv-SE" sz="1800" i="1" dirty="0" err="1"/>
              <a:t>surplus</a:t>
            </a:r>
            <a:r>
              <a:rPr lang="sv-SE" sz="1800" i="1" dirty="0"/>
              <a:t> heat to </a:t>
            </a:r>
            <a:r>
              <a:rPr lang="sv-SE" sz="1800" i="1" dirty="0" err="1"/>
              <a:t>both</a:t>
            </a:r>
            <a:r>
              <a:rPr lang="sv-SE" sz="1800" i="1" dirty="0"/>
              <a:t> the </a:t>
            </a:r>
            <a:r>
              <a:rPr lang="sv-SE" sz="1800" i="1" baseline="0" dirty="0"/>
              <a:t>CWM &amp; CWH </a:t>
            </a:r>
            <a:r>
              <a:rPr lang="sv-SE" sz="1800" i="1" baseline="0" dirty="0" err="1"/>
              <a:t>curcuit</a:t>
            </a:r>
            <a:endParaRPr lang="sv-SE" sz="1800" i="1" baseline="0" dirty="0"/>
          </a:p>
          <a:p>
            <a:endParaRPr lang="sv-SE" sz="1800" i="1" baseline="0" dirty="0"/>
          </a:p>
          <a:p>
            <a:r>
              <a:rPr lang="sv-SE" sz="1800" i="1" baseline="0" dirty="0" err="1"/>
              <a:t>There´s</a:t>
            </a:r>
            <a:r>
              <a:rPr lang="sv-SE" sz="1800" i="1" baseline="0" dirty="0"/>
              <a:t> </a:t>
            </a:r>
            <a:r>
              <a:rPr lang="sv-SE" sz="1800" i="1" baseline="0" dirty="0" err="1"/>
              <a:t>also</a:t>
            </a:r>
            <a:r>
              <a:rPr lang="sv-SE" sz="1800" i="1" baseline="0" dirty="0"/>
              <a:t> an </a:t>
            </a:r>
            <a:r>
              <a:rPr lang="sv-SE" sz="1800" i="1" baseline="0" dirty="0" err="1"/>
              <a:t>emergency</a:t>
            </a:r>
            <a:r>
              <a:rPr lang="sv-SE" sz="1800" i="1" baseline="0" dirty="0"/>
              <a:t> </a:t>
            </a:r>
            <a:r>
              <a:rPr lang="sv-SE" sz="1800" i="1" baseline="0" dirty="0" err="1"/>
              <a:t>cooling</a:t>
            </a:r>
            <a:r>
              <a:rPr lang="sv-SE" sz="1800" i="1" baseline="0" dirty="0"/>
              <a:t> system </a:t>
            </a:r>
          </a:p>
          <a:p>
            <a:endParaRPr lang="sv-SE" sz="1800" i="1" baseline="0" dirty="0"/>
          </a:p>
          <a:p>
            <a:r>
              <a:rPr lang="sv-SE" sz="1800" i="1" baseline="0" dirty="0"/>
              <a:t>and a </a:t>
            </a:r>
            <a:r>
              <a:rPr lang="sv-SE" sz="1800" i="1" baseline="0" dirty="0" err="1"/>
              <a:t>possibility</a:t>
            </a:r>
            <a:r>
              <a:rPr lang="sv-SE" sz="1800" i="1" baseline="0" dirty="0"/>
              <a:t> </a:t>
            </a:r>
            <a:r>
              <a:rPr lang="sv-SE" sz="1800" i="1" baseline="0" dirty="0" err="1"/>
              <a:t>to</a:t>
            </a:r>
            <a:r>
              <a:rPr lang="sv-SE" sz="1800" i="1" baseline="0" dirty="0"/>
              <a:t> </a:t>
            </a:r>
            <a:r>
              <a:rPr lang="sv-SE" sz="1800" i="1" baseline="0" dirty="0" err="1"/>
              <a:t>connect</a:t>
            </a:r>
            <a:r>
              <a:rPr lang="sv-SE" sz="1800" i="1" baseline="0" dirty="0"/>
              <a:t> an external </a:t>
            </a:r>
            <a:r>
              <a:rPr lang="sv-SE" sz="1800" i="1" baseline="0" dirty="0" err="1"/>
              <a:t>compressor</a:t>
            </a:r>
            <a:r>
              <a:rPr lang="sv-SE" sz="1800" i="1" baseline="0" dirty="0"/>
              <a:t> </a:t>
            </a:r>
            <a:r>
              <a:rPr lang="sv-SE" sz="1800" i="1" baseline="0" dirty="0" err="1"/>
              <a:t>if</a:t>
            </a:r>
            <a:r>
              <a:rPr lang="sv-SE" sz="1800" i="1" baseline="0" dirty="0"/>
              <a:t> </a:t>
            </a:r>
            <a:r>
              <a:rPr lang="sv-SE" sz="1800" i="1" baseline="0" dirty="0" err="1"/>
              <a:t>needed</a:t>
            </a:r>
            <a:r>
              <a:rPr lang="sv-SE" sz="1800" i="1" baseline="0" dirty="0"/>
              <a:t> </a:t>
            </a:r>
          </a:p>
        </p:txBody>
      </p:sp>
      <p:sp>
        <p:nvSpPr>
          <p:cNvPr id="4" name="Platshållare för bildnummer 3"/>
          <p:cNvSpPr>
            <a:spLocks noGrp="1"/>
          </p:cNvSpPr>
          <p:nvPr>
            <p:ph type="sldNum" sz="quarter" idx="10"/>
          </p:nvPr>
        </p:nvSpPr>
        <p:spPr/>
        <p:txBody>
          <a:bodyPr/>
          <a:lstStyle/>
          <a:p>
            <a:fld id="{D79CEBA6-EE03-474B-BA15-02334E729609}" type="slidenum">
              <a:rPr lang="sv-SE" smtClean="0"/>
              <a:t>27</a:t>
            </a:fld>
            <a:endParaRPr lang="sv-SE"/>
          </a:p>
        </p:txBody>
      </p:sp>
    </p:spTree>
    <p:extLst>
      <p:ext uri="{BB962C8B-B14F-4D97-AF65-F5344CB8AC3E}">
        <p14:creationId xmlns:p14="http://schemas.microsoft.com/office/powerpoint/2010/main" val="273524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840038" y="117475"/>
            <a:ext cx="1117600" cy="630238"/>
          </a:xfrm>
        </p:spPr>
      </p:sp>
      <p:sp>
        <p:nvSpPr>
          <p:cNvPr id="3" name="Platshållare för anteckningar 2"/>
          <p:cNvSpPr>
            <a:spLocks noGrp="1"/>
          </p:cNvSpPr>
          <p:nvPr>
            <p:ph type="body" idx="1"/>
          </p:nvPr>
        </p:nvSpPr>
        <p:spPr>
          <a:xfrm>
            <a:off x="158477" y="936757"/>
            <a:ext cx="6495088" cy="8725827"/>
          </a:xfrm>
        </p:spPr>
        <p:txBody>
          <a:bodyPr/>
          <a:lstStyle/>
          <a:p>
            <a:pPr lvl="0"/>
            <a:r>
              <a:rPr lang="sv-SE" dirty="0" err="1"/>
              <a:t>Here´s</a:t>
            </a:r>
            <a:r>
              <a:rPr lang="sv-SE" baseline="0" dirty="0"/>
              <a:t> the </a:t>
            </a:r>
            <a:r>
              <a:rPr lang="sv-SE" baseline="0" dirty="0" err="1"/>
              <a:t>flowchart</a:t>
            </a:r>
            <a:r>
              <a:rPr lang="sv-SE" baseline="0" dirty="0"/>
              <a:t> </a:t>
            </a:r>
            <a:r>
              <a:rPr lang="sv-SE" baseline="0" dirty="0" err="1"/>
              <a:t>that</a:t>
            </a:r>
            <a:r>
              <a:rPr lang="sv-SE" baseline="0" dirty="0"/>
              <a:t> shows </a:t>
            </a:r>
            <a:r>
              <a:rPr lang="sv-SE" baseline="0" dirty="0" err="1"/>
              <a:t>our</a:t>
            </a:r>
            <a:r>
              <a:rPr lang="sv-SE" baseline="0" dirty="0"/>
              <a:t> design </a:t>
            </a:r>
            <a:r>
              <a:rPr lang="sv-SE" baseline="0" dirty="0" err="1"/>
              <a:t>wich</a:t>
            </a:r>
            <a:r>
              <a:rPr lang="sv-SE" baseline="0" dirty="0"/>
              <a:t> </a:t>
            </a:r>
            <a:r>
              <a:rPr lang="sv-SE" baseline="0" dirty="0" err="1"/>
              <a:t>are</a:t>
            </a:r>
            <a:r>
              <a:rPr lang="sv-SE" baseline="0" dirty="0"/>
              <a:t> b</a:t>
            </a:r>
            <a:r>
              <a:rPr lang="en-GB" dirty="0" err="1"/>
              <a:t>ased</a:t>
            </a:r>
            <a:r>
              <a:rPr lang="en-GB" dirty="0"/>
              <a:t> up</a:t>
            </a:r>
            <a:r>
              <a:rPr lang="en-GB" baseline="0" dirty="0"/>
              <a:t> </a:t>
            </a:r>
            <a:r>
              <a:rPr lang="en-GB" dirty="0"/>
              <a:t>on the ESS specifications.</a:t>
            </a:r>
          </a:p>
          <a:p>
            <a:pPr lvl="0"/>
            <a:endParaRPr lang="en-GB" dirty="0"/>
          </a:p>
          <a:p>
            <a:pPr lvl="0"/>
            <a:r>
              <a:rPr lang="en-GB" dirty="0">
                <a:solidFill>
                  <a:srgbClr val="FF0000"/>
                </a:solidFill>
              </a:rPr>
              <a:t>We have chosen to design the compressed air system with two compressors that have  50% capacity each. There are also one compressed air facility in the other end of the compressed air grid owned by ESS, with a capacity of a bit more than 50%,</a:t>
            </a:r>
            <a:r>
              <a:rPr lang="en-GB" baseline="0" dirty="0">
                <a:solidFill>
                  <a:srgbClr val="FF0000"/>
                </a:solidFill>
              </a:rPr>
              <a:t> that functions as a redundancy in case of failure. </a:t>
            </a:r>
            <a:r>
              <a:rPr lang="en-GB" dirty="0">
                <a:solidFill>
                  <a:srgbClr val="FF0000"/>
                </a:solidFill>
              </a:rPr>
              <a:t> </a:t>
            </a:r>
          </a:p>
          <a:p>
            <a:pPr lvl="0"/>
            <a:br>
              <a:rPr lang="en-GB" dirty="0"/>
            </a:br>
            <a:r>
              <a:rPr lang="en-GB" dirty="0">
                <a:solidFill>
                  <a:srgbClr val="FF0000"/>
                </a:solidFill>
              </a:rPr>
              <a:t>Both of our compressors are speed regulated and the plant is pressure controlled, based on a reference sensor located in the worst point of the grid.</a:t>
            </a:r>
            <a:br>
              <a:rPr lang="en-GB" dirty="0">
                <a:solidFill>
                  <a:srgbClr val="FF0000"/>
                </a:solidFill>
              </a:rPr>
            </a:br>
            <a:br>
              <a:rPr lang="en-GB" dirty="0"/>
            </a:br>
            <a:r>
              <a:rPr lang="en-GB" dirty="0"/>
              <a:t>In order to meet the </a:t>
            </a:r>
            <a:r>
              <a:rPr lang="en-GB" dirty="0" err="1"/>
              <a:t>dewpoint</a:t>
            </a:r>
            <a:r>
              <a:rPr lang="en-GB" dirty="0"/>
              <a:t> requirement, each compressor has an ND dryer, which differs slightly from the more traditional MD dryer through an extra cooling stage. By using the ND dryer it allows us to optimize energy usage and also reach the tough </a:t>
            </a:r>
            <a:r>
              <a:rPr lang="en-GB" dirty="0" err="1"/>
              <a:t>dewpoint</a:t>
            </a:r>
            <a:r>
              <a:rPr lang="en-GB" dirty="0"/>
              <a:t> of -40 degrees. </a:t>
            </a:r>
            <a:br>
              <a:rPr lang="en-GB" dirty="0"/>
            </a:br>
            <a:br>
              <a:rPr lang="en-GB" dirty="0"/>
            </a:br>
            <a:r>
              <a:rPr lang="en-GB" dirty="0">
                <a:solidFill>
                  <a:srgbClr val="FF0000"/>
                </a:solidFill>
              </a:rPr>
              <a:t>The speed ​​control in combination with the accumulation in the grid and management system, we will be able to keep the pressure requirement, but as an extra security, due to that the outlet pattern is not fully known, we have also chosen to install a 4m3 accumulation.</a:t>
            </a:r>
            <a:br>
              <a:rPr lang="en-GB" dirty="0">
                <a:solidFill>
                  <a:srgbClr val="FF0000"/>
                </a:solidFill>
              </a:rPr>
            </a:br>
            <a:br>
              <a:rPr lang="en-GB" dirty="0"/>
            </a:br>
            <a:r>
              <a:rPr lang="en-GB" dirty="0"/>
              <a:t>Most of the energy supplied to the facility are converted into high-quality heat which allows us to recovery surplus heat and also provide urgent cooling for the compressors. The heat recovery system are connected to both CWM and CWH cooling circuits, where we recycle as much as possible into the high-temperature circuit and the remaining heat is taken care of and recycled in the CWM </a:t>
            </a:r>
            <a:r>
              <a:rPr lang="en-GB" dirty="0" err="1"/>
              <a:t>curicuit</a:t>
            </a:r>
            <a:r>
              <a:rPr lang="en-GB" dirty="0"/>
              <a:t>. </a:t>
            </a:r>
          </a:p>
          <a:p>
            <a:pPr lvl="0"/>
            <a:endParaRPr lang="en-GB" dirty="0"/>
          </a:p>
          <a:p>
            <a:pPr lvl="0"/>
            <a:r>
              <a:rPr lang="en-GB" dirty="0">
                <a:solidFill>
                  <a:srgbClr val="FF0000"/>
                </a:solidFill>
              </a:rPr>
              <a:t>By using both circuits it also gives us higher reliability,  but if, for some reason,  the cooling </a:t>
            </a:r>
            <a:r>
              <a:rPr lang="en-GB" dirty="0" err="1">
                <a:solidFill>
                  <a:srgbClr val="FF0000"/>
                </a:solidFill>
              </a:rPr>
              <a:t>curcuits</a:t>
            </a:r>
            <a:r>
              <a:rPr lang="en-GB" dirty="0">
                <a:solidFill>
                  <a:srgbClr val="FF0000"/>
                </a:solidFill>
              </a:rPr>
              <a:t> failures and we need to cool off the compressors anyway we are considering  to install a completely independent emergency cooling equipment connected to the cold water that automatically starts.</a:t>
            </a:r>
            <a:br>
              <a:rPr lang="en-GB" dirty="0">
                <a:solidFill>
                  <a:srgbClr val="FF0000"/>
                </a:solidFill>
              </a:rPr>
            </a:br>
            <a:r>
              <a:rPr lang="en-GB" dirty="0"/>
              <a:t> </a:t>
            </a:r>
            <a:br>
              <a:rPr lang="en-GB" dirty="0"/>
            </a:br>
            <a:r>
              <a:rPr lang="en-GB" dirty="0"/>
              <a:t>There´s always a compressor as a permanent backup, and if for some reason it is necessary to have additional capacity, the system is prepared to connect a rental compressor, and, in the event of a major brake down, we can section off all or part of existing compressors. </a:t>
            </a:r>
          </a:p>
          <a:p>
            <a:pPr lvl="0"/>
            <a:endParaRPr lang="en-GB" dirty="0"/>
          </a:p>
          <a:p>
            <a:pPr lvl="0"/>
            <a:r>
              <a:rPr lang="en-GB" dirty="0"/>
              <a:t>The supplier we´ve been talking  to has a well-developed rental store</a:t>
            </a:r>
            <a:r>
              <a:rPr lang="en-GB" baseline="0" dirty="0"/>
              <a:t> </a:t>
            </a:r>
            <a:r>
              <a:rPr lang="en-GB" dirty="0"/>
              <a:t>both in Copenhagen and Gothenburg where these sizes of compressors are usually available and can be installed and operated within 24 hours. </a:t>
            </a:r>
            <a:br>
              <a:rPr lang="en-GB" dirty="0"/>
            </a:br>
            <a:br>
              <a:rPr lang="en-GB" dirty="0"/>
            </a:br>
            <a:r>
              <a:rPr lang="en-GB" dirty="0">
                <a:solidFill>
                  <a:srgbClr val="FF0000"/>
                </a:solidFill>
              </a:rPr>
              <a:t>The plant is also prepared for further expansion during operation through the possibility of connecting to the valve-mounted expansion hub. This allows us to take a new compressor in operation without affecting the availability.</a:t>
            </a:r>
            <a:br>
              <a:rPr lang="en-GB" dirty="0"/>
            </a:br>
            <a:br>
              <a:rPr lang="en-GB" dirty="0"/>
            </a:br>
            <a:r>
              <a:rPr lang="en-GB" dirty="0"/>
              <a:t>The entire plant including the </a:t>
            </a:r>
            <a:r>
              <a:rPr lang="en-GB"/>
              <a:t>ESS compressors, is </a:t>
            </a:r>
            <a:r>
              <a:rPr lang="en-GB" dirty="0"/>
              <a:t>also equipped with a control system adapted for compressed air and that are fully communicable both down and upstream, for making it easy to monitor and easy to optimize. </a:t>
            </a:r>
            <a:endParaRPr lang="sv-SE" dirty="0"/>
          </a:p>
        </p:txBody>
      </p:sp>
      <p:sp>
        <p:nvSpPr>
          <p:cNvPr id="4" name="Platshållare för bildnummer 3"/>
          <p:cNvSpPr>
            <a:spLocks noGrp="1"/>
          </p:cNvSpPr>
          <p:nvPr>
            <p:ph type="sldNum" sz="quarter" idx="10"/>
          </p:nvPr>
        </p:nvSpPr>
        <p:spPr/>
        <p:txBody>
          <a:bodyPr/>
          <a:lstStyle/>
          <a:p>
            <a:fld id="{D79CEBA6-EE03-474B-BA15-02334E729609}" type="slidenum">
              <a:rPr lang="sv-SE" smtClean="0"/>
              <a:t>28</a:t>
            </a:fld>
            <a:endParaRPr lang="sv-SE"/>
          </a:p>
        </p:txBody>
      </p:sp>
    </p:spTree>
    <p:extLst>
      <p:ext uri="{BB962C8B-B14F-4D97-AF65-F5344CB8AC3E}">
        <p14:creationId xmlns:p14="http://schemas.microsoft.com/office/powerpoint/2010/main" val="201489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err="1"/>
              <a:t>The</a:t>
            </a:r>
            <a:r>
              <a:rPr lang="sv-SE" sz="1600" baseline="0" dirty="0" err="1"/>
              <a:t>re´s</a:t>
            </a:r>
            <a:r>
              <a:rPr lang="sv-SE" sz="1600" baseline="0" dirty="0"/>
              <a:t> a </a:t>
            </a:r>
            <a:r>
              <a:rPr lang="sv-SE" sz="1600" baseline="0" dirty="0" err="1"/>
              <a:t>desire</a:t>
            </a:r>
            <a:r>
              <a:rPr lang="sv-SE" sz="1600" baseline="0" dirty="0"/>
              <a:t> </a:t>
            </a:r>
            <a:r>
              <a:rPr lang="sv-SE" sz="1600" baseline="0" dirty="0" err="1"/>
              <a:t>of</a:t>
            </a:r>
            <a:r>
              <a:rPr lang="sv-SE" sz="1600" baseline="0" dirty="0"/>
              <a:t> </a:t>
            </a:r>
            <a:r>
              <a:rPr lang="sv-SE" sz="1600" baseline="0" dirty="0" err="1"/>
              <a:t>redundancy</a:t>
            </a:r>
            <a:r>
              <a:rPr lang="sv-SE" sz="1600" baseline="0" dirty="0"/>
              <a:t> and </a:t>
            </a:r>
            <a:r>
              <a:rPr lang="sv-SE" sz="1600" baseline="0" dirty="0" err="1"/>
              <a:t>we</a:t>
            </a:r>
            <a:r>
              <a:rPr lang="sv-SE" sz="1600" baseline="0" dirty="0"/>
              <a:t> </a:t>
            </a:r>
            <a:r>
              <a:rPr lang="sv-SE" sz="1600" baseline="0" dirty="0" err="1"/>
              <a:t>have</a:t>
            </a:r>
            <a:r>
              <a:rPr lang="sv-SE" sz="1600" baseline="0" dirty="0"/>
              <a:t> designed the system for </a:t>
            </a:r>
            <a:r>
              <a:rPr lang="sv-SE" sz="1600" baseline="0" dirty="0" err="1"/>
              <a:t>high</a:t>
            </a:r>
            <a:r>
              <a:rPr lang="sv-SE" sz="1600" baseline="0" dirty="0"/>
              <a:t> </a:t>
            </a:r>
            <a:r>
              <a:rPr lang="sv-SE" sz="1600" baseline="0" dirty="0" err="1"/>
              <a:t>reliability</a:t>
            </a:r>
            <a:r>
              <a:rPr lang="sv-SE" sz="1600" baseline="0" dirty="0"/>
              <a:t> and </a:t>
            </a:r>
            <a:r>
              <a:rPr lang="sv-SE" sz="1600" baseline="0" dirty="0" err="1"/>
              <a:t>performance</a:t>
            </a:r>
            <a:endParaRPr lang="sv-SE" sz="1600" baseline="0" dirty="0"/>
          </a:p>
          <a:p>
            <a:endParaRPr lang="sv-SE" sz="1600" baseline="0" dirty="0"/>
          </a:p>
          <a:p>
            <a:pPr>
              <a:buClr>
                <a:srgbClr val="000000"/>
              </a:buClr>
              <a:buSzPct val="100000"/>
              <a:buFont typeface="Arial"/>
              <a:buNone/>
            </a:pPr>
            <a:r>
              <a:rPr lang="sv-SE" sz="1600" baseline="0" dirty="0" err="1"/>
              <a:t>We</a:t>
            </a:r>
            <a:r>
              <a:rPr lang="sv-SE" sz="1600" baseline="0" dirty="0"/>
              <a:t> </a:t>
            </a:r>
            <a:r>
              <a:rPr lang="sv-SE" sz="1600" baseline="0" dirty="0" err="1"/>
              <a:t>have</a:t>
            </a:r>
            <a:r>
              <a:rPr lang="sv-SE" sz="1600" baseline="0" dirty="0"/>
              <a:t> </a:t>
            </a:r>
            <a:r>
              <a:rPr lang="sv-SE" sz="1600" baseline="0" dirty="0" err="1"/>
              <a:t>always</a:t>
            </a:r>
            <a:r>
              <a:rPr lang="sv-SE" sz="1600" baseline="0" dirty="0"/>
              <a:t> a</a:t>
            </a:r>
            <a:r>
              <a:rPr lang="en-US" sz="1600" dirty="0"/>
              <a:t>t least 50% of the air demand as a back up which means that we can always handle a brake down of the largest machine without any interruption.  </a:t>
            </a:r>
          </a:p>
          <a:p>
            <a:pPr>
              <a:buClr>
                <a:srgbClr val="000000"/>
              </a:buClr>
              <a:buSzPct val="100000"/>
              <a:buFont typeface="Arial"/>
              <a:buNone/>
            </a:pPr>
            <a:r>
              <a:rPr lang="en-US" sz="1600" dirty="0"/>
              <a:t>  </a:t>
            </a:r>
          </a:p>
          <a:p>
            <a:pPr>
              <a:buClr>
                <a:srgbClr val="000000"/>
              </a:buClr>
              <a:buSzPct val="100000"/>
              <a:buFont typeface="Arial"/>
              <a:buNone/>
            </a:pPr>
            <a:endParaRPr lang="en-US" sz="1600" dirty="0"/>
          </a:p>
          <a:p>
            <a:pPr>
              <a:buClr>
                <a:srgbClr val="000000"/>
              </a:buClr>
              <a:buSzPct val="100000"/>
              <a:buFont typeface="Arial"/>
              <a:buNone/>
            </a:pPr>
            <a:endParaRPr lang="en-US" sz="1600" dirty="0"/>
          </a:p>
          <a:p>
            <a:pPr>
              <a:buClr>
                <a:srgbClr val="000000"/>
              </a:buClr>
              <a:buSzPct val="100000"/>
              <a:buFont typeface="Arial"/>
              <a:buNone/>
            </a:pPr>
            <a:r>
              <a:rPr lang="en-US" sz="1600" dirty="0"/>
              <a:t>We have prepared for connection of an external compressor</a:t>
            </a:r>
            <a:r>
              <a:rPr lang="en-US" sz="1600" baseline="0" dirty="0"/>
              <a:t>. There´s a reserved location and connection point outside the CUB with prepared piping and power. </a:t>
            </a:r>
          </a:p>
          <a:p>
            <a:pPr>
              <a:buClr>
                <a:srgbClr val="000000"/>
              </a:buClr>
              <a:buSzPct val="100000"/>
              <a:buFont typeface="Arial"/>
              <a:buNone/>
            </a:pPr>
            <a:endParaRPr lang="en-US" sz="1200" dirty="0"/>
          </a:p>
          <a:p>
            <a:endParaRPr lang="sv-SE" dirty="0"/>
          </a:p>
        </p:txBody>
      </p:sp>
      <p:sp>
        <p:nvSpPr>
          <p:cNvPr id="4" name="Platshållare för bildnummer 3"/>
          <p:cNvSpPr>
            <a:spLocks noGrp="1"/>
          </p:cNvSpPr>
          <p:nvPr>
            <p:ph type="sldNum" sz="quarter" idx="10"/>
          </p:nvPr>
        </p:nvSpPr>
        <p:spPr/>
        <p:txBody>
          <a:bodyPr/>
          <a:lstStyle/>
          <a:p>
            <a:fld id="{D79CEBA6-EE03-474B-BA15-02334E729609}" type="slidenum">
              <a:rPr lang="sv-SE" smtClean="0"/>
              <a:t>29</a:t>
            </a:fld>
            <a:endParaRPr lang="sv-SE"/>
          </a:p>
        </p:txBody>
      </p:sp>
    </p:spTree>
    <p:extLst>
      <p:ext uri="{BB962C8B-B14F-4D97-AF65-F5344CB8AC3E}">
        <p14:creationId xmlns:p14="http://schemas.microsoft.com/office/powerpoint/2010/main" val="329526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We</a:t>
            </a:r>
            <a:r>
              <a:rPr lang="sv-SE" dirty="0"/>
              <a:t> </a:t>
            </a:r>
            <a:r>
              <a:rPr lang="sv-SE" dirty="0" err="1"/>
              <a:t>have</a:t>
            </a:r>
            <a:r>
              <a:rPr lang="sv-SE" baseline="0" dirty="0"/>
              <a:t> </a:t>
            </a:r>
            <a:r>
              <a:rPr lang="sv-SE" baseline="0" dirty="0" err="1"/>
              <a:t>also</a:t>
            </a:r>
            <a:r>
              <a:rPr lang="sv-SE" baseline="0" dirty="0"/>
              <a:t> </a:t>
            </a:r>
            <a:r>
              <a:rPr lang="sv-SE" baseline="0" dirty="0" err="1"/>
              <a:t>done</a:t>
            </a:r>
            <a:r>
              <a:rPr lang="sv-SE" baseline="0" dirty="0"/>
              <a:t> an </a:t>
            </a:r>
            <a:r>
              <a:rPr lang="sv-SE" baseline="0" dirty="0" err="1"/>
              <a:t>energy</a:t>
            </a:r>
            <a:r>
              <a:rPr lang="sv-SE" baseline="0" dirty="0"/>
              <a:t> </a:t>
            </a:r>
            <a:r>
              <a:rPr lang="sv-SE" baseline="0" dirty="0" err="1"/>
              <a:t>efficient</a:t>
            </a:r>
            <a:r>
              <a:rPr lang="sv-SE" baseline="0" dirty="0"/>
              <a:t> design and </a:t>
            </a:r>
            <a:r>
              <a:rPr lang="sv-SE" baseline="0" dirty="0" err="1"/>
              <a:t>construction</a:t>
            </a:r>
            <a:r>
              <a:rPr lang="sv-SE" baseline="0" dirty="0"/>
              <a:t>. </a:t>
            </a:r>
          </a:p>
          <a:p>
            <a:endParaRPr lang="sv-SE" dirty="0"/>
          </a:p>
        </p:txBody>
      </p:sp>
      <p:sp>
        <p:nvSpPr>
          <p:cNvPr id="4" name="Platshållare för bildnummer 3"/>
          <p:cNvSpPr>
            <a:spLocks noGrp="1"/>
          </p:cNvSpPr>
          <p:nvPr>
            <p:ph type="sldNum" sz="quarter" idx="10"/>
          </p:nvPr>
        </p:nvSpPr>
        <p:spPr/>
        <p:txBody>
          <a:bodyPr/>
          <a:lstStyle/>
          <a:p>
            <a:fld id="{D79CEBA6-EE03-474B-BA15-02334E729609}" type="slidenum">
              <a:rPr lang="sv-SE" smtClean="0"/>
              <a:t>30</a:t>
            </a:fld>
            <a:endParaRPr lang="sv-SE"/>
          </a:p>
        </p:txBody>
      </p:sp>
    </p:spTree>
    <p:extLst>
      <p:ext uri="{BB962C8B-B14F-4D97-AF65-F5344CB8AC3E}">
        <p14:creationId xmlns:p14="http://schemas.microsoft.com/office/powerpoint/2010/main" val="2782491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ess color">
    <p:spTree>
      <p:nvGrpSpPr>
        <p:cNvPr id="1" name=""/>
        <p:cNvGrpSpPr/>
        <p:nvPr/>
      </p:nvGrpSpPr>
      <p:grpSpPr>
        <a:xfrm>
          <a:off x="0" y="0"/>
          <a:ext cx="0" cy="0"/>
          <a:chOff x="0" y="0"/>
          <a:chExt cx="0" cy="0"/>
        </a:xfrm>
      </p:grpSpPr>
      <p:sp>
        <p:nvSpPr>
          <p:cNvPr id="2" name="Titel 1"/>
          <p:cNvSpPr>
            <a:spLocks noGrp="1"/>
          </p:cNvSpPr>
          <p:nvPr>
            <p:ph type="ctrTitle"/>
          </p:nvPr>
        </p:nvSpPr>
        <p:spPr>
          <a:xfrm>
            <a:off x="1566000" y="1573200"/>
            <a:ext cx="6012000" cy="1224000"/>
          </a:xfrm>
        </p:spPr>
        <p:txBody>
          <a:bodyPr anchor="b" anchorCtr="0">
            <a:noAutofit/>
          </a:bodyPr>
          <a:lstStyle>
            <a:lvl1pPr algn="r">
              <a:lnSpc>
                <a:spcPts val="4600"/>
              </a:lnSpc>
              <a:defRPr sz="4600" kern="100" baseline="0"/>
            </a:lvl1pPr>
          </a:lstStyle>
          <a:p>
            <a:r>
              <a:rPr lang="de-DE" dirty="0"/>
              <a:t>Titelmasterformat durch Klicken bearbeiten</a:t>
            </a:r>
          </a:p>
        </p:txBody>
      </p:sp>
      <p:sp>
        <p:nvSpPr>
          <p:cNvPr id="3" name="Untertitel 2"/>
          <p:cNvSpPr>
            <a:spLocks noGrp="1"/>
          </p:cNvSpPr>
          <p:nvPr>
            <p:ph type="subTitle" idx="1"/>
          </p:nvPr>
        </p:nvSpPr>
        <p:spPr>
          <a:xfrm>
            <a:off x="1566000" y="2901600"/>
            <a:ext cx="60120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6138000" y="522000"/>
            <a:ext cx="1440000" cy="144000"/>
          </a:xfrm>
        </p:spPr>
        <p:txBody>
          <a:bodyPr/>
          <a:lstStyle>
            <a:lvl1pPr algn="r">
              <a:defRPr/>
            </a:lvl1pPr>
          </a:lstStyle>
          <a:p>
            <a:r>
              <a:rPr lang="de-DE"/>
              <a:t>03.04.2017</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3520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708000"/>
            <a:ext cx="2124877" cy="630000"/>
          </a:xfrm>
          <a:prstGeom prst="rect">
            <a:avLst/>
          </a:prstGeom>
        </p:spPr>
      </p:pic>
    </p:spTree>
    <p:extLst>
      <p:ext uri="{BB962C8B-B14F-4D97-AF65-F5344CB8AC3E}">
        <p14:creationId xmlns:p14="http://schemas.microsoft.com/office/powerpoint/2010/main" val="223579505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Graph/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quarter" idx="1"/>
          </p:nvPr>
        </p:nvSpPr>
        <p:spPr>
          <a:xfrm>
            <a:off x="377825" y="1371599"/>
            <a:ext cx="5508000" cy="33984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
        <p:nvSpPr>
          <p:cNvPr id="6" name="Datumsplatzhalter 5"/>
          <p:cNvSpPr>
            <a:spLocks noGrp="1"/>
          </p:cNvSpPr>
          <p:nvPr>
            <p:ph type="dt" sz="half" idx="10"/>
          </p:nvPr>
        </p:nvSpPr>
        <p:spPr/>
        <p:txBody>
          <a:bodyPr/>
          <a:lstStyle/>
          <a:p>
            <a:r>
              <a:rPr lang="de-DE"/>
              <a:t>03.04.2017</a:t>
            </a:r>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93C795C4-4A26-412B-AA90-98E97FF83D41}" type="slidenum">
              <a:rPr lang="de-DE" smtClean="0"/>
              <a:pPr/>
              <a:t>‹#›</a:t>
            </a:fld>
            <a:endParaRPr lang="de-DE"/>
          </a:p>
        </p:txBody>
      </p:sp>
    </p:spTree>
    <p:extLst>
      <p:ext uri="{BB962C8B-B14F-4D97-AF65-F5344CB8AC3E}">
        <p14:creationId xmlns:p14="http://schemas.microsoft.com/office/powerpoint/2010/main" val="79739306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ustom ch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03.04.2017</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28273780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03.04.2017</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5689598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1 column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latin typeface="+mj-lt"/>
              </a:defRPr>
            </a:lvl1pPr>
            <a:lvl2pPr marL="542925" indent="-187325">
              <a:spcAft>
                <a:spcPts val="1000"/>
              </a:spcAft>
              <a:defRPr>
                <a:latin typeface="+mj-lt"/>
              </a:defRPr>
            </a:lvl2pPr>
            <a:lvl3pPr marL="720725" indent="-177800">
              <a:spcAft>
                <a:spcPts val="1000"/>
              </a:spcAft>
              <a:defRPr>
                <a:latin typeface="+mj-lt"/>
              </a:defRPr>
            </a:lvl3pPr>
            <a:lvl4pPr marL="898525" indent="-177800">
              <a:spcAft>
                <a:spcPts val="1000"/>
              </a:spcAft>
              <a:defRPr>
                <a:latin typeface="+mj-lt"/>
              </a:defRPr>
            </a:lvl4pPr>
            <a:lvl5pPr marL="1076325" indent="-177800">
              <a:spcAft>
                <a:spcPts val="1000"/>
              </a:spcAft>
              <a:defRPr>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78237043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de-DE" dirty="0"/>
              <a:t>Titelmasterformat durch Klicken bearbeiten</a:t>
            </a:r>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4875816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3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4275772360"/>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genda 1 column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solidFill>
                  <a:srgbClr val="FFFFFF"/>
                </a:solidFill>
                <a:latin typeface="+mj-lt"/>
              </a:defRPr>
            </a:lvl1pPr>
            <a:lvl2pPr marL="542925" indent="-187325">
              <a:spcAft>
                <a:spcPts val="1000"/>
              </a:spcAft>
              <a:defRPr>
                <a:solidFill>
                  <a:srgbClr val="FFFFFF"/>
                </a:solidFill>
                <a:latin typeface="+mj-lt"/>
              </a:defRPr>
            </a:lvl2pPr>
            <a:lvl3pPr marL="720725" indent="-177800">
              <a:spcAft>
                <a:spcPts val="1000"/>
              </a:spcAft>
              <a:defRPr>
                <a:solidFill>
                  <a:srgbClr val="FFFFFF"/>
                </a:solidFill>
                <a:latin typeface="+mj-lt"/>
              </a:defRPr>
            </a:lvl3pPr>
            <a:lvl4pPr marL="898525" indent="-177800">
              <a:spcAft>
                <a:spcPts val="1000"/>
              </a:spcAft>
              <a:defRPr>
                <a:solidFill>
                  <a:srgbClr val="FFFFFF"/>
                </a:solidFill>
                <a:latin typeface="+mj-lt"/>
              </a:defRPr>
            </a:lvl4pPr>
            <a:lvl5pPr marL="1076325" indent="-177800">
              <a:spcAft>
                <a:spcPts val="1000"/>
              </a:spcAft>
              <a:defRPr>
                <a:solidFill>
                  <a:srgbClr val="FFFFFF"/>
                </a:solidFill>
                <a:latin typeface="+mj-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lvl1pPr>
              <a:defRPr>
                <a:solidFill>
                  <a:srgbClr val="FFFFFF"/>
                </a:solidFill>
              </a:defRPr>
            </a:lvl1pPr>
          </a:lstStyle>
          <a:p>
            <a:endParaRPr lang="de-DE"/>
          </a:p>
        </p:txBody>
      </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1954738925"/>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3136714958"/>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3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de-DE"/>
              <a:t>Titelmasterformat durch Klicken bearbeiten</a:t>
            </a:r>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76290566"/>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less colour">
    <p:spTree>
      <p:nvGrpSpPr>
        <p:cNvPr id="1" name=""/>
        <p:cNvGrpSpPr/>
        <p:nvPr/>
      </p:nvGrpSpPr>
      <p:grpSpPr>
        <a:xfrm>
          <a:off x="0" y="0"/>
          <a:ext cx="0" cy="0"/>
          <a:chOff x="0" y="0"/>
          <a:chExt cx="0" cy="0"/>
        </a:xfrm>
      </p:grpSpPr>
      <p:sp>
        <p:nvSpPr>
          <p:cNvPr id="2" name="Titel 1"/>
          <p:cNvSpPr>
            <a:spLocks noGrp="1"/>
          </p:cNvSpPr>
          <p:nvPr>
            <p:ph type="title"/>
          </p:nvPr>
        </p:nvSpPr>
        <p:spPr>
          <a:xfrm>
            <a:off x="1566000" y="1159200"/>
            <a:ext cx="6012000" cy="2574000"/>
          </a:xfrm>
        </p:spPr>
        <p:txBody>
          <a:bodyPr anchor="b" anchorCtr="0">
            <a:noAutofit/>
          </a:bodyPr>
          <a:lstStyle>
            <a:lvl1pPr algn="r">
              <a:lnSpc>
                <a:spcPts val="6400"/>
              </a:lnSpc>
              <a:defRPr sz="6400" b="0" cap="none" baseline="0"/>
            </a:lvl1pPr>
          </a:lstStyle>
          <a:p>
            <a:r>
              <a:rPr lang="de-DE" dirty="0"/>
              <a:t>Titelmasterformat durch Klicken bearbeiten</a:t>
            </a:r>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6820951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full color">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1600" y="1573200"/>
            <a:ext cx="6012000" cy="1224000"/>
          </a:xfrm>
        </p:spPr>
        <p:txBody>
          <a:bodyPr anchor="b" anchorCtr="0">
            <a:noAutofit/>
          </a:bodyPr>
          <a:lstStyle>
            <a:lvl1pPr algn="r">
              <a:lnSpc>
                <a:spcPts val="4600"/>
              </a:lnSpc>
              <a:defRPr sz="4600" kern="100" baseline="0">
                <a:solidFill>
                  <a:srgbClr val="FFFFFF"/>
                </a:solidFill>
              </a:defRPr>
            </a:lvl1pPr>
          </a:lstStyle>
          <a:p>
            <a:r>
              <a:rPr lang="de-DE" dirty="0"/>
              <a:t>Titelmasterformat durch Klicken bearbeiten</a:t>
            </a:r>
          </a:p>
        </p:txBody>
      </p:sp>
      <p:sp>
        <p:nvSpPr>
          <p:cNvPr id="3" name="Untertitel 2"/>
          <p:cNvSpPr>
            <a:spLocks noGrp="1"/>
          </p:cNvSpPr>
          <p:nvPr>
            <p:ph type="subTitle" idx="1"/>
          </p:nvPr>
        </p:nvSpPr>
        <p:spPr>
          <a:xfrm>
            <a:off x="831600" y="2901600"/>
            <a:ext cx="6012000" cy="543600"/>
          </a:xfrm>
        </p:spPr>
        <p:txBody>
          <a:bodyPr>
            <a:noAutofit/>
          </a:bodyPr>
          <a:lstStyle>
            <a:lvl1pPr marL="0" indent="0" algn="r">
              <a:lnSpc>
                <a:spcPct val="100000"/>
              </a:lnSpc>
              <a:spcAft>
                <a:spcPts val="600"/>
              </a:spcAft>
              <a:buNone/>
              <a:defRPr sz="1900" kern="10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5414400" y="522000"/>
            <a:ext cx="1440000" cy="144000"/>
          </a:xfrm>
        </p:spPr>
        <p:txBody>
          <a:bodyPr/>
          <a:lstStyle>
            <a:lvl1pPr algn="r">
              <a:defRPr>
                <a:solidFill>
                  <a:srgbClr val="FFFFFF"/>
                </a:solidFill>
              </a:defRPr>
            </a:lvl1pPr>
          </a:lstStyle>
          <a:p>
            <a:r>
              <a:rPr lang="de-DE"/>
              <a:t>03.04.2017</a:t>
            </a:r>
            <a:endParaRPr lang="de-DE" dirty="0"/>
          </a:p>
        </p:txBody>
      </p:sp>
      <p:grpSp>
        <p:nvGrpSpPr>
          <p:cNvPr id="11" name="Gruppieren 10"/>
          <p:cNvGrpSpPr/>
          <p:nvPr userDrawn="1"/>
        </p:nvGrpSpPr>
        <p:grpSpPr>
          <a:xfrm>
            <a:off x="0" y="0"/>
            <a:ext cx="9144000" cy="5144400"/>
            <a:chOff x="0" y="0"/>
            <a:chExt cx="9144000" cy="5144400"/>
          </a:xfrm>
        </p:grpSpPr>
        <p:sp>
          <p:nvSpPr>
            <p:cNvPr id="7" name="Rechteck 6"/>
            <p:cNvSpPr/>
            <p:nvPr userDrawn="1"/>
          </p:nvSpPr>
          <p:spPr>
            <a:xfrm>
              <a:off x="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7786800" y="0"/>
              <a:ext cx="1357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218000" y="0"/>
              <a:ext cx="5688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9600" y="3708000"/>
            <a:ext cx="2124877" cy="630000"/>
          </a:xfrm>
          <a:prstGeom prst="rect">
            <a:avLst/>
          </a:prstGeom>
        </p:spPr>
      </p:pic>
    </p:spTree>
    <p:extLst>
      <p:ext uri="{BB962C8B-B14F-4D97-AF65-F5344CB8AC3E}">
        <p14:creationId xmlns:p14="http://schemas.microsoft.com/office/powerpoint/2010/main" val="43713113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full color 1">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2800" y="1159200"/>
            <a:ext cx="6012000" cy="2574000"/>
          </a:xfrm>
        </p:spPr>
        <p:txBody>
          <a:bodyPr anchor="b" anchorCtr="0">
            <a:noAutofit/>
          </a:bodyPr>
          <a:lstStyle>
            <a:lvl1pPr algn="r">
              <a:lnSpc>
                <a:spcPts val="6400"/>
              </a:lnSpc>
              <a:defRPr sz="6400" b="0" cap="none" baseline="0">
                <a:solidFill>
                  <a:srgbClr val="FFFFFF"/>
                </a:solidFill>
              </a:defRPr>
            </a:lvl1pPr>
          </a:lstStyle>
          <a:p>
            <a:r>
              <a:rPr lang="de-DE" dirty="0"/>
              <a:t>Titelmasterformat durch Klicken bearbeiten</a:t>
            </a:r>
          </a:p>
        </p:txBody>
      </p:sp>
      <p:grpSp>
        <p:nvGrpSpPr>
          <p:cNvPr id="3" name="Gruppieren 2"/>
          <p:cNvGrpSpPr/>
          <p:nvPr userDrawn="1"/>
        </p:nvGrpSpPr>
        <p:grpSpPr>
          <a:xfrm>
            <a:off x="6652800" y="0"/>
            <a:ext cx="2491200" cy="5144400"/>
            <a:chOff x="6652800" y="0"/>
            <a:chExt cx="2491200" cy="5144400"/>
          </a:xfrm>
        </p:grpSpPr>
        <p:sp>
          <p:nvSpPr>
            <p:cNvPr id="8" name="Rechteck 7"/>
            <p:cNvSpPr/>
            <p:nvPr userDrawn="1"/>
          </p:nvSpPr>
          <p:spPr>
            <a:xfrm>
              <a:off x="7030800" y="0"/>
              <a:ext cx="2113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6652800" y="0"/>
              <a:ext cx="3780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89924202"/>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full color 2">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18800" y="1159200"/>
            <a:ext cx="6012000" cy="2574000"/>
          </a:xfrm>
        </p:spPr>
        <p:txBody>
          <a:bodyPr anchor="b" anchorCtr="0">
            <a:noAutofit/>
          </a:bodyPr>
          <a:lstStyle>
            <a:lvl1pPr algn="r">
              <a:lnSpc>
                <a:spcPts val="6400"/>
              </a:lnSpc>
              <a:defRPr sz="6400" b="0" cap="none" baseline="0">
                <a:solidFill>
                  <a:srgbClr val="FFFFFF"/>
                </a:solidFill>
              </a:defRPr>
            </a:lvl1pPr>
          </a:lstStyle>
          <a:p>
            <a:r>
              <a:rPr lang="de-DE" dirty="0"/>
              <a:t>Titelmasterformat durch Klicken bearbeiten</a:t>
            </a:r>
          </a:p>
        </p:txBody>
      </p:sp>
      <p:sp>
        <p:nvSpPr>
          <p:cNvPr id="8" name="Rechteck 7"/>
          <p:cNvSpPr/>
          <p:nvPr userDrawn="1"/>
        </p:nvSpPr>
        <p:spPr>
          <a:xfrm>
            <a:off x="7408800" y="0"/>
            <a:ext cx="1735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0"/>
            <a:ext cx="601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797803"/>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chart less color">
    <p:spTree>
      <p:nvGrpSpPr>
        <p:cNvPr id="1" name=""/>
        <p:cNvGrpSpPr/>
        <p:nvPr/>
      </p:nvGrpSpPr>
      <p:grpSpPr>
        <a:xfrm>
          <a:off x="0" y="0"/>
          <a:ext cx="0" cy="0"/>
          <a:chOff x="0" y="0"/>
          <a:chExt cx="0" cy="0"/>
        </a:xfrm>
      </p:grpSpPr>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261600"/>
            <a:ext cx="2124877" cy="630000"/>
          </a:xfrm>
          <a:prstGeom prst="rect">
            <a:avLst/>
          </a:prstGeom>
        </p:spPr>
      </p:pic>
      <p:grpSp>
        <p:nvGrpSpPr>
          <p:cNvPr id="11" name="Gruppieren 10"/>
          <p:cNvGrpSpPr/>
          <p:nvPr userDrawn="1"/>
        </p:nvGrpSpPr>
        <p:grpSpPr>
          <a:xfrm>
            <a:off x="7974000" y="0"/>
            <a:ext cx="1170000" cy="5144400"/>
            <a:chOff x="7974000" y="0"/>
            <a:chExt cx="1170000" cy="5144400"/>
          </a:xfrm>
        </p:grpSpPr>
        <p:sp>
          <p:nvSpPr>
            <p:cNvPr id="8" name="Rechteck 7"/>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platzhalter 2"/>
          <p:cNvSpPr>
            <a:spLocks noGrp="1"/>
          </p:cNvSpPr>
          <p:nvPr>
            <p:ph type="body" sz="quarter" idx="10"/>
          </p:nvPr>
        </p:nvSpPr>
        <p:spPr>
          <a:xfrm>
            <a:off x="2804400" y="1159200"/>
            <a:ext cx="4791600" cy="1080000"/>
          </a:xfrm>
        </p:spPr>
        <p:txBody>
          <a:bodyPr/>
          <a:lstStyle>
            <a:lvl1pPr algn="r">
              <a:lnSpc>
                <a:spcPct val="100000"/>
              </a:lnSpc>
              <a:spcAft>
                <a:spcPts val="0"/>
              </a:spcAft>
              <a:defRPr sz="6000">
                <a:solidFill>
                  <a:srgbClr val="EA1C0A"/>
                </a:solidFill>
                <a:latin typeface="+mj-lt"/>
              </a:defRPr>
            </a:lvl1pPr>
            <a:lvl2pPr algn="r">
              <a:lnSpc>
                <a:spcPct val="100000"/>
              </a:lnSpc>
              <a:spcAft>
                <a:spcPts val="0"/>
              </a:spcAft>
              <a:defRPr sz="6000">
                <a:solidFill>
                  <a:srgbClr val="EA1C0A"/>
                </a:solidFill>
                <a:latin typeface="+mj-lt"/>
              </a:defRPr>
            </a:lvl2pPr>
            <a:lvl3pPr algn="r">
              <a:lnSpc>
                <a:spcPct val="100000"/>
              </a:lnSpc>
              <a:spcAft>
                <a:spcPts val="0"/>
              </a:spcAft>
              <a:defRPr sz="6000">
                <a:solidFill>
                  <a:srgbClr val="EA1C0A"/>
                </a:solidFill>
                <a:latin typeface="+mj-lt"/>
              </a:defRPr>
            </a:lvl3pPr>
            <a:lvl4pPr algn="r">
              <a:lnSpc>
                <a:spcPct val="100000"/>
              </a:lnSpc>
              <a:spcAft>
                <a:spcPts val="0"/>
              </a:spcAft>
              <a:defRPr sz="6000">
                <a:solidFill>
                  <a:srgbClr val="EA1C0A"/>
                </a:solidFill>
                <a:latin typeface="+mj-lt"/>
              </a:defRPr>
            </a:lvl4pPr>
            <a:lvl5pPr algn="r">
              <a:lnSpc>
                <a:spcPct val="100000"/>
              </a:lnSpc>
              <a:spcAft>
                <a:spcPts val="0"/>
              </a:spcAft>
              <a:defRPr sz="6000">
                <a:solidFill>
                  <a:srgbClr val="EA1C0A"/>
                </a:solidFill>
                <a:latin typeface="+mj-lt"/>
              </a:defRPr>
            </a:lvl5pPr>
          </a:lstStyle>
          <a:p>
            <a:pPr lvl="0"/>
            <a:endParaRPr lang="de-DE" dirty="0"/>
          </a:p>
        </p:txBody>
      </p:sp>
      <p:sp>
        <p:nvSpPr>
          <p:cNvPr id="7" name="Textplatzhalter 6"/>
          <p:cNvSpPr>
            <a:spLocks noGrp="1"/>
          </p:cNvSpPr>
          <p:nvPr>
            <p:ph type="body" sz="quarter" idx="11"/>
          </p:nvPr>
        </p:nvSpPr>
        <p:spPr>
          <a:xfrm>
            <a:off x="2804400" y="2268000"/>
            <a:ext cx="4791600" cy="774000"/>
          </a:xfrm>
        </p:spPr>
        <p:txBody>
          <a:bodyPr/>
          <a:lstStyle>
            <a:lvl1pPr algn="r">
              <a:lnSpc>
                <a:spcPct val="100000"/>
              </a:lnSpc>
              <a:spcAft>
                <a:spcPts val="0"/>
              </a:spcAft>
              <a:defRPr sz="2500">
                <a:solidFill>
                  <a:srgbClr val="EA1C0A"/>
                </a:solidFill>
              </a:defRPr>
            </a:lvl1pPr>
          </a:lstStyle>
          <a:p>
            <a:pPr lvl="0"/>
            <a:endParaRPr lang="de-DE" dirty="0"/>
          </a:p>
        </p:txBody>
      </p:sp>
    </p:spTree>
    <p:extLst>
      <p:ext uri="{BB962C8B-B14F-4D97-AF65-F5344CB8AC3E}">
        <p14:creationId xmlns:p14="http://schemas.microsoft.com/office/powerpoint/2010/main" val="2750502519"/>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hart full color">
    <p:bg>
      <p:bgPr>
        <a:solidFill>
          <a:srgbClr val="EA1C0A"/>
        </a:solidFill>
        <a:effectLst/>
      </p:bgPr>
    </p:bg>
    <p:spTree>
      <p:nvGrpSpPr>
        <p:cNvPr id="1" name=""/>
        <p:cNvGrpSpPr/>
        <p:nvPr/>
      </p:nvGrpSpPr>
      <p:grpSpPr>
        <a:xfrm>
          <a:off x="0" y="0"/>
          <a:ext cx="0" cy="0"/>
          <a:chOff x="0" y="0"/>
          <a:chExt cx="0" cy="0"/>
        </a:xfrm>
      </p:grpSpPr>
      <p:sp>
        <p:nvSpPr>
          <p:cNvPr id="8" name="Rechteck 7"/>
          <p:cNvSpPr/>
          <p:nvPr userDrawn="1"/>
        </p:nvSpPr>
        <p:spPr>
          <a:xfrm>
            <a:off x="7884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7884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6343200" y="0"/>
            <a:ext cx="28008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00" y="3261600"/>
            <a:ext cx="2124877" cy="630000"/>
          </a:xfrm>
          <a:prstGeom prst="rect">
            <a:avLst/>
          </a:prstGeom>
        </p:spPr>
      </p:pic>
      <p:sp>
        <p:nvSpPr>
          <p:cNvPr id="4" name="Textplatzhalter 3"/>
          <p:cNvSpPr>
            <a:spLocks noGrp="1"/>
          </p:cNvSpPr>
          <p:nvPr>
            <p:ph type="body" sz="quarter" idx="10"/>
          </p:nvPr>
        </p:nvSpPr>
        <p:spPr>
          <a:xfrm>
            <a:off x="1166400" y="1159200"/>
            <a:ext cx="4791600" cy="1080000"/>
          </a:xfrm>
        </p:spPr>
        <p:txBody>
          <a:bodyPr/>
          <a:lstStyle>
            <a:lvl1pPr algn="r">
              <a:lnSpc>
                <a:spcPct val="100000"/>
              </a:lnSpc>
              <a:spcAft>
                <a:spcPts val="0"/>
              </a:spcAft>
              <a:defRPr sz="6000">
                <a:solidFill>
                  <a:srgbClr val="FFFFFF"/>
                </a:solidFill>
                <a:latin typeface="+mj-lt"/>
              </a:defRPr>
            </a:lvl1pPr>
            <a:lvl2pPr algn="r">
              <a:lnSpc>
                <a:spcPct val="100000"/>
              </a:lnSpc>
              <a:spcAft>
                <a:spcPts val="0"/>
              </a:spcAft>
              <a:defRPr sz="6000">
                <a:solidFill>
                  <a:srgbClr val="FFFFFF"/>
                </a:solidFill>
                <a:latin typeface="+mj-lt"/>
              </a:defRPr>
            </a:lvl2pPr>
            <a:lvl3pPr algn="r">
              <a:lnSpc>
                <a:spcPct val="100000"/>
              </a:lnSpc>
              <a:spcAft>
                <a:spcPts val="0"/>
              </a:spcAft>
              <a:defRPr sz="6000">
                <a:solidFill>
                  <a:srgbClr val="FFFFFF"/>
                </a:solidFill>
                <a:latin typeface="+mj-lt"/>
              </a:defRPr>
            </a:lvl3pPr>
            <a:lvl4pPr algn="r">
              <a:lnSpc>
                <a:spcPct val="100000"/>
              </a:lnSpc>
              <a:spcAft>
                <a:spcPts val="0"/>
              </a:spcAft>
              <a:defRPr sz="6000">
                <a:solidFill>
                  <a:srgbClr val="FFFFFF"/>
                </a:solidFill>
                <a:latin typeface="+mj-lt"/>
              </a:defRPr>
            </a:lvl4pPr>
            <a:lvl5pPr algn="r">
              <a:lnSpc>
                <a:spcPct val="100000"/>
              </a:lnSpc>
              <a:spcAft>
                <a:spcPts val="0"/>
              </a:spcAft>
              <a:defRPr sz="6000">
                <a:solidFill>
                  <a:srgbClr val="FFFFFF"/>
                </a:solidFill>
                <a:latin typeface="+mj-l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1"/>
          </p:nvPr>
        </p:nvSpPr>
        <p:spPr>
          <a:xfrm>
            <a:off x="1166400" y="2268000"/>
            <a:ext cx="4791600" cy="774000"/>
          </a:xfrm>
        </p:spPr>
        <p:txBody>
          <a:bodyPr/>
          <a:lstStyle>
            <a:lvl1pPr algn="r">
              <a:lnSpc>
                <a:spcPct val="100000"/>
              </a:lnSpc>
              <a:spcAft>
                <a:spcPts val="0"/>
              </a:spcAft>
              <a:defRPr sz="2500">
                <a:solidFill>
                  <a:srgbClr val="FFFFFF"/>
                </a:solidFill>
              </a:defRPr>
            </a:lvl1pPr>
            <a:lvl2pPr algn="r">
              <a:lnSpc>
                <a:spcPct val="100000"/>
              </a:lnSpc>
              <a:spcAft>
                <a:spcPts val="0"/>
              </a:spcAft>
              <a:defRPr sz="2500">
                <a:solidFill>
                  <a:srgbClr val="FFFFFF"/>
                </a:solidFill>
              </a:defRPr>
            </a:lvl2pPr>
            <a:lvl3pPr algn="r">
              <a:lnSpc>
                <a:spcPct val="100000"/>
              </a:lnSpc>
              <a:spcAft>
                <a:spcPts val="0"/>
              </a:spcAft>
              <a:defRPr sz="2500">
                <a:solidFill>
                  <a:srgbClr val="FFFFFF"/>
                </a:solidFill>
              </a:defRPr>
            </a:lvl3pPr>
            <a:lvl4pPr algn="r">
              <a:lnSpc>
                <a:spcPct val="100000"/>
              </a:lnSpc>
              <a:spcAft>
                <a:spcPts val="0"/>
              </a:spcAft>
              <a:defRPr sz="2500">
                <a:solidFill>
                  <a:srgbClr val="FFFFFF"/>
                </a:solidFill>
              </a:defRPr>
            </a:lvl4pPr>
            <a:lvl5pPr algn="r">
              <a:lnSpc>
                <a:spcPct val="100000"/>
              </a:lnSpc>
              <a:spcAft>
                <a:spcPts val="0"/>
              </a:spcAft>
              <a:defRPr sz="2500">
                <a:solidFill>
                  <a:srgbClr val="FFFFFF"/>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4447040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image">
    <p:spTree>
      <p:nvGrpSpPr>
        <p:cNvPr id="1" name=""/>
        <p:cNvGrpSpPr/>
        <p:nvPr/>
      </p:nvGrpSpPr>
      <p:grpSpPr>
        <a:xfrm>
          <a:off x="0" y="0"/>
          <a:ext cx="0" cy="0"/>
          <a:chOff x="0" y="0"/>
          <a:chExt cx="0" cy="0"/>
        </a:xfrm>
      </p:grpSpPr>
      <p:grpSp>
        <p:nvGrpSpPr>
          <p:cNvPr id="6" name="Gruppieren 5"/>
          <p:cNvGrpSpPr/>
          <p:nvPr userDrawn="1"/>
        </p:nvGrpSpPr>
        <p:grpSpPr>
          <a:xfrm>
            <a:off x="0" y="0"/>
            <a:ext cx="9144000" cy="5144400"/>
            <a:chOff x="0" y="0"/>
            <a:chExt cx="9144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649200" y="0"/>
              <a:ext cx="22716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6012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400" y="-1"/>
            <a:ext cx="6058455" cy="5144400"/>
          </a:xfrm>
          <a:prstGeom prst="rect">
            <a:avLst/>
          </a:prstGeom>
        </p:spPr>
      </p:pic>
      <p:sp>
        <p:nvSpPr>
          <p:cNvPr id="2" name="Titel 1"/>
          <p:cNvSpPr>
            <a:spLocks noGrp="1"/>
          </p:cNvSpPr>
          <p:nvPr>
            <p:ph type="ctrTitle"/>
          </p:nvPr>
        </p:nvSpPr>
        <p:spPr>
          <a:xfrm>
            <a:off x="979200" y="1573200"/>
            <a:ext cx="5295600" cy="1224000"/>
          </a:xfrm>
        </p:spPr>
        <p:txBody>
          <a:bodyPr anchor="b" anchorCtr="0">
            <a:noAutofit/>
          </a:bodyPr>
          <a:lstStyle>
            <a:lvl1pPr algn="r">
              <a:lnSpc>
                <a:spcPts val="4600"/>
              </a:lnSpc>
              <a:defRPr sz="4600" kern="100" baseline="0"/>
            </a:lvl1pPr>
          </a:lstStyle>
          <a:p>
            <a:r>
              <a:rPr lang="de-DE" dirty="0"/>
              <a:t>Titelmasterformat durch Klicken bearbeiten</a:t>
            </a:r>
          </a:p>
        </p:txBody>
      </p:sp>
      <p:sp>
        <p:nvSpPr>
          <p:cNvPr id="3" name="Untertitel 2"/>
          <p:cNvSpPr>
            <a:spLocks noGrp="1"/>
          </p:cNvSpPr>
          <p:nvPr>
            <p:ph type="subTitle" idx="1"/>
          </p:nvPr>
        </p:nvSpPr>
        <p:spPr>
          <a:xfrm>
            <a:off x="979200" y="2901600"/>
            <a:ext cx="52956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4845600" y="522000"/>
            <a:ext cx="1440000" cy="144000"/>
          </a:xfrm>
        </p:spPr>
        <p:txBody>
          <a:bodyPr/>
          <a:lstStyle>
            <a:lvl1pPr algn="r">
              <a:defRPr>
                <a:solidFill>
                  <a:srgbClr val="FFFFFF"/>
                </a:solidFill>
              </a:defRPr>
            </a:lvl1pPr>
          </a:lstStyle>
          <a:p>
            <a:r>
              <a:rPr lang="de-DE"/>
              <a:t>03.04.2017</a:t>
            </a:r>
            <a:endParaRPr lang="de-DE" dirty="0"/>
          </a:p>
        </p:txBody>
      </p:sp>
      <p:pic>
        <p:nvPicPr>
          <p:cNvPr id="5" name="EON_Logo_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0800" y="3708000"/>
            <a:ext cx="2124877" cy="630000"/>
          </a:xfrm>
          <a:prstGeom prst="rect">
            <a:avLst/>
          </a:prstGeom>
        </p:spPr>
      </p:pic>
    </p:spTree>
    <p:extLst>
      <p:ext uri="{BB962C8B-B14F-4D97-AF65-F5344CB8AC3E}">
        <p14:creationId xmlns:p14="http://schemas.microsoft.com/office/powerpoint/2010/main" val="70931992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03.04.2017</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0645008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9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03.04.2017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0811536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325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03.04.2017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
        <p:nvSpPr>
          <p:cNvPr id="8" name="Inhaltsplatzhalter 3"/>
          <p:cNvSpPr>
            <a:spLocks noGrp="1"/>
          </p:cNvSpPr>
          <p:nvPr>
            <p:ph sz="half" idx="13"/>
          </p:nvPr>
        </p:nvSpPr>
        <p:spPr>
          <a:xfrm>
            <a:off x="61416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3070552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7825" y="1371600"/>
            <a:ext cx="5508000" cy="33988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03.04.2017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6138000" y="1371600"/>
            <a:ext cx="2628000" cy="2628000"/>
          </a:xfrm>
        </p:spPr>
        <p:txBody>
          <a:bodyPr/>
          <a:lstStyle/>
          <a:p>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84698186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edium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Inhaltsplatzhalter 3"/>
          <p:cNvSpPr>
            <a:spLocks noGrp="1"/>
          </p:cNvSpPr>
          <p:nvPr>
            <p:ph sz="half"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r>
              <a:rPr lang="de-DE"/>
              <a:t>03.04.2017</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0" y="1371600"/>
            <a:ext cx="5886000" cy="3772800"/>
          </a:xfrm>
        </p:spPr>
        <p:txBody>
          <a:bodyPr/>
          <a:lstStyle/>
          <a:p>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259384044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03.04.2017</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
        <p:nvSpPr>
          <p:cNvPr id="9" name="Bildplatzhalter 8"/>
          <p:cNvSpPr>
            <a:spLocks noGrp="1"/>
          </p:cNvSpPr>
          <p:nvPr>
            <p:ph type="pic" sz="quarter" idx="13"/>
          </p:nvPr>
        </p:nvSpPr>
        <p:spPr>
          <a:xfrm>
            <a:off x="0" y="1371600"/>
            <a:ext cx="9144000" cy="3772800"/>
          </a:xfrm>
        </p:spPr>
        <p:txBody>
          <a:bodyPr/>
          <a:lstStyle/>
          <a:p>
            <a:endParaRPr lang="de-DE"/>
          </a:p>
        </p:txBody>
      </p:sp>
    </p:spTree>
    <p:extLst>
      <p:ext uri="{BB962C8B-B14F-4D97-AF65-F5344CB8AC3E}">
        <p14:creationId xmlns:p14="http://schemas.microsoft.com/office/powerpoint/2010/main" val="2061655553"/>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00" y="378000"/>
            <a:ext cx="5508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78000" y="1371600"/>
            <a:ext cx="6948000" cy="33984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736400" y="4662000"/>
            <a:ext cx="756000" cy="144000"/>
          </a:xfrm>
          <a:prstGeom prst="rect">
            <a:avLst/>
          </a:prstGeom>
        </p:spPr>
        <p:txBody>
          <a:bodyPr vert="horz" lIns="0" tIns="0" rIns="0" bIns="0" rtlCol="0" anchor="t" anchorCtr="0">
            <a:noAutofit/>
          </a:bodyPr>
          <a:lstStyle>
            <a:lvl1pPr algn="r">
              <a:lnSpc>
                <a:spcPts val="1125"/>
              </a:lnSpc>
              <a:defRPr sz="900">
                <a:solidFill>
                  <a:srgbClr val="000000"/>
                </a:solidFill>
              </a:defRPr>
            </a:lvl1pPr>
          </a:lstStyle>
          <a:p>
            <a:r>
              <a:rPr lang="de-DE"/>
              <a:t>03.04.2017</a:t>
            </a:r>
          </a:p>
        </p:txBody>
      </p:sp>
      <p:sp>
        <p:nvSpPr>
          <p:cNvPr id="5" name="Fußzeilenplatzhalter 4"/>
          <p:cNvSpPr>
            <a:spLocks noGrp="1"/>
          </p:cNvSpPr>
          <p:nvPr>
            <p:ph type="ftr" sz="quarter" idx="3"/>
          </p:nvPr>
        </p:nvSpPr>
        <p:spPr>
          <a:xfrm>
            <a:off x="7020000" y="518400"/>
            <a:ext cx="1746000" cy="306000"/>
          </a:xfrm>
          <a:prstGeom prst="rect">
            <a:avLst/>
          </a:prstGeom>
        </p:spPr>
        <p:txBody>
          <a:bodyPr vert="horz" lIns="0" tIns="0" rIns="0" bIns="0" rtlCol="0" anchor="t" anchorCtr="0">
            <a:noAutofit/>
          </a:bodyPr>
          <a:lstStyle>
            <a:lvl1pPr algn="r">
              <a:lnSpc>
                <a:spcPts val="1125"/>
              </a:lnSpc>
              <a:defRPr sz="900">
                <a:solidFill>
                  <a:srgbClr val="000000"/>
                </a:solidFill>
                <a:latin typeface="+mj-lt"/>
              </a:defRPr>
            </a:lvl1pPr>
          </a:lstStyle>
          <a:p>
            <a:endParaRPr lang="de-DE"/>
          </a:p>
        </p:txBody>
      </p:sp>
      <p:sp>
        <p:nvSpPr>
          <p:cNvPr id="6" name="Foliennummernplatzhalter 5"/>
          <p:cNvSpPr>
            <a:spLocks noGrp="1"/>
          </p:cNvSpPr>
          <p:nvPr>
            <p:ph type="sldNum" sz="quarter" idx="4"/>
          </p:nvPr>
        </p:nvSpPr>
        <p:spPr>
          <a:xfrm>
            <a:off x="8492400" y="4662000"/>
            <a:ext cx="273600" cy="144000"/>
          </a:xfrm>
          <a:prstGeom prst="rect">
            <a:avLst/>
          </a:prstGeom>
        </p:spPr>
        <p:txBody>
          <a:bodyPr vert="horz" lIns="0" tIns="0" rIns="0" bIns="0" rtlCol="0" anchor="t" anchorCtr="0">
            <a:noAutofit/>
          </a:bodyPr>
          <a:lstStyle>
            <a:lvl1pPr algn="r">
              <a:lnSpc>
                <a:spcPts val="1125"/>
              </a:lnSpc>
              <a:defRPr sz="900">
                <a:solidFill>
                  <a:srgbClr val="000000"/>
                </a:solidFill>
                <a:latin typeface="+mn-lt"/>
              </a:defRPr>
            </a:lvl1pPr>
          </a:lstStyle>
          <a:p>
            <a:fld id="{93C795C4-4A26-412B-AA90-98E97FF83D41}" type="slidenum">
              <a:rPr lang="de-DE" smtClean="0"/>
              <a:pPr/>
              <a:t>‹#›</a:t>
            </a:fld>
            <a:endParaRPr lang="de-DE"/>
          </a:p>
        </p:txBody>
      </p:sp>
    </p:spTree>
    <p:extLst>
      <p:ext uri="{BB962C8B-B14F-4D97-AF65-F5344CB8AC3E}">
        <p14:creationId xmlns:p14="http://schemas.microsoft.com/office/powerpoint/2010/main" val="417694637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52" r:id="rId5"/>
    <p:sldLayoutId id="2147483658" r:id="rId6"/>
    <p:sldLayoutId id="2147483662" r:id="rId7"/>
    <p:sldLayoutId id="2147483660" r:id="rId8"/>
    <p:sldLayoutId id="2147483664" r:id="rId9"/>
    <p:sldLayoutId id="2147483665" r:id="rId10"/>
    <p:sldLayoutId id="2147483654" r:id="rId11"/>
    <p:sldLayoutId id="2147483655" r:id="rId12"/>
    <p:sldLayoutId id="2147483668" r:id="rId13"/>
    <p:sldLayoutId id="2147483675" r:id="rId14"/>
    <p:sldLayoutId id="2147483676" r:id="rId15"/>
    <p:sldLayoutId id="2147483677" r:id="rId16"/>
    <p:sldLayoutId id="2147483674" r:id="rId17"/>
    <p:sldLayoutId id="2147483669" r:id="rId18"/>
    <p:sldLayoutId id="2147483651" r:id="rId19"/>
    <p:sldLayoutId id="2147483670" r:id="rId20"/>
    <p:sldLayoutId id="2147483671" r:id="rId21"/>
    <p:sldLayoutId id="2147483672" r:id="rId22"/>
    <p:sldLayoutId id="2147483673" r:id="rId23"/>
  </p:sldLayoutIdLst>
  <p:hf hdr="0" ftr="0"/>
  <p:txStyles>
    <p:title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p:titleStyle>
    <p:bodyStyle>
      <a:lvl1pPr marL="0" indent="0" algn="l" defTabSz="914400" rtl="0" eaLnBrk="1" latinLnBrk="0" hangingPunct="1">
        <a:lnSpc>
          <a:spcPts val="1750"/>
        </a:lnSpc>
        <a:spcBef>
          <a:spcPts val="0"/>
        </a:spcBef>
        <a:spcAft>
          <a:spcPts val="600"/>
        </a:spcAft>
        <a:buFont typeface="Arial" panose="020B0604020202020204" pitchFamily="34" charset="0"/>
        <a:buNone/>
        <a:defRPr sz="1400" kern="100" baseline="0">
          <a:solidFill>
            <a:schemeClr val="tx1"/>
          </a:solidFill>
          <a:latin typeface="+mn-lt"/>
          <a:ea typeface="+mn-ea"/>
          <a:cs typeface="+mn-cs"/>
        </a:defRPr>
      </a:lvl1pPr>
      <a:lvl2pPr marL="179388" indent="-179387" algn="l" defTabSz="914400" rtl="0" eaLnBrk="1" latinLnBrk="0" hangingPunct="1">
        <a:lnSpc>
          <a:spcPts val="1750"/>
        </a:lnSpc>
        <a:spcBef>
          <a:spcPts val="0"/>
        </a:spcBef>
        <a:spcAft>
          <a:spcPts val="600"/>
        </a:spcAft>
        <a:buClr>
          <a:srgbClr val="EA1C0A"/>
        </a:buClr>
        <a:buFont typeface="EON Brix Sans" panose="020B0500000000000000" pitchFamily="34" charset="0"/>
        <a:buChar char="•"/>
        <a:defRPr sz="1400" kern="100" baseline="0">
          <a:solidFill>
            <a:schemeClr val="tx1"/>
          </a:solidFill>
          <a:latin typeface="+mn-lt"/>
          <a:ea typeface="+mn-ea"/>
          <a:cs typeface="+mn-cs"/>
        </a:defRPr>
      </a:lvl2pPr>
      <a:lvl3pPr marL="358775" indent="-179388"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3pPr>
      <a:lvl4pPr marL="538163" indent="-179387"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4pPr>
      <a:lvl5pPr marL="717550" indent="-179388" algn="l" defTabSz="914400" rtl="0" eaLnBrk="1" latinLnBrk="0" hangingPunct="1">
        <a:lnSpc>
          <a:spcPts val="1750"/>
        </a:lnSpc>
        <a:spcBef>
          <a:spcPts val="0"/>
        </a:spcBef>
        <a:spcAft>
          <a:spcPts val="600"/>
        </a:spcAft>
        <a:buFont typeface="Symbol" panose="05050102010706020507" pitchFamily="18" charset="2"/>
        <a:buChar char="-"/>
        <a:defRPr sz="1400" kern="1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emf"/><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emf"/><Relationship Id="rId1" Type="http://schemas.openxmlformats.org/officeDocument/2006/relationships/slideLayout" Target="../slideLayouts/slideLayout4.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png"/><Relationship Id="rId1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6250" y="1573200"/>
            <a:ext cx="7101750" cy="1224000"/>
          </a:xfrm>
        </p:spPr>
        <p:txBody>
          <a:bodyPr/>
          <a:lstStyle/>
          <a:p>
            <a:r>
              <a:rPr lang="sv-SE" sz="4400" dirty="0"/>
              <a:t>ESS</a:t>
            </a:r>
          </a:p>
        </p:txBody>
      </p:sp>
      <p:sp>
        <p:nvSpPr>
          <p:cNvPr id="3" name="Untertitel 2"/>
          <p:cNvSpPr>
            <a:spLocks noGrp="1"/>
          </p:cNvSpPr>
          <p:nvPr>
            <p:ph type="subTitle" idx="1"/>
          </p:nvPr>
        </p:nvSpPr>
        <p:spPr/>
        <p:txBody>
          <a:bodyPr/>
          <a:lstStyle/>
          <a:p>
            <a:r>
              <a:rPr lang="sv-SE" dirty="0"/>
              <a:t>P&amp;ID</a:t>
            </a:r>
          </a:p>
        </p:txBody>
      </p:sp>
      <p:sp>
        <p:nvSpPr>
          <p:cNvPr id="4" name="Datumsplatzhalter 3"/>
          <p:cNvSpPr>
            <a:spLocks noGrp="1"/>
          </p:cNvSpPr>
          <p:nvPr>
            <p:ph type="dt" sz="half" idx="10"/>
          </p:nvPr>
        </p:nvSpPr>
        <p:spPr/>
        <p:txBody>
          <a:bodyPr/>
          <a:lstStyle/>
          <a:p>
            <a:r>
              <a:rPr lang="sv-SE" dirty="0"/>
              <a:t>01.10.2019</a:t>
            </a:r>
          </a:p>
        </p:txBody>
      </p:sp>
      <p:sp>
        <p:nvSpPr>
          <p:cNvPr id="7" name="EON_Txtbox_Author"/>
          <p:cNvSpPr txBox="1"/>
          <p:nvPr/>
        </p:nvSpPr>
        <p:spPr>
          <a:xfrm>
            <a:off x="4583430" y="378000"/>
            <a:ext cx="2994570" cy="144000"/>
          </a:xfrm>
          <a:prstGeom prst="rect">
            <a:avLst/>
          </a:prstGeom>
          <a:noFill/>
        </p:spPr>
        <p:txBody>
          <a:bodyPr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25"/>
              </a:lnSpc>
            </a:pPr>
            <a:r>
              <a:rPr lang="sv-SE" sz="900" dirty="0">
                <a:solidFill>
                  <a:srgbClr val="000000"/>
                </a:solidFill>
                <a:latin typeface="EON Brix Sans Black"/>
              </a:rPr>
              <a:t>Björn Eldvall</a:t>
            </a:r>
          </a:p>
        </p:txBody>
      </p:sp>
    </p:spTree>
    <p:extLst>
      <p:ext uri="{BB962C8B-B14F-4D97-AF65-F5344CB8AC3E}">
        <p14:creationId xmlns:p14="http://schemas.microsoft.com/office/powerpoint/2010/main" val="211030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8B4A2-AC8C-4AF7-B552-EF2C82EA370F}"/>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1B9CF493-7F47-4256-929C-CA587520EC01}"/>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5325E069-6049-42E6-984C-D731C10A33C3}"/>
              </a:ext>
            </a:extLst>
          </p:cNvPr>
          <p:cNvSpPr>
            <a:spLocks noGrp="1"/>
          </p:cNvSpPr>
          <p:nvPr>
            <p:ph type="sldNum" sz="quarter" idx="12"/>
          </p:nvPr>
        </p:nvSpPr>
        <p:spPr/>
        <p:txBody>
          <a:bodyPr/>
          <a:lstStyle/>
          <a:p>
            <a:fld id="{93C795C4-4A26-412B-AA90-98E97FF83D41}" type="slidenum">
              <a:rPr lang="de-DE" smtClean="0"/>
              <a:t>10</a:t>
            </a:fld>
            <a:endParaRPr lang="de-DE"/>
          </a:p>
        </p:txBody>
      </p:sp>
      <p:pic>
        <p:nvPicPr>
          <p:cNvPr id="5" name="Bildobjekt 4">
            <a:extLst>
              <a:ext uri="{FF2B5EF4-FFF2-40B4-BE49-F238E27FC236}">
                <a16:creationId xmlns:a16="http://schemas.microsoft.com/office/drawing/2014/main" id="{7DFBF473-B82C-475F-9012-01EB1F49B7C9}"/>
              </a:ext>
            </a:extLst>
          </p:cNvPr>
          <p:cNvPicPr>
            <a:picLocks noChangeAspect="1"/>
          </p:cNvPicPr>
          <p:nvPr/>
        </p:nvPicPr>
        <p:blipFill>
          <a:blip r:embed="rId2"/>
          <a:stretch>
            <a:fillRect/>
          </a:stretch>
        </p:blipFill>
        <p:spPr>
          <a:xfrm>
            <a:off x="935161" y="0"/>
            <a:ext cx="7273678" cy="5143500"/>
          </a:xfrm>
          <a:prstGeom prst="rect">
            <a:avLst/>
          </a:prstGeom>
        </p:spPr>
      </p:pic>
    </p:spTree>
    <p:extLst>
      <p:ext uri="{BB962C8B-B14F-4D97-AF65-F5344CB8AC3E}">
        <p14:creationId xmlns:p14="http://schemas.microsoft.com/office/powerpoint/2010/main" val="390228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914DE-D198-44DC-B3D7-BA97BB5AA779}"/>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21239C75-2AB2-43CC-9376-0501F663C67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BB2F782B-05A5-4C32-91CD-37B2F1CF07E6}"/>
              </a:ext>
            </a:extLst>
          </p:cNvPr>
          <p:cNvSpPr>
            <a:spLocks noGrp="1"/>
          </p:cNvSpPr>
          <p:nvPr>
            <p:ph type="sldNum" sz="quarter" idx="12"/>
          </p:nvPr>
        </p:nvSpPr>
        <p:spPr/>
        <p:txBody>
          <a:bodyPr/>
          <a:lstStyle/>
          <a:p>
            <a:fld id="{93C795C4-4A26-412B-AA90-98E97FF83D41}" type="slidenum">
              <a:rPr lang="de-DE" smtClean="0"/>
              <a:t>11</a:t>
            </a:fld>
            <a:endParaRPr lang="de-DE"/>
          </a:p>
        </p:txBody>
      </p:sp>
      <p:pic>
        <p:nvPicPr>
          <p:cNvPr id="12" name="Bildobjekt 11">
            <a:extLst>
              <a:ext uri="{FF2B5EF4-FFF2-40B4-BE49-F238E27FC236}">
                <a16:creationId xmlns:a16="http://schemas.microsoft.com/office/drawing/2014/main" id="{237AD94A-34B9-4D8D-91E1-3C33747A3B5B}"/>
              </a:ext>
            </a:extLst>
          </p:cNvPr>
          <p:cNvPicPr>
            <a:picLocks noChangeAspect="1"/>
          </p:cNvPicPr>
          <p:nvPr/>
        </p:nvPicPr>
        <p:blipFill>
          <a:blip r:embed="rId2"/>
          <a:stretch>
            <a:fillRect/>
          </a:stretch>
        </p:blipFill>
        <p:spPr>
          <a:xfrm>
            <a:off x="943813" y="0"/>
            <a:ext cx="7256373" cy="5143500"/>
          </a:xfrm>
          <a:prstGeom prst="rect">
            <a:avLst/>
          </a:prstGeom>
        </p:spPr>
      </p:pic>
      <p:pic>
        <p:nvPicPr>
          <p:cNvPr id="13" name="Bildobjekt 12">
            <a:extLst>
              <a:ext uri="{FF2B5EF4-FFF2-40B4-BE49-F238E27FC236}">
                <a16:creationId xmlns:a16="http://schemas.microsoft.com/office/drawing/2014/main" id="{006D26FF-BC91-41C3-91B4-232D00B93A94}"/>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294532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F7DE9-A5EB-4908-A1DF-72FF58FE306F}"/>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1CC42A50-F479-4FDA-A64A-1CF1C0C6608D}"/>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3C42D351-3D27-4A5A-A7BA-7BCFF4E927DD}"/>
              </a:ext>
            </a:extLst>
          </p:cNvPr>
          <p:cNvSpPr>
            <a:spLocks noGrp="1"/>
          </p:cNvSpPr>
          <p:nvPr>
            <p:ph type="sldNum" sz="quarter" idx="12"/>
          </p:nvPr>
        </p:nvSpPr>
        <p:spPr/>
        <p:txBody>
          <a:bodyPr/>
          <a:lstStyle/>
          <a:p>
            <a:fld id="{93C795C4-4A26-412B-AA90-98E97FF83D41}" type="slidenum">
              <a:rPr lang="de-DE" smtClean="0"/>
              <a:t>12</a:t>
            </a:fld>
            <a:endParaRPr lang="de-DE"/>
          </a:p>
        </p:txBody>
      </p:sp>
      <p:pic>
        <p:nvPicPr>
          <p:cNvPr id="5" name="Bildobjekt 4">
            <a:extLst>
              <a:ext uri="{FF2B5EF4-FFF2-40B4-BE49-F238E27FC236}">
                <a16:creationId xmlns:a16="http://schemas.microsoft.com/office/drawing/2014/main" id="{173FFE9D-B2E7-450E-8126-A955D614428B}"/>
              </a:ext>
            </a:extLst>
          </p:cNvPr>
          <p:cNvPicPr>
            <a:picLocks noChangeAspect="1"/>
          </p:cNvPicPr>
          <p:nvPr/>
        </p:nvPicPr>
        <p:blipFill>
          <a:blip r:embed="rId2"/>
          <a:stretch>
            <a:fillRect/>
          </a:stretch>
        </p:blipFill>
        <p:spPr>
          <a:xfrm>
            <a:off x="933964" y="0"/>
            <a:ext cx="7276071" cy="5143500"/>
          </a:xfrm>
          <a:prstGeom prst="rect">
            <a:avLst/>
          </a:prstGeom>
        </p:spPr>
      </p:pic>
      <p:pic>
        <p:nvPicPr>
          <p:cNvPr id="6" name="Bildobjekt 5">
            <a:extLst>
              <a:ext uri="{FF2B5EF4-FFF2-40B4-BE49-F238E27FC236}">
                <a16:creationId xmlns:a16="http://schemas.microsoft.com/office/drawing/2014/main" id="{914FF715-72C3-4020-9761-A669AF9CB458}"/>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307417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64D0C1-C3A6-4018-B4C3-2AC2E1897B36}"/>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76B1A221-2288-4F57-967E-1AA5C61FFF1C}"/>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A5637505-A5F8-4BE2-8BBB-B5A16DC00480}"/>
              </a:ext>
            </a:extLst>
          </p:cNvPr>
          <p:cNvSpPr>
            <a:spLocks noGrp="1"/>
          </p:cNvSpPr>
          <p:nvPr>
            <p:ph type="sldNum" sz="quarter" idx="12"/>
          </p:nvPr>
        </p:nvSpPr>
        <p:spPr/>
        <p:txBody>
          <a:bodyPr/>
          <a:lstStyle/>
          <a:p>
            <a:fld id="{93C795C4-4A26-412B-AA90-98E97FF83D41}" type="slidenum">
              <a:rPr lang="de-DE" smtClean="0"/>
              <a:t>13</a:t>
            </a:fld>
            <a:endParaRPr lang="de-DE"/>
          </a:p>
        </p:txBody>
      </p:sp>
      <p:pic>
        <p:nvPicPr>
          <p:cNvPr id="8" name="Bildobjekt 7">
            <a:extLst>
              <a:ext uri="{FF2B5EF4-FFF2-40B4-BE49-F238E27FC236}">
                <a16:creationId xmlns:a16="http://schemas.microsoft.com/office/drawing/2014/main" id="{8C451CDD-9F47-4A57-96ED-A82FFE5DB20D}"/>
              </a:ext>
            </a:extLst>
          </p:cNvPr>
          <p:cNvPicPr>
            <a:picLocks noChangeAspect="1"/>
          </p:cNvPicPr>
          <p:nvPr/>
        </p:nvPicPr>
        <p:blipFill>
          <a:blip r:embed="rId2"/>
          <a:stretch>
            <a:fillRect/>
          </a:stretch>
        </p:blipFill>
        <p:spPr>
          <a:xfrm>
            <a:off x="936007" y="0"/>
            <a:ext cx="7271985" cy="5143500"/>
          </a:xfrm>
          <a:prstGeom prst="rect">
            <a:avLst/>
          </a:prstGeom>
        </p:spPr>
      </p:pic>
      <p:pic>
        <p:nvPicPr>
          <p:cNvPr id="9" name="Bildobjekt 8">
            <a:extLst>
              <a:ext uri="{FF2B5EF4-FFF2-40B4-BE49-F238E27FC236}">
                <a16:creationId xmlns:a16="http://schemas.microsoft.com/office/drawing/2014/main" id="{3BDA6E64-B62F-46F5-AAEA-01C1A7F2D3DA}"/>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397300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64D0C1-C3A6-4018-B4C3-2AC2E1897B36}"/>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76B1A221-2288-4F57-967E-1AA5C61FFF1C}"/>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A5637505-A5F8-4BE2-8BBB-B5A16DC00480}"/>
              </a:ext>
            </a:extLst>
          </p:cNvPr>
          <p:cNvSpPr>
            <a:spLocks noGrp="1"/>
          </p:cNvSpPr>
          <p:nvPr>
            <p:ph type="sldNum" sz="quarter" idx="12"/>
          </p:nvPr>
        </p:nvSpPr>
        <p:spPr/>
        <p:txBody>
          <a:bodyPr/>
          <a:lstStyle/>
          <a:p>
            <a:fld id="{93C795C4-4A26-412B-AA90-98E97FF83D41}" type="slidenum">
              <a:rPr lang="de-DE" smtClean="0"/>
              <a:t>14</a:t>
            </a:fld>
            <a:endParaRPr lang="de-DE"/>
          </a:p>
        </p:txBody>
      </p:sp>
      <p:pic>
        <p:nvPicPr>
          <p:cNvPr id="10" name="Bildobjekt 9">
            <a:extLst>
              <a:ext uri="{FF2B5EF4-FFF2-40B4-BE49-F238E27FC236}">
                <a16:creationId xmlns:a16="http://schemas.microsoft.com/office/drawing/2014/main" id="{EC33F2EC-C8C8-4A83-AA4F-C6DA34F45DA4}"/>
              </a:ext>
            </a:extLst>
          </p:cNvPr>
          <p:cNvPicPr>
            <a:picLocks noChangeAspect="1"/>
          </p:cNvPicPr>
          <p:nvPr/>
        </p:nvPicPr>
        <p:blipFill>
          <a:blip r:embed="rId2"/>
          <a:stretch>
            <a:fillRect/>
          </a:stretch>
        </p:blipFill>
        <p:spPr>
          <a:xfrm>
            <a:off x="944650" y="0"/>
            <a:ext cx="7254699" cy="5143500"/>
          </a:xfrm>
          <a:prstGeom prst="rect">
            <a:avLst/>
          </a:prstGeom>
        </p:spPr>
      </p:pic>
      <p:pic>
        <p:nvPicPr>
          <p:cNvPr id="11" name="Bildobjekt 10">
            <a:extLst>
              <a:ext uri="{FF2B5EF4-FFF2-40B4-BE49-F238E27FC236}">
                <a16:creationId xmlns:a16="http://schemas.microsoft.com/office/drawing/2014/main" id="{4241527E-60D9-4A17-8D6F-E3E31A71973B}"/>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353434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914DE-D198-44DC-B3D7-BA97BB5AA779}"/>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21239C75-2AB2-43CC-9376-0501F663C67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BB2F782B-05A5-4C32-91CD-37B2F1CF07E6}"/>
              </a:ext>
            </a:extLst>
          </p:cNvPr>
          <p:cNvSpPr>
            <a:spLocks noGrp="1"/>
          </p:cNvSpPr>
          <p:nvPr>
            <p:ph type="sldNum" sz="quarter" idx="12"/>
          </p:nvPr>
        </p:nvSpPr>
        <p:spPr/>
        <p:txBody>
          <a:bodyPr/>
          <a:lstStyle/>
          <a:p>
            <a:fld id="{93C795C4-4A26-412B-AA90-98E97FF83D41}" type="slidenum">
              <a:rPr lang="de-DE" smtClean="0"/>
              <a:t>15</a:t>
            </a:fld>
            <a:endParaRPr lang="de-DE"/>
          </a:p>
        </p:txBody>
      </p:sp>
      <p:sp>
        <p:nvSpPr>
          <p:cNvPr id="17" name="textruta 16">
            <a:extLst>
              <a:ext uri="{FF2B5EF4-FFF2-40B4-BE49-F238E27FC236}">
                <a16:creationId xmlns:a16="http://schemas.microsoft.com/office/drawing/2014/main" id="{B4FED133-6B8F-4960-B078-66BC6322B7BD}"/>
              </a:ext>
            </a:extLst>
          </p:cNvPr>
          <p:cNvSpPr txBox="1"/>
          <p:nvPr/>
        </p:nvSpPr>
        <p:spPr>
          <a:xfrm>
            <a:off x="6014300" y="2216257"/>
            <a:ext cx="1074135" cy="307777"/>
          </a:xfrm>
          <a:prstGeom prst="rect">
            <a:avLst/>
          </a:prstGeom>
          <a:noFill/>
        </p:spPr>
        <p:txBody>
          <a:bodyPr wrap="square" rtlCol="0">
            <a:spAutoFit/>
          </a:bodyPr>
          <a:lstStyle/>
          <a:p>
            <a:r>
              <a:rPr lang="sv-SE" dirty="0">
                <a:solidFill>
                  <a:srgbClr val="FF0000"/>
                </a:solidFill>
              </a:rPr>
              <a:t>Bort, CWH</a:t>
            </a:r>
          </a:p>
        </p:txBody>
      </p:sp>
      <p:pic>
        <p:nvPicPr>
          <p:cNvPr id="8" name="Bildobjekt 7">
            <a:extLst>
              <a:ext uri="{FF2B5EF4-FFF2-40B4-BE49-F238E27FC236}">
                <a16:creationId xmlns:a16="http://schemas.microsoft.com/office/drawing/2014/main" id="{966488D0-B942-4EBE-BD9F-6F53E00ADBE8}"/>
              </a:ext>
            </a:extLst>
          </p:cNvPr>
          <p:cNvPicPr>
            <a:picLocks noChangeAspect="1"/>
          </p:cNvPicPr>
          <p:nvPr/>
        </p:nvPicPr>
        <p:blipFill>
          <a:blip r:embed="rId2"/>
          <a:stretch>
            <a:fillRect/>
          </a:stretch>
        </p:blipFill>
        <p:spPr>
          <a:xfrm>
            <a:off x="943813" y="0"/>
            <a:ext cx="7256373" cy="5143500"/>
          </a:xfrm>
          <a:prstGeom prst="rect">
            <a:avLst/>
          </a:prstGeom>
        </p:spPr>
      </p:pic>
      <p:pic>
        <p:nvPicPr>
          <p:cNvPr id="18" name="Bildobjekt 17">
            <a:extLst>
              <a:ext uri="{FF2B5EF4-FFF2-40B4-BE49-F238E27FC236}">
                <a16:creationId xmlns:a16="http://schemas.microsoft.com/office/drawing/2014/main" id="{4648498F-B4F1-4712-9B63-8BE221919514}"/>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21942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914DE-D198-44DC-B3D7-BA97BB5AA779}"/>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21239C75-2AB2-43CC-9376-0501F663C67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BB2F782B-05A5-4C32-91CD-37B2F1CF07E6}"/>
              </a:ext>
            </a:extLst>
          </p:cNvPr>
          <p:cNvSpPr>
            <a:spLocks noGrp="1"/>
          </p:cNvSpPr>
          <p:nvPr>
            <p:ph type="sldNum" sz="quarter" idx="12"/>
          </p:nvPr>
        </p:nvSpPr>
        <p:spPr/>
        <p:txBody>
          <a:bodyPr/>
          <a:lstStyle/>
          <a:p>
            <a:fld id="{93C795C4-4A26-412B-AA90-98E97FF83D41}" type="slidenum">
              <a:rPr lang="de-DE" smtClean="0"/>
              <a:t>16</a:t>
            </a:fld>
            <a:endParaRPr lang="de-DE"/>
          </a:p>
        </p:txBody>
      </p:sp>
      <p:pic>
        <p:nvPicPr>
          <p:cNvPr id="10" name="Bildobjekt 9">
            <a:extLst>
              <a:ext uri="{FF2B5EF4-FFF2-40B4-BE49-F238E27FC236}">
                <a16:creationId xmlns:a16="http://schemas.microsoft.com/office/drawing/2014/main" id="{64EE2983-A1E0-49DF-AAD0-A4A195C0AF57}"/>
              </a:ext>
            </a:extLst>
          </p:cNvPr>
          <p:cNvPicPr>
            <a:picLocks noChangeAspect="1"/>
          </p:cNvPicPr>
          <p:nvPr/>
        </p:nvPicPr>
        <p:blipFill>
          <a:blip r:embed="rId2"/>
          <a:stretch>
            <a:fillRect/>
          </a:stretch>
        </p:blipFill>
        <p:spPr>
          <a:xfrm>
            <a:off x="938050" y="0"/>
            <a:ext cx="7267900" cy="5143500"/>
          </a:xfrm>
          <a:prstGeom prst="rect">
            <a:avLst/>
          </a:prstGeom>
        </p:spPr>
      </p:pic>
      <p:pic>
        <p:nvPicPr>
          <p:cNvPr id="11" name="Bildobjekt 10">
            <a:extLst>
              <a:ext uri="{FF2B5EF4-FFF2-40B4-BE49-F238E27FC236}">
                <a16:creationId xmlns:a16="http://schemas.microsoft.com/office/drawing/2014/main" id="{5E2E5B1A-9A74-4A7F-85B8-A7B7A3E295F7}"/>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33839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914DE-D198-44DC-B3D7-BA97BB5AA779}"/>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21239C75-2AB2-43CC-9376-0501F663C67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BB2F782B-05A5-4C32-91CD-37B2F1CF07E6}"/>
              </a:ext>
            </a:extLst>
          </p:cNvPr>
          <p:cNvSpPr>
            <a:spLocks noGrp="1"/>
          </p:cNvSpPr>
          <p:nvPr>
            <p:ph type="sldNum" sz="quarter" idx="12"/>
          </p:nvPr>
        </p:nvSpPr>
        <p:spPr/>
        <p:txBody>
          <a:bodyPr/>
          <a:lstStyle/>
          <a:p>
            <a:fld id="{93C795C4-4A26-412B-AA90-98E97FF83D41}" type="slidenum">
              <a:rPr lang="de-DE" smtClean="0"/>
              <a:t>17</a:t>
            </a:fld>
            <a:endParaRPr lang="de-DE"/>
          </a:p>
        </p:txBody>
      </p:sp>
      <p:pic>
        <p:nvPicPr>
          <p:cNvPr id="12" name="Bildobjekt 11">
            <a:extLst>
              <a:ext uri="{FF2B5EF4-FFF2-40B4-BE49-F238E27FC236}">
                <a16:creationId xmlns:a16="http://schemas.microsoft.com/office/drawing/2014/main" id="{3B08D30F-684C-43AF-BFB7-C8DDC5F40B26}"/>
              </a:ext>
            </a:extLst>
          </p:cNvPr>
          <p:cNvPicPr>
            <a:picLocks noChangeAspect="1"/>
          </p:cNvPicPr>
          <p:nvPr/>
        </p:nvPicPr>
        <p:blipFill>
          <a:blip r:embed="rId2"/>
          <a:stretch>
            <a:fillRect/>
          </a:stretch>
        </p:blipFill>
        <p:spPr>
          <a:xfrm>
            <a:off x="931072" y="0"/>
            <a:ext cx="7281855" cy="5143500"/>
          </a:xfrm>
          <a:prstGeom prst="rect">
            <a:avLst/>
          </a:prstGeom>
        </p:spPr>
      </p:pic>
      <p:pic>
        <p:nvPicPr>
          <p:cNvPr id="13" name="Bildobjekt 12">
            <a:extLst>
              <a:ext uri="{FF2B5EF4-FFF2-40B4-BE49-F238E27FC236}">
                <a16:creationId xmlns:a16="http://schemas.microsoft.com/office/drawing/2014/main" id="{A3033A73-59D1-48B7-872F-C1A370AA142C}"/>
              </a:ext>
            </a:extLst>
          </p:cNvPr>
          <p:cNvPicPr>
            <a:picLocks noChangeAspect="1"/>
          </p:cNvPicPr>
          <p:nvPr/>
        </p:nvPicPr>
        <p:blipFill rotWithShape="1">
          <a:blip r:embed="rId3"/>
          <a:srcRect r="86781" b="62826"/>
          <a:stretch/>
        </p:blipFill>
        <p:spPr>
          <a:xfrm>
            <a:off x="936851" y="0"/>
            <a:ext cx="961079" cy="1912070"/>
          </a:xfrm>
          <a:prstGeom prst="rect">
            <a:avLst/>
          </a:prstGeom>
        </p:spPr>
      </p:pic>
    </p:spTree>
    <p:extLst>
      <p:ext uri="{BB962C8B-B14F-4D97-AF65-F5344CB8AC3E}">
        <p14:creationId xmlns:p14="http://schemas.microsoft.com/office/powerpoint/2010/main" val="149225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533F3-E72F-4984-828E-A1483E890B7A}"/>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BFDD12E5-8161-42F9-8490-36FC58720B0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9AAB795F-9CF1-4643-840F-69B9B8469EE6}"/>
              </a:ext>
            </a:extLst>
          </p:cNvPr>
          <p:cNvSpPr>
            <a:spLocks noGrp="1"/>
          </p:cNvSpPr>
          <p:nvPr>
            <p:ph type="sldNum" sz="quarter" idx="12"/>
          </p:nvPr>
        </p:nvSpPr>
        <p:spPr/>
        <p:txBody>
          <a:bodyPr/>
          <a:lstStyle/>
          <a:p>
            <a:fld id="{93C795C4-4A26-412B-AA90-98E97FF83D41}" type="slidenum">
              <a:rPr lang="de-DE" smtClean="0"/>
              <a:t>18</a:t>
            </a:fld>
            <a:endParaRPr lang="de-DE"/>
          </a:p>
        </p:txBody>
      </p:sp>
      <p:pic>
        <p:nvPicPr>
          <p:cNvPr id="6" name="Bildobjekt 5">
            <a:extLst>
              <a:ext uri="{FF2B5EF4-FFF2-40B4-BE49-F238E27FC236}">
                <a16:creationId xmlns:a16="http://schemas.microsoft.com/office/drawing/2014/main" id="{0CD93BF6-BA1A-4BBF-9B2F-48057659C737}"/>
              </a:ext>
            </a:extLst>
          </p:cNvPr>
          <p:cNvPicPr>
            <a:picLocks noChangeAspect="1"/>
          </p:cNvPicPr>
          <p:nvPr/>
        </p:nvPicPr>
        <p:blipFill rotWithShape="1">
          <a:blip r:embed="rId2"/>
          <a:srcRect l="8428" t="3951" r="8288" b="3581"/>
          <a:stretch/>
        </p:blipFill>
        <p:spPr>
          <a:xfrm>
            <a:off x="0" y="1092200"/>
            <a:ext cx="4591980" cy="3186478"/>
          </a:xfrm>
          <a:prstGeom prst="rect">
            <a:avLst/>
          </a:prstGeom>
        </p:spPr>
      </p:pic>
      <p:pic>
        <p:nvPicPr>
          <p:cNvPr id="7" name="Bildobjekt 6">
            <a:extLst>
              <a:ext uri="{FF2B5EF4-FFF2-40B4-BE49-F238E27FC236}">
                <a16:creationId xmlns:a16="http://schemas.microsoft.com/office/drawing/2014/main" id="{7761E151-F85B-4216-A08C-EC69F4791A76}"/>
              </a:ext>
            </a:extLst>
          </p:cNvPr>
          <p:cNvPicPr>
            <a:picLocks noChangeAspect="1"/>
          </p:cNvPicPr>
          <p:nvPr/>
        </p:nvPicPr>
        <p:blipFill rotWithShape="1">
          <a:blip r:embed="rId3"/>
          <a:srcRect l="8421" t="3951" r="8314" b="3581"/>
          <a:stretch/>
        </p:blipFill>
        <p:spPr>
          <a:xfrm>
            <a:off x="4551350" y="1098000"/>
            <a:ext cx="4592649" cy="3187700"/>
          </a:xfrm>
          <a:prstGeom prst="rect">
            <a:avLst/>
          </a:prstGeom>
        </p:spPr>
      </p:pic>
    </p:spTree>
    <p:extLst>
      <p:ext uri="{BB962C8B-B14F-4D97-AF65-F5344CB8AC3E}">
        <p14:creationId xmlns:p14="http://schemas.microsoft.com/office/powerpoint/2010/main" val="240045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5D4B9-CE63-408F-9CAF-CF5FE6C5418D}"/>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042D18E7-81FA-4E81-8EFA-6463FFDDCD98}"/>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50BD6549-892D-44EA-BAE2-B820495C1D1B}"/>
              </a:ext>
            </a:extLst>
          </p:cNvPr>
          <p:cNvSpPr>
            <a:spLocks noGrp="1"/>
          </p:cNvSpPr>
          <p:nvPr>
            <p:ph type="sldNum" sz="quarter" idx="12"/>
          </p:nvPr>
        </p:nvSpPr>
        <p:spPr/>
        <p:txBody>
          <a:bodyPr/>
          <a:lstStyle/>
          <a:p>
            <a:fld id="{93C795C4-4A26-412B-AA90-98E97FF83D41}" type="slidenum">
              <a:rPr lang="de-DE" smtClean="0"/>
              <a:t>19</a:t>
            </a:fld>
            <a:endParaRPr lang="de-DE"/>
          </a:p>
        </p:txBody>
      </p:sp>
      <p:pic>
        <p:nvPicPr>
          <p:cNvPr id="5" name="Bildobjekt 4">
            <a:extLst>
              <a:ext uri="{FF2B5EF4-FFF2-40B4-BE49-F238E27FC236}">
                <a16:creationId xmlns:a16="http://schemas.microsoft.com/office/drawing/2014/main" id="{C1122299-A48F-44E3-BBC9-05C8051E282E}"/>
              </a:ext>
            </a:extLst>
          </p:cNvPr>
          <p:cNvPicPr>
            <a:picLocks noChangeAspect="1"/>
          </p:cNvPicPr>
          <p:nvPr/>
        </p:nvPicPr>
        <p:blipFill rotWithShape="1">
          <a:blip r:embed="rId2"/>
          <a:srcRect l="5865" t="3951" r="5941" b="3581"/>
          <a:stretch/>
        </p:blipFill>
        <p:spPr>
          <a:xfrm>
            <a:off x="629709" y="0"/>
            <a:ext cx="7849159" cy="5143500"/>
          </a:xfrm>
          <a:prstGeom prst="rect">
            <a:avLst/>
          </a:prstGeom>
        </p:spPr>
      </p:pic>
    </p:spTree>
    <p:extLst>
      <p:ext uri="{BB962C8B-B14F-4D97-AF65-F5344CB8AC3E}">
        <p14:creationId xmlns:p14="http://schemas.microsoft.com/office/powerpoint/2010/main" val="43528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97572C-7702-4744-88E7-218F844FBF2B}"/>
              </a:ext>
            </a:extLst>
          </p:cNvPr>
          <p:cNvSpPr>
            <a:spLocks noGrp="1"/>
          </p:cNvSpPr>
          <p:nvPr>
            <p:ph type="title"/>
          </p:nvPr>
        </p:nvSpPr>
        <p:spPr/>
        <p:txBody>
          <a:bodyPr/>
          <a:lstStyle/>
          <a:p>
            <a:endParaRPr lang="sv-SE"/>
          </a:p>
        </p:txBody>
      </p:sp>
      <p:pic>
        <p:nvPicPr>
          <p:cNvPr id="9" name="Bildobjekt 8">
            <a:extLst>
              <a:ext uri="{FF2B5EF4-FFF2-40B4-BE49-F238E27FC236}">
                <a16:creationId xmlns:a16="http://schemas.microsoft.com/office/drawing/2014/main" id="{CDA71C53-0159-4E7C-B30D-24635348AD60}"/>
              </a:ext>
            </a:extLst>
          </p:cNvPr>
          <p:cNvPicPr>
            <a:picLocks noChangeAspect="1"/>
          </p:cNvPicPr>
          <p:nvPr/>
        </p:nvPicPr>
        <p:blipFill>
          <a:blip r:embed="rId2"/>
          <a:stretch>
            <a:fillRect/>
          </a:stretch>
        </p:blipFill>
        <p:spPr>
          <a:xfrm>
            <a:off x="944650" y="0"/>
            <a:ext cx="7254699" cy="5143500"/>
          </a:xfrm>
          <a:prstGeom prst="rect">
            <a:avLst/>
          </a:prstGeom>
        </p:spPr>
      </p:pic>
    </p:spTree>
    <p:extLst>
      <p:ext uri="{BB962C8B-B14F-4D97-AF65-F5344CB8AC3E}">
        <p14:creationId xmlns:p14="http://schemas.microsoft.com/office/powerpoint/2010/main" val="215492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533F3-E72F-4984-828E-A1483E890B7A}"/>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BFDD12E5-8161-42F9-8490-36FC58720B0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9AAB795F-9CF1-4643-840F-69B9B8469EE6}"/>
              </a:ext>
            </a:extLst>
          </p:cNvPr>
          <p:cNvSpPr>
            <a:spLocks noGrp="1"/>
          </p:cNvSpPr>
          <p:nvPr>
            <p:ph type="sldNum" sz="quarter" idx="12"/>
          </p:nvPr>
        </p:nvSpPr>
        <p:spPr/>
        <p:txBody>
          <a:bodyPr/>
          <a:lstStyle/>
          <a:p>
            <a:fld id="{93C795C4-4A26-412B-AA90-98E97FF83D41}" type="slidenum">
              <a:rPr lang="de-DE" smtClean="0"/>
              <a:t>20</a:t>
            </a:fld>
            <a:endParaRPr lang="de-DE"/>
          </a:p>
        </p:txBody>
      </p:sp>
      <p:pic>
        <p:nvPicPr>
          <p:cNvPr id="6" name="Bildobjekt 5">
            <a:extLst>
              <a:ext uri="{FF2B5EF4-FFF2-40B4-BE49-F238E27FC236}">
                <a16:creationId xmlns:a16="http://schemas.microsoft.com/office/drawing/2014/main" id="{0CD93BF6-BA1A-4BBF-9B2F-48057659C737}"/>
              </a:ext>
            </a:extLst>
          </p:cNvPr>
          <p:cNvPicPr>
            <a:picLocks noChangeAspect="1"/>
          </p:cNvPicPr>
          <p:nvPr/>
        </p:nvPicPr>
        <p:blipFill rotWithShape="1">
          <a:blip r:embed="rId2"/>
          <a:srcRect l="5786" t="3951" r="5942" b="3581"/>
          <a:stretch/>
        </p:blipFill>
        <p:spPr>
          <a:xfrm>
            <a:off x="654050" y="1"/>
            <a:ext cx="7854160" cy="5142278"/>
          </a:xfrm>
          <a:prstGeom prst="rect">
            <a:avLst/>
          </a:prstGeom>
        </p:spPr>
      </p:pic>
    </p:spTree>
    <p:extLst>
      <p:ext uri="{BB962C8B-B14F-4D97-AF65-F5344CB8AC3E}">
        <p14:creationId xmlns:p14="http://schemas.microsoft.com/office/powerpoint/2010/main" val="262011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533F3-E72F-4984-828E-A1483E890B7A}"/>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BFDD12E5-8161-42F9-8490-36FC58720B05}"/>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9AAB795F-9CF1-4643-840F-69B9B8469EE6}"/>
              </a:ext>
            </a:extLst>
          </p:cNvPr>
          <p:cNvSpPr>
            <a:spLocks noGrp="1"/>
          </p:cNvSpPr>
          <p:nvPr>
            <p:ph type="sldNum" sz="quarter" idx="12"/>
          </p:nvPr>
        </p:nvSpPr>
        <p:spPr/>
        <p:txBody>
          <a:bodyPr/>
          <a:lstStyle/>
          <a:p>
            <a:fld id="{93C795C4-4A26-412B-AA90-98E97FF83D41}" type="slidenum">
              <a:rPr lang="de-DE" smtClean="0"/>
              <a:t>21</a:t>
            </a:fld>
            <a:endParaRPr lang="de-DE"/>
          </a:p>
        </p:txBody>
      </p:sp>
      <p:pic>
        <p:nvPicPr>
          <p:cNvPr id="6" name="Bildobjekt 5">
            <a:extLst>
              <a:ext uri="{FF2B5EF4-FFF2-40B4-BE49-F238E27FC236}">
                <a16:creationId xmlns:a16="http://schemas.microsoft.com/office/drawing/2014/main" id="{0CD93BF6-BA1A-4BBF-9B2F-48057659C737}"/>
              </a:ext>
            </a:extLst>
          </p:cNvPr>
          <p:cNvPicPr>
            <a:picLocks noChangeAspect="1"/>
          </p:cNvPicPr>
          <p:nvPr/>
        </p:nvPicPr>
        <p:blipFill rotWithShape="1">
          <a:blip r:embed="rId2"/>
          <a:srcRect l="8428" t="3951" r="8288" b="3581"/>
          <a:stretch/>
        </p:blipFill>
        <p:spPr>
          <a:xfrm>
            <a:off x="0" y="1092200"/>
            <a:ext cx="4591980" cy="3186478"/>
          </a:xfrm>
          <a:prstGeom prst="rect">
            <a:avLst/>
          </a:prstGeom>
        </p:spPr>
      </p:pic>
      <p:pic>
        <p:nvPicPr>
          <p:cNvPr id="7" name="Bildobjekt 6">
            <a:extLst>
              <a:ext uri="{FF2B5EF4-FFF2-40B4-BE49-F238E27FC236}">
                <a16:creationId xmlns:a16="http://schemas.microsoft.com/office/drawing/2014/main" id="{7761E151-F85B-4216-A08C-EC69F4791A76}"/>
              </a:ext>
            </a:extLst>
          </p:cNvPr>
          <p:cNvPicPr>
            <a:picLocks noChangeAspect="1"/>
          </p:cNvPicPr>
          <p:nvPr/>
        </p:nvPicPr>
        <p:blipFill rotWithShape="1">
          <a:blip r:embed="rId3"/>
          <a:srcRect l="8421" t="3951" r="8314" b="3581"/>
          <a:stretch/>
        </p:blipFill>
        <p:spPr>
          <a:xfrm>
            <a:off x="4551350" y="1098000"/>
            <a:ext cx="4592649" cy="3187700"/>
          </a:xfrm>
          <a:prstGeom prst="rect">
            <a:avLst/>
          </a:prstGeom>
        </p:spPr>
      </p:pic>
    </p:spTree>
    <p:extLst>
      <p:ext uri="{BB962C8B-B14F-4D97-AF65-F5344CB8AC3E}">
        <p14:creationId xmlns:p14="http://schemas.microsoft.com/office/powerpoint/2010/main" val="390091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5F4E65-8CA2-4CEE-AB25-D184DD3F5923}"/>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CD8F4157-B545-4B73-B2E1-B5F760FF3FAE}"/>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62E6B833-2659-45A7-A420-4E27BB843D26}"/>
              </a:ext>
            </a:extLst>
          </p:cNvPr>
          <p:cNvSpPr>
            <a:spLocks noGrp="1"/>
          </p:cNvSpPr>
          <p:nvPr>
            <p:ph type="sldNum" sz="quarter" idx="12"/>
          </p:nvPr>
        </p:nvSpPr>
        <p:spPr/>
        <p:txBody>
          <a:bodyPr/>
          <a:lstStyle/>
          <a:p>
            <a:fld id="{93C795C4-4A26-412B-AA90-98E97FF83D41}" type="slidenum">
              <a:rPr lang="de-DE" smtClean="0"/>
              <a:t>22</a:t>
            </a:fld>
            <a:endParaRPr lang="de-DE"/>
          </a:p>
        </p:txBody>
      </p:sp>
      <p:pic>
        <p:nvPicPr>
          <p:cNvPr id="5" name="Bildobjekt 4">
            <a:extLst>
              <a:ext uri="{FF2B5EF4-FFF2-40B4-BE49-F238E27FC236}">
                <a16:creationId xmlns:a16="http://schemas.microsoft.com/office/drawing/2014/main" id="{310CE2D9-7C91-4C3D-BA32-008D7EFBE033}"/>
              </a:ext>
            </a:extLst>
          </p:cNvPr>
          <p:cNvPicPr>
            <a:picLocks noChangeAspect="1"/>
          </p:cNvPicPr>
          <p:nvPr/>
        </p:nvPicPr>
        <p:blipFill rotWithShape="1">
          <a:blip r:embed="rId2"/>
          <a:srcRect l="5864" t="3827" r="5864" b="3581"/>
          <a:stretch/>
        </p:blipFill>
        <p:spPr>
          <a:xfrm>
            <a:off x="639538" y="0"/>
            <a:ext cx="7852862" cy="5148292"/>
          </a:xfrm>
          <a:prstGeom prst="rect">
            <a:avLst/>
          </a:prstGeom>
        </p:spPr>
      </p:pic>
    </p:spTree>
    <p:extLst>
      <p:ext uri="{BB962C8B-B14F-4D97-AF65-F5344CB8AC3E}">
        <p14:creationId xmlns:p14="http://schemas.microsoft.com/office/powerpoint/2010/main" val="385315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FF3ABB-1EFF-43A6-9CB2-F07E2B85C8EC}"/>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7B48421E-248F-48AF-A254-E9320B6E7E26}"/>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1427033A-ED68-4B69-B990-7FD90745D588}"/>
              </a:ext>
            </a:extLst>
          </p:cNvPr>
          <p:cNvSpPr>
            <a:spLocks noGrp="1"/>
          </p:cNvSpPr>
          <p:nvPr>
            <p:ph type="sldNum" sz="quarter" idx="12"/>
          </p:nvPr>
        </p:nvSpPr>
        <p:spPr/>
        <p:txBody>
          <a:bodyPr/>
          <a:lstStyle/>
          <a:p>
            <a:fld id="{93C795C4-4A26-412B-AA90-98E97FF83D41}" type="slidenum">
              <a:rPr lang="de-DE" smtClean="0"/>
              <a:t>23</a:t>
            </a:fld>
            <a:endParaRPr lang="de-DE"/>
          </a:p>
        </p:txBody>
      </p:sp>
      <p:pic>
        <p:nvPicPr>
          <p:cNvPr id="5" name="Bildobjekt 4">
            <a:extLst>
              <a:ext uri="{FF2B5EF4-FFF2-40B4-BE49-F238E27FC236}">
                <a16:creationId xmlns:a16="http://schemas.microsoft.com/office/drawing/2014/main" id="{E655B5C5-3890-49FD-A801-370997DD54FE}"/>
              </a:ext>
            </a:extLst>
          </p:cNvPr>
          <p:cNvPicPr>
            <a:picLocks noChangeAspect="1"/>
          </p:cNvPicPr>
          <p:nvPr/>
        </p:nvPicPr>
        <p:blipFill rotWithShape="1">
          <a:blip r:embed="rId2"/>
          <a:srcRect l="5865" t="3951" r="5941" b="3704"/>
          <a:stretch/>
        </p:blipFill>
        <p:spPr>
          <a:xfrm>
            <a:off x="629295" y="0"/>
            <a:ext cx="7859653" cy="5143500"/>
          </a:xfrm>
          <a:prstGeom prst="rect">
            <a:avLst/>
          </a:prstGeom>
        </p:spPr>
      </p:pic>
    </p:spTree>
    <p:extLst>
      <p:ext uri="{BB962C8B-B14F-4D97-AF65-F5344CB8AC3E}">
        <p14:creationId xmlns:p14="http://schemas.microsoft.com/office/powerpoint/2010/main" val="444699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23762-9009-453C-A5FF-DC70B1983276}"/>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89FE1717-3B3B-4C01-9EFF-26B931CD3E31}"/>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B0C2D6AC-4273-4961-8F53-9DC68B966D4A}"/>
              </a:ext>
            </a:extLst>
          </p:cNvPr>
          <p:cNvSpPr>
            <a:spLocks noGrp="1"/>
          </p:cNvSpPr>
          <p:nvPr>
            <p:ph type="sldNum" sz="quarter" idx="12"/>
          </p:nvPr>
        </p:nvSpPr>
        <p:spPr/>
        <p:txBody>
          <a:bodyPr/>
          <a:lstStyle/>
          <a:p>
            <a:fld id="{93C795C4-4A26-412B-AA90-98E97FF83D41}" type="slidenum">
              <a:rPr lang="de-DE" smtClean="0"/>
              <a:t>24</a:t>
            </a:fld>
            <a:endParaRPr lang="de-DE"/>
          </a:p>
        </p:txBody>
      </p:sp>
      <p:pic>
        <p:nvPicPr>
          <p:cNvPr id="5" name="Bildobjekt 4">
            <a:extLst>
              <a:ext uri="{FF2B5EF4-FFF2-40B4-BE49-F238E27FC236}">
                <a16:creationId xmlns:a16="http://schemas.microsoft.com/office/drawing/2014/main" id="{26CA3CB8-E9BE-41C8-9847-1FA7E16914EB}"/>
              </a:ext>
            </a:extLst>
          </p:cNvPr>
          <p:cNvPicPr>
            <a:picLocks noChangeAspect="1"/>
          </p:cNvPicPr>
          <p:nvPr/>
        </p:nvPicPr>
        <p:blipFill rotWithShape="1">
          <a:blip r:embed="rId2"/>
          <a:srcRect l="5864" t="3828" r="5864" b="3580"/>
          <a:stretch/>
        </p:blipFill>
        <p:spPr>
          <a:xfrm>
            <a:off x="635000" y="-2975"/>
            <a:ext cx="7850090" cy="5146475"/>
          </a:xfrm>
          <a:prstGeom prst="rect">
            <a:avLst/>
          </a:prstGeom>
        </p:spPr>
      </p:pic>
    </p:spTree>
    <p:extLst>
      <p:ext uri="{BB962C8B-B14F-4D97-AF65-F5344CB8AC3E}">
        <p14:creationId xmlns:p14="http://schemas.microsoft.com/office/powerpoint/2010/main" val="3418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E72DD-C0B8-4DA4-9DFE-9F87A97A3C54}"/>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782C2B74-951B-4A11-A3D4-23C05F6540AC}"/>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3A0962E9-7BE5-457F-BD46-9F2F827DBC9C}"/>
              </a:ext>
            </a:extLst>
          </p:cNvPr>
          <p:cNvSpPr>
            <a:spLocks noGrp="1"/>
          </p:cNvSpPr>
          <p:nvPr>
            <p:ph type="sldNum" sz="quarter" idx="12"/>
          </p:nvPr>
        </p:nvSpPr>
        <p:spPr/>
        <p:txBody>
          <a:bodyPr/>
          <a:lstStyle/>
          <a:p>
            <a:fld id="{93C795C4-4A26-412B-AA90-98E97FF83D41}" type="slidenum">
              <a:rPr lang="de-DE" smtClean="0"/>
              <a:t>25</a:t>
            </a:fld>
            <a:endParaRPr lang="de-DE"/>
          </a:p>
        </p:txBody>
      </p:sp>
      <p:pic>
        <p:nvPicPr>
          <p:cNvPr id="5" name="Bildobjekt 4">
            <a:extLst>
              <a:ext uri="{FF2B5EF4-FFF2-40B4-BE49-F238E27FC236}">
                <a16:creationId xmlns:a16="http://schemas.microsoft.com/office/drawing/2014/main" id="{0D47C51C-9241-4499-8399-47F05B9BB1B2}"/>
              </a:ext>
            </a:extLst>
          </p:cNvPr>
          <p:cNvPicPr>
            <a:picLocks noChangeAspect="1"/>
          </p:cNvPicPr>
          <p:nvPr/>
        </p:nvPicPr>
        <p:blipFill rotWithShape="1">
          <a:blip r:embed="rId2"/>
          <a:srcRect l="5865" t="3828" r="6095" b="3580"/>
          <a:stretch/>
        </p:blipFill>
        <p:spPr>
          <a:xfrm>
            <a:off x="640326" y="0"/>
            <a:ext cx="7824978" cy="5143500"/>
          </a:xfrm>
          <a:prstGeom prst="rect">
            <a:avLst/>
          </a:prstGeom>
        </p:spPr>
      </p:pic>
    </p:spTree>
    <p:extLst>
      <p:ext uri="{BB962C8B-B14F-4D97-AF65-F5344CB8AC3E}">
        <p14:creationId xmlns:p14="http://schemas.microsoft.com/office/powerpoint/2010/main" val="1204539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625B160-3E9D-43B7-B59A-BABC59138D81}"/>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E394E61C-28DE-41CD-81F1-7136F1A63165}"/>
              </a:ext>
            </a:extLst>
          </p:cNvPr>
          <p:cNvSpPr>
            <a:spLocks noGrp="1"/>
          </p:cNvSpPr>
          <p:nvPr>
            <p:ph type="sldNum" sz="quarter" idx="12"/>
          </p:nvPr>
        </p:nvSpPr>
        <p:spPr/>
        <p:txBody>
          <a:bodyPr/>
          <a:lstStyle/>
          <a:p>
            <a:fld id="{93C795C4-4A26-412B-AA90-98E97FF83D41}" type="slidenum">
              <a:rPr lang="de-DE" smtClean="0"/>
              <a:t>26</a:t>
            </a:fld>
            <a:endParaRPr lang="de-DE"/>
          </a:p>
        </p:txBody>
      </p:sp>
      <p:pic>
        <p:nvPicPr>
          <p:cNvPr id="8" name="Bildobjekt 7">
            <a:extLst>
              <a:ext uri="{FF2B5EF4-FFF2-40B4-BE49-F238E27FC236}">
                <a16:creationId xmlns:a16="http://schemas.microsoft.com/office/drawing/2014/main" id="{BEEB9587-0B49-4B1D-9CFA-8E82CC01B3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61"/>
          <a:stretch/>
        </p:blipFill>
        <p:spPr>
          <a:xfrm>
            <a:off x="822646" y="104960"/>
            <a:ext cx="7585858" cy="4997159"/>
          </a:xfrm>
          <a:prstGeom prst="rect">
            <a:avLst/>
          </a:prstGeom>
        </p:spPr>
      </p:pic>
      <p:sp>
        <p:nvSpPr>
          <p:cNvPr id="2" name="Rubrik 1">
            <a:extLst>
              <a:ext uri="{FF2B5EF4-FFF2-40B4-BE49-F238E27FC236}">
                <a16:creationId xmlns:a16="http://schemas.microsoft.com/office/drawing/2014/main" id="{D0FF5585-1146-4E1D-A93C-63C8BD4D8EBA}"/>
              </a:ext>
            </a:extLst>
          </p:cNvPr>
          <p:cNvSpPr>
            <a:spLocks noGrp="1"/>
          </p:cNvSpPr>
          <p:nvPr>
            <p:ph type="title"/>
          </p:nvPr>
        </p:nvSpPr>
        <p:spPr>
          <a:xfrm>
            <a:off x="238852" y="121142"/>
            <a:ext cx="5508000" cy="720000"/>
          </a:xfrm>
        </p:spPr>
        <p:txBody>
          <a:bodyPr/>
          <a:lstStyle/>
          <a:p>
            <a:r>
              <a:rPr lang="sv-SE" dirty="0">
                <a:solidFill>
                  <a:schemeClr val="tx1"/>
                </a:solidFill>
              </a:rPr>
              <a:t>Start-</a:t>
            </a:r>
            <a:r>
              <a:rPr lang="sv-SE" dirty="0" err="1">
                <a:solidFill>
                  <a:schemeClr val="tx1"/>
                </a:solidFill>
              </a:rPr>
              <a:t>up</a:t>
            </a:r>
            <a:r>
              <a:rPr lang="sv-SE" dirty="0">
                <a:solidFill>
                  <a:schemeClr val="tx1"/>
                </a:solidFill>
              </a:rPr>
              <a:t> </a:t>
            </a:r>
            <a:r>
              <a:rPr lang="sv-SE" dirty="0" err="1">
                <a:solidFill>
                  <a:schemeClr val="tx1"/>
                </a:solidFill>
              </a:rPr>
              <a:t>procedure</a:t>
            </a:r>
            <a:endParaRPr lang="sv-SE" dirty="0">
              <a:solidFill>
                <a:schemeClr val="tx1"/>
              </a:solidFill>
            </a:endParaRPr>
          </a:p>
        </p:txBody>
      </p:sp>
      <p:sp>
        <p:nvSpPr>
          <p:cNvPr id="9" name="Rektangel 8">
            <a:extLst>
              <a:ext uri="{FF2B5EF4-FFF2-40B4-BE49-F238E27FC236}">
                <a16:creationId xmlns:a16="http://schemas.microsoft.com/office/drawing/2014/main" id="{331B2DBE-DEC9-42E8-8ECF-B7549E05D174}"/>
              </a:ext>
            </a:extLst>
          </p:cNvPr>
          <p:cNvSpPr/>
          <p:nvPr/>
        </p:nvSpPr>
        <p:spPr>
          <a:xfrm>
            <a:off x="8169965" y="4482548"/>
            <a:ext cx="756000" cy="55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8170232A-BC32-4C17-88AA-76ED76711684}"/>
              </a:ext>
            </a:extLst>
          </p:cNvPr>
          <p:cNvSpPr/>
          <p:nvPr/>
        </p:nvSpPr>
        <p:spPr>
          <a:xfrm>
            <a:off x="1787610" y="2055341"/>
            <a:ext cx="255373" cy="2677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C6A8F708-B29E-4130-9705-668ECC35D184}"/>
              </a:ext>
            </a:extLst>
          </p:cNvPr>
          <p:cNvSpPr/>
          <p:nvPr/>
        </p:nvSpPr>
        <p:spPr>
          <a:xfrm>
            <a:off x="2042983" y="3027406"/>
            <a:ext cx="255373" cy="2677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A182DF59-78ED-41AB-83C8-F04B7095FFC9}"/>
              </a:ext>
            </a:extLst>
          </p:cNvPr>
          <p:cNvSpPr/>
          <p:nvPr/>
        </p:nvSpPr>
        <p:spPr>
          <a:xfrm>
            <a:off x="2030625" y="4913870"/>
            <a:ext cx="255373" cy="2297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p14="http://schemas.microsoft.com/office/powerpoint/2010/main" Requires="p14">
          <p:contentPart p14:bwMode="auto" r:id="rId3">
            <p14:nvContentPartPr>
              <p14:cNvPr id="21" name="Pennanteckning 20">
                <a:extLst>
                  <a:ext uri="{FF2B5EF4-FFF2-40B4-BE49-F238E27FC236}">
                    <a16:creationId xmlns:a16="http://schemas.microsoft.com/office/drawing/2014/main" id="{ADE600C9-6D2D-4A04-BC23-13EC43DBD38A}"/>
                  </a:ext>
                </a:extLst>
              </p14:cNvPr>
              <p14:cNvContentPartPr/>
              <p14:nvPr/>
            </p14:nvContentPartPr>
            <p14:xfrm>
              <a:off x="2566286" y="1807509"/>
              <a:ext cx="106920" cy="142920"/>
            </p14:xfrm>
          </p:contentPart>
        </mc:Choice>
        <mc:Fallback>
          <p:pic>
            <p:nvPicPr>
              <p:cNvPr id="21" name="Pennanteckning 20">
                <a:extLst>
                  <a:ext uri="{FF2B5EF4-FFF2-40B4-BE49-F238E27FC236}">
                    <a16:creationId xmlns:a16="http://schemas.microsoft.com/office/drawing/2014/main" id="{ADE600C9-6D2D-4A04-BC23-13EC43DBD38A}"/>
                  </a:ext>
                </a:extLst>
              </p:cNvPr>
              <p:cNvPicPr/>
              <p:nvPr/>
            </p:nvPicPr>
            <p:blipFill>
              <a:blip r:embed="rId4"/>
              <a:stretch>
                <a:fillRect/>
              </a:stretch>
            </p:blipFill>
            <p:spPr>
              <a:xfrm>
                <a:off x="2548286" y="1771509"/>
                <a:ext cx="142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Pennanteckning 21">
                <a:extLst>
                  <a:ext uri="{FF2B5EF4-FFF2-40B4-BE49-F238E27FC236}">
                    <a16:creationId xmlns:a16="http://schemas.microsoft.com/office/drawing/2014/main" id="{D9E99FC8-3FD5-4140-9FF1-FE5C165AEC64}"/>
                  </a:ext>
                </a:extLst>
              </p14:cNvPr>
              <p14:cNvContentPartPr/>
              <p14:nvPr/>
            </p14:nvContentPartPr>
            <p14:xfrm>
              <a:off x="2575646" y="2787789"/>
              <a:ext cx="109080" cy="139320"/>
            </p14:xfrm>
          </p:contentPart>
        </mc:Choice>
        <mc:Fallback>
          <p:pic>
            <p:nvPicPr>
              <p:cNvPr id="22" name="Pennanteckning 21">
                <a:extLst>
                  <a:ext uri="{FF2B5EF4-FFF2-40B4-BE49-F238E27FC236}">
                    <a16:creationId xmlns:a16="http://schemas.microsoft.com/office/drawing/2014/main" id="{D9E99FC8-3FD5-4140-9FF1-FE5C165AEC64}"/>
                  </a:ext>
                </a:extLst>
              </p:cNvPr>
              <p:cNvPicPr/>
              <p:nvPr/>
            </p:nvPicPr>
            <p:blipFill>
              <a:blip r:embed="rId6"/>
              <a:stretch>
                <a:fillRect/>
              </a:stretch>
            </p:blipFill>
            <p:spPr>
              <a:xfrm>
                <a:off x="2557646" y="2751789"/>
                <a:ext cx="144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Pennanteckning 22">
                <a:extLst>
                  <a:ext uri="{FF2B5EF4-FFF2-40B4-BE49-F238E27FC236}">
                    <a16:creationId xmlns:a16="http://schemas.microsoft.com/office/drawing/2014/main" id="{D5BE73A6-C113-4AFA-A334-E67C5C197647}"/>
                  </a:ext>
                </a:extLst>
              </p14:cNvPr>
              <p14:cNvContentPartPr/>
              <p14:nvPr/>
            </p14:nvContentPartPr>
            <p14:xfrm>
              <a:off x="2576006" y="4626257"/>
              <a:ext cx="108360" cy="155160"/>
            </p14:xfrm>
          </p:contentPart>
        </mc:Choice>
        <mc:Fallback>
          <p:pic>
            <p:nvPicPr>
              <p:cNvPr id="23" name="Pennanteckning 22">
                <a:extLst>
                  <a:ext uri="{FF2B5EF4-FFF2-40B4-BE49-F238E27FC236}">
                    <a16:creationId xmlns:a16="http://schemas.microsoft.com/office/drawing/2014/main" id="{D5BE73A6-C113-4AFA-A334-E67C5C197647}"/>
                  </a:ext>
                </a:extLst>
              </p:cNvPr>
              <p:cNvPicPr/>
              <p:nvPr/>
            </p:nvPicPr>
            <p:blipFill>
              <a:blip r:embed="rId8"/>
              <a:stretch>
                <a:fillRect/>
              </a:stretch>
            </p:blipFill>
            <p:spPr>
              <a:xfrm>
                <a:off x="2558006" y="4590257"/>
                <a:ext cx="144000" cy="226800"/>
              </a:xfrm>
              <a:prstGeom prst="rect">
                <a:avLst/>
              </a:prstGeom>
            </p:spPr>
          </p:pic>
        </mc:Fallback>
      </mc:AlternateContent>
    </p:spTree>
    <p:extLst>
      <p:ext uri="{BB962C8B-B14F-4D97-AF65-F5344CB8AC3E}">
        <p14:creationId xmlns:p14="http://schemas.microsoft.com/office/powerpoint/2010/main" val="12838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86509" y="335292"/>
            <a:ext cx="2144305" cy="461665"/>
          </a:xfrm>
          <a:prstGeom prst="rect">
            <a:avLst/>
          </a:prstGeom>
          <a:noFill/>
        </p:spPr>
        <p:txBody>
          <a:bodyPr wrap="none" rtlCol="0">
            <a:spAutoFit/>
          </a:bodyPr>
          <a:lstStyle/>
          <a:p>
            <a:r>
              <a:rPr lang="en-US" sz="2400" b="1" dirty="0"/>
              <a:t>Compressed air</a:t>
            </a:r>
          </a:p>
        </p:txBody>
      </p:sp>
      <p:sp>
        <p:nvSpPr>
          <p:cNvPr id="5" name="textruta 4"/>
          <p:cNvSpPr txBox="1"/>
          <p:nvPr/>
        </p:nvSpPr>
        <p:spPr>
          <a:xfrm>
            <a:off x="311137" y="1374101"/>
            <a:ext cx="4158462" cy="1661993"/>
          </a:xfrm>
          <a:prstGeom prst="rect">
            <a:avLst/>
          </a:prstGeom>
          <a:noFill/>
        </p:spPr>
        <p:txBody>
          <a:bodyPr wrap="square" rtlCol="0">
            <a:spAutoFit/>
          </a:bodyPr>
          <a:lstStyle/>
          <a:p>
            <a:pPr marL="134541" indent="-134540"/>
            <a:r>
              <a:rPr lang="en-US" sz="1800" b="1" dirty="0"/>
              <a:t>Extent:</a:t>
            </a:r>
          </a:p>
          <a:p>
            <a:pPr marL="134541" indent="-134540">
              <a:buClr>
                <a:srgbClr val="000000"/>
              </a:buClr>
              <a:buSzPct val="100000"/>
              <a:buFont typeface="Arial"/>
              <a:buChar char="•"/>
            </a:pPr>
            <a:r>
              <a:rPr lang="en-US" sz="1050" dirty="0"/>
              <a:t>Water cooled compressors, VSD, 50%, (2*1500 Nm3/h)</a:t>
            </a:r>
          </a:p>
          <a:p>
            <a:pPr marL="134541" indent="-134540">
              <a:buClr>
                <a:srgbClr val="000000"/>
              </a:buClr>
              <a:buSzPct val="100000"/>
              <a:buFont typeface="Arial"/>
              <a:buChar char="•"/>
            </a:pPr>
            <a:r>
              <a:rPr lang="en-US" sz="1050" dirty="0"/>
              <a:t>ND dryer, VSD, (</a:t>
            </a:r>
            <a:r>
              <a:rPr lang="en-US" sz="1050" dirty="0" err="1"/>
              <a:t>Dp</a:t>
            </a:r>
            <a:r>
              <a:rPr lang="en-US" sz="1050" dirty="0"/>
              <a:t> -40 C) </a:t>
            </a:r>
          </a:p>
          <a:p>
            <a:pPr marL="134541" indent="-134540">
              <a:buClr>
                <a:srgbClr val="000000"/>
              </a:buClr>
              <a:buSzPct val="100000"/>
              <a:buFont typeface="Arial"/>
              <a:buChar char="•"/>
            </a:pPr>
            <a:r>
              <a:rPr lang="en-US" sz="1050" dirty="0"/>
              <a:t>After cooler</a:t>
            </a:r>
          </a:p>
          <a:p>
            <a:pPr marL="134541" indent="-134540">
              <a:buClr>
                <a:srgbClr val="000000"/>
              </a:buClr>
              <a:buSzPct val="100000"/>
              <a:buFont typeface="Arial"/>
              <a:buChar char="•"/>
            </a:pPr>
            <a:r>
              <a:rPr lang="en-US" sz="1050" dirty="0"/>
              <a:t>Compressed air vessel, 4 m3</a:t>
            </a:r>
          </a:p>
          <a:p>
            <a:pPr marL="134541" indent="-134540">
              <a:buClr>
                <a:srgbClr val="000000"/>
              </a:buClr>
              <a:buSzPct val="100000"/>
              <a:buFont typeface="Arial"/>
              <a:buChar char="•"/>
            </a:pPr>
            <a:endParaRPr lang="en-US" sz="1050" dirty="0"/>
          </a:p>
          <a:p>
            <a:pPr marL="134541" indent="-134540"/>
            <a:r>
              <a:rPr lang="en-US" sz="1050" dirty="0"/>
              <a:t>-Heat recovery system, connected to CWM, CWH </a:t>
            </a:r>
          </a:p>
          <a:p>
            <a:pPr marL="134541" indent="-134540"/>
            <a:r>
              <a:rPr lang="en-US" sz="1050" dirty="0"/>
              <a:t>-Emergency cooling system</a:t>
            </a:r>
          </a:p>
          <a:p>
            <a:pPr marL="134541" indent="-134540"/>
            <a:r>
              <a:rPr lang="en-US" sz="1050" dirty="0"/>
              <a:t>-Connection point external compressor</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68" t="25755" r="16566" b="17558"/>
          <a:stretch/>
        </p:blipFill>
        <p:spPr bwMode="auto">
          <a:xfrm>
            <a:off x="4750336" y="1256663"/>
            <a:ext cx="2646294" cy="183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524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47" y="843558"/>
            <a:ext cx="5949332" cy="415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380021" y="335292"/>
            <a:ext cx="3221523" cy="461665"/>
          </a:xfrm>
          <a:prstGeom prst="rect">
            <a:avLst/>
          </a:prstGeom>
          <a:noFill/>
        </p:spPr>
        <p:txBody>
          <a:bodyPr wrap="none" rtlCol="0">
            <a:spAutoFit/>
          </a:bodyPr>
          <a:lstStyle/>
          <a:p>
            <a:r>
              <a:rPr lang="sv-SE" sz="2400" b="1" dirty="0" err="1"/>
              <a:t>Compressed</a:t>
            </a:r>
            <a:r>
              <a:rPr lang="sv-SE" sz="2400" b="1" dirty="0"/>
              <a:t> air solution</a:t>
            </a:r>
          </a:p>
        </p:txBody>
      </p:sp>
      <p:sp>
        <p:nvSpPr>
          <p:cNvPr id="2" name="Platshållare för innehåll 1"/>
          <p:cNvSpPr>
            <a:spLocks noGrp="1"/>
          </p:cNvSpPr>
          <p:nvPr>
            <p:ph idx="1"/>
          </p:nvPr>
        </p:nvSpPr>
        <p:spPr/>
        <p:txBody>
          <a:bodyPr/>
          <a:lstStyle/>
          <a:p>
            <a:endParaRPr lang="sv-SE" dirty="0"/>
          </a:p>
        </p:txBody>
      </p:sp>
      <p:sp>
        <p:nvSpPr>
          <p:cNvPr id="6" name="textruta 5"/>
          <p:cNvSpPr txBox="1"/>
          <p:nvPr/>
        </p:nvSpPr>
        <p:spPr>
          <a:xfrm>
            <a:off x="4721257" y="736852"/>
            <a:ext cx="2279791" cy="415498"/>
          </a:xfrm>
          <a:prstGeom prst="rect">
            <a:avLst/>
          </a:prstGeom>
          <a:solidFill>
            <a:schemeClr val="bg1"/>
          </a:solidFill>
        </p:spPr>
        <p:txBody>
          <a:bodyPr wrap="none" rtlCol="0">
            <a:spAutoFit/>
          </a:bodyPr>
          <a:lstStyle/>
          <a:p>
            <a:r>
              <a:rPr lang="en-US" sz="1050" dirty="0"/>
              <a:t>compressors with 50% capacity each, </a:t>
            </a:r>
          </a:p>
          <a:p>
            <a:r>
              <a:rPr lang="en-US" sz="1050" dirty="0"/>
              <a:t>1500 Nm3/min</a:t>
            </a:r>
          </a:p>
        </p:txBody>
      </p:sp>
      <p:cxnSp>
        <p:nvCxnSpPr>
          <p:cNvPr id="9" name="Rak pil 8"/>
          <p:cNvCxnSpPr/>
          <p:nvPr/>
        </p:nvCxnSpPr>
        <p:spPr>
          <a:xfrm flipH="1">
            <a:off x="2735796" y="1137787"/>
            <a:ext cx="1985460" cy="9956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734018" y="843558"/>
            <a:ext cx="740908" cy="253916"/>
          </a:xfrm>
          <a:prstGeom prst="rect">
            <a:avLst/>
          </a:prstGeom>
          <a:solidFill>
            <a:schemeClr val="bg1"/>
          </a:solidFill>
        </p:spPr>
        <p:txBody>
          <a:bodyPr wrap="none" rtlCol="0">
            <a:spAutoFit/>
          </a:bodyPr>
          <a:lstStyle/>
          <a:p>
            <a:r>
              <a:rPr lang="en-US" sz="1050" dirty="0"/>
              <a:t>ND dryers</a:t>
            </a:r>
          </a:p>
        </p:txBody>
      </p:sp>
      <p:cxnSp>
        <p:nvCxnSpPr>
          <p:cNvPr id="14" name="Rak pil 13"/>
          <p:cNvCxnSpPr/>
          <p:nvPr/>
        </p:nvCxnSpPr>
        <p:spPr>
          <a:xfrm flipH="1">
            <a:off x="3329862" y="1144075"/>
            <a:ext cx="1391394" cy="17517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4680012" y="836589"/>
            <a:ext cx="1691489" cy="253916"/>
          </a:xfrm>
          <a:prstGeom prst="rect">
            <a:avLst/>
          </a:prstGeom>
          <a:solidFill>
            <a:schemeClr val="bg1"/>
          </a:solidFill>
        </p:spPr>
        <p:txBody>
          <a:bodyPr wrap="none" rtlCol="0">
            <a:spAutoFit/>
          </a:bodyPr>
          <a:lstStyle/>
          <a:p>
            <a:r>
              <a:rPr lang="en-US" sz="1050" dirty="0"/>
              <a:t>Heat recovery, both circuits</a:t>
            </a:r>
          </a:p>
        </p:txBody>
      </p:sp>
      <p:cxnSp>
        <p:nvCxnSpPr>
          <p:cNvPr id="17" name="Rak pil 16"/>
          <p:cNvCxnSpPr/>
          <p:nvPr/>
        </p:nvCxnSpPr>
        <p:spPr>
          <a:xfrm flipH="1">
            <a:off x="5112060" y="1275606"/>
            <a:ext cx="486054" cy="21062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a:off x="5598114" y="1329612"/>
            <a:ext cx="810090" cy="16201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746780" y="836589"/>
            <a:ext cx="1258678" cy="253916"/>
          </a:xfrm>
          <a:prstGeom prst="rect">
            <a:avLst/>
          </a:prstGeom>
          <a:solidFill>
            <a:schemeClr val="bg1"/>
          </a:solidFill>
        </p:spPr>
        <p:txBody>
          <a:bodyPr wrap="none" rtlCol="0">
            <a:spAutoFit/>
          </a:bodyPr>
          <a:lstStyle/>
          <a:p>
            <a:r>
              <a:rPr lang="en-US" sz="1050" dirty="0"/>
              <a:t>Emergency cooling </a:t>
            </a:r>
          </a:p>
        </p:txBody>
      </p:sp>
      <p:cxnSp>
        <p:nvCxnSpPr>
          <p:cNvPr id="22" name="Rak pil 21"/>
          <p:cNvCxnSpPr/>
          <p:nvPr/>
        </p:nvCxnSpPr>
        <p:spPr>
          <a:xfrm>
            <a:off x="5382090" y="1275606"/>
            <a:ext cx="270030" cy="3240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4734018" y="789552"/>
            <a:ext cx="2185214" cy="253916"/>
          </a:xfrm>
          <a:prstGeom prst="rect">
            <a:avLst/>
          </a:prstGeom>
          <a:solidFill>
            <a:schemeClr val="bg1"/>
          </a:solidFill>
        </p:spPr>
        <p:txBody>
          <a:bodyPr wrap="none" rtlCol="0">
            <a:spAutoFit/>
          </a:bodyPr>
          <a:lstStyle/>
          <a:p>
            <a:r>
              <a:rPr lang="en-US" sz="1050" dirty="0"/>
              <a:t>Connection of external compressors </a:t>
            </a:r>
          </a:p>
        </p:txBody>
      </p:sp>
      <p:cxnSp>
        <p:nvCxnSpPr>
          <p:cNvPr id="28" name="Rak pil 27"/>
          <p:cNvCxnSpPr/>
          <p:nvPr/>
        </p:nvCxnSpPr>
        <p:spPr>
          <a:xfrm>
            <a:off x="5490102" y="1275606"/>
            <a:ext cx="0" cy="11881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4680013" y="836589"/>
            <a:ext cx="2266967" cy="253916"/>
          </a:xfrm>
          <a:prstGeom prst="rect">
            <a:avLst/>
          </a:prstGeom>
          <a:solidFill>
            <a:schemeClr val="bg1"/>
          </a:solidFill>
        </p:spPr>
        <p:txBody>
          <a:bodyPr wrap="none" rtlCol="0">
            <a:spAutoFit/>
          </a:bodyPr>
          <a:lstStyle/>
          <a:p>
            <a:r>
              <a:rPr lang="en-US" sz="1050" dirty="0"/>
              <a:t>Prepared for uninterrupted expansion </a:t>
            </a:r>
          </a:p>
        </p:txBody>
      </p:sp>
      <p:sp>
        <p:nvSpPr>
          <p:cNvPr id="29" name="Ellips 28"/>
          <p:cNvSpPr/>
          <p:nvPr/>
        </p:nvSpPr>
        <p:spPr>
          <a:xfrm>
            <a:off x="4193958" y="1059582"/>
            <a:ext cx="540060" cy="162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 name="Ellips 32"/>
          <p:cNvSpPr/>
          <p:nvPr/>
        </p:nvSpPr>
        <p:spPr>
          <a:xfrm>
            <a:off x="1871700" y="1005576"/>
            <a:ext cx="378042" cy="162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23" name="Rak pil 22"/>
          <p:cNvCxnSpPr/>
          <p:nvPr/>
        </p:nvCxnSpPr>
        <p:spPr>
          <a:xfrm flipH="1">
            <a:off x="5220073" y="1282575"/>
            <a:ext cx="356504" cy="10191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ruta 23"/>
          <p:cNvSpPr txBox="1"/>
          <p:nvPr/>
        </p:nvSpPr>
        <p:spPr>
          <a:xfrm>
            <a:off x="4626006" y="735546"/>
            <a:ext cx="2791149" cy="415498"/>
          </a:xfrm>
          <a:prstGeom prst="rect">
            <a:avLst/>
          </a:prstGeom>
          <a:solidFill>
            <a:schemeClr val="bg1"/>
          </a:solidFill>
        </p:spPr>
        <p:txBody>
          <a:bodyPr wrap="none" rtlCol="0">
            <a:spAutoFit/>
          </a:bodyPr>
          <a:lstStyle/>
          <a:p>
            <a:r>
              <a:rPr lang="en-US" sz="1050" dirty="0"/>
              <a:t>4 m3 Air vessel to reduce pressure fluctuations </a:t>
            </a:r>
          </a:p>
          <a:p>
            <a:r>
              <a:rPr lang="en-US" sz="1050" dirty="0"/>
              <a:t>and demand changes</a:t>
            </a:r>
          </a:p>
        </p:txBody>
      </p:sp>
    </p:spTree>
    <p:extLst>
      <p:ext uri="{BB962C8B-B14F-4D97-AF65-F5344CB8AC3E}">
        <p14:creationId xmlns:p14="http://schemas.microsoft.com/office/powerpoint/2010/main" val="256930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6" grpId="0" animBg="1"/>
      <p:bldP spid="16" grpId="1" animBg="1"/>
      <p:bldP spid="21" grpId="0" animBg="1"/>
      <p:bldP spid="21" grpId="1" animBg="1"/>
      <p:bldP spid="27" grpId="0" animBg="1"/>
      <p:bldP spid="27" grpId="1" animBg="1"/>
      <p:bldP spid="30" grpId="0" animBg="1"/>
      <p:bldP spid="30" grpId="1" animBg="1"/>
      <p:bldP spid="29" grpId="0" animBg="1"/>
      <p:bldP spid="29" grpId="1" animBg="1"/>
      <p:bldP spid="33" grpId="0" animBg="1"/>
      <p:bldP spid="33"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9580" y="891700"/>
            <a:ext cx="6948000" cy="3398400"/>
          </a:xfrm>
        </p:spPr>
        <p:txBody>
          <a:bodyPr>
            <a:noAutofit/>
          </a:bodyPr>
          <a:lstStyle/>
          <a:p>
            <a:pPr>
              <a:buClr>
                <a:srgbClr val="000000"/>
              </a:buClr>
              <a:buSzPct val="100000"/>
            </a:pPr>
            <a:r>
              <a:rPr lang="en-US" b="1" dirty="0"/>
              <a:t>The facility is designed for high reliability and performance</a:t>
            </a:r>
            <a:endParaRPr lang="en-US" sz="800" b="1" dirty="0"/>
          </a:p>
          <a:p>
            <a:pPr>
              <a:buClr>
                <a:srgbClr val="000000"/>
              </a:buClr>
              <a:buSzPct val="100000"/>
              <a:buFont typeface="Arial"/>
              <a:buChar char="•"/>
            </a:pPr>
            <a:r>
              <a:rPr lang="en-US" sz="1200" dirty="0"/>
              <a:t>At least </a:t>
            </a:r>
            <a:r>
              <a:rPr lang="en-US" sz="1200" b="1" dirty="0"/>
              <a:t>50%</a:t>
            </a:r>
            <a:r>
              <a:rPr lang="en-US" sz="1200" dirty="0"/>
              <a:t> of the air demand as a back up (failure of the largest machine)  </a:t>
            </a:r>
          </a:p>
          <a:p>
            <a:pPr>
              <a:buClr>
                <a:srgbClr val="000000"/>
              </a:buClr>
              <a:buSzPct val="100000"/>
              <a:buFont typeface="Arial"/>
              <a:buChar char="•"/>
            </a:pPr>
            <a:r>
              <a:rPr lang="en-US" sz="1200" b="1" dirty="0"/>
              <a:t>Scheduled maintenance</a:t>
            </a:r>
            <a:r>
              <a:rPr lang="en-US" sz="1200" dirty="0"/>
              <a:t> program in cooperation with ESS during low demand periods, (the service demands are roughly 3 h every 6th month and 3 days after 24000 h running time), each service are done with </a:t>
            </a:r>
            <a:r>
              <a:rPr lang="en-US" sz="1200" b="1" dirty="0"/>
              <a:t>uninterrupted delivery.</a:t>
            </a:r>
          </a:p>
          <a:p>
            <a:pPr>
              <a:buClr>
                <a:srgbClr val="000000"/>
              </a:buClr>
              <a:buSzPct val="100000"/>
              <a:buFont typeface="Arial"/>
              <a:buChar char="•"/>
            </a:pPr>
            <a:r>
              <a:rPr lang="en-US" sz="1200" b="1" dirty="0"/>
              <a:t>Speed control</a:t>
            </a:r>
            <a:r>
              <a:rPr lang="en-US" sz="1200" dirty="0"/>
              <a:t> reduces pressure changes and also minimizes the wear and energy demand</a:t>
            </a:r>
          </a:p>
          <a:p>
            <a:pPr>
              <a:buClr>
                <a:srgbClr val="000000"/>
              </a:buClr>
              <a:buSzPct val="100000"/>
              <a:buFont typeface="Arial"/>
              <a:buChar char="•"/>
            </a:pPr>
            <a:r>
              <a:rPr lang="en-US" sz="1200" dirty="0"/>
              <a:t>Prepared for connection of </a:t>
            </a:r>
            <a:r>
              <a:rPr lang="en-US" sz="1200" b="1" dirty="0"/>
              <a:t>external compressor</a:t>
            </a:r>
          </a:p>
          <a:p>
            <a:pPr lvl="2">
              <a:lnSpc>
                <a:spcPct val="100000"/>
              </a:lnSpc>
              <a:buClr>
                <a:srgbClr val="000000"/>
              </a:buClr>
              <a:buSzPct val="100000"/>
              <a:buFont typeface="Arial"/>
              <a:buChar char="•"/>
            </a:pPr>
            <a:r>
              <a:rPr lang="en-US" sz="1200" dirty="0"/>
              <a:t>Tubes and electrical connection</a:t>
            </a:r>
          </a:p>
          <a:p>
            <a:pPr lvl="2">
              <a:lnSpc>
                <a:spcPct val="100000"/>
              </a:lnSpc>
              <a:buClr>
                <a:srgbClr val="000000"/>
              </a:buClr>
              <a:buSzPct val="100000"/>
              <a:buFont typeface="Arial"/>
              <a:buChar char="•"/>
            </a:pPr>
            <a:r>
              <a:rPr lang="en-US" sz="1200" dirty="0"/>
              <a:t>Reserved location &amp; Emergency Planning</a:t>
            </a:r>
          </a:p>
          <a:p>
            <a:pPr lvl="2">
              <a:lnSpc>
                <a:spcPct val="100000"/>
              </a:lnSpc>
              <a:buClr>
                <a:srgbClr val="000000"/>
              </a:buClr>
              <a:buSzPct val="100000"/>
              <a:buFont typeface="Arial"/>
              <a:buChar char="•"/>
            </a:pPr>
            <a:r>
              <a:rPr lang="en-US" sz="1200" dirty="0"/>
              <a:t>Established rented centrals (CPH &amp; GBG)</a:t>
            </a:r>
          </a:p>
          <a:p>
            <a:pPr>
              <a:buClr>
                <a:srgbClr val="000000"/>
              </a:buClr>
              <a:buSzPct val="100000"/>
              <a:buFont typeface="Arial"/>
              <a:buChar char="•"/>
            </a:pPr>
            <a:r>
              <a:rPr lang="en-US" sz="1200" b="1" dirty="0"/>
              <a:t>Dual cooling circuits </a:t>
            </a:r>
            <a:r>
              <a:rPr lang="en-US" sz="1200" dirty="0"/>
              <a:t>and emergency cooling if everything else falls</a:t>
            </a:r>
          </a:p>
          <a:p>
            <a:pPr>
              <a:buClr>
                <a:srgbClr val="000000"/>
              </a:buClr>
              <a:buSzPct val="100000"/>
              <a:buFont typeface="Arial"/>
              <a:buChar char="•"/>
            </a:pPr>
            <a:r>
              <a:rPr lang="en-US" sz="1200" dirty="0"/>
              <a:t>Standard machines, well-known supplier with </a:t>
            </a:r>
            <a:r>
              <a:rPr lang="en-US" sz="1200" b="1" dirty="0"/>
              <a:t>spare parts</a:t>
            </a:r>
            <a:r>
              <a:rPr lang="en-US" sz="1200" dirty="0"/>
              <a:t> on the shelf or in the line</a:t>
            </a:r>
          </a:p>
          <a:p>
            <a:pPr>
              <a:buClr>
                <a:srgbClr val="000000"/>
              </a:buClr>
              <a:buSzPct val="100000"/>
              <a:buFont typeface="Arial"/>
              <a:buChar char="•"/>
            </a:pPr>
            <a:r>
              <a:rPr lang="en-US" sz="1200" dirty="0"/>
              <a:t>Superior control, </a:t>
            </a:r>
            <a:r>
              <a:rPr lang="en-US" sz="1200" b="1" dirty="0"/>
              <a:t>adapted</a:t>
            </a:r>
            <a:r>
              <a:rPr lang="en-US" sz="1200" dirty="0"/>
              <a:t> for compressed air systems</a:t>
            </a:r>
          </a:p>
          <a:p>
            <a:pPr>
              <a:buClr>
                <a:srgbClr val="000000"/>
              </a:buClr>
              <a:buSzPct val="100000"/>
              <a:buFont typeface="Arial"/>
              <a:buChar char="•"/>
            </a:pPr>
            <a:r>
              <a:rPr lang="en-US" sz="1200" dirty="0"/>
              <a:t>Prepared for expansion under </a:t>
            </a:r>
            <a:r>
              <a:rPr lang="en-US" sz="1200" b="1" dirty="0"/>
              <a:t>continues operation</a:t>
            </a:r>
          </a:p>
        </p:txBody>
      </p:sp>
      <p:sp>
        <p:nvSpPr>
          <p:cNvPr id="5" name="textruta 4"/>
          <p:cNvSpPr txBox="1"/>
          <p:nvPr/>
        </p:nvSpPr>
        <p:spPr>
          <a:xfrm>
            <a:off x="483779" y="335292"/>
            <a:ext cx="1741759" cy="461665"/>
          </a:xfrm>
          <a:prstGeom prst="rect">
            <a:avLst/>
          </a:prstGeom>
          <a:noFill/>
        </p:spPr>
        <p:txBody>
          <a:bodyPr wrap="none" rtlCol="0">
            <a:spAutoFit/>
          </a:bodyPr>
          <a:lstStyle/>
          <a:p>
            <a:r>
              <a:rPr lang="en-US" sz="2400" b="1" dirty="0"/>
              <a:t>Redundancy</a:t>
            </a:r>
          </a:p>
        </p:txBody>
      </p:sp>
    </p:spTree>
    <p:extLst>
      <p:ext uri="{BB962C8B-B14F-4D97-AF65-F5344CB8AC3E}">
        <p14:creationId xmlns:p14="http://schemas.microsoft.com/office/powerpoint/2010/main" val="128928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8DE991-6EEC-4DDB-A4D5-4984FC2FB8CE}"/>
              </a:ext>
            </a:extLst>
          </p:cNvPr>
          <p:cNvSpPr>
            <a:spLocks noGrp="1"/>
          </p:cNvSpPr>
          <p:nvPr>
            <p:ph type="title"/>
          </p:nvPr>
        </p:nvSpPr>
        <p:spPr/>
        <p:txBody>
          <a:bodyPr/>
          <a:lstStyle/>
          <a:p>
            <a:endParaRPr lang="sv-SE"/>
          </a:p>
        </p:txBody>
      </p:sp>
      <p:pic>
        <p:nvPicPr>
          <p:cNvPr id="5" name="Bildobjekt 4">
            <a:extLst>
              <a:ext uri="{FF2B5EF4-FFF2-40B4-BE49-F238E27FC236}">
                <a16:creationId xmlns:a16="http://schemas.microsoft.com/office/drawing/2014/main" id="{7DE77EDC-AB06-4FB9-90C7-1AA5EAB5EA50}"/>
              </a:ext>
            </a:extLst>
          </p:cNvPr>
          <p:cNvPicPr>
            <a:picLocks noChangeAspect="1"/>
          </p:cNvPicPr>
          <p:nvPr/>
        </p:nvPicPr>
        <p:blipFill>
          <a:blip r:embed="rId2"/>
          <a:stretch>
            <a:fillRect/>
          </a:stretch>
        </p:blipFill>
        <p:spPr>
          <a:xfrm>
            <a:off x="933964" y="0"/>
            <a:ext cx="7276071" cy="5143500"/>
          </a:xfrm>
          <a:prstGeom prst="rect">
            <a:avLst/>
          </a:prstGeom>
        </p:spPr>
      </p:pic>
      <p:pic>
        <p:nvPicPr>
          <p:cNvPr id="7" name="Bildobjekt 6">
            <a:extLst>
              <a:ext uri="{FF2B5EF4-FFF2-40B4-BE49-F238E27FC236}">
                <a16:creationId xmlns:a16="http://schemas.microsoft.com/office/drawing/2014/main" id="{8C384348-C8FB-4A4E-84AC-9B5CEF4075C9}"/>
              </a:ext>
            </a:extLst>
          </p:cNvPr>
          <p:cNvPicPr>
            <a:picLocks noChangeAspect="1"/>
          </p:cNvPicPr>
          <p:nvPr/>
        </p:nvPicPr>
        <p:blipFill rotWithShape="1">
          <a:blip r:embed="rId2"/>
          <a:srcRect r="87011" b="62459"/>
          <a:stretch/>
        </p:blipFill>
        <p:spPr>
          <a:xfrm>
            <a:off x="933964" y="0"/>
            <a:ext cx="945112" cy="1930924"/>
          </a:xfrm>
          <a:prstGeom prst="rect">
            <a:avLst/>
          </a:prstGeom>
        </p:spPr>
      </p:pic>
    </p:spTree>
    <p:extLst>
      <p:ext uri="{BB962C8B-B14F-4D97-AF65-F5344CB8AC3E}">
        <p14:creationId xmlns:p14="http://schemas.microsoft.com/office/powerpoint/2010/main" val="87945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28823" y="1200150"/>
            <a:ext cx="6172200" cy="3585846"/>
          </a:xfrm>
        </p:spPr>
        <p:txBody>
          <a:bodyPr>
            <a:normAutofit/>
          </a:bodyPr>
          <a:lstStyle/>
          <a:p>
            <a:r>
              <a:rPr lang="en-GB" sz="1800" b="1" dirty="0"/>
              <a:t>Energy efficient design and construction</a:t>
            </a:r>
          </a:p>
          <a:p>
            <a:pPr>
              <a:buClr>
                <a:srgbClr val="000000"/>
              </a:buClr>
              <a:buSzPct val="100000"/>
              <a:buFont typeface="Arial"/>
              <a:buChar char="•"/>
            </a:pPr>
            <a:r>
              <a:rPr lang="en-GB" sz="1350" dirty="0"/>
              <a:t>Speed-controlled compressors, low pressure differentials </a:t>
            </a:r>
          </a:p>
          <a:p>
            <a:pPr>
              <a:buClr>
                <a:srgbClr val="000000"/>
              </a:buClr>
              <a:buSzPct val="100000"/>
              <a:buFont typeface="Arial"/>
              <a:buChar char="•"/>
            </a:pPr>
            <a:r>
              <a:rPr lang="en-GB" sz="1350" dirty="0"/>
              <a:t>Possibility of different </a:t>
            </a:r>
            <a:r>
              <a:rPr lang="en-GB" sz="1350" dirty="0" err="1"/>
              <a:t>setpoints</a:t>
            </a:r>
            <a:r>
              <a:rPr lang="en-GB" sz="1350" dirty="0"/>
              <a:t> to suit true demand requirements</a:t>
            </a:r>
          </a:p>
          <a:p>
            <a:pPr>
              <a:buClr>
                <a:srgbClr val="000000"/>
              </a:buClr>
              <a:buSzPct val="100000"/>
              <a:buFont typeface="Arial"/>
              <a:buChar char="•"/>
            </a:pPr>
            <a:r>
              <a:rPr lang="en-GB" sz="1350" dirty="0"/>
              <a:t>Dedicated control system with full communication both upstream and downstream, as well as logging functions for operating efficiency.</a:t>
            </a:r>
          </a:p>
          <a:p>
            <a:pPr>
              <a:buClr>
                <a:srgbClr val="000000"/>
              </a:buClr>
              <a:buSzPct val="100000"/>
              <a:buFont typeface="Arial"/>
              <a:buChar char="•"/>
            </a:pPr>
            <a:r>
              <a:rPr lang="en-GB" sz="1350" dirty="0"/>
              <a:t>Heat recovery from compressors (90 C), primarily by direct cooling towards (CWH) and then final cooling through the CWM circuit.</a:t>
            </a:r>
          </a:p>
          <a:p>
            <a:pPr>
              <a:buClr>
                <a:srgbClr val="000000"/>
              </a:buClr>
              <a:buSzPct val="100000"/>
              <a:buFont typeface="Arial"/>
              <a:buChar char="•"/>
            </a:pPr>
            <a:r>
              <a:rPr lang="en-GB" sz="1350" dirty="0"/>
              <a:t>ND dries, meets the quality requirements and are energy efficient, revised </a:t>
            </a:r>
            <a:r>
              <a:rPr lang="en-GB" sz="1350" dirty="0" err="1"/>
              <a:t>Dp</a:t>
            </a:r>
            <a:r>
              <a:rPr lang="en-GB" sz="1350" dirty="0"/>
              <a:t> requirements can be adapted for further energy optimization.</a:t>
            </a:r>
          </a:p>
          <a:p>
            <a:pPr>
              <a:buClr>
                <a:srgbClr val="000000"/>
              </a:buClr>
              <a:buSzPct val="100000"/>
              <a:buFont typeface="Arial"/>
              <a:buChar char="•"/>
            </a:pPr>
            <a:r>
              <a:rPr lang="en-GB" sz="1350" dirty="0"/>
              <a:t>The air inlet of the compressed air compressors is connected to outside air to utilise density gains.</a:t>
            </a:r>
            <a:endParaRPr lang="sv-SE" sz="1350" dirty="0"/>
          </a:p>
        </p:txBody>
      </p:sp>
      <p:sp>
        <p:nvSpPr>
          <p:cNvPr id="5" name="textruta 4"/>
          <p:cNvSpPr txBox="1"/>
          <p:nvPr/>
        </p:nvSpPr>
        <p:spPr>
          <a:xfrm>
            <a:off x="444868" y="335292"/>
            <a:ext cx="2364815" cy="461665"/>
          </a:xfrm>
          <a:prstGeom prst="rect">
            <a:avLst/>
          </a:prstGeom>
          <a:noFill/>
        </p:spPr>
        <p:txBody>
          <a:bodyPr wrap="none" rtlCol="0">
            <a:spAutoFit/>
          </a:bodyPr>
          <a:lstStyle/>
          <a:p>
            <a:r>
              <a:rPr lang="sv-SE" sz="2400" b="1" dirty="0"/>
              <a:t>Energy </a:t>
            </a:r>
            <a:r>
              <a:rPr lang="sv-SE" sz="2400" b="1" dirty="0" err="1"/>
              <a:t>efficiency</a:t>
            </a:r>
            <a:endParaRPr lang="sv-SE" sz="2400" b="1" dirty="0"/>
          </a:p>
        </p:txBody>
      </p:sp>
    </p:spTree>
    <p:extLst>
      <p:ext uri="{BB962C8B-B14F-4D97-AF65-F5344CB8AC3E}">
        <p14:creationId xmlns:p14="http://schemas.microsoft.com/office/powerpoint/2010/main" val="359345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Rak koppling 49">
            <a:extLst>
              <a:ext uri="{FF2B5EF4-FFF2-40B4-BE49-F238E27FC236}">
                <a16:creationId xmlns:a16="http://schemas.microsoft.com/office/drawing/2014/main" id="{661F73B6-F6F5-4358-A83C-3A835946A215}"/>
              </a:ext>
            </a:extLst>
          </p:cNvPr>
          <p:cNvCxnSpPr>
            <a:cxnSpLocks/>
          </p:cNvCxnSpPr>
          <p:nvPr/>
        </p:nvCxnSpPr>
        <p:spPr>
          <a:xfrm>
            <a:off x="645928" y="2837775"/>
            <a:ext cx="0" cy="2900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4" name="Bildobjekt 43">
            <a:extLst>
              <a:ext uri="{FF2B5EF4-FFF2-40B4-BE49-F238E27FC236}">
                <a16:creationId xmlns:a16="http://schemas.microsoft.com/office/drawing/2014/main" id="{95D942D7-9A3D-4F30-86B5-0F485BA007BF}"/>
              </a:ext>
            </a:extLst>
          </p:cNvPr>
          <p:cNvPicPr>
            <a:picLocks noChangeAspect="1"/>
          </p:cNvPicPr>
          <p:nvPr/>
        </p:nvPicPr>
        <p:blipFill>
          <a:blip r:embed="rId2"/>
          <a:stretch>
            <a:fillRect/>
          </a:stretch>
        </p:blipFill>
        <p:spPr>
          <a:xfrm>
            <a:off x="6814946" y="1130932"/>
            <a:ext cx="1062252" cy="424901"/>
          </a:xfrm>
          <a:prstGeom prst="rect">
            <a:avLst/>
          </a:prstGeom>
        </p:spPr>
      </p:pic>
      <p:cxnSp>
        <p:nvCxnSpPr>
          <p:cNvPr id="53" name="Rak koppling 52">
            <a:extLst>
              <a:ext uri="{FF2B5EF4-FFF2-40B4-BE49-F238E27FC236}">
                <a16:creationId xmlns:a16="http://schemas.microsoft.com/office/drawing/2014/main" id="{4D27BDBD-BD8B-4A07-A692-1FE1FA7E92A7}"/>
              </a:ext>
            </a:extLst>
          </p:cNvPr>
          <p:cNvCxnSpPr>
            <a:cxnSpLocks/>
          </p:cNvCxnSpPr>
          <p:nvPr/>
        </p:nvCxnSpPr>
        <p:spPr>
          <a:xfrm>
            <a:off x="7040911" y="1535181"/>
            <a:ext cx="0" cy="67475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CF32BE6C-D740-4F42-B3FC-174EC880C742}"/>
              </a:ext>
            </a:extLst>
          </p:cNvPr>
          <p:cNvCxnSpPr/>
          <p:nvPr/>
        </p:nvCxnSpPr>
        <p:spPr>
          <a:xfrm>
            <a:off x="1276489" y="2210622"/>
            <a:ext cx="6025935"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26" name="Picture 2" descr="Bildresultat fÃ¶r ac800m">
            <a:extLst>
              <a:ext uri="{FF2B5EF4-FFF2-40B4-BE49-F238E27FC236}">
                <a16:creationId xmlns:a16="http://schemas.microsoft.com/office/drawing/2014/main" id="{2765A76F-28B7-44C0-A93D-19C6883FBC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268" y="3231091"/>
            <a:ext cx="651456" cy="43889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D730928D-4931-4041-9926-6296B167AB50}"/>
              </a:ext>
            </a:extLst>
          </p:cNvPr>
          <p:cNvPicPr>
            <a:picLocks noChangeAspect="1"/>
          </p:cNvPicPr>
          <p:nvPr/>
        </p:nvPicPr>
        <p:blipFill>
          <a:blip r:embed="rId4"/>
          <a:stretch>
            <a:fillRect/>
          </a:stretch>
        </p:blipFill>
        <p:spPr>
          <a:xfrm>
            <a:off x="362440" y="3236734"/>
            <a:ext cx="1062252" cy="506083"/>
          </a:xfrm>
          <a:prstGeom prst="rect">
            <a:avLst/>
          </a:prstGeom>
        </p:spPr>
      </p:pic>
      <p:pic>
        <p:nvPicPr>
          <p:cNvPr id="1028" name="Picture 4" descr="Bildresultat fÃ¶r s800 I/O">
            <a:extLst>
              <a:ext uri="{FF2B5EF4-FFF2-40B4-BE49-F238E27FC236}">
                <a16:creationId xmlns:a16="http://schemas.microsoft.com/office/drawing/2014/main" id="{B94699AD-8504-4317-A3B0-B59DD304A0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229" y="4598431"/>
            <a:ext cx="468272" cy="425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Ã¶r abb eow">
            <a:extLst>
              <a:ext uri="{FF2B5EF4-FFF2-40B4-BE49-F238E27FC236}">
                <a16:creationId xmlns:a16="http://schemas.microsoft.com/office/drawing/2014/main" id="{05184EA1-FB22-4C47-9903-A61FB46611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0336" y="1189353"/>
            <a:ext cx="1313372" cy="739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ildresultat fÃ¶r abb eow">
            <a:extLst>
              <a:ext uri="{FF2B5EF4-FFF2-40B4-BE49-F238E27FC236}">
                <a16:creationId xmlns:a16="http://schemas.microsoft.com/office/drawing/2014/main" id="{4593C773-2021-4EDE-9941-40EB13AE42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20220" y="1189353"/>
            <a:ext cx="1313372" cy="739022"/>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B4A2DAD6-D9C8-4AFB-8A0E-4107146C6282}"/>
              </a:ext>
            </a:extLst>
          </p:cNvPr>
          <p:cNvPicPr>
            <a:picLocks noChangeAspect="1"/>
          </p:cNvPicPr>
          <p:nvPr/>
        </p:nvPicPr>
        <p:blipFill>
          <a:blip r:embed="rId7"/>
          <a:stretch>
            <a:fillRect/>
          </a:stretch>
        </p:blipFill>
        <p:spPr>
          <a:xfrm>
            <a:off x="3299996" y="2296894"/>
            <a:ext cx="952031" cy="276008"/>
          </a:xfrm>
          <a:prstGeom prst="rect">
            <a:avLst/>
          </a:prstGeom>
        </p:spPr>
      </p:pic>
      <p:sp>
        <p:nvSpPr>
          <p:cNvPr id="5" name="textruta 4">
            <a:extLst>
              <a:ext uri="{FF2B5EF4-FFF2-40B4-BE49-F238E27FC236}">
                <a16:creationId xmlns:a16="http://schemas.microsoft.com/office/drawing/2014/main" id="{7CF9C79F-D98D-4811-A83E-44B0E9C1A3CF}"/>
              </a:ext>
            </a:extLst>
          </p:cNvPr>
          <p:cNvSpPr txBox="1"/>
          <p:nvPr/>
        </p:nvSpPr>
        <p:spPr>
          <a:xfrm>
            <a:off x="3290719" y="2572902"/>
            <a:ext cx="756938" cy="207749"/>
          </a:xfrm>
          <a:prstGeom prst="rect">
            <a:avLst/>
          </a:prstGeom>
          <a:noFill/>
        </p:spPr>
        <p:txBody>
          <a:bodyPr wrap="none" rtlCol="0">
            <a:spAutoFit/>
          </a:bodyPr>
          <a:lstStyle/>
          <a:p>
            <a:r>
              <a:rPr lang="sv-SE" sz="750" dirty="0" err="1"/>
              <a:t>Primary</a:t>
            </a:r>
            <a:r>
              <a:rPr lang="sv-SE" sz="750" dirty="0"/>
              <a:t> server</a:t>
            </a:r>
          </a:p>
        </p:txBody>
      </p:sp>
      <p:pic>
        <p:nvPicPr>
          <p:cNvPr id="11" name="Bildobjekt 10">
            <a:extLst>
              <a:ext uri="{FF2B5EF4-FFF2-40B4-BE49-F238E27FC236}">
                <a16:creationId xmlns:a16="http://schemas.microsoft.com/office/drawing/2014/main" id="{F5FE0E1C-E980-4801-B77C-72A6EA2CBC5F}"/>
              </a:ext>
            </a:extLst>
          </p:cNvPr>
          <p:cNvPicPr>
            <a:picLocks noChangeAspect="1"/>
          </p:cNvPicPr>
          <p:nvPr/>
        </p:nvPicPr>
        <p:blipFill>
          <a:blip r:embed="rId7"/>
          <a:stretch>
            <a:fillRect/>
          </a:stretch>
        </p:blipFill>
        <p:spPr>
          <a:xfrm>
            <a:off x="4572001" y="2296894"/>
            <a:ext cx="952031" cy="276008"/>
          </a:xfrm>
          <a:prstGeom prst="rect">
            <a:avLst/>
          </a:prstGeom>
        </p:spPr>
      </p:pic>
      <p:sp>
        <p:nvSpPr>
          <p:cNvPr id="12" name="textruta 11">
            <a:extLst>
              <a:ext uri="{FF2B5EF4-FFF2-40B4-BE49-F238E27FC236}">
                <a16:creationId xmlns:a16="http://schemas.microsoft.com/office/drawing/2014/main" id="{147CF314-D7ED-4449-9A20-F752F87E69B1}"/>
              </a:ext>
            </a:extLst>
          </p:cNvPr>
          <p:cNvSpPr txBox="1"/>
          <p:nvPr/>
        </p:nvSpPr>
        <p:spPr>
          <a:xfrm>
            <a:off x="4502212" y="2572902"/>
            <a:ext cx="861133" cy="207749"/>
          </a:xfrm>
          <a:prstGeom prst="rect">
            <a:avLst/>
          </a:prstGeom>
          <a:noFill/>
        </p:spPr>
        <p:txBody>
          <a:bodyPr wrap="none" rtlCol="0">
            <a:spAutoFit/>
          </a:bodyPr>
          <a:lstStyle/>
          <a:p>
            <a:r>
              <a:rPr lang="sv-SE" sz="750" dirty="0" err="1"/>
              <a:t>Secondary</a:t>
            </a:r>
            <a:r>
              <a:rPr lang="sv-SE" sz="750" dirty="0"/>
              <a:t> server</a:t>
            </a:r>
          </a:p>
        </p:txBody>
      </p:sp>
      <p:pic>
        <p:nvPicPr>
          <p:cNvPr id="13" name="Bildobjekt 12">
            <a:extLst>
              <a:ext uri="{FF2B5EF4-FFF2-40B4-BE49-F238E27FC236}">
                <a16:creationId xmlns:a16="http://schemas.microsoft.com/office/drawing/2014/main" id="{3DF36939-DB04-4D2A-9E7D-33648375FA26}"/>
              </a:ext>
            </a:extLst>
          </p:cNvPr>
          <p:cNvPicPr>
            <a:picLocks noChangeAspect="1"/>
          </p:cNvPicPr>
          <p:nvPr/>
        </p:nvPicPr>
        <p:blipFill>
          <a:blip r:embed="rId7"/>
          <a:stretch>
            <a:fillRect/>
          </a:stretch>
        </p:blipFill>
        <p:spPr>
          <a:xfrm>
            <a:off x="5862915" y="2296894"/>
            <a:ext cx="952031" cy="276008"/>
          </a:xfrm>
          <a:prstGeom prst="rect">
            <a:avLst/>
          </a:prstGeom>
        </p:spPr>
      </p:pic>
      <p:sp>
        <p:nvSpPr>
          <p:cNvPr id="14" name="textruta 13">
            <a:extLst>
              <a:ext uri="{FF2B5EF4-FFF2-40B4-BE49-F238E27FC236}">
                <a16:creationId xmlns:a16="http://schemas.microsoft.com/office/drawing/2014/main" id="{5740CC28-996D-46C8-8234-A7A26A20F943}"/>
              </a:ext>
            </a:extLst>
          </p:cNvPr>
          <p:cNvSpPr txBox="1"/>
          <p:nvPr/>
        </p:nvSpPr>
        <p:spPr>
          <a:xfrm>
            <a:off x="5984746" y="2572902"/>
            <a:ext cx="805029" cy="207749"/>
          </a:xfrm>
          <a:prstGeom prst="rect">
            <a:avLst/>
          </a:prstGeom>
          <a:noFill/>
        </p:spPr>
        <p:txBody>
          <a:bodyPr wrap="none" rtlCol="0">
            <a:spAutoFit/>
          </a:bodyPr>
          <a:lstStyle/>
          <a:p>
            <a:r>
              <a:rPr lang="sv-SE" sz="750" dirty="0"/>
              <a:t>800xA Historian</a:t>
            </a:r>
          </a:p>
        </p:txBody>
      </p:sp>
      <p:cxnSp>
        <p:nvCxnSpPr>
          <p:cNvPr id="7" name="Rak koppling 6">
            <a:extLst>
              <a:ext uri="{FF2B5EF4-FFF2-40B4-BE49-F238E27FC236}">
                <a16:creationId xmlns:a16="http://schemas.microsoft.com/office/drawing/2014/main" id="{37B339E6-1F6A-4E2F-8C23-FE5D450A967E}"/>
              </a:ext>
            </a:extLst>
          </p:cNvPr>
          <p:cNvCxnSpPr/>
          <p:nvPr/>
        </p:nvCxnSpPr>
        <p:spPr>
          <a:xfrm>
            <a:off x="1276489" y="2127145"/>
            <a:ext cx="6025935"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FE1913B3-AC75-44F8-8014-8968BCD881F1}"/>
              </a:ext>
            </a:extLst>
          </p:cNvPr>
          <p:cNvCxnSpPr>
            <a:cxnSpLocks/>
          </p:cNvCxnSpPr>
          <p:nvPr/>
        </p:nvCxnSpPr>
        <p:spPr>
          <a:xfrm>
            <a:off x="4433592" y="1961851"/>
            <a:ext cx="4176" cy="17041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ktangel: rundade hörn 8">
            <a:extLst>
              <a:ext uri="{FF2B5EF4-FFF2-40B4-BE49-F238E27FC236}">
                <a16:creationId xmlns:a16="http://schemas.microsoft.com/office/drawing/2014/main" id="{8FADD5AF-2EEB-4C61-A697-9C8C10E51F7D}"/>
              </a:ext>
            </a:extLst>
          </p:cNvPr>
          <p:cNvSpPr/>
          <p:nvPr/>
        </p:nvSpPr>
        <p:spPr>
          <a:xfrm>
            <a:off x="3012622" y="960490"/>
            <a:ext cx="2850293" cy="99345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a:p>
        </p:txBody>
      </p:sp>
      <p:cxnSp>
        <p:nvCxnSpPr>
          <p:cNvPr id="23" name="Rak koppling 22">
            <a:extLst>
              <a:ext uri="{FF2B5EF4-FFF2-40B4-BE49-F238E27FC236}">
                <a16:creationId xmlns:a16="http://schemas.microsoft.com/office/drawing/2014/main" id="{17CDB0E5-ABA7-4771-96A4-28B8B4767A91}"/>
              </a:ext>
            </a:extLst>
          </p:cNvPr>
          <p:cNvCxnSpPr>
            <a:cxnSpLocks/>
          </p:cNvCxnSpPr>
          <p:nvPr/>
        </p:nvCxnSpPr>
        <p:spPr>
          <a:xfrm>
            <a:off x="3722277" y="2127145"/>
            <a:ext cx="0" cy="18575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5D471D7-6F82-48E6-810E-5A07A3D7EE99}"/>
              </a:ext>
            </a:extLst>
          </p:cNvPr>
          <p:cNvCxnSpPr>
            <a:cxnSpLocks/>
          </p:cNvCxnSpPr>
          <p:nvPr/>
        </p:nvCxnSpPr>
        <p:spPr>
          <a:xfrm>
            <a:off x="5016002" y="2127145"/>
            <a:ext cx="0" cy="18575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587CE9DA-A33D-4664-8567-F38B4F7F6C05}"/>
              </a:ext>
            </a:extLst>
          </p:cNvPr>
          <p:cNvCxnSpPr>
            <a:cxnSpLocks/>
          </p:cNvCxnSpPr>
          <p:nvPr/>
        </p:nvCxnSpPr>
        <p:spPr>
          <a:xfrm>
            <a:off x="6341129" y="2127145"/>
            <a:ext cx="0" cy="18575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3E96C8B3-CB93-4C36-B46F-C49963DE9451}"/>
              </a:ext>
            </a:extLst>
          </p:cNvPr>
          <p:cNvSpPr txBox="1"/>
          <p:nvPr/>
        </p:nvSpPr>
        <p:spPr>
          <a:xfrm>
            <a:off x="7322437" y="2034812"/>
            <a:ext cx="1309974" cy="207749"/>
          </a:xfrm>
          <a:prstGeom prst="rect">
            <a:avLst/>
          </a:prstGeom>
          <a:noFill/>
        </p:spPr>
        <p:txBody>
          <a:bodyPr wrap="none" rtlCol="0">
            <a:spAutoFit/>
          </a:bodyPr>
          <a:lstStyle/>
          <a:p>
            <a:r>
              <a:rPr lang="sv-SE" sz="750" dirty="0" err="1"/>
              <a:t>Client</a:t>
            </a:r>
            <a:r>
              <a:rPr lang="sv-SE" sz="750" dirty="0"/>
              <a:t>/server </a:t>
            </a:r>
            <a:r>
              <a:rPr lang="sv-SE" sz="750" dirty="0" err="1"/>
              <a:t>network</a:t>
            </a:r>
            <a:r>
              <a:rPr lang="sv-SE" sz="750" dirty="0"/>
              <a:t> server</a:t>
            </a:r>
          </a:p>
        </p:txBody>
      </p:sp>
      <p:pic>
        <p:nvPicPr>
          <p:cNvPr id="24" name="Bildobjekt 23">
            <a:extLst>
              <a:ext uri="{FF2B5EF4-FFF2-40B4-BE49-F238E27FC236}">
                <a16:creationId xmlns:a16="http://schemas.microsoft.com/office/drawing/2014/main" id="{3D6F4210-59B4-4AA5-B56B-403F54B32821}"/>
              </a:ext>
            </a:extLst>
          </p:cNvPr>
          <p:cNvPicPr>
            <a:picLocks noChangeAspect="1"/>
          </p:cNvPicPr>
          <p:nvPr/>
        </p:nvPicPr>
        <p:blipFill>
          <a:blip r:embed="rId8"/>
          <a:stretch>
            <a:fillRect/>
          </a:stretch>
        </p:blipFill>
        <p:spPr>
          <a:xfrm>
            <a:off x="362440" y="4157645"/>
            <a:ext cx="416246" cy="372539"/>
          </a:xfrm>
          <a:prstGeom prst="rect">
            <a:avLst/>
          </a:prstGeom>
        </p:spPr>
      </p:pic>
      <p:pic>
        <p:nvPicPr>
          <p:cNvPr id="25" name="Bildobjekt 24">
            <a:extLst>
              <a:ext uri="{FF2B5EF4-FFF2-40B4-BE49-F238E27FC236}">
                <a16:creationId xmlns:a16="http://schemas.microsoft.com/office/drawing/2014/main" id="{7B35572D-6994-49FC-87E2-72F85914E5B5}"/>
              </a:ext>
            </a:extLst>
          </p:cNvPr>
          <p:cNvPicPr>
            <a:picLocks noChangeAspect="1"/>
          </p:cNvPicPr>
          <p:nvPr/>
        </p:nvPicPr>
        <p:blipFill>
          <a:blip r:embed="rId9"/>
          <a:stretch>
            <a:fillRect/>
          </a:stretch>
        </p:blipFill>
        <p:spPr>
          <a:xfrm flipH="1">
            <a:off x="3946094" y="3547488"/>
            <a:ext cx="552682" cy="402228"/>
          </a:xfrm>
          <a:prstGeom prst="rect">
            <a:avLst/>
          </a:prstGeom>
        </p:spPr>
      </p:pic>
      <p:pic>
        <p:nvPicPr>
          <p:cNvPr id="31" name="Bildobjekt 30">
            <a:extLst>
              <a:ext uri="{FF2B5EF4-FFF2-40B4-BE49-F238E27FC236}">
                <a16:creationId xmlns:a16="http://schemas.microsoft.com/office/drawing/2014/main" id="{B031B0F2-AAB4-4CE5-B5A8-F5DC82F7A0F4}"/>
              </a:ext>
            </a:extLst>
          </p:cNvPr>
          <p:cNvPicPr>
            <a:picLocks noChangeAspect="1"/>
          </p:cNvPicPr>
          <p:nvPr/>
        </p:nvPicPr>
        <p:blipFill>
          <a:blip r:embed="rId10"/>
          <a:stretch>
            <a:fillRect/>
          </a:stretch>
        </p:blipFill>
        <p:spPr>
          <a:xfrm>
            <a:off x="1849030" y="2367313"/>
            <a:ext cx="952031" cy="123728"/>
          </a:xfrm>
          <a:prstGeom prst="rect">
            <a:avLst/>
          </a:prstGeom>
        </p:spPr>
      </p:pic>
      <p:cxnSp>
        <p:nvCxnSpPr>
          <p:cNvPr id="35" name="Rak koppling 34">
            <a:extLst>
              <a:ext uri="{FF2B5EF4-FFF2-40B4-BE49-F238E27FC236}">
                <a16:creationId xmlns:a16="http://schemas.microsoft.com/office/drawing/2014/main" id="{875F8123-002B-4DFD-810F-5F9A6D3378AA}"/>
              </a:ext>
            </a:extLst>
          </p:cNvPr>
          <p:cNvCxnSpPr>
            <a:cxnSpLocks/>
          </p:cNvCxnSpPr>
          <p:nvPr/>
        </p:nvCxnSpPr>
        <p:spPr>
          <a:xfrm>
            <a:off x="2325045" y="2127145"/>
            <a:ext cx="0" cy="2543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ruta 35">
            <a:extLst>
              <a:ext uri="{FF2B5EF4-FFF2-40B4-BE49-F238E27FC236}">
                <a16:creationId xmlns:a16="http://schemas.microsoft.com/office/drawing/2014/main" id="{CA3CA04C-11C0-4E52-9A09-0B1A697D769B}"/>
              </a:ext>
            </a:extLst>
          </p:cNvPr>
          <p:cNvSpPr txBox="1"/>
          <p:nvPr/>
        </p:nvSpPr>
        <p:spPr>
          <a:xfrm>
            <a:off x="1955626" y="2491965"/>
            <a:ext cx="731290" cy="207749"/>
          </a:xfrm>
          <a:prstGeom prst="rect">
            <a:avLst/>
          </a:prstGeom>
          <a:noFill/>
        </p:spPr>
        <p:txBody>
          <a:bodyPr wrap="none" rtlCol="0">
            <a:spAutoFit/>
          </a:bodyPr>
          <a:lstStyle/>
          <a:p>
            <a:r>
              <a:rPr lang="sv-SE" sz="750" dirty="0"/>
              <a:t>GPS </a:t>
            </a:r>
            <a:r>
              <a:rPr lang="sv-SE" sz="750" dirty="0" err="1"/>
              <a:t>clocksync</a:t>
            </a:r>
            <a:endParaRPr lang="sv-SE" sz="750" dirty="0"/>
          </a:p>
        </p:txBody>
      </p:sp>
      <p:cxnSp>
        <p:nvCxnSpPr>
          <p:cNvPr id="39" name="Rak koppling 38">
            <a:extLst>
              <a:ext uri="{FF2B5EF4-FFF2-40B4-BE49-F238E27FC236}">
                <a16:creationId xmlns:a16="http://schemas.microsoft.com/office/drawing/2014/main" id="{DD8BD07E-A475-423B-A757-E8CBF84E978B}"/>
              </a:ext>
            </a:extLst>
          </p:cNvPr>
          <p:cNvCxnSpPr>
            <a:cxnSpLocks/>
          </p:cNvCxnSpPr>
          <p:nvPr/>
        </p:nvCxnSpPr>
        <p:spPr>
          <a:xfrm>
            <a:off x="645928" y="2844457"/>
            <a:ext cx="7036886" cy="223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0271E8B5-E0A8-4820-BB82-753F2F6246A5}"/>
              </a:ext>
            </a:extLst>
          </p:cNvPr>
          <p:cNvSpPr txBox="1"/>
          <p:nvPr/>
        </p:nvSpPr>
        <p:spPr>
          <a:xfrm>
            <a:off x="7346072" y="2666871"/>
            <a:ext cx="840295" cy="207749"/>
          </a:xfrm>
          <a:prstGeom prst="rect">
            <a:avLst/>
          </a:prstGeom>
          <a:noFill/>
        </p:spPr>
        <p:txBody>
          <a:bodyPr wrap="none" rtlCol="0">
            <a:spAutoFit/>
          </a:bodyPr>
          <a:lstStyle/>
          <a:p>
            <a:r>
              <a:rPr lang="sv-SE" sz="750" dirty="0"/>
              <a:t>Control </a:t>
            </a:r>
            <a:r>
              <a:rPr lang="sv-SE" sz="750" dirty="0" err="1"/>
              <a:t>Network</a:t>
            </a:r>
            <a:endParaRPr lang="sv-SE" sz="750" dirty="0"/>
          </a:p>
        </p:txBody>
      </p:sp>
      <p:cxnSp>
        <p:nvCxnSpPr>
          <p:cNvPr id="41" name="Rak koppling 40">
            <a:extLst>
              <a:ext uri="{FF2B5EF4-FFF2-40B4-BE49-F238E27FC236}">
                <a16:creationId xmlns:a16="http://schemas.microsoft.com/office/drawing/2014/main" id="{87F16CBF-BFC7-4D21-A12B-72940208A720}"/>
              </a:ext>
            </a:extLst>
          </p:cNvPr>
          <p:cNvCxnSpPr>
            <a:cxnSpLocks/>
          </p:cNvCxnSpPr>
          <p:nvPr/>
        </p:nvCxnSpPr>
        <p:spPr>
          <a:xfrm>
            <a:off x="783815" y="2981100"/>
            <a:ext cx="689899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EE27CF42-41D8-49DC-9AF3-7C604EEFE4F7}"/>
              </a:ext>
            </a:extLst>
          </p:cNvPr>
          <p:cNvCxnSpPr>
            <a:cxnSpLocks/>
          </p:cNvCxnSpPr>
          <p:nvPr/>
        </p:nvCxnSpPr>
        <p:spPr>
          <a:xfrm>
            <a:off x="2518476" y="2205347"/>
            <a:ext cx="0" cy="17082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81E6B08C-8A4F-456C-8096-69C52DC1D079}"/>
              </a:ext>
            </a:extLst>
          </p:cNvPr>
          <p:cNvCxnSpPr>
            <a:cxnSpLocks/>
          </p:cNvCxnSpPr>
          <p:nvPr/>
        </p:nvCxnSpPr>
        <p:spPr>
          <a:xfrm>
            <a:off x="3935796" y="2200072"/>
            <a:ext cx="0" cy="10755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E56820C8-9869-436E-B8DD-AF589B0CAF52}"/>
              </a:ext>
            </a:extLst>
          </p:cNvPr>
          <p:cNvCxnSpPr>
            <a:cxnSpLocks/>
          </p:cNvCxnSpPr>
          <p:nvPr/>
        </p:nvCxnSpPr>
        <p:spPr>
          <a:xfrm>
            <a:off x="5286295" y="2204431"/>
            <a:ext cx="0" cy="10319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CABE2B30-9897-4049-B933-72413115D129}"/>
              </a:ext>
            </a:extLst>
          </p:cNvPr>
          <p:cNvCxnSpPr>
            <a:cxnSpLocks/>
          </p:cNvCxnSpPr>
          <p:nvPr/>
        </p:nvCxnSpPr>
        <p:spPr>
          <a:xfrm>
            <a:off x="6566455" y="2204431"/>
            <a:ext cx="0" cy="10319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2B2B2D23-32A4-45C0-BFB8-94E5F0615C72}"/>
              </a:ext>
            </a:extLst>
          </p:cNvPr>
          <p:cNvCxnSpPr>
            <a:cxnSpLocks/>
          </p:cNvCxnSpPr>
          <p:nvPr/>
        </p:nvCxnSpPr>
        <p:spPr>
          <a:xfrm>
            <a:off x="6916639" y="1544205"/>
            <a:ext cx="0" cy="57561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Bildobjekt 1">
            <a:extLst>
              <a:ext uri="{FF2B5EF4-FFF2-40B4-BE49-F238E27FC236}">
                <a16:creationId xmlns:a16="http://schemas.microsoft.com/office/drawing/2014/main" id="{68D1EA08-112B-4D3E-B8FE-9CFF891627FF}"/>
              </a:ext>
            </a:extLst>
          </p:cNvPr>
          <p:cNvPicPr>
            <a:picLocks noChangeAspect="1"/>
          </p:cNvPicPr>
          <p:nvPr/>
        </p:nvPicPr>
        <p:blipFill>
          <a:blip r:embed="rId11"/>
          <a:stretch>
            <a:fillRect/>
          </a:stretch>
        </p:blipFill>
        <p:spPr>
          <a:xfrm>
            <a:off x="324634" y="4730687"/>
            <a:ext cx="531848" cy="353921"/>
          </a:xfrm>
          <a:prstGeom prst="rect">
            <a:avLst/>
          </a:prstGeom>
        </p:spPr>
      </p:pic>
      <p:pic>
        <p:nvPicPr>
          <p:cNvPr id="6" name="Bildobjekt 5">
            <a:extLst>
              <a:ext uri="{FF2B5EF4-FFF2-40B4-BE49-F238E27FC236}">
                <a16:creationId xmlns:a16="http://schemas.microsoft.com/office/drawing/2014/main" id="{F523B286-6747-4282-9DA3-775CE62BBBD9}"/>
              </a:ext>
            </a:extLst>
          </p:cNvPr>
          <p:cNvPicPr>
            <a:picLocks noChangeAspect="1"/>
          </p:cNvPicPr>
          <p:nvPr/>
        </p:nvPicPr>
        <p:blipFill rotWithShape="1">
          <a:blip r:embed="rId12"/>
          <a:srcRect l="21220" r="22493"/>
          <a:stretch/>
        </p:blipFill>
        <p:spPr>
          <a:xfrm>
            <a:off x="7232262" y="3277844"/>
            <a:ext cx="717698" cy="414242"/>
          </a:xfrm>
          <a:prstGeom prst="rect">
            <a:avLst/>
          </a:prstGeom>
        </p:spPr>
      </p:pic>
      <p:pic>
        <p:nvPicPr>
          <p:cNvPr id="8" name="Picture 2" descr="Bildresultat fÃ¶r abb s800">
            <a:extLst>
              <a:ext uri="{FF2B5EF4-FFF2-40B4-BE49-F238E27FC236}">
                <a16:creationId xmlns:a16="http://schemas.microsoft.com/office/drawing/2014/main" id="{68C6A76E-B64A-427B-B2B2-C6F01AD071E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5326" b="17349"/>
          <a:stretch/>
        </p:blipFill>
        <p:spPr bwMode="auto">
          <a:xfrm>
            <a:off x="1440605" y="3236734"/>
            <a:ext cx="1035262" cy="4638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ruta 14">
            <a:extLst>
              <a:ext uri="{FF2B5EF4-FFF2-40B4-BE49-F238E27FC236}">
                <a16:creationId xmlns:a16="http://schemas.microsoft.com/office/drawing/2014/main" id="{7561EF27-31B4-48AA-8670-EF01A616F162}"/>
              </a:ext>
            </a:extLst>
          </p:cNvPr>
          <p:cNvSpPr txBox="1"/>
          <p:nvPr/>
        </p:nvSpPr>
        <p:spPr>
          <a:xfrm>
            <a:off x="324634" y="3127838"/>
            <a:ext cx="518091" cy="207749"/>
          </a:xfrm>
          <a:prstGeom prst="rect">
            <a:avLst/>
          </a:prstGeom>
          <a:noFill/>
        </p:spPr>
        <p:txBody>
          <a:bodyPr wrap="none" rtlCol="0">
            <a:spAutoFit/>
          </a:bodyPr>
          <a:lstStyle/>
          <a:p>
            <a:r>
              <a:rPr lang="sv-SE" sz="750" dirty="0"/>
              <a:t>AC800M</a:t>
            </a:r>
          </a:p>
        </p:txBody>
      </p:sp>
      <p:sp>
        <p:nvSpPr>
          <p:cNvPr id="46" name="textruta 45">
            <a:extLst>
              <a:ext uri="{FF2B5EF4-FFF2-40B4-BE49-F238E27FC236}">
                <a16:creationId xmlns:a16="http://schemas.microsoft.com/office/drawing/2014/main" id="{518FA1E6-EDA6-4E8E-BFED-E9847A426237}"/>
              </a:ext>
            </a:extLst>
          </p:cNvPr>
          <p:cNvSpPr txBox="1"/>
          <p:nvPr/>
        </p:nvSpPr>
        <p:spPr>
          <a:xfrm>
            <a:off x="1528221" y="3118951"/>
            <a:ext cx="635110" cy="207749"/>
          </a:xfrm>
          <a:prstGeom prst="rect">
            <a:avLst/>
          </a:prstGeom>
          <a:noFill/>
        </p:spPr>
        <p:txBody>
          <a:bodyPr wrap="none" rtlCol="0">
            <a:spAutoFit/>
          </a:bodyPr>
          <a:lstStyle/>
          <a:p>
            <a:r>
              <a:rPr lang="sv-SE" sz="750" dirty="0"/>
              <a:t>I/O </a:t>
            </a:r>
            <a:r>
              <a:rPr lang="sv-SE" sz="750" dirty="0" err="1"/>
              <a:t>Cabinet</a:t>
            </a:r>
            <a:endParaRPr lang="sv-SE" sz="750" dirty="0"/>
          </a:p>
        </p:txBody>
      </p:sp>
      <p:cxnSp>
        <p:nvCxnSpPr>
          <p:cNvPr id="48" name="Rak koppling 47">
            <a:extLst>
              <a:ext uri="{FF2B5EF4-FFF2-40B4-BE49-F238E27FC236}">
                <a16:creationId xmlns:a16="http://schemas.microsoft.com/office/drawing/2014/main" id="{9223A5FD-315E-4FC8-9409-58A3A9D82E56}"/>
              </a:ext>
            </a:extLst>
          </p:cNvPr>
          <p:cNvCxnSpPr>
            <a:cxnSpLocks/>
          </p:cNvCxnSpPr>
          <p:nvPr/>
        </p:nvCxnSpPr>
        <p:spPr>
          <a:xfrm flipV="1">
            <a:off x="799764" y="2981101"/>
            <a:ext cx="0" cy="25563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D4FCC4DC-536F-4588-99F8-4CEB897E0460}"/>
              </a:ext>
            </a:extLst>
          </p:cNvPr>
          <p:cNvCxnSpPr>
            <a:cxnSpLocks/>
          </p:cNvCxnSpPr>
          <p:nvPr/>
        </p:nvCxnSpPr>
        <p:spPr>
          <a:xfrm flipV="1">
            <a:off x="4204139" y="2555002"/>
            <a:ext cx="0" cy="30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08BD3284-A7DE-46A7-8BEA-1858E6A9DA76}"/>
              </a:ext>
            </a:extLst>
          </p:cNvPr>
          <p:cNvCxnSpPr>
            <a:cxnSpLocks/>
          </p:cNvCxnSpPr>
          <p:nvPr/>
        </p:nvCxnSpPr>
        <p:spPr>
          <a:xfrm flipV="1">
            <a:off x="5451977" y="2555010"/>
            <a:ext cx="0" cy="2894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40CF0FAB-CB68-467A-B189-3A9DFE7B8F98}"/>
              </a:ext>
            </a:extLst>
          </p:cNvPr>
          <p:cNvCxnSpPr>
            <a:cxnSpLocks/>
          </p:cNvCxnSpPr>
          <p:nvPr/>
        </p:nvCxnSpPr>
        <p:spPr>
          <a:xfrm flipV="1">
            <a:off x="4034119" y="2556313"/>
            <a:ext cx="0" cy="42979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Rak koppling 59">
            <a:extLst>
              <a:ext uri="{FF2B5EF4-FFF2-40B4-BE49-F238E27FC236}">
                <a16:creationId xmlns:a16="http://schemas.microsoft.com/office/drawing/2014/main" id="{0C42093A-76A2-45B1-8912-5056D8DEFDB5}"/>
              </a:ext>
            </a:extLst>
          </p:cNvPr>
          <p:cNvCxnSpPr>
            <a:cxnSpLocks/>
          </p:cNvCxnSpPr>
          <p:nvPr/>
        </p:nvCxnSpPr>
        <p:spPr>
          <a:xfrm flipV="1">
            <a:off x="5301491" y="2556320"/>
            <a:ext cx="0" cy="4297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Frihandsfigur: Form 56">
            <a:extLst>
              <a:ext uri="{FF2B5EF4-FFF2-40B4-BE49-F238E27FC236}">
                <a16:creationId xmlns:a16="http://schemas.microsoft.com/office/drawing/2014/main" id="{88DA19CE-CE21-4187-9B47-F1615384C526}"/>
              </a:ext>
            </a:extLst>
          </p:cNvPr>
          <p:cNvSpPr/>
          <p:nvPr/>
        </p:nvSpPr>
        <p:spPr>
          <a:xfrm>
            <a:off x="757849" y="3614198"/>
            <a:ext cx="947312" cy="165983"/>
          </a:xfrm>
          <a:custGeom>
            <a:avLst/>
            <a:gdLst>
              <a:gd name="connsiteX0" fmla="*/ 0 w 1263082"/>
              <a:gd name="connsiteY0" fmla="*/ 35580 h 221310"/>
              <a:gd name="connsiteX1" fmla="*/ 17790 w 1263082"/>
              <a:gd name="connsiteY1" fmla="*/ 53370 h 221310"/>
              <a:gd name="connsiteX2" fmla="*/ 49812 w 1263082"/>
              <a:gd name="connsiteY2" fmla="*/ 74717 h 221310"/>
              <a:gd name="connsiteX3" fmla="*/ 78276 w 1263082"/>
              <a:gd name="connsiteY3" fmla="*/ 96065 h 221310"/>
              <a:gd name="connsiteX4" fmla="*/ 88950 w 1263082"/>
              <a:gd name="connsiteY4" fmla="*/ 106739 h 221310"/>
              <a:gd name="connsiteX5" fmla="*/ 99624 w 1263082"/>
              <a:gd name="connsiteY5" fmla="*/ 110297 h 221310"/>
              <a:gd name="connsiteX6" fmla="*/ 117414 w 1263082"/>
              <a:gd name="connsiteY6" fmla="*/ 124529 h 221310"/>
              <a:gd name="connsiteX7" fmla="*/ 128088 w 1263082"/>
              <a:gd name="connsiteY7" fmla="*/ 128087 h 221310"/>
              <a:gd name="connsiteX8" fmla="*/ 149435 w 1263082"/>
              <a:gd name="connsiteY8" fmla="*/ 142319 h 221310"/>
              <a:gd name="connsiteX9" fmla="*/ 160109 w 1263082"/>
              <a:gd name="connsiteY9" fmla="*/ 149435 h 221310"/>
              <a:gd name="connsiteX10" fmla="*/ 170783 w 1263082"/>
              <a:gd name="connsiteY10" fmla="*/ 152993 h 221310"/>
              <a:gd name="connsiteX11" fmla="*/ 202805 w 1263082"/>
              <a:gd name="connsiteY11" fmla="*/ 170783 h 221310"/>
              <a:gd name="connsiteX12" fmla="*/ 213479 w 1263082"/>
              <a:gd name="connsiteY12" fmla="*/ 181457 h 221310"/>
              <a:gd name="connsiteX13" fmla="*/ 249059 w 1263082"/>
              <a:gd name="connsiteY13" fmla="*/ 195689 h 221310"/>
              <a:gd name="connsiteX14" fmla="*/ 259733 w 1263082"/>
              <a:gd name="connsiteY14" fmla="*/ 199247 h 221310"/>
              <a:gd name="connsiteX15" fmla="*/ 273965 w 1263082"/>
              <a:gd name="connsiteY15" fmla="*/ 202805 h 221310"/>
              <a:gd name="connsiteX16" fmla="*/ 284639 w 1263082"/>
              <a:gd name="connsiteY16" fmla="*/ 206363 h 221310"/>
              <a:gd name="connsiteX17" fmla="*/ 345124 w 1263082"/>
              <a:gd name="connsiteY17" fmla="*/ 209921 h 221310"/>
              <a:gd name="connsiteX18" fmla="*/ 426958 w 1263082"/>
              <a:gd name="connsiteY18" fmla="*/ 213479 h 221310"/>
              <a:gd name="connsiteX19" fmla="*/ 750733 w 1263082"/>
              <a:gd name="connsiteY19" fmla="*/ 217037 h 221310"/>
              <a:gd name="connsiteX20" fmla="*/ 1056719 w 1263082"/>
              <a:gd name="connsiteY20" fmla="*/ 217037 h 221310"/>
              <a:gd name="connsiteX21" fmla="*/ 1081625 w 1263082"/>
              <a:gd name="connsiteY21" fmla="*/ 213479 h 221310"/>
              <a:gd name="connsiteX22" fmla="*/ 1117205 w 1263082"/>
              <a:gd name="connsiteY22" fmla="*/ 209921 h 221310"/>
              <a:gd name="connsiteX23" fmla="*/ 1149227 w 1263082"/>
              <a:gd name="connsiteY23" fmla="*/ 202805 h 221310"/>
              <a:gd name="connsiteX24" fmla="*/ 1167017 w 1263082"/>
              <a:gd name="connsiteY24" fmla="*/ 199247 h 221310"/>
              <a:gd name="connsiteX25" fmla="*/ 1188365 w 1263082"/>
              <a:gd name="connsiteY25" fmla="*/ 185015 h 221310"/>
              <a:gd name="connsiteX26" fmla="*/ 1202596 w 1263082"/>
              <a:gd name="connsiteY26" fmla="*/ 177899 h 221310"/>
              <a:gd name="connsiteX27" fmla="*/ 1223944 w 1263082"/>
              <a:gd name="connsiteY27" fmla="*/ 163667 h 221310"/>
              <a:gd name="connsiteX28" fmla="*/ 1234618 w 1263082"/>
              <a:gd name="connsiteY28" fmla="*/ 156551 h 221310"/>
              <a:gd name="connsiteX29" fmla="*/ 1238176 w 1263082"/>
              <a:gd name="connsiteY29" fmla="*/ 145877 h 221310"/>
              <a:gd name="connsiteX30" fmla="*/ 1252408 w 1263082"/>
              <a:gd name="connsiteY30" fmla="*/ 117413 h 221310"/>
              <a:gd name="connsiteX31" fmla="*/ 1255966 w 1263082"/>
              <a:gd name="connsiteY31" fmla="*/ 106739 h 221310"/>
              <a:gd name="connsiteX32" fmla="*/ 1263082 w 1263082"/>
              <a:gd name="connsiteY32" fmla="*/ 78275 h 221310"/>
              <a:gd name="connsiteX33" fmla="*/ 1259524 w 1263082"/>
              <a:gd name="connsiteY33" fmla="*/ 46254 h 221310"/>
              <a:gd name="connsiteX34" fmla="*/ 1255966 w 1263082"/>
              <a:gd name="connsiteY34" fmla="*/ 10674 h 221310"/>
              <a:gd name="connsiteX35" fmla="*/ 1252408 w 1263082"/>
              <a:gd name="connsiteY35" fmla="*/ 0 h 22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3082" h="221310">
                <a:moveTo>
                  <a:pt x="0" y="35580"/>
                </a:moveTo>
                <a:cubicBezTo>
                  <a:pt x="5930" y="41510"/>
                  <a:pt x="11299" y="48059"/>
                  <a:pt x="17790" y="53370"/>
                </a:cubicBezTo>
                <a:cubicBezTo>
                  <a:pt x="30888" y="64086"/>
                  <a:pt x="37926" y="65802"/>
                  <a:pt x="49812" y="74717"/>
                </a:cubicBezTo>
                <a:cubicBezTo>
                  <a:pt x="59300" y="81833"/>
                  <a:pt x="69890" y="87679"/>
                  <a:pt x="78276" y="96065"/>
                </a:cubicBezTo>
                <a:cubicBezTo>
                  <a:pt x="81834" y="99623"/>
                  <a:pt x="84763" y="103948"/>
                  <a:pt x="88950" y="106739"/>
                </a:cubicBezTo>
                <a:cubicBezTo>
                  <a:pt x="92071" y="108819"/>
                  <a:pt x="96066" y="109111"/>
                  <a:pt x="99624" y="110297"/>
                </a:cubicBezTo>
                <a:cubicBezTo>
                  <a:pt x="105554" y="115041"/>
                  <a:pt x="110974" y="120504"/>
                  <a:pt x="117414" y="124529"/>
                </a:cubicBezTo>
                <a:cubicBezTo>
                  <a:pt x="120594" y="126517"/>
                  <a:pt x="124810" y="126266"/>
                  <a:pt x="128088" y="128087"/>
                </a:cubicBezTo>
                <a:cubicBezTo>
                  <a:pt x="135564" y="132240"/>
                  <a:pt x="142319" y="137575"/>
                  <a:pt x="149435" y="142319"/>
                </a:cubicBezTo>
                <a:cubicBezTo>
                  <a:pt x="152993" y="144691"/>
                  <a:pt x="156052" y="148083"/>
                  <a:pt x="160109" y="149435"/>
                </a:cubicBezTo>
                <a:cubicBezTo>
                  <a:pt x="163667" y="150621"/>
                  <a:pt x="167505" y="151172"/>
                  <a:pt x="170783" y="152993"/>
                </a:cubicBezTo>
                <a:cubicBezTo>
                  <a:pt x="207486" y="173383"/>
                  <a:pt x="178652" y="162732"/>
                  <a:pt x="202805" y="170783"/>
                </a:cubicBezTo>
                <a:cubicBezTo>
                  <a:pt x="206363" y="174341"/>
                  <a:pt x="209384" y="178532"/>
                  <a:pt x="213479" y="181457"/>
                </a:cubicBezTo>
                <a:cubicBezTo>
                  <a:pt x="222641" y="188001"/>
                  <a:pt x="239338" y="192449"/>
                  <a:pt x="249059" y="195689"/>
                </a:cubicBezTo>
                <a:cubicBezTo>
                  <a:pt x="252617" y="196875"/>
                  <a:pt x="256095" y="198337"/>
                  <a:pt x="259733" y="199247"/>
                </a:cubicBezTo>
                <a:cubicBezTo>
                  <a:pt x="264477" y="200433"/>
                  <a:pt x="269263" y="201462"/>
                  <a:pt x="273965" y="202805"/>
                </a:cubicBezTo>
                <a:cubicBezTo>
                  <a:pt x="277571" y="203835"/>
                  <a:pt x="280907" y="205990"/>
                  <a:pt x="284639" y="206363"/>
                </a:cubicBezTo>
                <a:cubicBezTo>
                  <a:pt x="304735" y="208373"/>
                  <a:pt x="324953" y="208912"/>
                  <a:pt x="345124" y="209921"/>
                </a:cubicBezTo>
                <a:cubicBezTo>
                  <a:pt x="372394" y="211284"/>
                  <a:pt x="399658" y="213000"/>
                  <a:pt x="426958" y="213479"/>
                </a:cubicBezTo>
                <a:lnTo>
                  <a:pt x="750733" y="217037"/>
                </a:lnTo>
                <a:cubicBezTo>
                  <a:pt x="893911" y="222544"/>
                  <a:pt x="859542" y="222923"/>
                  <a:pt x="1056719" y="217037"/>
                </a:cubicBezTo>
                <a:cubicBezTo>
                  <a:pt x="1065102" y="216787"/>
                  <a:pt x="1073296" y="214459"/>
                  <a:pt x="1081625" y="213479"/>
                </a:cubicBezTo>
                <a:cubicBezTo>
                  <a:pt x="1093463" y="212086"/>
                  <a:pt x="1105378" y="211399"/>
                  <a:pt x="1117205" y="209921"/>
                </a:cubicBezTo>
                <a:cubicBezTo>
                  <a:pt x="1156368" y="205026"/>
                  <a:pt x="1124371" y="209019"/>
                  <a:pt x="1149227" y="202805"/>
                </a:cubicBezTo>
                <a:cubicBezTo>
                  <a:pt x="1155094" y="201338"/>
                  <a:pt x="1161087" y="200433"/>
                  <a:pt x="1167017" y="199247"/>
                </a:cubicBezTo>
                <a:cubicBezTo>
                  <a:pt x="1174133" y="194503"/>
                  <a:pt x="1180716" y="188840"/>
                  <a:pt x="1188365" y="185015"/>
                </a:cubicBezTo>
                <a:cubicBezTo>
                  <a:pt x="1193109" y="182643"/>
                  <a:pt x="1198048" y="180628"/>
                  <a:pt x="1202596" y="177899"/>
                </a:cubicBezTo>
                <a:cubicBezTo>
                  <a:pt x="1209930" y="173499"/>
                  <a:pt x="1216828" y="168411"/>
                  <a:pt x="1223944" y="163667"/>
                </a:cubicBezTo>
                <a:lnTo>
                  <a:pt x="1234618" y="156551"/>
                </a:lnTo>
                <a:cubicBezTo>
                  <a:pt x="1235804" y="152993"/>
                  <a:pt x="1236624" y="149291"/>
                  <a:pt x="1238176" y="145877"/>
                </a:cubicBezTo>
                <a:cubicBezTo>
                  <a:pt x="1242566" y="136220"/>
                  <a:pt x="1249053" y="127477"/>
                  <a:pt x="1252408" y="117413"/>
                </a:cubicBezTo>
                <a:cubicBezTo>
                  <a:pt x="1253594" y="113855"/>
                  <a:pt x="1255056" y="110377"/>
                  <a:pt x="1255966" y="106739"/>
                </a:cubicBezTo>
                <a:lnTo>
                  <a:pt x="1263082" y="78275"/>
                </a:lnTo>
                <a:cubicBezTo>
                  <a:pt x="1261896" y="67601"/>
                  <a:pt x="1260648" y="56934"/>
                  <a:pt x="1259524" y="46254"/>
                </a:cubicBezTo>
                <a:cubicBezTo>
                  <a:pt x="1258276" y="34400"/>
                  <a:pt x="1257778" y="22455"/>
                  <a:pt x="1255966" y="10674"/>
                </a:cubicBezTo>
                <a:cubicBezTo>
                  <a:pt x="1255396" y="6967"/>
                  <a:pt x="1252408" y="0"/>
                  <a:pt x="1252408"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pic>
        <p:nvPicPr>
          <p:cNvPr id="58" name="Bildobjekt 57">
            <a:extLst>
              <a:ext uri="{FF2B5EF4-FFF2-40B4-BE49-F238E27FC236}">
                <a16:creationId xmlns:a16="http://schemas.microsoft.com/office/drawing/2014/main" id="{D581F7CA-E3DA-47A6-BE6A-220043AAB2EC}"/>
              </a:ext>
            </a:extLst>
          </p:cNvPr>
          <p:cNvPicPr>
            <a:picLocks noChangeAspect="1"/>
          </p:cNvPicPr>
          <p:nvPr/>
        </p:nvPicPr>
        <p:blipFill rotWithShape="1">
          <a:blip r:embed="rId14"/>
          <a:srcRect l="9637" t="10956" r="13141" b="21624"/>
          <a:stretch/>
        </p:blipFill>
        <p:spPr>
          <a:xfrm>
            <a:off x="882072" y="3895191"/>
            <a:ext cx="577391" cy="504093"/>
          </a:xfrm>
          <a:prstGeom prst="rect">
            <a:avLst/>
          </a:prstGeom>
        </p:spPr>
      </p:pic>
      <p:sp>
        <p:nvSpPr>
          <p:cNvPr id="61" name="Frihandsfigur: Form 60">
            <a:extLst>
              <a:ext uri="{FF2B5EF4-FFF2-40B4-BE49-F238E27FC236}">
                <a16:creationId xmlns:a16="http://schemas.microsoft.com/office/drawing/2014/main" id="{CBAB164A-4842-447C-977E-3801045A4703}"/>
              </a:ext>
            </a:extLst>
          </p:cNvPr>
          <p:cNvSpPr/>
          <p:nvPr/>
        </p:nvSpPr>
        <p:spPr>
          <a:xfrm>
            <a:off x="470848" y="3643870"/>
            <a:ext cx="742097" cy="1182237"/>
          </a:xfrm>
          <a:custGeom>
            <a:avLst/>
            <a:gdLst>
              <a:gd name="connsiteX0" fmla="*/ 0 w 989463"/>
              <a:gd name="connsiteY0" fmla="*/ 0 h 1576316"/>
              <a:gd name="connsiteX1" fmla="*/ 6824 w 989463"/>
              <a:gd name="connsiteY1" fmla="*/ 368489 h 1576316"/>
              <a:gd name="connsiteX2" fmla="*/ 13648 w 989463"/>
              <a:gd name="connsiteY2" fmla="*/ 416256 h 1576316"/>
              <a:gd name="connsiteX3" fmla="*/ 27296 w 989463"/>
              <a:gd name="connsiteY3" fmla="*/ 477671 h 1576316"/>
              <a:gd name="connsiteX4" fmla="*/ 40943 w 989463"/>
              <a:gd name="connsiteY4" fmla="*/ 504967 h 1576316"/>
              <a:gd name="connsiteX5" fmla="*/ 47767 w 989463"/>
              <a:gd name="connsiteY5" fmla="*/ 566382 h 1576316"/>
              <a:gd name="connsiteX6" fmla="*/ 75063 w 989463"/>
              <a:gd name="connsiteY6" fmla="*/ 668740 h 1576316"/>
              <a:gd name="connsiteX7" fmla="*/ 88710 w 989463"/>
              <a:gd name="connsiteY7" fmla="*/ 627797 h 1576316"/>
              <a:gd name="connsiteX8" fmla="*/ 109182 w 989463"/>
              <a:gd name="connsiteY8" fmla="*/ 620973 h 1576316"/>
              <a:gd name="connsiteX9" fmla="*/ 150125 w 989463"/>
              <a:gd name="connsiteY9" fmla="*/ 600501 h 1576316"/>
              <a:gd name="connsiteX10" fmla="*/ 211540 w 989463"/>
              <a:gd name="connsiteY10" fmla="*/ 593677 h 1576316"/>
              <a:gd name="connsiteX11" fmla="*/ 245660 w 989463"/>
              <a:gd name="connsiteY11" fmla="*/ 586853 h 1576316"/>
              <a:gd name="connsiteX12" fmla="*/ 286603 w 989463"/>
              <a:gd name="connsiteY12" fmla="*/ 580029 h 1576316"/>
              <a:gd name="connsiteX13" fmla="*/ 443552 w 989463"/>
              <a:gd name="connsiteY13" fmla="*/ 586853 h 1576316"/>
              <a:gd name="connsiteX14" fmla="*/ 655093 w 989463"/>
              <a:gd name="connsiteY14" fmla="*/ 586853 h 1576316"/>
              <a:gd name="connsiteX15" fmla="*/ 627797 w 989463"/>
              <a:gd name="connsiteY15" fmla="*/ 607325 h 1576316"/>
              <a:gd name="connsiteX16" fmla="*/ 607325 w 989463"/>
              <a:gd name="connsiteY16" fmla="*/ 620973 h 1576316"/>
              <a:gd name="connsiteX17" fmla="*/ 580030 w 989463"/>
              <a:gd name="connsiteY17" fmla="*/ 682388 h 1576316"/>
              <a:gd name="connsiteX18" fmla="*/ 566382 w 989463"/>
              <a:gd name="connsiteY18" fmla="*/ 771098 h 1576316"/>
              <a:gd name="connsiteX19" fmla="*/ 559558 w 989463"/>
              <a:gd name="connsiteY19" fmla="*/ 805217 h 1576316"/>
              <a:gd name="connsiteX20" fmla="*/ 566382 w 989463"/>
              <a:gd name="connsiteY20" fmla="*/ 968991 h 1576316"/>
              <a:gd name="connsiteX21" fmla="*/ 573206 w 989463"/>
              <a:gd name="connsiteY21" fmla="*/ 989462 h 1576316"/>
              <a:gd name="connsiteX22" fmla="*/ 586854 w 989463"/>
              <a:gd name="connsiteY22" fmla="*/ 1044053 h 1576316"/>
              <a:gd name="connsiteX23" fmla="*/ 600502 w 989463"/>
              <a:gd name="connsiteY23" fmla="*/ 1119116 h 1576316"/>
              <a:gd name="connsiteX24" fmla="*/ 614149 w 989463"/>
              <a:gd name="connsiteY24" fmla="*/ 1160059 h 1576316"/>
              <a:gd name="connsiteX25" fmla="*/ 627797 w 989463"/>
              <a:gd name="connsiteY25" fmla="*/ 1180531 h 1576316"/>
              <a:gd name="connsiteX26" fmla="*/ 634621 w 989463"/>
              <a:gd name="connsiteY26" fmla="*/ 1201003 h 1576316"/>
              <a:gd name="connsiteX27" fmla="*/ 682388 w 989463"/>
              <a:gd name="connsiteY27" fmla="*/ 1248770 h 1576316"/>
              <a:gd name="connsiteX28" fmla="*/ 716507 w 989463"/>
              <a:gd name="connsiteY28" fmla="*/ 1282889 h 1576316"/>
              <a:gd name="connsiteX29" fmla="*/ 743803 w 989463"/>
              <a:gd name="connsiteY29" fmla="*/ 1296537 h 1576316"/>
              <a:gd name="connsiteX30" fmla="*/ 764275 w 989463"/>
              <a:gd name="connsiteY30" fmla="*/ 1317008 h 1576316"/>
              <a:gd name="connsiteX31" fmla="*/ 784746 w 989463"/>
              <a:gd name="connsiteY31" fmla="*/ 1323832 h 1576316"/>
              <a:gd name="connsiteX32" fmla="*/ 859809 w 989463"/>
              <a:gd name="connsiteY32" fmla="*/ 1364776 h 1576316"/>
              <a:gd name="connsiteX33" fmla="*/ 900752 w 989463"/>
              <a:gd name="connsiteY33" fmla="*/ 1378423 h 1576316"/>
              <a:gd name="connsiteX34" fmla="*/ 921224 w 989463"/>
              <a:gd name="connsiteY34" fmla="*/ 1392071 h 1576316"/>
              <a:gd name="connsiteX35" fmla="*/ 989463 w 989463"/>
              <a:gd name="connsiteY35" fmla="*/ 1405719 h 1576316"/>
              <a:gd name="connsiteX36" fmla="*/ 545910 w 989463"/>
              <a:gd name="connsiteY36" fmla="*/ 1405719 h 1576316"/>
              <a:gd name="connsiteX37" fmla="*/ 375313 w 989463"/>
              <a:gd name="connsiteY37" fmla="*/ 1412543 h 1576316"/>
              <a:gd name="connsiteX38" fmla="*/ 300251 w 989463"/>
              <a:gd name="connsiteY38" fmla="*/ 1439838 h 1576316"/>
              <a:gd name="connsiteX39" fmla="*/ 279779 w 989463"/>
              <a:gd name="connsiteY39" fmla="*/ 1446662 h 1576316"/>
              <a:gd name="connsiteX40" fmla="*/ 238836 w 989463"/>
              <a:gd name="connsiteY40" fmla="*/ 1473958 h 1576316"/>
              <a:gd name="connsiteX41" fmla="*/ 218364 w 989463"/>
              <a:gd name="connsiteY41" fmla="*/ 1487606 h 1576316"/>
              <a:gd name="connsiteX42" fmla="*/ 204716 w 989463"/>
              <a:gd name="connsiteY42" fmla="*/ 1528549 h 1576316"/>
              <a:gd name="connsiteX43" fmla="*/ 197893 w 989463"/>
              <a:gd name="connsiteY43" fmla="*/ 1549020 h 1576316"/>
              <a:gd name="connsiteX44" fmla="*/ 197893 w 989463"/>
              <a:gd name="connsiteY44" fmla="*/ 1576316 h 157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9463" h="1576316">
                <a:moveTo>
                  <a:pt x="0" y="0"/>
                </a:moveTo>
                <a:cubicBezTo>
                  <a:pt x="2275" y="122830"/>
                  <a:pt x="2798" y="245704"/>
                  <a:pt x="6824" y="368489"/>
                </a:cubicBezTo>
                <a:cubicBezTo>
                  <a:pt x="7351" y="384564"/>
                  <a:pt x="11004" y="400391"/>
                  <a:pt x="13648" y="416256"/>
                </a:cubicBezTo>
                <a:cubicBezTo>
                  <a:pt x="14945" y="424041"/>
                  <a:pt x="23615" y="467854"/>
                  <a:pt x="27296" y="477671"/>
                </a:cubicBezTo>
                <a:cubicBezTo>
                  <a:pt x="30868" y="487196"/>
                  <a:pt x="36394" y="495868"/>
                  <a:pt x="40943" y="504967"/>
                </a:cubicBezTo>
                <a:cubicBezTo>
                  <a:pt x="43218" y="525439"/>
                  <a:pt x="46187" y="545845"/>
                  <a:pt x="47767" y="566382"/>
                </a:cubicBezTo>
                <a:cubicBezTo>
                  <a:pt x="57211" y="689150"/>
                  <a:pt x="21908" y="704176"/>
                  <a:pt x="75063" y="668740"/>
                </a:cubicBezTo>
                <a:cubicBezTo>
                  <a:pt x="79612" y="655092"/>
                  <a:pt x="75062" y="632346"/>
                  <a:pt x="88710" y="627797"/>
                </a:cubicBezTo>
                <a:cubicBezTo>
                  <a:pt x="95534" y="625522"/>
                  <a:pt x="102748" y="624190"/>
                  <a:pt x="109182" y="620973"/>
                </a:cubicBezTo>
                <a:cubicBezTo>
                  <a:pt x="132759" y="609184"/>
                  <a:pt x="124399" y="604789"/>
                  <a:pt x="150125" y="600501"/>
                </a:cubicBezTo>
                <a:cubicBezTo>
                  <a:pt x="170442" y="597115"/>
                  <a:pt x="191149" y="596590"/>
                  <a:pt x="211540" y="593677"/>
                </a:cubicBezTo>
                <a:cubicBezTo>
                  <a:pt x="223022" y="592037"/>
                  <a:pt x="234249" y="588928"/>
                  <a:pt x="245660" y="586853"/>
                </a:cubicBezTo>
                <a:cubicBezTo>
                  <a:pt x="259273" y="584378"/>
                  <a:pt x="272955" y="582304"/>
                  <a:pt x="286603" y="580029"/>
                </a:cubicBezTo>
                <a:cubicBezTo>
                  <a:pt x="338919" y="582304"/>
                  <a:pt x="391186" y="586853"/>
                  <a:pt x="443552" y="586853"/>
                </a:cubicBezTo>
                <a:cubicBezTo>
                  <a:pt x="661648" y="586853"/>
                  <a:pt x="750926" y="554907"/>
                  <a:pt x="655093" y="586853"/>
                </a:cubicBezTo>
                <a:cubicBezTo>
                  <a:pt x="645994" y="593677"/>
                  <a:pt x="637052" y="600714"/>
                  <a:pt x="627797" y="607325"/>
                </a:cubicBezTo>
                <a:cubicBezTo>
                  <a:pt x="621123" y="612092"/>
                  <a:pt x="613124" y="615174"/>
                  <a:pt x="607325" y="620973"/>
                </a:cubicBezTo>
                <a:cubicBezTo>
                  <a:pt x="593031" y="635267"/>
                  <a:pt x="583408" y="665498"/>
                  <a:pt x="580030" y="682388"/>
                </a:cubicBezTo>
                <a:cubicBezTo>
                  <a:pt x="564384" y="760617"/>
                  <a:pt x="582907" y="663686"/>
                  <a:pt x="566382" y="771098"/>
                </a:cubicBezTo>
                <a:cubicBezTo>
                  <a:pt x="564618" y="782561"/>
                  <a:pt x="561833" y="793844"/>
                  <a:pt x="559558" y="805217"/>
                </a:cubicBezTo>
                <a:cubicBezTo>
                  <a:pt x="561833" y="859808"/>
                  <a:pt x="562346" y="914502"/>
                  <a:pt x="566382" y="968991"/>
                </a:cubicBezTo>
                <a:cubicBezTo>
                  <a:pt x="566913" y="976164"/>
                  <a:pt x="571461" y="982484"/>
                  <a:pt x="573206" y="989462"/>
                </a:cubicBezTo>
                <a:lnTo>
                  <a:pt x="586854" y="1044053"/>
                </a:lnTo>
                <a:cubicBezTo>
                  <a:pt x="591661" y="1077698"/>
                  <a:pt x="591727" y="1089865"/>
                  <a:pt x="600502" y="1119116"/>
                </a:cubicBezTo>
                <a:cubicBezTo>
                  <a:pt x="604636" y="1132895"/>
                  <a:pt x="606169" y="1148089"/>
                  <a:pt x="614149" y="1160059"/>
                </a:cubicBezTo>
                <a:cubicBezTo>
                  <a:pt x="618698" y="1166883"/>
                  <a:pt x="624129" y="1173195"/>
                  <a:pt x="627797" y="1180531"/>
                </a:cubicBezTo>
                <a:cubicBezTo>
                  <a:pt x="631014" y="1186965"/>
                  <a:pt x="631052" y="1194758"/>
                  <a:pt x="634621" y="1201003"/>
                </a:cubicBezTo>
                <a:cubicBezTo>
                  <a:pt x="654578" y="1235927"/>
                  <a:pt x="653334" y="1222944"/>
                  <a:pt x="682388" y="1248770"/>
                </a:cubicBezTo>
                <a:cubicBezTo>
                  <a:pt x="694409" y="1259456"/>
                  <a:pt x="703811" y="1273014"/>
                  <a:pt x="716507" y="1282889"/>
                </a:cubicBezTo>
                <a:cubicBezTo>
                  <a:pt x="724537" y="1289134"/>
                  <a:pt x="735525" y="1290624"/>
                  <a:pt x="743803" y="1296537"/>
                </a:cubicBezTo>
                <a:cubicBezTo>
                  <a:pt x="751656" y="1302146"/>
                  <a:pt x="756245" y="1311655"/>
                  <a:pt x="764275" y="1317008"/>
                </a:cubicBezTo>
                <a:cubicBezTo>
                  <a:pt x="770260" y="1320998"/>
                  <a:pt x="778313" y="1320615"/>
                  <a:pt x="784746" y="1323832"/>
                </a:cubicBezTo>
                <a:cubicBezTo>
                  <a:pt x="834574" y="1348746"/>
                  <a:pt x="767054" y="1333859"/>
                  <a:pt x="859809" y="1364776"/>
                </a:cubicBezTo>
                <a:lnTo>
                  <a:pt x="900752" y="1378423"/>
                </a:lnTo>
                <a:cubicBezTo>
                  <a:pt x="907576" y="1382972"/>
                  <a:pt x="913888" y="1388403"/>
                  <a:pt x="921224" y="1392071"/>
                </a:cubicBezTo>
                <a:cubicBezTo>
                  <a:pt x="940280" y="1401599"/>
                  <a:pt x="971860" y="1403204"/>
                  <a:pt x="989463" y="1405719"/>
                </a:cubicBezTo>
                <a:cubicBezTo>
                  <a:pt x="706742" y="1421426"/>
                  <a:pt x="1046161" y="1405719"/>
                  <a:pt x="545910" y="1405719"/>
                </a:cubicBezTo>
                <a:cubicBezTo>
                  <a:pt x="488999" y="1405719"/>
                  <a:pt x="432179" y="1410268"/>
                  <a:pt x="375313" y="1412543"/>
                </a:cubicBezTo>
                <a:cubicBezTo>
                  <a:pt x="327889" y="1428352"/>
                  <a:pt x="384587" y="1409171"/>
                  <a:pt x="300251" y="1439838"/>
                </a:cubicBezTo>
                <a:cubicBezTo>
                  <a:pt x="293491" y="1442296"/>
                  <a:pt x="286067" y="1443169"/>
                  <a:pt x="279779" y="1446662"/>
                </a:cubicBezTo>
                <a:cubicBezTo>
                  <a:pt x="265441" y="1454628"/>
                  <a:pt x="252484" y="1464859"/>
                  <a:pt x="238836" y="1473958"/>
                </a:cubicBezTo>
                <a:lnTo>
                  <a:pt x="218364" y="1487606"/>
                </a:lnTo>
                <a:lnTo>
                  <a:pt x="204716" y="1528549"/>
                </a:lnTo>
                <a:cubicBezTo>
                  <a:pt x="202441" y="1535373"/>
                  <a:pt x="197893" y="1541827"/>
                  <a:pt x="197893" y="1549020"/>
                </a:cubicBezTo>
                <a:lnTo>
                  <a:pt x="197893" y="1576316"/>
                </a:ln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62" name="Rektangel 61">
            <a:extLst>
              <a:ext uri="{FF2B5EF4-FFF2-40B4-BE49-F238E27FC236}">
                <a16:creationId xmlns:a16="http://schemas.microsoft.com/office/drawing/2014/main" id="{F7AC91F1-2A06-45F6-90EF-D498DC90A573}"/>
              </a:ext>
            </a:extLst>
          </p:cNvPr>
          <p:cNvSpPr/>
          <p:nvPr/>
        </p:nvSpPr>
        <p:spPr>
          <a:xfrm>
            <a:off x="240047" y="2703067"/>
            <a:ext cx="2235819" cy="2381541"/>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70" name="textruta 69">
            <a:extLst>
              <a:ext uri="{FF2B5EF4-FFF2-40B4-BE49-F238E27FC236}">
                <a16:creationId xmlns:a16="http://schemas.microsoft.com/office/drawing/2014/main" id="{27600883-CF19-46B7-920F-8D9A7DB84C83}"/>
              </a:ext>
            </a:extLst>
          </p:cNvPr>
          <p:cNvSpPr txBox="1"/>
          <p:nvPr/>
        </p:nvSpPr>
        <p:spPr>
          <a:xfrm>
            <a:off x="2938954" y="3122494"/>
            <a:ext cx="481222" cy="207749"/>
          </a:xfrm>
          <a:prstGeom prst="rect">
            <a:avLst/>
          </a:prstGeom>
          <a:noFill/>
        </p:spPr>
        <p:txBody>
          <a:bodyPr wrap="none" rtlCol="0">
            <a:spAutoFit/>
          </a:bodyPr>
          <a:lstStyle/>
          <a:p>
            <a:r>
              <a:rPr lang="sv-SE" sz="750" dirty="0"/>
              <a:t>AC900F</a:t>
            </a:r>
          </a:p>
        </p:txBody>
      </p:sp>
      <p:pic>
        <p:nvPicPr>
          <p:cNvPr id="1029" name="Bildobjekt 1028">
            <a:extLst>
              <a:ext uri="{FF2B5EF4-FFF2-40B4-BE49-F238E27FC236}">
                <a16:creationId xmlns:a16="http://schemas.microsoft.com/office/drawing/2014/main" id="{A7B50D04-C013-4CFB-94D4-8E14C237D41C}"/>
              </a:ext>
            </a:extLst>
          </p:cNvPr>
          <p:cNvPicPr>
            <a:picLocks noChangeAspect="1"/>
          </p:cNvPicPr>
          <p:nvPr/>
        </p:nvPicPr>
        <p:blipFill>
          <a:blip r:embed="rId15"/>
          <a:stretch>
            <a:fillRect/>
          </a:stretch>
        </p:blipFill>
        <p:spPr>
          <a:xfrm>
            <a:off x="2763855" y="4092899"/>
            <a:ext cx="536141" cy="417937"/>
          </a:xfrm>
          <a:prstGeom prst="rect">
            <a:avLst/>
          </a:prstGeom>
        </p:spPr>
      </p:pic>
      <p:pic>
        <p:nvPicPr>
          <p:cNvPr id="72" name="Bildobjekt 71">
            <a:extLst>
              <a:ext uri="{FF2B5EF4-FFF2-40B4-BE49-F238E27FC236}">
                <a16:creationId xmlns:a16="http://schemas.microsoft.com/office/drawing/2014/main" id="{E4580CF5-3156-47E5-8531-BD21A21D202B}"/>
              </a:ext>
            </a:extLst>
          </p:cNvPr>
          <p:cNvPicPr>
            <a:picLocks noChangeAspect="1"/>
          </p:cNvPicPr>
          <p:nvPr/>
        </p:nvPicPr>
        <p:blipFill>
          <a:blip r:embed="rId15"/>
          <a:stretch>
            <a:fillRect/>
          </a:stretch>
        </p:blipFill>
        <p:spPr>
          <a:xfrm>
            <a:off x="3202615" y="4111608"/>
            <a:ext cx="536141" cy="417937"/>
          </a:xfrm>
          <a:prstGeom prst="rect">
            <a:avLst/>
          </a:prstGeom>
        </p:spPr>
      </p:pic>
      <p:pic>
        <p:nvPicPr>
          <p:cNvPr id="73" name="Bildobjekt 72">
            <a:extLst>
              <a:ext uri="{FF2B5EF4-FFF2-40B4-BE49-F238E27FC236}">
                <a16:creationId xmlns:a16="http://schemas.microsoft.com/office/drawing/2014/main" id="{B12ECD02-F5FE-468E-BFED-D67A9723D85D}"/>
              </a:ext>
            </a:extLst>
          </p:cNvPr>
          <p:cNvPicPr>
            <a:picLocks noChangeAspect="1"/>
          </p:cNvPicPr>
          <p:nvPr/>
        </p:nvPicPr>
        <p:blipFill>
          <a:blip r:embed="rId15"/>
          <a:stretch>
            <a:fillRect/>
          </a:stretch>
        </p:blipFill>
        <p:spPr>
          <a:xfrm>
            <a:off x="4092895" y="4145547"/>
            <a:ext cx="536141" cy="417937"/>
          </a:xfrm>
          <a:prstGeom prst="rect">
            <a:avLst/>
          </a:prstGeom>
        </p:spPr>
      </p:pic>
      <p:pic>
        <p:nvPicPr>
          <p:cNvPr id="74" name="Bildobjekt 73">
            <a:extLst>
              <a:ext uri="{FF2B5EF4-FFF2-40B4-BE49-F238E27FC236}">
                <a16:creationId xmlns:a16="http://schemas.microsoft.com/office/drawing/2014/main" id="{4382D2B4-BBAF-4D61-ACEB-BA1A57CC78AF}"/>
              </a:ext>
            </a:extLst>
          </p:cNvPr>
          <p:cNvPicPr>
            <a:picLocks noChangeAspect="1"/>
          </p:cNvPicPr>
          <p:nvPr/>
        </p:nvPicPr>
        <p:blipFill>
          <a:blip r:embed="rId15"/>
          <a:stretch>
            <a:fillRect/>
          </a:stretch>
        </p:blipFill>
        <p:spPr>
          <a:xfrm>
            <a:off x="3654437" y="4136433"/>
            <a:ext cx="536141" cy="417937"/>
          </a:xfrm>
          <a:prstGeom prst="rect">
            <a:avLst/>
          </a:prstGeom>
        </p:spPr>
      </p:pic>
      <p:sp>
        <p:nvSpPr>
          <p:cNvPr id="75" name="Rektangel 74">
            <a:extLst>
              <a:ext uri="{FF2B5EF4-FFF2-40B4-BE49-F238E27FC236}">
                <a16:creationId xmlns:a16="http://schemas.microsoft.com/office/drawing/2014/main" id="{0FEE3299-6142-4D91-BDBA-C503BC47E246}"/>
              </a:ext>
            </a:extLst>
          </p:cNvPr>
          <p:cNvSpPr/>
          <p:nvPr/>
        </p:nvSpPr>
        <p:spPr>
          <a:xfrm>
            <a:off x="2724601" y="3082793"/>
            <a:ext cx="1904108" cy="194115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76" name="textruta 75">
            <a:extLst>
              <a:ext uri="{FF2B5EF4-FFF2-40B4-BE49-F238E27FC236}">
                <a16:creationId xmlns:a16="http://schemas.microsoft.com/office/drawing/2014/main" id="{8C4C8DE7-BBB4-41F6-BC6E-E0A502466A60}"/>
              </a:ext>
            </a:extLst>
          </p:cNvPr>
          <p:cNvSpPr txBox="1"/>
          <p:nvPr/>
        </p:nvSpPr>
        <p:spPr>
          <a:xfrm>
            <a:off x="1821090" y="4800820"/>
            <a:ext cx="627095" cy="253916"/>
          </a:xfrm>
          <a:prstGeom prst="rect">
            <a:avLst/>
          </a:prstGeom>
          <a:noFill/>
        </p:spPr>
        <p:txBody>
          <a:bodyPr wrap="none" rtlCol="0">
            <a:spAutoFit/>
          </a:bodyPr>
          <a:lstStyle/>
          <a:p>
            <a:r>
              <a:rPr lang="sv-SE" sz="1050" dirty="0"/>
              <a:t>ESS H01</a:t>
            </a:r>
          </a:p>
        </p:txBody>
      </p:sp>
      <p:cxnSp>
        <p:nvCxnSpPr>
          <p:cNvPr id="77" name="Rak koppling 76">
            <a:extLst>
              <a:ext uri="{FF2B5EF4-FFF2-40B4-BE49-F238E27FC236}">
                <a16:creationId xmlns:a16="http://schemas.microsoft.com/office/drawing/2014/main" id="{7763C479-C755-4101-A8C3-51E90B5C3DDD}"/>
              </a:ext>
            </a:extLst>
          </p:cNvPr>
          <p:cNvCxnSpPr>
            <a:cxnSpLocks/>
          </p:cNvCxnSpPr>
          <p:nvPr/>
        </p:nvCxnSpPr>
        <p:spPr>
          <a:xfrm flipV="1">
            <a:off x="3470686" y="2981101"/>
            <a:ext cx="0" cy="25563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Rak koppling 77">
            <a:extLst>
              <a:ext uri="{FF2B5EF4-FFF2-40B4-BE49-F238E27FC236}">
                <a16:creationId xmlns:a16="http://schemas.microsoft.com/office/drawing/2014/main" id="{AC26ECF8-D178-447F-BAF8-0189AE08A2CF}"/>
              </a:ext>
            </a:extLst>
          </p:cNvPr>
          <p:cNvCxnSpPr>
            <a:cxnSpLocks/>
          </p:cNvCxnSpPr>
          <p:nvPr/>
        </p:nvCxnSpPr>
        <p:spPr>
          <a:xfrm>
            <a:off x="3376814" y="2866841"/>
            <a:ext cx="0" cy="364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textruta 82">
            <a:extLst>
              <a:ext uri="{FF2B5EF4-FFF2-40B4-BE49-F238E27FC236}">
                <a16:creationId xmlns:a16="http://schemas.microsoft.com/office/drawing/2014/main" id="{A783AAFA-6371-423C-8114-8689BB6BFE33}"/>
              </a:ext>
            </a:extLst>
          </p:cNvPr>
          <p:cNvSpPr txBox="1"/>
          <p:nvPr/>
        </p:nvSpPr>
        <p:spPr>
          <a:xfrm>
            <a:off x="4186074" y="4744410"/>
            <a:ext cx="399468" cy="253916"/>
          </a:xfrm>
          <a:prstGeom prst="rect">
            <a:avLst/>
          </a:prstGeom>
          <a:noFill/>
        </p:spPr>
        <p:txBody>
          <a:bodyPr wrap="none" rtlCol="0">
            <a:spAutoFit/>
          </a:bodyPr>
          <a:lstStyle/>
          <a:p>
            <a:r>
              <a:rPr lang="sv-SE" sz="1050" dirty="0"/>
              <a:t>SHP</a:t>
            </a:r>
          </a:p>
        </p:txBody>
      </p:sp>
      <p:pic>
        <p:nvPicPr>
          <p:cNvPr id="1040" name="Bildobjekt 1039">
            <a:extLst>
              <a:ext uri="{FF2B5EF4-FFF2-40B4-BE49-F238E27FC236}">
                <a16:creationId xmlns:a16="http://schemas.microsoft.com/office/drawing/2014/main" id="{E518348F-523E-408E-B9F8-8CDC109D36DB}"/>
              </a:ext>
            </a:extLst>
          </p:cNvPr>
          <p:cNvPicPr>
            <a:picLocks noChangeAspect="1"/>
          </p:cNvPicPr>
          <p:nvPr/>
        </p:nvPicPr>
        <p:blipFill>
          <a:blip r:embed="rId16"/>
          <a:stretch>
            <a:fillRect/>
          </a:stretch>
        </p:blipFill>
        <p:spPr>
          <a:xfrm>
            <a:off x="3031925" y="3832821"/>
            <a:ext cx="330477" cy="151961"/>
          </a:xfrm>
          <a:prstGeom prst="rect">
            <a:avLst/>
          </a:prstGeom>
        </p:spPr>
      </p:pic>
      <p:sp>
        <p:nvSpPr>
          <p:cNvPr id="1041" name="Frihandsfigur: Form 1040">
            <a:extLst>
              <a:ext uri="{FF2B5EF4-FFF2-40B4-BE49-F238E27FC236}">
                <a16:creationId xmlns:a16="http://schemas.microsoft.com/office/drawing/2014/main" id="{CBF1AB4D-7111-44F5-8DB1-14FB18BFF1AF}"/>
              </a:ext>
            </a:extLst>
          </p:cNvPr>
          <p:cNvSpPr/>
          <p:nvPr/>
        </p:nvSpPr>
        <p:spPr>
          <a:xfrm>
            <a:off x="3069508" y="3942683"/>
            <a:ext cx="49821" cy="199103"/>
          </a:xfrm>
          <a:custGeom>
            <a:avLst/>
            <a:gdLst>
              <a:gd name="connsiteX0" fmla="*/ 0 w 66428"/>
              <a:gd name="connsiteY0" fmla="*/ 265470 h 265470"/>
              <a:gd name="connsiteX1" fmla="*/ 7375 w 66428"/>
              <a:gd name="connsiteY1" fmla="*/ 176980 h 265470"/>
              <a:gd name="connsiteX2" fmla="*/ 22123 w 66428"/>
              <a:gd name="connsiteY2" fmla="*/ 132735 h 265470"/>
              <a:gd name="connsiteX3" fmla="*/ 58994 w 66428"/>
              <a:gd name="connsiteY3" fmla="*/ 81116 h 265470"/>
              <a:gd name="connsiteX4" fmla="*/ 66368 w 66428"/>
              <a:gd name="connsiteY4" fmla="*/ 58993 h 265470"/>
              <a:gd name="connsiteX5" fmla="*/ 51620 w 66428"/>
              <a:gd name="connsiteY5" fmla="*/ 0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28" h="265470">
                <a:moveTo>
                  <a:pt x="0" y="265470"/>
                </a:moveTo>
                <a:cubicBezTo>
                  <a:pt x="2458" y="235973"/>
                  <a:pt x="2509" y="206176"/>
                  <a:pt x="7375" y="176980"/>
                </a:cubicBezTo>
                <a:cubicBezTo>
                  <a:pt x="9931" y="161645"/>
                  <a:pt x="12795" y="145172"/>
                  <a:pt x="22123" y="132735"/>
                </a:cubicBezTo>
                <a:cubicBezTo>
                  <a:pt x="49564" y="96148"/>
                  <a:pt x="37428" y="113464"/>
                  <a:pt x="58994" y="81116"/>
                </a:cubicBezTo>
                <a:cubicBezTo>
                  <a:pt x="61452" y="73742"/>
                  <a:pt x="67072" y="66734"/>
                  <a:pt x="66368" y="58993"/>
                </a:cubicBezTo>
                <a:cubicBezTo>
                  <a:pt x="64533" y="38807"/>
                  <a:pt x="51620" y="0"/>
                  <a:pt x="51620"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2" name="Frihandsfigur: Form 1041">
            <a:extLst>
              <a:ext uri="{FF2B5EF4-FFF2-40B4-BE49-F238E27FC236}">
                <a16:creationId xmlns:a16="http://schemas.microsoft.com/office/drawing/2014/main" id="{BE474D9C-63AD-4242-BD77-DF68B709D3AE}"/>
              </a:ext>
            </a:extLst>
          </p:cNvPr>
          <p:cNvSpPr/>
          <p:nvPr/>
        </p:nvSpPr>
        <p:spPr>
          <a:xfrm>
            <a:off x="3141407" y="3959275"/>
            <a:ext cx="259940" cy="193573"/>
          </a:xfrm>
          <a:custGeom>
            <a:avLst/>
            <a:gdLst>
              <a:gd name="connsiteX0" fmla="*/ 346587 w 346587"/>
              <a:gd name="connsiteY0" fmla="*/ 258097 h 258097"/>
              <a:gd name="connsiteX1" fmla="*/ 309716 w 346587"/>
              <a:gd name="connsiteY1" fmla="*/ 199103 h 258097"/>
              <a:gd name="connsiteX2" fmla="*/ 250723 w 346587"/>
              <a:gd name="connsiteY2" fmla="*/ 184355 h 258097"/>
              <a:gd name="connsiteX3" fmla="*/ 221226 w 346587"/>
              <a:gd name="connsiteY3" fmla="*/ 176981 h 258097"/>
              <a:gd name="connsiteX4" fmla="*/ 176981 w 346587"/>
              <a:gd name="connsiteY4" fmla="*/ 162232 h 258097"/>
              <a:gd name="connsiteX5" fmla="*/ 132735 w 346587"/>
              <a:gd name="connsiteY5" fmla="*/ 154858 h 258097"/>
              <a:gd name="connsiteX6" fmla="*/ 103239 w 346587"/>
              <a:gd name="connsiteY6" fmla="*/ 140110 h 258097"/>
              <a:gd name="connsiteX7" fmla="*/ 66368 w 346587"/>
              <a:gd name="connsiteY7" fmla="*/ 117987 h 258097"/>
              <a:gd name="connsiteX8" fmla="*/ 51619 w 346587"/>
              <a:gd name="connsiteY8" fmla="*/ 103239 h 258097"/>
              <a:gd name="connsiteX9" fmla="*/ 29497 w 346587"/>
              <a:gd name="connsiteY9" fmla="*/ 51619 h 258097"/>
              <a:gd name="connsiteX10" fmla="*/ 14748 w 346587"/>
              <a:gd name="connsiteY10" fmla="*/ 29497 h 258097"/>
              <a:gd name="connsiteX11" fmla="*/ 0 w 346587"/>
              <a:gd name="connsiteY11" fmla="*/ 0 h 25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587" h="258097">
                <a:moveTo>
                  <a:pt x="346587" y="258097"/>
                </a:moveTo>
                <a:cubicBezTo>
                  <a:pt x="334297" y="238432"/>
                  <a:pt x="332455" y="203651"/>
                  <a:pt x="309716" y="199103"/>
                </a:cubicBezTo>
                <a:cubicBezTo>
                  <a:pt x="234750" y="184110"/>
                  <a:pt x="303634" y="199472"/>
                  <a:pt x="250723" y="184355"/>
                </a:cubicBezTo>
                <a:cubicBezTo>
                  <a:pt x="240978" y="181571"/>
                  <a:pt x="230933" y="179893"/>
                  <a:pt x="221226" y="176981"/>
                </a:cubicBezTo>
                <a:cubicBezTo>
                  <a:pt x="206335" y="172514"/>
                  <a:pt x="192316" y="164788"/>
                  <a:pt x="176981" y="162232"/>
                </a:cubicBezTo>
                <a:lnTo>
                  <a:pt x="132735" y="154858"/>
                </a:lnTo>
                <a:cubicBezTo>
                  <a:pt x="122903" y="149942"/>
                  <a:pt x="112385" y="146208"/>
                  <a:pt x="103239" y="140110"/>
                </a:cubicBezTo>
                <a:cubicBezTo>
                  <a:pt x="62749" y="113117"/>
                  <a:pt x="117718" y="135104"/>
                  <a:pt x="66368" y="117987"/>
                </a:cubicBezTo>
                <a:cubicBezTo>
                  <a:pt x="61452" y="113071"/>
                  <a:pt x="55476" y="109024"/>
                  <a:pt x="51619" y="103239"/>
                </a:cubicBezTo>
                <a:cubicBezTo>
                  <a:pt x="20928" y="57202"/>
                  <a:pt x="49163" y="90950"/>
                  <a:pt x="29497" y="51619"/>
                </a:cubicBezTo>
                <a:cubicBezTo>
                  <a:pt x="25533" y="43692"/>
                  <a:pt x="19664" y="36871"/>
                  <a:pt x="14748" y="29497"/>
                </a:cubicBezTo>
                <a:cubicBezTo>
                  <a:pt x="6275" y="4076"/>
                  <a:pt x="12870" y="12870"/>
                  <a:pt x="0"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3" name="Frihandsfigur: Form 1042">
            <a:extLst>
              <a:ext uri="{FF2B5EF4-FFF2-40B4-BE49-F238E27FC236}">
                <a16:creationId xmlns:a16="http://schemas.microsoft.com/office/drawing/2014/main" id="{332881DF-3CF4-45F4-B015-CB01B7F3217B}"/>
              </a:ext>
            </a:extLst>
          </p:cNvPr>
          <p:cNvSpPr/>
          <p:nvPr/>
        </p:nvSpPr>
        <p:spPr>
          <a:xfrm>
            <a:off x="3202243" y="3970296"/>
            <a:ext cx="580718" cy="204674"/>
          </a:xfrm>
          <a:custGeom>
            <a:avLst/>
            <a:gdLst>
              <a:gd name="connsiteX0" fmla="*/ 774290 w 774290"/>
              <a:gd name="connsiteY0" fmla="*/ 272898 h 272898"/>
              <a:gd name="connsiteX1" fmla="*/ 752168 w 774290"/>
              <a:gd name="connsiteY1" fmla="*/ 236027 h 272898"/>
              <a:gd name="connsiteX2" fmla="*/ 730045 w 774290"/>
              <a:gd name="connsiteY2" fmla="*/ 199156 h 272898"/>
              <a:gd name="connsiteX3" fmla="*/ 700548 w 774290"/>
              <a:gd name="connsiteY3" fmla="*/ 191782 h 272898"/>
              <a:gd name="connsiteX4" fmla="*/ 626807 w 774290"/>
              <a:gd name="connsiteY4" fmla="*/ 184407 h 272898"/>
              <a:gd name="connsiteX5" fmla="*/ 508819 w 774290"/>
              <a:gd name="connsiteY5" fmla="*/ 169659 h 272898"/>
              <a:gd name="connsiteX6" fmla="*/ 486697 w 774290"/>
              <a:gd name="connsiteY6" fmla="*/ 162285 h 272898"/>
              <a:gd name="connsiteX7" fmla="*/ 435077 w 774290"/>
              <a:gd name="connsiteY7" fmla="*/ 154911 h 272898"/>
              <a:gd name="connsiteX8" fmla="*/ 398207 w 774290"/>
              <a:gd name="connsiteY8" fmla="*/ 140162 h 272898"/>
              <a:gd name="connsiteX9" fmla="*/ 324465 w 774290"/>
              <a:gd name="connsiteY9" fmla="*/ 118040 h 272898"/>
              <a:gd name="connsiteX10" fmla="*/ 287594 w 774290"/>
              <a:gd name="connsiteY10" fmla="*/ 110665 h 272898"/>
              <a:gd name="connsiteX11" fmla="*/ 221226 w 774290"/>
              <a:gd name="connsiteY11" fmla="*/ 88543 h 272898"/>
              <a:gd name="connsiteX12" fmla="*/ 199103 w 774290"/>
              <a:gd name="connsiteY12" fmla="*/ 81169 h 272898"/>
              <a:gd name="connsiteX13" fmla="*/ 162232 w 774290"/>
              <a:gd name="connsiteY13" fmla="*/ 73794 h 272898"/>
              <a:gd name="connsiteX14" fmla="*/ 110613 w 774290"/>
              <a:gd name="connsiteY14" fmla="*/ 51672 h 272898"/>
              <a:gd name="connsiteX15" fmla="*/ 66368 w 774290"/>
              <a:gd name="connsiteY15" fmla="*/ 36923 h 272898"/>
              <a:gd name="connsiteX16" fmla="*/ 44245 w 774290"/>
              <a:gd name="connsiteY16" fmla="*/ 29549 h 272898"/>
              <a:gd name="connsiteX17" fmla="*/ 22123 w 774290"/>
              <a:gd name="connsiteY17" fmla="*/ 14801 h 272898"/>
              <a:gd name="connsiteX18" fmla="*/ 0 w 774290"/>
              <a:gd name="connsiteY18" fmla="*/ 52 h 2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290" h="272898">
                <a:moveTo>
                  <a:pt x="774290" y="272898"/>
                </a:moveTo>
                <a:cubicBezTo>
                  <a:pt x="766916" y="260608"/>
                  <a:pt x="758578" y="248847"/>
                  <a:pt x="752168" y="236027"/>
                </a:cubicBezTo>
                <a:cubicBezTo>
                  <a:pt x="743758" y="219206"/>
                  <a:pt x="749251" y="208759"/>
                  <a:pt x="730045" y="199156"/>
                </a:cubicBezTo>
                <a:cubicBezTo>
                  <a:pt x="720980" y="194624"/>
                  <a:pt x="710581" y="193215"/>
                  <a:pt x="700548" y="191782"/>
                </a:cubicBezTo>
                <a:cubicBezTo>
                  <a:pt x="676093" y="188288"/>
                  <a:pt x="651387" y="186865"/>
                  <a:pt x="626807" y="184407"/>
                </a:cubicBezTo>
                <a:cubicBezTo>
                  <a:pt x="554126" y="166237"/>
                  <a:pt x="649664" y="188438"/>
                  <a:pt x="508819" y="169659"/>
                </a:cubicBezTo>
                <a:cubicBezTo>
                  <a:pt x="501114" y="168632"/>
                  <a:pt x="494319" y="163809"/>
                  <a:pt x="486697" y="162285"/>
                </a:cubicBezTo>
                <a:cubicBezTo>
                  <a:pt x="469653" y="158876"/>
                  <a:pt x="452284" y="157369"/>
                  <a:pt x="435077" y="154911"/>
                </a:cubicBezTo>
                <a:cubicBezTo>
                  <a:pt x="422787" y="149995"/>
                  <a:pt x="410601" y="144810"/>
                  <a:pt x="398207" y="140162"/>
                </a:cubicBezTo>
                <a:cubicBezTo>
                  <a:pt x="379480" y="133139"/>
                  <a:pt x="336659" y="121089"/>
                  <a:pt x="324465" y="118040"/>
                </a:cubicBezTo>
                <a:cubicBezTo>
                  <a:pt x="312305" y="115000"/>
                  <a:pt x="299686" y="113963"/>
                  <a:pt x="287594" y="110665"/>
                </a:cubicBezTo>
                <a:cubicBezTo>
                  <a:pt x="287578" y="110661"/>
                  <a:pt x="232295" y="92233"/>
                  <a:pt x="221226" y="88543"/>
                </a:cubicBezTo>
                <a:cubicBezTo>
                  <a:pt x="213852" y="86085"/>
                  <a:pt x="206725" y="82694"/>
                  <a:pt x="199103" y="81169"/>
                </a:cubicBezTo>
                <a:cubicBezTo>
                  <a:pt x="186813" y="78711"/>
                  <a:pt x="174392" y="76834"/>
                  <a:pt x="162232" y="73794"/>
                </a:cubicBezTo>
                <a:cubicBezTo>
                  <a:pt x="130584" y="65882"/>
                  <a:pt x="145786" y="65741"/>
                  <a:pt x="110613" y="51672"/>
                </a:cubicBezTo>
                <a:cubicBezTo>
                  <a:pt x="96179" y="45898"/>
                  <a:pt x="81116" y="41839"/>
                  <a:pt x="66368" y="36923"/>
                </a:cubicBezTo>
                <a:lnTo>
                  <a:pt x="44245" y="29549"/>
                </a:lnTo>
                <a:cubicBezTo>
                  <a:pt x="36871" y="24633"/>
                  <a:pt x="29043" y="20337"/>
                  <a:pt x="22123" y="14801"/>
                </a:cubicBezTo>
                <a:cubicBezTo>
                  <a:pt x="1514" y="-1686"/>
                  <a:pt x="15784" y="52"/>
                  <a:pt x="0" y="52"/>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4" name="Frihandsfigur: Form 1043">
            <a:extLst>
              <a:ext uri="{FF2B5EF4-FFF2-40B4-BE49-F238E27FC236}">
                <a16:creationId xmlns:a16="http://schemas.microsoft.com/office/drawing/2014/main" id="{4C44AE26-CC53-4229-B73F-4F221C2D4441}"/>
              </a:ext>
            </a:extLst>
          </p:cNvPr>
          <p:cNvSpPr/>
          <p:nvPr/>
        </p:nvSpPr>
        <p:spPr>
          <a:xfrm>
            <a:off x="3296226" y="3953744"/>
            <a:ext cx="978964" cy="243348"/>
          </a:xfrm>
          <a:custGeom>
            <a:avLst/>
            <a:gdLst>
              <a:gd name="connsiteX0" fmla="*/ 1305285 w 1305285"/>
              <a:gd name="connsiteY0" fmla="*/ 324464 h 324464"/>
              <a:gd name="connsiteX1" fmla="*/ 1253665 w 1305285"/>
              <a:gd name="connsiteY1" fmla="*/ 235974 h 324464"/>
              <a:gd name="connsiteX2" fmla="*/ 1231543 w 1305285"/>
              <a:gd name="connsiteY2" fmla="*/ 221226 h 324464"/>
              <a:gd name="connsiteX3" fmla="*/ 1216794 w 1305285"/>
              <a:gd name="connsiteY3" fmla="*/ 206477 h 324464"/>
              <a:gd name="connsiteX4" fmla="*/ 1172549 w 1305285"/>
              <a:gd name="connsiteY4" fmla="*/ 199103 h 324464"/>
              <a:gd name="connsiteX5" fmla="*/ 1120930 w 1305285"/>
              <a:gd name="connsiteY5" fmla="*/ 184355 h 324464"/>
              <a:gd name="connsiteX6" fmla="*/ 1098807 w 1305285"/>
              <a:gd name="connsiteY6" fmla="*/ 176981 h 324464"/>
              <a:gd name="connsiteX7" fmla="*/ 1069310 w 1305285"/>
              <a:gd name="connsiteY7" fmla="*/ 169606 h 324464"/>
              <a:gd name="connsiteX8" fmla="*/ 1047188 w 1305285"/>
              <a:gd name="connsiteY8" fmla="*/ 162232 h 324464"/>
              <a:gd name="connsiteX9" fmla="*/ 1010317 w 1305285"/>
              <a:gd name="connsiteY9" fmla="*/ 154858 h 324464"/>
              <a:gd name="connsiteX10" fmla="*/ 988194 w 1305285"/>
              <a:gd name="connsiteY10" fmla="*/ 147484 h 324464"/>
              <a:gd name="connsiteX11" fmla="*/ 921827 w 1305285"/>
              <a:gd name="connsiteY11" fmla="*/ 132735 h 324464"/>
              <a:gd name="connsiteX12" fmla="*/ 892330 w 1305285"/>
              <a:gd name="connsiteY12" fmla="*/ 125361 h 324464"/>
              <a:gd name="connsiteX13" fmla="*/ 693227 w 1305285"/>
              <a:gd name="connsiteY13" fmla="*/ 110613 h 324464"/>
              <a:gd name="connsiteX14" fmla="*/ 309768 w 1305285"/>
              <a:gd name="connsiteY14" fmla="*/ 95864 h 324464"/>
              <a:gd name="connsiteX15" fmla="*/ 213904 w 1305285"/>
              <a:gd name="connsiteY15" fmla="*/ 88490 h 324464"/>
              <a:gd name="connsiteX16" fmla="*/ 110665 w 1305285"/>
              <a:gd name="connsiteY16" fmla="*/ 73742 h 324464"/>
              <a:gd name="connsiteX17" fmla="*/ 88543 w 1305285"/>
              <a:gd name="connsiteY17" fmla="*/ 66368 h 324464"/>
              <a:gd name="connsiteX18" fmla="*/ 51672 w 1305285"/>
              <a:gd name="connsiteY18" fmla="*/ 44245 h 324464"/>
              <a:gd name="connsiteX19" fmla="*/ 14801 w 1305285"/>
              <a:gd name="connsiteY19" fmla="*/ 22122 h 324464"/>
              <a:gd name="connsiteX20" fmla="*/ 52 w 1305285"/>
              <a:gd name="connsiteY20" fmla="*/ 0 h 32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5285" h="324464">
                <a:moveTo>
                  <a:pt x="1305285" y="324464"/>
                </a:moveTo>
                <a:cubicBezTo>
                  <a:pt x="1287819" y="289531"/>
                  <a:pt x="1282152" y="258763"/>
                  <a:pt x="1253665" y="235974"/>
                </a:cubicBezTo>
                <a:cubicBezTo>
                  <a:pt x="1246745" y="230438"/>
                  <a:pt x="1238463" y="226762"/>
                  <a:pt x="1231543" y="221226"/>
                </a:cubicBezTo>
                <a:cubicBezTo>
                  <a:pt x="1226114" y="216883"/>
                  <a:pt x="1223304" y="208918"/>
                  <a:pt x="1216794" y="206477"/>
                </a:cubicBezTo>
                <a:cubicBezTo>
                  <a:pt x="1202794" y="201227"/>
                  <a:pt x="1187297" y="201561"/>
                  <a:pt x="1172549" y="199103"/>
                </a:cubicBezTo>
                <a:cubicBezTo>
                  <a:pt x="1119514" y="181425"/>
                  <a:pt x="1185738" y="202871"/>
                  <a:pt x="1120930" y="184355"/>
                </a:cubicBezTo>
                <a:cubicBezTo>
                  <a:pt x="1113456" y="182220"/>
                  <a:pt x="1106281" y="179117"/>
                  <a:pt x="1098807" y="176981"/>
                </a:cubicBezTo>
                <a:cubicBezTo>
                  <a:pt x="1089062" y="174197"/>
                  <a:pt x="1079055" y="172390"/>
                  <a:pt x="1069310" y="169606"/>
                </a:cubicBezTo>
                <a:cubicBezTo>
                  <a:pt x="1061836" y="167471"/>
                  <a:pt x="1054729" y="164117"/>
                  <a:pt x="1047188" y="162232"/>
                </a:cubicBezTo>
                <a:cubicBezTo>
                  <a:pt x="1035028" y="159192"/>
                  <a:pt x="1022477" y="157898"/>
                  <a:pt x="1010317" y="154858"/>
                </a:cubicBezTo>
                <a:cubicBezTo>
                  <a:pt x="1002776" y="152973"/>
                  <a:pt x="995668" y="149619"/>
                  <a:pt x="988194" y="147484"/>
                </a:cubicBezTo>
                <a:cubicBezTo>
                  <a:pt x="956729" y="138494"/>
                  <a:pt x="956033" y="140337"/>
                  <a:pt x="921827" y="132735"/>
                </a:cubicBezTo>
                <a:cubicBezTo>
                  <a:pt x="911933" y="130536"/>
                  <a:pt x="902327" y="127027"/>
                  <a:pt x="892330" y="125361"/>
                </a:cubicBezTo>
                <a:cubicBezTo>
                  <a:pt x="825441" y="114213"/>
                  <a:pt x="762242" y="114245"/>
                  <a:pt x="693227" y="110613"/>
                </a:cubicBezTo>
                <a:cubicBezTo>
                  <a:pt x="509975" y="90252"/>
                  <a:pt x="705183" y="109987"/>
                  <a:pt x="309768" y="95864"/>
                </a:cubicBezTo>
                <a:cubicBezTo>
                  <a:pt x="277739" y="94720"/>
                  <a:pt x="245821" y="91392"/>
                  <a:pt x="213904" y="88490"/>
                </a:cubicBezTo>
                <a:cubicBezTo>
                  <a:pt x="177851" y="85213"/>
                  <a:pt x="145278" y="82395"/>
                  <a:pt x="110665" y="73742"/>
                </a:cubicBezTo>
                <a:cubicBezTo>
                  <a:pt x="103124" y="71857"/>
                  <a:pt x="95917" y="68826"/>
                  <a:pt x="88543" y="66368"/>
                </a:cubicBezTo>
                <a:cubicBezTo>
                  <a:pt x="51174" y="28999"/>
                  <a:pt x="99533" y="72961"/>
                  <a:pt x="51672" y="44245"/>
                </a:cubicBezTo>
                <a:cubicBezTo>
                  <a:pt x="1055" y="13876"/>
                  <a:pt x="77474" y="43016"/>
                  <a:pt x="14801" y="22122"/>
                </a:cubicBezTo>
                <a:cubicBezTo>
                  <a:pt x="-1686" y="5636"/>
                  <a:pt x="52" y="14327"/>
                  <a:pt x="52"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5" name="Frihandsfigur: Form 1044">
            <a:extLst>
              <a:ext uri="{FF2B5EF4-FFF2-40B4-BE49-F238E27FC236}">
                <a16:creationId xmlns:a16="http://schemas.microsoft.com/office/drawing/2014/main" id="{2B3F1487-381B-41F1-9AC5-77611A786E25}"/>
              </a:ext>
            </a:extLst>
          </p:cNvPr>
          <p:cNvSpPr/>
          <p:nvPr/>
        </p:nvSpPr>
        <p:spPr>
          <a:xfrm>
            <a:off x="3146937" y="3555537"/>
            <a:ext cx="22123" cy="287594"/>
          </a:xfrm>
          <a:custGeom>
            <a:avLst/>
            <a:gdLst>
              <a:gd name="connsiteX0" fmla="*/ 0 w 29497"/>
              <a:gd name="connsiteY0" fmla="*/ 0 h 383458"/>
              <a:gd name="connsiteX1" fmla="*/ 7374 w 29497"/>
              <a:gd name="connsiteY1" fmla="*/ 88490 h 383458"/>
              <a:gd name="connsiteX2" fmla="*/ 22123 w 29497"/>
              <a:gd name="connsiteY2" fmla="*/ 176981 h 383458"/>
              <a:gd name="connsiteX3" fmla="*/ 29497 w 29497"/>
              <a:gd name="connsiteY3" fmla="*/ 221226 h 383458"/>
              <a:gd name="connsiteX4" fmla="*/ 22123 w 29497"/>
              <a:gd name="connsiteY4" fmla="*/ 383458 h 38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7" h="383458">
                <a:moveTo>
                  <a:pt x="0" y="0"/>
                </a:moveTo>
                <a:cubicBezTo>
                  <a:pt x="2458" y="29497"/>
                  <a:pt x="4275" y="59054"/>
                  <a:pt x="7374" y="88490"/>
                </a:cubicBezTo>
                <a:cubicBezTo>
                  <a:pt x="12672" y="138822"/>
                  <a:pt x="14116" y="132942"/>
                  <a:pt x="22123" y="176981"/>
                </a:cubicBezTo>
                <a:cubicBezTo>
                  <a:pt x="24798" y="191692"/>
                  <a:pt x="27039" y="206478"/>
                  <a:pt x="29497" y="221226"/>
                </a:cubicBezTo>
                <a:cubicBezTo>
                  <a:pt x="21735" y="368699"/>
                  <a:pt x="22123" y="314567"/>
                  <a:pt x="22123" y="383458"/>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6" name="Frihandsfigur: Form 1045">
            <a:extLst>
              <a:ext uri="{FF2B5EF4-FFF2-40B4-BE49-F238E27FC236}">
                <a16:creationId xmlns:a16="http://schemas.microsoft.com/office/drawing/2014/main" id="{AE4D2604-DA7D-481C-A4D9-99AD7BD7EE29}"/>
              </a:ext>
            </a:extLst>
          </p:cNvPr>
          <p:cNvSpPr/>
          <p:nvPr/>
        </p:nvSpPr>
        <p:spPr>
          <a:xfrm>
            <a:off x="3257550" y="3621905"/>
            <a:ext cx="768760" cy="116144"/>
          </a:xfrm>
          <a:custGeom>
            <a:avLst/>
            <a:gdLst>
              <a:gd name="connsiteX0" fmla="*/ 0 w 1025013"/>
              <a:gd name="connsiteY0" fmla="*/ 0 h 154858"/>
              <a:gd name="connsiteX1" fmla="*/ 36871 w 1025013"/>
              <a:gd name="connsiteY1" fmla="*/ 58994 h 154858"/>
              <a:gd name="connsiteX2" fmla="*/ 58994 w 1025013"/>
              <a:gd name="connsiteY2" fmla="*/ 73742 h 154858"/>
              <a:gd name="connsiteX3" fmla="*/ 103239 w 1025013"/>
              <a:gd name="connsiteY3" fmla="*/ 103239 h 154858"/>
              <a:gd name="connsiteX4" fmla="*/ 125361 w 1025013"/>
              <a:gd name="connsiteY4" fmla="*/ 117987 h 154858"/>
              <a:gd name="connsiteX5" fmla="*/ 169606 w 1025013"/>
              <a:gd name="connsiteY5" fmla="*/ 132736 h 154858"/>
              <a:gd name="connsiteX6" fmla="*/ 191729 w 1025013"/>
              <a:gd name="connsiteY6" fmla="*/ 140110 h 154858"/>
              <a:gd name="connsiteX7" fmla="*/ 213852 w 1025013"/>
              <a:gd name="connsiteY7" fmla="*/ 147484 h 154858"/>
              <a:gd name="connsiteX8" fmla="*/ 243348 w 1025013"/>
              <a:gd name="connsiteY8" fmla="*/ 154858 h 154858"/>
              <a:gd name="connsiteX9" fmla="*/ 575187 w 1025013"/>
              <a:gd name="connsiteY9" fmla="*/ 140110 h 154858"/>
              <a:gd name="connsiteX10" fmla="*/ 671052 w 1025013"/>
              <a:gd name="connsiteY10" fmla="*/ 125362 h 154858"/>
              <a:gd name="connsiteX11" fmla="*/ 715297 w 1025013"/>
              <a:gd name="connsiteY11" fmla="*/ 117987 h 154858"/>
              <a:gd name="connsiteX12" fmla="*/ 796413 w 1025013"/>
              <a:gd name="connsiteY12" fmla="*/ 95865 h 154858"/>
              <a:gd name="connsiteX13" fmla="*/ 1025013 w 1025013"/>
              <a:gd name="connsiteY13" fmla="*/ 88491 h 1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013" h="154858">
                <a:moveTo>
                  <a:pt x="0" y="0"/>
                </a:moveTo>
                <a:cubicBezTo>
                  <a:pt x="12290" y="19665"/>
                  <a:pt x="22385" y="40886"/>
                  <a:pt x="36871" y="58994"/>
                </a:cubicBezTo>
                <a:cubicBezTo>
                  <a:pt x="42408" y="65915"/>
                  <a:pt x="52073" y="68205"/>
                  <a:pt x="58994" y="73742"/>
                </a:cubicBezTo>
                <a:cubicBezTo>
                  <a:pt x="108284" y="113175"/>
                  <a:pt x="25197" y="58645"/>
                  <a:pt x="103239" y="103239"/>
                </a:cubicBezTo>
                <a:cubicBezTo>
                  <a:pt x="110934" y="107636"/>
                  <a:pt x="117262" y="114388"/>
                  <a:pt x="125361" y="117987"/>
                </a:cubicBezTo>
                <a:cubicBezTo>
                  <a:pt x="139567" y="124301"/>
                  <a:pt x="154858" y="127820"/>
                  <a:pt x="169606" y="132736"/>
                </a:cubicBezTo>
                <a:lnTo>
                  <a:pt x="191729" y="140110"/>
                </a:lnTo>
                <a:cubicBezTo>
                  <a:pt x="199103" y="142568"/>
                  <a:pt x="206311" y="145599"/>
                  <a:pt x="213852" y="147484"/>
                </a:cubicBezTo>
                <a:lnTo>
                  <a:pt x="243348" y="154858"/>
                </a:lnTo>
                <a:lnTo>
                  <a:pt x="575187" y="140110"/>
                </a:lnTo>
                <a:cubicBezTo>
                  <a:pt x="626608" y="136437"/>
                  <a:pt x="627403" y="133298"/>
                  <a:pt x="671052" y="125362"/>
                </a:cubicBezTo>
                <a:cubicBezTo>
                  <a:pt x="685763" y="122687"/>
                  <a:pt x="700792" y="121613"/>
                  <a:pt x="715297" y="117987"/>
                </a:cubicBezTo>
                <a:cubicBezTo>
                  <a:pt x="755304" y="107985"/>
                  <a:pt x="757301" y="99266"/>
                  <a:pt x="796413" y="95865"/>
                </a:cubicBezTo>
                <a:cubicBezTo>
                  <a:pt x="901600" y="86718"/>
                  <a:pt x="927708" y="88491"/>
                  <a:pt x="1025013" y="88491"/>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pic>
        <p:nvPicPr>
          <p:cNvPr id="96" name="Bildobjekt 95">
            <a:extLst>
              <a:ext uri="{FF2B5EF4-FFF2-40B4-BE49-F238E27FC236}">
                <a16:creationId xmlns:a16="http://schemas.microsoft.com/office/drawing/2014/main" id="{26E032F4-48CD-49D5-9EC9-2400F4720A38}"/>
              </a:ext>
            </a:extLst>
          </p:cNvPr>
          <p:cNvPicPr>
            <a:picLocks noChangeAspect="1"/>
          </p:cNvPicPr>
          <p:nvPr/>
        </p:nvPicPr>
        <p:blipFill>
          <a:blip r:embed="rId4"/>
          <a:stretch>
            <a:fillRect/>
          </a:stretch>
        </p:blipFill>
        <p:spPr>
          <a:xfrm>
            <a:off x="5486847" y="3255835"/>
            <a:ext cx="1062252" cy="506083"/>
          </a:xfrm>
          <a:prstGeom prst="rect">
            <a:avLst/>
          </a:prstGeom>
        </p:spPr>
      </p:pic>
      <p:sp>
        <p:nvSpPr>
          <p:cNvPr id="97" name="textruta 96">
            <a:extLst>
              <a:ext uri="{FF2B5EF4-FFF2-40B4-BE49-F238E27FC236}">
                <a16:creationId xmlns:a16="http://schemas.microsoft.com/office/drawing/2014/main" id="{90181A5B-6239-4073-AE64-6BFCF5B3CBF4}"/>
              </a:ext>
            </a:extLst>
          </p:cNvPr>
          <p:cNvSpPr txBox="1"/>
          <p:nvPr/>
        </p:nvSpPr>
        <p:spPr>
          <a:xfrm>
            <a:off x="5435462" y="3146938"/>
            <a:ext cx="518091" cy="207749"/>
          </a:xfrm>
          <a:prstGeom prst="rect">
            <a:avLst/>
          </a:prstGeom>
          <a:noFill/>
        </p:spPr>
        <p:txBody>
          <a:bodyPr wrap="none" rtlCol="0">
            <a:spAutoFit/>
          </a:bodyPr>
          <a:lstStyle/>
          <a:p>
            <a:r>
              <a:rPr lang="sv-SE" sz="750" dirty="0"/>
              <a:t>AC800M</a:t>
            </a:r>
          </a:p>
        </p:txBody>
      </p:sp>
      <p:pic>
        <p:nvPicPr>
          <p:cNvPr id="98" name="Bildobjekt 97">
            <a:extLst>
              <a:ext uri="{FF2B5EF4-FFF2-40B4-BE49-F238E27FC236}">
                <a16:creationId xmlns:a16="http://schemas.microsoft.com/office/drawing/2014/main" id="{B6D6FC32-0EF1-4DF6-9E1C-BF2A7002B2F4}"/>
              </a:ext>
            </a:extLst>
          </p:cNvPr>
          <p:cNvPicPr>
            <a:picLocks noChangeAspect="1"/>
          </p:cNvPicPr>
          <p:nvPr/>
        </p:nvPicPr>
        <p:blipFill>
          <a:blip r:embed="rId11"/>
          <a:stretch>
            <a:fillRect/>
          </a:stretch>
        </p:blipFill>
        <p:spPr>
          <a:xfrm>
            <a:off x="5421449" y="3937822"/>
            <a:ext cx="531848" cy="353921"/>
          </a:xfrm>
          <a:prstGeom prst="rect">
            <a:avLst/>
          </a:prstGeom>
        </p:spPr>
      </p:pic>
      <p:pic>
        <p:nvPicPr>
          <p:cNvPr id="99" name="Bildobjekt 98">
            <a:extLst>
              <a:ext uri="{FF2B5EF4-FFF2-40B4-BE49-F238E27FC236}">
                <a16:creationId xmlns:a16="http://schemas.microsoft.com/office/drawing/2014/main" id="{BEF054DF-3236-42B1-A735-2F81AE2FD150}"/>
              </a:ext>
            </a:extLst>
          </p:cNvPr>
          <p:cNvPicPr>
            <a:picLocks noChangeAspect="1"/>
          </p:cNvPicPr>
          <p:nvPr/>
        </p:nvPicPr>
        <p:blipFill>
          <a:blip r:embed="rId11"/>
          <a:stretch>
            <a:fillRect/>
          </a:stretch>
        </p:blipFill>
        <p:spPr>
          <a:xfrm>
            <a:off x="6014138" y="3919774"/>
            <a:ext cx="531848" cy="353921"/>
          </a:xfrm>
          <a:prstGeom prst="rect">
            <a:avLst/>
          </a:prstGeom>
        </p:spPr>
      </p:pic>
      <p:pic>
        <p:nvPicPr>
          <p:cNvPr id="100" name="Bildobjekt 99">
            <a:extLst>
              <a:ext uri="{FF2B5EF4-FFF2-40B4-BE49-F238E27FC236}">
                <a16:creationId xmlns:a16="http://schemas.microsoft.com/office/drawing/2014/main" id="{897AFDF4-A545-4FB9-80F7-308D31B88722}"/>
              </a:ext>
            </a:extLst>
          </p:cNvPr>
          <p:cNvPicPr>
            <a:picLocks noChangeAspect="1"/>
          </p:cNvPicPr>
          <p:nvPr/>
        </p:nvPicPr>
        <p:blipFill>
          <a:blip r:embed="rId11"/>
          <a:stretch>
            <a:fillRect/>
          </a:stretch>
        </p:blipFill>
        <p:spPr>
          <a:xfrm>
            <a:off x="5437176" y="4354211"/>
            <a:ext cx="531848" cy="353921"/>
          </a:xfrm>
          <a:prstGeom prst="rect">
            <a:avLst/>
          </a:prstGeom>
        </p:spPr>
      </p:pic>
      <p:pic>
        <p:nvPicPr>
          <p:cNvPr id="101" name="Bildobjekt 100">
            <a:extLst>
              <a:ext uri="{FF2B5EF4-FFF2-40B4-BE49-F238E27FC236}">
                <a16:creationId xmlns:a16="http://schemas.microsoft.com/office/drawing/2014/main" id="{BF5E1EE6-37B0-44EB-B742-ED0E8732F442}"/>
              </a:ext>
            </a:extLst>
          </p:cNvPr>
          <p:cNvPicPr>
            <a:picLocks noChangeAspect="1"/>
          </p:cNvPicPr>
          <p:nvPr/>
        </p:nvPicPr>
        <p:blipFill>
          <a:blip r:embed="rId11"/>
          <a:stretch>
            <a:fillRect/>
          </a:stretch>
        </p:blipFill>
        <p:spPr>
          <a:xfrm>
            <a:off x="6046643" y="4334382"/>
            <a:ext cx="531848" cy="353921"/>
          </a:xfrm>
          <a:prstGeom prst="rect">
            <a:avLst/>
          </a:prstGeom>
        </p:spPr>
      </p:pic>
      <p:sp>
        <p:nvSpPr>
          <p:cNvPr id="1047" name="Frihandsfigur: Form 1046">
            <a:extLst>
              <a:ext uri="{FF2B5EF4-FFF2-40B4-BE49-F238E27FC236}">
                <a16:creationId xmlns:a16="http://schemas.microsoft.com/office/drawing/2014/main" id="{8DA3BF51-FC17-4D51-97C2-206FCCC03E83}"/>
              </a:ext>
            </a:extLst>
          </p:cNvPr>
          <p:cNvSpPr/>
          <p:nvPr/>
        </p:nvSpPr>
        <p:spPr>
          <a:xfrm>
            <a:off x="5643150" y="3669942"/>
            <a:ext cx="78382" cy="342900"/>
          </a:xfrm>
          <a:custGeom>
            <a:avLst/>
            <a:gdLst>
              <a:gd name="connsiteX0" fmla="*/ 104509 w 104509"/>
              <a:gd name="connsiteY0" fmla="*/ 457200 h 457200"/>
              <a:gd name="connsiteX1" fmla="*/ 91446 w 104509"/>
              <a:gd name="connsiteY1" fmla="*/ 352698 h 457200"/>
              <a:gd name="connsiteX2" fmla="*/ 78383 w 104509"/>
              <a:gd name="connsiteY2" fmla="*/ 313509 h 457200"/>
              <a:gd name="connsiteX3" fmla="*/ 65320 w 104509"/>
              <a:gd name="connsiteY3" fmla="*/ 261258 h 457200"/>
              <a:gd name="connsiteX4" fmla="*/ 39194 w 104509"/>
              <a:gd name="connsiteY4" fmla="*/ 182880 h 457200"/>
              <a:gd name="connsiteX5" fmla="*/ 26131 w 104509"/>
              <a:gd name="connsiteY5" fmla="*/ 143692 h 457200"/>
              <a:gd name="connsiteX6" fmla="*/ 13069 w 104509"/>
              <a:gd name="connsiteY6" fmla="*/ 91440 h 457200"/>
              <a:gd name="connsiteX7" fmla="*/ 6 w 104509"/>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09" h="457200">
                <a:moveTo>
                  <a:pt x="104509" y="457200"/>
                </a:moveTo>
                <a:cubicBezTo>
                  <a:pt x="100155" y="422366"/>
                  <a:pt x="97726" y="387237"/>
                  <a:pt x="91446" y="352698"/>
                </a:cubicBezTo>
                <a:cubicBezTo>
                  <a:pt x="88983" y="339151"/>
                  <a:pt x="82166" y="326749"/>
                  <a:pt x="78383" y="313509"/>
                </a:cubicBezTo>
                <a:cubicBezTo>
                  <a:pt x="73451" y="296247"/>
                  <a:pt x="70479" y="278454"/>
                  <a:pt x="65320" y="261258"/>
                </a:cubicBezTo>
                <a:cubicBezTo>
                  <a:pt x="57407" y="234880"/>
                  <a:pt x="47903" y="209006"/>
                  <a:pt x="39194" y="182880"/>
                </a:cubicBezTo>
                <a:cubicBezTo>
                  <a:pt x="34840" y="169817"/>
                  <a:pt x="29470" y="157050"/>
                  <a:pt x="26131" y="143692"/>
                </a:cubicBezTo>
                <a:cubicBezTo>
                  <a:pt x="21777" y="126275"/>
                  <a:pt x="16590" y="109045"/>
                  <a:pt x="13069" y="91440"/>
                </a:cubicBezTo>
                <a:cubicBezTo>
                  <a:pt x="-710" y="22544"/>
                  <a:pt x="6" y="37284"/>
                  <a:pt x="6" y="0"/>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49" name="Frihandsfigur: Form 1048">
            <a:extLst>
              <a:ext uri="{FF2B5EF4-FFF2-40B4-BE49-F238E27FC236}">
                <a16:creationId xmlns:a16="http://schemas.microsoft.com/office/drawing/2014/main" id="{EF0CA7F3-7DFD-4E58-AD6E-D3674DD7C933}"/>
              </a:ext>
            </a:extLst>
          </p:cNvPr>
          <p:cNvSpPr/>
          <p:nvPr/>
        </p:nvSpPr>
        <p:spPr>
          <a:xfrm>
            <a:off x="5730844" y="3987914"/>
            <a:ext cx="258023" cy="451541"/>
          </a:xfrm>
          <a:custGeom>
            <a:avLst/>
            <a:gdLst>
              <a:gd name="connsiteX0" fmla="*/ 0 w 344031"/>
              <a:gd name="connsiteY0" fmla="*/ 40740 h 602055"/>
              <a:gd name="connsiteX1" fmla="*/ 45267 w 344031"/>
              <a:gd name="connsiteY1" fmla="*/ 4526 h 602055"/>
              <a:gd name="connsiteX2" fmla="*/ 199176 w 344031"/>
              <a:gd name="connsiteY2" fmla="*/ 22633 h 602055"/>
              <a:gd name="connsiteX3" fmla="*/ 253497 w 344031"/>
              <a:gd name="connsiteY3" fmla="*/ 76954 h 602055"/>
              <a:gd name="connsiteX4" fmla="*/ 280657 w 344031"/>
              <a:gd name="connsiteY4" fmla="*/ 104114 h 602055"/>
              <a:gd name="connsiteX5" fmla="*/ 298764 w 344031"/>
              <a:gd name="connsiteY5" fmla="*/ 140328 h 602055"/>
              <a:gd name="connsiteX6" fmla="*/ 316871 w 344031"/>
              <a:gd name="connsiteY6" fmla="*/ 167488 h 602055"/>
              <a:gd name="connsiteX7" fmla="*/ 334978 w 344031"/>
              <a:gd name="connsiteY7" fmla="*/ 221809 h 602055"/>
              <a:gd name="connsiteX8" fmla="*/ 344031 w 344031"/>
              <a:gd name="connsiteY8" fmla="*/ 248970 h 602055"/>
              <a:gd name="connsiteX9" fmla="*/ 325925 w 344031"/>
              <a:gd name="connsiteY9" fmla="*/ 357611 h 602055"/>
              <a:gd name="connsiteX10" fmla="*/ 280657 w 344031"/>
              <a:gd name="connsiteY10" fmla="*/ 402878 h 602055"/>
              <a:gd name="connsiteX11" fmla="*/ 253497 w 344031"/>
              <a:gd name="connsiteY11" fmla="*/ 430039 h 602055"/>
              <a:gd name="connsiteX12" fmla="*/ 199176 w 344031"/>
              <a:gd name="connsiteY12" fmla="*/ 457199 h 602055"/>
              <a:gd name="connsiteX13" fmla="*/ 144855 w 344031"/>
              <a:gd name="connsiteY13" fmla="*/ 484360 h 602055"/>
              <a:gd name="connsiteX14" fmla="*/ 81481 w 344031"/>
              <a:gd name="connsiteY14" fmla="*/ 520574 h 602055"/>
              <a:gd name="connsiteX15" fmla="*/ 54321 w 344031"/>
              <a:gd name="connsiteY15" fmla="*/ 574894 h 602055"/>
              <a:gd name="connsiteX16" fmla="*/ 45267 w 344031"/>
              <a:gd name="connsiteY16" fmla="*/ 602055 h 6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031" h="602055">
                <a:moveTo>
                  <a:pt x="0" y="40740"/>
                </a:moveTo>
                <a:cubicBezTo>
                  <a:pt x="15089" y="28669"/>
                  <a:pt x="26180" y="7540"/>
                  <a:pt x="45267" y="4526"/>
                </a:cubicBezTo>
                <a:cubicBezTo>
                  <a:pt x="117924" y="-6946"/>
                  <a:pt x="146164" y="4961"/>
                  <a:pt x="199176" y="22633"/>
                </a:cubicBezTo>
                <a:cubicBezTo>
                  <a:pt x="268572" y="74679"/>
                  <a:pt x="209369" y="24000"/>
                  <a:pt x="253497" y="76954"/>
                </a:cubicBezTo>
                <a:cubicBezTo>
                  <a:pt x="261693" y="86790"/>
                  <a:pt x="273215" y="93695"/>
                  <a:pt x="280657" y="104114"/>
                </a:cubicBezTo>
                <a:cubicBezTo>
                  <a:pt x="288501" y="115096"/>
                  <a:pt x="292068" y="128610"/>
                  <a:pt x="298764" y="140328"/>
                </a:cubicBezTo>
                <a:cubicBezTo>
                  <a:pt x="304162" y="149775"/>
                  <a:pt x="312452" y="157545"/>
                  <a:pt x="316871" y="167488"/>
                </a:cubicBezTo>
                <a:cubicBezTo>
                  <a:pt x="324623" y="184929"/>
                  <a:pt x="328942" y="203702"/>
                  <a:pt x="334978" y="221809"/>
                </a:cubicBezTo>
                <a:lnTo>
                  <a:pt x="344031" y="248970"/>
                </a:lnTo>
                <a:cubicBezTo>
                  <a:pt x="341163" y="274784"/>
                  <a:pt x="341092" y="327277"/>
                  <a:pt x="325925" y="357611"/>
                </a:cubicBezTo>
                <a:cubicBezTo>
                  <a:pt x="306954" y="395553"/>
                  <a:pt x="311700" y="377009"/>
                  <a:pt x="280657" y="402878"/>
                </a:cubicBezTo>
                <a:cubicBezTo>
                  <a:pt x="270821" y="411075"/>
                  <a:pt x="263333" y="421842"/>
                  <a:pt x="253497" y="430039"/>
                </a:cubicBezTo>
                <a:cubicBezTo>
                  <a:pt x="230097" y="449539"/>
                  <a:pt x="226396" y="448126"/>
                  <a:pt x="199176" y="457199"/>
                </a:cubicBezTo>
                <a:cubicBezTo>
                  <a:pt x="146983" y="491995"/>
                  <a:pt x="197330" y="461870"/>
                  <a:pt x="144855" y="484360"/>
                </a:cubicBezTo>
                <a:cubicBezTo>
                  <a:pt x="112691" y="498145"/>
                  <a:pt x="108759" y="502388"/>
                  <a:pt x="81481" y="520574"/>
                </a:cubicBezTo>
                <a:cubicBezTo>
                  <a:pt x="58722" y="588845"/>
                  <a:pt x="89423" y="504689"/>
                  <a:pt x="54321" y="574894"/>
                </a:cubicBezTo>
                <a:cubicBezTo>
                  <a:pt x="50053" y="583430"/>
                  <a:pt x="45267" y="602055"/>
                  <a:pt x="45267" y="602055"/>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50" name="Frihandsfigur: Form 1049">
            <a:extLst>
              <a:ext uri="{FF2B5EF4-FFF2-40B4-BE49-F238E27FC236}">
                <a16:creationId xmlns:a16="http://schemas.microsoft.com/office/drawing/2014/main" id="{D79AFD00-C94F-4629-9216-0A47780553D7}"/>
              </a:ext>
            </a:extLst>
          </p:cNvPr>
          <p:cNvSpPr/>
          <p:nvPr/>
        </p:nvSpPr>
        <p:spPr>
          <a:xfrm>
            <a:off x="5696893" y="3645014"/>
            <a:ext cx="638270" cy="346295"/>
          </a:xfrm>
          <a:custGeom>
            <a:avLst/>
            <a:gdLst>
              <a:gd name="connsiteX0" fmla="*/ 851026 w 851026"/>
              <a:gd name="connsiteY0" fmla="*/ 461727 h 461727"/>
              <a:gd name="connsiteX1" fmla="*/ 823866 w 851026"/>
              <a:gd name="connsiteY1" fmla="*/ 362139 h 461727"/>
              <a:gd name="connsiteX2" fmla="*/ 796705 w 851026"/>
              <a:gd name="connsiteY2" fmla="*/ 353085 h 461727"/>
              <a:gd name="connsiteX3" fmla="*/ 742385 w 851026"/>
              <a:gd name="connsiteY3" fmla="*/ 316872 h 461727"/>
              <a:gd name="connsiteX4" fmla="*/ 715224 w 851026"/>
              <a:gd name="connsiteY4" fmla="*/ 298765 h 461727"/>
              <a:gd name="connsiteX5" fmla="*/ 688064 w 851026"/>
              <a:gd name="connsiteY5" fmla="*/ 280658 h 461727"/>
              <a:gd name="connsiteX6" fmla="*/ 624690 w 851026"/>
              <a:gd name="connsiteY6" fmla="*/ 262551 h 461727"/>
              <a:gd name="connsiteX7" fmla="*/ 570369 w 851026"/>
              <a:gd name="connsiteY7" fmla="*/ 244444 h 461727"/>
              <a:gd name="connsiteX8" fmla="*/ 344032 w 851026"/>
              <a:gd name="connsiteY8" fmla="*/ 226337 h 461727"/>
              <a:gd name="connsiteX9" fmla="*/ 244444 w 851026"/>
              <a:gd name="connsiteY9" fmla="*/ 199177 h 461727"/>
              <a:gd name="connsiteX10" fmla="*/ 217284 w 851026"/>
              <a:gd name="connsiteY10" fmla="*/ 190123 h 461727"/>
              <a:gd name="connsiteX11" fmla="*/ 190123 w 851026"/>
              <a:gd name="connsiteY11" fmla="*/ 172016 h 461727"/>
              <a:gd name="connsiteX12" fmla="*/ 135802 w 851026"/>
              <a:gd name="connsiteY12" fmla="*/ 153909 h 461727"/>
              <a:gd name="connsiteX13" fmla="*/ 81482 w 851026"/>
              <a:gd name="connsiteY13" fmla="*/ 117695 h 461727"/>
              <a:gd name="connsiteX14" fmla="*/ 36214 w 851026"/>
              <a:gd name="connsiteY14" fmla="*/ 81481 h 461727"/>
              <a:gd name="connsiteX15" fmla="*/ 18107 w 851026"/>
              <a:gd name="connsiteY15" fmla="*/ 54321 h 461727"/>
              <a:gd name="connsiteX16" fmla="*/ 0 w 851026"/>
              <a:gd name="connsiteY16" fmla="*/ 0 h 46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1026" h="461727">
                <a:moveTo>
                  <a:pt x="851026" y="461727"/>
                </a:moveTo>
                <a:cubicBezTo>
                  <a:pt x="848813" y="450662"/>
                  <a:pt x="833712" y="365421"/>
                  <a:pt x="823866" y="362139"/>
                </a:cubicBezTo>
                <a:cubicBezTo>
                  <a:pt x="814812" y="359121"/>
                  <a:pt x="805047" y="357720"/>
                  <a:pt x="796705" y="353085"/>
                </a:cubicBezTo>
                <a:cubicBezTo>
                  <a:pt x="777682" y="342517"/>
                  <a:pt x="760492" y="328943"/>
                  <a:pt x="742385" y="316872"/>
                </a:cubicBezTo>
                <a:lnTo>
                  <a:pt x="715224" y="298765"/>
                </a:lnTo>
                <a:cubicBezTo>
                  <a:pt x="706171" y="292729"/>
                  <a:pt x="698386" y="284099"/>
                  <a:pt x="688064" y="280658"/>
                </a:cubicBezTo>
                <a:cubicBezTo>
                  <a:pt x="596802" y="250236"/>
                  <a:pt x="738346" y="296647"/>
                  <a:pt x="624690" y="262551"/>
                </a:cubicBezTo>
                <a:cubicBezTo>
                  <a:pt x="606408" y="257067"/>
                  <a:pt x="589377" y="246172"/>
                  <a:pt x="570369" y="244444"/>
                </a:cubicBezTo>
                <a:cubicBezTo>
                  <a:pt x="428598" y="231555"/>
                  <a:pt x="504029" y="237765"/>
                  <a:pt x="344032" y="226337"/>
                </a:cubicBezTo>
                <a:cubicBezTo>
                  <a:pt x="280055" y="213541"/>
                  <a:pt x="313356" y="222147"/>
                  <a:pt x="244444" y="199177"/>
                </a:cubicBezTo>
                <a:cubicBezTo>
                  <a:pt x="235391" y="196159"/>
                  <a:pt x="225224" y="195417"/>
                  <a:pt x="217284" y="190123"/>
                </a:cubicBezTo>
                <a:cubicBezTo>
                  <a:pt x="208230" y="184087"/>
                  <a:pt x="200066" y="176435"/>
                  <a:pt x="190123" y="172016"/>
                </a:cubicBezTo>
                <a:cubicBezTo>
                  <a:pt x="172682" y="164264"/>
                  <a:pt x="151683" y="164496"/>
                  <a:pt x="135802" y="153909"/>
                </a:cubicBezTo>
                <a:lnTo>
                  <a:pt x="81482" y="117695"/>
                </a:lnTo>
                <a:cubicBezTo>
                  <a:pt x="29591" y="39860"/>
                  <a:pt x="98686" y="131458"/>
                  <a:pt x="36214" y="81481"/>
                </a:cubicBezTo>
                <a:cubicBezTo>
                  <a:pt x="27717" y="74684"/>
                  <a:pt x="24143" y="63374"/>
                  <a:pt x="18107" y="54321"/>
                </a:cubicBezTo>
                <a:cubicBezTo>
                  <a:pt x="7417" y="11560"/>
                  <a:pt x="14619" y="29236"/>
                  <a:pt x="0" y="0"/>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51" name="Frihandsfigur: Form 1050">
            <a:extLst>
              <a:ext uri="{FF2B5EF4-FFF2-40B4-BE49-F238E27FC236}">
                <a16:creationId xmlns:a16="http://schemas.microsoft.com/office/drawing/2014/main" id="{2C69990E-B5EB-401B-98AE-D70FB1303814}"/>
              </a:ext>
            </a:extLst>
          </p:cNvPr>
          <p:cNvSpPr/>
          <p:nvPr/>
        </p:nvSpPr>
        <p:spPr>
          <a:xfrm>
            <a:off x="6335162" y="4003241"/>
            <a:ext cx="231335" cy="415844"/>
          </a:xfrm>
          <a:custGeom>
            <a:avLst/>
            <a:gdLst>
              <a:gd name="connsiteX0" fmla="*/ 63374 w 308446"/>
              <a:gd name="connsiteY0" fmla="*/ 554458 h 554458"/>
              <a:gd name="connsiteX1" fmla="*/ 72428 w 308446"/>
              <a:gd name="connsiteY1" fmla="*/ 472977 h 554458"/>
              <a:gd name="connsiteX2" fmla="*/ 99588 w 308446"/>
              <a:gd name="connsiteY2" fmla="*/ 463924 h 554458"/>
              <a:gd name="connsiteX3" fmla="*/ 135802 w 308446"/>
              <a:gd name="connsiteY3" fmla="*/ 427710 h 554458"/>
              <a:gd name="connsiteX4" fmla="*/ 217283 w 308446"/>
              <a:gd name="connsiteY4" fmla="*/ 373389 h 554458"/>
              <a:gd name="connsiteX5" fmla="*/ 271604 w 308446"/>
              <a:gd name="connsiteY5" fmla="*/ 328122 h 554458"/>
              <a:gd name="connsiteX6" fmla="*/ 289711 w 308446"/>
              <a:gd name="connsiteY6" fmla="*/ 300961 h 554458"/>
              <a:gd name="connsiteX7" fmla="*/ 307818 w 308446"/>
              <a:gd name="connsiteY7" fmla="*/ 246641 h 554458"/>
              <a:gd name="connsiteX8" fmla="*/ 298765 w 308446"/>
              <a:gd name="connsiteY8" fmla="*/ 74625 h 554458"/>
              <a:gd name="connsiteX9" fmla="*/ 244444 w 308446"/>
              <a:gd name="connsiteY9" fmla="*/ 38411 h 554458"/>
              <a:gd name="connsiteX10" fmla="*/ 217283 w 308446"/>
              <a:gd name="connsiteY10" fmla="*/ 29357 h 554458"/>
              <a:gd name="connsiteX11" fmla="*/ 181069 w 308446"/>
              <a:gd name="connsiteY11" fmla="*/ 11250 h 554458"/>
              <a:gd name="connsiteX12" fmla="*/ 0 w 308446"/>
              <a:gd name="connsiteY12" fmla="*/ 2197 h 5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446" h="554458">
                <a:moveTo>
                  <a:pt x="63374" y="554458"/>
                </a:moveTo>
                <a:cubicBezTo>
                  <a:pt x="66392" y="527298"/>
                  <a:pt x="62279" y="498350"/>
                  <a:pt x="72428" y="472977"/>
                </a:cubicBezTo>
                <a:cubicBezTo>
                  <a:pt x="75972" y="464117"/>
                  <a:pt x="92840" y="470672"/>
                  <a:pt x="99588" y="463924"/>
                </a:cubicBezTo>
                <a:cubicBezTo>
                  <a:pt x="147873" y="415639"/>
                  <a:pt x="63377" y="451851"/>
                  <a:pt x="135802" y="427710"/>
                </a:cubicBezTo>
                <a:lnTo>
                  <a:pt x="217283" y="373389"/>
                </a:lnTo>
                <a:cubicBezTo>
                  <a:pt x="243990" y="355585"/>
                  <a:pt x="249820" y="354263"/>
                  <a:pt x="271604" y="328122"/>
                </a:cubicBezTo>
                <a:cubicBezTo>
                  <a:pt x="278570" y="319763"/>
                  <a:pt x="285292" y="310904"/>
                  <a:pt x="289711" y="300961"/>
                </a:cubicBezTo>
                <a:cubicBezTo>
                  <a:pt x="297463" y="283520"/>
                  <a:pt x="307818" y="246641"/>
                  <a:pt x="307818" y="246641"/>
                </a:cubicBezTo>
                <a:cubicBezTo>
                  <a:pt x="304800" y="189302"/>
                  <a:pt x="315483" y="129555"/>
                  <a:pt x="298765" y="74625"/>
                </a:cubicBezTo>
                <a:cubicBezTo>
                  <a:pt x="292429" y="53806"/>
                  <a:pt x="265089" y="45293"/>
                  <a:pt x="244444" y="38411"/>
                </a:cubicBezTo>
                <a:cubicBezTo>
                  <a:pt x="235390" y="35393"/>
                  <a:pt x="226055" y="33116"/>
                  <a:pt x="217283" y="29357"/>
                </a:cubicBezTo>
                <a:cubicBezTo>
                  <a:pt x="204878" y="24041"/>
                  <a:pt x="193873" y="15518"/>
                  <a:pt x="181069" y="11250"/>
                </a:cubicBezTo>
                <a:cubicBezTo>
                  <a:pt x="127278" y="-6680"/>
                  <a:pt x="45687" y="2197"/>
                  <a:pt x="0" y="2197"/>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7" name="Rektangel 106">
            <a:extLst>
              <a:ext uri="{FF2B5EF4-FFF2-40B4-BE49-F238E27FC236}">
                <a16:creationId xmlns:a16="http://schemas.microsoft.com/office/drawing/2014/main" id="{F8D740CD-40F4-4D1D-9057-D8AD85334A0F}"/>
              </a:ext>
            </a:extLst>
          </p:cNvPr>
          <p:cNvSpPr/>
          <p:nvPr/>
        </p:nvSpPr>
        <p:spPr>
          <a:xfrm>
            <a:off x="5301491" y="3122324"/>
            <a:ext cx="1549351" cy="194115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sp>
        <p:nvSpPr>
          <p:cNvPr id="108" name="textruta 107">
            <a:extLst>
              <a:ext uri="{FF2B5EF4-FFF2-40B4-BE49-F238E27FC236}">
                <a16:creationId xmlns:a16="http://schemas.microsoft.com/office/drawing/2014/main" id="{343CF2DC-191C-40A1-82C5-8694B32FCFE5}"/>
              </a:ext>
            </a:extLst>
          </p:cNvPr>
          <p:cNvSpPr txBox="1"/>
          <p:nvPr/>
        </p:nvSpPr>
        <p:spPr>
          <a:xfrm>
            <a:off x="6374795" y="4730687"/>
            <a:ext cx="386644" cy="253916"/>
          </a:xfrm>
          <a:prstGeom prst="rect">
            <a:avLst/>
          </a:prstGeom>
          <a:noFill/>
        </p:spPr>
        <p:txBody>
          <a:bodyPr wrap="none" rtlCol="0">
            <a:spAutoFit/>
          </a:bodyPr>
          <a:lstStyle/>
          <a:p>
            <a:r>
              <a:rPr lang="sv-SE" sz="1050" dirty="0"/>
              <a:t>SPK</a:t>
            </a:r>
          </a:p>
        </p:txBody>
      </p:sp>
      <p:cxnSp>
        <p:nvCxnSpPr>
          <p:cNvPr id="109" name="Rak koppling 108">
            <a:extLst>
              <a:ext uri="{FF2B5EF4-FFF2-40B4-BE49-F238E27FC236}">
                <a16:creationId xmlns:a16="http://schemas.microsoft.com/office/drawing/2014/main" id="{7065875D-98EF-4A52-8FBF-8618EBC45C71}"/>
              </a:ext>
            </a:extLst>
          </p:cNvPr>
          <p:cNvCxnSpPr>
            <a:cxnSpLocks/>
          </p:cNvCxnSpPr>
          <p:nvPr/>
        </p:nvCxnSpPr>
        <p:spPr>
          <a:xfrm flipV="1">
            <a:off x="5932740" y="2991133"/>
            <a:ext cx="0" cy="25563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Rak koppling 110">
            <a:extLst>
              <a:ext uri="{FF2B5EF4-FFF2-40B4-BE49-F238E27FC236}">
                <a16:creationId xmlns:a16="http://schemas.microsoft.com/office/drawing/2014/main" id="{0E92C384-B34A-400C-AF58-F318A9ADBC0A}"/>
              </a:ext>
            </a:extLst>
          </p:cNvPr>
          <p:cNvCxnSpPr>
            <a:cxnSpLocks/>
          </p:cNvCxnSpPr>
          <p:nvPr/>
        </p:nvCxnSpPr>
        <p:spPr>
          <a:xfrm>
            <a:off x="5862914" y="2868938"/>
            <a:ext cx="0" cy="364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Rektangel 111">
            <a:extLst>
              <a:ext uri="{FF2B5EF4-FFF2-40B4-BE49-F238E27FC236}">
                <a16:creationId xmlns:a16="http://schemas.microsoft.com/office/drawing/2014/main" id="{BF83C75F-F8BA-4C79-BB03-E6F95A6B4782}"/>
              </a:ext>
            </a:extLst>
          </p:cNvPr>
          <p:cNvSpPr/>
          <p:nvPr/>
        </p:nvSpPr>
        <p:spPr>
          <a:xfrm>
            <a:off x="7132272" y="3120183"/>
            <a:ext cx="1549351" cy="194115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050"/>
          </a:p>
        </p:txBody>
      </p:sp>
      <p:cxnSp>
        <p:nvCxnSpPr>
          <p:cNvPr id="113" name="Rak koppling 112">
            <a:extLst>
              <a:ext uri="{FF2B5EF4-FFF2-40B4-BE49-F238E27FC236}">
                <a16:creationId xmlns:a16="http://schemas.microsoft.com/office/drawing/2014/main" id="{C0F8B845-3454-4F30-93C5-BFDB450F99DB}"/>
              </a:ext>
            </a:extLst>
          </p:cNvPr>
          <p:cNvCxnSpPr>
            <a:cxnSpLocks/>
          </p:cNvCxnSpPr>
          <p:nvPr/>
        </p:nvCxnSpPr>
        <p:spPr>
          <a:xfrm flipV="1">
            <a:off x="7466171" y="2979652"/>
            <a:ext cx="0" cy="29819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Rak koppling 113">
            <a:extLst>
              <a:ext uri="{FF2B5EF4-FFF2-40B4-BE49-F238E27FC236}">
                <a16:creationId xmlns:a16="http://schemas.microsoft.com/office/drawing/2014/main" id="{4ADCA500-9A2F-425F-8C43-F76ED92D9AE7}"/>
              </a:ext>
            </a:extLst>
          </p:cNvPr>
          <p:cNvCxnSpPr>
            <a:cxnSpLocks/>
          </p:cNvCxnSpPr>
          <p:nvPr/>
        </p:nvCxnSpPr>
        <p:spPr>
          <a:xfrm>
            <a:off x="7396345" y="2877826"/>
            <a:ext cx="0" cy="4000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textruta 116">
            <a:extLst>
              <a:ext uri="{FF2B5EF4-FFF2-40B4-BE49-F238E27FC236}">
                <a16:creationId xmlns:a16="http://schemas.microsoft.com/office/drawing/2014/main" id="{B8A70B64-BDBD-46D2-A978-0610BDF57530}"/>
              </a:ext>
            </a:extLst>
          </p:cNvPr>
          <p:cNvSpPr txBox="1"/>
          <p:nvPr/>
        </p:nvSpPr>
        <p:spPr>
          <a:xfrm>
            <a:off x="7776760" y="4750458"/>
            <a:ext cx="782587" cy="253916"/>
          </a:xfrm>
          <a:prstGeom prst="rect">
            <a:avLst/>
          </a:prstGeom>
          <a:noFill/>
        </p:spPr>
        <p:txBody>
          <a:bodyPr wrap="none" rtlCol="0">
            <a:spAutoFit/>
          </a:bodyPr>
          <a:lstStyle/>
          <a:p>
            <a:r>
              <a:rPr lang="sv-SE" sz="1050" dirty="0" err="1"/>
              <a:t>Other</a:t>
            </a:r>
            <a:r>
              <a:rPr lang="sv-SE" sz="1050" dirty="0"/>
              <a:t> sites</a:t>
            </a:r>
          </a:p>
        </p:txBody>
      </p:sp>
      <p:cxnSp>
        <p:nvCxnSpPr>
          <p:cNvPr id="119" name="Rak koppling 118">
            <a:extLst>
              <a:ext uri="{FF2B5EF4-FFF2-40B4-BE49-F238E27FC236}">
                <a16:creationId xmlns:a16="http://schemas.microsoft.com/office/drawing/2014/main" id="{E86D6076-19AC-4A69-A365-A2718E83B1F9}"/>
              </a:ext>
            </a:extLst>
          </p:cNvPr>
          <p:cNvCxnSpPr>
            <a:cxnSpLocks/>
          </p:cNvCxnSpPr>
          <p:nvPr/>
        </p:nvCxnSpPr>
        <p:spPr>
          <a:xfrm>
            <a:off x="1705160" y="1540585"/>
            <a:ext cx="0" cy="67475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0" name="Rak koppling 119">
            <a:extLst>
              <a:ext uri="{FF2B5EF4-FFF2-40B4-BE49-F238E27FC236}">
                <a16:creationId xmlns:a16="http://schemas.microsoft.com/office/drawing/2014/main" id="{746FF380-FEFB-4FEB-A2D5-8E533CFBA181}"/>
              </a:ext>
            </a:extLst>
          </p:cNvPr>
          <p:cNvCxnSpPr>
            <a:cxnSpLocks/>
          </p:cNvCxnSpPr>
          <p:nvPr/>
        </p:nvCxnSpPr>
        <p:spPr>
          <a:xfrm>
            <a:off x="1580888" y="1549610"/>
            <a:ext cx="0" cy="57561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1055" name="Bildobjekt 1054">
            <a:extLst>
              <a:ext uri="{FF2B5EF4-FFF2-40B4-BE49-F238E27FC236}">
                <a16:creationId xmlns:a16="http://schemas.microsoft.com/office/drawing/2014/main" id="{C41BE2D6-427C-4AD3-9459-4CA1FFB94039}"/>
              </a:ext>
            </a:extLst>
          </p:cNvPr>
          <p:cNvPicPr>
            <a:picLocks noChangeAspect="1"/>
          </p:cNvPicPr>
          <p:nvPr/>
        </p:nvPicPr>
        <p:blipFill>
          <a:blip r:embed="rId17"/>
          <a:stretch>
            <a:fillRect/>
          </a:stretch>
        </p:blipFill>
        <p:spPr>
          <a:xfrm>
            <a:off x="1392816" y="1305385"/>
            <a:ext cx="562811" cy="562811"/>
          </a:xfrm>
          <a:prstGeom prst="rect">
            <a:avLst/>
          </a:prstGeom>
        </p:spPr>
      </p:pic>
      <p:sp>
        <p:nvSpPr>
          <p:cNvPr id="122" name="textruta 121">
            <a:extLst>
              <a:ext uri="{FF2B5EF4-FFF2-40B4-BE49-F238E27FC236}">
                <a16:creationId xmlns:a16="http://schemas.microsoft.com/office/drawing/2014/main" id="{4C6AA973-F2F8-4E07-BE3C-94874ECA88C4}"/>
              </a:ext>
            </a:extLst>
          </p:cNvPr>
          <p:cNvSpPr txBox="1"/>
          <p:nvPr/>
        </p:nvSpPr>
        <p:spPr>
          <a:xfrm>
            <a:off x="3782961" y="990740"/>
            <a:ext cx="1438214" cy="207749"/>
          </a:xfrm>
          <a:prstGeom prst="rect">
            <a:avLst/>
          </a:prstGeom>
          <a:noFill/>
        </p:spPr>
        <p:txBody>
          <a:bodyPr wrap="none" rtlCol="0">
            <a:spAutoFit/>
          </a:bodyPr>
          <a:lstStyle/>
          <a:p>
            <a:r>
              <a:rPr lang="sv-SE" sz="750" dirty="0"/>
              <a:t>ABB 800xA Operator </a:t>
            </a:r>
            <a:r>
              <a:rPr lang="sv-SE" sz="750" dirty="0" err="1"/>
              <a:t>Workplace</a:t>
            </a:r>
            <a:endParaRPr lang="sv-SE" sz="750" dirty="0"/>
          </a:p>
        </p:txBody>
      </p:sp>
      <p:sp>
        <p:nvSpPr>
          <p:cNvPr id="90" name="Rubrik 1">
            <a:extLst>
              <a:ext uri="{FF2B5EF4-FFF2-40B4-BE49-F238E27FC236}">
                <a16:creationId xmlns:a16="http://schemas.microsoft.com/office/drawing/2014/main" id="{F58A0991-BB61-48FD-9473-5605EADBB172}"/>
              </a:ext>
            </a:extLst>
          </p:cNvPr>
          <p:cNvSpPr>
            <a:spLocks noGrp="1"/>
          </p:cNvSpPr>
          <p:nvPr>
            <p:ph type="title"/>
          </p:nvPr>
        </p:nvSpPr>
        <p:spPr>
          <a:xfrm>
            <a:off x="5379559" y="570502"/>
            <a:ext cx="3705406" cy="323850"/>
          </a:xfrm>
        </p:spPr>
        <p:txBody>
          <a:bodyPr/>
          <a:lstStyle/>
          <a:p>
            <a:r>
              <a:rPr lang="sv-SE" sz="1600" dirty="0">
                <a:solidFill>
                  <a:schemeClr val="tx1"/>
                </a:solidFill>
              </a:rPr>
              <a:t>E.ON Control system </a:t>
            </a:r>
            <a:r>
              <a:rPr lang="sv-SE" sz="1600" dirty="0" err="1">
                <a:solidFill>
                  <a:schemeClr val="tx1"/>
                </a:solidFill>
              </a:rPr>
              <a:t>architecture</a:t>
            </a:r>
            <a:r>
              <a:rPr lang="sv-SE" sz="1600" dirty="0">
                <a:solidFill>
                  <a:schemeClr val="tx1"/>
                </a:solidFill>
              </a:rPr>
              <a:t> in Malmö</a:t>
            </a:r>
          </a:p>
        </p:txBody>
      </p:sp>
      <p:sp>
        <p:nvSpPr>
          <p:cNvPr id="91" name="textruta 90">
            <a:extLst>
              <a:ext uri="{FF2B5EF4-FFF2-40B4-BE49-F238E27FC236}">
                <a16:creationId xmlns:a16="http://schemas.microsoft.com/office/drawing/2014/main" id="{1A49DDD0-2C4F-44B0-BD5E-02EB6E3DC047}"/>
              </a:ext>
            </a:extLst>
          </p:cNvPr>
          <p:cNvSpPr txBox="1"/>
          <p:nvPr/>
        </p:nvSpPr>
        <p:spPr>
          <a:xfrm>
            <a:off x="1701606" y="1857977"/>
            <a:ext cx="849913" cy="207749"/>
          </a:xfrm>
          <a:prstGeom prst="rect">
            <a:avLst/>
          </a:prstGeom>
          <a:noFill/>
        </p:spPr>
        <p:txBody>
          <a:bodyPr wrap="none" rtlCol="0">
            <a:spAutoFit/>
          </a:bodyPr>
          <a:lstStyle/>
          <a:p>
            <a:r>
              <a:rPr lang="sv-SE" sz="750" dirty="0"/>
              <a:t>Business systems</a:t>
            </a:r>
          </a:p>
        </p:txBody>
      </p:sp>
      <p:sp>
        <p:nvSpPr>
          <p:cNvPr id="92" name="Rubrik 1">
            <a:extLst>
              <a:ext uri="{FF2B5EF4-FFF2-40B4-BE49-F238E27FC236}">
                <a16:creationId xmlns:a16="http://schemas.microsoft.com/office/drawing/2014/main" id="{1541D6EB-A5FB-44F1-BA64-BC77EFA0FC0E}"/>
              </a:ext>
            </a:extLst>
          </p:cNvPr>
          <p:cNvSpPr txBox="1">
            <a:spLocks/>
          </p:cNvSpPr>
          <p:nvPr/>
        </p:nvSpPr>
        <p:spPr>
          <a:xfrm>
            <a:off x="237317" y="171413"/>
            <a:ext cx="4983858" cy="375549"/>
          </a:xfrm>
          <a:prstGeom prst="rect">
            <a:avLst/>
          </a:prstGeom>
        </p:spPr>
        <p:txBody>
          <a:bodyPr vert="horz" lIns="0" tIns="0" rIns="0" bIns="0" rtlCol="0" anchor="t" anchorCtr="0">
            <a:noAutofit/>
          </a:bodyPr>
          <a:lst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a:lstStyle>
          <a:p>
            <a:r>
              <a:rPr lang="sv-SE" dirty="0" err="1">
                <a:solidFill>
                  <a:schemeClr val="tx1"/>
                </a:solidFill>
              </a:rPr>
              <a:t>Why</a:t>
            </a:r>
            <a:r>
              <a:rPr lang="sv-SE" dirty="0">
                <a:solidFill>
                  <a:schemeClr val="tx1"/>
                </a:solidFill>
              </a:rPr>
              <a:t> </a:t>
            </a:r>
            <a:r>
              <a:rPr lang="sv-SE" dirty="0" err="1">
                <a:solidFill>
                  <a:schemeClr val="tx1"/>
                </a:solidFill>
              </a:rPr>
              <a:t>control</a:t>
            </a:r>
            <a:r>
              <a:rPr lang="sv-SE" dirty="0">
                <a:solidFill>
                  <a:schemeClr val="tx1"/>
                </a:solidFill>
              </a:rPr>
              <a:t> system ABB 800xA</a:t>
            </a:r>
          </a:p>
        </p:txBody>
      </p:sp>
      <p:cxnSp>
        <p:nvCxnSpPr>
          <p:cNvPr id="26" name="Rak koppling 25">
            <a:extLst>
              <a:ext uri="{FF2B5EF4-FFF2-40B4-BE49-F238E27FC236}">
                <a16:creationId xmlns:a16="http://schemas.microsoft.com/office/drawing/2014/main" id="{4B51ADBA-D6AB-46D4-B36F-BF26E6E2C5A0}"/>
              </a:ext>
            </a:extLst>
          </p:cNvPr>
          <p:cNvCxnSpPr/>
          <p:nvPr/>
        </p:nvCxnSpPr>
        <p:spPr>
          <a:xfrm flipV="1">
            <a:off x="198780" y="616854"/>
            <a:ext cx="8747657" cy="139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2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2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4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4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4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4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4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4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7"/>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9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0"/>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0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4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4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5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5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8"/>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09"/>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1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12"/>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13"/>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1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19"/>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20"/>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5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2"/>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0"/>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1"/>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P spid="9" grpId="0" animBg="1"/>
      <p:bldP spid="29" grpId="0"/>
      <p:bldP spid="36" grpId="0"/>
      <p:bldP spid="40" grpId="0"/>
      <p:bldP spid="15" grpId="0"/>
      <p:bldP spid="46" grpId="0"/>
      <p:bldP spid="57" grpId="0" animBg="1"/>
      <p:bldP spid="61" grpId="0" animBg="1"/>
      <p:bldP spid="62" grpId="0" animBg="1"/>
      <p:bldP spid="70" grpId="0"/>
      <p:bldP spid="75" grpId="0" animBg="1"/>
      <p:bldP spid="76" grpId="0"/>
      <p:bldP spid="83" grpId="0"/>
      <p:bldP spid="1041" grpId="0" animBg="1"/>
      <p:bldP spid="1042" grpId="0" animBg="1"/>
      <p:bldP spid="1043" grpId="0" animBg="1"/>
      <p:bldP spid="1044" grpId="0" animBg="1"/>
      <p:bldP spid="1045" grpId="0" animBg="1"/>
      <p:bldP spid="1046" grpId="0" animBg="1"/>
      <p:bldP spid="97" grpId="0"/>
      <p:bldP spid="1047" grpId="0" animBg="1"/>
      <p:bldP spid="1049" grpId="0" animBg="1"/>
      <p:bldP spid="1050" grpId="0" animBg="1"/>
      <p:bldP spid="1051" grpId="0" animBg="1"/>
      <p:bldP spid="107" grpId="0" animBg="1"/>
      <p:bldP spid="108" grpId="0"/>
      <p:bldP spid="112" grpId="0" animBg="1"/>
      <p:bldP spid="117" grpId="0"/>
      <p:bldP spid="122" grpId="0"/>
      <p:bldP spid="90" grpId="0"/>
      <p:bldP spid="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8F33B-D681-4FAE-8B29-52860C26A963}"/>
              </a:ext>
            </a:extLst>
          </p:cNvPr>
          <p:cNvSpPr>
            <a:spLocks noGrp="1"/>
          </p:cNvSpPr>
          <p:nvPr>
            <p:ph type="title"/>
          </p:nvPr>
        </p:nvSpPr>
        <p:spPr>
          <a:xfrm>
            <a:off x="942975" y="4495262"/>
            <a:ext cx="7800975" cy="364972"/>
          </a:xfrm>
        </p:spPr>
        <p:txBody>
          <a:bodyPr>
            <a:normAutofit/>
          </a:bodyPr>
          <a:lstStyle/>
          <a:p>
            <a:r>
              <a:rPr lang="sv-SE" sz="2000" dirty="0">
                <a:solidFill>
                  <a:schemeClr val="tx1"/>
                </a:solidFill>
              </a:rPr>
              <a:t>H01 </a:t>
            </a:r>
            <a:r>
              <a:rPr lang="sv-SE" sz="2000" dirty="0" err="1">
                <a:solidFill>
                  <a:schemeClr val="tx1"/>
                </a:solidFill>
              </a:rPr>
              <a:t>will</a:t>
            </a:r>
            <a:r>
              <a:rPr lang="sv-SE" sz="2000" dirty="0">
                <a:solidFill>
                  <a:schemeClr val="tx1"/>
                </a:solidFill>
              </a:rPr>
              <a:t> be </a:t>
            </a:r>
            <a:r>
              <a:rPr lang="sv-SE" sz="2000" dirty="0" err="1">
                <a:solidFill>
                  <a:schemeClr val="tx1"/>
                </a:solidFill>
              </a:rPr>
              <a:t>controlled</a:t>
            </a:r>
            <a:r>
              <a:rPr lang="sv-SE" sz="2000" dirty="0">
                <a:solidFill>
                  <a:schemeClr val="tx1"/>
                </a:solidFill>
              </a:rPr>
              <a:t> and </a:t>
            </a:r>
            <a:r>
              <a:rPr lang="sv-SE" sz="2000" dirty="0" err="1">
                <a:solidFill>
                  <a:schemeClr val="tx1"/>
                </a:solidFill>
              </a:rPr>
              <a:t>monitored</a:t>
            </a:r>
            <a:r>
              <a:rPr lang="sv-SE" sz="2000" dirty="0">
                <a:solidFill>
                  <a:schemeClr val="tx1"/>
                </a:solidFill>
              </a:rPr>
              <a:t> from </a:t>
            </a:r>
            <a:r>
              <a:rPr lang="sv-SE" sz="2000" dirty="0" err="1">
                <a:solidFill>
                  <a:schemeClr val="tx1"/>
                </a:solidFill>
              </a:rPr>
              <a:t>Heleneholmsverket</a:t>
            </a:r>
            <a:r>
              <a:rPr lang="sv-SE" sz="2000" dirty="0">
                <a:solidFill>
                  <a:schemeClr val="tx1"/>
                </a:solidFill>
              </a:rPr>
              <a:t> in Malmö</a:t>
            </a:r>
          </a:p>
        </p:txBody>
      </p:sp>
      <p:pic>
        <p:nvPicPr>
          <p:cNvPr id="1028" name="Picture 4" descr="http://www04.abb.com/global/seitp/seitp202.nsf/e308f3e92d9a8fc5c1257c9f00349c99/4c0acb995ed2cd03c125768d002428e3/$FILE/System+800xA.jpg">
            <a:extLst>
              <a:ext uri="{FF2B5EF4-FFF2-40B4-BE49-F238E27FC236}">
                <a16:creationId xmlns:a16="http://schemas.microsoft.com/office/drawing/2014/main" id="{EC2D69C0-DD9D-46AE-A01E-7C2B905827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552" y="946409"/>
            <a:ext cx="5113577" cy="3396472"/>
          </a:xfrm>
          <a:prstGeom prst="rect">
            <a:avLst/>
          </a:prstGeom>
          <a:noFill/>
          <a:ln w="82550">
            <a:solidFill>
              <a:schemeClr val="accent1"/>
            </a:solidFill>
          </a:ln>
          <a:effectLst>
            <a:softEdge rad="63500"/>
          </a:effectLst>
          <a:extLst>
            <a:ext uri="{909E8E84-426E-40DD-AFC4-6F175D3DCCD1}">
              <a14:hiddenFill xmlns:a14="http://schemas.microsoft.com/office/drawing/2010/main">
                <a:solidFill>
                  <a:srgbClr val="FFFFFF"/>
                </a:solidFill>
              </a14:hiddenFill>
            </a:ext>
          </a:extLst>
        </p:spPr>
      </p:pic>
      <p:sp>
        <p:nvSpPr>
          <p:cNvPr id="4" name="Rubrik 1">
            <a:extLst>
              <a:ext uri="{FF2B5EF4-FFF2-40B4-BE49-F238E27FC236}">
                <a16:creationId xmlns:a16="http://schemas.microsoft.com/office/drawing/2014/main" id="{D95F6E9B-C0C9-4546-9F8B-4AFFFF6E5DC3}"/>
              </a:ext>
            </a:extLst>
          </p:cNvPr>
          <p:cNvSpPr txBox="1">
            <a:spLocks/>
          </p:cNvSpPr>
          <p:nvPr/>
        </p:nvSpPr>
        <p:spPr>
          <a:xfrm>
            <a:off x="237317" y="270803"/>
            <a:ext cx="4983858" cy="375549"/>
          </a:xfrm>
          <a:prstGeom prst="rect">
            <a:avLst/>
          </a:prstGeom>
        </p:spPr>
        <p:txBody>
          <a:bodyPr vert="horz" lIns="0" tIns="0" rIns="0" bIns="0" rtlCol="0" anchor="t" anchorCtr="0">
            <a:noAutofit/>
          </a:bodyPr>
          <a:lst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a:lstStyle>
          <a:p>
            <a:r>
              <a:rPr lang="sv-SE" dirty="0" err="1">
                <a:solidFill>
                  <a:schemeClr val="tx1"/>
                </a:solidFill>
              </a:rPr>
              <a:t>Why</a:t>
            </a:r>
            <a:r>
              <a:rPr lang="sv-SE" dirty="0">
                <a:solidFill>
                  <a:schemeClr val="tx1"/>
                </a:solidFill>
              </a:rPr>
              <a:t> </a:t>
            </a:r>
            <a:r>
              <a:rPr lang="sv-SE" dirty="0" err="1">
                <a:solidFill>
                  <a:schemeClr val="tx1"/>
                </a:solidFill>
              </a:rPr>
              <a:t>control</a:t>
            </a:r>
            <a:r>
              <a:rPr lang="sv-SE" dirty="0">
                <a:solidFill>
                  <a:schemeClr val="tx1"/>
                </a:solidFill>
              </a:rPr>
              <a:t> system ABB 800xA</a:t>
            </a:r>
          </a:p>
        </p:txBody>
      </p:sp>
    </p:spTree>
    <p:extLst>
      <p:ext uri="{BB962C8B-B14F-4D97-AF65-F5344CB8AC3E}">
        <p14:creationId xmlns:p14="http://schemas.microsoft.com/office/powerpoint/2010/main" val="418156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87674D-12B2-4005-876C-7FC94066F567}"/>
              </a:ext>
            </a:extLst>
          </p:cNvPr>
          <p:cNvSpPr>
            <a:spLocks noGrp="1"/>
          </p:cNvSpPr>
          <p:nvPr>
            <p:ph type="title"/>
          </p:nvPr>
        </p:nvSpPr>
        <p:spPr/>
        <p:txBody>
          <a:bodyPr/>
          <a:lstStyle/>
          <a:p>
            <a:r>
              <a:rPr lang="sv-SE" dirty="0" err="1"/>
              <a:t>Time</a:t>
            </a:r>
            <a:r>
              <a:rPr lang="sv-SE" dirty="0"/>
              <a:t> for </a:t>
            </a:r>
            <a:r>
              <a:rPr lang="sv-SE" dirty="0" err="1"/>
              <a:t>discussion</a:t>
            </a:r>
            <a:endParaRPr lang="sv-SE" dirty="0"/>
          </a:p>
        </p:txBody>
      </p:sp>
      <p:sp>
        <p:nvSpPr>
          <p:cNvPr id="4" name="Platshållare för datum 3">
            <a:extLst>
              <a:ext uri="{FF2B5EF4-FFF2-40B4-BE49-F238E27FC236}">
                <a16:creationId xmlns:a16="http://schemas.microsoft.com/office/drawing/2014/main" id="{4F914E5E-C1A1-4076-B230-BA0252B37BEA}"/>
              </a:ext>
            </a:extLst>
          </p:cNvPr>
          <p:cNvSpPr>
            <a:spLocks noGrp="1"/>
          </p:cNvSpPr>
          <p:nvPr>
            <p:ph type="dt" sz="half" idx="10"/>
          </p:nvPr>
        </p:nvSpPr>
        <p:spPr/>
        <p:txBody>
          <a:bodyPr/>
          <a:lstStyle/>
          <a:p>
            <a:r>
              <a:rPr lang="de-DE"/>
              <a:t>03.04.2017</a:t>
            </a:r>
          </a:p>
        </p:txBody>
      </p:sp>
      <p:sp>
        <p:nvSpPr>
          <p:cNvPr id="5" name="Platshållare för bildnummer 4">
            <a:extLst>
              <a:ext uri="{FF2B5EF4-FFF2-40B4-BE49-F238E27FC236}">
                <a16:creationId xmlns:a16="http://schemas.microsoft.com/office/drawing/2014/main" id="{1CD16389-58CD-4C67-87FF-BF77D05E623A}"/>
              </a:ext>
            </a:extLst>
          </p:cNvPr>
          <p:cNvSpPr>
            <a:spLocks noGrp="1"/>
          </p:cNvSpPr>
          <p:nvPr>
            <p:ph type="sldNum" sz="quarter" idx="12"/>
          </p:nvPr>
        </p:nvSpPr>
        <p:spPr/>
        <p:txBody>
          <a:bodyPr/>
          <a:lstStyle/>
          <a:p>
            <a:fld id="{93C795C4-4A26-412B-AA90-98E97FF83D41}" type="slidenum">
              <a:rPr lang="de-DE" smtClean="0"/>
              <a:t>33</a:t>
            </a:fld>
            <a:endParaRPr lang="de-DE"/>
          </a:p>
        </p:txBody>
      </p:sp>
      <p:pic>
        <p:nvPicPr>
          <p:cNvPr id="6" name="Bildobjekt 5">
            <a:extLst>
              <a:ext uri="{FF2B5EF4-FFF2-40B4-BE49-F238E27FC236}">
                <a16:creationId xmlns:a16="http://schemas.microsoft.com/office/drawing/2014/main" id="{3A88DAAA-278F-45AF-AA4E-14DBDBA44288}"/>
              </a:ext>
            </a:extLst>
          </p:cNvPr>
          <p:cNvPicPr>
            <a:picLocks noChangeAspect="1"/>
          </p:cNvPicPr>
          <p:nvPr/>
        </p:nvPicPr>
        <p:blipFill>
          <a:blip r:embed="rId2"/>
          <a:stretch>
            <a:fillRect/>
          </a:stretch>
        </p:blipFill>
        <p:spPr>
          <a:xfrm>
            <a:off x="121721" y="193637"/>
            <a:ext cx="7526965" cy="4936873"/>
          </a:xfrm>
          <a:prstGeom prst="rect">
            <a:avLst/>
          </a:prstGeom>
        </p:spPr>
      </p:pic>
      <p:sp>
        <p:nvSpPr>
          <p:cNvPr id="7" name="textruta 6">
            <a:extLst>
              <a:ext uri="{FF2B5EF4-FFF2-40B4-BE49-F238E27FC236}">
                <a16:creationId xmlns:a16="http://schemas.microsoft.com/office/drawing/2014/main" id="{DF35E023-8298-47D9-A3F6-5332FE230AEA}"/>
              </a:ext>
            </a:extLst>
          </p:cNvPr>
          <p:cNvSpPr txBox="1"/>
          <p:nvPr/>
        </p:nvSpPr>
        <p:spPr>
          <a:xfrm>
            <a:off x="3615353" y="378000"/>
            <a:ext cx="3560781" cy="461665"/>
          </a:xfrm>
          <a:prstGeom prst="rect">
            <a:avLst/>
          </a:prstGeom>
          <a:solidFill>
            <a:schemeClr val="bg1"/>
          </a:solidFill>
        </p:spPr>
        <p:txBody>
          <a:bodyPr wrap="square" rtlCol="0">
            <a:spAutoFit/>
          </a:bodyPr>
          <a:lstStyle/>
          <a:p>
            <a:r>
              <a:rPr lang="sv-SE" sz="2400" b="1" dirty="0" err="1"/>
              <a:t>Time</a:t>
            </a:r>
            <a:r>
              <a:rPr lang="sv-SE" sz="2400" b="1" dirty="0"/>
              <a:t> for </a:t>
            </a:r>
            <a:r>
              <a:rPr lang="sv-SE" sz="2400" b="1" dirty="0" err="1"/>
              <a:t>discusion</a:t>
            </a:r>
            <a:r>
              <a:rPr lang="sv-SE" sz="2400" b="1" dirty="0"/>
              <a:t>?</a:t>
            </a:r>
          </a:p>
        </p:txBody>
      </p:sp>
    </p:spTree>
    <p:extLst>
      <p:ext uri="{BB962C8B-B14F-4D97-AF65-F5344CB8AC3E}">
        <p14:creationId xmlns:p14="http://schemas.microsoft.com/office/powerpoint/2010/main" val="238175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DB8956-EBF2-4215-91BA-C6C65A065D2D}"/>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DA32212B-4665-4285-AC7D-7915CA14DB92}"/>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768BBA59-9C33-4BC4-871F-30004E0DECF2}"/>
              </a:ext>
            </a:extLst>
          </p:cNvPr>
          <p:cNvSpPr>
            <a:spLocks noGrp="1"/>
          </p:cNvSpPr>
          <p:nvPr>
            <p:ph type="sldNum" sz="quarter" idx="12"/>
          </p:nvPr>
        </p:nvSpPr>
        <p:spPr/>
        <p:txBody>
          <a:bodyPr/>
          <a:lstStyle/>
          <a:p>
            <a:fld id="{93C795C4-4A26-412B-AA90-98E97FF83D41}" type="slidenum">
              <a:rPr lang="de-DE" smtClean="0"/>
              <a:t>4</a:t>
            </a:fld>
            <a:endParaRPr lang="de-DE"/>
          </a:p>
        </p:txBody>
      </p:sp>
      <p:pic>
        <p:nvPicPr>
          <p:cNvPr id="5" name="Bildobjekt 4">
            <a:extLst>
              <a:ext uri="{FF2B5EF4-FFF2-40B4-BE49-F238E27FC236}">
                <a16:creationId xmlns:a16="http://schemas.microsoft.com/office/drawing/2014/main" id="{E3D6CBBE-3FF4-406A-B32C-AA017303AA32}"/>
              </a:ext>
            </a:extLst>
          </p:cNvPr>
          <p:cNvPicPr>
            <a:picLocks noChangeAspect="1"/>
          </p:cNvPicPr>
          <p:nvPr/>
        </p:nvPicPr>
        <p:blipFill>
          <a:blip r:embed="rId2"/>
          <a:stretch>
            <a:fillRect/>
          </a:stretch>
        </p:blipFill>
        <p:spPr>
          <a:xfrm>
            <a:off x="936851" y="0"/>
            <a:ext cx="7270297" cy="5143500"/>
          </a:xfrm>
          <a:prstGeom prst="rect">
            <a:avLst/>
          </a:prstGeom>
        </p:spPr>
      </p:pic>
      <p:pic>
        <p:nvPicPr>
          <p:cNvPr id="6" name="Bildobjekt 5">
            <a:extLst>
              <a:ext uri="{FF2B5EF4-FFF2-40B4-BE49-F238E27FC236}">
                <a16:creationId xmlns:a16="http://schemas.microsoft.com/office/drawing/2014/main" id="{59386321-1415-4F1D-AD0C-EA1D8649D69A}"/>
              </a:ext>
            </a:extLst>
          </p:cNvPr>
          <p:cNvPicPr>
            <a:picLocks noChangeAspect="1"/>
          </p:cNvPicPr>
          <p:nvPr/>
        </p:nvPicPr>
        <p:blipFill rotWithShape="1">
          <a:blip r:embed="rId2"/>
          <a:srcRect r="86781" b="62826"/>
          <a:stretch/>
        </p:blipFill>
        <p:spPr>
          <a:xfrm>
            <a:off x="936851" y="0"/>
            <a:ext cx="961079" cy="1912070"/>
          </a:xfrm>
          <a:prstGeom prst="rect">
            <a:avLst/>
          </a:prstGeom>
        </p:spPr>
      </p:pic>
    </p:spTree>
    <p:extLst>
      <p:ext uri="{BB962C8B-B14F-4D97-AF65-F5344CB8AC3E}">
        <p14:creationId xmlns:p14="http://schemas.microsoft.com/office/powerpoint/2010/main" val="219581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A344B-21CC-4EF3-BAE7-98F118568343}"/>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60DF41D5-72BF-446D-8751-43D40C122211}"/>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781B13DE-0608-4843-8FA2-EE0507E36BCC}"/>
              </a:ext>
            </a:extLst>
          </p:cNvPr>
          <p:cNvSpPr>
            <a:spLocks noGrp="1"/>
          </p:cNvSpPr>
          <p:nvPr>
            <p:ph type="sldNum" sz="quarter" idx="12"/>
          </p:nvPr>
        </p:nvSpPr>
        <p:spPr/>
        <p:txBody>
          <a:bodyPr/>
          <a:lstStyle/>
          <a:p>
            <a:fld id="{93C795C4-4A26-412B-AA90-98E97FF83D41}" type="slidenum">
              <a:rPr lang="de-DE" smtClean="0"/>
              <a:t>5</a:t>
            </a:fld>
            <a:endParaRPr lang="de-DE"/>
          </a:p>
        </p:txBody>
      </p:sp>
      <p:pic>
        <p:nvPicPr>
          <p:cNvPr id="5" name="Bildobjekt 4">
            <a:extLst>
              <a:ext uri="{FF2B5EF4-FFF2-40B4-BE49-F238E27FC236}">
                <a16:creationId xmlns:a16="http://schemas.microsoft.com/office/drawing/2014/main" id="{EFE5604F-F571-4681-97B2-810DC1849DF7}"/>
              </a:ext>
            </a:extLst>
          </p:cNvPr>
          <p:cNvPicPr>
            <a:picLocks noChangeAspect="1"/>
          </p:cNvPicPr>
          <p:nvPr/>
        </p:nvPicPr>
        <p:blipFill>
          <a:blip r:embed="rId2"/>
          <a:stretch>
            <a:fillRect/>
          </a:stretch>
        </p:blipFill>
        <p:spPr>
          <a:xfrm>
            <a:off x="931922" y="0"/>
            <a:ext cx="7280156" cy="5143500"/>
          </a:xfrm>
          <a:prstGeom prst="rect">
            <a:avLst/>
          </a:prstGeom>
        </p:spPr>
      </p:pic>
    </p:spTree>
    <p:extLst>
      <p:ext uri="{BB962C8B-B14F-4D97-AF65-F5344CB8AC3E}">
        <p14:creationId xmlns:p14="http://schemas.microsoft.com/office/powerpoint/2010/main" val="275246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2C6D4A-29EA-4B37-8131-BD4416AC29C0}"/>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96BEB00A-5899-46B2-B957-EF3D89028AF8}"/>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19C0688E-C042-4DED-86A6-A0CBC4220328}"/>
              </a:ext>
            </a:extLst>
          </p:cNvPr>
          <p:cNvSpPr>
            <a:spLocks noGrp="1"/>
          </p:cNvSpPr>
          <p:nvPr>
            <p:ph type="sldNum" sz="quarter" idx="12"/>
          </p:nvPr>
        </p:nvSpPr>
        <p:spPr/>
        <p:txBody>
          <a:bodyPr/>
          <a:lstStyle/>
          <a:p>
            <a:fld id="{93C795C4-4A26-412B-AA90-98E97FF83D41}" type="slidenum">
              <a:rPr lang="de-DE" smtClean="0"/>
              <a:t>6</a:t>
            </a:fld>
            <a:endParaRPr lang="de-DE"/>
          </a:p>
        </p:txBody>
      </p:sp>
      <p:pic>
        <p:nvPicPr>
          <p:cNvPr id="8" name="Bildobjekt 7">
            <a:extLst>
              <a:ext uri="{FF2B5EF4-FFF2-40B4-BE49-F238E27FC236}">
                <a16:creationId xmlns:a16="http://schemas.microsoft.com/office/drawing/2014/main" id="{0AF52C2A-AC27-4D48-BD00-1636949D8E90}"/>
              </a:ext>
            </a:extLst>
          </p:cNvPr>
          <p:cNvPicPr>
            <a:picLocks noChangeAspect="1"/>
          </p:cNvPicPr>
          <p:nvPr/>
        </p:nvPicPr>
        <p:blipFill>
          <a:blip r:embed="rId2"/>
          <a:stretch>
            <a:fillRect/>
          </a:stretch>
        </p:blipFill>
        <p:spPr>
          <a:xfrm>
            <a:off x="937695" y="0"/>
            <a:ext cx="7268610" cy="5143500"/>
          </a:xfrm>
          <a:prstGeom prst="rect">
            <a:avLst/>
          </a:prstGeom>
        </p:spPr>
      </p:pic>
    </p:spTree>
    <p:extLst>
      <p:ext uri="{BB962C8B-B14F-4D97-AF65-F5344CB8AC3E}">
        <p14:creationId xmlns:p14="http://schemas.microsoft.com/office/powerpoint/2010/main" val="125262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B7628D-F3DB-4865-8002-C108CF421A7E}"/>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007CEA24-AF7C-435B-8673-99F9019A74E6}"/>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A10A37EB-A1C2-4220-97E3-85DD802541B3}"/>
              </a:ext>
            </a:extLst>
          </p:cNvPr>
          <p:cNvSpPr>
            <a:spLocks noGrp="1"/>
          </p:cNvSpPr>
          <p:nvPr>
            <p:ph type="sldNum" sz="quarter" idx="12"/>
          </p:nvPr>
        </p:nvSpPr>
        <p:spPr/>
        <p:txBody>
          <a:bodyPr/>
          <a:lstStyle/>
          <a:p>
            <a:fld id="{93C795C4-4A26-412B-AA90-98E97FF83D41}" type="slidenum">
              <a:rPr lang="de-DE" smtClean="0"/>
              <a:t>7</a:t>
            </a:fld>
            <a:endParaRPr lang="de-DE"/>
          </a:p>
        </p:txBody>
      </p:sp>
      <p:pic>
        <p:nvPicPr>
          <p:cNvPr id="5" name="Bildobjekt 4">
            <a:extLst>
              <a:ext uri="{FF2B5EF4-FFF2-40B4-BE49-F238E27FC236}">
                <a16:creationId xmlns:a16="http://schemas.microsoft.com/office/drawing/2014/main" id="{DFE86D0B-91CB-4DE0-9E56-9C3BBDE0255E}"/>
              </a:ext>
            </a:extLst>
          </p:cNvPr>
          <p:cNvPicPr>
            <a:picLocks noChangeAspect="1"/>
          </p:cNvPicPr>
          <p:nvPr/>
        </p:nvPicPr>
        <p:blipFill>
          <a:blip r:embed="rId2"/>
          <a:stretch>
            <a:fillRect/>
          </a:stretch>
        </p:blipFill>
        <p:spPr>
          <a:xfrm>
            <a:off x="936851" y="0"/>
            <a:ext cx="7270297" cy="5143500"/>
          </a:xfrm>
          <a:prstGeom prst="rect">
            <a:avLst/>
          </a:prstGeom>
        </p:spPr>
      </p:pic>
    </p:spTree>
    <p:extLst>
      <p:ext uri="{BB962C8B-B14F-4D97-AF65-F5344CB8AC3E}">
        <p14:creationId xmlns:p14="http://schemas.microsoft.com/office/powerpoint/2010/main" val="4522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ED826E-55B0-4156-ADEE-12799ED5C1A5}"/>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0377DBB6-30A5-47A9-87D9-CAEAEA7427D4}"/>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D9F2FA4E-FF9D-4796-8AEC-3356810BDBEE}"/>
              </a:ext>
            </a:extLst>
          </p:cNvPr>
          <p:cNvSpPr>
            <a:spLocks noGrp="1"/>
          </p:cNvSpPr>
          <p:nvPr>
            <p:ph type="sldNum" sz="quarter" idx="12"/>
          </p:nvPr>
        </p:nvSpPr>
        <p:spPr/>
        <p:txBody>
          <a:bodyPr/>
          <a:lstStyle/>
          <a:p>
            <a:fld id="{93C795C4-4A26-412B-AA90-98E97FF83D41}" type="slidenum">
              <a:rPr lang="de-DE" smtClean="0"/>
              <a:t>8</a:t>
            </a:fld>
            <a:endParaRPr lang="de-DE"/>
          </a:p>
        </p:txBody>
      </p:sp>
      <p:pic>
        <p:nvPicPr>
          <p:cNvPr id="5" name="Bildobjekt 4">
            <a:extLst>
              <a:ext uri="{FF2B5EF4-FFF2-40B4-BE49-F238E27FC236}">
                <a16:creationId xmlns:a16="http://schemas.microsoft.com/office/drawing/2014/main" id="{7F389DA3-CA03-48E8-B6A5-304C31576796}"/>
              </a:ext>
            </a:extLst>
          </p:cNvPr>
          <p:cNvPicPr>
            <a:picLocks noChangeAspect="1"/>
          </p:cNvPicPr>
          <p:nvPr/>
        </p:nvPicPr>
        <p:blipFill>
          <a:blip r:embed="rId2"/>
          <a:stretch>
            <a:fillRect/>
          </a:stretch>
        </p:blipFill>
        <p:spPr>
          <a:xfrm>
            <a:off x="934810" y="0"/>
            <a:ext cx="7274379" cy="5143500"/>
          </a:xfrm>
          <a:prstGeom prst="rect">
            <a:avLst/>
          </a:prstGeom>
        </p:spPr>
      </p:pic>
    </p:spTree>
    <p:extLst>
      <p:ext uri="{BB962C8B-B14F-4D97-AF65-F5344CB8AC3E}">
        <p14:creationId xmlns:p14="http://schemas.microsoft.com/office/powerpoint/2010/main" val="183114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A7B533-AA76-42A8-B48B-51E6C4F92008}"/>
              </a:ext>
            </a:extLst>
          </p:cNvPr>
          <p:cNvSpPr>
            <a:spLocks noGrp="1"/>
          </p:cNvSpPr>
          <p:nvPr>
            <p:ph type="title"/>
          </p:nvPr>
        </p:nvSpPr>
        <p:spPr/>
        <p:txBody>
          <a:bodyPr/>
          <a:lstStyle/>
          <a:p>
            <a:endParaRPr lang="sv-SE"/>
          </a:p>
        </p:txBody>
      </p:sp>
      <p:sp>
        <p:nvSpPr>
          <p:cNvPr id="3" name="Platshållare för datum 2">
            <a:extLst>
              <a:ext uri="{FF2B5EF4-FFF2-40B4-BE49-F238E27FC236}">
                <a16:creationId xmlns:a16="http://schemas.microsoft.com/office/drawing/2014/main" id="{BC337B3A-72E4-4D27-9CD7-0D508777646D}"/>
              </a:ext>
            </a:extLst>
          </p:cNvPr>
          <p:cNvSpPr>
            <a:spLocks noGrp="1"/>
          </p:cNvSpPr>
          <p:nvPr>
            <p:ph type="dt" sz="half" idx="10"/>
          </p:nvPr>
        </p:nvSpPr>
        <p:spPr/>
        <p:txBody>
          <a:bodyPr/>
          <a:lstStyle/>
          <a:p>
            <a:r>
              <a:rPr lang="de-DE"/>
              <a:t>03.04.2017</a:t>
            </a:r>
          </a:p>
        </p:txBody>
      </p:sp>
      <p:sp>
        <p:nvSpPr>
          <p:cNvPr id="4" name="Platshållare för bildnummer 3">
            <a:extLst>
              <a:ext uri="{FF2B5EF4-FFF2-40B4-BE49-F238E27FC236}">
                <a16:creationId xmlns:a16="http://schemas.microsoft.com/office/drawing/2014/main" id="{97BD4332-BE4B-477B-9959-6BC3716FD635}"/>
              </a:ext>
            </a:extLst>
          </p:cNvPr>
          <p:cNvSpPr>
            <a:spLocks noGrp="1"/>
          </p:cNvSpPr>
          <p:nvPr>
            <p:ph type="sldNum" sz="quarter" idx="12"/>
          </p:nvPr>
        </p:nvSpPr>
        <p:spPr/>
        <p:txBody>
          <a:bodyPr/>
          <a:lstStyle/>
          <a:p>
            <a:fld id="{93C795C4-4A26-412B-AA90-98E97FF83D41}" type="slidenum">
              <a:rPr lang="de-DE" smtClean="0"/>
              <a:t>9</a:t>
            </a:fld>
            <a:endParaRPr lang="de-DE"/>
          </a:p>
        </p:txBody>
      </p:sp>
      <p:pic>
        <p:nvPicPr>
          <p:cNvPr id="5" name="Bildobjekt 4">
            <a:extLst>
              <a:ext uri="{FF2B5EF4-FFF2-40B4-BE49-F238E27FC236}">
                <a16:creationId xmlns:a16="http://schemas.microsoft.com/office/drawing/2014/main" id="{31F2FDC9-5710-4D70-8E1C-572CA77759A4}"/>
              </a:ext>
            </a:extLst>
          </p:cNvPr>
          <p:cNvPicPr>
            <a:picLocks noChangeAspect="1"/>
          </p:cNvPicPr>
          <p:nvPr/>
        </p:nvPicPr>
        <p:blipFill>
          <a:blip r:embed="rId2"/>
          <a:stretch>
            <a:fillRect/>
          </a:stretch>
        </p:blipFill>
        <p:spPr>
          <a:xfrm>
            <a:off x="938893" y="0"/>
            <a:ext cx="7266214" cy="5143500"/>
          </a:xfrm>
          <a:prstGeom prst="rect">
            <a:avLst/>
          </a:prstGeom>
        </p:spPr>
      </p:pic>
    </p:spTree>
    <p:extLst>
      <p:ext uri="{BB962C8B-B14F-4D97-AF65-F5344CB8AC3E}">
        <p14:creationId xmlns:p14="http://schemas.microsoft.com/office/powerpoint/2010/main" val="968837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SIS" val="EONVorlage_BrixSans"/>
  <p:tag name="VERSION" val="1.2"/>
</p:tagLst>
</file>

<file path=ppt/theme/theme1.xml><?xml version="1.0" encoding="utf-8"?>
<a:theme xmlns:a="http://schemas.openxmlformats.org/drawingml/2006/main" name="e-on Enjoyment Template">
  <a:themeElements>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 ">
      <a:srgbClr val="FFFFFF"/>
    </a:custClr>
    <a:custClr name=" ">
      <a:srgbClr val="FFFFFF"/>
    </a:custClr>
    <a:custClr name=" ">
      <a:srgbClr val="FFFFFF"/>
    </a:custClr>
    <a:custClr name=" ">
      <a:srgbClr val="FFFFFF"/>
    </a:custClr>
    <a:custClr name=" ">
      <a:srgbClr val="FFFFFF"/>
    </a:custClr>
    <a:custClr name="Bordeaux 75%">
      <a:srgbClr val="C44341"/>
    </a:custClr>
    <a:custClr name="Turquoise 75%">
      <a:srgbClr val="85D1D8"/>
    </a:custClr>
    <a:custClr name="Yellow 75%">
      <a:srgbClr val="EAE84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50%">
      <a:srgbClr val="D78180"/>
    </a:custClr>
    <a:custClr name="Turquoise 50%">
      <a:srgbClr val="ADE0E5"/>
    </a:custClr>
    <a:custClr name="Yellow 50%">
      <a:srgbClr val="F1EF7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25%">
      <a:srgbClr val="EBC0C0"/>
    </a:custClr>
    <a:custClr name="Turquoise 25%">
      <a:srgbClr val="D6EFF2"/>
    </a:custClr>
    <a:custClr name="Yellow 25%">
      <a:srgbClr val="F8F7BF"/>
    </a:custClr>
    <a:custClr name=" ">
      <a:srgbClr val="FFFFFF"/>
    </a:custClr>
    <a:custClr name=" ">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TotalTime>
  <Words>808</Words>
  <Application>Microsoft Office PowerPoint</Application>
  <PresentationFormat>Bildspel på skärmen (16:9)</PresentationFormat>
  <Paragraphs>158</Paragraphs>
  <Slides>33</Slides>
  <Notes>4</Notes>
  <HiddenSlides>10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33</vt:i4>
      </vt:variant>
    </vt:vector>
  </HeadingPairs>
  <TitlesOfParts>
    <vt:vector size="39" baseType="lpstr">
      <vt:lpstr>Arial</vt:lpstr>
      <vt:lpstr>Calibri</vt:lpstr>
      <vt:lpstr>EON Brix Sans</vt:lpstr>
      <vt:lpstr>EON Brix Sans Black</vt:lpstr>
      <vt:lpstr>Symbol</vt:lpstr>
      <vt:lpstr>e-on Enjoyment Template</vt:lpstr>
      <vt:lpstr>ESS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Start-up procedure</vt:lpstr>
      <vt:lpstr>PowerPoint-presentation</vt:lpstr>
      <vt:lpstr>PowerPoint-presentation</vt:lpstr>
      <vt:lpstr>PowerPoint-presentation</vt:lpstr>
      <vt:lpstr>PowerPoint-presentation</vt:lpstr>
      <vt:lpstr>E.ON Control system architecture in Malmö</vt:lpstr>
      <vt:lpstr>H01 will be controlled and monitored from Heleneholmsverket in Malmö</vt:lpstr>
      <vt:lpstr>Time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Lindroth, Maria</dc:creator>
  <cp:lastModifiedBy>Slätteke Ola</cp:lastModifiedBy>
  <cp:revision>184</cp:revision>
  <cp:lastPrinted>2017-04-03T14:34:01Z</cp:lastPrinted>
  <dcterms:created xsi:type="dcterms:W3CDTF">2017-02-03T23:30:40Z</dcterms:created>
  <dcterms:modified xsi:type="dcterms:W3CDTF">2019-02-05T15:35:09Z</dcterms:modified>
</cp:coreProperties>
</file>