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8" r:id="rId3"/>
    <p:sldId id="276" r:id="rId4"/>
    <p:sldId id="268" r:id="rId5"/>
    <p:sldId id="278" r:id="rId6"/>
    <p:sldId id="277" r:id="rId7"/>
    <p:sldId id="279" r:id="rId8"/>
    <p:sldId id="262" r:id="rId9"/>
    <p:sldId id="275" r:id="rId10"/>
    <p:sldId id="263" r:id="rId11"/>
    <p:sldId id="282" r:id="rId12"/>
    <p:sldId id="264" r:id="rId13"/>
    <p:sldId id="280" r:id="rId14"/>
    <p:sldId id="266" r:id="rId15"/>
    <p:sldId id="265" r:id="rId16"/>
    <p:sldId id="271" r:id="rId17"/>
    <p:sldId id="274" r:id="rId18"/>
    <p:sldId id="272" r:id="rId19"/>
    <p:sldId id="273" r:id="rId2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medahl" initials="MR" lastIdx="21" clrIdx="0">
    <p:extLst>
      <p:ext uri="{19B8F6BF-5375-455C-9EA6-DF929625EA0E}">
        <p15:presenceInfo xmlns:p15="http://schemas.microsoft.com/office/powerpoint/2012/main" userId="dd1f199e3e99e3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FFFF"/>
    <a:srgbClr val="FFCC00"/>
    <a:srgbClr val="66FFFF"/>
    <a:srgbClr val="3366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5" autoAdjust="0"/>
    <p:restoredTop sz="94656" autoAdjust="0"/>
  </p:normalViewPr>
  <p:slideViewPr>
    <p:cSldViewPr>
      <p:cViewPr varScale="1">
        <p:scale>
          <a:sx n="108" d="100"/>
          <a:sy n="108" d="100"/>
        </p:scale>
        <p:origin x="148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Romedahl" userId="dd1f199e3e99e365" providerId="LiveId" clId="{B14A9976-17C2-4F31-B342-7DDD8721C195}"/>
    <pc:docChg chg="custSel addSld delSld modSld">
      <pc:chgData name="Maria Romedahl" userId="dd1f199e3e99e365" providerId="LiveId" clId="{B14A9976-17C2-4F31-B342-7DDD8721C195}" dt="2019-04-08T13:08:29.868" v="334" actId="20577"/>
      <pc:docMkLst>
        <pc:docMk/>
      </pc:docMkLst>
      <pc:sldChg chg="modSp">
        <pc:chgData name="Maria Romedahl" userId="dd1f199e3e99e365" providerId="LiveId" clId="{B14A9976-17C2-4F31-B342-7DDD8721C195}" dt="2019-04-08T13:08:29.868" v="334" actId="20577"/>
        <pc:sldMkLst>
          <pc:docMk/>
          <pc:sldMk cId="1394613386" sldId="256"/>
        </pc:sldMkLst>
        <pc:spChg chg="mod">
          <ac:chgData name="Maria Romedahl" userId="dd1f199e3e99e365" providerId="LiveId" clId="{B14A9976-17C2-4F31-B342-7DDD8721C195}" dt="2019-04-08T13:08:29.868" v="334" actId="20577"/>
          <ac:spMkLst>
            <pc:docMk/>
            <pc:sldMk cId="1394613386" sldId="256"/>
            <ac:spMk id="4" creationId="{00000000-0000-0000-0000-000000000000}"/>
          </ac:spMkLst>
        </pc:spChg>
      </pc:sldChg>
      <pc:sldChg chg="modSp">
        <pc:chgData name="Maria Romedahl" userId="dd1f199e3e99e365" providerId="LiveId" clId="{B14A9976-17C2-4F31-B342-7DDD8721C195}" dt="2019-04-08T12:32:53.709" v="146" actId="20577"/>
        <pc:sldMkLst>
          <pc:docMk/>
          <pc:sldMk cId="4276293342" sldId="264"/>
        </pc:sldMkLst>
        <pc:spChg chg="mod">
          <ac:chgData name="Maria Romedahl" userId="dd1f199e3e99e365" providerId="LiveId" clId="{B14A9976-17C2-4F31-B342-7DDD8721C195}" dt="2019-04-08T12:20:12.999" v="3" actId="20577"/>
          <ac:spMkLst>
            <pc:docMk/>
            <pc:sldMk cId="4276293342" sldId="264"/>
            <ac:spMk id="2" creationId="{1E043AD7-DBCF-4580-9A91-E32D3E7138A9}"/>
          </ac:spMkLst>
        </pc:spChg>
        <pc:spChg chg="mod">
          <ac:chgData name="Maria Romedahl" userId="dd1f199e3e99e365" providerId="LiveId" clId="{B14A9976-17C2-4F31-B342-7DDD8721C195}" dt="2019-04-08T12:32:53.709" v="146" actId="20577"/>
          <ac:spMkLst>
            <pc:docMk/>
            <pc:sldMk cId="4276293342" sldId="264"/>
            <ac:spMk id="3" creationId="{0F4C7946-77F3-40A3-9D20-E56CFCC3CEB5}"/>
          </ac:spMkLst>
        </pc:spChg>
      </pc:sldChg>
      <pc:sldChg chg="modSp">
        <pc:chgData name="Maria Romedahl" userId="dd1f199e3e99e365" providerId="LiveId" clId="{B14A9976-17C2-4F31-B342-7DDD8721C195}" dt="2019-04-08T12:39:11.264" v="163" actId="20577"/>
        <pc:sldMkLst>
          <pc:docMk/>
          <pc:sldMk cId="169778664" sldId="271"/>
        </pc:sldMkLst>
        <pc:spChg chg="mod">
          <ac:chgData name="Maria Romedahl" userId="dd1f199e3e99e365" providerId="LiveId" clId="{B14A9976-17C2-4F31-B342-7DDD8721C195}" dt="2019-04-08T12:39:11.264" v="163" actId="20577"/>
          <ac:spMkLst>
            <pc:docMk/>
            <pc:sldMk cId="169778664" sldId="271"/>
            <ac:spMk id="3" creationId="{382FAA1F-8E32-4DBB-8BD8-D8FFCB2A94A2}"/>
          </ac:spMkLst>
        </pc:spChg>
      </pc:sldChg>
      <pc:sldChg chg="modSp">
        <pc:chgData name="Maria Romedahl" userId="dd1f199e3e99e365" providerId="LiveId" clId="{B14A9976-17C2-4F31-B342-7DDD8721C195}" dt="2019-04-08T12:44:31.621" v="263" actId="20577"/>
        <pc:sldMkLst>
          <pc:docMk/>
          <pc:sldMk cId="4261259196" sldId="272"/>
        </pc:sldMkLst>
        <pc:spChg chg="mod">
          <ac:chgData name="Maria Romedahl" userId="dd1f199e3e99e365" providerId="LiveId" clId="{B14A9976-17C2-4F31-B342-7DDD8721C195}" dt="2019-04-08T12:44:31.621" v="263" actId="20577"/>
          <ac:spMkLst>
            <pc:docMk/>
            <pc:sldMk cId="4261259196" sldId="272"/>
            <ac:spMk id="3" creationId="{C20A209A-FDFC-4C7C-B5AA-303BED438ECD}"/>
          </ac:spMkLst>
        </pc:spChg>
      </pc:sldChg>
      <pc:sldChg chg="modSp">
        <pc:chgData name="Maria Romedahl" userId="dd1f199e3e99e365" providerId="LiveId" clId="{B14A9976-17C2-4F31-B342-7DDD8721C195}" dt="2019-04-08T12:30:36.623" v="132" actId="20577"/>
        <pc:sldMkLst>
          <pc:docMk/>
          <pc:sldMk cId="4050357563" sldId="275"/>
        </pc:sldMkLst>
        <pc:spChg chg="mod">
          <ac:chgData name="Maria Romedahl" userId="dd1f199e3e99e365" providerId="LiveId" clId="{B14A9976-17C2-4F31-B342-7DDD8721C195}" dt="2019-04-08T12:30:36.623" v="132" actId="20577"/>
          <ac:spMkLst>
            <pc:docMk/>
            <pc:sldMk cId="4050357563" sldId="275"/>
            <ac:spMk id="3" creationId="{1CA9A7D8-3618-474F-B916-FCC510312947}"/>
          </ac:spMkLst>
        </pc:spChg>
      </pc:sldChg>
      <pc:sldChg chg="modSp">
        <pc:chgData name="Maria Romedahl" userId="dd1f199e3e99e365" providerId="LiveId" clId="{B14A9976-17C2-4F31-B342-7DDD8721C195}" dt="2019-04-08T12:50:13.970" v="321" actId="20577"/>
        <pc:sldMkLst>
          <pc:docMk/>
          <pc:sldMk cId="1236829944" sldId="276"/>
        </pc:sldMkLst>
        <pc:spChg chg="mod">
          <ac:chgData name="Maria Romedahl" userId="dd1f199e3e99e365" providerId="LiveId" clId="{B14A9976-17C2-4F31-B342-7DDD8721C195}" dt="2019-04-08T12:50:13.970" v="321" actId="20577"/>
          <ac:spMkLst>
            <pc:docMk/>
            <pc:sldMk cId="1236829944" sldId="276"/>
            <ac:spMk id="5" creationId="{8D3D8778-9325-4626-9DF9-2774FF3DEC4F}"/>
          </ac:spMkLst>
        </pc:spChg>
      </pc:sldChg>
      <pc:sldChg chg="modSp">
        <pc:chgData name="Maria Romedahl" userId="dd1f199e3e99e365" providerId="LiveId" clId="{B14A9976-17C2-4F31-B342-7DDD8721C195}" dt="2019-04-08T12:33:57.280" v="148" actId="20577"/>
        <pc:sldMkLst>
          <pc:docMk/>
          <pc:sldMk cId="1786584615" sldId="280"/>
        </pc:sldMkLst>
        <pc:spChg chg="mod">
          <ac:chgData name="Maria Romedahl" userId="dd1f199e3e99e365" providerId="LiveId" clId="{B14A9976-17C2-4F31-B342-7DDD8721C195}" dt="2019-04-08T12:33:57.280" v="148" actId="20577"/>
          <ac:spMkLst>
            <pc:docMk/>
            <pc:sldMk cId="1786584615" sldId="280"/>
            <ac:spMk id="38" creationId="{B3C5BE0A-3C76-4B25-BC09-374659923F34}"/>
          </ac:spMkLst>
        </pc:spChg>
      </pc:sldChg>
      <pc:sldChg chg="del">
        <pc:chgData name="Maria Romedahl" userId="dd1f199e3e99e365" providerId="LiveId" clId="{B14A9976-17C2-4F31-B342-7DDD8721C195}" dt="2019-04-08T12:27:23.780" v="106" actId="2696"/>
        <pc:sldMkLst>
          <pc:docMk/>
          <pc:sldMk cId="1492847471" sldId="281"/>
        </pc:sldMkLst>
      </pc:sldChg>
      <pc:sldChg chg="addSp delSp modSp add">
        <pc:chgData name="Maria Romedahl" userId="dd1f199e3e99e365" providerId="LiveId" clId="{B14A9976-17C2-4F31-B342-7DDD8721C195}" dt="2019-04-08T12:31:40.508" v="134" actId="20577"/>
        <pc:sldMkLst>
          <pc:docMk/>
          <pc:sldMk cId="533244394" sldId="282"/>
        </pc:sldMkLst>
        <pc:spChg chg="del">
          <ac:chgData name="Maria Romedahl" userId="dd1f199e3e99e365" providerId="LiveId" clId="{B14A9976-17C2-4F31-B342-7DDD8721C195}" dt="2019-04-08T12:20:27.584" v="4" actId="478"/>
          <ac:spMkLst>
            <pc:docMk/>
            <pc:sldMk cId="533244394" sldId="282"/>
            <ac:spMk id="2" creationId="{707E377B-1B59-4038-B8DD-44E91C88A086}"/>
          </ac:spMkLst>
        </pc:spChg>
        <pc:spChg chg="del">
          <ac:chgData name="Maria Romedahl" userId="dd1f199e3e99e365" providerId="LiveId" clId="{B14A9976-17C2-4F31-B342-7DDD8721C195}" dt="2019-04-08T12:20:03.139" v="1" actId="478"/>
          <ac:spMkLst>
            <pc:docMk/>
            <pc:sldMk cId="533244394" sldId="282"/>
            <ac:spMk id="3" creationId="{72D1FE9D-5274-4730-9442-A18ECBC04D97}"/>
          </ac:spMkLst>
        </pc:spChg>
        <pc:spChg chg="add mod">
          <ac:chgData name="Maria Romedahl" userId="dd1f199e3e99e365" providerId="LiveId" clId="{B14A9976-17C2-4F31-B342-7DDD8721C195}" dt="2019-04-08T12:20:31.421" v="7" actId="20577"/>
          <ac:spMkLst>
            <pc:docMk/>
            <pc:sldMk cId="533244394" sldId="282"/>
            <ac:spMk id="5" creationId="{41A6DD2C-E331-4AC8-948E-FD18A217F458}"/>
          </ac:spMkLst>
        </pc:spChg>
        <pc:spChg chg="add mod">
          <ac:chgData name="Maria Romedahl" userId="dd1f199e3e99e365" providerId="LiveId" clId="{B14A9976-17C2-4F31-B342-7DDD8721C195}" dt="2019-04-08T12:31:40.508" v="134" actId="20577"/>
          <ac:spMkLst>
            <pc:docMk/>
            <pc:sldMk cId="533244394" sldId="282"/>
            <ac:spMk id="6" creationId="{4C014984-A505-4CDE-B50D-C6EA95EDE3F6}"/>
          </ac:spMkLst>
        </pc:spChg>
        <pc:spChg chg="add mod">
          <ac:chgData name="Maria Romedahl" userId="dd1f199e3e99e365" providerId="LiveId" clId="{B14A9976-17C2-4F31-B342-7DDD8721C195}" dt="2019-04-08T12:24:27.445" v="105" actId="14100"/>
          <ac:spMkLst>
            <pc:docMk/>
            <pc:sldMk cId="533244394" sldId="282"/>
            <ac:spMk id="7" creationId="{62E44B57-2248-44AC-8CD0-EF2FFE265F40}"/>
          </ac:spMkLst>
        </pc:spChg>
      </pc:sldChg>
      <pc:sldMasterChg chg="delSldLayout">
        <pc:chgData name="Maria Romedahl" userId="dd1f199e3e99e365" providerId="LiveId" clId="{B14A9976-17C2-4F31-B342-7DDD8721C195}" dt="2019-04-08T12:27:23.781" v="107" actId="2696"/>
        <pc:sldMasterMkLst>
          <pc:docMk/>
          <pc:sldMasterMk cId="3806408013" sldId="2147483648"/>
        </pc:sldMasterMkLst>
        <pc:sldLayoutChg chg="del">
          <pc:chgData name="Maria Romedahl" userId="dd1f199e3e99e365" providerId="LiveId" clId="{B14A9976-17C2-4F31-B342-7DDD8721C195}" dt="2019-04-08T12:27:23.781" v="107" actId="2696"/>
          <pc:sldLayoutMkLst>
            <pc:docMk/>
            <pc:sldMasterMk cId="3806408013" sldId="2147483648"/>
            <pc:sldLayoutMk cId="2846430492" sldId="214748365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9A95B-673D-41B5-920F-E610FC43D946}"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SE"/>
        </a:p>
      </dgm:t>
    </dgm:pt>
    <dgm:pt modelId="{AFB5B805-85AA-4932-BFBA-F89291D00E02}">
      <dgm:prSet phldrT="[Text]"/>
      <dgm:spPr/>
      <dgm:t>
        <a:bodyPr/>
        <a:lstStyle/>
        <a:p>
          <a:r>
            <a:rPr lang="sv-SE" dirty="0"/>
            <a:t>Other</a:t>
          </a:r>
          <a:endParaRPr lang="en-SE" dirty="0"/>
        </a:p>
      </dgm:t>
    </dgm:pt>
    <dgm:pt modelId="{0F3FA91C-195E-497B-9357-E6AE1EAA5EDF}" type="parTrans" cxnId="{4F9C3502-901E-405C-BF75-B287A57D5E7A}">
      <dgm:prSet/>
      <dgm:spPr/>
      <dgm:t>
        <a:bodyPr/>
        <a:lstStyle/>
        <a:p>
          <a:endParaRPr lang="en-SE"/>
        </a:p>
      </dgm:t>
    </dgm:pt>
    <dgm:pt modelId="{077FAF39-1301-443A-B562-8E2254C61DE7}" type="sibTrans" cxnId="{4F9C3502-901E-405C-BF75-B287A57D5E7A}">
      <dgm:prSet/>
      <dgm:spPr/>
      <dgm:t>
        <a:bodyPr/>
        <a:lstStyle/>
        <a:p>
          <a:endParaRPr lang="en-SE"/>
        </a:p>
      </dgm:t>
    </dgm:pt>
    <dgm:pt modelId="{F3D8771A-4A11-4903-8415-49476D659283}">
      <dgm:prSet phldrT="[Text]"/>
      <dgm:spPr/>
      <dgm:t>
        <a:bodyPr/>
        <a:lstStyle/>
        <a:p>
          <a:r>
            <a:rPr lang="sv-SE" dirty="0"/>
            <a:t>Staff1</a:t>
          </a:r>
          <a:endParaRPr lang="en-SE" dirty="0"/>
        </a:p>
      </dgm:t>
    </dgm:pt>
    <dgm:pt modelId="{73B603FC-4E3A-4D76-A5E6-6002AD507DEF}" type="parTrans" cxnId="{F2E2F282-6378-4E84-9393-E9F42520E95A}">
      <dgm:prSet/>
      <dgm:spPr/>
      <dgm:t>
        <a:bodyPr/>
        <a:lstStyle/>
        <a:p>
          <a:endParaRPr lang="en-SE"/>
        </a:p>
      </dgm:t>
    </dgm:pt>
    <dgm:pt modelId="{9A2EBDA3-C056-4D86-B855-34A675A5EDB5}" type="sibTrans" cxnId="{F2E2F282-6378-4E84-9393-E9F42520E95A}">
      <dgm:prSet/>
      <dgm:spPr/>
      <dgm:t>
        <a:bodyPr/>
        <a:lstStyle/>
        <a:p>
          <a:endParaRPr lang="en-SE"/>
        </a:p>
      </dgm:t>
    </dgm:pt>
    <dgm:pt modelId="{67168742-B8DC-41CF-8E11-332B1B9F4BEF}">
      <dgm:prSet phldrT="[Text]"/>
      <dgm:spPr/>
      <dgm:t>
        <a:bodyPr/>
        <a:lstStyle/>
        <a:p>
          <a:r>
            <a:rPr lang="sv-SE" dirty="0"/>
            <a:t>Staff2</a:t>
          </a:r>
          <a:endParaRPr lang="en-SE" dirty="0"/>
        </a:p>
      </dgm:t>
    </dgm:pt>
    <dgm:pt modelId="{EECA8F9C-008F-4AC8-9CAE-A293AB20A64D}" type="parTrans" cxnId="{1F81FE34-4930-4F77-8CCC-C1CED73D73A3}">
      <dgm:prSet/>
      <dgm:spPr/>
      <dgm:t>
        <a:bodyPr/>
        <a:lstStyle/>
        <a:p>
          <a:endParaRPr lang="en-SE"/>
        </a:p>
      </dgm:t>
    </dgm:pt>
    <dgm:pt modelId="{F2DC4606-0C09-4009-9E35-B8C1368F189C}" type="sibTrans" cxnId="{1F81FE34-4930-4F77-8CCC-C1CED73D73A3}">
      <dgm:prSet/>
      <dgm:spPr/>
      <dgm:t>
        <a:bodyPr/>
        <a:lstStyle/>
        <a:p>
          <a:endParaRPr lang="en-SE"/>
        </a:p>
      </dgm:t>
    </dgm:pt>
    <dgm:pt modelId="{198D2315-F141-49AF-ADC0-ABF9E12DE18D}">
      <dgm:prSet phldrT="[Text]"/>
      <dgm:spPr/>
      <dgm:t>
        <a:bodyPr/>
        <a:lstStyle/>
        <a:p>
          <a:r>
            <a:rPr lang="sv-SE" dirty="0"/>
            <a:t>MCA</a:t>
          </a:r>
          <a:endParaRPr lang="en-SE" dirty="0"/>
        </a:p>
      </dgm:t>
    </dgm:pt>
    <dgm:pt modelId="{53162A50-9981-44A1-B8D8-E51A17B46C9C}" type="parTrans" cxnId="{27EDA2A1-6B8D-4E13-B698-119B58DAB6D9}">
      <dgm:prSet/>
      <dgm:spPr/>
      <dgm:t>
        <a:bodyPr/>
        <a:lstStyle/>
        <a:p>
          <a:endParaRPr lang="en-SE"/>
        </a:p>
      </dgm:t>
    </dgm:pt>
    <dgm:pt modelId="{19C50B62-2A53-456B-A163-ECC70CF2B3FE}" type="sibTrans" cxnId="{27EDA2A1-6B8D-4E13-B698-119B58DAB6D9}">
      <dgm:prSet/>
      <dgm:spPr/>
      <dgm:t>
        <a:bodyPr/>
        <a:lstStyle/>
        <a:p>
          <a:endParaRPr lang="en-SE"/>
        </a:p>
      </dgm:t>
    </dgm:pt>
    <dgm:pt modelId="{06085DFD-8A8D-4DE2-9D3E-5F42E0AADAAC}">
      <dgm:prSet phldrT="[Text]"/>
      <dgm:spPr/>
      <dgm:t>
        <a:bodyPr/>
        <a:lstStyle/>
        <a:p>
          <a:r>
            <a:rPr lang="sv-SE" dirty="0"/>
            <a:t>Staff1</a:t>
          </a:r>
          <a:endParaRPr lang="en-SE" dirty="0"/>
        </a:p>
      </dgm:t>
    </dgm:pt>
    <dgm:pt modelId="{8C0B7D40-966B-4682-BE22-36C64332C04C}" type="parTrans" cxnId="{E458765F-5197-4202-AB45-EDD996AEEB2B}">
      <dgm:prSet/>
      <dgm:spPr/>
      <dgm:t>
        <a:bodyPr/>
        <a:lstStyle/>
        <a:p>
          <a:endParaRPr lang="en-SE"/>
        </a:p>
      </dgm:t>
    </dgm:pt>
    <dgm:pt modelId="{188A8DCB-3BA7-4EBB-922F-2179FD699587}" type="sibTrans" cxnId="{E458765F-5197-4202-AB45-EDD996AEEB2B}">
      <dgm:prSet/>
      <dgm:spPr/>
      <dgm:t>
        <a:bodyPr/>
        <a:lstStyle/>
        <a:p>
          <a:endParaRPr lang="en-SE"/>
        </a:p>
      </dgm:t>
    </dgm:pt>
    <dgm:pt modelId="{8F047994-1677-4C2A-B6E2-7AB8DAC064E2}">
      <dgm:prSet phldrT="[Text]"/>
      <dgm:spPr/>
      <dgm:t>
        <a:bodyPr/>
        <a:lstStyle/>
        <a:p>
          <a:r>
            <a:rPr lang="sv-SE" dirty="0"/>
            <a:t>Staff2</a:t>
          </a:r>
          <a:endParaRPr lang="en-SE" dirty="0"/>
        </a:p>
      </dgm:t>
    </dgm:pt>
    <dgm:pt modelId="{DDF116A5-260E-4558-882C-1DDC19D50EE1}" type="parTrans" cxnId="{6954F892-F0E2-4404-A92A-C64D56B84359}">
      <dgm:prSet/>
      <dgm:spPr/>
      <dgm:t>
        <a:bodyPr/>
        <a:lstStyle/>
        <a:p>
          <a:endParaRPr lang="en-SE"/>
        </a:p>
      </dgm:t>
    </dgm:pt>
    <dgm:pt modelId="{86BA22DE-4159-47D3-B793-BA5FE9CBFD2A}" type="sibTrans" cxnId="{6954F892-F0E2-4404-A92A-C64D56B84359}">
      <dgm:prSet/>
      <dgm:spPr/>
      <dgm:t>
        <a:bodyPr/>
        <a:lstStyle/>
        <a:p>
          <a:endParaRPr lang="en-SE"/>
        </a:p>
      </dgm:t>
    </dgm:pt>
    <dgm:pt modelId="{6632AEAB-63B5-439B-9DAB-7AE526B945BE}">
      <dgm:prSet phldrT="[Text]"/>
      <dgm:spPr/>
      <dgm:t>
        <a:bodyPr/>
        <a:lstStyle/>
        <a:p>
          <a:r>
            <a:rPr lang="sv-SE" dirty="0"/>
            <a:t>SE</a:t>
          </a:r>
          <a:endParaRPr lang="en-SE" dirty="0"/>
        </a:p>
      </dgm:t>
    </dgm:pt>
    <dgm:pt modelId="{6CB01F96-F6B2-4B9F-A9E7-F8AD8203EC55}" type="parTrans" cxnId="{043DB599-ECA5-4C9A-A6EE-5DF81D8AAC74}">
      <dgm:prSet/>
      <dgm:spPr/>
      <dgm:t>
        <a:bodyPr/>
        <a:lstStyle/>
        <a:p>
          <a:endParaRPr lang="en-SE"/>
        </a:p>
      </dgm:t>
    </dgm:pt>
    <dgm:pt modelId="{0D697078-7D27-4C86-BB45-2E60270E17E8}" type="sibTrans" cxnId="{043DB599-ECA5-4C9A-A6EE-5DF81D8AAC74}">
      <dgm:prSet/>
      <dgm:spPr/>
      <dgm:t>
        <a:bodyPr/>
        <a:lstStyle/>
        <a:p>
          <a:endParaRPr lang="en-SE"/>
        </a:p>
      </dgm:t>
    </dgm:pt>
    <dgm:pt modelId="{21B052AD-C5F2-407A-BCD0-09A7B63BC91E}">
      <dgm:prSet phldrT="[Text]"/>
      <dgm:spPr/>
      <dgm:t>
        <a:bodyPr/>
        <a:lstStyle/>
        <a:p>
          <a:r>
            <a:rPr lang="sv-SE" dirty="0"/>
            <a:t>Staff1</a:t>
          </a:r>
          <a:endParaRPr lang="en-SE" dirty="0"/>
        </a:p>
      </dgm:t>
    </dgm:pt>
    <dgm:pt modelId="{F550D766-87D0-4852-975A-F4645DB8CBB6}" type="parTrans" cxnId="{103C1DF6-4481-47C9-B331-A762FAC95F17}">
      <dgm:prSet/>
      <dgm:spPr/>
      <dgm:t>
        <a:bodyPr/>
        <a:lstStyle/>
        <a:p>
          <a:endParaRPr lang="en-SE"/>
        </a:p>
      </dgm:t>
    </dgm:pt>
    <dgm:pt modelId="{BBA4EEC0-46C2-44C0-A579-7799BFB98DA2}" type="sibTrans" cxnId="{103C1DF6-4481-47C9-B331-A762FAC95F17}">
      <dgm:prSet/>
      <dgm:spPr/>
      <dgm:t>
        <a:bodyPr/>
        <a:lstStyle/>
        <a:p>
          <a:endParaRPr lang="en-SE"/>
        </a:p>
      </dgm:t>
    </dgm:pt>
    <dgm:pt modelId="{6C3796EA-BC29-4C74-8732-8524FAED252B}">
      <dgm:prSet phldrT="[Text]"/>
      <dgm:spPr/>
      <dgm:t>
        <a:bodyPr/>
        <a:lstStyle/>
        <a:p>
          <a:r>
            <a:rPr lang="sv-SE" dirty="0"/>
            <a:t>Staff2</a:t>
          </a:r>
          <a:endParaRPr lang="en-SE" dirty="0"/>
        </a:p>
      </dgm:t>
    </dgm:pt>
    <dgm:pt modelId="{BEEC92C2-F625-4472-9293-7898E2B59D14}" type="parTrans" cxnId="{448B163A-AA1F-4E47-92A6-00E29D1B17B9}">
      <dgm:prSet/>
      <dgm:spPr/>
      <dgm:t>
        <a:bodyPr/>
        <a:lstStyle/>
        <a:p>
          <a:endParaRPr lang="en-SE"/>
        </a:p>
      </dgm:t>
    </dgm:pt>
    <dgm:pt modelId="{D7DDBE83-35A4-4CE8-98D0-9B54D783DECE}" type="sibTrans" cxnId="{448B163A-AA1F-4E47-92A6-00E29D1B17B9}">
      <dgm:prSet/>
      <dgm:spPr/>
      <dgm:t>
        <a:bodyPr/>
        <a:lstStyle/>
        <a:p>
          <a:endParaRPr lang="en-SE"/>
        </a:p>
      </dgm:t>
    </dgm:pt>
    <dgm:pt modelId="{D2B4CA80-2EEC-4CAF-AD57-9BA0EC853C5B}">
      <dgm:prSet phldrT="[Text]"/>
      <dgm:spPr/>
      <dgm:t>
        <a:bodyPr/>
        <a:lstStyle/>
        <a:p>
          <a:r>
            <a:rPr lang="sv-SE" dirty="0"/>
            <a:t>Staff n</a:t>
          </a:r>
          <a:endParaRPr lang="en-SE" dirty="0"/>
        </a:p>
      </dgm:t>
    </dgm:pt>
    <dgm:pt modelId="{6B5B49B7-BB96-44A7-9BF1-0C81ACC932A8}" type="parTrans" cxnId="{2E701EA5-E4DC-4F7B-8102-68AC561FEEB5}">
      <dgm:prSet/>
      <dgm:spPr/>
      <dgm:t>
        <a:bodyPr/>
        <a:lstStyle/>
        <a:p>
          <a:endParaRPr lang="en-SE"/>
        </a:p>
      </dgm:t>
    </dgm:pt>
    <dgm:pt modelId="{DB013E26-AF6F-4D2D-9EE8-085AC280D516}" type="sibTrans" cxnId="{2E701EA5-E4DC-4F7B-8102-68AC561FEEB5}">
      <dgm:prSet/>
      <dgm:spPr/>
      <dgm:t>
        <a:bodyPr/>
        <a:lstStyle/>
        <a:p>
          <a:endParaRPr lang="en-SE"/>
        </a:p>
      </dgm:t>
    </dgm:pt>
    <dgm:pt modelId="{C2EAD66A-F180-4560-8229-BAFCA245770B}">
      <dgm:prSet phldrT="[Text]"/>
      <dgm:spPr/>
      <dgm:t>
        <a:bodyPr/>
        <a:lstStyle/>
        <a:p>
          <a:r>
            <a:rPr lang="sv-SE" dirty="0"/>
            <a:t>Staff n</a:t>
          </a:r>
          <a:endParaRPr lang="en-SE" dirty="0"/>
        </a:p>
      </dgm:t>
    </dgm:pt>
    <dgm:pt modelId="{8FDC5DDE-269D-4220-A7E0-1803F4BEF59D}" type="parTrans" cxnId="{E641E7B9-0C4D-455B-8C26-A3065EED93CF}">
      <dgm:prSet/>
      <dgm:spPr/>
      <dgm:t>
        <a:bodyPr/>
        <a:lstStyle/>
        <a:p>
          <a:endParaRPr lang="en-SE"/>
        </a:p>
      </dgm:t>
    </dgm:pt>
    <dgm:pt modelId="{E9BDCB92-3479-4C5A-ACE6-CA70BDA9ED87}" type="sibTrans" cxnId="{E641E7B9-0C4D-455B-8C26-A3065EED93CF}">
      <dgm:prSet/>
      <dgm:spPr/>
      <dgm:t>
        <a:bodyPr/>
        <a:lstStyle/>
        <a:p>
          <a:endParaRPr lang="en-SE"/>
        </a:p>
      </dgm:t>
    </dgm:pt>
    <dgm:pt modelId="{4E3A477C-4AC1-43F1-BDE3-24EC05E9B3FA}">
      <dgm:prSet phldrT="[Text]"/>
      <dgm:spPr/>
      <dgm:t>
        <a:bodyPr/>
        <a:lstStyle/>
        <a:p>
          <a:r>
            <a:rPr lang="sv-SE" dirty="0"/>
            <a:t>Staff n</a:t>
          </a:r>
          <a:endParaRPr lang="en-SE" dirty="0"/>
        </a:p>
      </dgm:t>
    </dgm:pt>
    <dgm:pt modelId="{929C38C3-57C0-4C62-84AC-F1FE78A2E3F1}" type="parTrans" cxnId="{660D96FB-797F-482F-A4A8-F86E1AC2F16A}">
      <dgm:prSet/>
      <dgm:spPr/>
      <dgm:t>
        <a:bodyPr/>
        <a:lstStyle/>
        <a:p>
          <a:endParaRPr lang="en-SE"/>
        </a:p>
      </dgm:t>
    </dgm:pt>
    <dgm:pt modelId="{5465AFDD-FF72-45C1-8043-317604ACF948}" type="sibTrans" cxnId="{660D96FB-797F-482F-A4A8-F86E1AC2F16A}">
      <dgm:prSet/>
      <dgm:spPr/>
      <dgm:t>
        <a:bodyPr/>
        <a:lstStyle/>
        <a:p>
          <a:endParaRPr lang="en-SE"/>
        </a:p>
      </dgm:t>
    </dgm:pt>
    <dgm:pt modelId="{DBDE1CF6-491E-47AE-9CBA-DE0F2D4A08F0}">
      <dgm:prSet phldrT="[Text]"/>
      <dgm:spPr/>
      <dgm:t>
        <a:bodyPr/>
        <a:lstStyle/>
        <a:p>
          <a:r>
            <a:rPr lang="sv-SE" dirty="0"/>
            <a:t>DG</a:t>
          </a:r>
          <a:endParaRPr lang="en-SE" dirty="0"/>
        </a:p>
      </dgm:t>
    </dgm:pt>
    <dgm:pt modelId="{F785130E-A1A2-459E-AEFE-A225343D546C}" type="parTrans" cxnId="{33BF0049-BD2F-4EB2-804F-6E78D338B81B}">
      <dgm:prSet/>
      <dgm:spPr/>
      <dgm:t>
        <a:bodyPr/>
        <a:lstStyle/>
        <a:p>
          <a:endParaRPr lang="en-SE"/>
        </a:p>
      </dgm:t>
    </dgm:pt>
    <dgm:pt modelId="{B614347B-88E4-4A3C-8C6F-053254928239}" type="sibTrans" cxnId="{33BF0049-BD2F-4EB2-804F-6E78D338B81B}">
      <dgm:prSet/>
      <dgm:spPr/>
      <dgm:t>
        <a:bodyPr/>
        <a:lstStyle/>
        <a:p>
          <a:endParaRPr lang="en-SE"/>
        </a:p>
      </dgm:t>
    </dgm:pt>
    <dgm:pt modelId="{E325E98C-D6D1-4F56-9BA3-6BC7665E8B28}">
      <dgm:prSet phldrT="[Text]"/>
      <dgm:spPr/>
      <dgm:t>
        <a:bodyPr/>
        <a:lstStyle/>
        <a:p>
          <a:r>
            <a:rPr lang="sv-SE" dirty="0"/>
            <a:t>DMSC</a:t>
          </a:r>
          <a:endParaRPr lang="en-SE" dirty="0"/>
        </a:p>
      </dgm:t>
    </dgm:pt>
    <dgm:pt modelId="{6F501D0E-E45D-4106-9927-3950FF10AABD}" type="parTrans" cxnId="{564B8E3F-025F-4262-9E96-379F7655CF1F}">
      <dgm:prSet/>
      <dgm:spPr/>
      <dgm:t>
        <a:bodyPr/>
        <a:lstStyle/>
        <a:p>
          <a:endParaRPr lang="en-SE"/>
        </a:p>
      </dgm:t>
    </dgm:pt>
    <dgm:pt modelId="{0CDAE7AD-3674-484D-BA04-37425C2B1425}" type="sibTrans" cxnId="{564B8E3F-025F-4262-9E96-379F7655CF1F}">
      <dgm:prSet/>
      <dgm:spPr/>
      <dgm:t>
        <a:bodyPr/>
        <a:lstStyle/>
        <a:p>
          <a:endParaRPr lang="en-SE"/>
        </a:p>
      </dgm:t>
    </dgm:pt>
    <dgm:pt modelId="{2779C1E2-2818-4780-B8B0-71CDFCA7389C}">
      <dgm:prSet phldrT="[Text]"/>
      <dgm:spPr/>
      <dgm:t>
        <a:bodyPr/>
        <a:lstStyle/>
        <a:p>
          <a:r>
            <a:rPr lang="sv-SE" dirty="0"/>
            <a:t>Staff1</a:t>
          </a:r>
          <a:endParaRPr lang="en-SE" dirty="0"/>
        </a:p>
      </dgm:t>
    </dgm:pt>
    <dgm:pt modelId="{9F9B575D-579B-4AD5-BCFF-FF9C3D6BB45E}" type="parTrans" cxnId="{E6030EE3-38F9-4C55-9A88-6C755993DAB2}">
      <dgm:prSet/>
      <dgm:spPr/>
      <dgm:t>
        <a:bodyPr/>
        <a:lstStyle/>
        <a:p>
          <a:endParaRPr lang="en-SE"/>
        </a:p>
      </dgm:t>
    </dgm:pt>
    <dgm:pt modelId="{F649CE83-CD78-49DF-AA8A-EE76D450CB78}" type="sibTrans" cxnId="{E6030EE3-38F9-4C55-9A88-6C755993DAB2}">
      <dgm:prSet/>
      <dgm:spPr/>
      <dgm:t>
        <a:bodyPr/>
        <a:lstStyle/>
        <a:p>
          <a:endParaRPr lang="en-SE"/>
        </a:p>
      </dgm:t>
    </dgm:pt>
    <dgm:pt modelId="{C8A20E0F-D73A-429E-BBE7-E23AF8CA5B75}">
      <dgm:prSet phldrT="[Text]"/>
      <dgm:spPr/>
      <dgm:t>
        <a:bodyPr/>
        <a:lstStyle/>
        <a:p>
          <a:r>
            <a:rPr lang="sv-SE" dirty="0"/>
            <a:t>Staff2</a:t>
          </a:r>
          <a:endParaRPr lang="en-SE" dirty="0"/>
        </a:p>
      </dgm:t>
    </dgm:pt>
    <dgm:pt modelId="{65D578FF-7A3F-42F2-8045-01A5755063E3}" type="parTrans" cxnId="{5FDF4007-455A-4653-82CC-C5212FC337F9}">
      <dgm:prSet/>
      <dgm:spPr/>
      <dgm:t>
        <a:bodyPr/>
        <a:lstStyle/>
        <a:p>
          <a:endParaRPr lang="en-SE"/>
        </a:p>
      </dgm:t>
    </dgm:pt>
    <dgm:pt modelId="{BE5D8855-32C0-4851-9FB4-3B575F763640}" type="sibTrans" cxnId="{5FDF4007-455A-4653-82CC-C5212FC337F9}">
      <dgm:prSet/>
      <dgm:spPr/>
      <dgm:t>
        <a:bodyPr/>
        <a:lstStyle/>
        <a:p>
          <a:endParaRPr lang="en-SE"/>
        </a:p>
      </dgm:t>
    </dgm:pt>
    <dgm:pt modelId="{BDA42B87-4B3F-441C-877C-EA274FD34AFF}">
      <dgm:prSet phldrT="[Text]"/>
      <dgm:spPr/>
      <dgm:t>
        <a:bodyPr/>
        <a:lstStyle/>
        <a:p>
          <a:r>
            <a:rPr lang="sv-SE" dirty="0"/>
            <a:t>Staff n</a:t>
          </a:r>
          <a:endParaRPr lang="en-SE" dirty="0"/>
        </a:p>
      </dgm:t>
    </dgm:pt>
    <dgm:pt modelId="{D09A4CAF-9E7A-40DA-9FFF-3D84C3D027BD}" type="parTrans" cxnId="{5E3366CB-ECFD-424E-BE17-386688BCAF12}">
      <dgm:prSet/>
      <dgm:spPr/>
      <dgm:t>
        <a:bodyPr/>
        <a:lstStyle/>
        <a:p>
          <a:endParaRPr lang="en-SE"/>
        </a:p>
      </dgm:t>
    </dgm:pt>
    <dgm:pt modelId="{C8381B13-1909-4FAA-B9A8-FBC658BDC060}" type="sibTrans" cxnId="{5E3366CB-ECFD-424E-BE17-386688BCAF12}">
      <dgm:prSet/>
      <dgm:spPr/>
      <dgm:t>
        <a:bodyPr/>
        <a:lstStyle/>
        <a:p>
          <a:endParaRPr lang="en-SE"/>
        </a:p>
      </dgm:t>
    </dgm:pt>
    <dgm:pt modelId="{572DD23C-20B6-4002-AA73-8E4760228185}">
      <dgm:prSet phldrT="[Text]"/>
      <dgm:spPr/>
      <dgm:t>
        <a:bodyPr/>
        <a:lstStyle/>
        <a:p>
          <a:r>
            <a:rPr lang="sv-SE" dirty="0"/>
            <a:t>Staff1</a:t>
          </a:r>
          <a:endParaRPr lang="en-SE" dirty="0"/>
        </a:p>
      </dgm:t>
    </dgm:pt>
    <dgm:pt modelId="{EBDAE5C9-ECC4-4431-BB13-6C59BF709045}" type="parTrans" cxnId="{03A57D5C-CD2A-4F65-9E81-A2C4A897D35E}">
      <dgm:prSet/>
      <dgm:spPr/>
      <dgm:t>
        <a:bodyPr/>
        <a:lstStyle/>
        <a:p>
          <a:endParaRPr lang="en-SE"/>
        </a:p>
      </dgm:t>
    </dgm:pt>
    <dgm:pt modelId="{B1FD0BAE-847B-4DF8-8875-687ABED0C9FA}" type="sibTrans" cxnId="{03A57D5C-CD2A-4F65-9E81-A2C4A897D35E}">
      <dgm:prSet/>
      <dgm:spPr/>
      <dgm:t>
        <a:bodyPr/>
        <a:lstStyle/>
        <a:p>
          <a:endParaRPr lang="en-SE"/>
        </a:p>
      </dgm:t>
    </dgm:pt>
    <dgm:pt modelId="{346AAFF7-0339-49AD-B42F-C24751868769}">
      <dgm:prSet phldrT="[Text]"/>
      <dgm:spPr/>
      <dgm:t>
        <a:bodyPr/>
        <a:lstStyle/>
        <a:p>
          <a:r>
            <a:rPr lang="sv-SE" dirty="0"/>
            <a:t>Staff2</a:t>
          </a:r>
          <a:endParaRPr lang="en-SE" dirty="0"/>
        </a:p>
      </dgm:t>
    </dgm:pt>
    <dgm:pt modelId="{452B297D-EC4A-4869-BB7E-B20242B36568}" type="parTrans" cxnId="{57C52055-652B-45D9-8612-D6FA60F3B48E}">
      <dgm:prSet/>
      <dgm:spPr/>
      <dgm:t>
        <a:bodyPr/>
        <a:lstStyle/>
        <a:p>
          <a:endParaRPr lang="en-SE"/>
        </a:p>
      </dgm:t>
    </dgm:pt>
    <dgm:pt modelId="{A945D1C4-5367-4979-9808-5329FED139BB}" type="sibTrans" cxnId="{57C52055-652B-45D9-8612-D6FA60F3B48E}">
      <dgm:prSet/>
      <dgm:spPr/>
      <dgm:t>
        <a:bodyPr/>
        <a:lstStyle/>
        <a:p>
          <a:endParaRPr lang="en-SE"/>
        </a:p>
      </dgm:t>
    </dgm:pt>
    <dgm:pt modelId="{58FA35B3-2474-4FC1-A064-F3A93039A35D}">
      <dgm:prSet phldrT="[Text]"/>
      <dgm:spPr/>
      <dgm:t>
        <a:bodyPr/>
        <a:lstStyle/>
        <a:p>
          <a:r>
            <a:rPr lang="sv-SE" dirty="0"/>
            <a:t>Staff n</a:t>
          </a:r>
          <a:endParaRPr lang="en-SE" dirty="0"/>
        </a:p>
      </dgm:t>
    </dgm:pt>
    <dgm:pt modelId="{C64EAE7C-D0CC-4000-9BC9-6764F4384551}" type="parTrans" cxnId="{8FB13BED-C713-4AC1-AD3E-CB3BCEB6A0C7}">
      <dgm:prSet/>
      <dgm:spPr/>
      <dgm:t>
        <a:bodyPr/>
        <a:lstStyle/>
        <a:p>
          <a:endParaRPr lang="en-SE"/>
        </a:p>
      </dgm:t>
    </dgm:pt>
    <dgm:pt modelId="{FFFCF3CE-EE0F-49B2-A544-08772CDBCC04}" type="sibTrans" cxnId="{8FB13BED-C713-4AC1-AD3E-CB3BCEB6A0C7}">
      <dgm:prSet/>
      <dgm:spPr/>
      <dgm:t>
        <a:bodyPr/>
        <a:lstStyle/>
        <a:p>
          <a:endParaRPr lang="en-SE"/>
        </a:p>
      </dgm:t>
    </dgm:pt>
    <dgm:pt modelId="{C1222841-661D-4595-A28A-7184E4651762}">
      <dgm:prSet phldrT="[Text]"/>
      <dgm:spPr/>
      <dgm:t>
        <a:bodyPr/>
        <a:lstStyle/>
        <a:p>
          <a:r>
            <a:rPr lang="sv-SE" dirty="0"/>
            <a:t>Staff 1 - n</a:t>
          </a:r>
          <a:endParaRPr lang="en-SE" dirty="0"/>
        </a:p>
      </dgm:t>
    </dgm:pt>
    <dgm:pt modelId="{449F5FA2-0F33-4C25-B103-337732D9980F}" type="parTrans" cxnId="{4BEDF60B-5B45-463A-A117-B838A952E0B0}">
      <dgm:prSet/>
      <dgm:spPr/>
      <dgm:t>
        <a:bodyPr/>
        <a:lstStyle/>
        <a:p>
          <a:endParaRPr lang="en-SE"/>
        </a:p>
      </dgm:t>
    </dgm:pt>
    <dgm:pt modelId="{0516FC1E-CE05-4157-B6CD-6F068D86212B}" type="sibTrans" cxnId="{4BEDF60B-5B45-463A-A117-B838A952E0B0}">
      <dgm:prSet/>
      <dgm:spPr/>
      <dgm:t>
        <a:bodyPr/>
        <a:lstStyle/>
        <a:p>
          <a:endParaRPr lang="en-SE"/>
        </a:p>
      </dgm:t>
    </dgm:pt>
    <dgm:pt modelId="{4DA306BA-6112-4C90-9512-C24C16A1CCCD}">
      <dgm:prSet phldrT="[Text]"/>
      <dgm:spPr/>
      <dgm:t>
        <a:bodyPr/>
        <a:lstStyle/>
        <a:p>
          <a:r>
            <a:rPr lang="sv-SE"/>
            <a:t>NCG</a:t>
          </a:r>
          <a:endParaRPr lang="en-SE" dirty="0"/>
        </a:p>
      </dgm:t>
    </dgm:pt>
    <dgm:pt modelId="{FD43E0D8-3561-457F-B619-195C63C892B8}" type="parTrans" cxnId="{E0E5B76C-03FF-4F7C-B3B3-346B70487672}">
      <dgm:prSet/>
      <dgm:spPr/>
      <dgm:t>
        <a:bodyPr/>
        <a:lstStyle/>
        <a:p>
          <a:endParaRPr lang="en-SE"/>
        </a:p>
      </dgm:t>
    </dgm:pt>
    <dgm:pt modelId="{185E3D2C-16C9-46B7-9F19-5614E78C9128}" type="sibTrans" cxnId="{E0E5B76C-03FF-4F7C-B3B3-346B70487672}">
      <dgm:prSet/>
      <dgm:spPr/>
      <dgm:t>
        <a:bodyPr/>
        <a:lstStyle/>
        <a:p>
          <a:endParaRPr lang="en-SE"/>
        </a:p>
      </dgm:t>
    </dgm:pt>
    <dgm:pt modelId="{6B7EE45A-B85B-4139-934D-7A43EB93D6E2}" type="pres">
      <dgm:prSet presAssocID="{5779A95B-673D-41B5-920F-E610FC43D946}" presName="theList" presStyleCnt="0">
        <dgm:presLayoutVars>
          <dgm:dir/>
          <dgm:animLvl val="lvl"/>
          <dgm:resizeHandles val="exact"/>
        </dgm:presLayoutVars>
      </dgm:prSet>
      <dgm:spPr/>
    </dgm:pt>
    <dgm:pt modelId="{33D8EC98-C97E-4EAB-84B5-BB7C8040A129}" type="pres">
      <dgm:prSet presAssocID="{AFB5B805-85AA-4932-BFBA-F89291D00E02}" presName="compNode" presStyleCnt="0"/>
      <dgm:spPr/>
    </dgm:pt>
    <dgm:pt modelId="{22BEC70D-86E6-41C3-A79E-246B4C71ECEA}" type="pres">
      <dgm:prSet presAssocID="{AFB5B805-85AA-4932-BFBA-F89291D00E02}" presName="aNode" presStyleLbl="bgShp" presStyleIdx="0" presStyleCnt="6" custLinFactNeighborY="1384"/>
      <dgm:spPr/>
    </dgm:pt>
    <dgm:pt modelId="{50904E5B-D283-4450-8EAD-94933DB3924A}" type="pres">
      <dgm:prSet presAssocID="{AFB5B805-85AA-4932-BFBA-F89291D00E02}" presName="textNode" presStyleLbl="bgShp" presStyleIdx="0" presStyleCnt="6"/>
      <dgm:spPr/>
    </dgm:pt>
    <dgm:pt modelId="{F04F25A0-0BA5-4770-85D0-B235C2B60515}" type="pres">
      <dgm:prSet presAssocID="{AFB5B805-85AA-4932-BFBA-F89291D00E02}" presName="compChildNode" presStyleCnt="0"/>
      <dgm:spPr/>
    </dgm:pt>
    <dgm:pt modelId="{892DE2EF-1080-41F8-BFFA-78D9C98ABC46}" type="pres">
      <dgm:prSet presAssocID="{AFB5B805-85AA-4932-BFBA-F89291D00E02}" presName="theInnerList" presStyleCnt="0"/>
      <dgm:spPr/>
    </dgm:pt>
    <dgm:pt modelId="{0F087929-D080-499E-B200-5ABB7DE2AB23}" type="pres">
      <dgm:prSet presAssocID="{C1222841-661D-4595-A28A-7184E4651762}" presName="childNode" presStyleLbl="node1" presStyleIdx="0" presStyleCnt="16">
        <dgm:presLayoutVars>
          <dgm:bulletEnabled val="1"/>
        </dgm:presLayoutVars>
      </dgm:prSet>
      <dgm:spPr/>
    </dgm:pt>
    <dgm:pt modelId="{52ACAD2A-3D24-4998-B24E-8165ED1E7CB0}" type="pres">
      <dgm:prSet presAssocID="{AFB5B805-85AA-4932-BFBA-F89291D00E02}" presName="aSpace" presStyleCnt="0"/>
      <dgm:spPr/>
    </dgm:pt>
    <dgm:pt modelId="{6C7A96DF-3229-41CC-A612-9C114F3D2D7F}" type="pres">
      <dgm:prSet presAssocID="{4DA306BA-6112-4C90-9512-C24C16A1CCCD}" presName="compNode" presStyleCnt="0"/>
      <dgm:spPr/>
    </dgm:pt>
    <dgm:pt modelId="{ECA3098D-FB32-4B91-8D37-079702178A2D}" type="pres">
      <dgm:prSet presAssocID="{4DA306BA-6112-4C90-9512-C24C16A1CCCD}" presName="aNode" presStyleLbl="bgShp" presStyleIdx="1" presStyleCnt="6"/>
      <dgm:spPr/>
    </dgm:pt>
    <dgm:pt modelId="{C135A984-F761-4889-AB0B-A0D9EC3F4451}" type="pres">
      <dgm:prSet presAssocID="{4DA306BA-6112-4C90-9512-C24C16A1CCCD}" presName="textNode" presStyleLbl="bgShp" presStyleIdx="1" presStyleCnt="6"/>
      <dgm:spPr/>
    </dgm:pt>
    <dgm:pt modelId="{5951E451-3FAD-4E7A-AC65-5E836EC0E016}" type="pres">
      <dgm:prSet presAssocID="{4DA306BA-6112-4C90-9512-C24C16A1CCCD}" presName="compChildNode" presStyleCnt="0"/>
      <dgm:spPr/>
    </dgm:pt>
    <dgm:pt modelId="{3255A7B7-19C2-46AD-9768-1306D9935596}" type="pres">
      <dgm:prSet presAssocID="{4DA306BA-6112-4C90-9512-C24C16A1CCCD}" presName="theInnerList" presStyleCnt="0"/>
      <dgm:spPr/>
    </dgm:pt>
    <dgm:pt modelId="{7F8731CB-2F0D-4078-A91B-D52C065D41ED}" type="pres">
      <dgm:prSet presAssocID="{F3D8771A-4A11-4903-8415-49476D659283}" presName="childNode" presStyleLbl="node1" presStyleIdx="1" presStyleCnt="16">
        <dgm:presLayoutVars>
          <dgm:bulletEnabled val="1"/>
        </dgm:presLayoutVars>
      </dgm:prSet>
      <dgm:spPr/>
    </dgm:pt>
    <dgm:pt modelId="{1B822C09-8A56-43DA-AD37-36DB9A23EFE6}" type="pres">
      <dgm:prSet presAssocID="{F3D8771A-4A11-4903-8415-49476D659283}" presName="aSpace2" presStyleCnt="0"/>
      <dgm:spPr/>
    </dgm:pt>
    <dgm:pt modelId="{6BD0C969-7368-4AC2-BC57-C48AAD3914A2}" type="pres">
      <dgm:prSet presAssocID="{67168742-B8DC-41CF-8E11-332B1B9F4BEF}" presName="childNode" presStyleLbl="node1" presStyleIdx="2" presStyleCnt="16">
        <dgm:presLayoutVars>
          <dgm:bulletEnabled val="1"/>
        </dgm:presLayoutVars>
      </dgm:prSet>
      <dgm:spPr/>
    </dgm:pt>
    <dgm:pt modelId="{9BBC10DD-B741-4C5C-8EC0-1EC4B54A419A}" type="pres">
      <dgm:prSet presAssocID="{67168742-B8DC-41CF-8E11-332B1B9F4BEF}" presName="aSpace2" presStyleCnt="0"/>
      <dgm:spPr/>
    </dgm:pt>
    <dgm:pt modelId="{89445017-3431-4522-BF67-439E8D2D5BD7}" type="pres">
      <dgm:prSet presAssocID="{D2B4CA80-2EEC-4CAF-AD57-9BA0EC853C5B}" presName="childNode" presStyleLbl="node1" presStyleIdx="3" presStyleCnt="16">
        <dgm:presLayoutVars>
          <dgm:bulletEnabled val="1"/>
        </dgm:presLayoutVars>
      </dgm:prSet>
      <dgm:spPr/>
    </dgm:pt>
    <dgm:pt modelId="{555910C4-27B8-4B50-A7D3-EAB8BCAACD38}" type="pres">
      <dgm:prSet presAssocID="{4DA306BA-6112-4C90-9512-C24C16A1CCCD}" presName="aSpace" presStyleCnt="0"/>
      <dgm:spPr/>
    </dgm:pt>
    <dgm:pt modelId="{25355F02-5567-4F62-ABF5-A7CDCAEB6DAA}" type="pres">
      <dgm:prSet presAssocID="{198D2315-F141-49AF-ADC0-ABF9E12DE18D}" presName="compNode" presStyleCnt="0"/>
      <dgm:spPr/>
    </dgm:pt>
    <dgm:pt modelId="{E189A8C2-1A25-4EB8-A30C-7ABD17769378}" type="pres">
      <dgm:prSet presAssocID="{198D2315-F141-49AF-ADC0-ABF9E12DE18D}" presName="aNode" presStyleLbl="bgShp" presStyleIdx="2" presStyleCnt="6"/>
      <dgm:spPr/>
    </dgm:pt>
    <dgm:pt modelId="{21742EF6-6F98-4E4A-91AA-C66AD385450C}" type="pres">
      <dgm:prSet presAssocID="{198D2315-F141-49AF-ADC0-ABF9E12DE18D}" presName="textNode" presStyleLbl="bgShp" presStyleIdx="2" presStyleCnt="6"/>
      <dgm:spPr/>
    </dgm:pt>
    <dgm:pt modelId="{D37259B2-D179-4ECC-A3B2-62F96A1E2069}" type="pres">
      <dgm:prSet presAssocID="{198D2315-F141-49AF-ADC0-ABF9E12DE18D}" presName="compChildNode" presStyleCnt="0"/>
      <dgm:spPr/>
    </dgm:pt>
    <dgm:pt modelId="{183919A2-6A76-4E4B-AC0C-4EEA7EC3471E}" type="pres">
      <dgm:prSet presAssocID="{198D2315-F141-49AF-ADC0-ABF9E12DE18D}" presName="theInnerList" presStyleCnt="0"/>
      <dgm:spPr/>
    </dgm:pt>
    <dgm:pt modelId="{140C7F3A-791C-4167-B92B-DBA0C9CB2C59}" type="pres">
      <dgm:prSet presAssocID="{06085DFD-8A8D-4DE2-9D3E-5F42E0AADAAC}" presName="childNode" presStyleLbl="node1" presStyleIdx="4" presStyleCnt="16">
        <dgm:presLayoutVars>
          <dgm:bulletEnabled val="1"/>
        </dgm:presLayoutVars>
      </dgm:prSet>
      <dgm:spPr/>
    </dgm:pt>
    <dgm:pt modelId="{97807000-0F9D-424A-A875-5988FCB1491E}" type="pres">
      <dgm:prSet presAssocID="{06085DFD-8A8D-4DE2-9D3E-5F42E0AADAAC}" presName="aSpace2" presStyleCnt="0"/>
      <dgm:spPr/>
    </dgm:pt>
    <dgm:pt modelId="{69050AD0-9238-4646-AC34-D278EE031FFF}" type="pres">
      <dgm:prSet presAssocID="{8F047994-1677-4C2A-B6E2-7AB8DAC064E2}" presName="childNode" presStyleLbl="node1" presStyleIdx="5" presStyleCnt="16">
        <dgm:presLayoutVars>
          <dgm:bulletEnabled val="1"/>
        </dgm:presLayoutVars>
      </dgm:prSet>
      <dgm:spPr/>
    </dgm:pt>
    <dgm:pt modelId="{802C40F8-5655-4A65-B3FD-958CDED7A467}" type="pres">
      <dgm:prSet presAssocID="{8F047994-1677-4C2A-B6E2-7AB8DAC064E2}" presName="aSpace2" presStyleCnt="0"/>
      <dgm:spPr/>
    </dgm:pt>
    <dgm:pt modelId="{FEACE538-17C0-4B8C-B4EE-60E77AC7F025}" type="pres">
      <dgm:prSet presAssocID="{C2EAD66A-F180-4560-8229-BAFCA245770B}" presName="childNode" presStyleLbl="node1" presStyleIdx="6" presStyleCnt="16">
        <dgm:presLayoutVars>
          <dgm:bulletEnabled val="1"/>
        </dgm:presLayoutVars>
      </dgm:prSet>
      <dgm:spPr/>
    </dgm:pt>
    <dgm:pt modelId="{4011DF77-8692-4A16-9811-A8BCCE279C9C}" type="pres">
      <dgm:prSet presAssocID="{198D2315-F141-49AF-ADC0-ABF9E12DE18D}" presName="aSpace" presStyleCnt="0"/>
      <dgm:spPr/>
    </dgm:pt>
    <dgm:pt modelId="{0A7B9B33-099C-443D-A100-4BAFBA805C3C}" type="pres">
      <dgm:prSet presAssocID="{6632AEAB-63B5-439B-9DAB-7AE526B945BE}" presName="compNode" presStyleCnt="0"/>
      <dgm:spPr/>
    </dgm:pt>
    <dgm:pt modelId="{62553268-AE39-46BA-92CF-67F4F04DACF4}" type="pres">
      <dgm:prSet presAssocID="{6632AEAB-63B5-439B-9DAB-7AE526B945BE}" presName="aNode" presStyleLbl="bgShp" presStyleIdx="3" presStyleCnt="6"/>
      <dgm:spPr/>
    </dgm:pt>
    <dgm:pt modelId="{446DCD69-7D81-46A6-BD5E-EB814CDD1FE5}" type="pres">
      <dgm:prSet presAssocID="{6632AEAB-63B5-439B-9DAB-7AE526B945BE}" presName="textNode" presStyleLbl="bgShp" presStyleIdx="3" presStyleCnt="6"/>
      <dgm:spPr/>
    </dgm:pt>
    <dgm:pt modelId="{E9439C09-6FB8-49FA-A59A-2BC71429A47C}" type="pres">
      <dgm:prSet presAssocID="{6632AEAB-63B5-439B-9DAB-7AE526B945BE}" presName="compChildNode" presStyleCnt="0"/>
      <dgm:spPr/>
    </dgm:pt>
    <dgm:pt modelId="{0EF8DDEE-6F9F-48BB-A63B-14809D4D0BE8}" type="pres">
      <dgm:prSet presAssocID="{6632AEAB-63B5-439B-9DAB-7AE526B945BE}" presName="theInnerList" presStyleCnt="0"/>
      <dgm:spPr/>
    </dgm:pt>
    <dgm:pt modelId="{5F9A1737-8DF6-43E4-A882-A0C28CC4B956}" type="pres">
      <dgm:prSet presAssocID="{21B052AD-C5F2-407A-BCD0-09A7B63BC91E}" presName="childNode" presStyleLbl="node1" presStyleIdx="7" presStyleCnt="16">
        <dgm:presLayoutVars>
          <dgm:bulletEnabled val="1"/>
        </dgm:presLayoutVars>
      </dgm:prSet>
      <dgm:spPr/>
    </dgm:pt>
    <dgm:pt modelId="{01865661-BC13-49E3-B2F4-36F8E810B496}" type="pres">
      <dgm:prSet presAssocID="{21B052AD-C5F2-407A-BCD0-09A7B63BC91E}" presName="aSpace2" presStyleCnt="0"/>
      <dgm:spPr/>
    </dgm:pt>
    <dgm:pt modelId="{57A476C8-5C3F-413B-9ACA-FF536C54911E}" type="pres">
      <dgm:prSet presAssocID="{6C3796EA-BC29-4C74-8732-8524FAED252B}" presName="childNode" presStyleLbl="node1" presStyleIdx="8" presStyleCnt="16">
        <dgm:presLayoutVars>
          <dgm:bulletEnabled val="1"/>
        </dgm:presLayoutVars>
      </dgm:prSet>
      <dgm:spPr/>
    </dgm:pt>
    <dgm:pt modelId="{8CC0F7C0-318D-473D-916D-BCE799755654}" type="pres">
      <dgm:prSet presAssocID="{6C3796EA-BC29-4C74-8732-8524FAED252B}" presName="aSpace2" presStyleCnt="0"/>
      <dgm:spPr/>
    </dgm:pt>
    <dgm:pt modelId="{4D205934-F884-4B97-8323-FD3023793939}" type="pres">
      <dgm:prSet presAssocID="{4E3A477C-4AC1-43F1-BDE3-24EC05E9B3FA}" presName="childNode" presStyleLbl="node1" presStyleIdx="9" presStyleCnt="16">
        <dgm:presLayoutVars>
          <dgm:bulletEnabled val="1"/>
        </dgm:presLayoutVars>
      </dgm:prSet>
      <dgm:spPr/>
    </dgm:pt>
    <dgm:pt modelId="{4F6589F9-A89D-46BD-A8E9-EF5B2935C49E}" type="pres">
      <dgm:prSet presAssocID="{6632AEAB-63B5-439B-9DAB-7AE526B945BE}" presName="aSpace" presStyleCnt="0"/>
      <dgm:spPr/>
    </dgm:pt>
    <dgm:pt modelId="{D4897357-8D74-421F-B088-4041F9799C84}" type="pres">
      <dgm:prSet presAssocID="{DBDE1CF6-491E-47AE-9CBA-DE0F2D4A08F0}" presName="compNode" presStyleCnt="0"/>
      <dgm:spPr/>
    </dgm:pt>
    <dgm:pt modelId="{918A33B2-788D-4470-9F65-3A22AC706F33}" type="pres">
      <dgm:prSet presAssocID="{DBDE1CF6-491E-47AE-9CBA-DE0F2D4A08F0}" presName="aNode" presStyleLbl="bgShp" presStyleIdx="4" presStyleCnt="6"/>
      <dgm:spPr/>
    </dgm:pt>
    <dgm:pt modelId="{C06D2907-A5CE-4058-B844-EE021DC81643}" type="pres">
      <dgm:prSet presAssocID="{DBDE1CF6-491E-47AE-9CBA-DE0F2D4A08F0}" presName="textNode" presStyleLbl="bgShp" presStyleIdx="4" presStyleCnt="6"/>
      <dgm:spPr/>
    </dgm:pt>
    <dgm:pt modelId="{A2DABE09-0A40-42E2-AA96-AEB5EE6864E0}" type="pres">
      <dgm:prSet presAssocID="{DBDE1CF6-491E-47AE-9CBA-DE0F2D4A08F0}" presName="compChildNode" presStyleCnt="0"/>
      <dgm:spPr/>
    </dgm:pt>
    <dgm:pt modelId="{50FDE13E-8166-4F8A-8339-03D1DFCF0A43}" type="pres">
      <dgm:prSet presAssocID="{DBDE1CF6-491E-47AE-9CBA-DE0F2D4A08F0}" presName="theInnerList" presStyleCnt="0"/>
      <dgm:spPr/>
    </dgm:pt>
    <dgm:pt modelId="{DCD10A14-927A-48C1-A5AF-0CC688D201B8}" type="pres">
      <dgm:prSet presAssocID="{2779C1E2-2818-4780-B8B0-71CDFCA7389C}" presName="childNode" presStyleLbl="node1" presStyleIdx="10" presStyleCnt="16">
        <dgm:presLayoutVars>
          <dgm:bulletEnabled val="1"/>
        </dgm:presLayoutVars>
      </dgm:prSet>
      <dgm:spPr/>
    </dgm:pt>
    <dgm:pt modelId="{108A6C0A-987E-4596-8E38-6AE219A14FDE}" type="pres">
      <dgm:prSet presAssocID="{2779C1E2-2818-4780-B8B0-71CDFCA7389C}" presName="aSpace2" presStyleCnt="0"/>
      <dgm:spPr/>
    </dgm:pt>
    <dgm:pt modelId="{32DF7508-661D-4176-9572-25F77BC7C684}" type="pres">
      <dgm:prSet presAssocID="{C8A20E0F-D73A-429E-BBE7-E23AF8CA5B75}" presName="childNode" presStyleLbl="node1" presStyleIdx="11" presStyleCnt="16">
        <dgm:presLayoutVars>
          <dgm:bulletEnabled val="1"/>
        </dgm:presLayoutVars>
      </dgm:prSet>
      <dgm:spPr/>
    </dgm:pt>
    <dgm:pt modelId="{6199CF8B-9004-44EE-BA6A-0DB3BEE35F17}" type="pres">
      <dgm:prSet presAssocID="{C8A20E0F-D73A-429E-BBE7-E23AF8CA5B75}" presName="aSpace2" presStyleCnt="0"/>
      <dgm:spPr/>
    </dgm:pt>
    <dgm:pt modelId="{4D1E9F42-DA50-46A2-AAE3-AF1629785A6C}" type="pres">
      <dgm:prSet presAssocID="{BDA42B87-4B3F-441C-877C-EA274FD34AFF}" presName="childNode" presStyleLbl="node1" presStyleIdx="12" presStyleCnt="16">
        <dgm:presLayoutVars>
          <dgm:bulletEnabled val="1"/>
        </dgm:presLayoutVars>
      </dgm:prSet>
      <dgm:spPr/>
    </dgm:pt>
    <dgm:pt modelId="{2BE19A73-1044-4156-9461-8D5933A06384}" type="pres">
      <dgm:prSet presAssocID="{DBDE1CF6-491E-47AE-9CBA-DE0F2D4A08F0}" presName="aSpace" presStyleCnt="0"/>
      <dgm:spPr/>
    </dgm:pt>
    <dgm:pt modelId="{388ED9F9-D402-4626-8423-67DEEFA385A2}" type="pres">
      <dgm:prSet presAssocID="{E325E98C-D6D1-4F56-9BA3-6BC7665E8B28}" presName="compNode" presStyleCnt="0"/>
      <dgm:spPr/>
    </dgm:pt>
    <dgm:pt modelId="{A4A2E366-FF1F-4B5B-8A71-07769345291C}" type="pres">
      <dgm:prSet presAssocID="{E325E98C-D6D1-4F56-9BA3-6BC7665E8B28}" presName="aNode" presStyleLbl="bgShp" presStyleIdx="5" presStyleCnt="6"/>
      <dgm:spPr/>
    </dgm:pt>
    <dgm:pt modelId="{61F6499F-3C56-4758-B58D-6594E2648F26}" type="pres">
      <dgm:prSet presAssocID="{E325E98C-D6D1-4F56-9BA3-6BC7665E8B28}" presName="textNode" presStyleLbl="bgShp" presStyleIdx="5" presStyleCnt="6"/>
      <dgm:spPr/>
    </dgm:pt>
    <dgm:pt modelId="{AE2D463A-3FCA-4960-9671-138073C6BC28}" type="pres">
      <dgm:prSet presAssocID="{E325E98C-D6D1-4F56-9BA3-6BC7665E8B28}" presName="compChildNode" presStyleCnt="0"/>
      <dgm:spPr/>
    </dgm:pt>
    <dgm:pt modelId="{8A93158C-05AC-4EAE-8846-E3C8DF0D03A4}" type="pres">
      <dgm:prSet presAssocID="{E325E98C-D6D1-4F56-9BA3-6BC7665E8B28}" presName="theInnerList" presStyleCnt="0"/>
      <dgm:spPr/>
    </dgm:pt>
    <dgm:pt modelId="{A720BD78-677C-472B-9F01-CEB5A615858B}" type="pres">
      <dgm:prSet presAssocID="{572DD23C-20B6-4002-AA73-8E4760228185}" presName="childNode" presStyleLbl="node1" presStyleIdx="13" presStyleCnt="16">
        <dgm:presLayoutVars>
          <dgm:bulletEnabled val="1"/>
        </dgm:presLayoutVars>
      </dgm:prSet>
      <dgm:spPr/>
    </dgm:pt>
    <dgm:pt modelId="{39671E01-620B-4635-AD08-16C4BEFF854D}" type="pres">
      <dgm:prSet presAssocID="{572DD23C-20B6-4002-AA73-8E4760228185}" presName="aSpace2" presStyleCnt="0"/>
      <dgm:spPr/>
    </dgm:pt>
    <dgm:pt modelId="{0593870F-A690-49BD-9F39-8EEF090A4509}" type="pres">
      <dgm:prSet presAssocID="{346AAFF7-0339-49AD-B42F-C24751868769}" presName="childNode" presStyleLbl="node1" presStyleIdx="14" presStyleCnt="16">
        <dgm:presLayoutVars>
          <dgm:bulletEnabled val="1"/>
        </dgm:presLayoutVars>
      </dgm:prSet>
      <dgm:spPr/>
    </dgm:pt>
    <dgm:pt modelId="{5CDF2664-9F56-4F7A-821A-F8979F892FEA}" type="pres">
      <dgm:prSet presAssocID="{346AAFF7-0339-49AD-B42F-C24751868769}" presName="aSpace2" presStyleCnt="0"/>
      <dgm:spPr/>
    </dgm:pt>
    <dgm:pt modelId="{6BADE375-4806-4E5A-864F-2B019757BC15}" type="pres">
      <dgm:prSet presAssocID="{58FA35B3-2474-4FC1-A064-F3A93039A35D}" presName="childNode" presStyleLbl="node1" presStyleIdx="15" presStyleCnt="16">
        <dgm:presLayoutVars>
          <dgm:bulletEnabled val="1"/>
        </dgm:presLayoutVars>
      </dgm:prSet>
      <dgm:spPr/>
    </dgm:pt>
  </dgm:ptLst>
  <dgm:cxnLst>
    <dgm:cxn modelId="{9B2A7E00-2BD5-40C6-9EA2-F0CFB35E750E}" type="presOf" srcId="{F3D8771A-4A11-4903-8415-49476D659283}" destId="{7F8731CB-2F0D-4078-A91B-D52C065D41ED}" srcOrd="0" destOrd="0" presId="urn:microsoft.com/office/officeart/2005/8/layout/lProcess2"/>
    <dgm:cxn modelId="{4F9C3502-901E-405C-BF75-B287A57D5E7A}" srcId="{5779A95B-673D-41B5-920F-E610FC43D946}" destId="{AFB5B805-85AA-4932-BFBA-F89291D00E02}" srcOrd="0" destOrd="0" parTransId="{0F3FA91C-195E-497B-9357-E6AE1EAA5EDF}" sibTransId="{077FAF39-1301-443A-B562-8E2254C61DE7}"/>
    <dgm:cxn modelId="{54435902-9911-48DB-8CB1-55F6101C3B89}" type="presOf" srcId="{8F047994-1677-4C2A-B6E2-7AB8DAC064E2}" destId="{69050AD0-9238-4646-AC34-D278EE031FFF}" srcOrd="0" destOrd="0" presId="urn:microsoft.com/office/officeart/2005/8/layout/lProcess2"/>
    <dgm:cxn modelId="{74898904-C8D5-42E2-9D07-93C2B732DA1E}" type="presOf" srcId="{572DD23C-20B6-4002-AA73-8E4760228185}" destId="{A720BD78-677C-472B-9F01-CEB5A615858B}" srcOrd="0" destOrd="0" presId="urn:microsoft.com/office/officeart/2005/8/layout/lProcess2"/>
    <dgm:cxn modelId="{5FDF4007-455A-4653-82CC-C5212FC337F9}" srcId="{DBDE1CF6-491E-47AE-9CBA-DE0F2D4A08F0}" destId="{C8A20E0F-D73A-429E-BBE7-E23AF8CA5B75}" srcOrd="1" destOrd="0" parTransId="{65D578FF-7A3F-42F2-8045-01A5755063E3}" sibTransId="{BE5D8855-32C0-4851-9FB4-3B575F763640}"/>
    <dgm:cxn modelId="{4904A90A-BDB4-4976-B3D2-F76373CB05EB}" type="presOf" srcId="{67168742-B8DC-41CF-8E11-332B1B9F4BEF}" destId="{6BD0C969-7368-4AC2-BC57-C48AAD3914A2}" srcOrd="0" destOrd="0" presId="urn:microsoft.com/office/officeart/2005/8/layout/lProcess2"/>
    <dgm:cxn modelId="{4BEDF60B-5B45-463A-A117-B838A952E0B0}" srcId="{AFB5B805-85AA-4932-BFBA-F89291D00E02}" destId="{C1222841-661D-4595-A28A-7184E4651762}" srcOrd="0" destOrd="0" parTransId="{449F5FA2-0F33-4C25-B103-337732D9980F}" sibTransId="{0516FC1E-CE05-4157-B6CD-6F068D86212B}"/>
    <dgm:cxn modelId="{64B97730-AD7F-4603-B067-47DAA917E801}" type="presOf" srcId="{5779A95B-673D-41B5-920F-E610FC43D946}" destId="{6B7EE45A-B85B-4139-934D-7A43EB93D6E2}" srcOrd="0" destOrd="0" presId="urn:microsoft.com/office/officeart/2005/8/layout/lProcess2"/>
    <dgm:cxn modelId="{1F81FE34-4930-4F77-8CCC-C1CED73D73A3}" srcId="{4DA306BA-6112-4C90-9512-C24C16A1CCCD}" destId="{67168742-B8DC-41CF-8E11-332B1B9F4BEF}" srcOrd="1" destOrd="0" parTransId="{EECA8F9C-008F-4AC8-9CAE-A293AB20A64D}" sibTransId="{F2DC4606-0C09-4009-9E35-B8C1368F189C}"/>
    <dgm:cxn modelId="{CA6EC337-9E1A-4318-A783-BE19242336A2}" type="presOf" srcId="{C8A20E0F-D73A-429E-BBE7-E23AF8CA5B75}" destId="{32DF7508-661D-4176-9572-25F77BC7C684}" srcOrd="0" destOrd="0" presId="urn:microsoft.com/office/officeart/2005/8/layout/lProcess2"/>
    <dgm:cxn modelId="{5C6A0039-12B1-4AED-833A-3D6A90379BD9}" type="presOf" srcId="{2779C1E2-2818-4780-B8B0-71CDFCA7389C}" destId="{DCD10A14-927A-48C1-A5AF-0CC688D201B8}" srcOrd="0" destOrd="0" presId="urn:microsoft.com/office/officeart/2005/8/layout/lProcess2"/>
    <dgm:cxn modelId="{448B163A-AA1F-4E47-92A6-00E29D1B17B9}" srcId="{6632AEAB-63B5-439B-9DAB-7AE526B945BE}" destId="{6C3796EA-BC29-4C74-8732-8524FAED252B}" srcOrd="1" destOrd="0" parTransId="{BEEC92C2-F625-4472-9293-7898E2B59D14}" sibTransId="{D7DDBE83-35A4-4CE8-98D0-9B54D783DECE}"/>
    <dgm:cxn modelId="{564B8E3F-025F-4262-9E96-379F7655CF1F}" srcId="{5779A95B-673D-41B5-920F-E610FC43D946}" destId="{E325E98C-D6D1-4F56-9BA3-6BC7665E8B28}" srcOrd="5" destOrd="0" parTransId="{6F501D0E-E45D-4106-9927-3950FF10AABD}" sibTransId="{0CDAE7AD-3674-484D-BA04-37425C2B1425}"/>
    <dgm:cxn modelId="{3221FF5B-5625-4A66-8C88-202F71B31680}" type="presOf" srcId="{6632AEAB-63B5-439B-9DAB-7AE526B945BE}" destId="{62553268-AE39-46BA-92CF-67F4F04DACF4}" srcOrd="0" destOrd="0" presId="urn:microsoft.com/office/officeart/2005/8/layout/lProcess2"/>
    <dgm:cxn modelId="{7BF5475C-EBF7-4BFA-801A-46A96FEA8C1A}" type="presOf" srcId="{E325E98C-D6D1-4F56-9BA3-6BC7665E8B28}" destId="{61F6499F-3C56-4758-B58D-6594E2648F26}" srcOrd="1" destOrd="0" presId="urn:microsoft.com/office/officeart/2005/8/layout/lProcess2"/>
    <dgm:cxn modelId="{03A57D5C-CD2A-4F65-9E81-A2C4A897D35E}" srcId="{E325E98C-D6D1-4F56-9BA3-6BC7665E8B28}" destId="{572DD23C-20B6-4002-AA73-8E4760228185}" srcOrd="0" destOrd="0" parTransId="{EBDAE5C9-ECC4-4431-BB13-6C59BF709045}" sibTransId="{B1FD0BAE-847B-4DF8-8875-687ABED0C9FA}"/>
    <dgm:cxn modelId="{E458765F-5197-4202-AB45-EDD996AEEB2B}" srcId="{198D2315-F141-49AF-ADC0-ABF9E12DE18D}" destId="{06085DFD-8A8D-4DE2-9D3E-5F42E0AADAAC}" srcOrd="0" destOrd="0" parTransId="{8C0B7D40-966B-4682-BE22-36C64332C04C}" sibTransId="{188A8DCB-3BA7-4EBB-922F-2179FD699587}"/>
    <dgm:cxn modelId="{33BF0049-BD2F-4EB2-804F-6E78D338B81B}" srcId="{5779A95B-673D-41B5-920F-E610FC43D946}" destId="{DBDE1CF6-491E-47AE-9CBA-DE0F2D4A08F0}" srcOrd="4" destOrd="0" parTransId="{F785130E-A1A2-459E-AEFE-A225343D546C}" sibTransId="{B614347B-88E4-4A3C-8C6F-053254928239}"/>
    <dgm:cxn modelId="{F98DAB69-E414-43BD-82AC-F4FF27E60866}" type="presOf" srcId="{C2EAD66A-F180-4560-8229-BAFCA245770B}" destId="{FEACE538-17C0-4B8C-B4EE-60E77AC7F025}" srcOrd="0" destOrd="0" presId="urn:microsoft.com/office/officeart/2005/8/layout/lProcess2"/>
    <dgm:cxn modelId="{E0E5B76C-03FF-4F7C-B3B3-346B70487672}" srcId="{5779A95B-673D-41B5-920F-E610FC43D946}" destId="{4DA306BA-6112-4C90-9512-C24C16A1CCCD}" srcOrd="1" destOrd="0" parTransId="{FD43E0D8-3561-457F-B619-195C63C892B8}" sibTransId="{185E3D2C-16C9-46B7-9F19-5614E78C9128}"/>
    <dgm:cxn modelId="{0640234D-DF2B-40E2-9F4D-7DC967FA5DBE}" type="presOf" srcId="{4DA306BA-6112-4C90-9512-C24C16A1CCCD}" destId="{ECA3098D-FB32-4B91-8D37-079702178A2D}" srcOrd="0" destOrd="0" presId="urn:microsoft.com/office/officeart/2005/8/layout/lProcess2"/>
    <dgm:cxn modelId="{966E3170-DE4A-4D1E-8366-35076BB67DFF}" type="presOf" srcId="{DBDE1CF6-491E-47AE-9CBA-DE0F2D4A08F0}" destId="{C06D2907-A5CE-4058-B844-EE021DC81643}" srcOrd="1" destOrd="0" presId="urn:microsoft.com/office/officeart/2005/8/layout/lProcess2"/>
    <dgm:cxn modelId="{EAB2C750-649A-4571-8B73-7009B66A20BD}" type="presOf" srcId="{C1222841-661D-4595-A28A-7184E4651762}" destId="{0F087929-D080-499E-B200-5ABB7DE2AB23}" srcOrd="0" destOrd="0" presId="urn:microsoft.com/office/officeart/2005/8/layout/lProcess2"/>
    <dgm:cxn modelId="{CB48B272-14D8-49E6-B791-B17C738FE5CB}" type="presOf" srcId="{AFB5B805-85AA-4932-BFBA-F89291D00E02}" destId="{50904E5B-D283-4450-8EAD-94933DB3924A}" srcOrd="1" destOrd="0" presId="urn:microsoft.com/office/officeart/2005/8/layout/lProcess2"/>
    <dgm:cxn modelId="{D9C72353-D4C0-4CA2-89B7-DE5F83EF943F}" type="presOf" srcId="{346AAFF7-0339-49AD-B42F-C24751868769}" destId="{0593870F-A690-49BD-9F39-8EEF090A4509}" srcOrd="0" destOrd="0" presId="urn:microsoft.com/office/officeart/2005/8/layout/lProcess2"/>
    <dgm:cxn modelId="{57C52055-652B-45D9-8612-D6FA60F3B48E}" srcId="{E325E98C-D6D1-4F56-9BA3-6BC7665E8B28}" destId="{346AAFF7-0339-49AD-B42F-C24751868769}" srcOrd="1" destOrd="0" parTransId="{452B297D-EC4A-4869-BB7E-B20242B36568}" sibTransId="{A945D1C4-5367-4979-9808-5329FED139BB}"/>
    <dgm:cxn modelId="{F2E2F282-6378-4E84-9393-E9F42520E95A}" srcId="{4DA306BA-6112-4C90-9512-C24C16A1CCCD}" destId="{F3D8771A-4A11-4903-8415-49476D659283}" srcOrd="0" destOrd="0" parTransId="{73B603FC-4E3A-4D76-A5E6-6002AD507DEF}" sibTransId="{9A2EBDA3-C056-4D86-B855-34A675A5EDB5}"/>
    <dgm:cxn modelId="{C43F2783-452E-463E-AD4D-62BF66E14FE2}" type="presOf" srcId="{198D2315-F141-49AF-ADC0-ABF9E12DE18D}" destId="{21742EF6-6F98-4E4A-91AA-C66AD385450C}" srcOrd="1" destOrd="0" presId="urn:microsoft.com/office/officeart/2005/8/layout/lProcess2"/>
    <dgm:cxn modelId="{0609DA86-3AC3-4B87-AD80-08A0504AF8C0}" type="presOf" srcId="{6632AEAB-63B5-439B-9DAB-7AE526B945BE}" destId="{446DCD69-7D81-46A6-BD5E-EB814CDD1FE5}" srcOrd="1" destOrd="0" presId="urn:microsoft.com/office/officeart/2005/8/layout/lProcess2"/>
    <dgm:cxn modelId="{D6FF438F-4B8B-4B57-B152-B3A17FD01D6E}" type="presOf" srcId="{D2B4CA80-2EEC-4CAF-AD57-9BA0EC853C5B}" destId="{89445017-3431-4522-BF67-439E8D2D5BD7}" srcOrd="0" destOrd="0" presId="urn:microsoft.com/office/officeart/2005/8/layout/lProcess2"/>
    <dgm:cxn modelId="{6954F892-F0E2-4404-A92A-C64D56B84359}" srcId="{198D2315-F141-49AF-ADC0-ABF9E12DE18D}" destId="{8F047994-1677-4C2A-B6E2-7AB8DAC064E2}" srcOrd="1" destOrd="0" parTransId="{DDF116A5-260E-4558-882C-1DDC19D50EE1}" sibTransId="{86BA22DE-4159-47D3-B793-BA5FE9CBFD2A}"/>
    <dgm:cxn modelId="{B5DE9F94-AA0A-4B32-B178-0B5787EB5530}" type="presOf" srcId="{E325E98C-D6D1-4F56-9BA3-6BC7665E8B28}" destId="{A4A2E366-FF1F-4B5B-8A71-07769345291C}" srcOrd="0" destOrd="0" presId="urn:microsoft.com/office/officeart/2005/8/layout/lProcess2"/>
    <dgm:cxn modelId="{043DB599-ECA5-4C9A-A6EE-5DF81D8AAC74}" srcId="{5779A95B-673D-41B5-920F-E610FC43D946}" destId="{6632AEAB-63B5-439B-9DAB-7AE526B945BE}" srcOrd="3" destOrd="0" parTransId="{6CB01F96-F6B2-4B9F-A9E7-F8AD8203EC55}" sibTransId="{0D697078-7D27-4C86-BB45-2E60270E17E8}"/>
    <dgm:cxn modelId="{20AA989B-A300-46C5-BE8C-14B3770BA17E}" type="presOf" srcId="{21B052AD-C5F2-407A-BCD0-09A7B63BC91E}" destId="{5F9A1737-8DF6-43E4-A882-A0C28CC4B956}" srcOrd="0" destOrd="0" presId="urn:microsoft.com/office/officeart/2005/8/layout/lProcess2"/>
    <dgm:cxn modelId="{A0E3D79C-CE0A-4394-901E-D59301438815}" type="presOf" srcId="{DBDE1CF6-491E-47AE-9CBA-DE0F2D4A08F0}" destId="{918A33B2-788D-4470-9F65-3A22AC706F33}" srcOrd="0" destOrd="0" presId="urn:microsoft.com/office/officeart/2005/8/layout/lProcess2"/>
    <dgm:cxn modelId="{27EDA2A1-6B8D-4E13-B698-119B58DAB6D9}" srcId="{5779A95B-673D-41B5-920F-E610FC43D946}" destId="{198D2315-F141-49AF-ADC0-ABF9E12DE18D}" srcOrd="2" destOrd="0" parTransId="{53162A50-9981-44A1-B8D8-E51A17B46C9C}" sibTransId="{19C50B62-2A53-456B-A163-ECC70CF2B3FE}"/>
    <dgm:cxn modelId="{2E701EA5-E4DC-4F7B-8102-68AC561FEEB5}" srcId="{4DA306BA-6112-4C90-9512-C24C16A1CCCD}" destId="{D2B4CA80-2EEC-4CAF-AD57-9BA0EC853C5B}" srcOrd="2" destOrd="0" parTransId="{6B5B49B7-BB96-44A7-9BF1-0C81ACC932A8}" sibTransId="{DB013E26-AF6F-4D2D-9EE8-085AC280D516}"/>
    <dgm:cxn modelId="{B90CE6A6-21EE-4095-94AE-DD3462451D3D}" type="presOf" srcId="{4E3A477C-4AC1-43F1-BDE3-24EC05E9B3FA}" destId="{4D205934-F884-4B97-8323-FD3023793939}" srcOrd="0" destOrd="0" presId="urn:microsoft.com/office/officeart/2005/8/layout/lProcess2"/>
    <dgm:cxn modelId="{68AA34AC-2C04-4D8C-8017-39677484DAEC}" type="presOf" srcId="{4DA306BA-6112-4C90-9512-C24C16A1CCCD}" destId="{C135A984-F761-4889-AB0B-A0D9EC3F4451}" srcOrd="1" destOrd="0" presId="urn:microsoft.com/office/officeart/2005/8/layout/lProcess2"/>
    <dgm:cxn modelId="{6CFB3BB8-8C43-45B5-BDEB-A688D83435C5}" type="presOf" srcId="{06085DFD-8A8D-4DE2-9D3E-5F42E0AADAAC}" destId="{140C7F3A-791C-4167-B92B-DBA0C9CB2C59}" srcOrd="0" destOrd="0" presId="urn:microsoft.com/office/officeart/2005/8/layout/lProcess2"/>
    <dgm:cxn modelId="{E641E7B9-0C4D-455B-8C26-A3065EED93CF}" srcId="{198D2315-F141-49AF-ADC0-ABF9E12DE18D}" destId="{C2EAD66A-F180-4560-8229-BAFCA245770B}" srcOrd="2" destOrd="0" parTransId="{8FDC5DDE-269D-4220-A7E0-1803F4BEF59D}" sibTransId="{E9BDCB92-3479-4C5A-ACE6-CA70BDA9ED87}"/>
    <dgm:cxn modelId="{6CD571C0-0BB7-43D4-A57E-8445AF28BB82}" type="presOf" srcId="{BDA42B87-4B3F-441C-877C-EA274FD34AFF}" destId="{4D1E9F42-DA50-46A2-AAE3-AF1629785A6C}" srcOrd="0" destOrd="0" presId="urn:microsoft.com/office/officeart/2005/8/layout/lProcess2"/>
    <dgm:cxn modelId="{08E91EC5-D0EC-421E-A915-F89DA8D3E8F4}" type="presOf" srcId="{AFB5B805-85AA-4932-BFBA-F89291D00E02}" destId="{22BEC70D-86E6-41C3-A79E-246B4C71ECEA}" srcOrd="0" destOrd="0" presId="urn:microsoft.com/office/officeart/2005/8/layout/lProcess2"/>
    <dgm:cxn modelId="{5E3366CB-ECFD-424E-BE17-386688BCAF12}" srcId="{DBDE1CF6-491E-47AE-9CBA-DE0F2D4A08F0}" destId="{BDA42B87-4B3F-441C-877C-EA274FD34AFF}" srcOrd="2" destOrd="0" parTransId="{D09A4CAF-9E7A-40DA-9FFF-3D84C3D027BD}" sibTransId="{C8381B13-1909-4FAA-B9A8-FBC658BDC060}"/>
    <dgm:cxn modelId="{9FDD3EDD-BC00-4273-9BD4-03AE8FFA8188}" type="presOf" srcId="{198D2315-F141-49AF-ADC0-ABF9E12DE18D}" destId="{E189A8C2-1A25-4EB8-A30C-7ABD17769378}" srcOrd="0" destOrd="0" presId="urn:microsoft.com/office/officeart/2005/8/layout/lProcess2"/>
    <dgm:cxn modelId="{E6030EE3-38F9-4C55-9A88-6C755993DAB2}" srcId="{DBDE1CF6-491E-47AE-9CBA-DE0F2D4A08F0}" destId="{2779C1E2-2818-4780-B8B0-71CDFCA7389C}" srcOrd="0" destOrd="0" parTransId="{9F9B575D-579B-4AD5-BCFF-FF9C3D6BB45E}" sibTransId="{F649CE83-CD78-49DF-AA8A-EE76D450CB78}"/>
    <dgm:cxn modelId="{3B2836ED-A756-4196-BFE8-4F4D393EDB71}" type="presOf" srcId="{6C3796EA-BC29-4C74-8732-8524FAED252B}" destId="{57A476C8-5C3F-413B-9ACA-FF536C54911E}" srcOrd="0" destOrd="0" presId="urn:microsoft.com/office/officeart/2005/8/layout/lProcess2"/>
    <dgm:cxn modelId="{8FB13BED-C713-4AC1-AD3E-CB3BCEB6A0C7}" srcId="{E325E98C-D6D1-4F56-9BA3-6BC7665E8B28}" destId="{58FA35B3-2474-4FC1-A064-F3A93039A35D}" srcOrd="2" destOrd="0" parTransId="{C64EAE7C-D0CC-4000-9BC9-6764F4384551}" sibTransId="{FFFCF3CE-EE0F-49B2-A544-08772CDBCC04}"/>
    <dgm:cxn modelId="{103C1DF6-4481-47C9-B331-A762FAC95F17}" srcId="{6632AEAB-63B5-439B-9DAB-7AE526B945BE}" destId="{21B052AD-C5F2-407A-BCD0-09A7B63BC91E}" srcOrd="0" destOrd="0" parTransId="{F550D766-87D0-4852-975A-F4645DB8CBB6}" sibTransId="{BBA4EEC0-46C2-44C0-A579-7799BFB98DA2}"/>
    <dgm:cxn modelId="{660D96FB-797F-482F-A4A8-F86E1AC2F16A}" srcId="{6632AEAB-63B5-439B-9DAB-7AE526B945BE}" destId="{4E3A477C-4AC1-43F1-BDE3-24EC05E9B3FA}" srcOrd="2" destOrd="0" parTransId="{929C38C3-57C0-4C62-84AC-F1FE78A2E3F1}" sibTransId="{5465AFDD-FF72-45C1-8043-317604ACF948}"/>
    <dgm:cxn modelId="{2DF872FD-0624-4135-8F75-5F54CCD9312B}" type="presOf" srcId="{58FA35B3-2474-4FC1-A064-F3A93039A35D}" destId="{6BADE375-4806-4E5A-864F-2B019757BC15}" srcOrd="0" destOrd="0" presId="urn:microsoft.com/office/officeart/2005/8/layout/lProcess2"/>
    <dgm:cxn modelId="{7FA75C45-6823-420A-B333-F7E938ACF6F8}" type="presParOf" srcId="{6B7EE45A-B85B-4139-934D-7A43EB93D6E2}" destId="{33D8EC98-C97E-4EAB-84B5-BB7C8040A129}" srcOrd="0" destOrd="0" presId="urn:microsoft.com/office/officeart/2005/8/layout/lProcess2"/>
    <dgm:cxn modelId="{110493EA-8704-4A46-A915-1D6399E0AE36}" type="presParOf" srcId="{33D8EC98-C97E-4EAB-84B5-BB7C8040A129}" destId="{22BEC70D-86E6-41C3-A79E-246B4C71ECEA}" srcOrd="0" destOrd="0" presId="urn:microsoft.com/office/officeart/2005/8/layout/lProcess2"/>
    <dgm:cxn modelId="{2FEEB059-8A46-4AA8-8D13-FC6BCB26C593}" type="presParOf" srcId="{33D8EC98-C97E-4EAB-84B5-BB7C8040A129}" destId="{50904E5B-D283-4450-8EAD-94933DB3924A}" srcOrd="1" destOrd="0" presId="urn:microsoft.com/office/officeart/2005/8/layout/lProcess2"/>
    <dgm:cxn modelId="{30C1CD8F-3CBB-46EF-ADA1-E6BF148C4DE8}" type="presParOf" srcId="{33D8EC98-C97E-4EAB-84B5-BB7C8040A129}" destId="{F04F25A0-0BA5-4770-85D0-B235C2B60515}" srcOrd="2" destOrd="0" presId="urn:microsoft.com/office/officeart/2005/8/layout/lProcess2"/>
    <dgm:cxn modelId="{7415D17C-0275-4E19-8565-A7E3674CB698}" type="presParOf" srcId="{F04F25A0-0BA5-4770-85D0-B235C2B60515}" destId="{892DE2EF-1080-41F8-BFFA-78D9C98ABC46}" srcOrd="0" destOrd="0" presId="urn:microsoft.com/office/officeart/2005/8/layout/lProcess2"/>
    <dgm:cxn modelId="{E8D416CC-B907-42C2-BC67-4C6BDE2F37EF}" type="presParOf" srcId="{892DE2EF-1080-41F8-BFFA-78D9C98ABC46}" destId="{0F087929-D080-499E-B200-5ABB7DE2AB23}" srcOrd="0" destOrd="0" presId="urn:microsoft.com/office/officeart/2005/8/layout/lProcess2"/>
    <dgm:cxn modelId="{C91BCAF5-CFCF-4CC3-A6A2-A3EE7B53390B}" type="presParOf" srcId="{6B7EE45A-B85B-4139-934D-7A43EB93D6E2}" destId="{52ACAD2A-3D24-4998-B24E-8165ED1E7CB0}" srcOrd="1" destOrd="0" presId="urn:microsoft.com/office/officeart/2005/8/layout/lProcess2"/>
    <dgm:cxn modelId="{1E5B6FB0-C783-4DC1-8E63-1C2680409D4C}" type="presParOf" srcId="{6B7EE45A-B85B-4139-934D-7A43EB93D6E2}" destId="{6C7A96DF-3229-41CC-A612-9C114F3D2D7F}" srcOrd="2" destOrd="0" presId="urn:microsoft.com/office/officeart/2005/8/layout/lProcess2"/>
    <dgm:cxn modelId="{5C6AB286-3A74-412A-B72D-2B2E8D14E3C0}" type="presParOf" srcId="{6C7A96DF-3229-41CC-A612-9C114F3D2D7F}" destId="{ECA3098D-FB32-4B91-8D37-079702178A2D}" srcOrd="0" destOrd="0" presId="urn:microsoft.com/office/officeart/2005/8/layout/lProcess2"/>
    <dgm:cxn modelId="{F09E92B5-9B75-4E99-8753-C4FDA7388C7A}" type="presParOf" srcId="{6C7A96DF-3229-41CC-A612-9C114F3D2D7F}" destId="{C135A984-F761-4889-AB0B-A0D9EC3F4451}" srcOrd="1" destOrd="0" presId="urn:microsoft.com/office/officeart/2005/8/layout/lProcess2"/>
    <dgm:cxn modelId="{8B0BA632-00DF-4AA4-A5EF-B6B0ADC5E62B}" type="presParOf" srcId="{6C7A96DF-3229-41CC-A612-9C114F3D2D7F}" destId="{5951E451-3FAD-4E7A-AC65-5E836EC0E016}" srcOrd="2" destOrd="0" presId="urn:microsoft.com/office/officeart/2005/8/layout/lProcess2"/>
    <dgm:cxn modelId="{A0F66750-3672-488E-8A3A-7B33081B0A7D}" type="presParOf" srcId="{5951E451-3FAD-4E7A-AC65-5E836EC0E016}" destId="{3255A7B7-19C2-46AD-9768-1306D9935596}" srcOrd="0" destOrd="0" presId="urn:microsoft.com/office/officeart/2005/8/layout/lProcess2"/>
    <dgm:cxn modelId="{4421FE10-5447-4639-8B2A-DA5F4643D50D}" type="presParOf" srcId="{3255A7B7-19C2-46AD-9768-1306D9935596}" destId="{7F8731CB-2F0D-4078-A91B-D52C065D41ED}" srcOrd="0" destOrd="0" presId="urn:microsoft.com/office/officeart/2005/8/layout/lProcess2"/>
    <dgm:cxn modelId="{639294F6-0684-492A-8003-135CFC424882}" type="presParOf" srcId="{3255A7B7-19C2-46AD-9768-1306D9935596}" destId="{1B822C09-8A56-43DA-AD37-36DB9A23EFE6}" srcOrd="1" destOrd="0" presId="urn:microsoft.com/office/officeart/2005/8/layout/lProcess2"/>
    <dgm:cxn modelId="{FDCFC9AA-466C-47B0-BDCB-06CA22A93EF4}" type="presParOf" srcId="{3255A7B7-19C2-46AD-9768-1306D9935596}" destId="{6BD0C969-7368-4AC2-BC57-C48AAD3914A2}" srcOrd="2" destOrd="0" presId="urn:microsoft.com/office/officeart/2005/8/layout/lProcess2"/>
    <dgm:cxn modelId="{C393B6AC-AB93-481F-9EC6-D72D584AEBD5}" type="presParOf" srcId="{3255A7B7-19C2-46AD-9768-1306D9935596}" destId="{9BBC10DD-B741-4C5C-8EC0-1EC4B54A419A}" srcOrd="3" destOrd="0" presId="urn:microsoft.com/office/officeart/2005/8/layout/lProcess2"/>
    <dgm:cxn modelId="{32CBB9F2-7CDA-4A0C-8445-9CB66E095C48}" type="presParOf" srcId="{3255A7B7-19C2-46AD-9768-1306D9935596}" destId="{89445017-3431-4522-BF67-439E8D2D5BD7}" srcOrd="4" destOrd="0" presId="urn:microsoft.com/office/officeart/2005/8/layout/lProcess2"/>
    <dgm:cxn modelId="{AA6D727C-F53D-49D9-814D-C9C1A4A61587}" type="presParOf" srcId="{6B7EE45A-B85B-4139-934D-7A43EB93D6E2}" destId="{555910C4-27B8-4B50-A7D3-EAB8BCAACD38}" srcOrd="3" destOrd="0" presId="urn:microsoft.com/office/officeart/2005/8/layout/lProcess2"/>
    <dgm:cxn modelId="{4E3947D0-EEB2-4880-9C97-EC3FF0DF6A6B}" type="presParOf" srcId="{6B7EE45A-B85B-4139-934D-7A43EB93D6E2}" destId="{25355F02-5567-4F62-ABF5-A7CDCAEB6DAA}" srcOrd="4" destOrd="0" presId="urn:microsoft.com/office/officeart/2005/8/layout/lProcess2"/>
    <dgm:cxn modelId="{F3C5BCE9-1308-4D8B-B49A-16D990C91134}" type="presParOf" srcId="{25355F02-5567-4F62-ABF5-A7CDCAEB6DAA}" destId="{E189A8C2-1A25-4EB8-A30C-7ABD17769378}" srcOrd="0" destOrd="0" presId="urn:microsoft.com/office/officeart/2005/8/layout/lProcess2"/>
    <dgm:cxn modelId="{C74D02FD-45AF-453A-B4E0-EEFBB1684064}" type="presParOf" srcId="{25355F02-5567-4F62-ABF5-A7CDCAEB6DAA}" destId="{21742EF6-6F98-4E4A-91AA-C66AD385450C}" srcOrd="1" destOrd="0" presId="urn:microsoft.com/office/officeart/2005/8/layout/lProcess2"/>
    <dgm:cxn modelId="{8DBE7ECF-7B9F-4442-B633-252543C3E775}" type="presParOf" srcId="{25355F02-5567-4F62-ABF5-A7CDCAEB6DAA}" destId="{D37259B2-D179-4ECC-A3B2-62F96A1E2069}" srcOrd="2" destOrd="0" presId="urn:microsoft.com/office/officeart/2005/8/layout/lProcess2"/>
    <dgm:cxn modelId="{FAD36AF9-A6B6-468E-B2CC-0C65E2870326}" type="presParOf" srcId="{D37259B2-D179-4ECC-A3B2-62F96A1E2069}" destId="{183919A2-6A76-4E4B-AC0C-4EEA7EC3471E}" srcOrd="0" destOrd="0" presId="urn:microsoft.com/office/officeart/2005/8/layout/lProcess2"/>
    <dgm:cxn modelId="{03FF0680-A9C4-4EAB-B938-5E31F8D84C09}" type="presParOf" srcId="{183919A2-6A76-4E4B-AC0C-4EEA7EC3471E}" destId="{140C7F3A-791C-4167-B92B-DBA0C9CB2C59}" srcOrd="0" destOrd="0" presId="urn:microsoft.com/office/officeart/2005/8/layout/lProcess2"/>
    <dgm:cxn modelId="{762CD95A-DCEA-40C1-A8B5-B77002F99805}" type="presParOf" srcId="{183919A2-6A76-4E4B-AC0C-4EEA7EC3471E}" destId="{97807000-0F9D-424A-A875-5988FCB1491E}" srcOrd="1" destOrd="0" presId="urn:microsoft.com/office/officeart/2005/8/layout/lProcess2"/>
    <dgm:cxn modelId="{ABF37C8D-1404-463B-8925-C52AE9EB6C49}" type="presParOf" srcId="{183919A2-6A76-4E4B-AC0C-4EEA7EC3471E}" destId="{69050AD0-9238-4646-AC34-D278EE031FFF}" srcOrd="2" destOrd="0" presId="urn:microsoft.com/office/officeart/2005/8/layout/lProcess2"/>
    <dgm:cxn modelId="{2FEB7EFD-2D8F-41CA-A569-6C063CE77164}" type="presParOf" srcId="{183919A2-6A76-4E4B-AC0C-4EEA7EC3471E}" destId="{802C40F8-5655-4A65-B3FD-958CDED7A467}" srcOrd="3" destOrd="0" presId="urn:microsoft.com/office/officeart/2005/8/layout/lProcess2"/>
    <dgm:cxn modelId="{8669A00E-FB73-4FFD-B7D4-B7141E2FC17E}" type="presParOf" srcId="{183919A2-6A76-4E4B-AC0C-4EEA7EC3471E}" destId="{FEACE538-17C0-4B8C-B4EE-60E77AC7F025}" srcOrd="4" destOrd="0" presId="urn:microsoft.com/office/officeart/2005/8/layout/lProcess2"/>
    <dgm:cxn modelId="{4BD74EED-FE39-4524-AD68-964882BE80D3}" type="presParOf" srcId="{6B7EE45A-B85B-4139-934D-7A43EB93D6E2}" destId="{4011DF77-8692-4A16-9811-A8BCCE279C9C}" srcOrd="5" destOrd="0" presId="urn:microsoft.com/office/officeart/2005/8/layout/lProcess2"/>
    <dgm:cxn modelId="{C86945C3-58EA-4E08-B210-E7B84BC81952}" type="presParOf" srcId="{6B7EE45A-B85B-4139-934D-7A43EB93D6E2}" destId="{0A7B9B33-099C-443D-A100-4BAFBA805C3C}" srcOrd="6" destOrd="0" presId="urn:microsoft.com/office/officeart/2005/8/layout/lProcess2"/>
    <dgm:cxn modelId="{D60D0E62-926E-4712-9F20-A52A316A60BA}" type="presParOf" srcId="{0A7B9B33-099C-443D-A100-4BAFBA805C3C}" destId="{62553268-AE39-46BA-92CF-67F4F04DACF4}" srcOrd="0" destOrd="0" presId="urn:microsoft.com/office/officeart/2005/8/layout/lProcess2"/>
    <dgm:cxn modelId="{291C8F95-946D-4844-A635-09B6B2F5F64F}" type="presParOf" srcId="{0A7B9B33-099C-443D-A100-4BAFBA805C3C}" destId="{446DCD69-7D81-46A6-BD5E-EB814CDD1FE5}" srcOrd="1" destOrd="0" presId="urn:microsoft.com/office/officeart/2005/8/layout/lProcess2"/>
    <dgm:cxn modelId="{7998A546-B7F1-4C97-9D3D-95D3BF2C0631}" type="presParOf" srcId="{0A7B9B33-099C-443D-A100-4BAFBA805C3C}" destId="{E9439C09-6FB8-49FA-A59A-2BC71429A47C}" srcOrd="2" destOrd="0" presId="urn:microsoft.com/office/officeart/2005/8/layout/lProcess2"/>
    <dgm:cxn modelId="{E8B243BB-07BB-4E9B-B511-5357AF992708}" type="presParOf" srcId="{E9439C09-6FB8-49FA-A59A-2BC71429A47C}" destId="{0EF8DDEE-6F9F-48BB-A63B-14809D4D0BE8}" srcOrd="0" destOrd="0" presId="urn:microsoft.com/office/officeart/2005/8/layout/lProcess2"/>
    <dgm:cxn modelId="{213F400B-22FA-43D6-A9AF-7738BE5F58AE}" type="presParOf" srcId="{0EF8DDEE-6F9F-48BB-A63B-14809D4D0BE8}" destId="{5F9A1737-8DF6-43E4-A882-A0C28CC4B956}" srcOrd="0" destOrd="0" presId="urn:microsoft.com/office/officeart/2005/8/layout/lProcess2"/>
    <dgm:cxn modelId="{A6DDA1E8-389A-4DEF-9769-9702FD5C90CA}" type="presParOf" srcId="{0EF8DDEE-6F9F-48BB-A63B-14809D4D0BE8}" destId="{01865661-BC13-49E3-B2F4-36F8E810B496}" srcOrd="1" destOrd="0" presId="urn:microsoft.com/office/officeart/2005/8/layout/lProcess2"/>
    <dgm:cxn modelId="{A1D01726-C3D4-4109-8A0E-EC2B5F89B64B}" type="presParOf" srcId="{0EF8DDEE-6F9F-48BB-A63B-14809D4D0BE8}" destId="{57A476C8-5C3F-413B-9ACA-FF536C54911E}" srcOrd="2" destOrd="0" presId="urn:microsoft.com/office/officeart/2005/8/layout/lProcess2"/>
    <dgm:cxn modelId="{FD41778E-01F8-42B4-847B-8582FC213758}" type="presParOf" srcId="{0EF8DDEE-6F9F-48BB-A63B-14809D4D0BE8}" destId="{8CC0F7C0-318D-473D-916D-BCE799755654}" srcOrd="3" destOrd="0" presId="urn:microsoft.com/office/officeart/2005/8/layout/lProcess2"/>
    <dgm:cxn modelId="{89211EFE-F6E8-4D06-9983-8502CDC92E5D}" type="presParOf" srcId="{0EF8DDEE-6F9F-48BB-A63B-14809D4D0BE8}" destId="{4D205934-F884-4B97-8323-FD3023793939}" srcOrd="4" destOrd="0" presId="urn:microsoft.com/office/officeart/2005/8/layout/lProcess2"/>
    <dgm:cxn modelId="{163D32F4-7E27-4247-BA13-401B823D89E9}" type="presParOf" srcId="{6B7EE45A-B85B-4139-934D-7A43EB93D6E2}" destId="{4F6589F9-A89D-46BD-A8E9-EF5B2935C49E}" srcOrd="7" destOrd="0" presId="urn:microsoft.com/office/officeart/2005/8/layout/lProcess2"/>
    <dgm:cxn modelId="{090C6B5E-9D92-4A58-B1D1-EBE25693CD8D}" type="presParOf" srcId="{6B7EE45A-B85B-4139-934D-7A43EB93D6E2}" destId="{D4897357-8D74-421F-B088-4041F9799C84}" srcOrd="8" destOrd="0" presId="urn:microsoft.com/office/officeart/2005/8/layout/lProcess2"/>
    <dgm:cxn modelId="{E159B2EF-8A0D-437A-B649-A90660D3A804}" type="presParOf" srcId="{D4897357-8D74-421F-B088-4041F9799C84}" destId="{918A33B2-788D-4470-9F65-3A22AC706F33}" srcOrd="0" destOrd="0" presId="urn:microsoft.com/office/officeart/2005/8/layout/lProcess2"/>
    <dgm:cxn modelId="{703A63D6-831B-4C53-9BC9-40777DB5AE88}" type="presParOf" srcId="{D4897357-8D74-421F-B088-4041F9799C84}" destId="{C06D2907-A5CE-4058-B844-EE021DC81643}" srcOrd="1" destOrd="0" presId="urn:microsoft.com/office/officeart/2005/8/layout/lProcess2"/>
    <dgm:cxn modelId="{1EABDBF8-9F77-4721-BB83-6E4E4F893BD0}" type="presParOf" srcId="{D4897357-8D74-421F-B088-4041F9799C84}" destId="{A2DABE09-0A40-42E2-AA96-AEB5EE6864E0}" srcOrd="2" destOrd="0" presId="urn:microsoft.com/office/officeart/2005/8/layout/lProcess2"/>
    <dgm:cxn modelId="{93688DA1-2406-4C3C-AF9E-A6AF669EB493}" type="presParOf" srcId="{A2DABE09-0A40-42E2-AA96-AEB5EE6864E0}" destId="{50FDE13E-8166-4F8A-8339-03D1DFCF0A43}" srcOrd="0" destOrd="0" presId="urn:microsoft.com/office/officeart/2005/8/layout/lProcess2"/>
    <dgm:cxn modelId="{F17E1E53-E0E1-4300-AA39-CAF0FC719284}" type="presParOf" srcId="{50FDE13E-8166-4F8A-8339-03D1DFCF0A43}" destId="{DCD10A14-927A-48C1-A5AF-0CC688D201B8}" srcOrd="0" destOrd="0" presId="urn:microsoft.com/office/officeart/2005/8/layout/lProcess2"/>
    <dgm:cxn modelId="{23A48F04-1DD0-4AF9-8A39-7A58C5A2C4F7}" type="presParOf" srcId="{50FDE13E-8166-4F8A-8339-03D1DFCF0A43}" destId="{108A6C0A-987E-4596-8E38-6AE219A14FDE}" srcOrd="1" destOrd="0" presId="urn:microsoft.com/office/officeart/2005/8/layout/lProcess2"/>
    <dgm:cxn modelId="{CB357D75-9624-442F-A0AC-2492C26CA414}" type="presParOf" srcId="{50FDE13E-8166-4F8A-8339-03D1DFCF0A43}" destId="{32DF7508-661D-4176-9572-25F77BC7C684}" srcOrd="2" destOrd="0" presId="urn:microsoft.com/office/officeart/2005/8/layout/lProcess2"/>
    <dgm:cxn modelId="{61B166DE-5B02-4763-9BC2-DD50B7F699F9}" type="presParOf" srcId="{50FDE13E-8166-4F8A-8339-03D1DFCF0A43}" destId="{6199CF8B-9004-44EE-BA6A-0DB3BEE35F17}" srcOrd="3" destOrd="0" presId="urn:microsoft.com/office/officeart/2005/8/layout/lProcess2"/>
    <dgm:cxn modelId="{46DA72D5-18A7-4B83-92ED-58C8E4F906AD}" type="presParOf" srcId="{50FDE13E-8166-4F8A-8339-03D1DFCF0A43}" destId="{4D1E9F42-DA50-46A2-AAE3-AF1629785A6C}" srcOrd="4" destOrd="0" presId="urn:microsoft.com/office/officeart/2005/8/layout/lProcess2"/>
    <dgm:cxn modelId="{57C7E167-DA9C-4CE3-9896-29CBFE6D0D7F}" type="presParOf" srcId="{6B7EE45A-B85B-4139-934D-7A43EB93D6E2}" destId="{2BE19A73-1044-4156-9461-8D5933A06384}" srcOrd="9" destOrd="0" presId="urn:microsoft.com/office/officeart/2005/8/layout/lProcess2"/>
    <dgm:cxn modelId="{0E9396CE-E906-4714-9051-658A30405A61}" type="presParOf" srcId="{6B7EE45A-B85B-4139-934D-7A43EB93D6E2}" destId="{388ED9F9-D402-4626-8423-67DEEFA385A2}" srcOrd="10" destOrd="0" presId="urn:microsoft.com/office/officeart/2005/8/layout/lProcess2"/>
    <dgm:cxn modelId="{369CF888-D410-4631-9438-7957CCB27F06}" type="presParOf" srcId="{388ED9F9-D402-4626-8423-67DEEFA385A2}" destId="{A4A2E366-FF1F-4B5B-8A71-07769345291C}" srcOrd="0" destOrd="0" presId="urn:microsoft.com/office/officeart/2005/8/layout/lProcess2"/>
    <dgm:cxn modelId="{1FD7B0BD-A2E1-45EA-A894-EF0C200E6750}" type="presParOf" srcId="{388ED9F9-D402-4626-8423-67DEEFA385A2}" destId="{61F6499F-3C56-4758-B58D-6594E2648F26}" srcOrd="1" destOrd="0" presId="urn:microsoft.com/office/officeart/2005/8/layout/lProcess2"/>
    <dgm:cxn modelId="{B57A2F63-7F7F-4F52-8A5A-E722E5FF640F}" type="presParOf" srcId="{388ED9F9-D402-4626-8423-67DEEFA385A2}" destId="{AE2D463A-3FCA-4960-9671-138073C6BC28}" srcOrd="2" destOrd="0" presId="urn:microsoft.com/office/officeart/2005/8/layout/lProcess2"/>
    <dgm:cxn modelId="{C8CC20BA-EFE3-4992-BFB6-CD1EB4C14B57}" type="presParOf" srcId="{AE2D463A-3FCA-4960-9671-138073C6BC28}" destId="{8A93158C-05AC-4EAE-8846-E3C8DF0D03A4}" srcOrd="0" destOrd="0" presId="urn:microsoft.com/office/officeart/2005/8/layout/lProcess2"/>
    <dgm:cxn modelId="{27A5D849-4160-465C-BA5B-B84FDF403990}" type="presParOf" srcId="{8A93158C-05AC-4EAE-8846-E3C8DF0D03A4}" destId="{A720BD78-677C-472B-9F01-CEB5A615858B}" srcOrd="0" destOrd="0" presId="urn:microsoft.com/office/officeart/2005/8/layout/lProcess2"/>
    <dgm:cxn modelId="{4FB3658B-249E-42F2-AEEE-0A46988873D7}" type="presParOf" srcId="{8A93158C-05AC-4EAE-8846-E3C8DF0D03A4}" destId="{39671E01-620B-4635-AD08-16C4BEFF854D}" srcOrd="1" destOrd="0" presId="urn:microsoft.com/office/officeart/2005/8/layout/lProcess2"/>
    <dgm:cxn modelId="{CC798B6F-D803-43F6-9DCB-CF2DB7F78709}" type="presParOf" srcId="{8A93158C-05AC-4EAE-8846-E3C8DF0D03A4}" destId="{0593870F-A690-49BD-9F39-8EEF090A4509}" srcOrd="2" destOrd="0" presId="urn:microsoft.com/office/officeart/2005/8/layout/lProcess2"/>
    <dgm:cxn modelId="{6A9DA93C-69C6-40D0-B4AF-6CABBE7184B3}" type="presParOf" srcId="{8A93158C-05AC-4EAE-8846-E3C8DF0D03A4}" destId="{5CDF2664-9F56-4F7A-821A-F8979F892FEA}" srcOrd="3" destOrd="0" presId="urn:microsoft.com/office/officeart/2005/8/layout/lProcess2"/>
    <dgm:cxn modelId="{3799AE08-207A-4EFB-8FC6-F2259651BD62}" type="presParOf" srcId="{8A93158C-05AC-4EAE-8846-E3C8DF0D03A4}" destId="{6BADE375-4806-4E5A-864F-2B019757BC15}"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E549FB-6CC7-46C5-AD24-D945E55C4CA8}"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SE"/>
        </a:p>
      </dgm:t>
    </dgm:pt>
    <dgm:pt modelId="{9A900D40-AB26-4504-9746-B33AFD2018D6}">
      <dgm:prSet phldrT="[Text]"/>
      <dgm:spPr>
        <a:solidFill>
          <a:schemeClr val="accent2">
            <a:lumMod val="75000"/>
          </a:schemeClr>
        </a:solidFill>
      </dgm:spPr>
      <dgm:t>
        <a:bodyPr/>
        <a:lstStyle/>
        <a:p>
          <a:r>
            <a:rPr lang="sv-SE" dirty="0">
              <a:solidFill>
                <a:schemeClr val="bg1"/>
              </a:solidFill>
            </a:rPr>
            <a:t>ICS </a:t>
          </a:r>
          <a:r>
            <a:rPr lang="sv-SE" dirty="0" err="1">
              <a:solidFill>
                <a:schemeClr val="bg1"/>
              </a:solidFill>
            </a:rPr>
            <a:t>work</a:t>
          </a:r>
          <a:r>
            <a:rPr lang="sv-SE" dirty="0">
              <a:solidFill>
                <a:schemeClr val="bg1"/>
              </a:solidFill>
            </a:rPr>
            <a:t> </a:t>
          </a:r>
          <a:r>
            <a:rPr lang="sv-SE" dirty="0" err="1">
              <a:solidFill>
                <a:schemeClr val="bg1"/>
              </a:solidFill>
            </a:rPr>
            <a:t>package</a:t>
          </a:r>
          <a:r>
            <a:rPr lang="sv-SE" dirty="0">
              <a:solidFill>
                <a:schemeClr val="bg1"/>
              </a:solidFill>
            </a:rPr>
            <a:t> 12</a:t>
          </a:r>
          <a:endParaRPr lang="en-SE" dirty="0">
            <a:solidFill>
              <a:schemeClr val="bg1"/>
            </a:solidFill>
          </a:endParaRPr>
        </a:p>
      </dgm:t>
    </dgm:pt>
    <dgm:pt modelId="{89895E2D-CC7F-4C34-83B8-A397A697800E}" type="parTrans" cxnId="{6C7F77CB-87B7-404E-9F4E-D5371FAE07CA}">
      <dgm:prSet/>
      <dgm:spPr/>
      <dgm:t>
        <a:bodyPr/>
        <a:lstStyle/>
        <a:p>
          <a:endParaRPr lang="en-SE"/>
        </a:p>
      </dgm:t>
    </dgm:pt>
    <dgm:pt modelId="{58038D66-87DB-431A-B94E-0969E0D878AB}" type="sibTrans" cxnId="{6C7F77CB-87B7-404E-9F4E-D5371FAE07CA}">
      <dgm:prSet/>
      <dgm:spPr/>
      <dgm:t>
        <a:bodyPr/>
        <a:lstStyle/>
        <a:p>
          <a:endParaRPr lang="en-SE"/>
        </a:p>
      </dgm:t>
    </dgm:pt>
    <dgm:pt modelId="{94D042BF-20DA-44FE-9300-B966E0559C43}">
      <dgm:prSet phldrT="[Text]"/>
      <dgm:spPr>
        <a:solidFill>
          <a:schemeClr val="accent2">
            <a:lumMod val="60000"/>
            <a:lumOff val="40000"/>
          </a:schemeClr>
        </a:solidFill>
      </dgm:spPr>
      <dgm:t>
        <a:bodyPr/>
        <a:lstStyle/>
        <a:p>
          <a:r>
            <a:rPr lang="sv-SE" dirty="0"/>
            <a:t>Staff 1 - n</a:t>
          </a:r>
          <a:endParaRPr lang="en-SE" dirty="0"/>
        </a:p>
      </dgm:t>
    </dgm:pt>
    <dgm:pt modelId="{8A06F663-1DD0-47C6-A5AF-2CA69A7BE227}" type="parTrans" cxnId="{D98F21E0-74BF-466C-8255-3D38EABE9429}">
      <dgm:prSet/>
      <dgm:spPr/>
      <dgm:t>
        <a:bodyPr/>
        <a:lstStyle/>
        <a:p>
          <a:endParaRPr lang="en-SE"/>
        </a:p>
      </dgm:t>
    </dgm:pt>
    <dgm:pt modelId="{E93DB079-A2CB-4DF5-91BD-C3B5DEC84510}" type="sibTrans" cxnId="{D98F21E0-74BF-466C-8255-3D38EABE9429}">
      <dgm:prSet/>
      <dgm:spPr/>
      <dgm:t>
        <a:bodyPr/>
        <a:lstStyle/>
        <a:p>
          <a:endParaRPr lang="en-SE"/>
        </a:p>
      </dgm:t>
    </dgm:pt>
    <dgm:pt modelId="{0D548E8C-7CDC-404E-B073-7FB829386166}">
      <dgm:prSet phldrT="[Text]"/>
      <dgm:spPr>
        <a:solidFill>
          <a:schemeClr val="accent2">
            <a:lumMod val="75000"/>
          </a:schemeClr>
        </a:solidFill>
      </dgm:spPr>
      <dgm:t>
        <a:bodyPr/>
        <a:lstStyle/>
        <a:p>
          <a:r>
            <a:rPr lang="sv-SE" dirty="0"/>
            <a:t>Staff1</a:t>
          </a:r>
          <a:endParaRPr lang="en-SE" dirty="0"/>
        </a:p>
      </dgm:t>
    </dgm:pt>
    <dgm:pt modelId="{6C7AEC7E-3FD5-4111-B181-B9EC9ADA4479}" type="parTrans" cxnId="{2F0F8918-A5C9-41F6-9476-344A952F0091}">
      <dgm:prSet/>
      <dgm:spPr/>
      <dgm:t>
        <a:bodyPr/>
        <a:lstStyle/>
        <a:p>
          <a:endParaRPr lang="en-SE"/>
        </a:p>
      </dgm:t>
    </dgm:pt>
    <dgm:pt modelId="{40E92D17-B41B-400F-9593-2F8C10F6DBCE}" type="sibTrans" cxnId="{2F0F8918-A5C9-41F6-9476-344A952F0091}">
      <dgm:prSet/>
      <dgm:spPr/>
      <dgm:t>
        <a:bodyPr/>
        <a:lstStyle/>
        <a:p>
          <a:endParaRPr lang="en-SE"/>
        </a:p>
      </dgm:t>
    </dgm:pt>
    <dgm:pt modelId="{E089F52F-295C-47EB-837C-39C6AC2D94FF}">
      <dgm:prSet phldrT="[Text]"/>
      <dgm:spPr>
        <a:solidFill>
          <a:schemeClr val="accent2">
            <a:lumMod val="75000"/>
          </a:schemeClr>
        </a:solidFill>
      </dgm:spPr>
      <dgm:t>
        <a:bodyPr/>
        <a:lstStyle/>
        <a:p>
          <a:r>
            <a:rPr lang="sv-SE" dirty="0"/>
            <a:t>Staff2</a:t>
          </a:r>
          <a:endParaRPr lang="en-SE" dirty="0"/>
        </a:p>
      </dgm:t>
    </dgm:pt>
    <dgm:pt modelId="{7F8211B4-23A0-4C15-B9E3-5BC081BF0DF0}" type="parTrans" cxnId="{093763E0-007B-4343-A2F0-7EECF4B3C590}">
      <dgm:prSet/>
      <dgm:spPr/>
      <dgm:t>
        <a:bodyPr/>
        <a:lstStyle/>
        <a:p>
          <a:endParaRPr lang="en-SE"/>
        </a:p>
      </dgm:t>
    </dgm:pt>
    <dgm:pt modelId="{18C310C9-B5D1-40C5-A868-A28E19A429B1}" type="sibTrans" cxnId="{093763E0-007B-4343-A2F0-7EECF4B3C590}">
      <dgm:prSet/>
      <dgm:spPr/>
      <dgm:t>
        <a:bodyPr/>
        <a:lstStyle/>
        <a:p>
          <a:endParaRPr lang="en-SE"/>
        </a:p>
      </dgm:t>
    </dgm:pt>
    <dgm:pt modelId="{FEA5D459-9F9D-41C9-BD0F-45E724D8610C}">
      <dgm:prSet phldrT="[Text]"/>
      <dgm:spPr>
        <a:solidFill>
          <a:schemeClr val="accent2">
            <a:lumMod val="75000"/>
          </a:schemeClr>
        </a:solidFill>
      </dgm:spPr>
      <dgm:t>
        <a:bodyPr/>
        <a:lstStyle/>
        <a:p>
          <a:r>
            <a:rPr lang="sv-SE" dirty="0"/>
            <a:t>Staff n</a:t>
          </a:r>
          <a:endParaRPr lang="en-SE" dirty="0"/>
        </a:p>
      </dgm:t>
    </dgm:pt>
    <dgm:pt modelId="{F6A7C23F-ED8A-4111-ACC2-D6036B46EAC9}" type="parTrans" cxnId="{8B89B1A7-9316-4E17-808A-302D89795C36}">
      <dgm:prSet/>
      <dgm:spPr/>
      <dgm:t>
        <a:bodyPr/>
        <a:lstStyle/>
        <a:p>
          <a:endParaRPr lang="en-SE"/>
        </a:p>
      </dgm:t>
    </dgm:pt>
    <dgm:pt modelId="{3FD3E3FD-CC48-4747-97FE-B2499A00D2A1}" type="sibTrans" cxnId="{8B89B1A7-9316-4E17-808A-302D89795C36}">
      <dgm:prSet/>
      <dgm:spPr/>
      <dgm:t>
        <a:bodyPr/>
        <a:lstStyle/>
        <a:p>
          <a:endParaRPr lang="en-SE"/>
        </a:p>
      </dgm:t>
    </dgm:pt>
    <dgm:pt modelId="{435D4309-F4B1-448C-A465-032D10828A8A}">
      <dgm:prSet phldrT="[Text]"/>
      <dgm:spPr>
        <a:solidFill>
          <a:schemeClr val="accent2">
            <a:lumMod val="60000"/>
            <a:lumOff val="40000"/>
          </a:schemeClr>
        </a:solidFill>
      </dgm:spPr>
      <dgm:t>
        <a:bodyPr/>
        <a:lstStyle/>
        <a:p>
          <a:r>
            <a:rPr lang="sv-SE" dirty="0"/>
            <a:t>Hardware and Integration and other groups</a:t>
          </a:r>
          <a:endParaRPr lang="en-SE" dirty="0"/>
        </a:p>
      </dgm:t>
    </dgm:pt>
    <dgm:pt modelId="{A81DABE2-4E09-41A4-906E-B80D4DC883FF}" type="parTrans" cxnId="{CB135EE7-E8AE-4130-ABA4-6F7BB911A077}">
      <dgm:prSet/>
      <dgm:spPr/>
      <dgm:t>
        <a:bodyPr/>
        <a:lstStyle/>
        <a:p>
          <a:endParaRPr lang="en-SE"/>
        </a:p>
      </dgm:t>
    </dgm:pt>
    <dgm:pt modelId="{EC3A9ED5-0266-4DDD-95A8-B0B5FA5CB8DF}" type="sibTrans" cxnId="{CB135EE7-E8AE-4130-ABA4-6F7BB911A077}">
      <dgm:prSet/>
      <dgm:spPr/>
      <dgm:t>
        <a:bodyPr/>
        <a:lstStyle/>
        <a:p>
          <a:endParaRPr lang="en-SE"/>
        </a:p>
      </dgm:t>
    </dgm:pt>
    <dgm:pt modelId="{0DDE6781-4F22-424B-A57D-188E30BA2A5A}" type="pres">
      <dgm:prSet presAssocID="{E4E549FB-6CC7-46C5-AD24-D945E55C4CA8}" presName="theList" presStyleCnt="0">
        <dgm:presLayoutVars>
          <dgm:dir/>
          <dgm:animLvl val="lvl"/>
          <dgm:resizeHandles val="exact"/>
        </dgm:presLayoutVars>
      </dgm:prSet>
      <dgm:spPr/>
    </dgm:pt>
    <dgm:pt modelId="{48AC8406-B480-4E9D-851B-13228AF0657E}" type="pres">
      <dgm:prSet presAssocID="{9A900D40-AB26-4504-9746-B33AFD2018D6}" presName="compNode" presStyleCnt="0"/>
      <dgm:spPr/>
    </dgm:pt>
    <dgm:pt modelId="{D0A1898D-3F26-491C-9316-56FE7DA1E0D0}" type="pres">
      <dgm:prSet presAssocID="{9A900D40-AB26-4504-9746-B33AFD2018D6}" presName="aNode" presStyleLbl="bgShp" presStyleIdx="0" presStyleCnt="2"/>
      <dgm:spPr/>
    </dgm:pt>
    <dgm:pt modelId="{5AC086B1-AD89-4BB4-A331-53BEDCE8C1EB}" type="pres">
      <dgm:prSet presAssocID="{9A900D40-AB26-4504-9746-B33AFD2018D6}" presName="textNode" presStyleLbl="bgShp" presStyleIdx="0" presStyleCnt="2"/>
      <dgm:spPr/>
    </dgm:pt>
    <dgm:pt modelId="{235916E6-64DF-4E6D-9709-F98CC1973BAA}" type="pres">
      <dgm:prSet presAssocID="{9A900D40-AB26-4504-9746-B33AFD2018D6}" presName="compChildNode" presStyleCnt="0"/>
      <dgm:spPr/>
    </dgm:pt>
    <dgm:pt modelId="{48EC868A-12E9-4A43-99F2-1E2704D941F1}" type="pres">
      <dgm:prSet presAssocID="{9A900D40-AB26-4504-9746-B33AFD2018D6}" presName="theInnerList" presStyleCnt="0"/>
      <dgm:spPr/>
    </dgm:pt>
    <dgm:pt modelId="{6F3C906B-46E5-4E06-95FA-1EB9E89D56FE}" type="pres">
      <dgm:prSet presAssocID="{0D548E8C-7CDC-404E-B073-7FB829386166}" presName="childNode" presStyleLbl="node1" presStyleIdx="0" presStyleCnt="4">
        <dgm:presLayoutVars>
          <dgm:bulletEnabled val="1"/>
        </dgm:presLayoutVars>
      </dgm:prSet>
      <dgm:spPr/>
    </dgm:pt>
    <dgm:pt modelId="{34B1EA16-7010-48FC-9AD1-670E364C2D50}" type="pres">
      <dgm:prSet presAssocID="{0D548E8C-7CDC-404E-B073-7FB829386166}" presName="aSpace2" presStyleCnt="0"/>
      <dgm:spPr/>
    </dgm:pt>
    <dgm:pt modelId="{A3436729-7482-47CB-B0EB-84671344D0A9}" type="pres">
      <dgm:prSet presAssocID="{E089F52F-295C-47EB-837C-39C6AC2D94FF}" presName="childNode" presStyleLbl="node1" presStyleIdx="1" presStyleCnt="4">
        <dgm:presLayoutVars>
          <dgm:bulletEnabled val="1"/>
        </dgm:presLayoutVars>
      </dgm:prSet>
      <dgm:spPr/>
    </dgm:pt>
    <dgm:pt modelId="{85A1BA53-66F6-4E5A-AEAC-56562725D3ED}" type="pres">
      <dgm:prSet presAssocID="{E089F52F-295C-47EB-837C-39C6AC2D94FF}" presName="aSpace2" presStyleCnt="0"/>
      <dgm:spPr/>
    </dgm:pt>
    <dgm:pt modelId="{9DC332F1-2E43-4132-A618-DDF78C5F237E}" type="pres">
      <dgm:prSet presAssocID="{FEA5D459-9F9D-41C9-BD0F-45E724D8610C}" presName="childNode" presStyleLbl="node1" presStyleIdx="2" presStyleCnt="4">
        <dgm:presLayoutVars>
          <dgm:bulletEnabled val="1"/>
        </dgm:presLayoutVars>
      </dgm:prSet>
      <dgm:spPr/>
    </dgm:pt>
    <dgm:pt modelId="{0E436372-3626-41C8-9DF5-05ED110EC036}" type="pres">
      <dgm:prSet presAssocID="{9A900D40-AB26-4504-9746-B33AFD2018D6}" presName="aSpace" presStyleCnt="0"/>
      <dgm:spPr/>
    </dgm:pt>
    <dgm:pt modelId="{B91B29FC-C4B8-4413-AEDC-A6EE5368F70F}" type="pres">
      <dgm:prSet presAssocID="{435D4309-F4B1-448C-A465-032D10828A8A}" presName="compNode" presStyleCnt="0"/>
      <dgm:spPr/>
    </dgm:pt>
    <dgm:pt modelId="{C5227820-FC9D-4ECE-BD96-77C2C5A968A4}" type="pres">
      <dgm:prSet presAssocID="{435D4309-F4B1-448C-A465-032D10828A8A}" presName="aNode" presStyleLbl="bgShp" presStyleIdx="1" presStyleCnt="2"/>
      <dgm:spPr/>
    </dgm:pt>
    <dgm:pt modelId="{D9EC20FE-66C4-41A5-B2B0-C5AB1B501CD9}" type="pres">
      <dgm:prSet presAssocID="{435D4309-F4B1-448C-A465-032D10828A8A}" presName="textNode" presStyleLbl="bgShp" presStyleIdx="1" presStyleCnt="2"/>
      <dgm:spPr/>
    </dgm:pt>
    <dgm:pt modelId="{D994DBA7-3BFB-4F8D-8F92-07BDE9690EC0}" type="pres">
      <dgm:prSet presAssocID="{435D4309-F4B1-448C-A465-032D10828A8A}" presName="compChildNode" presStyleCnt="0"/>
      <dgm:spPr/>
    </dgm:pt>
    <dgm:pt modelId="{7C48AEB5-E9CC-4610-9BAC-7D5C13653E70}" type="pres">
      <dgm:prSet presAssocID="{435D4309-F4B1-448C-A465-032D10828A8A}" presName="theInnerList" presStyleCnt="0"/>
      <dgm:spPr/>
    </dgm:pt>
    <dgm:pt modelId="{196E2646-A88A-495D-B616-ED3047845FB7}" type="pres">
      <dgm:prSet presAssocID="{94D042BF-20DA-44FE-9300-B966E0559C43}" presName="childNode" presStyleLbl="node1" presStyleIdx="3" presStyleCnt="4">
        <dgm:presLayoutVars>
          <dgm:bulletEnabled val="1"/>
        </dgm:presLayoutVars>
      </dgm:prSet>
      <dgm:spPr/>
    </dgm:pt>
  </dgm:ptLst>
  <dgm:cxnLst>
    <dgm:cxn modelId="{5A186A03-81BF-4221-B997-102442ECB5D3}" type="presOf" srcId="{435D4309-F4B1-448C-A465-032D10828A8A}" destId="{D9EC20FE-66C4-41A5-B2B0-C5AB1B501CD9}" srcOrd="1" destOrd="0" presId="urn:microsoft.com/office/officeart/2005/8/layout/lProcess2"/>
    <dgm:cxn modelId="{2F0F8918-A5C9-41F6-9476-344A952F0091}" srcId="{9A900D40-AB26-4504-9746-B33AFD2018D6}" destId="{0D548E8C-7CDC-404E-B073-7FB829386166}" srcOrd="0" destOrd="0" parTransId="{6C7AEC7E-3FD5-4111-B181-B9EC9ADA4479}" sibTransId="{40E92D17-B41B-400F-9593-2F8C10F6DBCE}"/>
    <dgm:cxn modelId="{C69D6C1F-3362-46A6-B528-17C58D97BC47}" type="presOf" srcId="{435D4309-F4B1-448C-A465-032D10828A8A}" destId="{C5227820-FC9D-4ECE-BD96-77C2C5A968A4}" srcOrd="0" destOrd="0" presId="urn:microsoft.com/office/officeart/2005/8/layout/lProcess2"/>
    <dgm:cxn modelId="{E82A123F-9B13-4EDC-904F-331A435F49BA}" type="presOf" srcId="{E4E549FB-6CC7-46C5-AD24-D945E55C4CA8}" destId="{0DDE6781-4F22-424B-A57D-188E30BA2A5A}" srcOrd="0" destOrd="0" presId="urn:microsoft.com/office/officeart/2005/8/layout/lProcess2"/>
    <dgm:cxn modelId="{6B9A4282-4A9E-4F32-887C-3D869E780BE4}" type="presOf" srcId="{FEA5D459-9F9D-41C9-BD0F-45E724D8610C}" destId="{9DC332F1-2E43-4132-A618-DDF78C5F237E}" srcOrd="0" destOrd="0" presId="urn:microsoft.com/office/officeart/2005/8/layout/lProcess2"/>
    <dgm:cxn modelId="{706ABA86-E79B-46B0-A247-2C0670BAA267}" type="presOf" srcId="{E089F52F-295C-47EB-837C-39C6AC2D94FF}" destId="{A3436729-7482-47CB-B0EB-84671344D0A9}" srcOrd="0" destOrd="0" presId="urn:microsoft.com/office/officeart/2005/8/layout/lProcess2"/>
    <dgm:cxn modelId="{8B89B1A7-9316-4E17-808A-302D89795C36}" srcId="{9A900D40-AB26-4504-9746-B33AFD2018D6}" destId="{FEA5D459-9F9D-41C9-BD0F-45E724D8610C}" srcOrd="2" destOrd="0" parTransId="{F6A7C23F-ED8A-4111-ACC2-D6036B46EAC9}" sibTransId="{3FD3E3FD-CC48-4747-97FE-B2499A00D2A1}"/>
    <dgm:cxn modelId="{295119B1-673D-4DF2-9F5F-F669413170DB}" type="presOf" srcId="{9A900D40-AB26-4504-9746-B33AFD2018D6}" destId="{5AC086B1-AD89-4BB4-A331-53BEDCE8C1EB}" srcOrd="1" destOrd="0" presId="urn:microsoft.com/office/officeart/2005/8/layout/lProcess2"/>
    <dgm:cxn modelId="{D6BA93C0-7587-45AD-A93A-152C87136E9B}" type="presOf" srcId="{94D042BF-20DA-44FE-9300-B966E0559C43}" destId="{196E2646-A88A-495D-B616-ED3047845FB7}" srcOrd="0" destOrd="0" presId="urn:microsoft.com/office/officeart/2005/8/layout/lProcess2"/>
    <dgm:cxn modelId="{1513FFC0-C8DA-4B16-A07F-3F4CA82670C7}" type="presOf" srcId="{9A900D40-AB26-4504-9746-B33AFD2018D6}" destId="{D0A1898D-3F26-491C-9316-56FE7DA1E0D0}" srcOrd="0" destOrd="0" presId="urn:microsoft.com/office/officeart/2005/8/layout/lProcess2"/>
    <dgm:cxn modelId="{6C7F77CB-87B7-404E-9F4E-D5371FAE07CA}" srcId="{E4E549FB-6CC7-46C5-AD24-D945E55C4CA8}" destId="{9A900D40-AB26-4504-9746-B33AFD2018D6}" srcOrd="0" destOrd="0" parTransId="{89895E2D-CC7F-4C34-83B8-A397A697800E}" sibTransId="{58038D66-87DB-431A-B94E-0969E0D878AB}"/>
    <dgm:cxn modelId="{3CD3E5DB-F19E-4FCC-A733-469CB5BAD3CE}" type="presOf" srcId="{0D548E8C-7CDC-404E-B073-7FB829386166}" destId="{6F3C906B-46E5-4E06-95FA-1EB9E89D56FE}" srcOrd="0" destOrd="0" presId="urn:microsoft.com/office/officeart/2005/8/layout/lProcess2"/>
    <dgm:cxn modelId="{D98F21E0-74BF-466C-8255-3D38EABE9429}" srcId="{435D4309-F4B1-448C-A465-032D10828A8A}" destId="{94D042BF-20DA-44FE-9300-B966E0559C43}" srcOrd="0" destOrd="0" parTransId="{8A06F663-1DD0-47C6-A5AF-2CA69A7BE227}" sibTransId="{E93DB079-A2CB-4DF5-91BD-C3B5DEC84510}"/>
    <dgm:cxn modelId="{093763E0-007B-4343-A2F0-7EECF4B3C590}" srcId="{9A900D40-AB26-4504-9746-B33AFD2018D6}" destId="{E089F52F-295C-47EB-837C-39C6AC2D94FF}" srcOrd="1" destOrd="0" parTransId="{7F8211B4-23A0-4C15-B9E3-5BC081BF0DF0}" sibTransId="{18C310C9-B5D1-40C5-A868-A28E19A429B1}"/>
    <dgm:cxn modelId="{CB135EE7-E8AE-4130-ABA4-6F7BB911A077}" srcId="{E4E549FB-6CC7-46C5-AD24-D945E55C4CA8}" destId="{435D4309-F4B1-448C-A465-032D10828A8A}" srcOrd="1" destOrd="0" parTransId="{A81DABE2-4E09-41A4-906E-B80D4DC883FF}" sibTransId="{EC3A9ED5-0266-4DDD-95A8-B0B5FA5CB8DF}"/>
    <dgm:cxn modelId="{72E12062-BE32-4674-8B6F-224908ED7F8A}" type="presParOf" srcId="{0DDE6781-4F22-424B-A57D-188E30BA2A5A}" destId="{48AC8406-B480-4E9D-851B-13228AF0657E}" srcOrd="0" destOrd="0" presId="urn:microsoft.com/office/officeart/2005/8/layout/lProcess2"/>
    <dgm:cxn modelId="{12A238EA-EE2C-4522-A8B1-8424BCD4AA30}" type="presParOf" srcId="{48AC8406-B480-4E9D-851B-13228AF0657E}" destId="{D0A1898D-3F26-491C-9316-56FE7DA1E0D0}" srcOrd="0" destOrd="0" presId="urn:microsoft.com/office/officeart/2005/8/layout/lProcess2"/>
    <dgm:cxn modelId="{946483C6-AC21-45B3-A174-A6AF1D17A4D9}" type="presParOf" srcId="{48AC8406-B480-4E9D-851B-13228AF0657E}" destId="{5AC086B1-AD89-4BB4-A331-53BEDCE8C1EB}" srcOrd="1" destOrd="0" presId="urn:microsoft.com/office/officeart/2005/8/layout/lProcess2"/>
    <dgm:cxn modelId="{8704E5DC-A50B-402A-938F-7DD5E9E78CD0}" type="presParOf" srcId="{48AC8406-B480-4E9D-851B-13228AF0657E}" destId="{235916E6-64DF-4E6D-9709-F98CC1973BAA}" srcOrd="2" destOrd="0" presId="urn:microsoft.com/office/officeart/2005/8/layout/lProcess2"/>
    <dgm:cxn modelId="{CC2E1073-84B4-4D50-862A-38380D3E4F2F}" type="presParOf" srcId="{235916E6-64DF-4E6D-9709-F98CC1973BAA}" destId="{48EC868A-12E9-4A43-99F2-1E2704D941F1}" srcOrd="0" destOrd="0" presId="urn:microsoft.com/office/officeart/2005/8/layout/lProcess2"/>
    <dgm:cxn modelId="{4E3B25C0-6071-414B-9E0F-FBC7B22BA5F6}" type="presParOf" srcId="{48EC868A-12E9-4A43-99F2-1E2704D941F1}" destId="{6F3C906B-46E5-4E06-95FA-1EB9E89D56FE}" srcOrd="0" destOrd="0" presId="urn:microsoft.com/office/officeart/2005/8/layout/lProcess2"/>
    <dgm:cxn modelId="{A21C7572-830C-48B0-9F4E-56FBE927EDFE}" type="presParOf" srcId="{48EC868A-12E9-4A43-99F2-1E2704D941F1}" destId="{34B1EA16-7010-48FC-9AD1-670E364C2D50}" srcOrd="1" destOrd="0" presId="urn:microsoft.com/office/officeart/2005/8/layout/lProcess2"/>
    <dgm:cxn modelId="{EE4FDD9F-56F3-4365-BE9F-5A2046476B82}" type="presParOf" srcId="{48EC868A-12E9-4A43-99F2-1E2704D941F1}" destId="{A3436729-7482-47CB-B0EB-84671344D0A9}" srcOrd="2" destOrd="0" presId="urn:microsoft.com/office/officeart/2005/8/layout/lProcess2"/>
    <dgm:cxn modelId="{E377B13C-2FF2-4EEE-BEF9-BEDFBF831D38}" type="presParOf" srcId="{48EC868A-12E9-4A43-99F2-1E2704D941F1}" destId="{85A1BA53-66F6-4E5A-AEAC-56562725D3ED}" srcOrd="3" destOrd="0" presId="urn:microsoft.com/office/officeart/2005/8/layout/lProcess2"/>
    <dgm:cxn modelId="{CF6C62D8-B2BA-404D-8C61-63ECEDB362B6}" type="presParOf" srcId="{48EC868A-12E9-4A43-99F2-1E2704D941F1}" destId="{9DC332F1-2E43-4132-A618-DDF78C5F237E}" srcOrd="4" destOrd="0" presId="urn:microsoft.com/office/officeart/2005/8/layout/lProcess2"/>
    <dgm:cxn modelId="{607DC227-8FBF-420A-B32D-75C0FC44EE95}" type="presParOf" srcId="{0DDE6781-4F22-424B-A57D-188E30BA2A5A}" destId="{0E436372-3626-41C8-9DF5-05ED110EC036}" srcOrd="1" destOrd="0" presId="urn:microsoft.com/office/officeart/2005/8/layout/lProcess2"/>
    <dgm:cxn modelId="{6C3206AC-8C06-4B6D-849F-235226E196C1}" type="presParOf" srcId="{0DDE6781-4F22-424B-A57D-188E30BA2A5A}" destId="{B91B29FC-C4B8-4413-AEDC-A6EE5368F70F}" srcOrd="2" destOrd="0" presId="urn:microsoft.com/office/officeart/2005/8/layout/lProcess2"/>
    <dgm:cxn modelId="{E237895D-7D3F-4C19-B001-4E72E4EB229F}" type="presParOf" srcId="{B91B29FC-C4B8-4413-AEDC-A6EE5368F70F}" destId="{C5227820-FC9D-4ECE-BD96-77C2C5A968A4}" srcOrd="0" destOrd="0" presId="urn:microsoft.com/office/officeart/2005/8/layout/lProcess2"/>
    <dgm:cxn modelId="{B40BAC58-0A44-4A90-8461-7754ED92896C}" type="presParOf" srcId="{B91B29FC-C4B8-4413-AEDC-A6EE5368F70F}" destId="{D9EC20FE-66C4-41A5-B2B0-C5AB1B501CD9}" srcOrd="1" destOrd="0" presId="urn:microsoft.com/office/officeart/2005/8/layout/lProcess2"/>
    <dgm:cxn modelId="{C72FB694-BD60-4AF5-8FA3-6DE436695AD7}" type="presParOf" srcId="{B91B29FC-C4B8-4413-AEDC-A6EE5368F70F}" destId="{D994DBA7-3BFB-4F8D-8F92-07BDE9690EC0}" srcOrd="2" destOrd="0" presId="urn:microsoft.com/office/officeart/2005/8/layout/lProcess2"/>
    <dgm:cxn modelId="{EBF3FC48-4027-414C-8556-F737C16FFF90}" type="presParOf" srcId="{D994DBA7-3BFB-4F8D-8F92-07BDE9690EC0}" destId="{7C48AEB5-E9CC-4610-9BAC-7D5C13653E70}" srcOrd="0" destOrd="0" presId="urn:microsoft.com/office/officeart/2005/8/layout/lProcess2"/>
    <dgm:cxn modelId="{A7CFBA2F-18D8-4A29-8A12-E820A81F448D}" type="presParOf" srcId="{7C48AEB5-E9CC-4610-9BAC-7D5C13653E70}" destId="{196E2646-A88A-495D-B616-ED3047845FB7}" srcOrd="0"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EC70D-86E6-41C3-A79E-246B4C71ECEA}">
      <dsp:nvSpPr>
        <dsp:cNvPr id="0" name=""/>
        <dsp:cNvSpPr/>
      </dsp:nvSpPr>
      <dsp:spPr>
        <a:xfrm>
          <a:off x="2161"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t>Other</a:t>
          </a:r>
          <a:endParaRPr lang="en-SE" sz="2100" kern="1200" dirty="0"/>
        </a:p>
      </dsp:txBody>
      <dsp:txXfrm>
        <a:off x="2161" y="0"/>
        <a:ext cx="853898" cy="843074"/>
      </dsp:txXfrm>
    </dsp:sp>
    <dsp:sp modelId="{0F087929-D080-499E-B200-5ABB7DE2AB23}">
      <dsp:nvSpPr>
        <dsp:cNvPr id="0" name=""/>
        <dsp:cNvSpPr/>
      </dsp:nvSpPr>
      <dsp:spPr>
        <a:xfrm>
          <a:off x="87551" y="843074"/>
          <a:ext cx="683119" cy="18266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1 - n</a:t>
          </a:r>
          <a:endParaRPr lang="en-SE" sz="1700" kern="1200" dirty="0"/>
        </a:p>
      </dsp:txBody>
      <dsp:txXfrm>
        <a:off x="107559" y="863082"/>
        <a:ext cx="643103" cy="1786644"/>
      </dsp:txXfrm>
    </dsp:sp>
    <dsp:sp modelId="{ECA3098D-FB32-4B91-8D37-079702178A2D}">
      <dsp:nvSpPr>
        <dsp:cNvPr id="0" name=""/>
        <dsp:cNvSpPr/>
      </dsp:nvSpPr>
      <dsp:spPr>
        <a:xfrm>
          <a:off x="920102"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a:t>NCG</a:t>
          </a:r>
          <a:endParaRPr lang="en-SE" sz="2100" kern="1200" dirty="0"/>
        </a:p>
      </dsp:txBody>
      <dsp:txXfrm>
        <a:off x="920102" y="0"/>
        <a:ext cx="853898" cy="843074"/>
      </dsp:txXfrm>
    </dsp:sp>
    <dsp:sp modelId="{7F8731CB-2F0D-4078-A91B-D52C065D41ED}">
      <dsp:nvSpPr>
        <dsp:cNvPr id="0" name=""/>
        <dsp:cNvSpPr/>
      </dsp:nvSpPr>
      <dsp:spPr>
        <a:xfrm>
          <a:off x="1005492" y="843314"/>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Staff1</a:t>
          </a:r>
          <a:endParaRPr lang="en-SE" sz="1700" kern="1200" dirty="0"/>
        </a:p>
      </dsp:txBody>
      <dsp:txXfrm>
        <a:off x="1021662" y="859484"/>
        <a:ext cx="650779" cy="519761"/>
      </dsp:txXfrm>
    </dsp:sp>
    <dsp:sp modelId="{6BD0C969-7368-4AC2-BC57-C48AAD3914A2}">
      <dsp:nvSpPr>
        <dsp:cNvPr id="0" name=""/>
        <dsp:cNvSpPr/>
      </dsp:nvSpPr>
      <dsp:spPr>
        <a:xfrm>
          <a:off x="1005492" y="148035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Staff2</a:t>
          </a:r>
          <a:endParaRPr lang="en-SE" sz="1700" kern="1200" dirty="0"/>
        </a:p>
      </dsp:txBody>
      <dsp:txXfrm>
        <a:off x="1021662" y="1496523"/>
        <a:ext cx="650779" cy="519761"/>
      </dsp:txXfrm>
    </dsp:sp>
    <dsp:sp modelId="{89445017-3431-4522-BF67-439E8D2D5BD7}">
      <dsp:nvSpPr>
        <dsp:cNvPr id="0" name=""/>
        <dsp:cNvSpPr/>
      </dsp:nvSpPr>
      <dsp:spPr>
        <a:xfrm>
          <a:off x="1005492" y="211739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n</a:t>
          </a:r>
          <a:endParaRPr lang="en-SE" sz="1700" kern="1200" dirty="0"/>
        </a:p>
      </dsp:txBody>
      <dsp:txXfrm>
        <a:off x="1021662" y="2133563"/>
        <a:ext cx="650779" cy="519761"/>
      </dsp:txXfrm>
    </dsp:sp>
    <dsp:sp modelId="{E189A8C2-1A25-4EB8-A30C-7ABD17769378}">
      <dsp:nvSpPr>
        <dsp:cNvPr id="0" name=""/>
        <dsp:cNvSpPr/>
      </dsp:nvSpPr>
      <dsp:spPr>
        <a:xfrm>
          <a:off x="1838043"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t>MCA</a:t>
          </a:r>
          <a:endParaRPr lang="en-SE" sz="2100" kern="1200" dirty="0"/>
        </a:p>
      </dsp:txBody>
      <dsp:txXfrm>
        <a:off x="1838043" y="0"/>
        <a:ext cx="853898" cy="843074"/>
      </dsp:txXfrm>
    </dsp:sp>
    <dsp:sp modelId="{140C7F3A-791C-4167-B92B-DBA0C9CB2C59}">
      <dsp:nvSpPr>
        <dsp:cNvPr id="0" name=""/>
        <dsp:cNvSpPr/>
      </dsp:nvSpPr>
      <dsp:spPr>
        <a:xfrm>
          <a:off x="1923433" y="843314"/>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Staff1</a:t>
          </a:r>
          <a:endParaRPr lang="en-SE" sz="1700" kern="1200" dirty="0"/>
        </a:p>
      </dsp:txBody>
      <dsp:txXfrm>
        <a:off x="1939603" y="859484"/>
        <a:ext cx="650779" cy="519761"/>
      </dsp:txXfrm>
    </dsp:sp>
    <dsp:sp modelId="{69050AD0-9238-4646-AC34-D278EE031FFF}">
      <dsp:nvSpPr>
        <dsp:cNvPr id="0" name=""/>
        <dsp:cNvSpPr/>
      </dsp:nvSpPr>
      <dsp:spPr>
        <a:xfrm>
          <a:off x="1923433" y="148035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Staff2</a:t>
          </a:r>
          <a:endParaRPr lang="en-SE" sz="1700" kern="1200" dirty="0"/>
        </a:p>
      </dsp:txBody>
      <dsp:txXfrm>
        <a:off x="1939603" y="1496523"/>
        <a:ext cx="650779" cy="519761"/>
      </dsp:txXfrm>
    </dsp:sp>
    <dsp:sp modelId="{FEACE538-17C0-4B8C-B4EE-60E77AC7F025}">
      <dsp:nvSpPr>
        <dsp:cNvPr id="0" name=""/>
        <dsp:cNvSpPr/>
      </dsp:nvSpPr>
      <dsp:spPr>
        <a:xfrm>
          <a:off x="1923433" y="211739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n</a:t>
          </a:r>
          <a:endParaRPr lang="en-SE" sz="1700" kern="1200" dirty="0"/>
        </a:p>
      </dsp:txBody>
      <dsp:txXfrm>
        <a:off x="1939603" y="2133563"/>
        <a:ext cx="650779" cy="519761"/>
      </dsp:txXfrm>
    </dsp:sp>
    <dsp:sp modelId="{62553268-AE39-46BA-92CF-67F4F04DACF4}">
      <dsp:nvSpPr>
        <dsp:cNvPr id="0" name=""/>
        <dsp:cNvSpPr/>
      </dsp:nvSpPr>
      <dsp:spPr>
        <a:xfrm>
          <a:off x="2755985"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t>SE</a:t>
          </a:r>
          <a:endParaRPr lang="en-SE" sz="2100" kern="1200" dirty="0"/>
        </a:p>
      </dsp:txBody>
      <dsp:txXfrm>
        <a:off x="2755985" y="0"/>
        <a:ext cx="853898" cy="843074"/>
      </dsp:txXfrm>
    </dsp:sp>
    <dsp:sp modelId="{5F9A1737-8DF6-43E4-A882-A0C28CC4B956}">
      <dsp:nvSpPr>
        <dsp:cNvPr id="0" name=""/>
        <dsp:cNvSpPr/>
      </dsp:nvSpPr>
      <dsp:spPr>
        <a:xfrm>
          <a:off x="2841375" y="843314"/>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Staff1</a:t>
          </a:r>
          <a:endParaRPr lang="en-SE" sz="1700" kern="1200" dirty="0"/>
        </a:p>
      </dsp:txBody>
      <dsp:txXfrm>
        <a:off x="2857545" y="859484"/>
        <a:ext cx="650779" cy="519761"/>
      </dsp:txXfrm>
    </dsp:sp>
    <dsp:sp modelId="{57A476C8-5C3F-413B-9ACA-FF536C54911E}">
      <dsp:nvSpPr>
        <dsp:cNvPr id="0" name=""/>
        <dsp:cNvSpPr/>
      </dsp:nvSpPr>
      <dsp:spPr>
        <a:xfrm>
          <a:off x="2841375" y="148035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Staff2</a:t>
          </a:r>
          <a:endParaRPr lang="en-SE" sz="1700" kern="1200" dirty="0"/>
        </a:p>
      </dsp:txBody>
      <dsp:txXfrm>
        <a:off x="2857545" y="1496523"/>
        <a:ext cx="650779" cy="519761"/>
      </dsp:txXfrm>
    </dsp:sp>
    <dsp:sp modelId="{4D205934-F884-4B97-8323-FD3023793939}">
      <dsp:nvSpPr>
        <dsp:cNvPr id="0" name=""/>
        <dsp:cNvSpPr/>
      </dsp:nvSpPr>
      <dsp:spPr>
        <a:xfrm>
          <a:off x="2841375" y="211739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n</a:t>
          </a:r>
          <a:endParaRPr lang="en-SE" sz="1700" kern="1200" dirty="0"/>
        </a:p>
      </dsp:txBody>
      <dsp:txXfrm>
        <a:off x="2857545" y="2133563"/>
        <a:ext cx="650779" cy="519761"/>
      </dsp:txXfrm>
    </dsp:sp>
    <dsp:sp modelId="{918A33B2-788D-4470-9F65-3A22AC706F33}">
      <dsp:nvSpPr>
        <dsp:cNvPr id="0" name=""/>
        <dsp:cNvSpPr/>
      </dsp:nvSpPr>
      <dsp:spPr>
        <a:xfrm>
          <a:off x="3673926"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t>DG</a:t>
          </a:r>
          <a:endParaRPr lang="en-SE" sz="2100" kern="1200" dirty="0"/>
        </a:p>
      </dsp:txBody>
      <dsp:txXfrm>
        <a:off x="3673926" y="0"/>
        <a:ext cx="853898" cy="843074"/>
      </dsp:txXfrm>
    </dsp:sp>
    <dsp:sp modelId="{DCD10A14-927A-48C1-A5AF-0CC688D201B8}">
      <dsp:nvSpPr>
        <dsp:cNvPr id="0" name=""/>
        <dsp:cNvSpPr/>
      </dsp:nvSpPr>
      <dsp:spPr>
        <a:xfrm>
          <a:off x="3759316" y="843314"/>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Staff1</a:t>
          </a:r>
          <a:endParaRPr lang="en-SE" sz="1700" kern="1200" dirty="0"/>
        </a:p>
      </dsp:txBody>
      <dsp:txXfrm>
        <a:off x="3775486" y="859484"/>
        <a:ext cx="650779" cy="519761"/>
      </dsp:txXfrm>
    </dsp:sp>
    <dsp:sp modelId="{32DF7508-661D-4176-9572-25F77BC7C684}">
      <dsp:nvSpPr>
        <dsp:cNvPr id="0" name=""/>
        <dsp:cNvSpPr/>
      </dsp:nvSpPr>
      <dsp:spPr>
        <a:xfrm>
          <a:off x="3759316" y="148035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Staff2</a:t>
          </a:r>
          <a:endParaRPr lang="en-SE" sz="1700" kern="1200" dirty="0"/>
        </a:p>
      </dsp:txBody>
      <dsp:txXfrm>
        <a:off x="3775486" y="1496523"/>
        <a:ext cx="650779" cy="519761"/>
      </dsp:txXfrm>
    </dsp:sp>
    <dsp:sp modelId="{4D1E9F42-DA50-46A2-AAE3-AF1629785A6C}">
      <dsp:nvSpPr>
        <dsp:cNvPr id="0" name=""/>
        <dsp:cNvSpPr/>
      </dsp:nvSpPr>
      <dsp:spPr>
        <a:xfrm>
          <a:off x="3759316" y="211739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n</a:t>
          </a:r>
          <a:endParaRPr lang="en-SE" sz="1700" kern="1200" dirty="0"/>
        </a:p>
      </dsp:txBody>
      <dsp:txXfrm>
        <a:off x="3775486" y="2133563"/>
        <a:ext cx="650779" cy="519761"/>
      </dsp:txXfrm>
    </dsp:sp>
    <dsp:sp modelId="{A4A2E366-FF1F-4B5B-8A71-07769345291C}">
      <dsp:nvSpPr>
        <dsp:cNvPr id="0" name=""/>
        <dsp:cNvSpPr/>
      </dsp:nvSpPr>
      <dsp:spPr>
        <a:xfrm>
          <a:off x="4591867" y="0"/>
          <a:ext cx="853898" cy="2810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dirty="0"/>
            <a:t>DMSC</a:t>
          </a:r>
          <a:endParaRPr lang="en-SE" sz="2100" kern="1200" dirty="0"/>
        </a:p>
      </dsp:txBody>
      <dsp:txXfrm>
        <a:off x="4591867" y="0"/>
        <a:ext cx="853898" cy="843074"/>
      </dsp:txXfrm>
    </dsp:sp>
    <dsp:sp modelId="{A720BD78-677C-472B-9F01-CEB5A615858B}">
      <dsp:nvSpPr>
        <dsp:cNvPr id="0" name=""/>
        <dsp:cNvSpPr/>
      </dsp:nvSpPr>
      <dsp:spPr>
        <a:xfrm>
          <a:off x="4677257" y="843314"/>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Staff1</a:t>
          </a:r>
          <a:endParaRPr lang="en-SE" sz="1700" kern="1200" dirty="0"/>
        </a:p>
      </dsp:txBody>
      <dsp:txXfrm>
        <a:off x="4693427" y="859484"/>
        <a:ext cx="650779" cy="519761"/>
      </dsp:txXfrm>
    </dsp:sp>
    <dsp:sp modelId="{0593870F-A690-49BD-9F39-8EEF090A4509}">
      <dsp:nvSpPr>
        <dsp:cNvPr id="0" name=""/>
        <dsp:cNvSpPr/>
      </dsp:nvSpPr>
      <dsp:spPr>
        <a:xfrm>
          <a:off x="4677257" y="148035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Staff2</a:t>
          </a:r>
          <a:endParaRPr lang="en-SE" sz="1700" kern="1200" dirty="0"/>
        </a:p>
      </dsp:txBody>
      <dsp:txXfrm>
        <a:off x="4693427" y="1496523"/>
        <a:ext cx="650779" cy="519761"/>
      </dsp:txXfrm>
    </dsp:sp>
    <dsp:sp modelId="{6BADE375-4806-4E5A-864F-2B019757BC15}">
      <dsp:nvSpPr>
        <dsp:cNvPr id="0" name=""/>
        <dsp:cNvSpPr/>
      </dsp:nvSpPr>
      <dsp:spPr>
        <a:xfrm>
          <a:off x="4677257" y="2117393"/>
          <a:ext cx="683119" cy="5521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sv-SE" sz="1700" kern="1200" dirty="0"/>
            <a:t>Staff n</a:t>
          </a:r>
          <a:endParaRPr lang="en-SE" sz="1700" kern="1200" dirty="0"/>
        </a:p>
      </dsp:txBody>
      <dsp:txXfrm>
        <a:off x="4693427" y="2133563"/>
        <a:ext cx="650779" cy="5197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1898D-3F26-491C-9316-56FE7DA1E0D0}">
      <dsp:nvSpPr>
        <dsp:cNvPr id="0" name=""/>
        <dsp:cNvSpPr/>
      </dsp:nvSpPr>
      <dsp:spPr>
        <a:xfrm>
          <a:off x="720" y="0"/>
          <a:ext cx="693358" cy="2797957"/>
        </a:xfrm>
        <a:prstGeom prst="roundRect">
          <a:avLst>
            <a:gd name="adj" fmla="val 10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sv-SE" sz="1000" kern="1200" dirty="0">
              <a:solidFill>
                <a:schemeClr val="bg1"/>
              </a:solidFill>
            </a:rPr>
            <a:t>ICS </a:t>
          </a:r>
          <a:r>
            <a:rPr lang="sv-SE" sz="1000" kern="1200" dirty="0" err="1">
              <a:solidFill>
                <a:schemeClr val="bg1"/>
              </a:solidFill>
            </a:rPr>
            <a:t>work</a:t>
          </a:r>
          <a:r>
            <a:rPr lang="sv-SE" sz="1000" kern="1200" dirty="0">
              <a:solidFill>
                <a:schemeClr val="bg1"/>
              </a:solidFill>
            </a:rPr>
            <a:t> </a:t>
          </a:r>
          <a:r>
            <a:rPr lang="sv-SE" sz="1000" kern="1200" dirty="0" err="1">
              <a:solidFill>
                <a:schemeClr val="bg1"/>
              </a:solidFill>
            </a:rPr>
            <a:t>package</a:t>
          </a:r>
          <a:r>
            <a:rPr lang="sv-SE" sz="1000" kern="1200" dirty="0">
              <a:solidFill>
                <a:schemeClr val="bg1"/>
              </a:solidFill>
            </a:rPr>
            <a:t> 12</a:t>
          </a:r>
          <a:endParaRPr lang="en-SE" sz="1000" kern="1200" dirty="0">
            <a:solidFill>
              <a:schemeClr val="bg1"/>
            </a:solidFill>
          </a:endParaRPr>
        </a:p>
      </dsp:txBody>
      <dsp:txXfrm>
        <a:off x="720" y="0"/>
        <a:ext cx="693358" cy="839387"/>
      </dsp:txXfrm>
    </dsp:sp>
    <dsp:sp modelId="{6F3C906B-46E5-4E06-95FA-1EB9E89D56FE}">
      <dsp:nvSpPr>
        <dsp:cNvPr id="0" name=""/>
        <dsp:cNvSpPr/>
      </dsp:nvSpPr>
      <dsp:spPr>
        <a:xfrm>
          <a:off x="70056" y="839626"/>
          <a:ext cx="554686" cy="549686"/>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sv-SE" sz="1400" kern="1200" dirty="0"/>
            <a:t>Staff1</a:t>
          </a:r>
          <a:endParaRPr lang="en-SE" sz="1400" kern="1200" dirty="0"/>
        </a:p>
      </dsp:txBody>
      <dsp:txXfrm>
        <a:off x="86156" y="855726"/>
        <a:ext cx="522486" cy="517486"/>
      </dsp:txXfrm>
    </dsp:sp>
    <dsp:sp modelId="{A3436729-7482-47CB-B0EB-84671344D0A9}">
      <dsp:nvSpPr>
        <dsp:cNvPr id="0" name=""/>
        <dsp:cNvSpPr/>
      </dsp:nvSpPr>
      <dsp:spPr>
        <a:xfrm>
          <a:off x="70056" y="1473879"/>
          <a:ext cx="554686" cy="549686"/>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sv-SE" sz="1400" kern="1200" dirty="0"/>
            <a:t>Staff2</a:t>
          </a:r>
          <a:endParaRPr lang="en-SE" sz="1400" kern="1200" dirty="0"/>
        </a:p>
      </dsp:txBody>
      <dsp:txXfrm>
        <a:off x="86156" y="1489979"/>
        <a:ext cx="522486" cy="517486"/>
      </dsp:txXfrm>
    </dsp:sp>
    <dsp:sp modelId="{9DC332F1-2E43-4132-A618-DDF78C5F237E}">
      <dsp:nvSpPr>
        <dsp:cNvPr id="0" name=""/>
        <dsp:cNvSpPr/>
      </dsp:nvSpPr>
      <dsp:spPr>
        <a:xfrm>
          <a:off x="70056" y="2108133"/>
          <a:ext cx="554686" cy="549686"/>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sv-SE" sz="1400" kern="1200" dirty="0"/>
            <a:t>Staff n</a:t>
          </a:r>
          <a:endParaRPr lang="en-SE" sz="1400" kern="1200" dirty="0"/>
        </a:p>
      </dsp:txBody>
      <dsp:txXfrm>
        <a:off x="86156" y="2124233"/>
        <a:ext cx="522486" cy="517486"/>
      </dsp:txXfrm>
    </dsp:sp>
    <dsp:sp modelId="{C5227820-FC9D-4ECE-BD96-77C2C5A968A4}">
      <dsp:nvSpPr>
        <dsp:cNvPr id="0" name=""/>
        <dsp:cNvSpPr/>
      </dsp:nvSpPr>
      <dsp:spPr>
        <a:xfrm>
          <a:off x="746080" y="0"/>
          <a:ext cx="693358" cy="2797957"/>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sv-SE" sz="1000" kern="1200" dirty="0"/>
            <a:t>Hardware and Integration and other groups</a:t>
          </a:r>
          <a:endParaRPr lang="en-SE" sz="1000" kern="1200" dirty="0"/>
        </a:p>
      </dsp:txBody>
      <dsp:txXfrm>
        <a:off x="746080" y="0"/>
        <a:ext cx="693358" cy="839387"/>
      </dsp:txXfrm>
    </dsp:sp>
    <dsp:sp modelId="{196E2646-A88A-495D-B616-ED3047845FB7}">
      <dsp:nvSpPr>
        <dsp:cNvPr id="0" name=""/>
        <dsp:cNvSpPr/>
      </dsp:nvSpPr>
      <dsp:spPr>
        <a:xfrm>
          <a:off x="815416" y="839387"/>
          <a:ext cx="554686" cy="1818672"/>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sv-SE" sz="1400" kern="1200" dirty="0"/>
            <a:t>Staff 1 - n</a:t>
          </a:r>
          <a:endParaRPr lang="en-SE" sz="1400" kern="1200" dirty="0"/>
        </a:p>
      </dsp:txBody>
      <dsp:txXfrm>
        <a:off x="831662" y="855633"/>
        <a:ext cx="522194" cy="178618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2019-04-08</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2019-04-08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6EB99CB0-346B-43FA-9EE6-F90C3F3BC0BA}" type="datetime1">
              <a:rPr lang="sv-SE" smtClean="0"/>
              <a:t>2019-04-08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42E66B7F-8271-49DA-A25A-F4BB9F476347}" type="datetime1">
              <a:rPr lang="sv-SE" smtClean="0"/>
              <a:t>2019-04-08</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2019-04-08</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2019-04-08</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nfluence.esss.lu.se/display/BC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2800" dirty="0"/>
              <a:t>ICS plans and development with NSS</a:t>
            </a:r>
            <a:endParaRPr lang="en-GB" sz="4800" noProof="0" dirty="0"/>
          </a:p>
        </p:txBody>
      </p:sp>
      <p:sp>
        <p:nvSpPr>
          <p:cNvPr id="3" name="Subtitle 2"/>
          <p:cNvSpPr>
            <a:spLocks noGrp="1"/>
          </p:cNvSpPr>
          <p:nvPr>
            <p:ph type="subTitle" idx="1"/>
          </p:nvPr>
        </p:nvSpPr>
        <p:spPr/>
        <p:txBody>
          <a:bodyPr>
            <a:noAutofit/>
          </a:bodyPr>
          <a:lstStyle/>
          <a:p>
            <a:r>
              <a:rPr lang="en-GB" sz="1400" noProof="0" dirty="0">
                <a:solidFill>
                  <a:schemeClr val="bg1"/>
                </a:solidFill>
              </a:rPr>
              <a:t>Maria Romedahl</a:t>
            </a:r>
          </a:p>
          <a:p>
            <a:r>
              <a:rPr lang="en-GB" sz="1400" dirty="0">
                <a:solidFill>
                  <a:schemeClr val="bg1"/>
                </a:solidFill>
              </a:rPr>
              <a:t>Technical Coordinator for ICS work package 12</a:t>
            </a:r>
            <a:endParaRPr lang="en-GB" sz="1400" noProof="0" dirty="0">
              <a:solidFill>
                <a:schemeClr val="bg1"/>
              </a:solidFill>
            </a:endParaRPr>
          </a:p>
        </p:txBody>
      </p:sp>
      <p:sp>
        <p:nvSpPr>
          <p:cNvPr id="4" name="Rectangle 3"/>
          <p:cNvSpPr/>
          <p:nvPr/>
        </p:nvSpPr>
        <p:spPr>
          <a:xfrm>
            <a:off x="2286000" y="5949280"/>
            <a:ext cx="4572000" cy="523220"/>
          </a:xfrm>
          <a:prstGeom prst="rect">
            <a:avLst/>
          </a:prstGeom>
        </p:spPr>
        <p:txBody>
          <a:bodyPr>
            <a:spAutoFit/>
          </a:bodyPr>
          <a:lstStyle/>
          <a:p>
            <a:pPr algn="ctr"/>
            <a:r>
              <a:rPr lang="sv-SE" sz="1400" dirty="0">
                <a:solidFill>
                  <a:srgbClr val="FFFFFF"/>
                </a:solidFill>
              </a:rPr>
              <a:t>ESS/ICS, TAC#19, ESS-1090045</a:t>
            </a:r>
          </a:p>
          <a:p>
            <a:pPr algn="ctr"/>
            <a:r>
              <a:rPr lang="sv-SE" sz="1400" dirty="0">
                <a:solidFill>
                  <a:srgbClr val="FFFFFF"/>
                </a:solidFill>
              </a:rPr>
              <a:t>Date: 2019-04-11</a:t>
            </a:r>
          </a:p>
        </p:txBody>
      </p:sp>
    </p:spTree>
    <p:extLst>
      <p:ext uri="{BB962C8B-B14F-4D97-AF65-F5344CB8AC3E}">
        <p14:creationId xmlns:p14="http://schemas.microsoft.com/office/powerpoint/2010/main" val="139461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D3AB5-D846-46AC-9B31-16B3A8406667}"/>
              </a:ext>
            </a:extLst>
          </p:cNvPr>
          <p:cNvSpPr>
            <a:spLocks noGrp="1"/>
          </p:cNvSpPr>
          <p:nvPr>
            <p:ph type="title"/>
          </p:nvPr>
        </p:nvSpPr>
        <p:spPr/>
        <p:txBody>
          <a:bodyPr>
            <a:normAutofit fontScale="90000"/>
          </a:bodyPr>
          <a:lstStyle/>
          <a:p>
            <a:r>
              <a:rPr lang="sv-SE" dirty="0"/>
              <a:t>BCT improvement proposal (under discussion)</a:t>
            </a:r>
            <a:br>
              <a:rPr lang="sv-SE" dirty="0"/>
            </a:br>
            <a:r>
              <a:rPr lang="sv-SE" dirty="0"/>
              <a:t>p. 1 of 6</a:t>
            </a:r>
            <a:endParaRPr lang="en-SE" dirty="0"/>
          </a:p>
        </p:txBody>
      </p:sp>
      <p:sp>
        <p:nvSpPr>
          <p:cNvPr id="3" name="Content Placeholder 2">
            <a:extLst>
              <a:ext uri="{FF2B5EF4-FFF2-40B4-BE49-F238E27FC236}">
                <a16:creationId xmlns:a16="http://schemas.microsoft.com/office/drawing/2014/main" id="{5EE83EEC-EBCA-4C89-A5D9-A9434FB14D68}"/>
              </a:ext>
            </a:extLst>
          </p:cNvPr>
          <p:cNvSpPr>
            <a:spLocks noGrp="1"/>
          </p:cNvSpPr>
          <p:nvPr>
            <p:ph idx="1"/>
          </p:nvPr>
        </p:nvSpPr>
        <p:spPr/>
        <p:txBody>
          <a:bodyPr/>
          <a:lstStyle/>
          <a:p>
            <a:r>
              <a:rPr lang="en-US" dirty="0"/>
              <a:t>BCT is “a team across the science directorate and ICS, to collaborate, plan, prioritize, and deliver the controls functionality for the neutron instruments”.</a:t>
            </a:r>
          </a:p>
          <a:p>
            <a:endParaRPr lang="en-US" dirty="0"/>
          </a:p>
          <a:p>
            <a:r>
              <a:rPr lang="en-US" dirty="0"/>
              <a:t>BCT is not a project and it is not a line organization.</a:t>
            </a:r>
          </a:p>
          <a:p>
            <a:endParaRPr lang="en-US" dirty="0"/>
          </a:p>
          <a:p>
            <a:r>
              <a:rPr lang="en-US" dirty="0"/>
              <a:t>Controls deliveries formally come from either ICS or the NSS project. This means that ICS will still have an EVM* separated from the NSS project.</a:t>
            </a:r>
            <a:endParaRPr lang="en-SE" dirty="0"/>
          </a:p>
        </p:txBody>
      </p:sp>
      <p:sp>
        <p:nvSpPr>
          <p:cNvPr id="4" name="Slide Number Placeholder 3">
            <a:extLst>
              <a:ext uri="{FF2B5EF4-FFF2-40B4-BE49-F238E27FC236}">
                <a16:creationId xmlns:a16="http://schemas.microsoft.com/office/drawing/2014/main" id="{13CF8FAC-C263-4A5F-8265-183FD78C9326}"/>
              </a:ext>
            </a:extLst>
          </p:cNvPr>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TextBox 4">
            <a:extLst>
              <a:ext uri="{FF2B5EF4-FFF2-40B4-BE49-F238E27FC236}">
                <a16:creationId xmlns:a16="http://schemas.microsoft.com/office/drawing/2014/main" id="{763280B2-F6E7-4D78-AF87-E33C5216BDD0}"/>
              </a:ext>
            </a:extLst>
          </p:cNvPr>
          <p:cNvSpPr txBox="1"/>
          <p:nvPr/>
        </p:nvSpPr>
        <p:spPr>
          <a:xfrm>
            <a:off x="683568" y="6356350"/>
            <a:ext cx="3888432" cy="369332"/>
          </a:xfrm>
          <a:prstGeom prst="rect">
            <a:avLst/>
          </a:prstGeom>
          <a:noFill/>
        </p:spPr>
        <p:txBody>
          <a:bodyPr wrap="square" rtlCol="0">
            <a:spAutoFit/>
          </a:bodyPr>
          <a:lstStyle/>
          <a:p>
            <a:r>
              <a:rPr lang="sv-SE" dirty="0"/>
              <a:t>* Earned Value Management</a:t>
            </a:r>
            <a:endParaRPr lang="en-SE" dirty="0"/>
          </a:p>
        </p:txBody>
      </p:sp>
    </p:spTree>
    <p:extLst>
      <p:ext uri="{BB962C8B-B14F-4D97-AF65-F5344CB8AC3E}">
        <p14:creationId xmlns:p14="http://schemas.microsoft.com/office/powerpoint/2010/main" val="1732163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C6A5604-FCBF-41A0-871A-6F3636A08F1E}"/>
              </a:ext>
            </a:extLst>
          </p:cNvPr>
          <p:cNvSpPr>
            <a:spLocks noGrp="1"/>
          </p:cNvSpPr>
          <p:nvPr>
            <p:ph type="sldNum" sz="quarter" idx="12"/>
          </p:nvPr>
        </p:nvSpPr>
        <p:spPr/>
        <p:txBody>
          <a:bodyPr/>
          <a:lstStyle/>
          <a:p>
            <a:fld id="{551115BC-487E-4422-894C-CB7CD3E79223}" type="slidenum">
              <a:rPr lang="sv-SE" smtClean="0"/>
              <a:t>11</a:t>
            </a:fld>
            <a:endParaRPr lang="sv-SE" dirty="0"/>
          </a:p>
        </p:txBody>
      </p:sp>
      <p:sp>
        <p:nvSpPr>
          <p:cNvPr id="5" name="Title 1">
            <a:extLst>
              <a:ext uri="{FF2B5EF4-FFF2-40B4-BE49-F238E27FC236}">
                <a16:creationId xmlns:a16="http://schemas.microsoft.com/office/drawing/2014/main" id="{41A6DD2C-E331-4AC8-948E-FD18A217F458}"/>
              </a:ext>
            </a:extLst>
          </p:cNvPr>
          <p:cNvSpPr>
            <a:spLocks noGrp="1"/>
          </p:cNvSpPr>
          <p:nvPr>
            <p:ph type="title"/>
          </p:nvPr>
        </p:nvSpPr>
        <p:spPr>
          <a:xfrm>
            <a:off x="457200" y="274638"/>
            <a:ext cx="7139136" cy="1143000"/>
          </a:xfrm>
        </p:spPr>
        <p:txBody>
          <a:bodyPr>
            <a:normAutofit fontScale="90000"/>
          </a:bodyPr>
          <a:lstStyle/>
          <a:p>
            <a:r>
              <a:rPr lang="sv-SE" dirty="0"/>
              <a:t>BCT improvement proposal (under discussion)</a:t>
            </a:r>
            <a:br>
              <a:rPr lang="sv-SE" dirty="0"/>
            </a:br>
            <a:r>
              <a:rPr lang="sv-SE" dirty="0"/>
              <a:t>p. 2 of 6</a:t>
            </a:r>
            <a:endParaRPr lang="en-SE" dirty="0"/>
          </a:p>
        </p:txBody>
      </p:sp>
      <p:sp>
        <p:nvSpPr>
          <p:cNvPr id="6" name="Integration Scope for the team…">
            <a:extLst>
              <a:ext uri="{FF2B5EF4-FFF2-40B4-BE49-F238E27FC236}">
                <a16:creationId xmlns:a16="http://schemas.microsoft.com/office/drawing/2014/main" id="{4C014984-A505-4CDE-B50D-C6EA95EDE3F6}"/>
              </a:ext>
            </a:extLst>
          </p:cNvPr>
          <p:cNvSpPr txBox="1"/>
          <p:nvPr/>
        </p:nvSpPr>
        <p:spPr>
          <a:xfrm>
            <a:off x="539552" y="2392205"/>
            <a:ext cx="6555874" cy="39604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normAutofit/>
          </a:bodyPr>
          <a:lstStyle/>
          <a:p>
            <a:pPr marL="342900" indent="-171450" defTabSz="9525">
              <a:defRPr sz="1700" b="1">
                <a:latin typeface="+mn-lt"/>
                <a:ea typeface="+mn-ea"/>
                <a:cs typeface="+mn-cs"/>
                <a:sym typeface="Helvetica"/>
              </a:defRPr>
            </a:pPr>
            <a:endParaRPr lang="sv-SE" sz="1275" dirty="0"/>
          </a:p>
          <a:p>
            <a:pPr marL="342900" indent="-171450" defTabSz="9525">
              <a:defRPr sz="1700" b="1">
                <a:latin typeface="+mn-lt"/>
                <a:ea typeface="+mn-ea"/>
                <a:cs typeface="+mn-cs"/>
                <a:sym typeface="Helvetica"/>
              </a:defRPr>
            </a:pPr>
            <a:r>
              <a:rPr sz="1275" u="sng" dirty="0"/>
              <a:t>In Scope</a:t>
            </a:r>
          </a:p>
          <a:p>
            <a:pPr indent="171449" defTabSz="9525">
              <a:buSzPct val="100000"/>
              <a:buFont typeface="Symbol"/>
              <a:buChar char="·"/>
              <a:defRPr sz="1700">
                <a:latin typeface="+mn-lt"/>
                <a:ea typeface="+mn-ea"/>
                <a:cs typeface="+mn-cs"/>
                <a:sym typeface="Helvetica"/>
              </a:defRPr>
            </a:pPr>
            <a:r>
              <a:rPr sz="1275" dirty="0"/>
              <a:t>NICOS (Scientific User Interface)</a:t>
            </a:r>
          </a:p>
          <a:p>
            <a:pPr indent="171449" defTabSz="9525">
              <a:buSzPct val="100000"/>
              <a:buFont typeface="Symbol"/>
              <a:buChar char="·"/>
              <a:defRPr sz="1700">
                <a:latin typeface="+mn-lt"/>
                <a:ea typeface="+mn-ea"/>
                <a:cs typeface="+mn-cs"/>
                <a:sym typeface="Helvetica"/>
              </a:defRPr>
            </a:pPr>
            <a:r>
              <a:rPr sz="1275" dirty="0"/>
              <a:t>Engineering Interfaces</a:t>
            </a:r>
          </a:p>
          <a:p>
            <a:pPr indent="171449" defTabSz="9525">
              <a:buSzPct val="100000"/>
              <a:buFont typeface="Symbol"/>
              <a:buChar char="·"/>
              <a:defRPr sz="1700">
                <a:latin typeface="+mn-lt"/>
                <a:ea typeface="+mn-ea"/>
                <a:cs typeface="+mn-cs"/>
                <a:sym typeface="Helvetica"/>
              </a:defRPr>
            </a:pPr>
            <a:r>
              <a:rPr sz="1275" dirty="0"/>
              <a:t>Timing system integration</a:t>
            </a:r>
          </a:p>
          <a:p>
            <a:pPr indent="171449" defTabSz="9525">
              <a:buSzPct val="100000"/>
              <a:buFont typeface="Symbol"/>
              <a:buChar char="·"/>
              <a:defRPr sz="1700">
                <a:latin typeface="+mn-lt"/>
                <a:ea typeface="+mn-ea"/>
                <a:cs typeface="+mn-cs"/>
                <a:sym typeface="Helvetica"/>
              </a:defRPr>
            </a:pPr>
            <a:r>
              <a:rPr lang="sv-SE" sz="1275" dirty="0"/>
              <a:t>EPICS </a:t>
            </a:r>
            <a:r>
              <a:rPr sz="1275" dirty="0"/>
              <a:t>IOCs for NSS devices </a:t>
            </a:r>
          </a:p>
          <a:p>
            <a:pPr marL="0" lvl="3" indent="171449" defTabSz="9525">
              <a:buSzPct val="100000"/>
              <a:buFont typeface="Symbol"/>
              <a:buChar char="·"/>
              <a:defRPr sz="1700">
                <a:latin typeface="+mn-lt"/>
                <a:ea typeface="+mn-ea"/>
                <a:cs typeface="+mn-cs"/>
                <a:sym typeface="Helvetica"/>
              </a:defRPr>
            </a:pPr>
            <a:r>
              <a:rPr lang="sv-SE" sz="1275" dirty="0"/>
              <a:t>D</a:t>
            </a:r>
            <a:r>
              <a:rPr sz="1275" dirty="0" err="1"/>
              <a:t>etector</a:t>
            </a:r>
            <a:r>
              <a:rPr sz="1275" dirty="0"/>
              <a:t> slow control</a:t>
            </a:r>
            <a:r>
              <a:rPr lang="sv-SE" sz="1275" dirty="0"/>
              <a:t>s</a:t>
            </a:r>
            <a:endParaRPr sz="1275" dirty="0"/>
          </a:p>
          <a:p>
            <a:pPr marL="0" lvl="8" indent="171449" defTabSz="9525">
              <a:buSzPct val="100000"/>
              <a:buFont typeface="Symbol"/>
              <a:buChar char="·"/>
              <a:defRPr sz="1700">
                <a:latin typeface="+mn-lt"/>
                <a:ea typeface="+mn-ea"/>
                <a:cs typeface="+mn-cs"/>
                <a:sym typeface="Helvetica"/>
              </a:defRPr>
            </a:pPr>
            <a:r>
              <a:rPr lang="sv-SE" sz="1275" dirty="0"/>
              <a:t>A</a:t>
            </a:r>
            <a:r>
              <a:rPr sz="1275" dirty="0"/>
              <a:t>rea detector </a:t>
            </a:r>
            <a:r>
              <a:rPr lang="sv-SE" sz="1275" dirty="0" err="1"/>
              <a:t>controls</a:t>
            </a:r>
            <a:r>
              <a:rPr lang="sv-SE" sz="1275" dirty="0"/>
              <a:t> </a:t>
            </a:r>
            <a:r>
              <a:rPr sz="1275" dirty="0"/>
              <a:t>interfaces </a:t>
            </a:r>
          </a:p>
          <a:p>
            <a:pPr marL="0" lvl="8" indent="171449" defTabSz="9525">
              <a:buSzPct val="100000"/>
              <a:buFont typeface="Symbol"/>
              <a:buChar char="·"/>
              <a:defRPr sz="1700">
                <a:latin typeface="+mn-lt"/>
                <a:ea typeface="+mn-ea"/>
                <a:cs typeface="+mn-cs"/>
                <a:sym typeface="Helvetica"/>
              </a:defRPr>
            </a:pPr>
            <a:r>
              <a:rPr lang="sv-SE" sz="1275" dirty="0"/>
              <a:t>C</a:t>
            </a:r>
            <a:r>
              <a:rPr sz="1275" dirty="0"/>
              <a:t>hopper</a:t>
            </a:r>
            <a:r>
              <a:rPr lang="sv-SE" sz="1275" dirty="0"/>
              <a:t> </a:t>
            </a:r>
            <a:r>
              <a:rPr lang="sv-SE" sz="1275" dirty="0" err="1"/>
              <a:t>controls</a:t>
            </a:r>
            <a:endParaRPr sz="1275" dirty="0"/>
          </a:p>
          <a:p>
            <a:pPr marL="0" lvl="8" indent="171449" defTabSz="9525">
              <a:buSzPct val="100000"/>
              <a:buFont typeface="Symbol"/>
              <a:buChar char="·"/>
              <a:defRPr sz="1700">
                <a:latin typeface="+mn-lt"/>
                <a:ea typeface="+mn-ea"/>
                <a:cs typeface="+mn-cs"/>
                <a:sym typeface="Helvetica"/>
              </a:defRPr>
            </a:pPr>
            <a:r>
              <a:rPr lang="sv-SE" sz="1275" dirty="0"/>
              <a:t>S</a:t>
            </a:r>
            <a:r>
              <a:rPr sz="1275" dirty="0"/>
              <a:t>ample environment</a:t>
            </a:r>
            <a:r>
              <a:rPr lang="sv-SE" sz="1275" dirty="0"/>
              <a:t> </a:t>
            </a:r>
            <a:endParaRPr sz="1275" dirty="0"/>
          </a:p>
          <a:p>
            <a:pPr marL="0" lvl="8" indent="171449" defTabSz="9525">
              <a:buSzPct val="100000"/>
              <a:buFont typeface="Symbol"/>
              <a:buChar char="·"/>
              <a:defRPr sz="1700">
                <a:latin typeface="+mn-lt"/>
                <a:ea typeface="+mn-ea"/>
                <a:cs typeface="+mn-cs"/>
                <a:sym typeface="Helvetica"/>
              </a:defRPr>
            </a:pPr>
            <a:r>
              <a:rPr lang="sv-SE" sz="1275" dirty="0"/>
              <a:t>M</a:t>
            </a:r>
            <a:r>
              <a:rPr sz="1275" dirty="0" err="1"/>
              <a:t>otion</a:t>
            </a:r>
            <a:r>
              <a:rPr sz="1275" dirty="0"/>
              <a:t> control </a:t>
            </a:r>
            <a:r>
              <a:rPr sz="1275" dirty="0" err="1"/>
              <a:t>inc.</a:t>
            </a:r>
            <a:r>
              <a:rPr sz="1275" dirty="0"/>
              <a:t> robotic systems</a:t>
            </a:r>
          </a:p>
          <a:p>
            <a:pPr indent="171449" defTabSz="9525">
              <a:buSzPct val="100000"/>
              <a:buFont typeface="Symbol"/>
              <a:buChar char="·"/>
              <a:defRPr sz="1700">
                <a:latin typeface="+mn-lt"/>
                <a:ea typeface="+mn-ea"/>
                <a:cs typeface="+mn-cs"/>
                <a:sym typeface="Helvetica"/>
              </a:defRPr>
            </a:pPr>
            <a:r>
              <a:rPr lang="sv-SE" sz="1275" dirty="0"/>
              <a:t>A</a:t>
            </a:r>
            <a:r>
              <a:rPr sz="1275" dirty="0" err="1"/>
              <a:t>rchiver</a:t>
            </a:r>
            <a:r>
              <a:rPr sz="1275" dirty="0"/>
              <a:t> integration </a:t>
            </a:r>
          </a:p>
          <a:p>
            <a:pPr indent="171449" defTabSz="9525">
              <a:buSzPct val="100000"/>
              <a:buFont typeface="Symbol"/>
              <a:buChar char="·"/>
              <a:defRPr sz="1700">
                <a:latin typeface="+mn-lt"/>
                <a:ea typeface="+mn-ea"/>
                <a:cs typeface="+mn-cs"/>
                <a:sym typeface="Helvetica"/>
              </a:defRPr>
            </a:pPr>
            <a:r>
              <a:rPr lang="sv-SE" sz="1275" dirty="0"/>
              <a:t>A</a:t>
            </a:r>
            <a:r>
              <a:rPr sz="1275" dirty="0" err="1"/>
              <a:t>larms</a:t>
            </a:r>
            <a:r>
              <a:rPr sz="1275" dirty="0"/>
              <a:t>, logging</a:t>
            </a:r>
          </a:p>
          <a:p>
            <a:pPr indent="171449" defTabSz="9525">
              <a:buSzPct val="100000"/>
              <a:buFont typeface="Symbol"/>
              <a:buChar char="·"/>
              <a:defRPr sz="1700">
                <a:latin typeface="+mn-lt"/>
                <a:ea typeface="+mn-ea"/>
                <a:cs typeface="+mn-cs"/>
                <a:sym typeface="Helvetica"/>
              </a:defRPr>
            </a:pPr>
            <a:endParaRPr lang="sv-SE" sz="1275" dirty="0"/>
          </a:p>
          <a:p>
            <a:pPr defTabSz="9525">
              <a:buSzPct val="100000"/>
              <a:defRPr sz="1700">
                <a:latin typeface="+mn-lt"/>
                <a:ea typeface="+mn-ea"/>
                <a:cs typeface="+mn-cs"/>
                <a:sym typeface="Helvetica"/>
              </a:defRPr>
            </a:pPr>
            <a:r>
              <a:rPr lang="sv-SE" sz="1275" b="1" u="sng" dirty="0"/>
              <a:t>Not in </a:t>
            </a:r>
            <a:r>
              <a:rPr lang="sv-SE" sz="1275" b="1" u="sng" dirty="0" err="1"/>
              <a:t>scope</a:t>
            </a:r>
            <a:endParaRPr lang="sv-SE" sz="1275" b="1" u="sng" dirty="0"/>
          </a:p>
          <a:p>
            <a:pPr indent="171449" defTabSz="9525">
              <a:buSzPct val="100000"/>
              <a:buFont typeface="Symbol"/>
              <a:buChar char="·"/>
              <a:defRPr sz="1700">
                <a:latin typeface="+mn-lt"/>
                <a:ea typeface="+mn-ea"/>
                <a:cs typeface="+mn-cs"/>
                <a:sym typeface="Helvetica"/>
              </a:defRPr>
            </a:pPr>
            <a:r>
              <a:rPr lang="en-GB" sz="1275" dirty="0"/>
              <a:t>Design of hardware systems and sub systems.</a:t>
            </a:r>
          </a:p>
          <a:p>
            <a:pPr indent="171449" defTabSz="9525">
              <a:buSzPct val="100000"/>
              <a:buFont typeface="Symbol"/>
              <a:buChar char="·"/>
              <a:defRPr sz="1700">
                <a:latin typeface="+mn-lt"/>
                <a:ea typeface="+mn-ea"/>
                <a:cs typeface="+mn-cs"/>
                <a:sym typeface="Helvetica"/>
              </a:defRPr>
            </a:pPr>
            <a:r>
              <a:rPr lang="en-GB" sz="1275" dirty="0"/>
              <a:t>Standardisation of sub-system devices. </a:t>
            </a:r>
          </a:p>
          <a:p>
            <a:pPr indent="171449" defTabSz="9525">
              <a:buSzPct val="100000"/>
              <a:buFont typeface="Symbol"/>
              <a:buChar char="·"/>
              <a:defRPr sz="1700">
                <a:latin typeface="+mn-lt"/>
                <a:ea typeface="+mn-ea"/>
                <a:cs typeface="+mn-cs"/>
                <a:sym typeface="Helvetica"/>
              </a:defRPr>
            </a:pPr>
            <a:r>
              <a:rPr lang="en-GB" sz="1275" dirty="0"/>
              <a:t>Development and design of timing system</a:t>
            </a:r>
          </a:p>
          <a:p>
            <a:pPr indent="171449" defTabSz="9525">
              <a:buSzPct val="100000"/>
              <a:buFont typeface="Symbol"/>
              <a:buChar char="·"/>
              <a:defRPr sz="1700">
                <a:latin typeface="+mn-lt"/>
                <a:ea typeface="+mn-ea"/>
                <a:cs typeface="+mn-cs"/>
                <a:sym typeface="Helvetica"/>
              </a:defRPr>
            </a:pPr>
            <a:r>
              <a:rPr lang="en-GB" sz="1275" dirty="0"/>
              <a:t>Development and design of ICS standard EPICS environment and software stack</a:t>
            </a:r>
            <a:endParaRPr sz="1275" dirty="0"/>
          </a:p>
        </p:txBody>
      </p:sp>
      <p:sp>
        <p:nvSpPr>
          <p:cNvPr id="7" name="TextBox 6">
            <a:extLst>
              <a:ext uri="{FF2B5EF4-FFF2-40B4-BE49-F238E27FC236}">
                <a16:creationId xmlns:a16="http://schemas.microsoft.com/office/drawing/2014/main" id="{62E44B57-2248-44AC-8CD0-EF2FFE265F40}"/>
              </a:ext>
            </a:extLst>
          </p:cNvPr>
          <p:cNvSpPr txBox="1"/>
          <p:nvPr/>
        </p:nvSpPr>
        <p:spPr>
          <a:xfrm>
            <a:off x="539552" y="1916832"/>
            <a:ext cx="2952328" cy="523220"/>
          </a:xfrm>
          <a:prstGeom prst="rect">
            <a:avLst/>
          </a:prstGeom>
          <a:noFill/>
        </p:spPr>
        <p:txBody>
          <a:bodyPr wrap="square" rtlCol="0">
            <a:spAutoFit/>
          </a:bodyPr>
          <a:lstStyle/>
          <a:p>
            <a:r>
              <a:rPr lang="sv-SE" sz="2800" dirty="0"/>
              <a:t>Scope Proposal</a:t>
            </a:r>
            <a:endParaRPr lang="en-SE" sz="2800" dirty="0"/>
          </a:p>
        </p:txBody>
      </p:sp>
    </p:spTree>
    <p:extLst>
      <p:ext uri="{BB962C8B-B14F-4D97-AF65-F5344CB8AC3E}">
        <p14:creationId xmlns:p14="http://schemas.microsoft.com/office/powerpoint/2010/main" val="53324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3AD7-DBCF-4580-9A91-E32D3E7138A9}"/>
              </a:ext>
            </a:extLst>
          </p:cNvPr>
          <p:cNvSpPr>
            <a:spLocks noGrp="1"/>
          </p:cNvSpPr>
          <p:nvPr>
            <p:ph type="title"/>
          </p:nvPr>
        </p:nvSpPr>
        <p:spPr/>
        <p:txBody>
          <a:bodyPr>
            <a:normAutofit fontScale="90000"/>
          </a:bodyPr>
          <a:lstStyle/>
          <a:p>
            <a:r>
              <a:rPr lang="sv-SE" dirty="0"/>
              <a:t>BCT improvement proposal (under discussion)</a:t>
            </a:r>
            <a:br>
              <a:rPr lang="sv-SE" dirty="0"/>
            </a:br>
            <a:r>
              <a:rPr lang="sv-SE" dirty="0"/>
              <a:t>p. 3 of 6</a:t>
            </a:r>
            <a:endParaRPr lang="en-SE" dirty="0"/>
          </a:p>
        </p:txBody>
      </p:sp>
      <p:sp>
        <p:nvSpPr>
          <p:cNvPr id="3" name="Content Placeholder 2">
            <a:extLst>
              <a:ext uri="{FF2B5EF4-FFF2-40B4-BE49-F238E27FC236}">
                <a16:creationId xmlns:a16="http://schemas.microsoft.com/office/drawing/2014/main" id="{0F4C7946-77F3-40A3-9D20-E56CFCC3CEB5}"/>
              </a:ext>
            </a:extLst>
          </p:cNvPr>
          <p:cNvSpPr>
            <a:spLocks noGrp="1"/>
          </p:cNvSpPr>
          <p:nvPr>
            <p:ph idx="1"/>
          </p:nvPr>
        </p:nvSpPr>
        <p:spPr>
          <a:xfrm>
            <a:off x="457200" y="1528192"/>
            <a:ext cx="8229600" cy="1065998"/>
          </a:xfrm>
        </p:spPr>
        <p:txBody>
          <a:bodyPr>
            <a:normAutofit/>
          </a:bodyPr>
          <a:lstStyle/>
          <a:p>
            <a:r>
              <a:rPr lang="en-US" sz="2000" dirty="0"/>
              <a:t>BCT is formed across the science directorate and the ICS division (mainly work package 12).</a:t>
            </a:r>
          </a:p>
        </p:txBody>
      </p:sp>
      <p:sp>
        <p:nvSpPr>
          <p:cNvPr id="4" name="Slide Number Placeholder 3">
            <a:extLst>
              <a:ext uri="{FF2B5EF4-FFF2-40B4-BE49-F238E27FC236}">
                <a16:creationId xmlns:a16="http://schemas.microsoft.com/office/drawing/2014/main" id="{BF471599-CB7A-48FF-8612-1C76F840C327}"/>
              </a:ext>
            </a:extLst>
          </p:cNvPr>
          <p:cNvSpPr>
            <a:spLocks noGrp="1"/>
          </p:cNvSpPr>
          <p:nvPr>
            <p:ph type="sldNum" sz="quarter" idx="12"/>
          </p:nvPr>
        </p:nvSpPr>
        <p:spPr>
          <a:xfrm>
            <a:off x="6344214" y="6284344"/>
            <a:ext cx="2133600" cy="365125"/>
          </a:xfrm>
        </p:spPr>
        <p:txBody>
          <a:bodyPr/>
          <a:lstStyle/>
          <a:p>
            <a:fld id="{551115BC-487E-4422-894C-CB7CD3E79223}" type="slidenum">
              <a:rPr lang="sv-SE" smtClean="0"/>
              <a:t>12</a:t>
            </a:fld>
            <a:endParaRPr lang="sv-SE" dirty="0"/>
          </a:p>
        </p:txBody>
      </p:sp>
      <p:sp>
        <p:nvSpPr>
          <p:cNvPr id="7" name="Slide Number Placeholder 3">
            <a:extLst>
              <a:ext uri="{FF2B5EF4-FFF2-40B4-BE49-F238E27FC236}">
                <a16:creationId xmlns:a16="http://schemas.microsoft.com/office/drawing/2014/main" id="{EF2413F8-8042-4276-9B71-DEFCEEE56845}"/>
              </a:ext>
            </a:extLst>
          </p:cNvPr>
          <p:cNvSpPr txBox="1">
            <a:spLocks/>
          </p:cNvSpPr>
          <p:nvPr/>
        </p:nvSpPr>
        <p:spPr>
          <a:xfrm>
            <a:off x="6553200" y="8320459"/>
            <a:ext cx="2133600" cy="365125"/>
          </a:xfrm>
          <a:prstGeom prst="rect">
            <a:avLst/>
          </a:prstGeom>
        </p:spPr>
        <p:txBody>
          <a:bodyPr vert="horz" lIns="91440" tIns="45720" rIns="91440" bIns="45720" rtlCol="0" anchor="ctr"/>
          <a:lstStyle>
            <a:defPPr>
              <a:defRPr lang="sv-S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51115BC-487E-4422-894C-CB7CD3E79223}" type="slidenum">
              <a:rPr lang="sv-SE" smtClean="0"/>
              <a:pPr/>
              <a:t>12</a:t>
            </a:fld>
            <a:endParaRPr lang="sv-SE" dirty="0"/>
          </a:p>
        </p:txBody>
      </p:sp>
      <p:graphicFrame>
        <p:nvGraphicFramePr>
          <p:cNvPr id="35" name="Diagram 34">
            <a:extLst>
              <a:ext uri="{FF2B5EF4-FFF2-40B4-BE49-F238E27FC236}">
                <a16:creationId xmlns:a16="http://schemas.microsoft.com/office/drawing/2014/main" id="{F04FDA08-A5EE-4C92-BA8A-ADF81CEED6F3}"/>
              </a:ext>
            </a:extLst>
          </p:cNvPr>
          <p:cNvGraphicFramePr/>
          <p:nvPr>
            <p:extLst>
              <p:ext uri="{D42A27DB-BD31-4B8C-83A1-F6EECF244321}">
                <p14:modId xmlns:p14="http://schemas.microsoft.com/office/powerpoint/2010/main" val="3495072238"/>
              </p:ext>
            </p:extLst>
          </p:nvPr>
        </p:nvGraphicFramePr>
        <p:xfrm>
          <a:off x="690606" y="2882554"/>
          <a:ext cx="5447928" cy="2810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 name="Rectangle: Rounded Corners 35">
            <a:extLst>
              <a:ext uri="{FF2B5EF4-FFF2-40B4-BE49-F238E27FC236}">
                <a16:creationId xmlns:a16="http://schemas.microsoft.com/office/drawing/2014/main" id="{CEBA5987-1976-45A0-B33C-7CC11A288686}"/>
              </a:ext>
            </a:extLst>
          </p:cNvPr>
          <p:cNvSpPr/>
          <p:nvPr/>
        </p:nvSpPr>
        <p:spPr>
          <a:xfrm>
            <a:off x="1110314" y="5897039"/>
            <a:ext cx="4608512" cy="43204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NSS Management</a:t>
            </a:r>
            <a:endParaRPr lang="en-SE" dirty="0"/>
          </a:p>
        </p:txBody>
      </p:sp>
      <p:sp>
        <p:nvSpPr>
          <p:cNvPr id="37" name="TextBox 36">
            <a:extLst>
              <a:ext uri="{FF2B5EF4-FFF2-40B4-BE49-F238E27FC236}">
                <a16:creationId xmlns:a16="http://schemas.microsoft.com/office/drawing/2014/main" id="{6AC1585C-997F-4579-BF87-DF7AEC51DC2F}"/>
              </a:ext>
            </a:extLst>
          </p:cNvPr>
          <p:cNvSpPr txBox="1"/>
          <p:nvPr/>
        </p:nvSpPr>
        <p:spPr>
          <a:xfrm>
            <a:off x="2568966" y="2433223"/>
            <a:ext cx="1776536" cy="461665"/>
          </a:xfrm>
          <a:prstGeom prst="rect">
            <a:avLst/>
          </a:prstGeom>
          <a:noFill/>
        </p:spPr>
        <p:txBody>
          <a:bodyPr wrap="square" rtlCol="0">
            <a:spAutoFit/>
          </a:bodyPr>
          <a:lstStyle/>
          <a:p>
            <a:r>
              <a:rPr lang="sv-SE" sz="2400" dirty="0"/>
              <a:t>NSS Project</a:t>
            </a:r>
            <a:endParaRPr lang="en-SE" sz="2400" dirty="0"/>
          </a:p>
        </p:txBody>
      </p:sp>
      <p:graphicFrame>
        <p:nvGraphicFramePr>
          <p:cNvPr id="38" name="Diagram 37">
            <a:extLst>
              <a:ext uri="{FF2B5EF4-FFF2-40B4-BE49-F238E27FC236}">
                <a16:creationId xmlns:a16="http://schemas.microsoft.com/office/drawing/2014/main" id="{9E489C74-EE5C-4362-945A-7E35A374B48E}"/>
              </a:ext>
            </a:extLst>
          </p:cNvPr>
          <p:cNvGraphicFramePr/>
          <p:nvPr>
            <p:extLst>
              <p:ext uri="{D42A27DB-BD31-4B8C-83A1-F6EECF244321}">
                <p14:modId xmlns:p14="http://schemas.microsoft.com/office/powerpoint/2010/main" val="3286546663"/>
              </p:ext>
            </p:extLst>
          </p:nvPr>
        </p:nvGraphicFramePr>
        <p:xfrm>
          <a:off x="6746315" y="2894844"/>
          <a:ext cx="1440160" cy="27979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9" name="Rectangle 38">
            <a:extLst>
              <a:ext uri="{FF2B5EF4-FFF2-40B4-BE49-F238E27FC236}">
                <a16:creationId xmlns:a16="http://schemas.microsoft.com/office/drawing/2014/main" id="{99F161B5-D744-445D-8972-172836E0A5EA}"/>
              </a:ext>
            </a:extLst>
          </p:cNvPr>
          <p:cNvSpPr/>
          <p:nvPr/>
        </p:nvSpPr>
        <p:spPr>
          <a:xfrm>
            <a:off x="1626710" y="2924946"/>
            <a:ext cx="5804661" cy="27128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40" name="Rectangle: Rounded Corners 39">
            <a:extLst>
              <a:ext uri="{FF2B5EF4-FFF2-40B4-BE49-F238E27FC236}">
                <a16:creationId xmlns:a16="http://schemas.microsoft.com/office/drawing/2014/main" id="{629CA1B4-09E6-4361-91D3-EEB783047D6F}"/>
              </a:ext>
            </a:extLst>
          </p:cNvPr>
          <p:cNvSpPr/>
          <p:nvPr/>
        </p:nvSpPr>
        <p:spPr>
          <a:xfrm>
            <a:off x="6739278" y="5877274"/>
            <a:ext cx="1440160" cy="43204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ICS Management</a:t>
            </a:r>
            <a:endParaRPr lang="en-SE" sz="1400" dirty="0"/>
          </a:p>
        </p:txBody>
      </p:sp>
      <p:sp>
        <p:nvSpPr>
          <p:cNvPr id="42" name="TextBox 41">
            <a:extLst>
              <a:ext uri="{FF2B5EF4-FFF2-40B4-BE49-F238E27FC236}">
                <a16:creationId xmlns:a16="http://schemas.microsoft.com/office/drawing/2014/main" id="{D76192A6-DB17-46D4-A23A-62AD9285CE80}"/>
              </a:ext>
            </a:extLst>
          </p:cNvPr>
          <p:cNvSpPr txBox="1"/>
          <p:nvPr/>
        </p:nvSpPr>
        <p:spPr>
          <a:xfrm>
            <a:off x="4324684" y="2533259"/>
            <a:ext cx="1728192" cy="461665"/>
          </a:xfrm>
          <a:prstGeom prst="rect">
            <a:avLst/>
          </a:prstGeom>
          <a:noFill/>
        </p:spPr>
        <p:txBody>
          <a:bodyPr wrap="square" rtlCol="0">
            <a:spAutoFit/>
          </a:bodyPr>
          <a:lstStyle/>
          <a:p>
            <a:pPr algn="ctr"/>
            <a:r>
              <a:rPr lang="sv-SE" sz="2400" dirty="0">
                <a:solidFill>
                  <a:srgbClr val="FF0000"/>
                </a:solidFill>
              </a:rPr>
              <a:t>BCT</a:t>
            </a:r>
            <a:endParaRPr lang="en-SE" sz="2400" dirty="0">
              <a:solidFill>
                <a:srgbClr val="FF0000"/>
              </a:solidFill>
            </a:endParaRPr>
          </a:p>
        </p:txBody>
      </p:sp>
      <p:sp>
        <p:nvSpPr>
          <p:cNvPr id="14" name="TextBox 13">
            <a:extLst>
              <a:ext uri="{FF2B5EF4-FFF2-40B4-BE49-F238E27FC236}">
                <a16:creationId xmlns:a16="http://schemas.microsoft.com/office/drawing/2014/main" id="{97EBBDC5-7369-4841-9B32-8E862CCD740F}"/>
              </a:ext>
            </a:extLst>
          </p:cNvPr>
          <p:cNvSpPr txBox="1"/>
          <p:nvPr/>
        </p:nvSpPr>
        <p:spPr>
          <a:xfrm>
            <a:off x="6676858" y="2463358"/>
            <a:ext cx="1776536" cy="461665"/>
          </a:xfrm>
          <a:prstGeom prst="rect">
            <a:avLst/>
          </a:prstGeom>
          <a:noFill/>
        </p:spPr>
        <p:txBody>
          <a:bodyPr wrap="square" rtlCol="0">
            <a:spAutoFit/>
          </a:bodyPr>
          <a:lstStyle/>
          <a:p>
            <a:r>
              <a:rPr lang="sv-SE" sz="2400" dirty="0"/>
              <a:t>ICS Project</a:t>
            </a:r>
            <a:endParaRPr lang="en-SE" sz="2400" dirty="0"/>
          </a:p>
        </p:txBody>
      </p:sp>
    </p:spTree>
    <p:extLst>
      <p:ext uri="{BB962C8B-B14F-4D97-AF65-F5344CB8AC3E}">
        <p14:creationId xmlns:p14="http://schemas.microsoft.com/office/powerpoint/2010/main" val="427629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6607028" y="3845383"/>
            <a:ext cx="2079772" cy="103934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ICS hardware and integration group</a:t>
            </a:r>
          </a:p>
        </p:txBody>
      </p:sp>
      <p:sp>
        <p:nvSpPr>
          <p:cNvPr id="2" name="Title 1"/>
          <p:cNvSpPr>
            <a:spLocks noGrp="1"/>
          </p:cNvSpPr>
          <p:nvPr>
            <p:ph type="title"/>
          </p:nvPr>
        </p:nvSpPr>
        <p:spPr/>
        <p:txBody>
          <a:bodyPr>
            <a:normAutofit fontScale="90000"/>
          </a:bodyPr>
          <a:lstStyle/>
          <a:p>
            <a:r>
              <a:rPr lang="sv-SE" dirty="0"/>
              <a:t>BCT improvement proposal (under discussion)</a:t>
            </a:r>
            <a:br>
              <a:rPr lang="sv-SE" dirty="0"/>
            </a:br>
            <a:r>
              <a:rPr lang="sv-SE" dirty="0"/>
              <a:t>p. 4 of 6</a:t>
            </a:r>
            <a:endParaRPr lang="en-GB" dirty="0"/>
          </a:p>
        </p:txBody>
      </p:sp>
      <p:sp>
        <p:nvSpPr>
          <p:cNvPr id="4" name="Slide Number Placeholder 3"/>
          <p:cNvSpPr>
            <a:spLocks noGrp="1"/>
          </p:cNvSpPr>
          <p:nvPr>
            <p:ph type="sldNum" sz="quarter" idx="12"/>
          </p:nvPr>
        </p:nvSpPr>
        <p:spPr>
          <a:xfrm>
            <a:off x="6553200" y="6322241"/>
            <a:ext cx="2133600" cy="365125"/>
          </a:xfrm>
        </p:spPr>
        <p:txBody>
          <a:bodyPr/>
          <a:lstStyle/>
          <a:p>
            <a:fld id="{551115BC-487E-4422-894C-CB7CD3E79223}" type="slidenum">
              <a:rPr lang="sv-SE" smtClean="0"/>
              <a:t>13</a:t>
            </a:fld>
            <a:endParaRPr lang="sv-SE" dirty="0"/>
          </a:p>
        </p:txBody>
      </p:sp>
      <p:sp>
        <p:nvSpPr>
          <p:cNvPr id="5" name="Rounded Rectangle 4"/>
          <p:cNvSpPr/>
          <p:nvPr/>
        </p:nvSpPr>
        <p:spPr>
          <a:xfrm>
            <a:off x="593231" y="200440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Neutron choppers</a:t>
            </a:r>
          </a:p>
        </p:txBody>
      </p:sp>
      <p:sp>
        <p:nvSpPr>
          <p:cNvPr id="6" name="Rounded Rectangle 5"/>
          <p:cNvSpPr/>
          <p:nvPr/>
        </p:nvSpPr>
        <p:spPr>
          <a:xfrm>
            <a:off x="593231" y="2580470"/>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Motion control and automation</a:t>
            </a:r>
          </a:p>
        </p:txBody>
      </p:sp>
      <p:sp>
        <p:nvSpPr>
          <p:cNvPr id="7" name="Rounded Rectangle 6"/>
          <p:cNvSpPr/>
          <p:nvPr/>
        </p:nvSpPr>
        <p:spPr>
          <a:xfrm>
            <a:off x="610580" y="3156534"/>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Sample environment</a:t>
            </a:r>
          </a:p>
        </p:txBody>
      </p:sp>
      <p:sp>
        <p:nvSpPr>
          <p:cNvPr id="8" name="Rounded Rectangle 7"/>
          <p:cNvSpPr/>
          <p:nvPr/>
        </p:nvSpPr>
        <p:spPr>
          <a:xfrm>
            <a:off x="593231" y="3732598"/>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Detector group</a:t>
            </a:r>
          </a:p>
        </p:txBody>
      </p:sp>
      <p:sp>
        <p:nvSpPr>
          <p:cNvPr id="9" name="Rounded Rectangle 8"/>
          <p:cNvSpPr/>
          <p:nvPr/>
        </p:nvSpPr>
        <p:spPr>
          <a:xfrm>
            <a:off x="593231" y="4308662"/>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Data management and software centre</a:t>
            </a:r>
          </a:p>
        </p:txBody>
      </p:sp>
      <p:sp>
        <p:nvSpPr>
          <p:cNvPr id="10" name="Rounded Rectangle 9"/>
          <p:cNvSpPr/>
          <p:nvPr/>
        </p:nvSpPr>
        <p:spPr>
          <a:xfrm>
            <a:off x="606515" y="488472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Other groups in NSS</a:t>
            </a:r>
          </a:p>
        </p:txBody>
      </p:sp>
      <p:sp>
        <p:nvSpPr>
          <p:cNvPr id="11" name="Rounded Rectangle 10"/>
          <p:cNvSpPr/>
          <p:nvPr/>
        </p:nvSpPr>
        <p:spPr>
          <a:xfrm>
            <a:off x="600998" y="5460790"/>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NMX</a:t>
            </a:r>
          </a:p>
        </p:txBody>
      </p:sp>
      <p:sp>
        <p:nvSpPr>
          <p:cNvPr id="12" name="Rounded Rectangle 11"/>
          <p:cNvSpPr/>
          <p:nvPr/>
        </p:nvSpPr>
        <p:spPr>
          <a:xfrm>
            <a:off x="610580" y="5748822"/>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BEER</a:t>
            </a:r>
          </a:p>
        </p:txBody>
      </p:sp>
      <p:sp>
        <p:nvSpPr>
          <p:cNvPr id="13" name="Rounded Rectangle 12"/>
          <p:cNvSpPr/>
          <p:nvPr/>
        </p:nvSpPr>
        <p:spPr>
          <a:xfrm>
            <a:off x="610580" y="6036854"/>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C-SPEC</a:t>
            </a:r>
          </a:p>
        </p:txBody>
      </p:sp>
      <p:sp>
        <p:nvSpPr>
          <p:cNvPr id="14" name="Rounded Rectangle 13"/>
          <p:cNvSpPr/>
          <p:nvPr/>
        </p:nvSpPr>
        <p:spPr>
          <a:xfrm>
            <a:off x="619998" y="6324886"/>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HEIMDAL</a:t>
            </a:r>
          </a:p>
        </p:txBody>
      </p:sp>
      <p:sp>
        <p:nvSpPr>
          <p:cNvPr id="15" name="Rounded Rectangle 14"/>
          <p:cNvSpPr/>
          <p:nvPr/>
        </p:nvSpPr>
        <p:spPr>
          <a:xfrm>
            <a:off x="619998" y="6612918"/>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t>
            </a:r>
          </a:p>
        </p:txBody>
      </p:sp>
      <p:sp>
        <p:nvSpPr>
          <p:cNvPr id="16" name="Rounded Rectangle 15"/>
          <p:cNvSpPr/>
          <p:nvPr/>
        </p:nvSpPr>
        <p:spPr>
          <a:xfrm>
            <a:off x="6598568" y="3845383"/>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work package 12</a:t>
            </a:r>
          </a:p>
        </p:txBody>
      </p:sp>
      <p:sp>
        <p:nvSpPr>
          <p:cNvPr id="17" name="Freeform 16"/>
          <p:cNvSpPr/>
          <p:nvPr/>
        </p:nvSpPr>
        <p:spPr>
          <a:xfrm>
            <a:off x="2393431" y="2264257"/>
            <a:ext cx="1660213" cy="1830541"/>
          </a:xfrm>
          <a:custGeom>
            <a:avLst/>
            <a:gdLst>
              <a:gd name="connsiteX0" fmla="*/ 1640541 w 1640541"/>
              <a:gd name="connsiteY0" fmla="*/ 2095743 h 2095743"/>
              <a:gd name="connsiteX1" fmla="*/ 681317 w 1640541"/>
              <a:gd name="connsiteY1" fmla="*/ 1701295 h 2095743"/>
              <a:gd name="connsiteX2" fmla="*/ 510988 w 1640541"/>
              <a:gd name="connsiteY2" fmla="*/ 186260 h 2095743"/>
              <a:gd name="connsiteX3" fmla="*/ 0 w 1640541"/>
              <a:gd name="connsiteY3" fmla="*/ 15931 h 2095743"/>
            </a:gdLst>
            <a:ahLst/>
            <a:cxnLst>
              <a:cxn ang="0">
                <a:pos x="connsiteX0" y="connsiteY0"/>
              </a:cxn>
              <a:cxn ang="0">
                <a:pos x="connsiteX1" y="connsiteY1"/>
              </a:cxn>
              <a:cxn ang="0">
                <a:pos x="connsiteX2" y="connsiteY2"/>
              </a:cxn>
              <a:cxn ang="0">
                <a:pos x="connsiteX3" y="connsiteY3"/>
              </a:cxn>
            </a:cxnLst>
            <a:rect l="l" t="t" r="r" b="b"/>
            <a:pathLst>
              <a:path w="1640541" h="2095743">
                <a:moveTo>
                  <a:pt x="1640541" y="2095743"/>
                </a:moveTo>
                <a:cubicBezTo>
                  <a:pt x="1255058" y="2057642"/>
                  <a:pt x="869576" y="2019542"/>
                  <a:pt x="681317" y="1701295"/>
                </a:cubicBezTo>
                <a:cubicBezTo>
                  <a:pt x="493058" y="1383048"/>
                  <a:pt x="624541" y="467154"/>
                  <a:pt x="510988" y="186260"/>
                </a:cubicBezTo>
                <a:cubicBezTo>
                  <a:pt x="397435" y="-94634"/>
                  <a:pt x="77694" y="29378"/>
                  <a:pt x="0" y="1593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17"/>
          <p:cNvSpPr/>
          <p:nvPr/>
        </p:nvSpPr>
        <p:spPr>
          <a:xfrm>
            <a:off x="2379131" y="2768313"/>
            <a:ext cx="1659765" cy="1410116"/>
          </a:xfrm>
          <a:custGeom>
            <a:avLst/>
            <a:gdLst>
              <a:gd name="connsiteX0" fmla="*/ 1622323 w 1622323"/>
              <a:gd name="connsiteY0" fmla="*/ 1484671 h 1554132"/>
              <a:gd name="connsiteX1" fmla="*/ 845574 w 1622323"/>
              <a:gd name="connsiteY1" fmla="*/ 1406012 h 1554132"/>
              <a:gd name="connsiteX2" fmla="*/ 452284 w 1622323"/>
              <a:gd name="connsiteY2" fmla="*/ 167148 h 1554132"/>
              <a:gd name="connsiteX3" fmla="*/ 0 w 1622323"/>
              <a:gd name="connsiteY3" fmla="*/ 0 h 1554132"/>
            </a:gdLst>
            <a:ahLst/>
            <a:cxnLst>
              <a:cxn ang="0">
                <a:pos x="connsiteX0" y="connsiteY0"/>
              </a:cxn>
              <a:cxn ang="0">
                <a:pos x="connsiteX1" y="connsiteY1"/>
              </a:cxn>
              <a:cxn ang="0">
                <a:pos x="connsiteX2" y="connsiteY2"/>
              </a:cxn>
              <a:cxn ang="0">
                <a:pos x="connsiteX3" y="connsiteY3"/>
              </a:cxn>
            </a:cxnLst>
            <a:rect l="l" t="t" r="r" b="b"/>
            <a:pathLst>
              <a:path w="1622323" h="1554132">
                <a:moveTo>
                  <a:pt x="1622323" y="1484671"/>
                </a:moveTo>
                <a:cubicBezTo>
                  <a:pt x="1331451" y="1555135"/>
                  <a:pt x="1040580" y="1625599"/>
                  <a:pt x="845574" y="1406012"/>
                </a:cubicBezTo>
                <a:cubicBezTo>
                  <a:pt x="650567" y="1186425"/>
                  <a:pt x="593213" y="401483"/>
                  <a:pt x="452284" y="167148"/>
                </a:cubicBezTo>
                <a:cubicBezTo>
                  <a:pt x="311355" y="-67187"/>
                  <a:pt x="68826" y="26219"/>
                  <a:pt x="0"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18"/>
          <p:cNvSpPr/>
          <p:nvPr/>
        </p:nvSpPr>
        <p:spPr>
          <a:xfrm>
            <a:off x="2393432" y="3372557"/>
            <a:ext cx="1615968" cy="726577"/>
          </a:xfrm>
          <a:custGeom>
            <a:avLst/>
            <a:gdLst>
              <a:gd name="connsiteX0" fmla="*/ 0 w 1553497"/>
              <a:gd name="connsiteY0" fmla="*/ 3168 h 917568"/>
              <a:gd name="connsiteX1" fmla="*/ 747252 w 1553497"/>
              <a:gd name="connsiteY1" fmla="*/ 140820 h 917568"/>
              <a:gd name="connsiteX2" fmla="*/ 1553497 w 1553497"/>
              <a:gd name="connsiteY2" fmla="*/ 917568 h 917568"/>
            </a:gdLst>
            <a:ahLst/>
            <a:cxnLst>
              <a:cxn ang="0">
                <a:pos x="connsiteX0" y="connsiteY0"/>
              </a:cxn>
              <a:cxn ang="0">
                <a:pos x="connsiteX1" y="connsiteY1"/>
              </a:cxn>
              <a:cxn ang="0">
                <a:pos x="connsiteX2" y="connsiteY2"/>
              </a:cxn>
            </a:cxnLst>
            <a:rect l="l" t="t" r="r" b="b"/>
            <a:pathLst>
              <a:path w="1553497" h="917568">
                <a:moveTo>
                  <a:pt x="0" y="3168"/>
                </a:moveTo>
                <a:cubicBezTo>
                  <a:pt x="244168" y="-4206"/>
                  <a:pt x="488336" y="-11580"/>
                  <a:pt x="747252" y="140820"/>
                </a:cubicBezTo>
                <a:cubicBezTo>
                  <a:pt x="1006168" y="293220"/>
                  <a:pt x="1427316" y="789749"/>
                  <a:pt x="1553497" y="917568"/>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p:nvSpPr>
        <p:spPr>
          <a:xfrm>
            <a:off x="6598568" y="1682801"/>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project management</a:t>
            </a:r>
          </a:p>
        </p:txBody>
      </p:sp>
      <p:sp>
        <p:nvSpPr>
          <p:cNvPr id="21" name="Rounded Rectangle 20"/>
          <p:cNvSpPr/>
          <p:nvPr/>
        </p:nvSpPr>
        <p:spPr>
          <a:xfrm>
            <a:off x="578931" y="1406429"/>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NSS project management</a:t>
            </a:r>
          </a:p>
        </p:txBody>
      </p:sp>
      <p:sp>
        <p:nvSpPr>
          <p:cNvPr id="22" name="Freeform 21"/>
          <p:cNvSpPr/>
          <p:nvPr/>
        </p:nvSpPr>
        <p:spPr>
          <a:xfrm>
            <a:off x="2396908" y="1583030"/>
            <a:ext cx="4187360" cy="420242"/>
          </a:xfrm>
          <a:custGeom>
            <a:avLst/>
            <a:gdLst>
              <a:gd name="connsiteX0" fmla="*/ 0 w 1654752"/>
              <a:gd name="connsiteY0" fmla="*/ 28544 h 420242"/>
              <a:gd name="connsiteX1" fmla="*/ 796412 w 1654752"/>
              <a:gd name="connsiteY1" fmla="*/ 38376 h 420242"/>
              <a:gd name="connsiteX2" fmla="*/ 1484670 w 1654752"/>
              <a:gd name="connsiteY2" fmla="*/ 402170 h 420242"/>
              <a:gd name="connsiteX3" fmla="*/ 1632154 w 1654752"/>
              <a:gd name="connsiteY3" fmla="*/ 362841 h 420242"/>
              <a:gd name="connsiteX4" fmla="*/ 1651819 w 1654752"/>
              <a:gd name="connsiteY4" fmla="*/ 343176 h 420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4752" h="420242">
                <a:moveTo>
                  <a:pt x="0" y="28544"/>
                </a:moveTo>
                <a:cubicBezTo>
                  <a:pt x="274483" y="2324"/>
                  <a:pt x="548967" y="-23895"/>
                  <a:pt x="796412" y="38376"/>
                </a:cubicBezTo>
                <a:cubicBezTo>
                  <a:pt x="1043857" y="100647"/>
                  <a:pt x="1345380" y="348093"/>
                  <a:pt x="1484670" y="402170"/>
                </a:cubicBezTo>
                <a:cubicBezTo>
                  <a:pt x="1623960" y="456248"/>
                  <a:pt x="1604296" y="372673"/>
                  <a:pt x="1632154" y="362841"/>
                </a:cubicBezTo>
                <a:cubicBezTo>
                  <a:pt x="1660012" y="353009"/>
                  <a:pt x="1655915" y="348092"/>
                  <a:pt x="1651819" y="34317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reeform 22"/>
          <p:cNvSpPr/>
          <p:nvPr/>
        </p:nvSpPr>
        <p:spPr>
          <a:xfrm>
            <a:off x="2436238" y="3981148"/>
            <a:ext cx="1612490" cy="167285"/>
          </a:xfrm>
          <a:custGeom>
            <a:avLst/>
            <a:gdLst>
              <a:gd name="connsiteX0" fmla="*/ 0 w 1612490"/>
              <a:gd name="connsiteY0" fmla="*/ 0 h 167285"/>
              <a:gd name="connsiteX1" fmla="*/ 609600 w 1612490"/>
              <a:gd name="connsiteY1" fmla="*/ 167149 h 167285"/>
              <a:gd name="connsiteX2" fmla="*/ 1052051 w 1612490"/>
              <a:gd name="connsiteY2" fmla="*/ 29497 h 167285"/>
              <a:gd name="connsiteX3" fmla="*/ 1612490 w 1612490"/>
              <a:gd name="connsiteY3" fmla="*/ 88491 h 167285"/>
            </a:gdLst>
            <a:ahLst/>
            <a:cxnLst>
              <a:cxn ang="0">
                <a:pos x="connsiteX0" y="connsiteY0"/>
              </a:cxn>
              <a:cxn ang="0">
                <a:pos x="connsiteX1" y="connsiteY1"/>
              </a:cxn>
              <a:cxn ang="0">
                <a:pos x="connsiteX2" y="connsiteY2"/>
              </a:cxn>
              <a:cxn ang="0">
                <a:pos x="connsiteX3" y="connsiteY3"/>
              </a:cxn>
            </a:cxnLst>
            <a:rect l="l" t="t" r="r" b="b"/>
            <a:pathLst>
              <a:path w="1612490" h="167285">
                <a:moveTo>
                  <a:pt x="0" y="0"/>
                </a:moveTo>
                <a:cubicBezTo>
                  <a:pt x="217129" y="81116"/>
                  <a:pt x="434258" y="162233"/>
                  <a:pt x="609600" y="167149"/>
                </a:cubicBezTo>
                <a:cubicBezTo>
                  <a:pt x="784942" y="172065"/>
                  <a:pt x="884903" y="42607"/>
                  <a:pt x="1052051" y="29497"/>
                </a:cubicBezTo>
                <a:cubicBezTo>
                  <a:pt x="1219199" y="16387"/>
                  <a:pt x="1527277" y="88491"/>
                  <a:pt x="1612490" y="8849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2446070" y="4108545"/>
            <a:ext cx="1630334" cy="532717"/>
          </a:xfrm>
          <a:custGeom>
            <a:avLst/>
            <a:gdLst>
              <a:gd name="connsiteX0" fmla="*/ 0 w 1630334"/>
              <a:gd name="connsiteY0" fmla="*/ 492035 h 532717"/>
              <a:gd name="connsiteX1" fmla="*/ 678426 w 1630334"/>
              <a:gd name="connsiteY1" fmla="*/ 492035 h 532717"/>
              <a:gd name="connsiteX2" fmla="*/ 1396180 w 1630334"/>
              <a:gd name="connsiteY2" fmla="*/ 69248 h 532717"/>
              <a:gd name="connsiteX3" fmla="*/ 1612490 w 1630334"/>
              <a:gd name="connsiteY3" fmla="*/ 10255 h 532717"/>
              <a:gd name="connsiteX4" fmla="*/ 1602658 w 1630334"/>
              <a:gd name="connsiteY4" fmla="*/ 423 h 53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334" h="532717">
                <a:moveTo>
                  <a:pt x="0" y="492035"/>
                </a:moveTo>
                <a:cubicBezTo>
                  <a:pt x="222864" y="527267"/>
                  <a:pt x="445729" y="562499"/>
                  <a:pt x="678426" y="492035"/>
                </a:cubicBezTo>
                <a:cubicBezTo>
                  <a:pt x="911123" y="421571"/>
                  <a:pt x="1240503" y="149545"/>
                  <a:pt x="1396180" y="69248"/>
                </a:cubicBezTo>
                <a:cubicBezTo>
                  <a:pt x="1551857" y="-11049"/>
                  <a:pt x="1612490" y="10255"/>
                  <a:pt x="1612490" y="10255"/>
                </a:cubicBezTo>
                <a:cubicBezTo>
                  <a:pt x="1646903" y="-1216"/>
                  <a:pt x="1624780" y="-397"/>
                  <a:pt x="1602658" y="423"/>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24"/>
          <p:cNvSpPr/>
          <p:nvPr/>
        </p:nvSpPr>
        <p:spPr>
          <a:xfrm>
            <a:off x="2426405" y="4118800"/>
            <a:ext cx="1622323" cy="1042219"/>
          </a:xfrm>
          <a:custGeom>
            <a:avLst/>
            <a:gdLst>
              <a:gd name="connsiteX0" fmla="*/ 0 w 1622323"/>
              <a:gd name="connsiteY0" fmla="*/ 1042219 h 1042219"/>
              <a:gd name="connsiteX1" fmla="*/ 963562 w 1622323"/>
              <a:gd name="connsiteY1" fmla="*/ 825909 h 1042219"/>
              <a:gd name="connsiteX2" fmla="*/ 1219200 w 1622323"/>
              <a:gd name="connsiteY2" fmla="*/ 294968 h 1042219"/>
              <a:gd name="connsiteX3" fmla="*/ 1622323 w 1622323"/>
              <a:gd name="connsiteY3" fmla="*/ 0 h 1042219"/>
            </a:gdLst>
            <a:ahLst/>
            <a:cxnLst>
              <a:cxn ang="0">
                <a:pos x="connsiteX0" y="connsiteY0"/>
              </a:cxn>
              <a:cxn ang="0">
                <a:pos x="connsiteX1" y="connsiteY1"/>
              </a:cxn>
              <a:cxn ang="0">
                <a:pos x="connsiteX2" y="connsiteY2"/>
              </a:cxn>
              <a:cxn ang="0">
                <a:pos x="connsiteX3" y="connsiteY3"/>
              </a:cxn>
            </a:cxnLst>
            <a:rect l="l" t="t" r="r" b="b"/>
            <a:pathLst>
              <a:path w="1622323" h="1042219">
                <a:moveTo>
                  <a:pt x="0" y="1042219"/>
                </a:moveTo>
                <a:cubicBezTo>
                  <a:pt x="380181" y="996335"/>
                  <a:pt x="760362" y="950451"/>
                  <a:pt x="963562" y="825909"/>
                </a:cubicBezTo>
                <a:cubicBezTo>
                  <a:pt x="1166762" y="701367"/>
                  <a:pt x="1109406" y="432620"/>
                  <a:pt x="1219200" y="294968"/>
                </a:cubicBezTo>
                <a:cubicBezTo>
                  <a:pt x="1328994" y="157316"/>
                  <a:pt x="1475658" y="78658"/>
                  <a:pt x="1622323"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25"/>
          <p:cNvSpPr/>
          <p:nvPr/>
        </p:nvSpPr>
        <p:spPr>
          <a:xfrm>
            <a:off x="2426405" y="4158129"/>
            <a:ext cx="1553497" cy="1406013"/>
          </a:xfrm>
          <a:custGeom>
            <a:avLst/>
            <a:gdLst>
              <a:gd name="connsiteX0" fmla="*/ 0 w 1553497"/>
              <a:gd name="connsiteY0" fmla="*/ 1406013 h 1406013"/>
              <a:gd name="connsiteX1" fmla="*/ 757084 w 1553497"/>
              <a:gd name="connsiteY1" fmla="*/ 914400 h 1406013"/>
              <a:gd name="connsiteX2" fmla="*/ 875071 w 1553497"/>
              <a:gd name="connsiteY2" fmla="*/ 403122 h 1406013"/>
              <a:gd name="connsiteX3" fmla="*/ 1553497 w 1553497"/>
              <a:gd name="connsiteY3" fmla="*/ 0 h 1406013"/>
            </a:gdLst>
            <a:ahLst/>
            <a:cxnLst>
              <a:cxn ang="0">
                <a:pos x="connsiteX0" y="connsiteY0"/>
              </a:cxn>
              <a:cxn ang="0">
                <a:pos x="connsiteX1" y="connsiteY1"/>
              </a:cxn>
              <a:cxn ang="0">
                <a:pos x="connsiteX2" y="connsiteY2"/>
              </a:cxn>
              <a:cxn ang="0">
                <a:pos x="connsiteX3" y="connsiteY3"/>
              </a:cxn>
            </a:cxnLst>
            <a:rect l="l" t="t" r="r" b="b"/>
            <a:pathLst>
              <a:path w="1553497" h="1406013">
                <a:moveTo>
                  <a:pt x="0" y="1406013"/>
                </a:moveTo>
                <a:cubicBezTo>
                  <a:pt x="305619" y="1243780"/>
                  <a:pt x="611239" y="1081548"/>
                  <a:pt x="757084" y="914400"/>
                </a:cubicBezTo>
                <a:cubicBezTo>
                  <a:pt x="902929" y="747252"/>
                  <a:pt x="742336" y="555522"/>
                  <a:pt x="875071" y="403122"/>
                </a:cubicBezTo>
                <a:cubicBezTo>
                  <a:pt x="1007806" y="250722"/>
                  <a:pt x="1456813" y="57355"/>
                  <a:pt x="1553497"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reeform 26"/>
          <p:cNvSpPr/>
          <p:nvPr/>
        </p:nvSpPr>
        <p:spPr>
          <a:xfrm>
            <a:off x="2446070" y="4068761"/>
            <a:ext cx="1592826" cy="1872552"/>
          </a:xfrm>
          <a:custGeom>
            <a:avLst/>
            <a:gdLst>
              <a:gd name="connsiteX0" fmla="*/ 0 w 1592826"/>
              <a:gd name="connsiteY0" fmla="*/ 1780516 h 1872552"/>
              <a:gd name="connsiteX1" fmla="*/ 904568 w 1592826"/>
              <a:gd name="connsiteY1" fmla="*/ 1800181 h 1872552"/>
              <a:gd name="connsiteX2" fmla="*/ 1248697 w 1592826"/>
              <a:gd name="connsiteY2" fmla="*/ 984103 h 1872552"/>
              <a:gd name="connsiteX3" fmla="*/ 1504335 w 1592826"/>
              <a:gd name="connsiteY3" fmla="*/ 89368 h 1872552"/>
              <a:gd name="connsiteX4" fmla="*/ 1592826 w 1592826"/>
              <a:gd name="connsiteY4" fmla="*/ 79536 h 1872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1872552">
                <a:moveTo>
                  <a:pt x="0" y="1780516"/>
                </a:moveTo>
                <a:cubicBezTo>
                  <a:pt x="348226" y="1856716"/>
                  <a:pt x="696452" y="1932917"/>
                  <a:pt x="904568" y="1800181"/>
                </a:cubicBezTo>
                <a:cubicBezTo>
                  <a:pt x="1112684" y="1667445"/>
                  <a:pt x="1148736" y="1269238"/>
                  <a:pt x="1248697" y="984103"/>
                </a:cubicBezTo>
                <a:cubicBezTo>
                  <a:pt x="1348658" y="698968"/>
                  <a:pt x="1446980" y="240129"/>
                  <a:pt x="1504335" y="89368"/>
                </a:cubicBezTo>
                <a:cubicBezTo>
                  <a:pt x="1561690" y="-61393"/>
                  <a:pt x="1577258" y="9071"/>
                  <a:pt x="1592826" y="7953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a:off x="2475567" y="4167961"/>
            <a:ext cx="1553496" cy="2008268"/>
          </a:xfrm>
          <a:custGeom>
            <a:avLst/>
            <a:gdLst>
              <a:gd name="connsiteX0" fmla="*/ 0 w 1553496"/>
              <a:gd name="connsiteY0" fmla="*/ 1976284 h 2008268"/>
              <a:gd name="connsiteX1" fmla="*/ 442451 w 1553496"/>
              <a:gd name="connsiteY1" fmla="*/ 1936955 h 2008268"/>
              <a:gd name="connsiteX2" fmla="*/ 648929 w 1553496"/>
              <a:gd name="connsiteY2" fmla="*/ 1347019 h 2008268"/>
              <a:gd name="connsiteX3" fmla="*/ 1150374 w 1553496"/>
              <a:gd name="connsiteY3" fmla="*/ 629265 h 2008268"/>
              <a:gd name="connsiteX4" fmla="*/ 1553496 w 1553496"/>
              <a:gd name="connsiteY4" fmla="*/ 0 h 2008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3496" h="2008268">
                <a:moveTo>
                  <a:pt x="0" y="1976284"/>
                </a:moveTo>
                <a:cubicBezTo>
                  <a:pt x="167148" y="2009058"/>
                  <a:pt x="334296" y="2041833"/>
                  <a:pt x="442451" y="1936955"/>
                </a:cubicBezTo>
                <a:cubicBezTo>
                  <a:pt x="550606" y="1832077"/>
                  <a:pt x="530942" y="1564967"/>
                  <a:pt x="648929" y="1347019"/>
                </a:cubicBezTo>
                <a:cubicBezTo>
                  <a:pt x="766916" y="1129071"/>
                  <a:pt x="999613" y="853768"/>
                  <a:pt x="1150374" y="629265"/>
                </a:cubicBezTo>
                <a:cubicBezTo>
                  <a:pt x="1301135" y="404762"/>
                  <a:pt x="1427315" y="202381"/>
                  <a:pt x="155349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28"/>
          <p:cNvSpPr/>
          <p:nvPr/>
        </p:nvSpPr>
        <p:spPr>
          <a:xfrm>
            <a:off x="2465734" y="4295780"/>
            <a:ext cx="1592826" cy="2104104"/>
          </a:xfrm>
          <a:custGeom>
            <a:avLst/>
            <a:gdLst>
              <a:gd name="connsiteX0" fmla="*/ 0 w 1592826"/>
              <a:gd name="connsiteY0" fmla="*/ 2104104 h 2104104"/>
              <a:gd name="connsiteX1" fmla="*/ 639097 w 1592826"/>
              <a:gd name="connsiteY1" fmla="*/ 1592826 h 2104104"/>
              <a:gd name="connsiteX2" fmla="*/ 747252 w 1592826"/>
              <a:gd name="connsiteY2" fmla="*/ 1002891 h 2104104"/>
              <a:gd name="connsiteX3" fmla="*/ 1130710 w 1592826"/>
              <a:gd name="connsiteY3" fmla="*/ 462117 h 2104104"/>
              <a:gd name="connsiteX4" fmla="*/ 1592826 w 1592826"/>
              <a:gd name="connsiteY4" fmla="*/ 0 h 210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2104104">
                <a:moveTo>
                  <a:pt x="0" y="2104104"/>
                </a:moveTo>
                <a:cubicBezTo>
                  <a:pt x="257277" y="1940232"/>
                  <a:pt x="514555" y="1776361"/>
                  <a:pt x="639097" y="1592826"/>
                </a:cubicBezTo>
                <a:cubicBezTo>
                  <a:pt x="763639" y="1409291"/>
                  <a:pt x="665317" y="1191342"/>
                  <a:pt x="747252" y="1002891"/>
                </a:cubicBezTo>
                <a:cubicBezTo>
                  <a:pt x="829187" y="814440"/>
                  <a:pt x="989781" y="629265"/>
                  <a:pt x="1130710" y="462117"/>
                </a:cubicBezTo>
                <a:cubicBezTo>
                  <a:pt x="1271639" y="294969"/>
                  <a:pt x="1432232" y="147484"/>
                  <a:pt x="159282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Arrow Connector 30"/>
          <p:cNvCxnSpPr>
            <a:stCxn id="20" idx="2"/>
            <a:endCxn id="16" idx="0"/>
          </p:cNvCxnSpPr>
          <p:nvPr/>
        </p:nvCxnSpPr>
        <p:spPr>
          <a:xfrm>
            <a:off x="7498668" y="2186857"/>
            <a:ext cx="0" cy="165852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5" idx="0"/>
          </p:cNvCxnSpPr>
          <p:nvPr/>
        </p:nvCxnSpPr>
        <p:spPr>
          <a:xfrm>
            <a:off x="1475656" y="1888209"/>
            <a:ext cx="17675" cy="116197"/>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046566" y="3904714"/>
            <a:ext cx="1800200" cy="504056"/>
          </a:xfrm>
          <a:prstGeom prst="roundRect">
            <a:avLst/>
          </a:prstGeom>
          <a:gradFill>
            <a:gsLst>
              <a:gs pos="69000">
                <a:srgbClr val="0070C0"/>
              </a:gs>
              <a:gs pos="0">
                <a:srgbClr val="0070C0"/>
              </a:gs>
              <a:gs pos="100000">
                <a:schemeClr val="accent2">
                  <a:lumMod val="75000"/>
                </a:scheme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Beamline controls team</a:t>
            </a:r>
          </a:p>
        </p:txBody>
      </p:sp>
      <p:sp>
        <p:nvSpPr>
          <p:cNvPr id="3" name="Freeform 2"/>
          <p:cNvSpPr/>
          <p:nvPr/>
        </p:nvSpPr>
        <p:spPr>
          <a:xfrm>
            <a:off x="5889523" y="3985208"/>
            <a:ext cx="728129" cy="169432"/>
          </a:xfrm>
          <a:custGeom>
            <a:avLst/>
            <a:gdLst>
              <a:gd name="connsiteX0" fmla="*/ 0 w 728129"/>
              <a:gd name="connsiteY0" fmla="*/ 144340 h 169432"/>
              <a:gd name="connsiteX1" fmla="*/ 147483 w 728129"/>
              <a:gd name="connsiteY1" fmla="*/ 6689 h 169432"/>
              <a:gd name="connsiteX2" fmla="*/ 422787 w 728129"/>
              <a:gd name="connsiteY2" fmla="*/ 36186 h 169432"/>
              <a:gd name="connsiteX3" fmla="*/ 629264 w 728129"/>
              <a:gd name="connsiteY3" fmla="*/ 164005 h 169432"/>
              <a:gd name="connsiteX4" fmla="*/ 727587 w 728129"/>
              <a:gd name="connsiteY4" fmla="*/ 154173 h 1694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129" h="169432">
                <a:moveTo>
                  <a:pt x="0" y="144340"/>
                </a:moveTo>
                <a:cubicBezTo>
                  <a:pt x="38509" y="84527"/>
                  <a:pt x="77019" y="24715"/>
                  <a:pt x="147483" y="6689"/>
                </a:cubicBezTo>
                <a:cubicBezTo>
                  <a:pt x="217947" y="-11337"/>
                  <a:pt x="342490" y="9967"/>
                  <a:pt x="422787" y="36186"/>
                </a:cubicBezTo>
                <a:cubicBezTo>
                  <a:pt x="503084" y="62405"/>
                  <a:pt x="578464" y="144341"/>
                  <a:pt x="629264" y="164005"/>
                </a:cubicBezTo>
                <a:cubicBezTo>
                  <a:pt x="680064" y="183670"/>
                  <a:pt x="734142" y="142702"/>
                  <a:pt x="727587" y="154173"/>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B3C5BE0A-3C76-4B25-BC09-374659923F34}"/>
              </a:ext>
            </a:extLst>
          </p:cNvPr>
          <p:cNvSpPr txBox="1"/>
          <p:nvPr/>
        </p:nvSpPr>
        <p:spPr>
          <a:xfrm>
            <a:off x="3671395" y="4966604"/>
            <a:ext cx="5472605" cy="1477328"/>
          </a:xfrm>
          <a:prstGeom prst="rect">
            <a:avLst/>
          </a:prstGeom>
          <a:noFill/>
        </p:spPr>
        <p:txBody>
          <a:bodyPr wrap="square" rtlCol="0">
            <a:spAutoFit/>
          </a:bodyPr>
          <a:lstStyle/>
          <a:p>
            <a:r>
              <a:rPr lang="sv-SE" dirty="0"/>
              <a:t>Interactions regarding beamline controls between</a:t>
            </a:r>
          </a:p>
          <a:p>
            <a:pPr marL="742950" lvl="1" indent="-285750">
              <a:buFont typeface="Courier New" panose="02070309020205020404" pitchFamily="49" charset="0"/>
              <a:buChar char="o"/>
            </a:pPr>
            <a:r>
              <a:rPr lang="sv-SE" dirty="0"/>
              <a:t>ESS and the neutron instrument in-kind projects (including the ESS test beamline)</a:t>
            </a:r>
          </a:p>
          <a:p>
            <a:pPr marL="742950" lvl="1" indent="-285750">
              <a:buFont typeface="Courier New" panose="02070309020205020404" pitchFamily="49" charset="0"/>
              <a:buChar char="o"/>
            </a:pPr>
            <a:r>
              <a:rPr lang="sv-SE" dirty="0"/>
              <a:t>The NSS core technology groups</a:t>
            </a:r>
          </a:p>
          <a:p>
            <a:r>
              <a:rPr lang="sv-SE" dirty="0"/>
              <a:t>is managed through the BCT.</a:t>
            </a:r>
            <a:endParaRPr lang="en-SE" dirty="0"/>
          </a:p>
        </p:txBody>
      </p:sp>
    </p:spTree>
    <p:extLst>
      <p:ext uri="{BB962C8B-B14F-4D97-AF65-F5344CB8AC3E}">
        <p14:creationId xmlns:p14="http://schemas.microsoft.com/office/powerpoint/2010/main" val="1786584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676E0-FFD0-4398-873F-5A2A0FCFB960}"/>
              </a:ext>
            </a:extLst>
          </p:cNvPr>
          <p:cNvSpPr>
            <a:spLocks noGrp="1"/>
          </p:cNvSpPr>
          <p:nvPr>
            <p:ph type="title"/>
          </p:nvPr>
        </p:nvSpPr>
        <p:spPr/>
        <p:txBody>
          <a:bodyPr>
            <a:normAutofit fontScale="90000"/>
          </a:bodyPr>
          <a:lstStyle/>
          <a:p>
            <a:r>
              <a:rPr lang="sv-SE" dirty="0"/>
              <a:t>BCT improvement proposal (under discussion)</a:t>
            </a:r>
            <a:br>
              <a:rPr lang="sv-SE" dirty="0"/>
            </a:br>
            <a:r>
              <a:rPr lang="sv-SE" dirty="0"/>
              <a:t>p. 5 of 6</a:t>
            </a:r>
            <a:endParaRPr lang="en-SE" dirty="0"/>
          </a:p>
        </p:txBody>
      </p:sp>
      <p:sp>
        <p:nvSpPr>
          <p:cNvPr id="3" name="Content Placeholder 2">
            <a:extLst>
              <a:ext uri="{FF2B5EF4-FFF2-40B4-BE49-F238E27FC236}">
                <a16:creationId xmlns:a16="http://schemas.microsoft.com/office/drawing/2014/main" id="{94827160-AC7F-4A70-8FDB-3D2A83ADEB94}"/>
              </a:ext>
            </a:extLst>
          </p:cNvPr>
          <p:cNvSpPr>
            <a:spLocks noGrp="1"/>
          </p:cNvSpPr>
          <p:nvPr>
            <p:ph idx="1"/>
          </p:nvPr>
        </p:nvSpPr>
        <p:spPr/>
        <p:txBody>
          <a:bodyPr>
            <a:normAutofit fontScale="92500"/>
          </a:bodyPr>
          <a:lstStyle/>
          <a:p>
            <a:r>
              <a:rPr lang="sv-SE" dirty="0"/>
              <a:t>The BCT </a:t>
            </a:r>
            <a:r>
              <a:rPr lang="sv-SE" dirty="0" err="1"/>
              <a:t>leader</a:t>
            </a:r>
            <a:r>
              <a:rPr lang="sv-SE" dirty="0"/>
              <a:t> is </a:t>
            </a:r>
            <a:r>
              <a:rPr lang="sv-SE" dirty="0" err="1"/>
              <a:t>appointed</a:t>
            </a:r>
            <a:r>
              <a:rPr lang="sv-SE" dirty="0"/>
              <a:t> by NSS </a:t>
            </a:r>
          </a:p>
          <a:p>
            <a:pPr lvl="1"/>
            <a:r>
              <a:rPr lang="sv-SE" dirty="0"/>
              <a:t>From start up until now it has been Tobias Richter from DMSC</a:t>
            </a:r>
          </a:p>
          <a:p>
            <a:endParaRPr lang="sv-SE" dirty="0"/>
          </a:p>
          <a:p>
            <a:r>
              <a:rPr lang="sv-SE" dirty="0"/>
              <a:t>All </a:t>
            </a:r>
            <a:r>
              <a:rPr lang="en-US" dirty="0"/>
              <a:t>representatives within the BCT shall be aligned with their line manager, core tech group or work package so agreed decisions within the BCT will be accepted and official for both NSS and ICS</a:t>
            </a:r>
          </a:p>
          <a:p>
            <a:endParaRPr lang="en-US" dirty="0"/>
          </a:p>
          <a:p>
            <a:r>
              <a:rPr lang="en-US" dirty="0"/>
              <a:t>The BCT shall be present at all IKON:s and actively interact with the neutron instruments</a:t>
            </a:r>
          </a:p>
          <a:p>
            <a:endParaRPr lang="en-SE" dirty="0"/>
          </a:p>
        </p:txBody>
      </p:sp>
      <p:sp>
        <p:nvSpPr>
          <p:cNvPr id="4" name="Slide Number Placeholder 3">
            <a:extLst>
              <a:ext uri="{FF2B5EF4-FFF2-40B4-BE49-F238E27FC236}">
                <a16:creationId xmlns:a16="http://schemas.microsoft.com/office/drawing/2014/main" id="{0FE4933D-BAF4-40E6-8F5A-427E1C944530}"/>
              </a:ext>
            </a:extLst>
          </p:cNvPr>
          <p:cNvSpPr>
            <a:spLocks noGrp="1"/>
          </p:cNvSpPr>
          <p:nvPr>
            <p:ph type="sldNum" sz="quarter" idx="12"/>
          </p:nvPr>
        </p:nvSpPr>
        <p:spPr/>
        <p:txBody>
          <a:bodyPr/>
          <a:lstStyle/>
          <a:p>
            <a:fld id="{551115BC-487E-4422-894C-CB7CD3E79223}" type="slidenum">
              <a:rPr lang="sv-SE" smtClean="0"/>
              <a:t>14</a:t>
            </a:fld>
            <a:endParaRPr lang="sv-SE" dirty="0"/>
          </a:p>
        </p:txBody>
      </p:sp>
    </p:spTree>
    <p:extLst>
      <p:ext uri="{BB962C8B-B14F-4D97-AF65-F5344CB8AC3E}">
        <p14:creationId xmlns:p14="http://schemas.microsoft.com/office/powerpoint/2010/main" val="3536630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D0371-B784-41CA-9BC1-70C3E24689FF}"/>
              </a:ext>
            </a:extLst>
          </p:cNvPr>
          <p:cNvSpPr>
            <a:spLocks noGrp="1"/>
          </p:cNvSpPr>
          <p:nvPr>
            <p:ph type="title"/>
          </p:nvPr>
        </p:nvSpPr>
        <p:spPr/>
        <p:txBody>
          <a:bodyPr>
            <a:normAutofit fontScale="90000"/>
          </a:bodyPr>
          <a:lstStyle/>
          <a:p>
            <a:r>
              <a:rPr lang="sv-SE" dirty="0"/>
              <a:t>BCT improvement proposal (under discussion)</a:t>
            </a:r>
            <a:br>
              <a:rPr lang="sv-SE" dirty="0"/>
            </a:br>
            <a:r>
              <a:rPr lang="sv-SE" dirty="0"/>
              <a:t>p. 6 of 6</a:t>
            </a:r>
            <a:endParaRPr lang="en-SE" dirty="0"/>
          </a:p>
        </p:txBody>
      </p:sp>
      <p:sp>
        <p:nvSpPr>
          <p:cNvPr id="3" name="Content Placeholder 2">
            <a:extLst>
              <a:ext uri="{FF2B5EF4-FFF2-40B4-BE49-F238E27FC236}">
                <a16:creationId xmlns:a16="http://schemas.microsoft.com/office/drawing/2014/main" id="{ED65E265-E23D-4202-98A8-DCAF6B5E5531}"/>
              </a:ext>
            </a:extLst>
          </p:cNvPr>
          <p:cNvSpPr>
            <a:spLocks noGrp="1"/>
          </p:cNvSpPr>
          <p:nvPr>
            <p:ph idx="1"/>
          </p:nvPr>
        </p:nvSpPr>
        <p:spPr>
          <a:xfrm>
            <a:off x="457200" y="1600200"/>
            <a:ext cx="8229600" cy="4756150"/>
          </a:xfrm>
        </p:spPr>
        <p:txBody>
          <a:bodyPr>
            <a:normAutofit fontScale="92500" lnSpcReduction="10000"/>
          </a:bodyPr>
          <a:lstStyle/>
          <a:p>
            <a:r>
              <a:rPr lang="sv-SE" dirty="0"/>
              <a:t>BCT </a:t>
            </a:r>
            <a:r>
              <a:rPr lang="sv-SE" dirty="0" err="1"/>
              <a:t>will</a:t>
            </a:r>
            <a:r>
              <a:rPr lang="sv-SE" dirty="0"/>
              <a:t> have a stake in </a:t>
            </a:r>
            <a:r>
              <a:rPr lang="sv-SE" b="1" dirty="0"/>
              <a:t>long term</a:t>
            </a:r>
            <a:r>
              <a:rPr lang="sv-SE" dirty="0"/>
              <a:t> (years) milestones between the NSS project and the ICS </a:t>
            </a:r>
            <a:r>
              <a:rPr lang="sv-SE" dirty="0" err="1"/>
              <a:t>project</a:t>
            </a:r>
            <a:endParaRPr lang="sv-SE" dirty="0"/>
          </a:p>
          <a:p>
            <a:endParaRPr lang="sv-SE" dirty="0"/>
          </a:p>
          <a:p>
            <a:r>
              <a:rPr lang="sv-SE" dirty="0"/>
              <a:t>BCT </a:t>
            </a:r>
            <a:r>
              <a:rPr lang="sv-SE" dirty="0" err="1"/>
              <a:t>will</a:t>
            </a:r>
            <a:r>
              <a:rPr lang="sv-SE" dirty="0"/>
              <a:t> define </a:t>
            </a:r>
            <a:r>
              <a:rPr lang="sv-SE" b="1" dirty="0"/>
              <a:t>mid term</a:t>
            </a:r>
            <a:r>
              <a:rPr lang="sv-SE" dirty="0"/>
              <a:t> (2-3 months) goals and plans for the common objectives between NSS and ICS</a:t>
            </a:r>
          </a:p>
          <a:p>
            <a:endParaRPr lang="sv-SE" dirty="0"/>
          </a:p>
          <a:p>
            <a:r>
              <a:rPr lang="sv-SE" dirty="0"/>
              <a:t>BCT has a Jira board with prioritized milestones and tasks from the NSS project</a:t>
            </a:r>
          </a:p>
          <a:p>
            <a:endParaRPr lang="sv-SE" dirty="0"/>
          </a:p>
          <a:p>
            <a:r>
              <a:rPr lang="sv-SE" dirty="0"/>
              <a:t>ICS </a:t>
            </a:r>
            <a:r>
              <a:rPr lang="sv-SE" dirty="0" err="1"/>
              <a:t>work</a:t>
            </a:r>
            <a:r>
              <a:rPr lang="sv-SE" dirty="0"/>
              <a:t> </a:t>
            </a:r>
            <a:r>
              <a:rPr lang="sv-SE" dirty="0" err="1"/>
              <a:t>package</a:t>
            </a:r>
            <a:r>
              <a:rPr lang="sv-SE" dirty="0"/>
              <a:t> 12 has a Jira board </a:t>
            </a:r>
            <a:r>
              <a:rPr lang="sv-SE" dirty="0" err="1"/>
              <a:t>with</a:t>
            </a:r>
            <a:r>
              <a:rPr lang="sv-SE" dirty="0"/>
              <a:t> a backlog of user stories</a:t>
            </a:r>
          </a:p>
        </p:txBody>
      </p:sp>
      <p:sp>
        <p:nvSpPr>
          <p:cNvPr id="4" name="Slide Number Placeholder 3">
            <a:extLst>
              <a:ext uri="{FF2B5EF4-FFF2-40B4-BE49-F238E27FC236}">
                <a16:creationId xmlns:a16="http://schemas.microsoft.com/office/drawing/2014/main" id="{72549801-BB96-42B4-8BE9-1FDED805CDBE}"/>
              </a:ext>
            </a:extLst>
          </p:cNvPr>
          <p:cNvSpPr>
            <a:spLocks noGrp="1"/>
          </p:cNvSpPr>
          <p:nvPr>
            <p:ph type="sldNum" sz="quarter" idx="12"/>
          </p:nvPr>
        </p:nvSpPr>
        <p:spPr/>
        <p:txBody>
          <a:bodyPr/>
          <a:lstStyle/>
          <a:p>
            <a:fld id="{551115BC-487E-4422-894C-CB7CD3E79223}" type="slidenum">
              <a:rPr lang="sv-SE" smtClean="0"/>
              <a:t>15</a:t>
            </a:fld>
            <a:endParaRPr lang="sv-SE" dirty="0"/>
          </a:p>
        </p:txBody>
      </p:sp>
    </p:spTree>
    <p:extLst>
      <p:ext uri="{BB962C8B-B14F-4D97-AF65-F5344CB8AC3E}">
        <p14:creationId xmlns:p14="http://schemas.microsoft.com/office/powerpoint/2010/main" val="863563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60F14-26C8-4A8E-AE4F-EA0149186269}"/>
              </a:ext>
            </a:extLst>
          </p:cNvPr>
          <p:cNvSpPr>
            <a:spLocks noGrp="1"/>
          </p:cNvSpPr>
          <p:nvPr>
            <p:ph type="title"/>
          </p:nvPr>
        </p:nvSpPr>
        <p:spPr/>
        <p:txBody>
          <a:bodyPr/>
          <a:lstStyle/>
          <a:p>
            <a:r>
              <a:rPr lang="sv-SE" dirty="0"/>
              <a:t>Example: </a:t>
            </a:r>
            <a:r>
              <a:rPr lang="en-US" dirty="0"/>
              <a:t>BCT mid-term planning</a:t>
            </a:r>
            <a:endParaRPr lang="en-SE" dirty="0"/>
          </a:p>
        </p:txBody>
      </p:sp>
      <p:sp>
        <p:nvSpPr>
          <p:cNvPr id="3" name="Content Placeholder 2">
            <a:extLst>
              <a:ext uri="{FF2B5EF4-FFF2-40B4-BE49-F238E27FC236}">
                <a16:creationId xmlns:a16="http://schemas.microsoft.com/office/drawing/2014/main" id="{382FAA1F-8E32-4DBB-8BD8-D8FFCB2A94A2}"/>
              </a:ext>
            </a:extLst>
          </p:cNvPr>
          <p:cNvSpPr>
            <a:spLocks noGrp="1"/>
          </p:cNvSpPr>
          <p:nvPr>
            <p:ph idx="1"/>
          </p:nvPr>
        </p:nvSpPr>
        <p:spPr>
          <a:xfrm>
            <a:off x="457200" y="1600200"/>
            <a:ext cx="8229600" cy="4983162"/>
          </a:xfrm>
        </p:spPr>
        <p:txBody>
          <a:bodyPr>
            <a:normAutofit fontScale="85000" lnSpcReduction="20000"/>
          </a:bodyPr>
          <a:lstStyle/>
          <a:p>
            <a:pPr>
              <a:spcBef>
                <a:spcPts val="600"/>
              </a:spcBef>
              <a:spcAft>
                <a:spcPts val="600"/>
              </a:spcAft>
            </a:pPr>
            <a:r>
              <a:rPr lang="en-US" dirty="0"/>
              <a:t>Proposed way of working for the BCT </a:t>
            </a:r>
            <a:r>
              <a:rPr lang="en-US" b="1" dirty="0"/>
              <a:t>mid-term</a:t>
            </a:r>
            <a:r>
              <a:rPr lang="en-US" dirty="0"/>
              <a:t> planning:</a:t>
            </a:r>
          </a:p>
          <a:p>
            <a:pPr>
              <a:spcBef>
                <a:spcPts val="600"/>
              </a:spcBef>
              <a:spcAft>
                <a:spcPts val="600"/>
              </a:spcAft>
            </a:pPr>
            <a:endParaRPr lang="en-US" dirty="0"/>
          </a:p>
          <a:p>
            <a:pPr marL="457200" indent="-457200">
              <a:spcBef>
                <a:spcPts val="600"/>
              </a:spcBef>
              <a:spcAft>
                <a:spcPts val="600"/>
              </a:spcAft>
              <a:buAutoNum type="arabicParenR"/>
            </a:pPr>
            <a:r>
              <a:rPr lang="en-US" dirty="0"/>
              <a:t>Each BCT stakeholder presents prioritized tasks and available resources</a:t>
            </a:r>
          </a:p>
          <a:p>
            <a:pPr marL="457200" indent="-457200">
              <a:spcBef>
                <a:spcPts val="600"/>
              </a:spcBef>
              <a:spcAft>
                <a:spcPts val="600"/>
              </a:spcAft>
              <a:buAutoNum type="arabicParenR"/>
            </a:pPr>
            <a:r>
              <a:rPr lang="en-US" dirty="0"/>
              <a:t>Open discussion and questions about the presentations</a:t>
            </a:r>
          </a:p>
          <a:p>
            <a:pPr marL="457200" indent="-457200">
              <a:spcBef>
                <a:spcPts val="600"/>
              </a:spcBef>
              <a:spcAft>
                <a:spcPts val="600"/>
              </a:spcAft>
              <a:buAutoNum type="arabicParenR"/>
            </a:pPr>
            <a:r>
              <a:rPr lang="en-US" dirty="0"/>
              <a:t>Agreement on a commonly agreed list of goals (1-3) for the next increment (2-3 months).</a:t>
            </a:r>
          </a:p>
          <a:p>
            <a:pPr marL="457200" indent="-457200">
              <a:spcBef>
                <a:spcPts val="600"/>
              </a:spcBef>
              <a:spcAft>
                <a:spcPts val="600"/>
              </a:spcAft>
              <a:buAutoNum type="arabicParenR"/>
            </a:pPr>
            <a:r>
              <a:rPr lang="en-US" dirty="0"/>
              <a:t>Break-down into tasks, procurements and issues that need to be addressed for the next increment.</a:t>
            </a:r>
          </a:p>
          <a:p>
            <a:pPr marL="457200" indent="-457200">
              <a:spcBef>
                <a:spcPts val="600"/>
              </a:spcBef>
              <a:spcAft>
                <a:spcPts val="600"/>
              </a:spcAft>
              <a:buAutoNum type="arabicParenR"/>
            </a:pPr>
            <a:r>
              <a:rPr lang="en-US" dirty="0"/>
              <a:t>Request for resources from each BCT stakeholder, for mid-term view</a:t>
            </a:r>
          </a:p>
          <a:p>
            <a:pPr marL="457200" indent="-457200">
              <a:spcBef>
                <a:spcPts val="600"/>
              </a:spcBef>
              <a:spcAft>
                <a:spcPts val="600"/>
              </a:spcAft>
              <a:buAutoNum type="arabicParenR"/>
            </a:pPr>
            <a:r>
              <a:rPr lang="en-US" dirty="0"/>
              <a:t>Iteration of step 4 and 5 until everyone can commit to the plan</a:t>
            </a:r>
          </a:p>
        </p:txBody>
      </p:sp>
      <p:sp>
        <p:nvSpPr>
          <p:cNvPr id="4" name="Slide Number Placeholder 3">
            <a:extLst>
              <a:ext uri="{FF2B5EF4-FFF2-40B4-BE49-F238E27FC236}">
                <a16:creationId xmlns:a16="http://schemas.microsoft.com/office/drawing/2014/main" id="{0B6B4423-0BBE-4C19-BD07-A36E523B9D69}"/>
              </a:ext>
            </a:extLst>
          </p:cNvPr>
          <p:cNvSpPr>
            <a:spLocks noGrp="1"/>
          </p:cNvSpPr>
          <p:nvPr>
            <p:ph type="sldNum" sz="quarter" idx="12"/>
          </p:nvPr>
        </p:nvSpPr>
        <p:spPr/>
        <p:txBody>
          <a:bodyPr/>
          <a:lstStyle/>
          <a:p>
            <a:fld id="{551115BC-487E-4422-894C-CB7CD3E79223}" type="slidenum">
              <a:rPr lang="sv-SE" smtClean="0"/>
              <a:t>16</a:t>
            </a:fld>
            <a:endParaRPr lang="sv-SE" dirty="0"/>
          </a:p>
        </p:txBody>
      </p:sp>
    </p:spTree>
    <p:extLst>
      <p:ext uri="{BB962C8B-B14F-4D97-AF65-F5344CB8AC3E}">
        <p14:creationId xmlns:p14="http://schemas.microsoft.com/office/powerpoint/2010/main" val="169778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357A-035E-4D6E-B20B-EF5CBD556D3E}"/>
              </a:ext>
            </a:extLst>
          </p:cNvPr>
          <p:cNvSpPr>
            <a:spLocks noGrp="1"/>
          </p:cNvSpPr>
          <p:nvPr>
            <p:ph type="title"/>
          </p:nvPr>
        </p:nvSpPr>
        <p:spPr/>
        <p:txBody>
          <a:bodyPr/>
          <a:lstStyle/>
          <a:p>
            <a:r>
              <a:rPr lang="sv-SE" dirty="0"/>
              <a:t>Illustration of the BCT mid-term planning</a:t>
            </a:r>
            <a:endParaRPr lang="en-SE" dirty="0"/>
          </a:p>
        </p:txBody>
      </p:sp>
      <p:sp>
        <p:nvSpPr>
          <p:cNvPr id="4" name="Slide Number Placeholder 3">
            <a:extLst>
              <a:ext uri="{FF2B5EF4-FFF2-40B4-BE49-F238E27FC236}">
                <a16:creationId xmlns:a16="http://schemas.microsoft.com/office/drawing/2014/main" id="{03A32B26-6494-4664-B305-033AFA999BF4}"/>
              </a:ext>
            </a:extLst>
          </p:cNvPr>
          <p:cNvSpPr>
            <a:spLocks noGrp="1"/>
          </p:cNvSpPr>
          <p:nvPr>
            <p:ph type="sldNum" sz="quarter" idx="12"/>
          </p:nvPr>
        </p:nvSpPr>
        <p:spPr>
          <a:xfrm>
            <a:off x="6588224" y="6448251"/>
            <a:ext cx="2133600" cy="365125"/>
          </a:xfrm>
        </p:spPr>
        <p:txBody>
          <a:bodyPr/>
          <a:lstStyle/>
          <a:p>
            <a:fld id="{551115BC-487E-4422-894C-CB7CD3E79223}" type="slidenum">
              <a:rPr lang="sv-SE" smtClean="0"/>
              <a:t>17</a:t>
            </a:fld>
            <a:endParaRPr lang="sv-SE" dirty="0"/>
          </a:p>
        </p:txBody>
      </p:sp>
      <p:cxnSp>
        <p:nvCxnSpPr>
          <p:cNvPr id="5" name="Straight Connector 4">
            <a:extLst>
              <a:ext uri="{FF2B5EF4-FFF2-40B4-BE49-F238E27FC236}">
                <a16:creationId xmlns:a16="http://schemas.microsoft.com/office/drawing/2014/main" id="{CF1D99F9-3569-41FA-9B1F-5207007BB5F9}"/>
              </a:ext>
            </a:extLst>
          </p:cNvPr>
          <p:cNvCxnSpPr/>
          <p:nvPr/>
        </p:nvCxnSpPr>
        <p:spPr>
          <a:xfrm>
            <a:off x="179512" y="5132042"/>
            <a:ext cx="0" cy="457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D02DFB-ED17-4227-9A7B-D050BF639F48}"/>
              </a:ext>
            </a:extLst>
          </p:cNvPr>
          <p:cNvCxnSpPr/>
          <p:nvPr/>
        </p:nvCxnSpPr>
        <p:spPr>
          <a:xfrm>
            <a:off x="4283968" y="5166544"/>
            <a:ext cx="0" cy="457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869054E-C46C-4409-8943-B54106A46CE4}"/>
              </a:ext>
            </a:extLst>
          </p:cNvPr>
          <p:cNvCxnSpPr/>
          <p:nvPr/>
        </p:nvCxnSpPr>
        <p:spPr>
          <a:xfrm>
            <a:off x="8388424" y="5168132"/>
            <a:ext cx="0" cy="457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DC97520-023F-487C-ACFC-D36B194ADA14}"/>
              </a:ext>
            </a:extLst>
          </p:cNvPr>
          <p:cNvSpPr txBox="1"/>
          <p:nvPr/>
        </p:nvSpPr>
        <p:spPr>
          <a:xfrm>
            <a:off x="4194450" y="5579948"/>
            <a:ext cx="665582" cy="369332"/>
          </a:xfrm>
          <a:prstGeom prst="rect">
            <a:avLst/>
          </a:prstGeom>
          <a:noFill/>
        </p:spPr>
        <p:txBody>
          <a:bodyPr wrap="square" rtlCol="0">
            <a:spAutoFit/>
          </a:bodyPr>
          <a:lstStyle/>
          <a:p>
            <a:r>
              <a:rPr lang="sv-SE" sz="900" dirty="0"/>
              <a:t>2-3 months</a:t>
            </a:r>
            <a:endParaRPr lang="en-SE" sz="900" dirty="0"/>
          </a:p>
        </p:txBody>
      </p:sp>
      <p:sp>
        <p:nvSpPr>
          <p:cNvPr id="9" name="TextBox 8">
            <a:extLst>
              <a:ext uri="{FF2B5EF4-FFF2-40B4-BE49-F238E27FC236}">
                <a16:creationId xmlns:a16="http://schemas.microsoft.com/office/drawing/2014/main" id="{30DF5E16-23D0-472C-910D-C48E47B4FF28}"/>
              </a:ext>
            </a:extLst>
          </p:cNvPr>
          <p:cNvSpPr txBox="1"/>
          <p:nvPr/>
        </p:nvSpPr>
        <p:spPr>
          <a:xfrm>
            <a:off x="8226898" y="5589240"/>
            <a:ext cx="665582" cy="369332"/>
          </a:xfrm>
          <a:prstGeom prst="rect">
            <a:avLst/>
          </a:prstGeom>
          <a:noFill/>
        </p:spPr>
        <p:txBody>
          <a:bodyPr wrap="square" rtlCol="0">
            <a:spAutoFit/>
          </a:bodyPr>
          <a:lstStyle/>
          <a:p>
            <a:r>
              <a:rPr lang="sv-SE" sz="900" dirty="0"/>
              <a:t>4-6 months</a:t>
            </a:r>
            <a:endParaRPr lang="en-SE" sz="900" dirty="0"/>
          </a:p>
        </p:txBody>
      </p:sp>
      <p:cxnSp>
        <p:nvCxnSpPr>
          <p:cNvPr id="10" name="Straight Arrow Connector 9">
            <a:extLst>
              <a:ext uri="{FF2B5EF4-FFF2-40B4-BE49-F238E27FC236}">
                <a16:creationId xmlns:a16="http://schemas.microsoft.com/office/drawing/2014/main" id="{18F98905-87BB-40F0-B922-8B86C0F4382B}"/>
              </a:ext>
            </a:extLst>
          </p:cNvPr>
          <p:cNvCxnSpPr/>
          <p:nvPr/>
        </p:nvCxnSpPr>
        <p:spPr>
          <a:xfrm>
            <a:off x="179512" y="5513311"/>
            <a:ext cx="8712968" cy="64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Rounded Corners 10">
            <a:extLst>
              <a:ext uri="{FF2B5EF4-FFF2-40B4-BE49-F238E27FC236}">
                <a16:creationId xmlns:a16="http://schemas.microsoft.com/office/drawing/2014/main" id="{273289C9-091F-4D24-BE5A-7A502519B936}"/>
              </a:ext>
            </a:extLst>
          </p:cNvPr>
          <p:cNvSpPr/>
          <p:nvPr/>
        </p:nvSpPr>
        <p:spPr>
          <a:xfrm>
            <a:off x="251519" y="2492896"/>
            <a:ext cx="7056785" cy="190745"/>
          </a:xfrm>
          <a:prstGeom prst="roundRect">
            <a:avLst/>
          </a:prstGeom>
          <a:solidFill>
            <a:srgbClr val="00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NSS P6 waterfall plan</a:t>
            </a:r>
            <a:endParaRPr lang="en-SE" dirty="0">
              <a:solidFill>
                <a:schemeClr val="tx1"/>
              </a:solidFill>
            </a:endParaRPr>
          </a:p>
        </p:txBody>
      </p:sp>
      <p:sp>
        <p:nvSpPr>
          <p:cNvPr id="14" name="Rectangle: Rounded Corners 13">
            <a:extLst>
              <a:ext uri="{FF2B5EF4-FFF2-40B4-BE49-F238E27FC236}">
                <a16:creationId xmlns:a16="http://schemas.microsoft.com/office/drawing/2014/main" id="{038CFC23-FCF4-429B-8C80-BCEB7EA531FB}"/>
              </a:ext>
            </a:extLst>
          </p:cNvPr>
          <p:cNvSpPr/>
          <p:nvPr/>
        </p:nvSpPr>
        <p:spPr>
          <a:xfrm>
            <a:off x="7355837" y="2486646"/>
            <a:ext cx="1680660" cy="190745"/>
          </a:xfrm>
          <a:prstGeom prst="roundRect">
            <a:avLst/>
          </a:prstGeom>
          <a:solidFill>
            <a:srgbClr val="00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16" name="Rectangle: Rounded Corners 15">
            <a:extLst>
              <a:ext uri="{FF2B5EF4-FFF2-40B4-BE49-F238E27FC236}">
                <a16:creationId xmlns:a16="http://schemas.microsoft.com/office/drawing/2014/main" id="{A4EB33F7-80A0-4025-9F1A-324FC22D45C7}"/>
              </a:ext>
            </a:extLst>
          </p:cNvPr>
          <p:cNvSpPr/>
          <p:nvPr/>
        </p:nvSpPr>
        <p:spPr>
          <a:xfrm>
            <a:off x="251519" y="3015982"/>
            <a:ext cx="5178211" cy="190745"/>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ICS P6 waterfall plan</a:t>
            </a:r>
            <a:endParaRPr lang="en-SE" dirty="0">
              <a:solidFill>
                <a:schemeClr val="tx1"/>
              </a:solidFill>
            </a:endParaRPr>
          </a:p>
        </p:txBody>
      </p:sp>
      <p:sp>
        <p:nvSpPr>
          <p:cNvPr id="17" name="Rectangle: Rounded Corners 16">
            <a:extLst>
              <a:ext uri="{FF2B5EF4-FFF2-40B4-BE49-F238E27FC236}">
                <a16:creationId xmlns:a16="http://schemas.microsoft.com/office/drawing/2014/main" id="{EC89C456-6D31-4AFE-BDCF-00F2A0C6224B}"/>
              </a:ext>
            </a:extLst>
          </p:cNvPr>
          <p:cNvSpPr/>
          <p:nvPr/>
        </p:nvSpPr>
        <p:spPr>
          <a:xfrm>
            <a:off x="5482547" y="3015981"/>
            <a:ext cx="2520280" cy="196995"/>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18" name="Rectangle: Rounded Corners 17">
            <a:extLst>
              <a:ext uri="{FF2B5EF4-FFF2-40B4-BE49-F238E27FC236}">
                <a16:creationId xmlns:a16="http://schemas.microsoft.com/office/drawing/2014/main" id="{11E2DA68-1D26-4067-AD8C-11FAA60D9D3A}"/>
              </a:ext>
            </a:extLst>
          </p:cNvPr>
          <p:cNvSpPr/>
          <p:nvPr/>
        </p:nvSpPr>
        <p:spPr>
          <a:xfrm>
            <a:off x="8055633" y="3009732"/>
            <a:ext cx="980863" cy="196995"/>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15" name="Diamond 14">
            <a:extLst>
              <a:ext uri="{FF2B5EF4-FFF2-40B4-BE49-F238E27FC236}">
                <a16:creationId xmlns:a16="http://schemas.microsoft.com/office/drawing/2014/main" id="{A40C0036-F987-4BD0-B37C-1B5598D3D99D}"/>
              </a:ext>
            </a:extLst>
          </p:cNvPr>
          <p:cNvSpPr/>
          <p:nvPr/>
        </p:nvSpPr>
        <p:spPr>
          <a:xfrm>
            <a:off x="7184301" y="2665582"/>
            <a:ext cx="288032" cy="382390"/>
          </a:xfrm>
          <a:prstGeom prst="diamond">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19" name="TextBox 18">
            <a:extLst>
              <a:ext uri="{FF2B5EF4-FFF2-40B4-BE49-F238E27FC236}">
                <a16:creationId xmlns:a16="http://schemas.microsoft.com/office/drawing/2014/main" id="{FC05240D-8708-4676-B904-CE600155161E}"/>
              </a:ext>
            </a:extLst>
          </p:cNvPr>
          <p:cNvSpPr txBox="1"/>
          <p:nvPr/>
        </p:nvSpPr>
        <p:spPr>
          <a:xfrm>
            <a:off x="7246742" y="2058582"/>
            <a:ext cx="1512169" cy="276999"/>
          </a:xfrm>
          <a:prstGeom prst="rect">
            <a:avLst/>
          </a:prstGeom>
          <a:noFill/>
        </p:spPr>
        <p:txBody>
          <a:bodyPr wrap="square" rtlCol="0">
            <a:spAutoFit/>
          </a:bodyPr>
          <a:lstStyle/>
          <a:p>
            <a:r>
              <a:rPr lang="sv-SE" sz="1200" dirty="0"/>
              <a:t>Level 1b milestones</a:t>
            </a:r>
            <a:endParaRPr lang="en-SE" sz="1200" dirty="0"/>
          </a:p>
        </p:txBody>
      </p:sp>
      <p:sp>
        <p:nvSpPr>
          <p:cNvPr id="20" name="Diamond 19">
            <a:extLst>
              <a:ext uri="{FF2B5EF4-FFF2-40B4-BE49-F238E27FC236}">
                <a16:creationId xmlns:a16="http://schemas.microsoft.com/office/drawing/2014/main" id="{EB993933-1E66-41E4-8C31-4F2434AB2AB2}"/>
              </a:ext>
            </a:extLst>
          </p:cNvPr>
          <p:cNvSpPr/>
          <p:nvPr/>
        </p:nvSpPr>
        <p:spPr>
          <a:xfrm>
            <a:off x="8836395" y="2640180"/>
            <a:ext cx="288032" cy="382390"/>
          </a:xfrm>
          <a:prstGeom prst="diamond">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cxnSp>
        <p:nvCxnSpPr>
          <p:cNvPr id="22" name="Straight Arrow Connector 21">
            <a:extLst>
              <a:ext uri="{FF2B5EF4-FFF2-40B4-BE49-F238E27FC236}">
                <a16:creationId xmlns:a16="http://schemas.microsoft.com/office/drawing/2014/main" id="{FED07005-6618-4DB9-9FC8-C42C0142CDB7}"/>
              </a:ext>
            </a:extLst>
          </p:cNvPr>
          <p:cNvCxnSpPr>
            <a:cxnSpLocks/>
          </p:cNvCxnSpPr>
          <p:nvPr/>
        </p:nvCxnSpPr>
        <p:spPr>
          <a:xfrm flipH="1">
            <a:off x="7482899" y="2307400"/>
            <a:ext cx="690819" cy="4341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D144A2F-5479-4C52-B296-DB62378A44CD}"/>
              </a:ext>
            </a:extLst>
          </p:cNvPr>
          <p:cNvCxnSpPr>
            <a:cxnSpLocks/>
          </p:cNvCxnSpPr>
          <p:nvPr/>
        </p:nvCxnSpPr>
        <p:spPr>
          <a:xfrm>
            <a:off x="8546064" y="2307400"/>
            <a:ext cx="321942" cy="376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Diamond 29">
            <a:extLst>
              <a:ext uri="{FF2B5EF4-FFF2-40B4-BE49-F238E27FC236}">
                <a16:creationId xmlns:a16="http://schemas.microsoft.com/office/drawing/2014/main" id="{64229940-5FD4-4A7A-85DB-A94E459EA2E6}"/>
              </a:ext>
            </a:extLst>
          </p:cNvPr>
          <p:cNvSpPr/>
          <p:nvPr/>
        </p:nvSpPr>
        <p:spPr>
          <a:xfrm>
            <a:off x="4031940" y="4309061"/>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1" name="Diamond 30">
            <a:extLst>
              <a:ext uri="{FF2B5EF4-FFF2-40B4-BE49-F238E27FC236}">
                <a16:creationId xmlns:a16="http://schemas.microsoft.com/office/drawing/2014/main" id="{A2CA0A76-B2D1-47B5-8535-8FCB83E2F88D}"/>
              </a:ext>
            </a:extLst>
          </p:cNvPr>
          <p:cNvSpPr/>
          <p:nvPr/>
        </p:nvSpPr>
        <p:spPr>
          <a:xfrm>
            <a:off x="4103948" y="4350341"/>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2" name="Diamond 31">
            <a:extLst>
              <a:ext uri="{FF2B5EF4-FFF2-40B4-BE49-F238E27FC236}">
                <a16:creationId xmlns:a16="http://schemas.microsoft.com/office/drawing/2014/main" id="{C4C97945-F33C-461D-B07E-E5ACF8243A9D}"/>
              </a:ext>
            </a:extLst>
          </p:cNvPr>
          <p:cNvSpPr/>
          <p:nvPr/>
        </p:nvSpPr>
        <p:spPr>
          <a:xfrm>
            <a:off x="4175956" y="4399999"/>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3" name="TextBox 32">
            <a:extLst>
              <a:ext uri="{FF2B5EF4-FFF2-40B4-BE49-F238E27FC236}">
                <a16:creationId xmlns:a16="http://schemas.microsoft.com/office/drawing/2014/main" id="{4D606097-9147-400E-8DE8-33450A4D8C1F}"/>
              </a:ext>
            </a:extLst>
          </p:cNvPr>
          <p:cNvSpPr txBox="1"/>
          <p:nvPr/>
        </p:nvSpPr>
        <p:spPr>
          <a:xfrm>
            <a:off x="3671899" y="4093959"/>
            <a:ext cx="1080120" cy="276999"/>
          </a:xfrm>
          <a:prstGeom prst="rect">
            <a:avLst/>
          </a:prstGeom>
          <a:noFill/>
        </p:spPr>
        <p:txBody>
          <a:bodyPr wrap="square" rtlCol="0">
            <a:spAutoFit/>
          </a:bodyPr>
          <a:lstStyle/>
          <a:p>
            <a:r>
              <a:rPr lang="sv-SE" sz="1200" dirty="0"/>
              <a:t>1-3 BCT goals</a:t>
            </a:r>
            <a:endParaRPr lang="en-SE" sz="1200" dirty="0"/>
          </a:p>
        </p:txBody>
      </p:sp>
      <p:sp>
        <p:nvSpPr>
          <p:cNvPr id="34" name="Diamond 33">
            <a:extLst>
              <a:ext uri="{FF2B5EF4-FFF2-40B4-BE49-F238E27FC236}">
                <a16:creationId xmlns:a16="http://schemas.microsoft.com/office/drawing/2014/main" id="{623EF0D9-6F93-4163-A56E-470121E1830B}"/>
              </a:ext>
            </a:extLst>
          </p:cNvPr>
          <p:cNvSpPr/>
          <p:nvPr/>
        </p:nvSpPr>
        <p:spPr>
          <a:xfrm>
            <a:off x="8136396" y="4350311"/>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5" name="Diamond 34">
            <a:extLst>
              <a:ext uri="{FF2B5EF4-FFF2-40B4-BE49-F238E27FC236}">
                <a16:creationId xmlns:a16="http://schemas.microsoft.com/office/drawing/2014/main" id="{04B3D3E8-8542-4364-870F-6863AABEAF51}"/>
              </a:ext>
            </a:extLst>
          </p:cNvPr>
          <p:cNvSpPr/>
          <p:nvPr/>
        </p:nvSpPr>
        <p:spPr>
          <a:xfrm>
            <a:off x="8208404" y="4391591"/>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6" name="Diamond 35">
            <a:extLst>
              <a:ext uri="{FF2B5EF4-FFF2-40B4-BE49-F238E27FC236}">
                <a16:creationId xmlns:a16="http://schemas.microsoft.com/office/drawing/2014/main" id="{AFE43503-B1A8-4B2C-B9FB-9C187CD91B14}"/>
              </a:ext>
            </a:extLst>
          </p:cNvPr>
          <p:cNvSpPr/>
          <p:nvPr/>
        </p:nvSpPr>
        <p:spPr>
          <a:xfrm>
            <a:off x="8280412" y="4441249"/>
            <a:ext cx="288032" cy="382390"/>
          </a:xfrm>
          <a:prstGeom prst="diamond">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37" name="TextBox 36">
            <a:extLst>
              <a:ext uri="{FF2B5EF4-FFF2-40B4-BE49-F238E27FC236}">
                <a16:creationId xmlns:a16="http://schemas.microsoft.com/office/drawing/2014/main" id="{4B6ACEC8-DF79-40F0-A253-FC3F90F1247A}"/>
              </a:ext>
            </a:extLst>
          </p:cNvPr>
          <p:cNvSpPr txBox="1"/>
          <p:nvPr/>
        </p:nvSpPr>
        <p:spPr>
          <a:xfrm>
            <a:off x="7782884" y="4135398"/>
            <a:ext cx="1080120" cy="276999"/>
          </a:xfrm>
          <a:prstGeom prst="rect">
            <a:avLst/>
          </a:prstGeom>
          <a:noFill/>
        </p:spPr>
        <p:txBody>
          <a:bodyPr wrap="square" rtlCol="0">
            <a:spAutoFit/>
          </a:bodyPr>
          <a:lstStyle/>
          <a:p>
            <a:r>
              <a:rPr lang="sv-SE" sz="1200" dirty="0"/>
              <a:t>1-3 BCT goals</a:t>
            </a:r>
            <a:endParaRPr lang="en-SE" sz="1200" dirty="0"/>
          </a:p>
        </p:txBody>
      </p:sp>
      <p:sp>
        <p:nvSpPr>
          <p:cNvPr id="38" name="Rectangle: Rounded Corners 37">
            <a:extLst>
              <a:ext uri="{FF2B5EF4-FFF2-40B4-BE49-F238E27FC236}">
                <a16:creationId xmlns:a16="http://schemas.microsoft.com/office/drawing/2014/main" id="{6D673615-FBB2-4BF6-9D95-B35FFD202ED1}"/>
              </a:ext>
            </a:extLst>
          </p:cNvPr>
          <p:cNvSpPr/>
          <p:nvPr/>
        </p:nvSpPr>
        <p:spPr>
          <a:xfrm>
            <a:off x="251520" y="4854397"/>
            <a:ext cx="3960440" cy="239153"/>
          </a:xfrm>
          <a:prstGeom prst="roundRect">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BCT mid-term plan</a:t>
            </a:r>
            <a:endParaRPr lang="en-SE" dirty="0">
              <a:solidFill>
                <a:schemeClr val="tx1"/>
              </a:solidFill>
            </a:endParaRPr>
          </a:p>
        </p:txBody>
      </p:sp>
      <p:sp>
        <p:nvSpPr>
          <p:cNvPr id="40" name="Rectangle: Rounded Corners 39">
            <a:extLst>
              <a:ext uri="{FF2B5EF4-FFF2-40B4-BE49-F238E27FC236}">
                <a16:creationId xmlns:a16="http://schemas.microsoft.com/office/drawing/2014/main" id="{21397FA4-F724-4228-8852-47BAEB7E49C3}"/>
              </a:ext>
            </a:extLst>
          </p:cNvPr>
          <p:cNvSpPr/>
          <p:nvPr/>
        </p:nvSpPr>
        <p:spPr>
          <a:xfrm>
            <a:off x="4350195" y="4850394"/>
            <a:ext cx="3960440" cy="239153"/>
          </a:xfrm>
          <a:prstGeom prst="roundRect">
            <a:avLst/>
          </a:prstGeom>
          <a:solidFill>
            <a:srgbClr val="FFC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BCT mid-term plan</a:t>
            </a:r>
            <a:endParaRPr lang="en-SE" dirty="0">
              <a:solidFill>
                <a:schemeClr val="tx1"/>
              </a:solidFill>
            </a:endParaRPr>
          </a:p>
        </p:txBody>
      </p:sp>
      <p:sp>
        <p:nvSpPr>
          <p:cNvPr id="41" name="Rectangle: Rounded Corners 40">
            <a:extLst>
              <a:ext uri="{FF2B5EF4-FFF2-40B4-BE49-F238E27FC236}">
                <a16:creationId xmlns:a16="http://schemas.microsoft.com/office/drawing/2014/main" id="{96D6E24F-7FAD-4918-8648-FA5717D5A75A}"/>
              </a:ext>
            </a:extLst>
          </p:cNvPr>
          <p:cNvSpPr/>
          <p:nvPr/>
        </p:nvSpPr>
        <p:spPr>
          <a:xfrm>
            <a:off x="254968"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42" name="TextBox 41">
            <a:extLst>
              <a:ext uri="{FF2B5EF4-FFF2-40B4-BE49-F238E27FC236}">
                <a16:creationId xmlns:a16="http://schemas.microsoft.com/office/drawing/2014/main" id="{8991AA84-F5FF-4B31-BB8F-0C06CE4F667B}"/>
              </a:ext>
            </a:extLst>
          </p:cNvPr>
          <p:cNvSpPr txBox="1"/>
          <p:nvPr/>
        </p:nvSpPr>
        <p:spPr>
          <a:xfrm>
            <a:off x="1662955" y="6176337"/>
            <a:ext cx="1706252" cy="461665"/>
          </a:xfrm>
          <a:prstGeom prst="rect">
            <a:avLst/>
          </a:prstGeom>
          <a:noFill/>
        </p:spPr>
        <p:txBody>
          <a:bodyPr wrap="square" rtlCol="0">
            <a:spAutoFit/>
          </a:bodyPr>
          <a:lstStyle/>
          <a:p>
            <a:r>
              <a:rPr lang="sv-SE" sz="1200" dirty="0"/>
              <a:t>8 -12 sprints</a:t>
            </a:r>
          </a:p>
          <a:p>
            <a:r>
              <a:rPr lang="sv-SE" sz="1200" dirty="0"/>
              <a:t>by work package 12 </a:t>
            </a:r>
            <a:endParaRPr lang="en-SE" sz="1200" dirty="0"/>
          </a:p>
        </p:txBody>
      </p:sp>
      <p:sp>
        <p:nvSpPr>
          <p:cNvPr id="43" name="Rectangle: Rounded Corners 42">
            <a:extLst>
              <a:ext uri="{FF2B5EF4-FFF2-40B4-BE49-F238E27FC236}">
                <a16:creationId xmlns:a16="http://schemas.microsoft.com/office/drawing/2014/main" id="{21A00EB0-F8F5-43AA-99F8-ED19CEE3F434}"/>
              </a:ext>
            </a:extLst>
          </p:cNvPr>
          <p:cNvSpPr/>
          <p:nvPr/>
        </p:nvSpPr>
        <p:spPr>
          <a:xfrm>
            <a:off x="621864"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44" name="Rectangle: Rounded Corners 43">
            <a:extLst>
              <a:ext uri="{FF2B5EF4-FFF2-40B4-BE49-F238E27FC236}">
                <a16:creationId xmlns:a16="http://schemas.microsoft.com/office/drawing/2014/main" id="{9ACEEBC6-C034-40B3-B157-3C75EC7DDC62}"/>
              </a:ext>
            </a:extLst>
          </p:cNvPr>
          <p:cNvSpPr/>
          <p:nvPr/>
        </p:nvSpPr>
        <p:spPr>
          <a:xfrm>
            <a:off x="988760" y="5149321"/>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0" name="Rectangle: Rounded Corners 49">
            <a:extLst>
              <a:ext uri="{FF2B5EF4-FFF2-40B4-BE49-F238E27FC236}">
                <a16:creationId xmlns:a16="http://schemas.microsoft.com/office/drawing/2014/main" id="{3F8BD4A7-35E7-40F7-A0F0-2584642213BA}"/>
              </a:ext>
            </a:extLst>
          </p:cNvPr>
          <p:cNvSpPr/>
          <p:nvPr/>
        </p:nvSpPr>
        <p:spPr>
          <a:xfrm>
            <a:off x="1355655"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1" name="Rectangle: Rounded Corners 50">
            <a:extLst>
              <a:ext uri="{FF2B5EF4-FFF2-40B4-BE49-F238E27FC236}">
                <a16:creationId xmlns:a16="http://schemas.microsoft.com/office/drawing/2014/main" id="{051E26F9-FCA6-45E3-8260-36E775E52795}"/>
              </a:ext>
            </a:extLst>
          </p:cNvPr>
          <p:cNvSpPr/>
          <p:nvPr/>
        </p:nvSpPr>
        <p:spPr>
          <a:xfrm>
            <a:off x="1722551"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2" name="Rectangle: Rounded Corners 51">
            <a:extLst>
              <a:ext uri="{FF2B5EF4-FFF2-40B4-BE49-F238E27FC236}">
                <a16:creationId xmlns:a16="http://schemas.microsoft.com/office/drawing/2014/main" id="{08419A69-51AD-4913-A7D0-20EC71907298}"/>
              </a:ext>
            </a:extLst>
          </p:cNvPr>
          <p:cNvSpPr/>
          <p:nvPr/>
        </p:nvSpPr>
        <p:spPr>
          <a:xfrm>
            <a:off x="2089447" y="5149321"/>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3" name="Rectangle: Rounded Corners 52">
            <a:extLst>
              <a:ext uri="{FF2B5EF4-FFF2-40B4-BE49-F238E27FC236}">
                <a16:creationId xmlns:a16="http://schemas.microsoft.com/office/drawing/2014/main" id="{392F51A6-5C9D-4869-85C6-B1181BB471AB}"/>
              </a:ext>
            </a:extLst>
          </p:cNvPr>
          <p:cNvSpPr/>
          <p:nvPr/>
        </p:nvSpPr>
        <p:spPr>
          <a:xfrm>
            <a:off x="2456342"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4" name="Rectangle: Rounded Corners 53">
            <a:extLst>
              <a:ext uri="{FF2B5EF4-FFF2-40B4-BE49-F238E27FC236}">
                <a16:creationId xmlns:a16="http://schemas.microsoft.com/office/drawing/2014/main" id="{ED06CD9D-E30F-4C5C-957F-BD83D0312B42}"/>
              </a:ext>
            </a:extLst>
          </p:cNvPr>
          <p:cNvSpPr/>
          <p:nvPr/>
        </p:nvSpPr>
        <p:spPr>
          <a:xfrm>
            <a:off x="2823238"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5" name="Rectangle: Rounded Corners 54">
            <a:extLst>
              <a:ext uri="{FF2B5EF4-FFF2-40B4-BE49-F238E27FC236}">
                <a16:creationId xmlns:a16="http://schemas.microsoft.com/office/drawing/2014/main" id="{BB64EB0F-3ACA-4055-9EC1-A5B042A9A9BA}"/>
              </a:ext>
            </a:extLst>
          </p:cNvPr>
          <p:cNvSpPr/>
          <p:nvPr/>
        </p:nvSpPr>
        <p:spPr>
          <a:xfrm>
            <a:off x="3190134" y="5149321"/>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6" name="Rectangle: Rounded Corners 55">
            <a:extLst>
              <a:ext uri="{FF2B5EF4-FFF2-40B4-BE49-F238E27FC236}">
                <a16:creationId xmlns:a16="http://schemas.microsoft.com/office/drawing/2014/main" id="{75F9047A-8771-4C87-8646-5C4D11F4EC21}"/>
              </a:ext>
            </a:extLst>
          </p:cNvPr>
          <p:cNvSpPr/>
          <p:nvPr/>
        </p:nvSpPr>
        <p:spPr>
          <a:xfrm>
            <a:off x="3557029"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7" name="Rectangle: Rounded Corners 56">
            <a:extLst>
              <a:ext uri="{FF2B5EF4-FFF2-40B4-BE49-F238E27FC236}">
                <a16:creationId xmlns:a16="http://schemas.microsoft.com/office/drawing/2014/main" id="{E65B86B0-53A0-4913-9B67-FBF7EE154250}"/>
              </a:ext>
            </a:extLst>
          </p:cNvPr>
          <p:cNvSpPr/>
          <p:nvPr/>
        </p:nvSpPr>
        <p:spPr>
          <a:xfrm>
            <a:off x="3923928" y="5149321"/>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59" name="Right Brace 58">
            <a:extLst>
              <a:ext uri="{FF2B5EF4-FFF2-40B4-BE49-F238E27FC236}">
                <a16:creationId xmlns:a16="http://schemas.microsoft.com/office/drawing/2014/main" id="{9B6FE4CA-7CFF-4E59-A2F6-89863DD49D47}"/>
              </a:ext>
            </a:extLst>
          </p:cNvPr>
          <p:cNvSpPr/>
          <p:nvPr/>
        </p:nvSpPr>
        <p:spPr>
          <a:xfrm rot="5400000">
            <a:off x="2004611" y="3957955"/>
            <a:ext cx="441094" cy="397360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sp>
        <p:nvSpPr>
          <p:cNvPr id="60" name="Rectangle: Rounded Corners 59">
            <a:extLst>
              <a:ext uri="{FF2B5EF4-FFF2-40B4-BE49-F238E27FC236}">
                <a16:creationId xmlns:a16="http://schemas.microsoft.com/office/drawing/2014/main" id="{7569C295-7935-4785-A5E3-1C7EE3277528}"/>
              </a:ext>
            </a:extLst>
          </p:cNvPr>
          <p:cNvSpPr/>
          <p:nvPr/>
        </p:nvSpPr>
        <p:spPr>
          <a:xfrm>
            <a:off x="4353644"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1" name="Rectangle: Rounded Corners 60">
            <a:extLst>
              <a:ext uri="{FF2B5EF4-FFF2-40B4-BE49-F238E27FC236}">
                <a16:creationId xmlns:a16="http://schemas.microsoft.com/office/drawing/2014/main" id="{2E7B69F6-D734-40CC-992B-00353EC037E1}"/>
              </a:ext>
            </a:extLst>
          </p:cNvPr>
          <p:cNvSpPr/>
          <p:nvPr/>
        </p:nvSpPr>
        <p:spPr>
          <a:xfrm>
            <a:off x="4720540"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2" name="Rectangle: Rounded Corners 61">
            <a:extLst>
              <a:ext uri="{FF2B5EF4-FFF2-40B4-BE49-F238E27FC236}">
                <a16:creationId xmlns:a16="http://schemas.microsoft.com/office/drawing/2014/main" id="{CE2CB114-57CE-4ECF-8CBB-F56433089180}"/>
              </a:ext>
            </a:extLst>
          </p:cNvPr>
          <p:cNvSpPr/>
          <p:nvPr/>
        </p:nvSpPr>
        <p:spPr>
          <a:xfrm>
            <a:off x="5087436" y="5157192"/>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3" name="Rectangle: Rounded Corners 62">
            <a:extLst>
              <a:ext uri="{FF2B5EF4-FFF2-40B4-BE49-F238E27FC236}">
                <a16:creationId xmlns:a16="http://schemas.microsoft.com/office/drawing/2014/main" id="{EE4DBFEE-F3B8-4FE8-8276-5413F58E199E}"/>
              </a:ext>
            </a:extLst>
          </p:cNvPr>
          <p:cNvSpPr/>
          <p:nvPr/>
        </p:nvSpPr>
        <p:spPr>
          <a:xfrm>
            <a:off x="5454331"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4" name="Rectangle: Rounded Corners 63">
            <a:extLst>
              <a:ext uri="{FF2B5EF4-FFF2-40B4-BE49-F238E27FC236}">
                <a16:creationId xmlns:a16="http://schemas.microsoft.com/office/drawing/2014/main" id="{6A54A048-20CC-42CF-8A34-DC1510DC3A5F}"/>
              </a:ext>
            </a:extLst>
          </p:cNvPr>
          <p:cNvSpPr/>
          <p:nvPr/>
        </p:nvSpPr>
        <p:spPr>
          <a:xfrm>
            <a:off x="5821227"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5" name="Rectangle: Rounded Corners 64">
            <a:extLst>
              <a:ext uri="{FF2B5EF4-FFF2-40B4-BE49-F238E27FC236}">
                <a16:creationId xmlns:a16="http://schemas.microsoft.com/office/drawing/2014/main" id="{0D712F5D-CAB8-497C-8229-98F16D9AEA81}"/>
              </a:ext>
            </a:extLst>
          </p:cNvPr>
          <p:cNvSpPr/>
          <p:nvPr/>
        </p:nvSpPr>
        <p:spPr>
          <a:xfrm>
            <a:off x="6188123" y="5157192"/>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6" name="Rectangle: Rounded Corners 65">
            <a:extLst>
              <a:ext uri="{FF2B5EF4-FFF2-40B4-BE49-F238E27FC236}">
                <a16:creationId xmlns:a16="http://schemas.microsoft.com/office/drawing/2014/main" id="{5B078EC1-02A9-409C-859B-FA720741C97C}"/>
              </a:ext>
            </a:extLst>
          </p:cNvPr>
          <p:cNvSpPr/>
          <p:nvPr/>
        </p:nvSpPr>
        <p:spPr>
          <a:xfrm>
            <a:off x="6555018"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7" name="Rectangle: Rounded Corners 66">
            <a:extLst>
              <a:ext uri="{FF2B5EF4-FFF2-40B4-BE49-F238E27FC236}">
                <a16:creationId xmlns:a16="http://schemas.microsoft.com/office/drawing/2014/main" id="{9C62E5D6-B804-4AE8-A4E5-7A732E0C99D1}"/>
              </a:ext>
            </a:extLst>
          </p:cNvPr>
          <p:cNvSpPr/>
          <p:nvPr/>
        </p:nvSpPr>
        <p:spPr>
          <a:xfrm>
            <a:off x="6921914"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8" name="Rectangle: Rounded Corners 67">
            <a:extLst>
              <a:ext uri="{FF2B5EF4-FFF2-40B4-BE49-F238E27FC236}">
                <a16:creationId xmlns:a16="http://schemas.microsoft.com/office/drawing/2014/main" id="{419807FD-0698-4670-A77B-17E81F42A4F0}"/>
              </a:ext>
            </a:extLst>
          </p:cNvPr>
          <p:cNvSpPr/>
          <p:nvPr/>
        </p:nvSpPr>
        <p:spPr>
          <a:xfrm>
            <a:off x="7288810" y="5157192"/>
            <a:ext cx="288030"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69" name="Rectangle: Rounded Corners 68">
            <a:extLst>
              <a:ext uri="{FF2B5EF4-FFF2-40B4-BE49-F238E27FC236}">
                <a16:creationId xmlns:a16="http://schemas.microsoft.com/office/drawing/2014/main" id="{C0F06E61-3270-4C7B-8E9E-DC8A74545B42}"/>
              </a:ext>
            </a:extLst>
          </p:cNvPr>
          <p:cNvSpPr/>
          <p:nvPr/>
        </p:nvSpPr>
        <p:spPr>
          <a:xfrm>
            <a:off x="7655705"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70" name="Rectangle: Rounded Corners 69">
            <a:extLst>
              <a:ext uri="{FF2B5EF4-FFF2-40B4-BE49-F238E27FC236}">
                <a16:creationId xmlns:a16="http://schemas.microsoft.com/office/drawing/2014/main" id="{6639D0BF-3024-4CB3-8691-C2352CE00E02}"/>
              </a:ext>
            </a:extLst>
          </p:cNvPr>
          <p:cNvSpPr/>
          <p:nvPr/>
        </p:nvSpPr>
        <p:spPr>
          <a:xfrm>
            <a:off x="8022604" y="5157192"/>
            <a:ext cx="288031" cy="314332"/>
          </a:xfrm>
          <a:prstGeom prst="roundRect">
            <a:avLst/>
          </a:prstGeom>
          <a:solidFill>
            <a:srgbClr val="FFC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dirty="0">
              <a:solidFill>
                <a:schemeClr val="tx1"/>
              </a:solidFill>
            </a:endParaRPr>
          </a:p>
        </p:txBody>
      </p:sp>
      <p:sp>
        <p:nvSpPr>
          <p:cNvPr id="72" name="Right Brace 71">
            <a:extLst>
              <a:ext uri="{FF2B5EF4-FFF2-40B4-BE49-F238E27FC236}">
                <a16:creationId xmlns:a16="http://schemas.microsoft.com/office/drawing/2014/main" id="{FC69D382-932E-4537-8D10-A35B61152A7D}"/>
              </a:ext>
            </a:extLst>
          </p:cNvPr>
          <p:cNvSpPr/>
          <p:nvPr/>
        </p:nvSpPr>
        <p:spPr>
          <a:xfrm rot="5400000">
            <a:off x="6116450" y="4039009"/>
            <a:ext cx="441094" cy="397360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cxnSp>
        <p:nvCxnSpPr>
          <p:cNvPr id="74" name="Straight Arrow Connector 73">
            <a:extLst>
              <a:ext uri="{FF2B5EF4-FFF2-40B4-BE49-F238E27FC236}">
                <a16:creationId xmlns:a16="http://schemas.microsoft.com/office/drawing/2014/main" id="{2CFCE49C-1866-4787-8960-431B40609082}"/>
              </a:ext>
            </a:extLst>
          </p:cNvPr>
          <p:cNvCxnSpPr>
            <a:cxnSpLocks/>
          </p:cNvCxnSpPr>
          <p:nvPr/>
        </p:nvCxnSpPr>
        <p:spPr>
          <a:xfrm flipV="1">
            <a:off x="4572000" y="3047973"/>
            <a:ext cx="2612301" cy="12730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20F6053A-D6A9-40EF-B5C0-4E1F6C91E146}"/>
              </a:ext>
            </a:extLst>
          </p:cNvPr>
          <p:cNvCxnSpPr>
            <a:cxnSpLocks/>
          </p:cNvCxnSpPr>
          <p:nvPr/>
        </p:nvCxnSpPr>
        <p:spPr>
          <a:xfrm flipV="1">
            <a:off x="8496436" y="3064910"/>
            <a:ext cx="416938" cy="10570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D3D9C5F4-F79B-4941-B1C3-D64CE313883D}"/>
              </a:ext>
            </a:extLst>
          </p:cNvPr>
          <p:cNvSpPr txBox="1"/>
          <p:nvPr/>
        </p:nvSpPr>
        <p:spPr>
          <a:xfrm rot="20033455">
            <a:off x="5155317" y="3579520"/>
            <a:ext cx="993606" cy="246221"/>
          </a:xfrm>
          <a:prstGeom prst="rect">
            <a:avLst/>
          </a:prstGeom>
          <a:noFill/>
        </p:spPr>
        <p:txBody>
          <a:bodyPr wrap="square" rtlCol="0">
            <a:spAutoFit/>
          </a:bodyPr>
          <a:lstStyle/>
          <a:p>
            <a:r>
              <a:rPr lang="sv-SE" sz="1000" dirty="0"/>
              <a:t>Can be input to</a:t>
            </a:r>
            <a:endParaRPr lang="en-SE" sz="1000" dirty="0"/>
          </a:p>
        </p:txBody>
      </p:sp>
      <p:sp>
        <p:nvSpPr>
          <p:cNvPr id="81" name="TextBox 80">
            <a:extLst>
              <a:ext uri="{FF2B5EF4-FFF2-40B4-BE49-F238E27FC236}">
                <a16:creationId xmlns:a16="http://schemas.microsoft.com/office/drawing/2014/main" id="{6D340956-F94D-4B44-95B0-2DC9DC6D6632}"/>
              </a:ext>
            </a:extLst>
          </p:cNvPr>
          <p:cNvSpPr txBox="1"/>
          <p:nvPr/>
        </p:nvSpPr>
        <p:spPr>
          <a:xfrm rot="17484800">
            <a:off x="8088225" y="3542663"/>
            <a:ext cx="993606" cy="246221"/>
          </a:xfrm>
          <a:prstGeom prst="rect">
            <a:avLst/>
          </a:prstGeom>
          <a:noFill/>
        </p:spPr>
        <p:txBody>
          <a:bodyPr wrap="square" rtlCol="0">
            <a:spAutoFit/>
          </a:bodyPr>
          <a:lstStyle/>
          <a:p>
            <a:r>
              <a:rPr lang="sv-SE" sz="1000" dirty="0"/>
              <a:t>Can be input to</a:t>
            </a:r>
            <a:endParaRPr lang="en-SE" sz="1000" dirty="0"/>
          </a:p>
        </p:txBody>
      </p:sp>
      <p:sp>
        <p:nvSpPr>
          <p:cNvPr id="73" name="TextBox 72">
            <a:extLst>
              <a:ext uri="{FF2B5EF4-FFF2-40B4-BE49-F238E27FC236}">
                <a16:creationId xmlns:a16="http://schemas.microsoft.com/office/drawing/2014/main" id="{E2029B18-1012-47BA-B39E-EE1BCB91915C}"/>
              </a:ext>
            </a:extLst>
          </p:cNvPr>
          <p:cNvSpPr txBox="1"/>
          <p:nvPr/>
        </p:nvSpPr>
        <p:spPr>
          <a:xfrm>
            <a:off x="5890084" y="6250084"/>
            <a:ext cx="1706252" cy="461665"/>
          </a:xfrm>
          <a:prstGeom prst="rect">
            <a:avLst/>
          </a:prstGeom>
          <a:noFill/>
        </p:spPr>
        <p:txBody>
          <a:bodyPr wrap="square" rtlCol="0">
            <a:spAutoFit/>
          </a:bodyPr>
          <a:lstStyle/>
          <a:p>
            <a:r>
              <a:rPr lang="sv-SE" sz="1200" dirty="0"/>
              <a:t>8 -12 sprints</a:t>
            </a:r>
          </a:p>
          <a:p>
            <a:r>
              <a:rPr lang="sv-SE" sz="1200" dirty="0"/>
              <a:t>by work package 12 </a:t>
            </a:r>
            <a:endParaRPr lang="en-SE" sz="1200" dirty="0"/>
          </a:p>
        </p:txBody>
      </p:sp>
    </p:spTree>
    <p:extLst>
      <p:ext uri="{BB962C8B-B14F-4D97-AF65-F5344CB8AC3E}">
        <p14:creationId xmlns:p14="http://schemas.microsoft.com/office/powerpoint/2010/main" val="400602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2ED8E-320E-4B43-BA68-DF10C299E768}"/>
              </a:ext>
            </a:extLst>
          </p:cNvPr>
          <p:cNvSpPr>
            <a:spLocks noGrp="1"/>
          </p:cNvSpPr>
          <p:nvPr>
            <p:ph type="title"/>
          </p:nvPr>
        </p:nvSpPr>
        <p:spPr/>
        <p:txBody>
          <a:bodyPr/>
          <a:lstStyle/>
          <a:p>
            <a:r>
              <a:rPr lang="sv-SE" dirty="0"/>
              <a:t>Summary</a:t>
            </a:r>
            <a:endParaRPr lang="en-SE" dirty="0"/>
          </a:p>
        </p:txBody>
      </p:sp>
      <p:sp>
        <p:nvSpPr>
          <p:cNvPr id="3" name="Content Placeholder 2">
            <a:extLst>
              <a:ext uri="{FF2B5EF4-FFF2-40B4-BE49-F238E27FC236}">
                <a16:creationId xmlns:a16="http://schemas.microsoft.com/office/drawing/2014/main" id="{C20A209A-FDFC-4C7C-B5AA-303BED438ECD}"/>
              </a:ext>
            </a:extLst>
          </p:cNvPr>
          <p:cNvSpPr>
            <a:spLocks noGrp="1"/>
          </p:cNvSpPr>
          <p:nvPr>
            <p:ph idx="1"/>
          </p:nvPr>
        </p:nvSpPr>
        <p:spPr/>
        <p:txBody>
          <a:bodyPr>
            <a:normAutofit fontScale="92500" lnSpcReduction="20000"/>
          </a:bodyPr>
          <a:lstStyle/>
          <a:p>
            <a:r>
              <a:rPr lang="en-US" dirty="0"/>
              <a:t>Current status for collaboration with NSS</a:t>
            </a:r>
            <a:endParaRPr lang="en-SE" dirty="0"/>
          </a:p>
          <a:p>
            <a:pPr lvl="1"/>
            <a:r>
              <a:rPr lang="sv-SE" dirty="0"/>
              <a:t>Today ICS and NSS already collaborate through a team called Beamline Controls Team, BCT.</a:t>
            </a:r>
          </a:p>
          <a:p>
            <a:pPr lvl="1"/>
            <a:endParaRPr lang="sv-SE" dirty="0"/>
          </a:p>
          <a:p>
            <a:r>
              <a:rPr lang="sv-SE" dirty="0"/>
              <a:t>Proposed update of the BCT</a:t>
            </a:r>
          </a:p>
          <a:p>
            <a:pPr lvl="1"/>
            <a:r>
              <a:rPr lang="en-US" dirty="0"/>
              <a:t>BCT is formed across the science directorate </a:t>
            </a:r>
            <a:r>
              <a:rPr lang="en-US" u="sng" dirty="0"/>
              <a:t>and</a:t>
            </a:r>
            <a:r>
              <a:rPr lang="en-US" dirty="0"/>
              <a:t> the ICS division.</a:t>
            </a:r>
          </a:p>
          <a:p>
            <a:pPr lvl="1"/>
            <a:r>
              <a:rPr lang="en-US" dirty="0"/>
              <a:t>An updated scope of the BCT was presented</a:t>
            </a:r>
          </a:p>
          <a:p>
            <a:pPr lvl="1"/>
            <a:r>
              <a:rPr lang="en-US" dirty="0"/>
              <a:t>ICS will be part of the BCT meetings</a:t>
            </a:r>
          </a:p>
          <a:p>
            <a:pPr lvl="1"/>
            <a:r>
              <a:rPr lang="en-US" dirty="0"/>
              <a:t>Once every 2-3 month the BCT will update the mid-term plan and define 1-3 goals.</a:t>
            </a:r>
          </a:p>
          <a:p>
            <a:endParaRPr lang="en-US" dirty="0"/>
          </a:p>
          <a:p>
            <a:r>
              <a:rPr lang="en-US" dirty="0"/>
              <a:t>Jira and Confluence are identified tools for the BCT work</a:t>
            </a:r>
            <a:endParaRPr lang="sv-SE" dirty="0"/>
          </a:p>
          <a:p>
            <a:endParaRPr lang="en-SE" dirty="0"/>
          </a:p>
        </p:txBody>
      </p:sp>
      <p:sp>
        <p:nvSpPr>
          <p:cNvPr id="4" name="Slide Number Placeholder 3">
            <a:extLst>
              <a:ext uri="{FF2B5EF4-FFF2-40B4-BE49-F238E27FC236}">
                <a16:creationId xmlns:a16="http://schemas.microsoft.com/office/drawing/2014/main" id="{51A78F60-A0DC-4A18-95CF-7572FB99844A}"/>
              </a:ext>
            </a:extLst>
          </p:cNvPr>
          <p:cNvSpPr>
            <a:spLocks noGrp="1"/>
          </p:cNvSpPr>
          <p:nvPr>
            <p:ph type="sldNum" sz="quarter" idx="12"/>
          </p:nvPr>
        </p:nvSpPr>
        <p:spPr/>
        <p:txBody>
          <a:bodyPr/>
          <a:lstStyle/>
          <a:p>
            <a:fld id="{551115BC-487E-4422-894C-CB7CD3E79223}" type="slidenum">
              <a:rPr lang="sv-SE" smtClean="0"/>
              <a:t>18</a:t>
            </a:fld>
            <a:endParaRPr lang="sv-SE" dirty="0"/>
          </a:p>
        </p:txBody>
      </p:sp>
    </p:spTree>
    <p:extLst>
      <p:ext uri="{BB962C8B-B14F-4D97-AF65-F5344CB8AC3E}">
        <p14:creationId xmlns:p14="http://schemas.microsoft.com/office/powerpoint/2010/main" val="4261259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1A73-0AFC-48A2-B96F-A70A5A157864}"/>
              </a:ext>
            </a:extLst>
          </p:cNvPr>
          <p:cNvSpPr>
            <a:spLocks noGrp="1"/>
          </p:cNvSpPr>
          <p:nvPr>
            <p:ph type="title"/>
          </p:nvPr>
        </p:nvSpPr>
        <p:spPr/>
        <p:txBody>
          <a:bodyPr/>
          <a:lstStyle/>
          <a:p>
            <a:r>
              <a:rPr lang="sv-SE" dirty="0"/>
              <a:t>  </a:t>
            </a:r>
            <a:endParaRPr lang="en-SE" dirty="0"/>
          </a:p>
        </p:txBody>
      </p:sp>
      <p:sp>
        <p:nvSpPr>
          <p:cNvPr id="3" name="Content Placeholder 2">
            <a:extLst>
              <a:ext uri="{FF2B5EF4-FFF2-40B4-BE49-F238E27FC236}">
                <a16:creationId xmlns:a16="http://schemas.microsoft.com/office/drawing/2014/main" id="{11C18106-295C-4088-91A6-78593DB99466}"/>
              </a:ext>
            </a:extLst>
          </p:cNvPr>
          <p:cNvSpPr>
            <a:spLocks noGrp="1"/>
          </p:cNvSpPr>
          <p:nvPr>
            <p:ph idx="1"/>
          </p:nvPr>
        </p:nvSpPr>
        <p:spPr/>
        <p:txBody>
          <a:bodyPr>
            <a:normAutofit lnSpcReduction="10000"/>
          </a:bodyPr>
          <a:lstStyle/>
          <a:p>
            <a:pPr marL="0" indent="0" algn="ctr">
              <a:buNone/>
            </a:pPr>
            <a:endParaRPr lang="sv-SE" dirty="0"/>
          </a:p>
          <a:p>
            <a:pPr marL="0" indent="0" algn="ctr">
              <a:buNone/>
            </a:pPr>
            <a:r>
              <a:rPr lang="sv-SE" dirty="0"/>
              <a:t>Thank You for listening</a:t>
            </a:r>
            <a:endParaRPr lang="en-SE" dirty="0"/>
          </a:p>
          <a:p>
            <a:pPr marL="0" indent="0" algn="ctr">
              <a:buNone/>
            </a:pPr>
            <a:endParaRPr lang="sv-SE" dirty="0"/>
          </a:p>
          <a:p>
            <a:pPr marL="0" indent="0" algn="ctr">
              <a:buNone/>
            </a:pPr>
            <a:r>
              <a:rPr lang="sv-SE" dirty="0"/>
              <a:t>Questions?</a:t>
            </a:r>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lgn="ctr">
              <a:buNone/>
            </a:pPr>
            <a:r>
              <a:rPr lang="sv-SE" sz="1600" dirty="0"/>
              <a:t>Maria Romedahl</a:t>
            </a:r>
          </a:p>
          <a:p>
            <a:pPr marL="0" indent="0" algn="ctr">
              <a:buNone/>
            </a:pPr>
            <a:r>
              <a:rPr lang="sv-SE" sz="1600" dirty="0"/>
              <a:t>maria.romedahl@esss.se</a:t>
            </a:r>
          </a:p>
        </p:txBody>
      </p:sp>
      <p:sp>
        <p:nvSpPr>
          <p:cNvPr id="4" name="Slide Number Placeholder 3">
            <a:extLst>
              <a:ext uri="{FF2B5EF4-FFF2-40B4-BE49-F238E27FC236}">
                <a16:creationId xmlns:a16="http://schemas.microsoft.com/office/drawing/2014/main" id="{74AB4B3D-C782-405C-B2B4-DF8AB9AACAF0}"/>
              </a:ext>
            </a:extLst>
          </p:cNvPr>
          <p:cNvSpPr>
            <a:spLocks noGrp="1"/>
          </p:cNvSpPr>
          <p:nvPr>
            <p:ph type="sldNum" sz="quarter" idx="12"/>
          </p:nvPr>
        </p:nvSpPr>
        <p:spPr/>
        <p:txBody>
          <a:bodyPr/>
          <a:lstStyle/>
          <a:p>
            <a:fld id="{551115BC-487E-4422-894C-CB7CD3E79223}" type="slidenum">
              <a:rPr lang="sv-SE" smtClean="0"/>
              <a:t>19</a:t>
            </a:fld>
            <a:endParaRPr lang="sv-SE" dirty="0"/>
          </a:p>
        </p:txBody>
      </p:sp>
    </p:spTree>
    <p:extLst>
      <p:ext uri="{BB962C8B-B14F-4D97-AF65-F5344CB8AC3E}">
        <p14:creationId xmlns:p14="http://schemas.microsoft.com/office/powerpoint/2010/main" val="3131813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Charge Questions and</a:t>
            </a:r>
            <a:br>
              <a:rPr lang="en-GB" noProof="0" dirty="0"/>
            </a:br>
            <a:r>
              <a:rPr lang="en-GB" noProof="0" dirty="0"/>
              <a:t>Presentation Description</a:t>
            </a:r>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dirty="0"/>
          </a:p>
        </p:txBody>
      </p:sp>
      <p:sp>
        <p:nvSpPr>
          <p:cNvPr id="3" name="TextBox 2">
            <a:extLst>
              <a:ext uri="{FF2B5EF4-FFF2-40B4-BE49-F238E27FC236}">
                <a16:creationId xmlns:a16="http://schemas.microsoft.com/office/drawing/2014/main" id="{02664EFE-2ED8-4E97-9A3D-C7282836DA15}"/>
              </a:ext>
            </a:extLst>
          </p:cNvPr>
          <p:cNvSpPr txBox="1"/>
          <p:nvPr/>
        </p:nvSpPr>
        <p:spPr>
          <a:xfrm>
            <a:off x="539552" y="2148931"/>
            <a:ext cx="8391352" cy="923330"/>
          </a:xfrm>
          <a:prstGeom prst="rect">
            <a:avLst/>
          </a:prstGeom>
          <a:noFill/>
        </p:spPr>
        <p:txBody>
          <a:bodyPr wrap="square" rtlCol="0">
            <a:spAutoFit/>
          </a:bodyPr>
          <a:lstStyle/>
          <a:p>
            <a:r>
              <a:rPr lang="sv-SE" b="1" dirty="0"/>
              <a:t>Charge for TAC19 review:</a:t>
            </a:r>
            <a:endParaRPr lang="en-US" dirty="0"/>
          </a:p>
          <a:p>
            <a:pPr marL="285750" indent="-285750">
              <a:buFontTx/>
              <a:buChar char="-"/>
            </a:pPr>
            <a:r>
              <a:rPr lang="en-US" dirty="0"/>
              <a:t>Report on the control system plans and development of the NSS</a:t>
            </a:r>
          </a:p>
          <a:p>
            <a:pPr marL="285750" indent="-285750">
              <a:buFontTx/>
              <a:buChar char="-"/>
            </a:pPr>
            <a:r>
              <a:rPr lang="en-US" dirty="0"/>
              <a:t>Is the way forward for controls development and integration of instruments feasible?</a:t>
            </a:r>
            <a:endParaRPr lang="en-SE" dirty="0"/>
          </a:p>
        </p:txBody>
      </p:sp>
      <p:sp>
        <p:nvSpPr>
          <p:cNvPr id="10" name="TextBox 9">
            <a:extLst>
              <a:ext uri="{FF2B5EF4-FFF2-40B4-BE49-F238E27FC236}">
                <a16:creationId xmlns:a16="http://schemas.microsoft.com/office/drawing/2014/main" id="{3D167213-E631-4601-948A-CD5C9297221F}"/>
              </a:ext>
            </a:extLst>
          </p:cNvPr>
          <p:cNvSpPr txBox="1"/>
          <p:nvPr/>
        </p:nvSpPr>
        <p:spPr>
          <a:xfrm>
            <a:off x="457200" y="4067974"/>
            <a:ext cx="7023201" cy="646331"/>
          </a:xfrm>
          <a:prstGeom prst="rect">
            <a:avLst/>
          </a:prstGeom>
          <a:noFill/>
        </p:spPr>
        <p:txBody>
          <a:bodyPr wrap="square" rtlCol="0">
            <a:spAutoFit/>
          </a:bodyPr>
          <a:lstStyle/>
          <a:p>
            <a:r>
              <a:rPr lang="sv-SE" b="1" dirty="0"/>
              <a:t>Presentation Description:</a:t>
            </a:r>
            <a:endParaRPr lang="en-US" dirty="0"/>
          </a:p>
          <a:p>
            <a:r>
              <a:rPr lang="en-US" dirty="0"/>
              <a:t>Report on current status for collaboration with NSS</a:t>
            </a:r>
            <a:endParaRPr lang="en-SE" dirty="0"/>
          </a:p>
        </p:txBody>
      </p:sp>
    </p:spTree>
    <p:extLst>
      <p:ext uri="{BB962C8B-B14F-4D97-AF65-F5344CB8AC3E}">
        <p14:creationId xmlns:p14="http://schemas.microsoft.com/office/powerpoint/2010/main" val="3109975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9B79-C3D8-43CC-A622-B881BBEA9FF9}"/>
              </a:ext>
            </a:extLst>
          </p:cNvPr>
          <p:cNvSpPr>
            <a:spLocks noGrp="1"/>
          </p:cNvSpPr>
          <p:nvPr>
            <p:ph type="title"/>
          </p:nvPr>
        </p:nvSpPr>
        <p:spPr/>
        <p:txBody>
          <a:bodyPr/>
          <a:lstStyle/>
          <a:p>
            <a:r>
              <a:rPr lang="sv-SE" dirty="0"/>
              <a:t>Presentation Goal</a:t>
            </a:r>
            <a:endParaRPr lang="en-SE" dirty="0"/>
          </a:p>
        </p:txBody>
      </p:sp>
      <p:sp>
        <p:nvSpPr>
          <p:cNvPr id="4" name="Slide Number Placeholder 3">
            <a:extLst>
              <a:ext uri="{FF2B5EF4-FFF2-40B4-BE49-F238E27FC236}">
                <a16:creationId xmlns:a16="http://schemas.microsoft.com/office/drawing/2014/main" id="{F5242291-88A4-42DF-9B30-D7BA384843C0}"/>
              </a:ext>
            </a:extLst>
          </p:cNvPr>
          <p:cNvSpPr>
            <a:spLocks noGrp="1"/>
          </p:cNvSpPr>
          <p:nvPr>
            <p:ph type="sldNum" sz="quarter" idx="12"/>
          </p:nvPr>
        </p:nvSpPr>
        <p:spPr/>
        <p:txBody>
          <a:bodyPr/>
          <a:lstStyle/>
          <a:p>
            <a:fld id="{551115BC-487E-4422-894C-CB7CD3E79223}" type="slidenum">
              <a:rPr lang="sv-SE" smtClean="0"/>
              <a:t>3</a:t>
            </a:fld>
            <a:endParaRPr lang="sv-SE" dirty="0"/>
          </a:p>
        </p:txBody>
      </p:sp>
      <p:sp>
        <p:nvSpPr>
          <p:cNvPr id="5" name="Content Placeholder 4">
            <a:extLst>
              <a:ext uri="{FF2B5EF4-FFF2-40B4-BE49-F238E27FC236}">
                <a16:creationId xmlns:a16="http://schemas.microsoft.com/office/drawing/2014/main" id="{8D3D8778-9325-4626-9DF9-2774FF3DEC4F}"/>
              </a:ext>
            </a:extLst>
          </p:cNvPr>
          <p:cNvSpPr txBox="1">
            <a:spLocks noGrp="1"/>
          </p:cNvSpPr>
          <p:nvPr>
            <p:ph idx="1"/>
          </p:nvPr>
        </p:nvSpPr>
        <p:spPr>
          <a:xfrm>
            <a:off x="457200" y="1600200"/>
            <a:ext cx="8229600" cy="4869025"/>
          </a:xfrm>
          <a:prstGeom prst="rect">
            <a:avLst/>
          </a:prstGeom>
          <a:noFill/>
        </p:spPr>
        <p:txBody>
          <a:bodyPr wrap="square" rtlCol="0">
            <a:spAutoFit/>
          </a:bodyPr>
          <a:lstStyle/>
          <a:p>
            <a:r>
              <a:rPr lang="en-US" sz="2400" dirty="0"/>
              <a:t>To report oh how ICS and NSS collaborates today</a:t>
            </a:r>
          </a:p>
          <a:p>
            <a:r>
              <a:rPr lang="en-US" sz="2400" dirty="0"/>
              <a:t>To share, with the TAC19, a proposal for an improved and extended collaboration with NSS</a:t>
            </a:r>
          </a:p>
          <a:p>
            <a:r>
              <a:rPr lang="en-US" sz="2400" dirty="0"/>
              <a:t>Get feedback and recommendations from the TAC19 on this proposal</a:t>
            </a:r>
          </a:p>
          <a:p>
            <a:pPr marL="0" indent="0">
              <a:buNone/>
            </a:pPr>
            <a:endParaRPr lang="en-US" sz="2400" dirty="0"/>
          </a:p>
          <a:p>
            <a:r>
              <a:rPr lang="en-US" sz="2000" dirty="0"/>
              <a:t>Note:</a:t>
            </a:r>
          </a:p>
          <a:p>
            <a:pPr lvl="1"/>
            <a:r>
              <a:rPr lang="en-US" sz="2000" dirty="0"/>
              <a:t>Parts of this proposal </a:t>
            </a:r>
            <a:r>
              <a:rPr lang="en-SE" sz="2000" dirty="0"/>
              <a:t>is based on </a:t>
            </a:r>
            <a:r>
              <a:rPr lang="sv-SE" sz="2000" dirty="0"/>
              <a:t>the </a:t>
            </a:r>
            <a:r>
              <a:rPr lang="en-SE" sz="2000" dirty="0"/>
              <a:t>proposal </a:t>
            </a:r>
            <a:r>
              <a:rPr lang="sv-SE" sz="2000" dirty="0"/>
              <a:t>on how to manage complex interaction as presented in the TAC19 joint session in  collaboration with the accelerator division</a:t>
            </a:r>
          </a:p>
          <a:p>
            <a:pPr lvl="1"/>
            <a:r>
              <a:rPr lang="sv-SE" sz="2000" dirty="0" err="1"/>
              <a:t>This</a:t>
            </a:r>
            <a:r>
              <a:rPr lang="sv-SE" sz="2000" dirty="0"/>
              <a:t> ICS/NSS proposal is </a:t>
            </a:r>
            <a:r>
              <a:rPr lang="en-SE" sz="2000" dirty="0"/>
              <a:t>not based on any workflow descriptions from the current proposal </a:t>
            </a:r>
            <a:r>
              <a:rPr lang="sv-SE" sz="2000" dirty="0"/>
              <a:t>for a </a:t>
            </a:r>
            <a:r>
              <a:rPr lang="sv-SE" sz="2000" dirty="0" err="1"/>
              <a:t>beamline</a:t>
            </a:r>
            <a:r>
              <a:rPr lang="sv-SE" sz="2000" dirty="0"/>
              <a:t> </a:t>
            </a:r>
            <a:r>
              <a:rPr lang="sv-SE" sz="2000" dirty="0" err="1"/>
              <a:t>controls</a:t>
            </a:r>
            <a:r>
              <a:rPr lang="sv-SE" sz="2000" dirty="0"/>
              <a:t> team (BCT) as </a:t>
            </a:r>
            <a:r>
              <a:rPr lang="sv-SE" sz="2000" dirty="0" err="1"/>
              <a:t>currently</a:t>
            </a:r>
            <a:r>
              <a:rPr lang="sv-SE" sz="2000" dirty="0"/>
              <a:t> </a:t>
            </a:r>
            <a:r>
              <a:rPr lang="sv-SE" sz="2000" dirty="0" err="1"/>
              <a:t>discussed</a:t>
            </a:r>
            <a:r>
              <a:rPr lang="sv-SE" sz="2000" dirty="0"/>
              <a:t> </a:t>
            </a:r>
            <a:r>
              <a:rPr lang="sv-SE" sz="2000" dirty="0" err="1"/>
              <a:t>between</a:t>
            </a:r>
            <a:r>
              <a:rPr lang="sv-SE" sz="2000" dirty="0"/>
              <a:t> ICS and NSS</a:t>
            </a:r>
          </a:p>
        </p:txBody>
      </p:sp>
    </p:spTree>
    <p:extLst>
      <p:ext uri="{BB962C8B-B14F-4D97-AF65-F5344CB8AC3E}">
        <p14:creationId xmlns:p14="http://schemas.microsoft.com/office/powerpoint/2010/main" val="123682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DA05-7E36-453C-9CD4-5F8ED00315BF}"/>
              </a:ext>
            </a:extLst>
          </p:cNvPr>
          <p:cNvSpPr>
            <a:spLocks noGrp="1"/>
          </p:cNvSpPr>
          <p:nvPr>
            <p:ph type="title"/>
          </p:nvPr>
        </p:nvSpPr>
        <p:spPr/>
        <p:txBody>
          <a:bodyPr>
            <a:normAutofit/>
          </a:bodyPr>
          <a:lstStyle/>
          <a:p>
            <a:r>
              <a:rPr lang="sv-SE" sz="2400" dirty="0"/>
              <a:t>Current status of </a:t>
            </a:r>
            <a:r>
              <a:rPr lang="en-US" sz="2400" dirty="0"/>
              <a:t>plans and development with NSS</a:t>
            </a:r>
            <a:endParaRPr lang="en-SE" sz="2400" dirty="0"/>
          </a:p>
        </p:txBody>
      </p:sp>
      <p:sp>
        <p:nvSpPr>
          <p:cNvPr id="3" name="Content Placeholder 2">
            <a:extLst>
              <a:ext uri="{FF2B5EF4-FFF2-40B4-BE49-F238E27FC236}">
                <a16:creationId xmlns:a16="http://schemas.microsoft.com/office/drawing/2014/main" id="{0D260CF4-CEBF-4B66-9DA7-23240869D777}"/>
              </a:ext>
            </a:extLst>
          </p:cNvPr>
          <p:cNvSpPr>
            <a:spLocks noGrp="1"/>
          </p:cNvSpPr>
          <p:nvPr>
            <p:ph idx="1"/>
          </p:nvPr>
        </p:nvSpPr>
        <p:spPr>
          <a:xfrm>
            <a:off x="251520" y="1600200"/>
            <a:ext cx="8435280" cy="4525963"/>
          </a:xfrm>
        </p:spPr>
        <p:txBody>
          <a:bodyPr>
            <a:normAutofit fontScale="92500"/>
          </a:bodyPr>
          <a:lstStyle/>
          <a:p>
            <a:pPr>
              <a:lnSpc>
                <a:spcPct val="110000"/>
              </a:lnSpc>
              <a:spcBef>
                <a:spcPts val="600"/>
              </a:spcBef>
              <a:spcAft>
                <a:spcPts val="600"/>
              </a:spcAft>
            </a:pPr>
            <a:r>
              <a:rPr lang="en-US" dirty="0"/>
              <a:t>Both NSS and ICS maintain high level milestone planning in Primavera P6</a:t>
            </a:r>
          </a:p>
          <a:p>
            <a:pPr>
              <a:lnSpc>
                <a:spcPct val="110000"/>
              </a:lnSpc>
              <a:spcBef>
                <a:spcPts val="600"/>
              </a:spcBef>
              <a:spcAft>
                <a:spcPts val="600"/>
              </a:spcAft>
            </a:pPr>
            <a:r>
              <a:rPr lang="en-US" dirty="0"/>
              <a:t>The two plans are linked using “level 1b milestones”</a:t>
            </a:r>
          </a:p>
          <a:p>
            <a:pPr>
              <a:lnSpc>
                <a:spcPct val="110000"/>
              </a:lnSpc>
              <a:spcBef>
                <a:spcPts val="600"/>
              </a:spcBef>
              <a:spcAft>
                <a:spcPts val="600"/>
              </a:spcAft>
            </a:pPr>
            <a:r>
              <a:rPr lang="en-US" dirty="0"/>
              <a:t>Level 1b milestones between NSS and ICS work package 12 (neutron instruments integration) have been hard to define, thus there are only a few of them.</a:t>
            </a:r>
          </a:p>
          <a:p>
            <a:pPr>
              <a:lnSpc>
                <a:spcPct val="110000"/>
              </a:lnSpc>
              <a:spcBef>
                <a:spcPts val="600"/>
              </a:spcBef>
              <a:spcAft>
                <a:spcPts val="600"/>
              </a:spcAft>
            </a:pPr>
            <a:r>
              <a:rPr lang="en-US" dirty="0"/>
              <a:t>Too few long-, mid- and short-term milestones or goals constitutes a risk that we (NSS and ICS) do not meet our common objectives.</a:t>
            </a:r>
            <a:endParaRPr lang="en-SE" dirty="0"/>
          </a:p>
        </p:txBody>
      </p:sp>
      <p:sp>
        <p:nvSpPr>
          <p:cNvPr id="4" name="Slide Number Placeholder 3">
            <a:extLst>
              <a:ext uri="{FF2B5EF4-FFF2-40B4-BE49-F238E27FC236}">
                <a16:creationId xmlns:a16="http://schemas.microsoft.com/office/drawing/2014/main" id="{8DD2A30B-FF40-4E79-89FA-F2D1DC7A098F}"/>
              </a:ext>
            </a:extLst>
          </p:cNvPr>
          <p:cNvSpPr>
            <a:spLocks noGrp="1"/>
          </p:cNvSpPr>
          <p:nvPr>
            <p:ph type="sldNum" sz="quarter" idx="12"/>
          </p:nvPr>
        </p:nvSpPr>
        <p:spPr/>
        <p:txBody>
          <a:bodyPr/>
          <a:lstStyle/>
          <a:p>
            <a:fld id="{551115BC-487E-4422-894C-CB7CD3E79223}" type="slidenum">
              <a:rPr lang="sv-SE" smtClean="0"/>
              <a:t>4</a:t>
            </a:fld>
            <a:endParaRPr lang="sv-SE" dirty="0"/>
          </a:p>
        </p:txBody>
      </p:sp>
    </p:spTree>
    <p:extLst>
      <p:ext uri="{BB962C8B-B14F-4D97-AF65-F5344CB8AC3E}">
        <p14:creationId xmlns:p14="http://schemas.microsoft.com/office/powerpoint/2010/main" val="166122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Technical model for integration</a:t>
            </a:r>
          </a:p>
        </p:txBody>
      </p:sp>
      <p:sp>
        <p:nvSpPr>
          <p:cNvPr id="3" name="Content Placeholder 2"/>
          <p:cNvSpPr>
            <a:spLocks noGrp="1"/>
          </p:cNvSpPr>
          <p:nvPr>
            <p:ph idx="1"/>
          </p:nvPr>
        </p:nvSpPr>
        <p:spPr>
          <a:xfrm>
            <a:off x="457200" y="5040650"/>
            <a:ext cx="8435280" cy="1484693"/>
          </a:xfrm>
        </p:spPr>
        <p:txBody>
          <a:bodyPr>
            <a:normAutofit/>
          </a:bodyPr>
          <a:lstStyle/>
          <a:p>
            <a:r>
              <a:rPr lang="en-GB" dirty="0"/>
              <a:t>A technical model for integration interfaces between ICS and NSS has been established since a long time</a:t>
            </a:r>
          </a:p>
          <a:p>
            <a:r>
              <a:rPr lang="en-GB" dirty="0"/>
              <a:t>This was presented at TAC17</a:t>
            </a: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pic>
        <p:nvPicPr>
          <p:cNvPr id="5" name="Picture 4"/>
          <p:cNvPicPr>
            <a:picLocks noChangeAspect="1"/>
          </p:cNvPicPr>
          <p:nvPr/>
        </p:nvPicPr>
        <p:blipFill>
          <a:blip r:embed="rId2"/>
          <a:stretch>
            <a:fillRect/>
          </a:stretch>
        </p:blipFill>
        <p:spPr>
          <a:xfrm>
            <a:off x="1331565" y="1484784"/>
            <a:ext cx="6257796" cy="3488721"/>
          </a:xfrm>
          <a:prstGeom prst="rect">
            <a:avLst/>
          </a:prstGeom>
        </p:spPr>
      </p:pic>
    </p:spTree>
    <p:extLst>
      <p:ext uri="{BB962C8B-B14F-4D97-AF65-F5344CB8AC3E}">
        <p14:creationId xmlns:p14="http://schemas.microsoft.com/office/powerpoint/2010/main" val="354924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4076404" y="3845383"/>
            <a:ext cx="2079772" cy="103934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ICS hardware and integration group</a:t>
            </a:r>
          </a:p>
        </p:txBody>
      </p:sp>
      <p:sp>
        <p:nvSpPr>
          <p:cNvPr id="2" name="Title 1"/>
          <p:cNvSpPr>
            <a:spLocks noGrp="1"/>
          </p:cNvSpPr>
          <p:nvPr>
            <p:ph type="title"/>
          </p:nvPr>
        </p:nvSpPr>
        <p:spPr/>
        <p:txBody>
          <a:bodyPr/>
          <a:lstStyle/>
          <a:p>
            <a:r>
              <a:rPr lang="en-GB" dirty="0"/>
              <a:t>Project interfaces</a:t>
            </a:r>
          </a:p>
        </p:txBody>
      </p:sp>
      <p:sp>
        <p:nvSpPr>
          <p:cNvPr id="4" name="Slide Number Placeholder 3"/>
          <p:cNvSpPr>
            <a:spLocks noGrp="1"/>
          </p:cNvSpPr>
          <p:nvPr>
            <p:ph type="sldNum" sz="quarter" idx="12"/>
          </p:nvPr>
        </p:nvSpPr>
        <p:spPr>
          <a:xfrm>
            <a:off x="6553200" y="6322241"/>
            <a:ext cx="2133600" cy="365125"/>
          </a:xfrm>
        </p:spPr>
        <p:txBody>
          <a:bodyPr/>
          <a:lstStyle/>
          <a:p>
            <a:fld id="{551115BC-487E-4422-894C-CB7CD3E79223}" type="slidenum">
              <a:rPr lang="sv-SE" smtClean="0"/>
              <a:t>6</a:t>
            </a:fld>
            <a:endParaRPr lang="sv-SE" dirty="0"/>
          </a:p>
        </p:txBody>
      </p:sp>
      <p:sp>
        <p:nvSpPr>
          <p:cNvPr id="5" name="Rounded Rectangle 4"/>
          <p:cNvSpPr/>
          <p:nvPr/>
        </p:nvSpPr>
        <p:spPr>
          <a:xfrm>
            <a:off x="593231" y="200440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Neutron choppers</a:t>
            </a:r>
          </a:p>
        </p:txBody>
      </p:sp>
      <p:sp>
        <p:nvSpPr>
          <p:cNvPr id="6" name="Rounded Rectangle 5"/>
          <p:cNvSpPr/>
          <p:nvPr/>
        </p:nvSpPr>
        <p:spPr>
          <a:xfrm>
            <a:off x="593231" y="2580470"/>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Motion control and automation</a:t>
            </a:r>
          </a:p>
        </p:txBody>
      </p:sp>
      <p:sp>
        <p:nvSpPr>
          <p:cNvPr id="7" name="Rounded Rectangle 6"/>
          <p:cNvSpPr/>
          <p:nvPr/>
        </p:nvSpPr>
        <p:spPr>
          <a:xfrm>
            <a:off x="610580" y="3156534"/>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Sample environment</a:t>
            </a:r>
          </a:p>
        </p:txBody>
      </p:sp>
      <p:sp>
        <p:nvSpPr>
          <p:cNvPr id="8" name="Rounded Rectangle 7"/>
          <p:cNvSpPr/>
          <p:nvPr/>
        </p:nvSpPr>
        <p:spPr>
          <a:xfrm>
            <a:off x="593231" y="3732598"/>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Detector group</a:t>
            </a:r>
          </a:p>
        </p:txBody>
      </p:sp>
      <p:sp>
        <p:nvSpPr>
          <p:cNvPr id="9" name="Rounded Rectangle 8"/>
          <p:cNvSpPr/>
          <p:nvPr/>
        </p:nvSpPr>
        <p:spPr>
          <a:xfrm>
            <a:off x="593231" y="4308662"/>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Data management and software centre</a:t>
            </a:r>
          </a:p>
        </p:txBody>
      </p:sp>
      <p:sp>
        <p:nvSpPr>
          <p:cNvPr id="10" name="Rounded Rectangle 9"/>
          <p:cNvSpPr/>
          <p:nvPr/>
        </p:nvSpPr>
        <p:spPr>
          <a:xfrm>
            <a:off x="606515" y="488472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Other groups in NSS</a:t>
            </a:r>
          </a:p>
        </p:txBody>
      </p:sp>
      <p:sp>
        <p:nvSpPr>
          <p:cNvPr id="11" name="Rounded Rectangle 10"/>
          <p:cNvSpPr/>
          <p:nvPr/>
        </p:nvSpPr>
        <p:spPr>
          <a:xfrm>
            <a:off x="600998" y="5460790"/>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NMX</a:t>
            </a:r>
          </a:p>
        </p:txBody>
      </p:sp>
      <p:sp>
        <p:nvSpPr>
          <p:cNvPr id="12" name="Rounded Rectangle 11"/>
          <p:cNvSpPr/>
          <p:nvPr/>
        </p:nvSpPr>
        <p:spPr>
          <a:xfrm>
            <a:off x="610580" y="5748822"/>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BEER</a:t>
            </a:r>
          </a:p>
        </p:txBody>
      </p:sp>
      <p:sp>
        <p:nvSpPr>
          <p:cNvPr id="13" name="Rounded Rectangle 12"/>
          <p:cNvSpPr/>
          <p:nvPr/>
        </p:nvSpPr>
        <p:spPr>
          <a:xfrm>
            <a:off x="610580" y="6036854"/>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C-SPEC</a:t>
            </a:r>
          </a:p>
        </p:txBody>
      </p:sp>
      <p:sp>
        <p:nvSpPr>
          <p:cNvPr id="14" name="Rounded Rectangle 13"/>
          <p:cNvSpPr/>
          <p:nvPr/>
        </p:nvSpPr>
        <p:spPr>
          <a:xfrm>
            <a:off x="619998" y="6324886"/>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HEIMDAL</a:t>
            </a:r>
          </a:p>
        </p:txBody>
      </p:sp>
      <p:sp>
        <p:nvSpPr>
          <p:cNvPr id="15" name="Rounded Rectangle 14"/>
          <p:cNvSpPr/>
          <p:nvPr/>
        </p:nvSpPr>
        <p:spPr>
          <a:xfrm>
            <a:off x="619998" y="6612918"/>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t>
            </a:r>
          </a:p>
        </p:txBody>
      </p:sp>
      <p:sp>
        <p:nvSpPr>
          <p:cNvPr id="16" name="Rounded Rectangle 15"/>
          <p:cNvSpPr/>
          <p:nvPr/>
        </p:nvSpPr>
        <p:spPr>
          <a:xfrm>
            <a:off x="4067944" y="3845383"/>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work package 12</a:t>
            </a:r>
          </a:p>
        </p:txBody>
      </p:sp>
      <p:sp>
        <p:nvSpPr>
          <p:cNvPr id="17" name="Freeform 16"/>
          <p:cNvSpPr/>
          <p:nvPr/>
        </p:nvSpPr>
        <p:spPr>
          <a:xfrm>
            <a:off x="2393431" y="2264257"/>
            <a:ext cx="1660213" cy="1830541"/>
          </a:xfrm>
          <a:custGeom>
            <a:avLst/>
            <a:gdLst>
              <a:gd name="connsiteX0" fmla="*/ 1640541 w 1640541"/>
              <a:gd name="connsiteY0" fmla="*/ 2095743 h 2095743"/>
              <a:gd name="connsiteX1" fmla="*/ 681317 w 1640541"/>
              <a:gd name="connsiteY1" fmla="*/ 1701295 h 2095743"/>
              <a:gd name="connsiteX2" fmla="*/ 510988 w 1640541"/>
              <a:gd name="connsiteY2" fmla="*/ 186260 h 2095743"/>
              <a:gd name="connsiteX3" fmla="*/ 0 w 1640541"/>
              <a:gd name="connsiteY3" fmla="*/ 15931 h 2095743"/>
            </a:gdLst>
            <a:ahLst/>
            <a:cxnLst>
              <a:cxn ang="0">
                <a:pos x="connsiteX0" y="connsiteY0"/>
              </a:cxn>
              <a:cxn ang="0">
                <a:pos x="connsiteX1" y="connsiteY1"/>
              </a:cxn>
              <a:cxn ang="0">
                <a:pos x="connsiteX2" y="connsiteY2"/>
              </a:cxn>
              <a:cxn ang="0">
                <a:pos x="connsiteX3" y="connsiteY3"/>
              </a:cxn>
            </a:cxnLst>
            <a:rect l="l" t="t" r="r" b="b"/>
            <a:pathLst>
              <a:path w="1640541" h="2095743">
                <a:moveTo>
                  <a:pt x="1640541" y="2095743"/>
                </a:moveTo>
                <a:cubicBezTo>
                  <a:pt x="1255058" y="2057642"/>
                  <a:pt x="869576" y="2019542"/>
                  <a:pt x="681317" y="1701295"/>
                </a:cubicBezTo>
                <a:cubicBezTo>
                  <a:pt x="493058" y="1383048"/>
                  <a:pt x="624541" y="467154"/>
                  <a:pt x="510988" y="186260"/>
                </a:cubicBezTo>
                <a:cubicBezTo>
                  <a:pt x="397435" y="-94634"/>
                  <a:pt x="77694" y="29378"/>
                  <a:pt x="0" y="1593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17"/>
          <p:cNvSpPr/>
          <p:nvPr/>
        </p:nvSpPr>
        <p:spPr>
          <a:xfrm>
            <a:off x="2379131" y="2768313"/>
            <a:ext cx="1659765" cy="1410116"/>
          </a:xfrm>
          <a:custGeom>
            <a:avLst/>
            <a:gdLst>
              <a:gd name="connsiteX0" fmla="*/ 1622323 w 1622323"/>
              <a:gd name="connsiteY0" fmla="*/ 1484671 h 1554132"/>
              <a:gd name="connsiteX1" fmla="*/ 845574 w 1622323"/>
              <a:gd name="connsiteY1" fmla="*/ 1406012 h 1554132"/>
              <a:gd name="connsiteX2" fmla="*/ 452284 w 1622323"/>
              <a:gd name="connsiteY2" fmla="*/ 167148 h 1554132"/>
              <a:gd name="connsiteX3" fmla="*/ 0 w 1622323"/>
              <a:gd name="connsiteY3" fmla="*/ 0 h 1554132"/>
            </a:gdLst>
            <a:ahLst/>
            <a:cxnLst>
              <a:cxn ang="0">
                <a:pos x="connsiteX0" y="connsiteY0"/>
              </a:cxn>
              <a:cxn ang="0">
                <a:pos x="connsiteX1" y="connsiteY1"/>
              </a:cxn>
              <a:cxn ang="0">
                <a:pos x="connsiteX2" y="connsiteY2"/>
              </a:cxn>
              <a:cxn ang="0">
                <a:pos x="connsiteX3" y="connsiteY3"/>
              </a:cxn>
            </a:cxnLst>
            <a:rect l="l" t="t" r="r" b="b"/>
            <a:pathLst>
              <a:path w="1622323" h="1554132">
                <a:moveTo>
                  <a:pt x="1622323" y="1484671"/>
                </a:moveTo>
                <a:cubicBezTo>
                  <a:pt x="1331451" y="1555135"/>
                  <a:pt x="1040580" y="1625599"/>
                  <a:pt x="845574" y="1406012"/>
                </a:cubicBezTo>
                <a:cubicBezTo>
                  <a:pt x="650567" y="1186425"/>
                  <a:pt x="593213" y="401483"/>
                  <a:pt x="452284" y="167148"/>
                </a:cubicBezTo>
                <a:cubicBezTo>
                  <a:pt x="311355" y="-67187"/>
                  <a:pt x="68826" y="26219"/>
                  <a:pt x="0"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18"/>
          <p:cNvSpPr/>
          <p:nvPr/>
        </p:nvSpPr>
        <p:spPr>
          <a:xfrm>
            <a:off x="2393432" y="3372557"/>
            <a:ext cx="1615968" cy="726577"/>
          </a:xfrm>
          <a:custGeom>
            <a:avLst/>
            <a:gdLst>
              <a:gd name="connsiteX0" fmla="*/ 0 w 1553497"/>
              <a:gd name="connsiteY0" fmla="*/ 3168 h 917568"/>
              <a:gd name="connsiteX1" fmla="*/ 747252 w 1553497"/>
              <a:gd name="connsiteY1" fmla="*/ 140820 h 917568"/>
              <a:gd name="connsiteX2" fmla="*/ 1553497 w 1553497"/>
              <a:gd name="connsiteY2" fmla="*/ 917568 h 917568"/>
            </a:gdLst>
            <a:ahLst/>
            <a:cxnLst>
              <a:cxn ang="0">
                <a:pos x="connsiteX0" y="connsiteY0"/>
              </a:cxn>
              <a:cxn ang="0">
                <a:pos x="connsiteX1" y="connsiteY1"/>
              </a:cxn>
              <a:cxn ang="0">
                <a:pos x="connsiteX2" y="connsiteY2"/>
              </a:cxn>
            </a:cxnLst>
            <a:rect l="l" t="t" r="r" b="b"/>
            <a:pathLst>
              <a:path w="1553497" h="917568">
                <a:moveTo>
                  <a:pt x="0" y="3168"/>
                </a:moveTo>
                <a:cubicBezTo>
                  <a:pt x="244168" y="-4206"/>
                  <a:pt x="488336" y="-11580"/>
                  <a:pt x="747252" y="140820"/>
                </a:cubicBezTo>
                <a:cubicBezTo>
                  <a:pt x="1006168" y="293220"/>
                  <a:pt x="1427316" y="789749"/>
                  <a:pt x="1553497" y="917568"/>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p:nvSpPr>
        <p:spPr>
          <a:xfrm>
            <a:off x="4067944" y="1682801"/>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project management</a:t>
            </a:r>
          </a:p>
        </p:txBody>
      </p:sp>
      <p:sp>
        <p:nvSpPr>
          <p:cNvPr id="21" name="Rounded Rectangle 20"/>
          <p:cNvSpPr/>
          <p:nvPr/>
        </p:nvSpPr>
        <p:spPr>
          <a:xfrm>
            <a:off x="578931" y="1406429"/>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NSS project management</a:t>
            </a:r>
          </a:p>
        </p:txBody>
      </p:sp>
      <p:sp>
        <p:nvSpPr>
          <p:cNvPr id="22" name="Freeform 21"/>
          <p:cNvSpPr/>
          <p:nvPr/>
        </p:nvSpPr>
        <p:spPr>
          <a:xfrm>
            <a:off x="2396909" y="1583030"/>
            <a:ext cx="1654752" cy="420242"/>
          </a:xfrm>
          <a:custGeom>
            <a:avLst/>
            <a:gdLst>
              <a:gd name="connsiteX0" fmla="*/ 0 w 1654752"/>
              <a:gd name="connsiteY0" fmla="*/ 28544 h 420242"/>
              <a:gd name="connsiteX1" fmla="*/ 796412 w 1654752"/>
              <a:gd name="connsiteY1" fmla="*/ 38376 h 420242"/>
              <a:gd name="connsiteX2" fmla="*/ 1484670 w 1654752"/>
              <a:gd name="connsiteY2" fmla="*/ 402170 h 420242"/>
              <a:gd name="connsiteX3" fmla="*/ 1632154 w 1654752"/>
              <a:gd name="connsiteY3" fmla="*/ 362841 h 420242"/>
              <a:gd name="connsiteX4" fmla="*/ 1651819 w 1654752"/>
              <a:gd name="connsiteY4" fmla="*/ 343176 h 420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4752" h="420242">
                <a:moveTo>
                  <a:pt x="0" y="28544"/>
                </a:moveTo>
                <a:cubicBezTo>
                  <a:pt x="274483" y="2324"/>
                  <a:pt x="548967" y="-23895"/>
                  <a:pt x="796412" y="38376"/>
                </a:cubicBezTo>
                <a:cubicBezTo>
                  <a:pt x="1043857" y="100647"/>
                  <a:pt x="1345380" y="348093"/>
                  <a:pt x="1484670" y="402170"/>
                </a:cubicBezTo>
                <a:cubicBezTo>
                  <a:pt x="1623960" y="456248"/>
                  <a:pt x="1604296" y="372673"/>
                  <a:pt x="1632154" y="362841"/>
                </a:cubicBezTo>
                <a:cubicBezTo>
                  <a:pt x="1660012" y="353009"/>
                  <a:pt x="1655915" y="348092"/>
                  <a:pt x="1651819" y="34317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reeform 22"/>
          <p:cNvSpPr/>
          <p:nvPr/>
        </p:nvSpPr>
        <p:spPr>
          <a:xfrm>
            <a:off x="2436238" y="3981148"/>
            <a:ext cx="1612490" cy="167285"/>
          </a:xfrm>
          <a:custGeom>
            <a:avLst/>
            <a:gdLst>
              <a:gd name="connsiteX0" fmla="*/ 0 w 1612490"/>
              <a:gd name="connsiteY0" fmla="*/ 0 h 167285"/>
              <a:gd name="connsiteX1" fmla="*/ 609600 w 1612490"/>
              <a:gd name="connsiteY1" fmla="*/ 167149 h 167285"/>
              <a:gd name="connsiteX2" fmla="*/ 1052051 w 1612490"/>
              <a:gd name="connsiteY2" fmla="*/ 29497 h 167285"/>
              <a:gd name="connsiteX3" fmla="*/ 1612490 w 1612490"/>
              <a:gd name="connsiteY3" fmla="*/ 88491 h 167285"/>
            </a:gdLst>
            <a:ahLst/>
            <a:cxnLst>
              <a:cxn ang="0">
                <a:pos x="connsiteX0" y="connsiteY0"/>
              </a:cxn>
              <a:cxn ang="0">
                <a:pos x="connsiteX1" y="connsiteY1"/>
              </a:cxn>
              <a:cxn ang="0">
                <a:pos x="connsiteX2" y="connsiteY2"/>
              </a:cxn>
              <a:cxn ang="0">
                <a:pos x="connsiteX3" y="connsiteY3"/>
              </a:cxn>
            </a:cxnLst>
            <a:rect l="l" t="t" r="r" b="b"/>
            <a:pathLst>
              <a:path w="1612490" h="167285">
                <a:moveTo>
                  <a:pt x="0" y="0"/>
                </a:moveTo>
                <a:cubicBezTo>
                  <a:pt x="217129" y="81116"/>
                  <a:pt x="434258" y="162233"/>
                  <a:pt x="609600" y="167149"/>
                </a:cubicBezTo>
                <a:cubicBezTo>
                  <a:pt x="784942" y="172065"/>
                  <a:pt x="884903" y="42607"/>
                  <a:pt x="1052051" y="29497"/>
                </a:cubicBezTo>
                <a:cubicBezTo>
                  <a:pt x="1219199" y="16387"/>
                  <a:pt x="1527277" y="88491"/>
                  <a:pt x="1612490" y="8849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2446070" y="4108545"/>
            <a:ext cx="1630334" cy="532717"/>
          </a:xfrm>
          <a:custGeom>
            <a:avLst/>
            <a:gdLst>
              <a:gd name="connsiteX0" fmla="*/ 0 w 1630334"/>
              <a:gd name="connsiteY0" fmla="*/ 492035 h 532717"/>
              <a:gd name="connsiteX1" fmla="*/ 678426 w 1630334"/>
              <a:gd name="connsiteY1" fmla="*/ 492035 h 532717"/>
              <a:gd name="connsiteX2" fmla="*/ 1396180 w 1630334"/>
              <a:gd name="connsiteY2" fmla="*/ 69248 h 532717"/>
              <a:gd name="connsiteX3" fmla="*/ 1612490 w 1630334"/>
              <a:gd name="connsiteY3" fmla="*/ 10255 h 532717"/>
              <a:gd name="connsiteX4" fmla="*/ 1602658 w 1630334"/>
              <a:gd name="connsiteY4" fmla="*/ 423 h 53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334" h="532717">
                <a:moveTo>
                  <a:pt x="0" y="492035"/>
                </a:moveTo>
                <a:cubicBezTo>
                  <a:pt x="222864" y="527267"/>
                  <a:pt x="445729" y="562499"/>
                  <a:pt x="678426" y="492035"/>
                </a:cubicBezTo>
                <a:cubicBezTo>
                  <a:pt x="911123" y="421571"/>
                  <a:pt x="1240503" y="149545"/>
                  <a:pt x="1396180" y="69248"/>
                </a:cubicBezTo>
                <a:cubicBezTo>
                  <a:pt x="1551857" y="-11049"/>
                  <a:pt x="1612490" y="10255"/>
                  <a:pt x="1612490" y="10255"/>
                </a:cubicBezTo>
                <a:cubicBezTo>
                  <a:pt x="1646903" y="-1216"/>
                  <a:pt x="1624780" y="-397"/>
                  <a:pt x="1602658" y="423"/>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24"/>
          <p:cNvSpPr/>
          <p:nvPr/>
        </p:nvSpPr>
        <p:spPr>
          <a:xfrm>
            <a:off x="2426405" y="4118800"/>
            <a:ext cx="1622323" cy="1042219"/>
          </a:xfrm>
          <a:custGeom>
            <a:avLst/>
            <a:gdLst>
              <a:gd name="connsiteX0" fmla="*/ 0 w 1622323"/>
              <a:gd name="connsiteY0" fmla="*/ 1042219 h 1042219"/>
              <a:gd name="connsiteX1" fmla="*/ 963562 w 1622323"/>
              <a:gd name="connsiteY1" fmla="*/ 825909 h 1042219"/>
              <a:gd name="connsiteX2" fmla="*/ 1219200 w 1622323"/>
              <a:gd name="connsiteY2" fmla="*/ 294968 h 1042219"/>
              <a:gd name="connsiteX3" fmla="*/ 1622323 w 1622323"/>
              <a:gd name="connsiteY3" fmla="*/ 0 h 1042219"/>
            </a:gdLst>
            <a:ahLst/>
            <a:cxnLst>
              <a:cxn ang="0">
                <a:pos x="connsiteX0" y="connsiteY0"/>
              </a:cxn>
              <a:cxn ang="0">
                <a:pos x="connsiteX1" y="connsiteY1"/>
              </a:cxn>
              <a:cxn ang="0">
                <a:pos x="connsiteX2" y="connsiteY2"/>
              </a:cxn>
              <a:cxn ang="0">
                <a:pos x="connsiteX3" y="connsiteY3"/>
              </a:cxn>
            </a:cxnLst>
            <a:rect l="l" t="t" r="r" b="b"/>
            <a:pathLst>
              <a:path w="1622323" h="1042219">
                <a:moveTo>
                  <a:pt x="0" y="1042219"/>
                </a:moveTo>
                <a:cubicBezTo>
                  <a:pt x="380181" y="996335"/>
                  <a:pt x="760362" y="950451"/>
                  <a:pt x="963562" y="825909"/>
                </a:cubicBezTo>
                <a:cubicBezTo>
                  <a:pt x="1166762" y="701367"/>
                  <a:pt x="1109406" y="432620"/>
                  <a:pt x="1219200" y="294968"/>
                </a:cubicBezTo>
                <a:cubicBezTo>
                  <a:pt x="1328994" y="157316"/>
                  <a:pt x="1475658" y="78658"/>
                  <a:pt x="1622323"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25"/>
          <p:cNvSpPr/>
          <p:nvPr/>
        </p:nvSpPr>
        <p:spPr>
          <a:xfrm>
            <a:off x="2426405" y="4158129"/>
            <a:ext cx="1553497" cy="1406013"/>
          </a:xfrm>
          <a:custGeom>
            <a:avLst/>
            <a:gdLst>
              <a:gd name="connsiteX0" fmla="*/ 0 w 1553497"/>
              <a:gd name="connsiteY0" fmla="*/ 1406013 h 1406013"/>
              <a:gd name="connsiteX1" fmla="*/ 757084 w 1553497"/>
              <a:gd name="connsiteY1" fmla="*/ 914400 h 1406013"/>
              <a:gd name="connsiteX2" fmla="*/ 875071 w 1553497"/>
              <a:gd name="connsiteY2" fmla="*/ 403122 h 1406013"/>
              <a:gd name="connsiteX3" fmla="*/ 1553497 w 1553497"/>
              <a:gd name="connsiteY3" fmla="*/ 0 h 1406013"/>
            </a:gdLst>
            <a:ahLst/>
            <a:cxnLst>
              <a:cxn ang="0">
                <a:pos x="connsiteX0" y="connsiteY0"/>
              </a:cxn>
              <a:cxn ang="0">
                <a:pos x="connsiteX1" y="connsiteY1"/>
              </a:cxn>
              <a:cxn ang="0">
                <a:pos x="connsiteX2" y="connsiteY2"/>
              </a:cxn>
              <a:cxn ang="0">
                <a:pos x="connsiteX3" y="connsiteY3"/>
              </a:cxn>
            </a:cxnLst>
            <a:rect l="l" t="t" r="r" b="b"/>
            <a:pathLst>
              <a:path w="1553497" h="1406013">
                <a:moveTo>
                  <a:pt x="0" y="1406013"/>
                </a:moveTo>
                <a:cubicBezTo>
                  <a:pt x="305619" y="1243780"/>
                  <a:pt x="611239" y="1081548"/>
                  <a:pt x="757084" y="914400"/>
                </a:cubicBezTo>
                <a:cubicBezTo>
                  <a:pt x="902929" y="747252"/>
                  <a:pt x="742336" y="555522"/>
                  <a:pt x="875071" y="403122"/>
                </a:cubicBezTo>
                <a:cubicBezTo>
                  <a:pt x="1007806" y="250722"/>
                  <a:pt x="1456813" y="57355"/>
                  <a:pt x="1553497"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reeform 26"/>
          <p:cNvSpPr/>
          <p:nvPr/>
        </p:nvSpPr>
        <p:spPr>
          <a:xfrm>
            <a:off x="2446070" y="4068761"/>
            <a:ext cx="1592826" cy="1872552"/>
          </a:xfrm>
          <a:custGeom>
            <a:avLst/>
            <a:gdLst>
              <a:gd name="connsiteX0" fmla="*/ 0 w 1592826"/>
              <a:gd name="connsiteY0" fmla="*/ 1780516 h 1872552"/>
              <a:gd name="connsiteX1" fmla="*/ 904568 w 1592826"/>
              <a:gd name="connsiteY1" fmla="*/ 1800181 h 1872552"/>
              <a:gd name="connsiteX2" fmla="*/ 1248697 w 1592826"/>
              <a:gd name="connsiteY2" fmla="*/ 984103 h 1872552"/>
              <a:gd name="connsiteX3" fmla="*/ 1504335 w 1592826"/>
              <a:gd name="connsiteY3" fmla="*/ 89368 h 1872552"/>
              <a:gd name="connsiteX4" fmla="*/ 1592826 w 1592826"/>
              <a:gd name="connsiteY4" fmla="*/ 79536 h 1872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1872552">
                <a:moveTo>
                  <a:pt x="0" y="1780516"/>
                </a:moveTo>
                <a:cubicBezTo>
                  <a:pt x="348226" y="1856716"/>
                  <a:pt x="696452" y="1932917"/>
                  <a:pt x="904568" y="1800181"/>
                </a:cubicBezTo>
                <a:cubicBezTo>
                  <a:pt x="1112684" y="1667445"/>
                  <a:pt x="1148736" y="1269238"/>
                  <a:pt x="1248697" y="984103"/>
                </a:cubicBezTo>
                <a:cubicBezTo>
                  <a:pt x="1348658" y="698968"/>
                  <a:pt x="1446980" y="240129"/>
                  <a:pt x="1504335" y="89368"/>
                </a:cubicBezTo>
                <a:cubicBezTo>
                  <a:pt x="1561690" y="-61393"/>
                  <a:pt x="1577258" y="9071"/>
                  <a:pt x="1592826" y="7953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a:off x="2475567" y="4167961"/>
            <a:ext cx="1553496" cy="2008268"/>
          </a:xfrm>
          <a:custGeom>
            <a:avLst/>
            <a:gdLst>
              <a:gd name="connsiteX0" fmla="*/ 0 w 1553496"/>
              <a:gd name="connsiteY0" fmla="*/ 1976284 h 2008268"/>
              <a:gd name="connsiteX1" fmla="*/ 442451 w 1553496"/>
              <a:gd name="connsiteY1" fmla="*/ 1936955 h 2008268"/>
              <a:gd name="connsiteX2" fmla="*/ 648929 w 1553496"/>
              <a:gd name="connsiteY2" fmla="*/ 1347019 h 2008268"/>
              <a:gd name="connsiteX3" fmla="*/ 1150374 w 1553496"/>
              <a:gd name="connsiteY3" fmla="*/ 629265 h 2008268"/>
              <a:gd name="connsiteX4" fmla="*/ 1553496 w 1553496"/>
              <a:gd name="connsiteY4" fmla="*/ 0 h 2008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3496" h="2008268">
                <a:moveTo>
                  <a:pt x="0" y="1976284"/>
                </a:moveTo>
                <a:cubicBezTo>
                  <a:pt x="167148" y="2009058"/>
                  <a:pt x="334296" y="2041833"/>
                  <a:pt x="442451" y="1936955"/>
                </a:cubicBezTo>
                <a:cubicBezTo>
                  <a:pt x="550606" y="1832077"/>
                  <a:pt x="530942" y="1564967"/>
                  <a:pt x="648929" y="1347019"/>
                </a:cubicBezTo>
                <a:cubicBezTo>
                  <a:pt x="766916" y="1129071"/>
                  <a:pt x="999613" y="853768"/>
                  <a:pt x="1150374" y="629265"/>
                </a:cubicBezTo>
                <a:cubicBezTo>
                  <a:pt x="1301135" y="404762"/>
                  <a:pt x="1427315" y="202381"/>
                  <a:pt x="155349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28"/>
          <p:cNvSpPr/>
          <p:nvPr/>
        </p:nvSpPr>
        <p:spPr>
          <a:xfrm>
            <a:off x="2465734" y="4295780"/>
            <a:ext cx="1592826" cy="2104104"/>
          </a:xfrm>
          <a:custGeom>
            <a:avLst/>
            <a:gdLst>
              <a:gd name="connsiteX0" fmla="*/ 0 w 1592826"/>
              <a:gd name="connsiteY0" fmla="*/ 2104104 h 2104104"/>
              <a:gd name="connsiteX1" fmla="*/ 639097 w 1592826"/>
              <a:gd name="connsiteY1" fmla="*/ 1592826 h 2104104"/>
              <a:gd name="connsiteX2" fmla="*/ 747252 w 1592826"/>
              <a:gd name="connsiteY2" fmla="*/ 1002891 h 2104104"/>
              <a:gd name="connsiteX3" fmla="*/ 1130710 w 1592826"/>
              <a:gd name="connsiteY3" fmla="*/ 462117 h 2104104"/>
              <a:gd name="connsiteX4" fmla="*/ 1592826 w 1592826"/>
              <a:gd name="connsiteY4" fmla="*/ 0 h 210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2104104">
                <a:moveTo>
                  <a:pt x="0" y="2104104"/>
                </a:moveTo>
                <a:cubicBezTo>
                  <a:pt x="257277" y="1940232"/>
                  <a:pt x="514555" y="1776361"/>
                  <a:pt x="639097" y="1592826"/>
                </a:cubicBezTo>
                <a:cubicBezTo>
                  <a:pt x="763639" y="1409291"/>
                  <a:pt x="665317" y="1191342"/>
                  <a:pt x="747252" y="1002891"/>
                </a:cubicBezTo>
                <a:cubicBezTo>
                  <a:pt x="829187" y="814440"/>
                  <a:pt x="989781" y="629265"/>
                  <a:pt x="1130710" y="462117"/>
                </a:cubicBezTo>
                <a:cubicBezTo>
                  <a:pt x="1271639" y="294969"/>
                  <a:pt x="1432232" y="147484"/>
                  <a:pt x="159282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Arrow Connector 30"/>
          <p:cNvCxnSpPr>
            <a:stCxn id="20" idx="2"/>
            <a:endCxn id="16" idx="0"/>
          </p:cNvCxnSpPr>
          <p:nvPr/>
        </p:nvCxnSpPr>
        <p:spPr>
          <a:xfrm>
            <a:off x="4968044" y="2186857"/>
            <a:ext cx="0" cy="165852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5" idx="0"/>
          </p:cNvCxnSpPr>
          <p:nvPr/>
        </p:nvCxnSpPr>
        <p:spPr>
          <a:xfrm>
            <a:off x="1475656" y="1888209"/>
            <a:ext cx="17675" cy="116197"/>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323856" y="2438886"/>
            <a:ext cx="2592288" cy="2585323"/>
          </a:xfrm>
          <a:prstGeom prst="rect">
            <a:avLst/>
          </a:prstGeom>
          <a:noFill/>
        </p:spPr>
        <p:txBody>
          <a:bodyPr wrap="square" rtlCol="0">
            <a:spAutoFit/>
          </a:bodyPr>
          <a:lstStyle/>
          <a:p>
            <a:r>
              <a:rPr lang="en-GB" dirty="0"/>
              <a:t>ICS has many internal stakeholders within NSS and thus many interfaces towards NSS</a:t>
            </a:r>
          </a:p>
          <a:p>
            <a:endParaRPr lang="en-GB" dirty="0"/>
          </a:p>
          <a:p>
            <a:r>
              <a:rPr lang="en-GB" dirty="0"/>
              <a:t>Prioritization, planning and coordination becomes complicated from ICS’ point of view</a:t>
            </a:r>
          </a:p>
        </p:txBody>
      </p:sp>
    </p:spTree>
    <p:extLst>
      <p:ext uri="{BB962C8B-B14F-4D97-AF65-F5344CB8AC3E}">
        <p14:creationId xmlns:p14="http://schemas.microsoft.com/office/powerpoint/2010/main" val="42317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6607028" y="3845383"/>
            <a:ext cx="2079772" cy="103934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ICS hardware and integration group</a:t>
            </a:r>
          </a:p>
        </p:txBody>
      </p:sp>
      <p:sp>
        <p:nvSpPr>
          <p:cNvPr id="2" name="Title 1"/>
          <p:cNvSpPr>
            <a:spLocks noGrp="1"/>
          </p:cNvSpPr>
          <p:nvPr>
            <p:ph type="title"/>
          </p:nvPr>
        </p:nvSpPr>
        <p:spPr>
          <a:xfrm>
            <a:off x="457200" y="274638"/>
            <a:ext cx="7139136" cy="1143000"/>
          </a:xfrm>
        </p:spPr>
        <p:txBody>
          <a:bodyPr/>
          <a:lstStyle/>
          <a:p>
            <a:r>
              <a:rPr lang="en-GB" dirty="0"/>
              <a:t>Beamline controls team today</a:t>
            </a:r>
            <a:br>
              <a:rPr lang="en-GB" dirty="0"/>
            </a:br>
            <a:r>
              <a:rPr lang="sv-SE" sz="2000" dirty="0"/>
              <a:t>(p. 1 of 3)</a:t>
            </a:r>
            <a:endParaRPr lang="en-GB" sz="2000" dirty="0"/>
          </a:p>
        </p:txBody>
      </p:sp>
      <p:sp>
        <p:nvSpPr>
          <p:cNvPr id="4" name="Slide Number Placeholder 3"/>
          <p:cNvSpPr>
            <a:spLocks noGrp="1"/>
          </p:cNvSpPr>
          <p:nvPr>
            <p:ph type="sldNum" sz="quarter" idx="12"/>
          </p:nvPr>
        </p:nvSpPr>
        <p:spPr>
          <a:xfrm>
            <a:off x="6553200" y="6322241"/>
            <a:ext cx="2133600" cy="365125"/>
          </a:xfrm>
        </p:spPr>
        <p:txBody>
          <a:bodyPr/>
          <a:lstStyle/>
          <a:p>
            <a:fld id="{551115BC-487E-4422-894C-CB7CD3E79223}" type="slidenum">
              <a:rPr lang="sv-SE" smtClean="0"/>
              <a:t>7</a:t>
            </a:fld>
            <a:endParaRPr lang="sv-SE" dirty="0"/>
          </a:p>
        </p:txBody>
      </p:sp>
      <p:sp>
        <p:nvSpPr>
          <p:cNvPr id="5" name="Rounded Rectangle 4"/>
          <p:cNvSpPr/>
          <p:nvPr/>
        </p:nvSpPr>
        <p:spPr>
          <a:xfrm>
            <a:off x="593231" y="200440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Neutron choppers</a:t>
            </a:r>
          </a:p>
        </p:txBody>
      </p:sp>
      <p:sp>
        <p:nvSpPr>
          <p:cNvPr id="6" name="Rounded Rectangle 5"/>
          <p:cNvSpPr/>
          <p:nvPr/>
        </p:nvSpPr>
        <p:spPr>
          <a:xfrm>
            <a:off x="593231" y="2580470"/>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Motion control and automation</a:t>
            </a:r>
          </a:p>
        </p:txBody>
      </p:sp>
      <p:sp>
        <p:nvSpPr>
          <p:cNvPr id="7" name="Rounded Rectangle 6"/>
          <p:cNvSpPr/>
          <p:nvPr/>
        </p:nvSpPr>
        <p:spPr>
          <a:xfrm>
            <a:off x="610580" y="3156534"/>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Sample environment</a:t>
            </a:r>
          </a:p>
        </p:txBody>
      </p:sp>
      <p:sp>
        <p:nvSpPr>
          <p:cNvPr id="8" name="Rounded Rectangle 7"/>
          <p:cNvSpPr/>
          <p:nvPr/>
        </p:nvSpPr>
        <p:spPr>
          <a:xfrm>
            <a:off x="593231" y="3732598"/>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Detector group</a:t>
            </a:r>
          </a:p>
        </p:txBody>
      </p:sp>
      <p:sp>
        <p:nvSpPr>
          <p:cNvPr id="9" name="Rounded Rectangle 8"/>
          <p:cNvSpPr/>
          <p:nvPr/>
        </p:nvSpPr>
        <p:spPr>
          <a:xfrm>
            <a:off x="593231" y="4308662"/>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Data management and software centre</a:t>
            </a:r>
          </a:p>
        </p:txBody>
      </p:sp>
      <p:sp>
        <p:nvSpPr>
          <p:cNvPr id="10" name="Rounded Rectangle 9"/>
          <p:cNvSpPr/>
          <p:nvPr/>
        </p:nvSpPr>
        <p:spPr>
          <a:xfrm>
            <a:off x="606515" y="4884726"/>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Other groups in NSS</a:t>
            </a:r>
          </a:p>
        </p:txBody>
      </p:sp>
      <p:sp>
        <p:nvSpPr>
          <p:cNvPr id="11" name="Rounded Rectangle 10"/>
          <p:cNvSpPr/>
          <p:nvPr/>
        </p:nvSpPr>
        <p:spPr>
          <a:xfrm>
            <a:off x="600998" y="5460790"/>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NMX</a:t>
            </a:r>
          </a:p>
        </p:txBody>
      </p:sp>
      <p:sp>
        <p:nvSpPr>
          <p:cNvPr id="12" name="Rounded Rectangle 11"/>
          <p:cNvSpPr/>
          <p:nvPr/>
        </p:nvSpPr>
        <p:spPr>
          <a:xfrm>
            <a:off x="610580" y="5748822"/>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BEER</a:t>
            </a:r>
          </a:p>
        </p:txBody>
      </p:sp>
      <p:sp>
        <p:nvSpPr>
          <p:cNvPr id="13" name="Rounded Rectangle 12"/>
          <p:cNvSpPr/>
          <p:nvPr/>
        </p:nvSpPr>
        <p:spPr>
          <a:xfrm>
            <a:off x="610580" y="6036854"/>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C-SPEC</a:t>
            </a:r>
          </a:p>
        </p:txBody>
      </p:sp>
      <p:sp>
        <p:nvSpPr>
          <p:cNvPr id="14" name="Rounded Rectangle 13"/>
          <p:cNvSpPr/>
          <p:nvPr/>
        </p:nvSpPr>
        <p:spPr>
          <a:xfrm>
            <a:off x="619998" y="6324886"/>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HEIMDAL</a:t>
            </a:r>
          </a:p>
        </p:txBody>
      </p:sp>
      <p:sp>
        <p:nvSpPr>
          <p:cNvPr id="15" name="Rounded Rectangle 14"/>
          <p:cNvSpPr/>
          <p:nvPr/>
        </p:nvSpPr>
        <p:spPr>
          <a:xfrm>
            <a:off x="619998" y="6612918"/>
            <a:ext cx="1800200" cy="216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t>
            </a:r>
          </a:p>
        </p:txBody>
      </p:sp>
      <p:sp>
        <p:nvSpPr>
          <p:cNvPr id="16" name="Rounded Rectangle 15"/>
          <p:cNvSpPr/>
          <p:nvPr/>
        </p:nvSpPr>
        <p:spPr>
          <a:xfrm>
            <a:off x="6598568" y="3845383"/>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work package 12</a:t>
            </a:r>
          </a:p>
        </p:txBody>
      </p:sp>
      <p:sp>
        <p:nvSpPr>
          <p:cNvPr id="17" name="Freeform 16"/>
          <p:cNvSpPr/>
          <p:nvPr/>
        </p:nvSpPr>
        <p:spPr>
          <a:xfrm>
            <a:off x="2393431" y="2264257"/>
            <a:ext cx="1660213" cy="1830541"/>
          </a:xfrm>
          <a:custGeom>
            <a:avLst/>
            <a:gdLst>
              <a:gd name="connsiteX0" fmla="*/ 1640541 w 1640541"/>
              <a:gd name="connsiteY0" fmla="*/ 2095743 h 2095743"/>
              <a:gd name="connsiteX1" fmla="*/ 681317 w 1640541"/>
              <a:gd name="connsiteY1" fmla="*/ 1701295 h 2095743"/>
              <a:gd name="connsiteX2" fmla="*/ 510988 w 1640541"/>
              <a:gd name="connsiteY2" fmla="*/ 186260 h 2095743"/>
              <a:gd name="connsiteX3" fmla="*/ 0 w 1640541"/>
              <a:gd name="connsiteY3" fmla="*/ 15931 h 2095743"/>
            </a:gdLst>
            <a:ahLst/>
            <a:cxnLst>
              <a:cxn ang="0">
                <a:pos x="connsiteX0" y="connsiteY0"/>
              </a:cxn>
              <a:cxn ang="0">
                <a:pos x="connsiteX1" y="connsiteY1"/>
              </a:cxn>
              <a:cxn ang="0">
                <a:pos x="connsiteX2" y="connsiteY2"/>
              </a:cxn>
              <a:cxn ang="0">
                <a:pos x="connsiteX3" y="connsiteY3"/>
              </a:cxn>
            </a:cxnLst>
            <a:rect l="l" t="t" r="r" b="b"/>
            <a:pathLst>
              <a:path w="1640541" h="2095743">
                <a:moveTo>
                  <a:pt x="1640541" y="2095743"/>
                </a:moveTo>
                <a:cubicBezTo>
                  <a:pt x="1255058" y="2057642"/>
                  <a:pt x="869576" y="2019542"/>
                  <a:pt x="681317" y="1701295"/>
                </a:cubicBezTo>
                <a:cubicBezTo>
                  <a:pt x="493058" y="1383048"/>
                  <a:pt x="624541" y="467154"/>
                  <a:pt x="510988" y="186260"/>
                </a:cubicBezTo>
                <a:cubicBezTo>
                  <a:pt x="397435" y="-94634"/>
                  <a:pt x="77694" y="29378"/>
                  <a:pt x="0" y="1593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17"/>
          <p:cNvSpPr/>
          <p:nvPr/>
        </p:nvSpPr>
        <p:spPr>
          <a:xfrm>
            <a:off x="2379131" y="2768313"/>
            <a:ext cx="1659765" cy="1410116"/>
          </a:xfrm>
          <a:custGeom>
            <a:avLst/>
            <a:gdLst>
              <a:gd name="connsiteX0" fmla="*/ 1622323 w 1622323"/>
              <a:gd name="connsiteY0" fmla="*/ 1484671 h 1554132"/>
              <a:gd name="connsiteX1" fmla="*/ 845574 w 1622323"/>
              <a:gd name="connsiteY1" fmla="*/ 1406012 h 1554132"/>
              <a:gd name="connsiteX2" fmla="*/ 452284 w 1622323"/>
              <a:gd name="connsiteY2" fmla="*/ 167148 h 1554132"/>
              <a:gd name="connsiteX3" fmla="*/ 0 w 1622323"/>
              <a:gd name="connsiteY3" fmla="*/ 0 h 1554132"/>
            </a:gdLst>
            <a:ahLst/>
            <a:cxnLst>
              <a:cxn ang="0">
                <a:pos x="connsiteX0" y="connsiteY0"/>
              </a:cxn>
              <a:cxn ang="0">
                <a:pos x="connsiteX1" y="connsiteY1"/>
              </a:cxn>
              <a:cxn ang="0">
                <a:pos x="connsiteX2" y="connsiteY2"/>
              </a:cxn>
              <a:cxn ang="0">
                <a:pos x="connsiteX3" y="connsiteY3"/>
              </a:cxn>
            </a:cxnLst>
            <a:rect l="l" t="t" r="r" b="b"/>
            <a:pathLst>
              <a:path w="1622323" h="1554132">
                <a:moveTo>
                  <a:pt x="1622323" y="1484671"/>
                </a:moveTo>
                <a:cubicBezTo>
                  <a:pt x="1331451" y="1555135"/>
                  <a:pt x="1040580" y="1625599"/>
                  <a:pt x="845574" y="1406012"/>
                </a:cubicBezTo>
                <a:cubicBezTo>
                  <a:pt x="650567" y="1186425"/>
                  <a:pt x="593213" y="401483"/>
                  <a:pt x="452284" y="167148"/>
                </a:cubicBezTo>
                <a:cubicBezTo>
                  <a:pt x="311355" y="-67187"/>
                  <a:pt x="68826" y="26219"/>
                  <a:pt x="0"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18"/>
          <p:cNvSpPr/>
          <p:nvPr/>
        </p:nvSpPr>
        <p:spPr>
          <a:xfrm>
            <a:off x="2393432" y="3372557"/>
            <a:ext cx="1615968" cy="726577"/>
          </a:xfrm>
          <a:custGeom>
            <a:avLst/>
            <a:gdLst>
              <a:gd name="connsiteX0" fmla="*/ 0 w 1553497"/>
              <a:gd name="connsiteY0" fmla="*/ 3168 h 917568"/>
              <a:gd name="connsiteX1" fmla="*/ 747252 w 1553497"/>
              <a:gd name="connsiteY1" fmla="*/ 140820 h 917568"/>
              <a:gd name="connsiteX2" fmla="*/ 1553497 w 1553497"/>
              <a:gd name="connsiteY2" fmla="*/ 917568 h 917568"/>
            </a:gdLst>
            <a:ahLst/>
            <a:cxnLst>
              <a:cxn ang="0">
                <a:pos x="connsiteX0" y="connsiteY0"/>
              </a:cxn>
              <a:cxn ang="0">
                <a:pos x="connsiteX1" y="connsiteY1"/>
              </a:cxn>
              <a:cxn ang="0">
                <a:pos x="connsiteX2" y="connsiteY2"/>
              </a:cxn>
            </a:cxnLst>
            <a:rect l="l" t="t" r="r" b="b"/>
            <a:pathLst>
              <a:path w="1553497" h="917568">
                <a:moveTo>
                  <a:pt x="0" y="3168"/>
                </a:moveTo>
                <a:cubicBezTo>
                  <a:pt x="244168" y="-4206"/>
                  <a:pt x="488336" y="-11580"/>
                  <a:pt x="747252" y="140820"/>
                </a:cubicBezTo>
                <a:cubicBezTo>
                  <a:pt x="1006168" y="293220"/>
                  <a:pt x="1427316" y="789749"/>
                  <a:pt x="1553497" y="917568"/>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p:nvSpPr>
        <p:spPr>
          <a:xfrm>
            <a:off x="6598568" y="1682801"/>
            <a:ext cx="1800200" cy="5040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ICS project management</a:t>
            </a:r>
          </a:p>
        </p:txBody>
      </p:sp>
      <p:sp>
        <p:nvSpPr>
          <p:cNvPr id="21" name="Rounded Rectangle 20"/>
          <p:cNvSpPr/>
          <p:nvPr/>
        </p:nvSpPr>
        <p:spPr>
          <a:xfrm>
            <a:off x="578931" y="1406429"/>
            <a:ext cx="18002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NSS project management</a:t>
            </a:r>
          </a:p>
        </p:txBody>
      </p:sp>
      <p:sp>
        <p:nvSpPr>
          <p:cNvPr id="22" name="Freeform 21"/>
          <p:cNvSpPr/>
          <p:nvPr/>
        </p:nvSpPr>
        <p:spPr>
          <a:xfrm>
            <a:off x="2396908" y="1583030"/>
            <a:ext cx="4187360" cy="420242"/>
          </a:xfrm>
          <a:custGeom>
            <a:avLst/>
            <a:gdLst>
              <a:gd name="connsiteX0" fmla="*/ 0 w 1654752"/>
              <a:gd name="connsiteY0" fmla="*/ 28544 h 420242"/>
              <a:gd name="connsiteX1" fmla="*/ 796412 w 1654752"/>
              <a:gd name="connsiteY1" fmla="*/ 38376 h 420242"/>
              <a:gd name="connsiteX2" fmla="*/ 1484670 w 1654752"/>
              <a:gd name="connsiteY2" fmla="*/ 402170 h 420242"/>
              <a:gd name="connsiteX3" fmla="*/ 1632154 w 1654752"/>
              <a:gd name="connsiteY3" fmla="*/ 362841 h 420242"/>
              <a:gd name="connsiteX4" fmla="*/ 1651819 w 1654752"/>
              <a:gd name="connsiteY4" fmla="*/ 343176 h 420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4752" h="420242">
                <a:moveTo>
                  <a:pt x="0" y="28544"/>
                </a:moveTo>
                <a:cubicBezTo>
                  <a:pt x="274483" y="2324"/>
                  <a:pt x="548967" y="-23895"/>
                  <a:pt x="796412" y="38376"/>
                </a:cubicBezTo>
                <a:cubicBezTo>
                  <a:pt x="1043857" y="100647"/>
                  <a:pt x="1345380" y="348093"/>
                  <a:pt x="1484670" y="402170"/>
                </a:cubicBezTo>
                <a:cubicBezTo>
                  <a:pt x="1623960" y="456248"/>
                  <a:pt x="1604296" y="372673"/>
                  <a:pt x="1632154" y="362841"/>
                </a:cubicBezTo>
                <a:cubicBezTo>
                  <a:pt x="1660012" y="353009"/>
                  <a:pt x="1655915" y="348092"/>
                  <a:pt x="1651819" y="34317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reeform 22"/>
          <p:cNvSpPr/>
          <p:nvPr/>
        </p:nvSpPr>
        <p:spPr>
          <a:xfrm>
            <a:off x="2436238" y="3981148"/>
            <a:ext cx="1612490" cy="167285"/>
          </a:xfrm>
          <a:custGeom>
            <a:avLst/>
            <a:gdLst>
              <a:gd name="connsiteX0" fmla="*/ 0 w 1612490"/>
              <a:gd name="connsiteY0" fmla="*/ 0 h 167285"/>
              <a:gd name="connsiteX1" fmla="*/ 609600 w 1612490"/>
              <a:gd name="connsiteY1" fmla="*/ 167149 h 167285"/>
              <a:gd name="connsiteX2" fmla="*/ 1052051 w 1612490"/>
              <a:gd name="connsiteY2" fmla="*/ 29497 h 167285"/>
              <a:gd name="connsiteX3" fmla="*/ 1612490 w 1612490"/>
              <a:gd name="connsiteY3" fmla="*/ 88491 h 167285"/>
            </a:gdLst>
            <a:ahLst/>
            <a:cxnLst>
              <a:cxn ang="0">
                <a:pos x="connsiteX0" y="connsiteY0"/>
              </a:cxn>
              <a:cxn ang="0">
                <a:pos x="connsiteX1" y="connsiteY1"/>
              </a:cxn>
              <a:cxn ang="0">
                <a:pos x="connsiteX2" y="connsiteY2"/>
              </a:cxn>
              <a:cxn ang="0">
                <a:pos x="connsiteX3" y="connsiteY3"/>
              </a:cxn>
            </a:cxnLst>
            <a:rect l="l" t="t" r="r" b="b"/>
            <a:pathLst>
              <a:path w="1612490" h="167285">
                <a:moveTo>
                  <a:pt x="0" y="0"/>
                </a:moveTo>
                <a:cubicBezTo>
                  <a:pt x="217129" y="81116"/>
                  <a:pt x="434258" y="162233"/>
                  <a:pt x="609600" y="167149"/>
                </a:cubicBezTo>
                <a:cubicBezTo>
                  <a:pt x="784942" y="172065"/>
                  <a:pt x="884903" y="42607"/>
                  <a:pt x="1052051" y="29497"/>
                </a:cubicBezTo>
                <a:cubicBezTo>
                  <a:pt x="1219199" y="16387"/>
                  <a:pt x="1527277" y="88491"/>
                  <a:pt x="1612490" y="88491"/>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2446070" y="4108545"/>
            <a:ext cx="1630334" cy="532717"/>
          </a:xfrm>
          <a:custGeom>
            <a:avLst/>
            <a:gdLst>
              <a:gd name="connsiteX0" fmla="*/ 0 w 1630334"/>
              <a:gd name="connsiteY0" fmla="*/ 492035 h 532717"/>
              <a:gd name="connsiteX1" fmla="*/ 678426 w 1630334"/>
              <a:gd name="connsiteY1" fmla="*/ 492035 h 532717"/>
              <a:gd name="connsiteX2" fmla="*/ 1396180 w 1630334"/>
              <a:gd name="connsiteY2" fmla="*/ 69248 h 532717"/>
              <a:gd name="connsiteX3" fmla="*/ 1612490 w 1630334"/>
              <a:gd name="connsiteY3" fmla="*/ 10255 h 532717"/>
              <a:gd name="connsiteX4" fmla="*/ 1602658 w 1630334"/>
              <a:gd name="connsiteY4" fmla="*/ 423 h 53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334" h="532717">
                <a:moveTo>
                  <a:pt x="0" y="492035"/>
                </a:moveTo>
                <a:cubicBezTo>
                  <a:pt x="222864" y="527267"/>
                  <a:pt x="445729" y="562499"/>
                  <a:pt x="678426" y="492035"/>
                </a:cubicBezTo>
                <a:cubicBezTo>
                  <a:pt x="911123" y="421571"/>
                  <a:pt x="1240503" y="149545"/>
                  <a:pt x="1396180" y="69248"/>
                </a:cubicBezTo>
                <a:cubicBezTo>
                  <a:pt x="1551857" y="-11049"/>
                  <a:pt x="1612490" y="10255"/>
                  <a:pt x="1612490" y="10255"/>
                </a:cubicBezTo>
                <a:cubicBezTo>
                  <a:pt x="1646903" y="-1216"/>
                  <a:pt x="1624780" y="-397"/>
                  <a:pt x="1602658" y="423"/>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24"/>
          <p:cNvSpPr/>
          <p:nvPr/>
        </p:nvSpPr>
        <p:spPr>
          <a:xfrm>
            <a:off x="2426405" y="4118800"/>
            <a:ext cx="1622323" cy="1042219"/>
          </a:xfrm>
          <a:custGeom>
            <a:avLst/>
            <a:gdLst>
              <a:gd name="connsiteX0" fmla="*/ 0 w 1622323"/>
              <a:gd name="connsiteY0" fmla="*/ 1042219 h 1042219"/>
              <a:gd name="connsiteX1" fmla="*/ 963562 w 1622323"/>
              <a:gd name="connsiteY1" fmla="*/ 825909 h 1042219"/>
              <a:gd name="connsiteX2" fmla="*/ 1219200 w 1622323"/>
              <a:gd name="connsiteY2" fmla="*/ 294968 h 1042219"/>
              <a:gd name="connsiteX3" fmla="*/ 1622323 w 1622323"/>
              <a:gd name="connsiteY3" fmla="*/ 0 h 1042219"/>
            </a:gdLst>
            <a:ahLst/>
            <a:cxnLst>
              <a:cxn ang="0">
                <a:pos x="connsiteX0" y="connsiteY0"/>
              </a:cxn>
              <a:cxn ang="0">
                <a:pos x="connsiteX1" y="connsiteY1"/>
              </a:cxn>
              <a:cxn ang="0">
                <a:pos x="connsiteX2" y="connsiteY2"/>
              </a:cxn>
              <a:cxn ang="0">
                <a:pos x="connsiteX3" y="connsiteY3"/>
              </a:cxn>
            </a:cxnLst>
            <a:rect l="l" t="t" r="r" b="b"/>
            <a:pathLst>
              <a:path w="1622323" h="1042219">
                <a:moveTo>
                  <a:pt x="0" y="1042219"/>
                </a:moveTo>
                <a:cubicBezTo>
                  <a:pt x="380181" y="996335"/>
                  <a:pt x="760362" y="950451"/>
                  <a:pt x="963562" y="825909"/>
                </a:cubicBezTo>
                <a:cubicBezTo>
                  <a:pt x="1166762" y="701367"/>
                  <a:pt x="1109406" y="432620"/>
                  <a:pt x="1219200" y="294968"/>
                </a:cubicBezTo>
                <a:cubicBezTo>
                  <a:pt x="1328994" y="157316"/>
                  <a:pt x="1475658" y="78658"/>
                  <a:pt x="1622323"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25"/>
          <p:cNvSpPr/>
          <p:nvPr/>
        </p:nvSpPr>
        <p:spPr>
          <a:xfrm>
            <a:off x="2426405" y="4158129"/>
            <a:ext cx="1553497" cy="1406013"/>
          </a:xfrm>
          <a:custGeom>
            <a:avLst/>
            <a:gdLst>
              <a:gd name="connsiteX0" fmla="*/ 0 w 1553497"/>
              <a:gd name="connsiteY0" fmla="*/ 1406013 h 1406013"/>
              <a:gd name="connsiteX1" fmla="*/ 757084 w 1553497"/>
              <a:gd name="connsiteY1" fmla="*/ 914400 h 1406013"/>
              <a:gd name="connsiteX2" fmla="*/ 875071 w 1553497"/>
              <a:gd name="connsiteY2" fmla="*/ 403122 h 1406013"/>
              <a:gd name="connsiteX3" fmla="*/ 1553497 w 1553497"/>
              <a:gd name="connsiteY3" fmla="*/ 0 h 1406013"/>
            </a:gdLst>
            <a:ahLst/>
            <a:cxnLst>
              <a:cxn ang="0">
                <a:pos x="connsiteX0" y="connsiteY0"/>
              </a:cxn>
              <a:cxn ang="0">
                <a:pos x="connsiteX1" y="connsiteY1"/>
              </a:cxn>
              <a:cxn ang="0">
                <a:pos x="connsiteX2" y="connsiteY2"/>
              </a:cxn>
              <a:cxn ang="0">
                <a:pos x="connsiteX3" y="connsiteY3"/>
              </a:cxn>
            </a:cxnLst>
            <a:rect l="l" t="t" r="r" b="b"/>
            <a:pathLst>
              <a:path w="1553497" h="1406013">
                <a:moveTo>
                  <a:pt x="0" y="1406013"/>
                </a:moveTo>
                <a:cubicBezTo>
                  <a:pt x="305619" y="1243780"/>
                  <a:pt x="611239" y="1081548"/>
                  <a:pt x="757084" y="914400"/>
                </a:cubicBezTo>
                <a:cubicBezTo>
                  <a:pt x="902929" y="747252"/>
                  <a:pt x="742336" y="555522"/>
                  <a:pt x="875071" y="403122"/>
                </a:cubicBezTo>
                <a:cubicBezTo>
                  <a:pt x="1007806" y="250722"/>
                  <a:pt x="1456813" y="57355"/>
                  <a:pt x="1553497"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reeform 26"/>
          <p:cNvSpPr/>
          <p:nvPr/>
        </p:nvSpPr>
        <p:spPr>
          <a:xfrm>
            <a:off x="2446070" y="4068761"/>
            <a:ext cx="1592826" cy="1872552"/>
          </a:xfrm>
          <a:custGeom>
            <a:avLst/>
            <a:gdLst>
              <a:gd name="connsiteX0" fmla="*/ 0 w 1592826"/>
              <a:gd name="connsiteY0" fmla="*/ 1780516 h 1872552"/>
              <a:gd name="connsiteX1" fmla="*/ 904568 w 1592826"/>
              <a:gd name="connsiteY1" fmla="*/ 1800181 h 1872552"/>
              <a:gd name="connsiteX2" fmla="*/ 1248697 w 1592826"/>
              <a:gd name="connsiteY2" fmla="*/ 984103 h 1872552"/>
              <a:gd name="connsiteX3" fmla="*/ 1504335 w 1592826"/>
              <a:gd name="connsiteY3" fmla="*/ 89368 h 1872552"/>
              <a:gd name="connsiteX4" fmla="*/ 1592826 w 1592826"/>
              <a:gd name="connsiteY4" fmla="*/ 79536 h 1872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1872552">
                <a:moveTo>
                  <a:pt x="0" y="1780516"/>
                </a:moveTo>
                <a:cubicBezTo>
                  <a:pt x="348226" y="1856716"/>
                  <a:pt x="696452" y="1932917"/>
                  <a:pt x="904568" y="1800181"/>
                </a:cubicBezTo>
                <a:cubicBezTo>
                  <a:pt x="1112684" y="1667445"/>
                  <a:pt x="1148736" y="1269238"/>
                  <a:pt x="1248697" y="984103"/>
                </a:cubicBezTo>
                <a:cubicBezTo>
                  <a:pt x="1348658" y="698968"/>
                  <a:pt x="1446980" y="240129"/>
                  <a:pt x="1504335" y="89368"/>
                </a:cubicBezTo>
                <a:cubicBezTo>
                  <a:pt x="1561690" y="-61393"/>
                  <a:pt x="1577258" y="9071"/>
                  <a:pt x="1592826" y="79536"/>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a:off x="2475567" y="4167961"/>
            <a:ext cx="1553496" cy="2008268"/>
          </a:xfrm>
          <a:custGeom>
            <a:avLst/>
            <a:gdLst>
              <a:gd name="connsiteX0" fmla="*/ 0 w 1553496"/>
              <a:gd name="connsiteY0" fmla="*/ 1976284 h 2008268"/>
              <a:gd name="connsiteX1" fmla="*/ 442451 w 1553496"/>
              <a:gd name="connsiteY1" fmla="*/ 1936955 h 2008268"/>
              <a:gd name="connsiteX2" fmla="*/ 648929 w 1553496"/>
              <a:gd name="connsiteY2" fmla="*/ 1347019 h 2008268"/>
              <a:gd name="connsiteX3" fmla="*/ 1150374 w 1553496"/>
              <a:gd name="connsiteY3" fmla="*/ 629265 h 2008268"/>
              <a:gd name="connsiteX4" fmla="*/ 1553496 w 1553496"/>
              <a:gd name="connsiteY4" fmla="*/ 0 h 2008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3496" h="2008268">
                <a:moveTo>
                  <a:pt x="0" y="1976284"/>
                </a:moveTo>
                <a:cubicBezTo>
                  <a:pt x="167148" y="2009058"/>
                  <a:pt x="334296" y="2041833"/>
                  <a:pt x="442451" y="1936955"/>
                </a:cubicBezTo>
                <a:cubicBezTo>
                  <a:pt x="550606" y="1832077"/>
                  <a:pt x="530942" y="1564967"/>
                  <a:pt x="648929" y="1347019"/>
                </a:cubicBezTo>
                <a:cubicBezTo>
                  <a:pt x="766916" y="1129071"/>
                  <a:pt x="999613" y="853768"/>
                  <a:pt x="1150374" y="629265"/>
                </a:cubicBezTo>
                <a:cubicBezTo>
                  <a:pt x="1301135" y="404762"/>
                  <a:pt x="1427315" y="202381"/>
                  <a:pt x="155349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28"/>
          <p:cNvSpPr/>
          <p:nvPr/>
        </p:nvSpPr>
        <p:spPr>
          <a:xfrm>
            <a:off x="2465734" y="4295780"/>
            <a:ext cx="1592826" cy="2104104"/>
          </a:xfrm>
          <a:custGeom>
            <a:avLst/>
            <a:gdLst>
              <a:gd name="connsiteX0" fmla="*/ 0 w 1592826"/>
              <a:gd name="connsiteY0" fmla="*/ 2104104 h 2104104"/>
              <a:gd name="connsiteX1" fmla="*/ 639097 w 1592826"/>
              <a:gd name="connsiteY1" fmla="*/ 1592826 h 2104104"/>
              <a:gd name="connsiteX2" fmla="*/ 747252 w 1592826"/>
              <a:gd name="connsiteY2" fmla="*/ 1002891 h 2104104"/>
              <a:gd name="connsiteX3" fmla="*/ 1130710 w 1592826"/>
              <a:gd name="connsiteY3" fmla="*/ 462117 h 2104104"/>
              <a:gd name="connsiteX4" fmla="*/ 1592826 w 1592826"/>
              <a:gd name="connsiteY4" fmla="*/ 0 h 210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826" h="2104104">
                <a:moveTo>
                  <a:pt x="0" y="2104104"/>
                </a:moveTo>
                <a:cubicBezTo>
                  <a:pt x="257277" y="1940232"/>
                  <a:pt x="514555" y="1776361"/>
                  <a:pt x="639097" y="1592826"/>
                </a:cubicBezTo>
                <a:cubicBezTo>
                  <a:pt x="763639" y="1409291"/>
                  <a:pt x="665317" y="1191342"/>
                  <a:pt x="747252" y="1002891"/>
                </a:cubicBezTo>
                <a:cubicBezTo>
                  <a:pt x="829187" y="814440"/>
                  <a:pt x="989781" y="629265"/>
                  <a:pt x="1130710" y="462117"/>
                </a:cubicBezTo>
                <a:cubicBezTo>
                  <a:pt x="1271639" y="294969"/>
                  <a:pt x="1432232" y="147484"/>
                  <a:pt x="1592826" y="0"/>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Arrow Connector 30"/>
          <p:cNvCxnSpPr>
            <a:stCxn id="20" idx="2"/>
            <a:endCxn id="16" idx="0"/>
          </p:cNvCxnSpPr>
          <p:nvPr/>
        </p:nvCxnSpPr>
        <p:spPr>
          <a:xfrm>
            <a:off x="7498668" y="2186857"/>
            <a:ext cx="0" cy="165852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5" idx="0"/>
          </p:cNvCxnSpPr>
          <p:nvPr/>
        </p:nvCxnSpPr>
        <p:spPr>
          <a:xfrm>
            <a:off x="1475656" y="1888209"/>
            <a:ext cx="17675" cy="116197"/>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851920" y="5269207"/>
            <a:ext cx="5212585" cy="1200329"/>
          </a:xfrm>
          <a:prstGeom prst="rect">
            <a:avLst/>
          </a:prstGeom>
          <a:noFill/>
        </p:spPr>
        <p:txBody>
          <a:bodyPr wrap="square" rtlCol="0">
            <a:spAutoFit/>
          </a:bodyPr>
          <a:lstStyle/>
          <a:p>
            <a:r>
              <a:rPr lang="en-GB" dirty="0"/>
              <a:t>The beamline controls team concentrates these interfaces towards ICS and creates a collaboration environment designed to promote planning coordination and prioritization</a:t>
            </a:r>
          </a:p>
        </p:txBody>
      </p:sp>
      <p:sp>
        <p:nvSpPr>
          <p:cNvPr id="34" name="Rounded Rectangle 33"/>
          <p:cNvSpPr/>
          <p:nvPr/>
        </p:nvSpPr>
        <p:spPr>
          <a:xfrm>
            <a:off x="4046566" y="3904714"/>
            <a:ext cx="1800200" cy="504056"/>
          </a:xfrm>
          <a:prstGeom prst="roundRect">
            <a:avLst/>
          </a:prstGeom>
          <a:gradFill>
            <a:gsLst>
              <a:gs pos="69000">
                <a:srgbClr val="0070C0"/>
              </a:gs>
              <a:gs pos="0">
                <a:srgbClr val="0070C0"/>
              </a:gs>
              <a:gs pos="100000">
                <a:schemeClr val="accent2">
                  <a:lumMod val="75000"/>
                </a:scheme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Beamline controls team</a:t>
            </a:r>
          </a:p>
        </p:txBody>
      </p:sp>
      <p:sp>
        <p:nvSpPr>
          <p:cNvPr id="3" name="Freeform 2"/>
          <p:cNvSpPr/>
          <p:nvPr/>
        </p:nvSpPr>
        <p:spPr>
          <a:xfrm>
            <a:off x="5889523" y="3985208"/>
            <a:ext cx="728129" cy="169432"/>
          </a:xfrm>
          <a:custGeom>
            <a:avLst/>
            <a:gdLst>
              <a:gd name="connsiteX0" fmla="*/ 0 w 728129"/>
              <a:gd name="connsiteY0" fmla="*/ 144340 h 169432"/>
              <a:gd name="connsiteX1" fmla="*/ 147483 w 728129"/>
              <a:gd name="connsiteY1" fmla="*/ 6689 h 169432"/>
              <a:gd name="connsiteX2" fmla="*/ 422787 w 728129"/>
              <a:gd name="connsiteY2" fmla="*/ 36186 h 169432"/>
              <a:gd name="connsiteX3" fmla="*/ 629264 w 728129"/>
              <a:gd name="connsiteY3" fmla="*/ 164005 h 169432"/>
              <a:gd name="connsiteX4" fmla="*/ 727587 w 728129"/>
              <a:gd name="connsiteY4" fmla="*/ 154173 h 1694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129" h="169432">
                <a:moveTo>
                  <a:pt x="0" y="144340"/>
                </a:moveTo>
                <a:cubicBezTo>
                  <a:pt x="38509" y="84527"/>
                  <a:pt x="77019" y="24715"/>
                  <a:pt x="147483" y="6689"/>
                </a:cubicBezTo>
                <a:cubicBezTo>
                  <a:pt x="217947" y="-11337"/>
                  <a:pt x="342490" y="9967"/>
                  <a:pt x="422787" y="36186"/>
                </a:cubicBezTo>
                <a:cubicBezTo>
                  <a:pt x="503084" y="62405"/>
                  <a:pt x="578464" y="144341"/>
                  <a:pt x="629264" y="164005"/>
                </a:cubicBezTo>
                <a:cubicBezTo>
                  <a:pt x="680064" y="183670"/>
                  <a:pt x="734142" y="142702"/>
                  <a:pt x="727587" y="154173"/>
                </a:cubicBezTo>
              </a:path>
            </a:pathLst>
          </a:custGeom>
          <a:noFill/>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429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4D6C9FB-8713-4461-8C11-C4BA936C0818}"/>
              </a:ext>
            </a:extLst>
          </p:cNvPr>
          <p:cNvPicPr>
            <a:picLocks noChangeAspect="1"/>
          </p:cNvPicPr>
          <p:nvPr/>
        </p:nvPicPr>
        <p:blipFill>
          <a:blip r:embed="rId2"/>
          <a:stretch>
            <a:fillRect/>
          </a:stretch>
        </p:blipFill>
        <p:spPr>
          <a:xfrm>
            <a:off x="179511" y="2348880"/>
            <a:ext cx="8852181" cy="3796531"/>
          </a:xfrm>
          <a:prstGeom prst="rect">
            <a:avLst/>
          </a:prstGeom>
          <a:ln w="38100">
            <a:solidFill>
              <a:schemeClr val="accent1">
                <a:lumMod val="75000"/>
              </a:schemeClr>
            </a:solidFill>
          </a:ln>
        </p:spPr>
      </p:pic>
      <p:sp>
        <p:nvSpPr>
          <p:cNvPr id="2" name="Title 1">
            <a:extLst>
              <a:ext uri="{FF2B5EF4-FFF2-40B4-BE49-F238E27FC236}">
                <a16:creationId xmlns:a16="http://schemas.microsoft.com/office/drawing/2014/main" id="{222D4564-C11E-42C3-A668-E841EBEEF03B}"/>
              </a:ext>
            </a:extLst>
          </p:cNvPr>
          <p:cNvSpPr>
            <a:spLocks noGrp="1"/>
          </p:cNvSpPr>
          <p:nvPr>
            <p:ph type="title"/>
          </p:nvPr>
        </p:nvSpPr>
        <p:spPr/>
        <p:txBody>
          <a:bodyPr/>
          <a:lstStyle/>
          <a:p>
            <a:r>
              <a:rPr lang="en-GB" dirty="0"/>
              <a:t>Beamline controls team today</a:t>
            </a:r>
            <a:br>
              <a:rPr lang="sv-SE" dirty="0"/>
            </a:br>
            <a:r>
              <a:rPr lang="sv-SE" sz="2000" dirty="0"/>
              <a:t>(p. 2 of 3)</a:t>
            </a:r>
            <a:endParaRPr lang="en-SE" sz="2000" dirty="0"/>
          </a:p>
        </p:txBody>
      </p:sp>
      <p:sp>
        <p:nvSpPr>
          <p:cNvPr id="3" name="Content Placeholder 2">
            <a:extLst>
              <a:ext uri="{FF2B5EF4-FFF2-40B4-BE49-F238E27FC236}">
                <a16:creationId xmlns:a16="http://schemas.microsoft.com/office/drawing/2014/main" id="{D356BA48-BD90-4102-BCA3-06F0AD5FDE70}"/>
              </a:ext>
            </a:extLst>
          </p:cNvPr>
          <p:cNvSpPr>
            <a:spLocks noGrp="1"/>
          </p:cNvSpPr>
          <p:nvPr>
            <p:ph idx="1"/>
          </p:nvPr>
        </p:nvSpPr>
        <p:spPr>
          <a:xfrm>
            <a:off x="457200" y="1484784"/>
            <a:ext cx="8229600" cy="4525963"/>
          </a:xfrm>
        </p:spPr>
        <p:txBody>
          <a:bodyPr/>
          <a:lstStyle/>
          <a:p>
            <a:r>
              <a:rPr lang="sv-SE" dirty="0">
                <a:hlinkClick r:id="rId3"/>
              </a:rPr>
              <a:t>https://confluence.esss.lu.se/display/BCG</a:t>
            </a:r>
            <a:endParaRPr lang="sv-SE" dirty="0"/>
          </a:p>
        </p:txBody>
      </p:sp>
      <p:sp>
        <p:nvSpPr>
          <p:cNvPr id="4" name="Slide Number Placeholder 3">
            <a:extLst>
              <a:ext uri="{FF2B5EF4-FFF2-40B4-BE49-F238E27FC236}">
                <a16:creationId xmlns:a16="http://schemas.microsoft.com/office/drawing/2014/main" id="{3371797B-AC61-475B-96D1-3529D177625D}"/>
              </a:ext>
            </a:extLst>
          </p:cNvPr>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377715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FD6D3-5242-4D25-81E0-8ED212E89FF8}"/>
              </a:ext>
            </a:extLst>
          </p:cNvPr>
          <p:cNvSpPr>
            <a:spLocks noGrp="1"/>
          </p:cNvSpPr>
          <p:nvPr>
            <p:ph type="title"/>
          </p:nvPr>
        </p:nvSpPr>
        <p:spPr/>
        <p:txBody>
          <a:bodyPr/>
          <a:lstStyle/>
          <a:p>
            <a:r>
              <a:rPr lang="en-GB" dirty="0"/>
              <a:t>Beamline controls team today</a:t>
            </a:r>
            <a:br>
              <a:rPr lang="sv-SE" dirty="0"/>
            </a:br>
            <a:r>
              <a:rPr lang="sv-SE" sz="2000" dirty="0"/>
              <a:t>(p. 3 of 3)</a:t>
            </a:r>
            <a:endParaRPr lang="en-SE" dirty="0"/>
          </a:p>
        </p:txBody>
      </p:sp>
      <p:sp>
        <p:nvSpPr>
          <p:cNvPr id="3" name="Content Placeholder 2">
            <a:extLst>
              <a:ext uri="{FF2B5EF4-FFF2-40B4-BE49-F238E27FC236}">
                <a16:creationId xmlns:a16="http://schemas.microsoft.com/office/drawing/2014/main" id="{1CA9A7D8-3618-474F-B916-FCC510312947}"/>
              </a:ext>
            </a:extLst>
          </p:cNvPr>
          <p:cNvSpPr>
            <a:spLocks noGrp="1"/>
          </p:cNvSpPr>
          <p:nvPr>
            <p:ph idx="1"/>
          </p:nvPr>
        </p:nvSpPr>
        <p:spPr/>
        <p:txBody>
          <a:bodyPr/>
          <a:lstStyle/>
          <a:p>
            <a:r>
              <a:rPr lang="en-US" dirty="0"/>
              <a:t>BCT is “a team/project across the science directorate to deliver controls scope to instruments in collaboration with the integrated control systems division”.</a:t>
            </a:r>
          </a:p>
          <a:p>
            <a:endParaRPr lang="en-US" dirty="0"/>
          </a:p>
          <a:p>
            <a:r>
              <a:rPr lang="en-US" dirty="0"/>
              <a:t>ICS work package 12 is not an active part of the BCT meeting, but ICS work package 12 aligns with BCT about once a month.</a:t>
            </a:r>
            <a:endParaRPr lang="en-SE" dirty="0"/>
          </a:p>
        </p:txBody>
      </p:sp>
      <p:sp>
        <p:nvSpPr>
          <p:cNvPr id="4" name="Slide Number Placeholder 3">
            <a:extLst>
              <a:ext uri="{FF2B5EF4-FFF2-40B4-BE49-F238E27FC236}">
                <a16:creationId xmlns:a16="http://schemas.microsoft.com/office/drawing/2014/main" id="{012A8986-EAF0-4B5B-B4C7-F16F2CAEC90A}"/>
              </a:ext>
            </a:extLst>
          </p:cNvPr>
          <p:cNvSpPr>
            <a:spLocks noGrp="1"/>
          </p:cNvSpPr>
          <p:nvPr>
            <p:ph type="sldNum" sz="quarter" idx="12"/>
          </p:nvPr>
        </p:nvSpPr>
        <p:spPr/>
        <p:txBody>
          <a:bodyPr/>
          <a:lstStyle/>
          <a:p>
            <a:fld id="{551115BC-487E-4422-894C-CB7CD3E79223}" type="slidenum">
              <a:rPr lang="sv-SE" smtClean="0"/>
              <a:t>9</a:t>
            </a:fld>
            <a:endParaRPr lang="sv-SE" dirty="0"/>
          </a:p>
        </p:txBody>
      </p:sp>
    </p:spTree>
    <p:extLst>
      <p:ext uri="{BB962C8B-B14F-4D97-AF65-F5344CB8AC3E}">
        <p14:creationId xmlns:p14="http://schemas.microsoft.com/office/powerpoint/2010/main" val="4050357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3423</TotalTime>
  <Words>1219</Words>
  <Application>Microsoft Office PowerPoint</Application>
  <PresentationFormat>On-screen Show (4:3)</PresentationFormat>
  <Paragraphs>244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Symbol</vt:lpstr>
      <vt:lpstr>Office Theme</vt:lpstr>
      <vt:lpstr>ICS plans and development with NSS</vt:lpstr>
      <vt:lpstr>Charge Questions and Presentation Description</vt:lpstr>
      <vt:lpstr>Presentation Goal</vt:lpstr>
      <vt:lpstr>Current status of plans and development with NSS</vt:lpstr>
      <vt:lpstr>Technical model for integration</vt:lpstr>
      <vt:lpstr>Project interfaces</vt:lpstr>
      <vt:lpstr>Beamline controls team today (p. 1 of 3)</vt:lpstr>
      <vt:lpstr>Beamline controls team today (p. 2 of 3)</vt:lpstr>
      <vt:lpstr>Beamline controls team today (p. 3 of 3)</vt:lpstr>
      <vt:lpstr>BCT improvement proposal (under discussion) p. 1 of 6</vt:lpstr>
      <vt:lpstr>BCT improvement proposal (under discussion) p. 2 of 6</vt:lpstr>
      <vt:lpstr>BCT improvement proposal (under discussion) p. 3 of 6</vt:lpstr>
      <vt:lpstr>BCT improvement proposal (under discussion) p. 4 of 6</vt:lpstr>
      <vt:lpstr>BCT improvement proposal (under discussion) p. 5 of 6</vt:lpstr>
      <vt:lpstr>BCT improvement proposal (under discussion) p. 6 of 6</vt:lpstr>
      <vt:lpstr>Example: BCT mid-term planning</vt:lpstr>
      <vt:lpstr>Illustration of the BCT mid-term planning</vt:lpstr>
      <vt:lpstr>Summary</vt:lpstr>
      <vt:lpstr>  </vt:lpstr>
    </vt:vector>
  </TitlesOfParts>
  <Manager>Henrik.Carling@esss.se</Manager>
  <Company>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Maria Romedahl</cp:lastModifiedBy>
  <cp:revision>244</cp:revision>
  <dcterms:created xsi:type="dcterms:W3CDTF">2013-10-29T16:05:10Z</dcterms:created>
  <dcterms:modified xsi:type="dcterms:W3CDTF">2019-04-08T13:08:35Z</dcterms:modified>
</cp:coreProperties>
</file>