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2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3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notesSlides/notesSlide4.xml" ContentType="application/vnd.openxmlformats-officedocument.presentationml.notesSlide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notesSlides/notesSlide5.xml" ContentType="application/vnd.openxmlformats-officedocument.presentationml.notesSlide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notesSlides/notesSlide6.xml" ContentType="application/vnd.openxmlformats-officedocument.presentationml.notesSlide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notesSlides/notesSlide7.xml" ContentType="application/vnd.openxmlformats-officedocument.presentationml.notesSlide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notesSlides/notesSlide8.xml" ContentType="application/vnd.openxmlformats-officedocument.presentationml.notesSlide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303" r:id="rId4"/>
    <p:sldId id="295" r:id="rId5"/>
    <p:sldId id="297" r:id="rId6"/>
    <p:sldId id="296" r:id="rId7"/>
    <p:sldId id="298" r:id="rId8"/>
    <p:sldId id="299" r:id="rId9"/>
    <p:sldId id="300" r:id="rId10"/>
    <p:sldId id="302" r:id="rId11"/>
    <p:sldId id="293" r:id="rId12"/>
    <p:sldId id="304" r:id="rId13"/>
    <p:sldId id="268" r:id="rId14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el Beck" initials="MB" lastIdx="3" clrIdx="0">
    <p:extLst>
      <p:ext uri="{19B8F6BF-5375-455C-9EA6-DF929625EA0E}">
        <p15:presenceInfo xmlns:p15="http://schemas.microsoft.com/office/powerpoint/2012/main" userId="2a2ed4b0f08718f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04" autoAdjust="0"/>
    <p:restoredTop sz="89551" autoAdjust="0"/>
  </p:normalViewPr>
  <p:slideViewPr>
    <p:cSldViewPr>
      <p:cViewPr varScale="1">
        <p:scale>
          <a:sx n="101" d="100"/>
          <a:sy n="101" d="100"/>
        </p:scale>
        <p:origin x="175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2019-04-07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System Engineering Management Plan, Control System Requirements, Interface Control Document, System Design Document, System Integration Plan, Verification Plan through </a:t>
            </a:r>
          </a:p>
          <a:p>
            <a:r>
              <a:rPr lang="en-US" dirty="0"/>
              <a:t>PDR, CDR, TRR and SAR </a:t>
            </a:r>
          </a:p>
          <a:p>
            <a:endParaRPr lang="en-US" dirty="0"/>
          </a:p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18297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TMS </a:t>
            </a:r>
            <a:r>
              <a:rPr lang="en-GB" dirty="0" err="1" smtClean="0"/>
              <a:t>Julich</a:t>
            </a:r>
            <a:r>
              <a:rPr lang="en-GB" dirty="0" smtClean="0"/>
              <a:t> CDR – 2019-05</a:t>
            </a:r>
          </a:p>
          <a:p>
            <a:r>
              <a:rPr lang="en-GB" dirty="0" smtClean="0"/>
              <a:t>TW AVS Drive FAT – 2019-09</a:t>
            </a:r>
          </a:p>
          <a:p>
            <a:r>
              <a:rPr lang="en-GB" dirty="0" smtClean="0"/>
              <a:t>TW Bilbao FAT – Q120</a:t>
            </a:r>
          </a:p>
          <a:p>
            <a:r>
              <a:rPr lang="en-GB" dirty="0" smtClean="0"/>
              <a:t>TS </a:t>
            </a:r>
            <a:r>
              <a:rPr lang="en-GB" dirty="0" err="1" smtClean="0"/>
              <a:t>Julich</a:t>
            </a:r>
            <a:r>
              <a:rPr lang="en-GB" dirty="0" smtClean="0"/>
              <a:t> FAT – 2020-02</a:t>
            </a:r>
          </a:p>
          <a:p>
            <a:endParaRPr lang="en-GB" dirty="0"/>
          </a:p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282325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83447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TMS Julich CDR – </a:t>
            </a:r>
            <a:r>
              <a:rPr lang="en-GB" dirty="0" smtClean="0"/>
              <a:t>2019-05</a:t>
            </a:r>
            <a:endParaRPr lang="en-GB" dirty="0"/>
          </a:p>
          <a:p>
            <a:r>
              <a:rPr lang="en-GB" dirty="0"/>
              <a:t>TW AVS Drive FAT – </a:t>
            </a:r>
            <a:r>
              <a:rPr lang="en-GB" dirty="0" smtClean="0"/>
              <a:t>2019-09</a:t>
            </a:r>
            <a:endParaRPr lang="en-GB" dirty="0"/>
          </a:p>
          <a:p>
            <a:r>
              <a:rPr lang="en-GB" dirty="0"/>
              <a:t>TW Bilbo FAT – </a:t>
            </a:r>
            <a:r>
              <a:rPr lang="en-GB" dirty="0" smtClean="0"/>
              <a:t>Q120</a:t>
            </a:r>
            <a:endParaRPr lang="en-GB" dirty="0"/>
          </a:p>
          <a:p>
            <a:r>
              <a:rPr lang="en-GB" dirty="0"/>
              <a:t>TS Julich FAT – </a:t>
            </a:r>
            <a:r>
              <a:rPr lang="en-GB" dirty="0" smtClean="0"/>
              <a:t>2020-02</a:t>
            </a:r>
            <a:endParaRPr lang="en-GB" dirty="0"/>
          </a:p>
          <a:p>
            <a:endParaRPr lang="en-GB" dirty="0"/>
          </a:p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2571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9529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89590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9269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  <a:p>
            <a:r>
              <a:rPr lang="sv-SE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A4BDC-B033-443E-A19F-40D061C680D9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9263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A4BDC-B033-443E-A19F-40D061C680D9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01351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A4BDC-B033-443E-A19F-40D061C680D9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4524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A4BDC-B033-443E-A19F-40D061C680D9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0201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2019-04-07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2019-04-07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2019-04-07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2019-04-07</a:t>
            </a:fld>
            <a:endParaRPr lang="sv-S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D93158-3B6F-444E-A4FF-90CE6C447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3233B-D569-4A6E-878F-CDE152514C47}" type="datetime1">
              <a:rPr lang="sv-SE" smtClean="0"/>
              <a:t>2019-04-07</a:t>
            </a:fld>
            <a:endParaRPr lang="sv-S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C1A479-D183-462E-A84B-52BDA1C0F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BEDD88-780E-447E-B214-E24D103C5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86628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2019-04-07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64.xml"/><Relationship Id="rId13" Type="http://schemas.openxmlformats.org/officeDocument/2006/relationships/tags" Target="../tags/tag269.xml"/><Relationship Id="rId18" Type="http://schemas.openxmlformats.org/officeDocument/2006/relationships/tags" Target="../tags/tag274.xml"/><Relationship Id="rId26" Type="http://schemas.openxmlformats.org/officeDocument/2006/relationships/tags" Target="../tags/tag282.xml"/><Relationship Id="rId39" Type="http://schemas.openxmlformats.org/officeDocument/2006/relationships/tags" Target="../tags/tag295.xml"/><Relationship Id="rId3" Type="http://schemas.openxmlformats.org/officeDocument/2006/relationships/tags" Target="../tags/tag259.xml"/><Relationship Id="rId21" Type="http://schemas.openxmlformats.org/officeDocument/2006/relationships/tags" Target="../tags/tag277.xml"/><Relationship Id="rId34" Type="http://schemas.openxmlformats.org/officeDocument/2006/relationships/tags" Target="../tags/tag290.xml"/><Relationship Id="rId7" Type="http://schemas.openxmlformats.org/officeDocument/2006/relationships/tags" Target="../tags/tag263.xml"/><Relationship Id="rId12" Type="http://schemas.openxmlformats.org/officeDocument/2006/relationships/tags" Target="../tags/tag268.xml"/><Relationship Id="rId17" Type="http://schemas.openxmlformats.org/officeDocument/2006/relationships/tags" Target="../tags/tag273.xml"/><Relationship Id="rId25" Type="http://schemas.openxmlformats.org/officeDocument/2006/relationships/tags" Target="../tags/tag281.xml"/><Relationship Id="rId33" Type="http://schemas.openxmlformats.org/officeDocument/2006/relationships/tags" Target="../tags/tag289.xml"/><Relationship Id="rId38" Type="http://schemas.openxmlformats.org/officeDocument/2006/relationships/tags" Target="../tags/tag294.xml"/><Relationship Id="rId2" Type="http://schemas.openxmlformats.org/officeDocument/2006/relationships/tags" Target="../tags/tag258.xml"/><Relationship Id="rId16" Type="http://schemas.openxmlformats.org/officeDocument/2006/relationships/tags" Target="../tags/tag272.xml"/><Relationship Id="rId20" Type="http://schemas.openxmlformats.org/officeDocument/2006/relationships/tags" Target="../tags/tag276.xml"/><Relationship Id="rId29" Type="http://schemas.openxmlformats.org/officeDocument/2006/relationships/tags" Target="../tags/tag285.xml"/><Relationship Id="rId41" Type="http://schemas.openxmlformats.org/officeDocument/2006/relationships/notesSlide" Target="../notesSlides/notesSlide9.xml"/><Relationship Id="rId1" Type="http://schemas.openxmlformats.org/officeDocument/2006/relationships/tags" Target="../tags/tag257.xml"/><Relationship Id="rId6" Type="http://schemas.openxmlformats.org/officeDocument/2006/relationships/tags" Target="../tags/tag262.xml"/><Relationship Id="rId11" Type="http://schemas.openxmlformats.org/officeDocument/2006/relationships/tags" Target="../tags/tag267.xml"/><Relationship Id="rId24" Type="http://schemas.openxmlformats.org/officeDocument/2006/relationships/tags" Target="../tags/tag280.xml"/><Relationship Id="rId32" Type="http://schemas.openxmlformats.org/officeDocument/2006/relationships/tags" Target="../tags/tag288.xml"/><Relationship Id="rId37" Type="http://schemas.openxmlformats.org/officeDocument/2006/relationships/tags" Target="../tags/tag293.xml"/><Relationship Id="rId40" Type="http://schemas.openxmlformats.org/officeDocument/2006/relationships/slideLayout" Target="../slideLayouts/slideLayout2.xml"/><Relationship Id="rId5" Type="http://schemas.openxmlformats.org/officeDocument/2006/relationships/tags" Target="../tags/tag261.xml"/><Relationship Id="rId15" Type="http://schemas.openxmlformats.org/officeDocument/2006/relationships/tags" Target="../tags/tag271.xml"/><Relationship Id="rId23" Type="http://schemas.openxmlformats.org/officeDocument/2006/relationships/tags" Target="../tags/tag279.xml"/><Relationship Id="rId28" Type="http://schemas.openxmlformats.org/officeDocument/2006/relationships/tags" Target="../tags/tag284.xml"/><Relationship Id="rId36" Type="http://schemas.openxmlformats.org/officeDocument/2006/relationships/tags" Target="../tags/tag292.xml"/><Relationship Id="rId10" Type="http://schemas.openxmlformats.org/officeDocument/2006/relationships/tags" Target="../tags/tag266.xml"/><Relationship Id="rId19" Type="http://schemas.openxmlformats.org/officeDocument/2006/relationships/tags" Target="../tags/tag275.xml"/><Relationship Id="rId31" Type="http://schemas.openxmlformats.org/officeDocument/2006/relationships/tags" Target="../tags/tag287.xml"/><Relationship Id="rId4" Type="http://schemas.openxmlformats.org/officeDocument/2006/relationships/tags" Target="../tags/tag260.xml"/><Relationship Id="rId9" Type="http://schemas.openxmlformats.org/officeDocument/2006/relationships/tags" Target="../tags/tag265.xml"/><Relationship Id="rId14" Type="http://schemas.openxmlformats.org/officeDocument/2006/relationships/tags" Target="../tags/tag270.xml"/><Relationship Id="rId22" Type="http://schemas.openxmlformats.org/officeDocument/2006/relationships/tags" Target="../tags/tag278.xml"/><Relationship Id="rId27" Type="http://schemas.openxmlformats.org/officeDocument/2006/relationships/tags" Target="../tags/tag283.xml"/><Relationship Id="rId30" Type="http://schemas.openxmlformats.org/officeDocument/2006/relationships/tags" Target="../tags/tag286.xml"/><Relationship Id="rId35" Type="http://schemas.openxmlformats.org/officeDocument/2006/relationships/tags" Target="../tags/tag29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3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3.sv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34" Type="http://schemas.openxmlformats.org/officeDocument/2006/relationships/slideLayout" Target="../slideLayouts/slideLayout2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image" Target="../media/image5.jpg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13" Type="http://schemas.openxmlformats.org/officeDocument/2006/relationships/tags" Target="../tags/tag46.xml"/><Relationship Id="rId18" Type="http://schemas.openxmlformats.org/officeDocument/2006/relationships/tags" Target="../tags/tag51.xml"/><Relationship Id="rId26" Type="http://schemas.openxmlformats.org/officeDocument/2006/relationships/tags" Target="../tags/tag59.xml"/><Relationship Id="rId3" Type="http://schemas.openxmlformats.org/officeDocument/2006/relationships/tags" Target="../tags/tag36.xml"/><Relationship Id="rId21" Type="http://schemas.openxmlformats.org/officeDocument/2006/relationships/tags" Target="../tags/tag54.xml"/><Relationship Id="rId34" Type="http://schemas.openxmlformats.org/officeDocument/2006/relationships/slideLayout" Target="../slideLayouts/slideLayout2.xml"/><Relationship Id="rId7" Type="http://schemas.openxmlformats.org/officeDocument/2006/relationships/tags" Target="../tags/tag40.xml"/><Relationship Id="rId12" Type="http://schemas.openxmlformats.org/officeDocument/2006/relationships/tags" Target="../tags/tag45.xml"/><Relationship Id="rId17" Type="http://schemas.openxmlformats.org/officeDocument/2006/relationships/tags" Target="../tags/tag50.xml"/><Relationship Id="rId25" Type="http://schemas.openxmlformats.org/officeDocument/2006/relationships/tags" Target="../tags/tag58.xml"/><Relationship Id="rId33" Type="http://schemas.openxmlformats.org/officeDocument/2006/relationships/tags" Target="../tags/tag66.xml"/><Relationship Id="rId2" Type="http://schemas.openxmlformats.org/officeDocument/2006/relationships/tags" Target="../tags/tag35.xml"/><Relationship Id="rId16" Type="http://schemas.openxmlformats.org/officeDocument/2006/relationships/tags" Target="../tags/tag49.xml"/><Relationship Id="rId20" Type="http://schemas.openxmlformats.org/officeDocument/2006/relationships/tags" Target="../tags/tag53.xml"/><Relationship Id="rId29" Type="http://schemas.openxmlformats.org/officeDocument/2006/relationships/tags" Target="../tags/tag62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tags" Target="../tags/tag44.xml"/><Relationship Id="rId24" Type="http://schemas.openxmlformats.org/officeDocument/2006/relationships/tags" Target="../tags/tag57.xml"/><Relationship Id="rId32" Type="http://schemas.openxmlformats.org/officeDocument/2006/relationships/tags" Target="../tags/tag65.xml"/><Relationship Id="rId5" Type="http://schemas.openxmlformats.org/officeDocument/2006/relationships/tags" Target="../tags/tag38.xml"/><Relationship Id="rId15" Type="http://schemas.openxmlformats.org/officeDocument/2006/relationships/tags" Target="../tags/tag48.xml"/><Relationship Id="rId23" Type="http://schemas.openxmlformats.org/officeDocument/2006/relationships/tags" Target="../tags/tag56.xml"/><Relationship Id="rId28" Type="http://schemas.openxmlformats.org/officeDocument/2006/relationships/tags" Target="../tags/tag61.xml"/><Relationship Id="rId36" Type="http://schemas.openxmlformats.org/officeDocument/2006/relationships/image" Target="../media/image6.png"/><Relationship Id="rId10" Type="http://schemas.openxmlformats.org/officeDocument/2006/relationships/tags" Target="../tags/tag43.xml"/><Relationship Id="rId19" Type="http://schemas.openxmlformats.org/officeDocument/2006/relationships/tags" Target="../tags/tag52.xml"/><Relationship Id="rId31" Type="http://schemas.openxmlformats.org/officeDocument/2006/relationships/tags" Target="../tags/tag64.xml"/><Relationship Id="rId4" Type="http://schemas.openxmlformats.org/officeDocument/2006/relationships/tags" Target="../tags/tag37.xml"/><Relationship Id="rId9" Type="http://schemas.openxmlformats.org/officeDocument/2006/relationships/tags" Target="../tags/tag42.xml"/><Relationship Id="rId14" Type="http://schemas.openxmlformats.org/officeDocument/2006/relationships/tags" Target="../tags/tag47.xml"/><Relationship Id="rId22" Type="http://schemas.openxmlformats.org/officeDocument/2006/relationships/tags" Target="../tags/tag55.xml"/><Relationship Id="rId27" Type="http://schemas.openxmlformats.org/officeDocument/2006/relationships/tags" Target="../tags/tag60.xml"/><Relationship Id="rId30" Type="http://schemas.openxmlformats.org/officeDocument/2006/relationships/tags" Target="../tags/tag63.xml"/><Relationship Id="rId35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74.xml"/><Relationship Id="rId13" Type="http://schemas.openxmlformats.org/officeDocument/2006/relationships/tags" Target="../tags/tag79.xml"/><Relationship Id="rId18" Type="http://schemas.openxmlformats.org/officeDocument/2006/relationships/tags" Target="../tags/tag84.xml"/><Relationship Id="rId26" Type="http://schemas.openxmlformats.org/officeDocument/2006/relationships/tags" Target="../tags/tag92.xml"/><Relationship Id="rId3" Type="http://schemas.openxmlformats.org/officeDocument/2006/relationships/tags" Target="../tags/tag69.xml"/><Relationship Id="rId21" Type="http://schemas.openxmlformats.org/officeDocument/2006/relationships/tags" Target="../tags/tag87.xml"/><Relationship Id="rId34" Type="http://schemas.openxmlformats.org/officeDocument/2006/relationships/slideLayout" Target="../slideLayouts/slideLayout2.xml"/><Relationship Id="rId7" Type="http://schemas.openxmlformats.org/officeDocument/2006/relationships/tags" Target="../tags/tag73.xml"/><Relationship Id="rId12" Type="http://schemas.openxmlformats.org/officeDocument/2006/relationships/tags" Target="../tags/tag78.xml"/><Relationship Id="rId17" Type="http://schemas.openxmlformats.org/officeDocument/2006/relationships/tags" Target="../tags/tag83.xml"/><Relationship Id="rId25" Type="http://schemas.openxmlformats.org/officeDocument/2006/relationships/tags" Target="../tags/tag91.xml"/><Relationship Id="rId33" Type="http://schemas.openxmlformats.org/officeDocument/2006/relationships/tags" Target="../tags/tag99.xml"/><Relationship Id="rId2" Type="http://schemas.openxmlformats.org/officeDocument/2006/relationships/tags" Target="../tags/tag68.xml"/><Relationship Id="rId16" Type="http://schemas.openxmlformats.org/officeDocument/2006/relationships/tags" Target="../tags/tag82.xml"/><Relationship Id="rId20" Type="http://schemas.openxmlformats.org/officeDocument/2006/relationships/tags" Target="../tags/tag86.xml"/><Relationship Id="rId29" Type="http://schemas.openxmlformats.org/officeDocument/2006/relationships/tags" Target="../tags/tag95.xml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tags" Target="../tags/tag77.xml"/><Relationship Id="rId24" Type="http://schemas.openxmlformats.org/officeDocument/2006/relationships/tags" Target="../tags/tag90.xml"/><Relationship Id="rId32" Type="http://schemas.openxmlformats.org/officeDocument/2006/relationships/tags" Target="../tags/tag98.xml"/><Relationship Id="rId5" Type="http://schemas.openxmlformats.org/officeDocument/2006/relationships/tags" Target="../tags/tag71.xml"/><Relationship Id="rId15" Type="http://schemas.openxmlformats.org/officeDocument/2006/relationships/tags" Target="../tags/tag81.xml"/><Relationship Id="rId23" Type="http://schemas.openxmlformats.org/officeDocument/2006/relationships/tags" Target="../tags/tag89.xml"/><Relationship Id="rId28" Type="http://schemas.openxmlformats.org/officeDocument/2006/relationships/tags" Target="../tags/tag94.xml"/><Relationship Id="rId36" Type="http://schemas.openxmlformats.org/officeDocument/2006/relationships/image" Target="../media/image7.png"/><Relationship Id="rId10" Type="http://schemas.openxmlformats.org/officeDocument/2006/relationships/tags" Target="../tags/tag76.xml"/><Relationship Id="rId19" Type="http://schemas.openxmlformats.org/officeDocument/2006/relationships/tags" Target="../tags/tag85.xml"/><Relationship Id="rId31" Type="http://schemas.openxmlformats.org/officeDocument/2006/relationships/tags" Target="../tags/tag97.xml"/><Relationship Id="rId4" Type="http://schemas.openxmlformats.org/officeDocument/2006/relationships/tags" Target="../tags/tag70.xml"/><Relationship Id="rId9" Type="http://schemas.openxmlformats.org/officeDocument/2006/relationships/tags" Target="../tags/tag75.xml"/><Relationship Id="rId14" Type="http://schemas.openxmlformats.org/officeDocument/2006/relationships/tags" Target="../tags/tag80.xml"/><Relationship Id="rId22" Type="http://schemas.openxmlformats.org/officeDocument/2006/relationships/tags" Target="../tags/tag88.xml"/><Relationship Id="rId27" Type="http://schemas.openxmlformats.org/officeDocument/2006/relationships/tags" Target="../tags/tag93.xml"/><Relationship Id="rId30" Type="http://schemas.openxmlformats.org/officeDocument/2006/relationships/tags" Target="../tags/tag96.xml"/><Relationship Id="rId35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07.xml"/><Relationship Id="rId13" Type="http://schemas.openxmlformats.org/officeDocument/2006/relationships/tags" Target="../tags/tag112.xml"/><Relationship Id="rId18" Type="http://schemas.openxmlformats.org/officeDocument/2006/relationships/tags" Target="../tags/tag117.xml"/><Relationship Id="rId26" Type="http://schemas.openxmlformats.org/officeDocument/2006/relationships/tags" Target="../tags/tag125.xml"/><Relationship Id="rId3" Type="http://schemas.openxmlformats.org/officeDocument/2006/relationships/tags" Target="../tags/tag102.xml"/><Relationship Id="rId21" Type="http://schemas.openxmlformats.org/officeDocument/2006/relationships/tags" Target="../tags/tag120.xml"/><Relationship Id="rId34" Type="http://schemas.openxmlformats.org/officeDocument/2006/relationships/tags" Target="../tags/tag133.xml"/><Relationship Id="rId7" Type="http://schemas.openxmlformats.org/officeDocument/2006/relationships/tags" Target="../tags/tag106.xml"/><Relationship Id="rId12" Type="http://schemas.openxmlformats.org/officeDocument/2006/relationships/tags" Target="../tags/tag111.xml"/><Relationship Id="rId17" Type="http://schemas.openxmlformats.org/officeDocument/2006/relationships/tags" Target="../tags/tag116.xml"/><Relationship Id="rId25" Type="http://schemas.openxmlformats.org/officeDocument/2006/relationships/tags" Target="../tags/tag124.xml"/><Relationship Id="rId33" Type="http://schemas.openxmlformats.org/officeDocument/2006/relationships/tags" Target="../tags/tag132.xml"/><Relationship Id="rId38" Type="http://schemas.openxmlformats.org/officeDocument/2006/relationships/image" Target="../media/image8.png"/><Relationship Id="rId2" Type="http://schemas.openxmlformats.org/officeDocument/2006/relationships/tags" Target="../tags/tag101.xml"/><Relationship Id="rId16" Type="http://schemas.openxmlformats.org/officeDocument/2006/relationships/tags" Target="../tags/tag115.xml"/><Relationship Id="rId20" Type="http://schemas.openxmlformats.org/officeDocument/2006/relationships/tags" Target="../tags/tag119.xml"/><Relationship Id="rId29" Type="http://schemas.openxmlformats.org/officeDocument/2006/relationships/tags" Target="../tags/tag128.xml"/><Relationship Id="rId1" Type="http://schemas.openxmlformats.org/officeDocument/2006/relationships/tags" Target="../tags/tag100.xml"/><Relationship Id="rId6" Type="http://schemas.openxmlformats.org/officeDocument/2006/relationships/tags" Target="../tags/tag105.xml"/><Relationship Id="rId11" Type="http://schemas.openxmlformats.org/officeDocument/2006/relationships/tags" Target="../tags/tag110.xml"/><Relationship Id="rId24" Type="http://schemas.openxmlformats.org/officeDocument/2006/relationships/tags" Target="../tags/tag123.xml"/><Relationship Id="rId32" Type="http://schemas.openxmlformats.org/officeDocument/2006/relationships/tags" Target="../tags/tag131.xml"/><Relationship Id="rId37" Type="http://schemas.openxmlformats.org/officeDocument/2006/relationships/notesSlide" Target="../notesSlides/notesSlide5.xml"/><Relationship Id="rId5" Type="http://schemas.openxmlformats.org/officeDocument/2006/relationships/tags" Target="../tags/tag104.xml"/><Relationship Id="rId15" Type="http://schemas.openxmlformats.org/officeDocument/2006/relationships/tags" Target="../tags/tag114.xml"/><Relationship Id="rId23" Type="http://schemas.openxmlformats.org/officeDocument/2006/relationships/tags" Target="../tags/tag122.xml"/><Relationship Id="rId28" Type="http://schemas.openxmlformats.org/officeDocument/2006/relationships/tags" Target="../tags/tag127.xml"/><Relationship Id="rId36" Type="http://schemas.openxmlformats.org/officeDocument/2006/relationships/slideLayout" Target="../slideLayouts/slideLayout2.xml"/><Relationship Id="rId10" Type="http://schemas.openxmlformats.org/officeDocument/2006/relationships/tags" Target="../tags/tag109.xml"/><Relationship Id="rId19" Type="http://schemas.openxmlformats.org/officeDocument/2006/relationships/tags" Target="../tags/tag118.xml"/><Relationship Id="rId31" Type="http://schemas.openxmlformats.org/officeDocument/2006/relationships/tags" Target="../tags/tag130.xml"/><Relationship Id="rId4" Type="http://schemas.openxmlformats.org/officeDocument/2006/relationships/tags" Target="../tags/tag103.xml"/><Relationship Id="rId9" Type="http://schemas.openxmlformats.org/officeDocument/2006/relationships/tags" Target="../tags/tag108.xml"/><Relationship Id="rId14" Type="http://schemas.openxmlformats.org/officeDocument/2006/relationships/tags" Target="../tags/tag113.xml"/><Relationship Id="rId22" Type="http://schemas.openxmlformats.org/officeDocument/2006/relationships/tags" Target="../tags/tag121.xml"/><Relationship Id="rId27" Type="http://schemas.openxmlformats.org/officeDocument/2006/relationships/tags" Target="../tags/tag126.xml"/><Relationship Id="rId30" Type="http://schemas.openxmlformats.org/officeDocument/2006/relationships/tags" Target="../tags/tag129.xml"/><Relationship Id="rId35" Type="http://schemas.openxmlformats.org/officeDocument/2006/relationships/tags" Target="../tags/tag13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42.xml"/><Relationship Id="rId13" Type="http://schemas.openxmlformats.org/officeDocument/2006/relationships/tags" Target="../tags/tag147.xml"/><Relationship Id="rId18" Type="http://schemas.openxmlformats.org/officeDocument/2006/relationships/tags" Target="../tags/tag152.xml"/><Relationship Id="rId26" Type="http://schemas.openxmlformats.org/officeDocument/2006/relationships/tags" Target="../tags/tag160.xml"/><Relationship Id="rId3" Type="http://schemas.openxmlformats.org/officeDocument/2006/relationships/tags" Target="../tags/tag137.xml"/><Relationship Id="rId21" Type="http://schemas.openxmlformats.org/officeDocument/2006/relationships/tags" Target="../tags/tag155.xml"/><Relationship Id="rId34" Type="http://schemas.openxmlformats.org/officeDocument/2006/relationships/tags" Target="../tags/tag168.xml"/><Relationship Id="rId7" Type="http://schemas.openxmlformats.org/officeDocument/2006/relationships/tags" Target="../tags/tag141.xml"/><Relationship Id="rId12" Type="http://schemas.openxmlformats.org/officeDocument/2006/relationships/tags" Target="../tags/tag146.xml"/><Relationship Id="rId17" Type="http://schemas.openxmlformats.org/officeDocument/2006/relationships/tags" Target="../tags/tag151.xml"/><Relationship Id="rId25" Type="http://schemas.openxmlformats.org/officeDocument/2006/relationships/tags" Target="../tags/tag159.xml"/><Relationship Id="rId33" Type="http://schemas.openxmlformats.org/officeDocument/2006/relationships/tags" Target="../tags/tag167.xml"/><Relationship Id="rId38" Type="http://schemas.openxmlformats.org/officeDocument/2006/relationships/image" Target="../media/image9.png"/><Relationship Id="rId2" Type="http://schemas.openxmlformats.org/officeDocument/2006/relationships/tags" Target="../tags/tag136.xml"/><Relationship Id="rId16" Type="http://schemas.openxmlformats.org/officeDocument/2006/relationships/tags" Target="../tags/tag150.xml"/><Relationship Id="rId20" Type="http://schemas.openxmlformats.org/officeDocument/2006/relationships/tags" Target="../tags/tag154.xml"/><Relationship Id="rId29" Type="http://schemas.openxmlformats.org/officeDocument/2006/relationships/tags" Target="../tags/tag163.xml"/><Relationship Id="rId1" Type="http://schemas.openxmlformats.org/officeDocument/2006/relationships/tags" Target="../tags/tag135.xml"/><Relationship Id="rId6" Type="http://schemas.openxmlformats.org/officeDocument/2006/relationships/tags" Target="../tags/tag140.xml"/><Relationship Id="rId11" Type="http://schemas.openxmlformats.org/officeDocument/2006/relationships/tags" Target="../tags/tag145.xml"/><Relationship Id="rId24" Type="http://schemas.openxmlformats.org/officeDocument/2006/relationships/tags" Target="../tags/tag158.xml"/><Relationship Id="rId32" Type="http://schemas.openxmlformats.org/officeDocument/2006/relationships/tags" Target="../tags/tag166.xml"/><Relationship Id="rId37" Type="http://schemas.openxmlformats.org/officeDocument/2006/relationships/notesSlide" Target="../notesSlides/notesSlide6.xml"/><Relationship Id="rId5" Type="http://schemas.openxmlformats.org/officeDocument/2006/relationships/tags" Target="../tags/tag139.xml"/><Relationship Id="rId15" Type="http://schemas.openxmlformats.org/officeDocument/2006/relationships/tags" Target="../tags/tag149.xml"/><Relationship Id="rId23" Type="http://schemas.openxmlformats.org/officeDocument/2006/relationships/tags" Target="../tags/tag157.xml"/><Relationship Id="rId28" Type="http://schemas.openxmlformats.org/officeDocument/2006/relationships/tags" Target="../tags/tag162.xml"/><Relationship Id="rId36" Type="http://schemas.openxmlformats.org/officeDocument/2006/relationships/slideLayout" Target="../slideLayouts/slideLayout2.xml"/><Relationship Id="rId10" Type="http://schemas.openxmlformats.org/officeDocument/2006/relationships/tags" Target="../tags/tag144.xml"/><Relationship Id="rId19" Type="http://schemas.openxmlformats.org/officeDocument/2006/relationships/tags" Target="../tags/tag153.xml"/><Relationship Id="rId31" Type="http://schemas.openxmlformats.org/officeDocument/2006/relationships/tags" Target="../tags/tag165.xml"/><Relationship Id="rId4" Type="http://schemas.openxmlformats.org/officeDocument/2006/relationships/tags" Target="../tags/tag138.xml"/><Relationship Id="rId9" Type="http://schemas.openxmlformats.org/officeDocument/2006/relationships/tags" Target="../tags/tag143.xml"/><Relationship Id="rId14" Type="http://schemas.openxmlformats.org/officeDocument/2006/relationships/tags" Target="../tags/tag148.xml"/><Relationship Id="rId22" Type="http://schemas.openxmlformats.org/officeDocument/2006/relationships/tags" Target="../tags/tag156.xml"/><Relationship Id="rId27" Type="http://schemas.openxmlformats.org/officeDocument/2006/relationships/tags" Target="../tags/tag161.xml"/><Relationship Id="rId30" Type="http://schemas.openxmlformats.org/officeDocument/2006/relationships/tags" Target="../tags/tag164.xml"/><Relationship Id="rId35" Type="http://schemas.openxmlformats.org/officeDocument/2006/relationships/tags" Target="../tags/tag169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182.xml"/><Relationship Id="rId18" Type="http://schemas.openxmlformats.org/officeDocument/2006/relationships/tags" Target="../tags/tag187.xml"/><Relationship Id="rId26" Type="http://schemas.openxmlformats.org/officeDocument/2006/relationships/tags" Target="../tags/tag195.xml"/><Relationship Id="rId39" Type="http://schemas.openxmlformats.org/officeDocument/2006/relationships/tags" Target="../tags/tag208.xml"/><Relationship Id="rId3" Type="http://schemas.openxmlformats.org/officeDocument/2006/relationships/tags" Target="../tags/tag172.xml"/><Relationship Id="rId21" Type="http://schemas.openxmlformats.org/officeDocument/2006/relationships/tags" Target="../tags/tag190.xml"/><Relationship Id="rId34" Type="http://schemas.openxmlformats.org/officeDocument/2006/relationships/tags" Target="../tags/tag203.xml"/><Relationship Id="rId42" Type="http://schemas.openxmlformats.org/officeDocument/2006/relationships/tags" Target="../tags/tag211.xml"/><Relationship Id="rId47" Type="http://schemas.openxmlformats.org/officeDocument/2006/relationships/tags" Target="../tags/tag216.xml"/><Relationship Id="rId50" Type="http://schemas.openxmlformats.org/officeDocument/2006/relationships/slideLayout" Target="../slideLayouts/slideLayout2.xml"/><Relationship Id="rId7" Type="http://schemas.openxmlformats.org/officeDocument/2006/relationships/tags" Target="../tags/tag176.xml"/><Relationship Id="rId12" Type="http://schemas.openxmlformats.org/officeDocument/2006/relationships/tags" Target="../tags/tag181.xml"/><Relationship Id="rId17" Type="http://schemas.openxmlformats.org/officeDocument/2006/relationships/tags" Target="../tags/tag186.xml"/><Relationship Id="rId25" Type="http://schemas.openxmlformats.org/officeDocument/2006/relationships/tags" Target="../tags/tag194.xml"/><Relationship Id="rId33" Type="http://schemas.openxmlformats.org/officeDocument/2006/relationships/tags" Target="../tags/tag202.xml"/><Relationship Id="rId38" Type="http://schemas.openxmlformats.org/officeDocument/2006/relationships/tags" Target="../tags/tag207.xml"/><Relationship Id="rId46" Type="http://schemas.openxmlformats.org/officeDocument/2006/relationships/tags" Target="../tags/tag215.xml"/><Relationship Id="rId2" Type="http://schemas.openxmlformats.org/officeDocument/2006/relationships/tags" Target="../tags/tag171.xml"/><Relationship Id="rId16" Type="http://schemas.openxmlformats.org/officeDocument/2006/relationships/tags" Target="../tags/tag185.xml"/><Relationship Id="rId20" Type="http://schemas.openxmlformats.org/officeDocument/2006/relationships/tags" Target="../tags/tag189.xml"/><Relationship Id="rId29" Type="http://schemas.openxmlformats.org/officeDocument/2006/relationships/tags" Target="../tags/tag198.xml"/><Relationship Id="rId41" Type="http://schemas.openxmlformats.org/officeDocument/2006/relationships/tags" Target="../tags/tag210.xml"/><Relationship Id="rId1" Type="http://schemas.openxmlformats.org/officeDocument/2006/relationships/tags" Target="../tags/tag170.xml"/><Relationship Id="rId6" Type="http://schemas.openxmlformats.org/officeDocument/2006/relationships/tags" Target="../tags/tag175.xml"/><Relationship Id="rId11" Type="http://schemas.openxmlformats.org/officeDocument/2006/relationships/tags" Target="../tags/tag180.xml"/><Relationship Id="rId24" Type="http://schemas.openxmlformats.org/officeDocument/2006/relationships/tags" Target="../tags/tag193.xml"/><Relationship Id="rId32" Type="http://schemas.openxmlformats.org/officeDocument/2006/relationships/tags" Target="../tags/tag201.xml"/><Relationship Id="rId37" Type="http://schemas.openxmlformats.org/officeDocument/2006/relationships/tags" Target="../tags/tag206.xml"/><Relationship Id="rId40" Type="http://schemas.openxmlformats.org/officeDocument/2006/relationships/tags" Target="../tags/tag209.xml"/><Relationship Id="rId45" Type="http://schemas.openxmlformats.org/officeDocument/2006/relationships/tags" Target="../tags/tag214.xml"/><Relationship Id="rId5" Type="http://schemas.openxmlformats.org/officeDocument/2006/relationships/tags" Target="../tags/tag174.xml"/><Relationship Id="rId15" Type="http://schemas.openxmlformats.org/officeDocument/2006/relationships/tags" Target="../tags/tag184.xml"/><Relationship Id="rId23" Type="http://schemas.openxmlformats.org/officeDocument/2006/relationships/tags" Target="../tags/tag192.xml"/><Relationship Id="rId28" Type="http://schemas.openxmlformats.org/officeDocument/2006/relationships/tags" Target="../tags/tag197.xml"/><Relationship Id="rId36" Type="http://schemas.openxmlformats.org/officeDocument/2006/relationships/tags" Target="../tags/tag205.xml"/><Relationship Id="rId49" Type="http://schemas.openxmlformats.org/officeDocument/2006/relationships/tags" Target="../tags/tag218.xml"/><Relationship Id="rId10" Type="http://schemas.openxmlformats.org/officeDocument/2006/relationships/tags" Target="../tags/tag179.xml"/><Relationship Id="rId19" Type="http://schemas.openxmlformats.org/officeDocument/2006/relationships/tags" Target="../tags/tag188.xml"/><Relationship Id="rId31" Type="http://schemas.openxmlformats.org/officeDocument/2006/relationships/tags" Target="../tags/tag200.xml"/><Relationship Id="rId44" Type="http://schemas.openxmlformats.org/officeDocument/2006/relationships/tags" Target="../tags/tag213.xml"/><Relationship Id="rId52" Type="http://schemas.openxmlformats.org/officeDocument/2006/relationships/image" Target="../media/image10.png"/><Relationship Id="rId4" Type="http://schemas.openxmlformats.org/officeDocument/2006/relationships/tags" Target="../tags/tag173.xml"/><Relationship Id="rId9" Type="http://schemas.openxmlformats.org/officeDocument/2006/relationships/tags" Target="../tags/tag178.xml"/><Relationship Id="rId14" Type="http://schemas.openxmlformats.org/officeDocument/2006/relationships/tags" Target="../tags/tag183.xml"/><Relationship Id="rId22" Type="http://schemas.openxmlformats.org/officeDocument/2006/relationships/tags" Target="../tags/tag191.xml"/><Relationship Id="rId27" Type="http://schemas.openxmlformats.org/officeDocument/2006/relationships/tags" Target="../tags/tag196.xml"/><Relationship Id="rId30" Type="http://schemas.openxmlformats.org/officeDocument/2006/relationships/tags" Target="../tags/tag199.xml"/><Relationship Id="rId35" Type="http://schemas.openxmlformats.org/officeDocument/2006/relationships/tags" Target="../tags/tag204.xml"/><Relationship Id="rId43" Type="http://schemas.openxmlformats.org/officeDocument/2006/relationships/tags" Target="../tags/tag212.xml"/><Relationship Id="rId48" Type="http://schemas.openxmlformats.org/officeDocument/2006/relationships/tags" Target="../tags/tag217.xml"/><Relationship Id="rId8" Type="http://schemas.openxmlformats.org/officeDocument/2006/relationships/tags" Target="../tags/tag177.xml"/><Relationship Id="rId51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26.xml"/><Relationship Id="rId13" Type="http://schemas.openxmlformats.org/officeDocument/2006/relationships/tags" Target="../tags/tag231.xml"/><Relationship Id="rId18" Type="http://schemas.openxmlformats.org/officeDocument/2006/relationships/tags" Target="../tags/tag236.xml"/><Relationship Id="rId26" Type="http://schemas.openxmlformats.org/officeDocument/2006/relationships/tags" Target="../tags/tag244.xml"/><Relationship Id="rId39" Type="http://schemas.openxmlformats.org/officeDocument/2006/relationships/slideLayout" Target="../slideLayouts/slideLayout2.xml"/><Relationship Id="rId3" Type="http://schemas.openxmlformats.org/officeDocument/2006/relationships/tags" Target="../tags/tag221.xml"/><Relationship Id="rId21" Type="http://schemas.openxmlformats.org/officeDocument/2006/relationships/tags" Target="../tags/tag239.xml"/><Relationship Id="rId34" Type="http://schemas.openxmlformats.org/officeDocument/2006/relationships/tags" Target="../tags/tag252.xml"/><Relationship Id="rId7" Type="http://schemas.openxmlformats.org/officeDocument/2006/relationships/tags" Target="../tags/tag225.xml"/><Relationship Id="rId12" Type="http://schemas.openxmlformats.org/officeDocument/2006/relationships/tags" Target="../tags/tag230.xml"/><Relationship Id="rId17" Type="http://schemas.openxmlformats.org/officeDocument/2006/relationships/tags" Target="../tags/tag235.xml"/><Relationship Id="rId25" Type="http://schemas.openxmlformats.org/officeDocument/2006/relationships/tags" Target="../tags/tag243.xml"/><Relationship Id="rId33" Type="http://schemas.openxmlformats.org/officeDocument/2006/relationships/tags" Target="../tags/tag251.xml"/><Relationship Id="rId38" Type="http://schemas.openxmlformats.org/officeDocument/2006/relationships/tags" Target="../tags/tag256.xml"/><Relationship Id="rId2" Type="http://schemas.openxmlformats.org/officeDocument/2006/relationships/tags" Target="../tags/tag220.xml"/><Relationship Id="rId16" Type="http://schemas.openxmlformats.org/officeDocument/2006/relationships/tags" Target="../tags/tag234.xml"/><Relationship Id="rId20" Type="http://schemas.openxmlformats.org/officeDocument/2006/relationships/tags" Target="../tags/tag238.xml"/><Relationship Id="rId29" Type="http://schemas.openxmlformats.org/officeDocument/2006/relationships/tags" Target="../tags/tag247.xml"/><Relationship Id="rId41" Type="http://schemas.openxmlformats.org/officeDocument/2006/relationships/image" Target="../media/image11.png"/><Relationship Id="rId1" Type="http://schemas.openxmlformats.org/officeDocument/2006/relationships/tags" Target="../tags/tag219.xml"/><Relationship Id="rId6" Type="http://schemas.openxmlformats.org/officeDocument/2006/relationships/tags" Target="../tags/tag224.xml"/><Relationship Id="rId11" Type="http://schemas.openxmlformats.org/officeDocument/2006/relationships/tags" Target="../tags/tag229.xml"/><Relationship Id="rId24" Type="http://schemas.openxmlformats.org/officeDocument/2006/relationships/tags" Target="../tags/tag242.xml"/><Relationship Id="rId32" Type="http://schemas.openxmlformats.org/officeDocument/2006/relationships/tags" Target="../tags/tag250.xml"/><Relationship Id="rId37" Type="http://schemas.openxmlformats.org/officeDocument/2006/relationships/tags" Target="../tags/tag255.xml"/><Relationship Id="rId40" Type="http://schemas.openxmlformats.org/officeDocument/2006/relationships/notesSlide" Target="../notesSlides/notesSlide8.xml"/><Relationship Id="rId5" Type="http://schemas.openxmlformats.org/officeDocument/2006/relationships/tags" Target="../tags/tag223.xml"/><Relationship Id="rId15" Type="http://schemas.openxmlformats.org/officeDocument/2006/relationships/tags" Target="../tags/tag233.xml"/><Relationship Id="rId23" Type="http://schemas.openxmlformats.org/officeDocument/2006/relationships/tags" Target="../tags/tag241.xml"/><Relationship Id="rId28" Type="http://schemas.openxmlformats.org/officeDocument/2006/relationships/tags" Target="../tags/tag246.xml"/><Relationship Id="rId36" Type="http://schemas.openxmlformats.org/officeDocument/2006/relationships/tags" Target="../tags/tag254.xml"/><Relationship Id="rId10" Type="http://schemas.openxmlformats.org/officeDocument/2006/relationships/tags" Target="../tags/tag228.xml"/><Relationship Id="rId19" Type="http://schemas.openxmlformats.org/officeDocument/2006/relationships/tags" Target="../tags/tag237.xml"/><Relationship Id="rId31" Type="http://schemas.openxmlformats.org/officeDocument/2006/relationships/tags" Target="../tags/tag249.xml"/><Relationship Id="rId4" Type="http://schemas.openxmlformats.org/officeDocument/2006/relationships/tags" Target="../tags/tag222.xml"/><Relationship Id="rId9" Type="http://schemas.openxmlformats.org/officeDocument/2006/relationships/tags" Target="../tags/tag227.xml"/><Relationship Id="rId14" Type="http://schemas.openxmlformats.org/officeDocument/2006/relationships/tags" Target="../tags/tag232.xml"/><Relationship Id="rId22" Type="http://schemas.openxmlformats.org/officeDocument/2006/relationships/tags" Target="../tags/tag240.xml"/><Relationship Id="rId27" Type="http://schemas.openxmlformats.org/officeDocument/2006/relationships/tags" Target="../tags/tag245.xml"/><Relationship Id="rId30" Type="http://schemas.openxmlformats.org/officeDocument/2006/relationships/tags" Target="../tags/tag248.xml"/><Relationship Id="rId35" Type="http://schemas.openxmlformats.org/officeDocument/2006/relationships/tags" Target="../tags/tag2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 smtClean="0"/>
              <a:t>ICS work package 11</a:t>
            </a:r>
            <a:r>
              <a:rPr lang="en-GB" sz="4000" dirty="0" smtClean="0"/>
              <a:t> </a:t>
            </a:r>
            <a:r>
              <a:rPr lang="en-GB" sz="4000" dirty="0"/>
              <a:t>– Target Update</a:t>
            </a:r>
            <a:r>
              <a:rPr lang="en-GB" sz="4000" noProof="0" dirty="0"/>
              <a:t/>
            </a:r>
            <a:br>
              <a:rPr lang="en-GB" sz="4000" noProof="0" dirty="0"/>
            </a:br>
            <a:r>
              <a:rPr lang="en-GB" sz="2000" noProof="0" dirty="0"/>
              <a:t>Integrated Control Systems</a:t>
            </a:r>
            <a:endParaRPr lang="en-GB" sz="4000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1400" noProof="0" dirty="0">
                <a:solidFill>
                  <a:schemeClr val="bg1"/>
                </a:solidFill>
              </a:rPr>
              <a:t>Michael Beck</a:t>
            </a:r>
          </a:p>
          <a:p>
            <a:r>
              <a:rPr lang="en-GB" sz="1400" dirty="0">
                <a:solidFill>
                  <a:schemeClr val="bg1"/>
                </a:solidFill>
              </a:rPr>
              <a:t>W</a:t>
            </a:r>
            <a:r>
              <a:rPr lang="en-GB" sz="1400" dirty="0" smtClean="0">
                <a:solidFill>
                  <a:schemeClr val="bg1"/>
                </a:solidFill>
              </a:rPr>
              <a:t>ork package manager</a:t>
            </a:r>
            <a:endParaRPr lang="en-GB" sz="1400" noProof="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v-SE" sz="1400" dirty="0">
                <a:solidFill>
                  <a:srgbClr val="FFFFFF"/>
                </a:solidFill>
              </a:rPr>
              <a:t>ESS/ICS</a:t>
            </a:r>
          </a:p>
          <a:p>
            <a:pPr algn="ctr"/>
            <a:r>
              <a:rPr lang="sv-SE" sz="1400" dirty="0">
                <a:solidFill>
                  <a:srgbClr val="FFFFFF"/>
                </a:solidFill>
              </a:rPr>
              <a:t>Date: 2019-04-11</a:t>
            </a:r>
            <a:endParaRPr lang="en-GB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/>
          <a:lstStyle/>
          <a:p>
            <a:r>
              <a:rPr lang="en-GB" dirty="0"/>
              <a:t>Global Target Integration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C4AF41F-A9E0-4864-BE98-2223DA9DCABD}"/>
              </a:ext>
            </a:extLst>
          </p:cNvPr>
          <p:cNvSpPr txBox="1"/>
          <p:nvPr/>
        </p:nvSpPr>
        <p:spPr>
          <a:xfrm>
            <a:off x="457199" y="3374990"/>
            <a:ext cx="4795057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Scope of Work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Target PLC Network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Control Logic for Target Station (TS-PLC)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Global OPIs for Target Station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Target MPS/PSS integration into EPICS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SE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FA6A535-9C28-417A-8869-10BCE0E936F4}"/>
              </a:ext>
            </a:extLst>
          </p:cNvPr>
          <p:cNvSpPr txBox="1"/>
          <p:nvPr/>
        </p:nvSpPr>
        <p:spPr>
          <a:xfrm>
            <a:off x="5641850" y="2953975"/>
            <a:ext cx="28900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Stakeholders</a:t>
            </a:r>
            <a:endParaRPr lang="en-US" sz="1600" dirty="0"/>
          </a:p>
          <a:p>
            <a:pPr marL="285750" indent="-285750">
              <a:buFontTx/>
              <a:buChar char="-"/>
            </a:pPr>
            <a:r>
              <a:rPr lang="en-US" sz="1600" dirty="0"/>
              <a:t>All Target System Owners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Target Operations </a:t>
            </a:r>
            <a:r>
              <a:rPr lang="en-US" sz="1600" dirty="0" smtClean="0"/>
              <a:t>and </a:t>
            </a:r>
            <a:r>
              <a:rPr lang="en-US" sz="1600" dirty="0"/>
              <a:t>Maintenance Group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ESH</a:t>
            </a:r>
            <a:endParaRPr lang="en-US" sz="16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4E8924D-2825-4A4B-9742-EE3617643D15}"/>
              </a:ext>
            </a:extLst>
          </p:cNvPr>
          <p:cNvSpPr txBox="1"/>
          <p:nvPr/>
        </p:nvSpPr>
        <p:spPr>
          <a:xfrm>
            <a:off x="323528" y="5103182"/>
            <a:ext cx="4367029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Status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Function Requirements still coming in</a:t>
            </a:r>
          </a:p>
          <a:p>
            <a:pPr marL="285750" indent="-285750">
              <a:buFontTx/>
              <a:buChar char="-"/>
            </a:pPr>
            <a:endParaRPr lang="en-US" sz="1600" dirty="0"/>
          </a:p>
          <a:p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SE" dirty="0"/>
          </a:p>
        </p:txBody>
      </p:sp>
      <p:sp>
        <p:nvSpPr>
          <p:cNvPr id="38" name="Slide Number Placeholder 3">
            <a:extLst>
              <a:ext uri="{FF2B5EF4-FFF2-40B4-BE49-F238E27FC236}">
                <a16:creationId xmlns:a16="http://schemas.microsoft.com/office/drawing/2014/main" id="{2FEDAB99-BE17-4138-A8D2-511164FF3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56" y="6520259"/>
            <a:ext cx="2133600" cy="365125"/>
          </a:xfrm>
        </p:spPr>
        <p:txBody>
          <a:bodyPr/>
          <a:lstStyle/>
          <a:p>
            <a:pPr algn="l"/>
            <a:fld id="{551115BC-487E-4422-894C-CB7CD3E79223}" type="slidenum">
              <a:rPr lang="en-GB" noProof="0" smtClean="0"/>
              <a:pPr algn="l"/>
              <a:t>10</a:t>
            </a:fld>
            <a:endParaRPr lang="en-GB" noProof="0" dirty="0"/>
          </a:p>
        </p:txBody>
      </p:sp>
      <p:cxnSp>
        <p:nvCxnSpPr>
          <p:cNvPr id="35" name="OTLSHAPE_T_02b2ca44426a40caa89325e473f713ba_HorizontalConnector1">
            <a:extLst>
              <a:ext uri="{FF2B5EF4-FFF2-40B4-BE49-F238E27FC236}">
                <a16:creationId xmlns:a16="http://schemas.microsoft.com/office/drawing/2014/main" id="{7C28495D-D5CA-4E32-B13B-9BF9707A1A2D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>
            <a:off x="516594" y="2967360"/>
            <a:ext cx="423581" cy="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OTLSHAPE_M_096a0d86ca8742b3b9efbf3f2778515d_Connector1">
            <a:extLst>
              <a:ext uri="{FF2B5EF4-FFF2-40B4-BE49-F238E27FC236}">
                <a16:creationId xmlns:a16="http://schemas.microsoft.com/office/drawing/2014/main" id="{A4FCE05D-0E4F-445F-BB44-5A3C5F856CA1}"/>
              </a:ext>
            </a:extLst>
          </p:cNvPr>
          <p:cNvCxnSpPr/>
          <p:nvPr>
            <p:custDataLst>
              <p:tags r:id="rId2"/>
            </p:custDataLst>
          </p:nvPr>
        </p:nvCxnSpPr>
        <p:spPr>
          <a:xfrm>
            <a:off x="7801331" y="1526333"/>
            <a:ext cx="0" cy="442172"/>
          </a:xfrm>
          <a:prstGeom prst="line">
            <a:avLst/>
          </a:prstGeom>
          <a:ln w="9525" cap="flat" cmpd="sng" algn="ctr">
            <a:solidFill>
              <a:srgbClr val="1F497E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OTLSHAPE_M_2eb2f2e7adf5465b98cfbab58814d3e2_Connector1">
            <a:extLst>
              <a:ext uri="{FF2B5EF4-FFF2-40B4-BE49-F238E27FC236}">
                <a16:creationId xmlns:a16="http://schemas.microsoft.com/office/drawing/2014/main" id="{8A8B74FD-C8E7-4489-A761-2BFC9F73F079}"/>
              </a:ext>
            </a:extLst>
          </p:cNvPr>
          <p:cNvCxnSpPr/>
          <p:nvPr>
            <p:custDataLst>
              <p:tags r:id="rId3"/>
            </p:custDataLst>
          </p:nvPr>
        </p:nvCxnSpPr>
        <p:spPr>
          <a:xfrm>
            <a:off x="5314249" y="1526333"/>
            <a:ext cx="0" cy="442172"/>
          </a:xfrm>
          <a:prstGeom prst="line">
            <a:avLst/>
          </a:prstGeom>
          <a:ln w="9525" cap="flat" cmpd="sng" algn="ctr">
            <a:solidFill>
              <a:srgbClr val="1F497E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OTLSHAPE_M_0a6b4d1784814e74b103e6cc966a42ef_Connector1">
            <a:extLst>
              <a:ext uri="{FF2B5EF4-FFF2-40B4-BE49-F238E27FC236}">
                <a16:creationId xmlns:a16="http://schemas.microsoft.com/office/drawing/2014/main" id="{3FD3C9EC-1D63-417C-9204-28EF1F41FF51}"/>
              </a:ext>
            </a:extLst>
          </p:cNvPr>
          <p:cNvCxnSpPr/>
          <p:nvPr>
            <p:custDataLst>
              <p:tags r:id="rId4"/>
            </p:custDataLst>
          </p:nvPr>
        </p:nvCxnSpPr>
        <p:spPr>
          <a:xfrm>
            <a:off x="4067301" y="1526333"/>
            <a:ext cx="0" cy="442172"/>
          </a:xfrm>
          <a:prstGeom prst="line">
            <a:avLst/>
          </a:prstGeom>
          <a:ln w="9525" cap="flat" cmpd="sng" algn="ctr">
            <a:solidFill>
              <a:srgbClr val="1F497E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OTLSHAPE_M_957e56873efd4e3ea433ff45f54a1824_Connector1">
            <a:extLst>
              <a:ext uri="{FF2B5EF4-FFF2-40B4-BE49-F238E27FC236}">
                <a16:creationId xmlns:a16="http://schemas.microsoft.com/office/drawing/2014/main" id="{4988394E-7348-41D1-9C10-E68A38387966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>
            <a:off x="2813544" y="1526333"/>
            <a:ext cx="0" cy="442172"/>
          </a:xfrm>
          <a:prstGeom prst="line">
            <a:avLst/>
          </a:prstGeom>
          <a:ln w="9525" cap="flat" cmpd="sng" algn="ctr">
            <a:solidFill>
              <a:srgbClr val="1F497E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TLSHAPE_TB_00000000000000000000000000000000_LeftEndCaps">
            <a:extLst>
              <a:ext uri="{FF2B5EF4-FFF2-40B4-BE49-F238E27FC236}">
                <a16:creationId xmlns:a16="http://schemas.microsoft.com/office/drawing/2014/main" id="{17DE1708-B98F-4F13-AADE-79D7D3A65488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317500" y="2019474"/>
            <a:ext cx="451662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SE" b="1" spc="-38">
                <a:solidFill>
                  <a:srgbClr val="ED7D31"/>
                </a:solidFill>
                <a:latin typeface="Calibri" panose="020F0502020204030204" pitchFamily="34" charset="0"/>
              </a:rPr>
              <a:t>2019</a:t>
            </a:r>
          </a:p>
        </p:txBody>
      </p:sp>
      <p:sp>
        <p:nvSpPr>
          <p:cNvPr id="43" name="OTLSHAPE_TB_00000000000000000000000000000000_RightEndCaps">
            <a:extLst>
              <a:ext uri="{FF2B5EF4-FFF2-40B4-BE49-F238E27FC236}">
                <a16:creationId xmlns:a16="http://schemas.microsoft.com/office/drawing/2014/main" id="{073572E4-306F-43FC-92D7-76F6596BC8E1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8363034" y="2019474"/>
            <a:ext cx="451662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SE" b="1" spc="-38">
                <a:solidFill>
                  <a:srgbClr val="ED7D31"/>
                </a:solidFill>
                <a:latin typeface="Calibri" panose="020F0502020204030204" pitchFamily="34" charset="0"/>
              </a:rPr>
              <a:t>2022</a:t>
            </a:r>
          </a:p>
        </p:txBody>
      </p:sp>
      <p:sp>
        <p:nvSpPr>
          <p:cNvPr id="44" name="OTLSHAPE_TB_00000000000000000000000000000000_ScaleContainer">
            <a:extLst>
              <a:ext uri="{FF2B5EF4-FFF2-40B4-BE49-F238E27FC236}">
                <a16:creationId xmlns:a16="http://schemas.microsoft.com/office/drawing/2014/main" id="{F740FA34-A5D9-4C3E-91C7-07917FDEB8C0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933365" y="1968505"/>
            <a:ext cx="7289800" cy="381000"/>
          </a:xfrm>
          <a:prstGeom prst="rect">
            <a:avLst/>
          </a:prstGeom>
          <a:gradFill flip="none" rotWithShape="1">
            <a:gsLst>
              <a:gs pos="0">
                <a:srgbClr val="44546A"/>
              </a:gs>
              <a:gs pos="0">
                <a:srgbClr val="44546A"/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45" name="OTLSHAPE_TB_00000000000000000000000000000000_ElapsedTime">
            <a:extLst>
              <a:ext uri="{FF2B5EF4-FFF2-40B4-BE49-F238E27FC236}">
                <a16:creationId xmlns:a16="http://schemas.microsoft.com/office/drawing/2014/main" id="{962D46D3-FB84-4DB8-B5AA-3779EA5666F2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933365" y="2273305"/>
            <a:ext cx="266700" cy="76200"/>
          </a:xfrm>
          <a:prstGeom prst="rect">
            <a:avLst/>
          </a:prstGeom>
          <a:solidFill>
            <a:srgbClr val="FF0000">
              <a:alpha val="74902"/>
            </a:srgbClr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>
              <a:rot lat="0" lon="0" rev="0"/>
            </a:lightRig>
          </a:scene3d>
          <a:sp3d>
            <a:bevelT w="12700" h="139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46" name="OTLSHAPE_TB_00000000000000000000000000000000_TodayMarkerShape">
            <a:extLst>
              <a:ext uri="{FF2B5EF4-FFF2-40B4-BE49-F238E27FC236}">
                <a16:creationId xmlns:a16="http://schemas.microsoft.com/office/drawing/2014/main" id="{4CCD1024-0FA2-4492-A03B-EDBE49422922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1135483" y="2349505"/>
            <a:ext cx="114300" cy="127000"/>
          </a:xfrm>
          <a:prstGeom prst="triangl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47" name="OTLSHAPE_TB_00000000000000000000000000000000_TodayMarkerText">
            <a:extLst>
              <a:ext uri="{FF2B5EF4-FFF2-40B4-BE49-F238E27FC236}">
                <a16:creationId xmlns:a16="http://schemas.microsoft.com/office/drawing/2014/main" id="{1C2F931C-C3F1-41E6-A751-34BB0D04FB78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009784" y="2476505"/>
            <a:ext cx="36830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CA" sz="1200" spc="-12">
                <a:solidFill>
                  <a:schemeClr val="dk1"/>
                </a:solidFill>
                <a:latin typeface="Calibri" panose="020F0502020204030204" pitchFamily="34" charset="0"/>
              </a:rPr>
              <a:t>Today</a:t>
            </a:r>
            <a:endParaRPr lang="en-SE" sz="1200" spc="-12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49" name="OTLSHAPE_TB_00000000000000000000000000000000_TimescaleInterval1">
            <a:extLst>
              <a:ext uri="{FF2B5EF4-FFF2-40B4-BE49-F238E27FC236}">
                <a16:creationId xmlns:a16="http://schemas.microsoft.com/office/drawing/2014/main" id="{EA0E6C64-859D-4768-AF4A-997CE47D10CA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996865" y="2065978"/>
            <a:ext cx="255776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CA" sz="1200" spc="-18">
                <a:solidFill>
                  <a:schemeClr val="lt1"/>
                </a:solidFill>
                <a:latin typeface="Calibri" panose="020F0502020204030204" pitchFamily="34" charset="0"/>
              </a:rPr>
              <a:t>Mar</a:t>
            </a:r>
            <a:endParaRPr lang="en-SE" sz="1200" spc="-18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50" name="OTLSHAPE_TB_00000000000000000000000000000000_Separator1">
            <a:extLst>
              <a:ext uri="{FF2B5EF4-FFF2-40B4-BE49-F238E27FC236}">
                <a16:creationId xmlns:a16="http://schemas.microsoft.com/office/drawing/2014/main" id="{D9022101-8B01-4C8E-86F4-E2B9F0A77A2F}"/>
              </a:ext>
            </a:extLst>
          </p:cNvPr>
          <p:cNvCxnSpPr/>
          <p:nvPr>
            <p:custDataLst>
              <p:tags r:id="rId13"/>
            </p:custDataLst>
          </p:nvPr>
        </p:nvCxnSpPr>
        <p:spPr>
          <a:xfrm>
            <a:off x="1975895" y="2057405"/>
            <a:ext cx="0" cy="2032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TLSHAPE_TB_00000000000000000000000000000000_TimescaleInterval2">
            <a:extLst>
              <a:ext uri="{FF2B5EF4-FFF2-40B4-BE49-F238E27FC236}">
                <a16:creationId xmlns:a16="http://schemas.microsoft.com/office/drawing/2014/main" id="{90AA34E2-BC30-43B5-A8FF-5649120EBFF8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2039395" y="2065978"/>
            <a:ext cx="24130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CA" sz="1200" spc="-20">
                <a:solidFill>
                  <a:schemeClr val="lt1"/>
                </a:solidFill>
                <a:latin typeface="Calibri" panose="020F0502020204030204" pitchFamily="34" charset="0"/>
              </a:rPr>
              <a:t>Aug</a:t>
            </a:r>
            <a:endParaRPr lang="en-SE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54" name="OTLSHAPE_TB_00000000000000000000000000000000_Separator2">
            <a:extLst>
              <a:ext uri="{FF2B5EF4-FFF2-40B4-BE49-F238E27FC236}">
                <a16:creationId xmlns:a16="http://schemas.microsoft.com/office/drawing/2014/main" id="{639F2F8F-38D5-4D8C-96E6-73733C121441}"/>
              </a:ext>
            </a:extLst>
          </p:cNvPr>
          <p:cNvCxnSpPr/>
          <p:nvPr>
            <p:custDataLst>
              <p:tags r:id="rId15"/>
            </p:custDataLst>
          </p:nvPr>
        </p:nvCxnSpPr>
        <p:spPr>
          <a:xfrm>
            <a:off x="3018426" y="2057405"/>
            <a:ext cx="0" cy="2032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TLSHAPE_TB_00000000000000000000000000000000_TimescaleInterval3">
            <a:extLst>
              <a:ext uri="{FF2B5EF4-FFF2-40B4-BE49-F238E27FC236}">
                <a16:creationId xmlns:a16="http://schemas.microsoft.com/office/drawing/2014/main" id="{0D7657A5-F46F-42DA-BC87-FA9B719C9F36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3081926" y="2065978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SE" sz="1200" spc="-20">
                <a:solidFill>
                  <a:schemeClr val="lt1"/>
                </a:solidFill>
                <a:latin typeface="Calibri" panose="020F0502020204030204" pitchFamily="34" charset="0"/>
              </a:rPr>
              <a:t>2020</a:t>
            </a:r>
          </a:p>
        </p:txBody>
      </p:sp>
      <p:cxnSp>
        <p:nvCxnSpPr>
          <p:cNvPr id="56" name="OTLSHAPE_TB_00000000000000000000000000000000_Separator3">
            <a:extLst>
              <a:ext uri="{FF2B5EF4-FFF2-40B4-BE49-F238E27FC236}">
                <a16:creationId xmlns:a16="http://schemas.microsoft.com/office/drawing/2014/main" id="{47863DA2-E66B-4EDC-899D-4EEDCFFE7081}"/>
              </a:ext>
            </a:extLst>
          </p:cNvPr>
          <p:cNvCxnSpPr/>
          <p:nvPr>
            <p:custDataLst>
              <p:tags r:id="rId17"/>
            </p:custDataLst>
          </p:nvPr>
        </p:nvCxnSpPr>
        <p:spPr>
          <a:xfrm>
            <a:off x="4054142" y="2057405"/>
            <a:ext cx="0" cy="2032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TLSHAPE_TB_00000000000000000000000000000000_TimescaleInterval4">
            <a:extLst>
              <a:ext uri="{FF2B5EF4-FFF2-40B4-BE49-F238E27FC236}">
                <a16:creationId xmlns:a16="http://schemas.microsoft.com/office/drawing/2014/main" id="{AC8DF8E3-CBE9-4EE4-84FF-71447C2BB731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4117642" y="2065978"/>
            <a:ext cx="206916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CA" sz="1200" spc="-18">
                <a:solidFill>
                  <a:schemeClr val="lt1"/>
                </a:solidFill>
                <a:latin typeface="Calibri" panose="020F0502020204030204" pitchFamily="34" charset="0"/>
              </a:rPr>
              <a:t>Jun</a:t>
            </a:r>
            <a:endParaRPr lang="en-SE" sz="1200" spc="-18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68" name="OTLSHAPE_TB_00000000000000000000000000000000_Separator4">
            <a:extLst>
              <a:ext uri="{FF2B5EF4-FFF2-40B4-BE49-F238E27FC236}">
                <a16:creationId xmlns:a16="http://schemas.microsoft.com/office/drawing/2014/main" id="{FDCE9360-E0F0-4D59-9D95-5A67379965B3}"/>
              </a:ext>
            </a:extLst>
          </p:cNvPr>
          <p:cNvCxnSpPr/>
          <p:nvPr>
            <p:custDataLst>
              <p:tags r:id="rId19"/>
            </p:custDataLst>
          </p:nvPr>
        </p:nvCxnSpPr>
        <p:spPr>
          <a:xfrm>
            <a:off x="5096672" y="2057405"/>
            <a:ext cx="0" cy="2032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TLSHAPE_TB_00000000000000000000000000000000_TimescaleInterval5">
            <a:extLst>
              <a:ext uri="{FF2B5EF4-FFF2-40B4-BE49-F238E27FC236}">
                <a16:creationId xmlns:a16="http://schemas.microsoft.com/office/drawing/2014/main" id="{19B6AB2E-27F4-4116-B347-20645F75A0E1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5160172" y="2065978"/>
            <a:ext cx="243978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CA" sz="1200" spc="-20">
                <a:solidFill>
                  <a:schemeClr val="lt1"/>
                </a:solidFill>
                <a:latin typeface="Calibri" panose="020F0502020204030204" pitchFamily="34" charset="0"/>
              </a:rPr>
              <a:t>Nov</a:t>
            </a:r>
            <a:endParaRPr lang="en-SE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70" name="OTLSHAPE_TB_00000000000000000000000000000000_Separator5">
            <a:extLst>
              <a:ext uri="{FF2B5EF4-FFF2-40B4-BE49-F238E27FC236}">
                <a16:creationId xmlns:a16="http://schemas.microsoft.com/office/drawing/2014/main" id="{1A2F4372-E0FE-4C5A-9C69-BBAD33FED036}"/>
              </a:ext>
            </a:extLst>
          </p:cNvPr>
          <p:cNvCxnSpPr/>
          <p:nvPr>
            <p:custDataLst>
              <p:tags r:id="rId21"/>
            </p:custDataLst>
          </p:nvPr>
        </p:nvCxnSpPr>
        <p:spPr>
          <a:xfrm>
            <a:off x="6125574" y="2057405"/>
            <a:ext cx="0" cy="2032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TLSHAPE_TB_00000000000000000000000000000000_TimescaleInterval6">
            <a:extLst>
              <a:ext uri="{FF2B5EF4-FFF2-40B4-BE49-F238E27FC236}">
                <a16:creationId xmlns:a16="http://schemas.microsoft.com/office/drawing/2014/main" id="{023D30CE-DFFC-4EF1-A02A-217251F97CFA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6189075" y="2065978"/>
            <a:ext cx="21974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CA" sz="1200" spc="-18">
                <a:solidFill>
                  <a:schemeClr val="lt1"/>
                </a:solidFill>
                <a:latin typeface="Calibri" panose="020F0502020204030204" pitchFamily="34" charset="0"/>
              </a:rPr>
              <a:t>Apr</a:t>
            </a:r>
            <a:endParaRPr lang="en-SE" sz="1200" spc="-18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73" name="OTLSHAPE_TB_00000000000000000000000000000000_Separator6">
            <a:extLst>
              <a:ext uri="{FF2B5EF4-FFF2-40B4-BE49-F238E27FC236}">
                <a16:creationId xmlns:a16="http://schemas.microsoft.com/office/drawing/2014/main" id="{972D420E-D324-4ACC-9ED1-1CD53E60B141}"/>
              </a:ext>
            </a:extLst>
          </p:cNvPr>
          <p:cNvCxnSpPr/>
          <p:nvPr>
            <p:custDataLst>
              <p:tags r:id="rId23"/>
            </p:custDataLst>
          </p:nvPr>
        </p:nvCxnSpPr>
        <p:spPr>
          <a:xfrm>
            <a:off x="7168104" y="2057405"/>
            <a:ext cx="0" cy="2032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TLSHAPE_TB_00000000000000000000000000000000_TimescaleInterval7">
            <a:extLst>
              <a:ext uri="{FF2B5EF4-FFF2-40B4-BE49-F238E27FC236}">
                <a16:creationId xmlns:a16="http://schemas.microsoft.com/office/drawing/2014/main" id="{B2531F23-25DC-4327-AB6B-00B0FB693313}"/>
              </a:ext>
            </a:extLst>
          </p:cNvPr>
          <p:cNvSpPr txBox="1"/>
          <p:nvPr>
            <p:custDataLst>
              <p:tags r:id="rId24"/>
            </p:custDataLst>
          </p:nvPr>
        </p:nvSpPr>
        <p:spPr>
          <a:xfrm>
            <a:off x="7231604" y="2065978"/>
            <a:ext cx="22860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CA" sz="1200" spc="-18">
                <a:solidFill>
                  <a:schemeClr val="lt1"/>
                </a:solidFill>
                <a:latin typeface="Calibri" panose="020F0502020204030204" pitchFamily="34" charset="0"/>
              </a:rPr>
              <a:t>Sep</a:t>
            </a:r>
            <a:endParaRPr lang="en-SE" sz="1200" spc="-18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75" name="OTLSHAPE_M_957e56873efd4e3ea433ff45f54a1824_Title">
            <a:extLst>
              <a:ext uri="{FF2B5EF4-FFF2-40B4-BE49-F238E27FC236}">
                <a16:creationId xmlns:a16="http://schemas.microsoft.com/office/drawing/2014/main" id="{83A4E64A-163E-4B36-A60C-638536B3036C}"/>
              </a:ext>
            </a:extLst>
          </p:cNvPr>
          <p:cNvSpPr txBox="1"/>
          <p:nvPr>
            <p:custDataLst>
              <p:tags r:id="rId25"/>
            </p:custDataLst>
          </p:nvPr>
        </p:nvSpPr>
        <p:spPr>
          <a:xfrm>
            <a:off x="3035794" y="1414362"/>
            <a:ext cx="2413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CA" sz="1100" b="1" spc="-14">
                <a:solidFill>
                  <a:schemeClr val="dk1"/>
                </a:solidFill>
                <a:latin typeface="Calibri" panose="020F0502020204030204" pitchFamily="34" charset="0"/>
              </a:rPr>
              <a:t>PDR</a:t>
            </a:r>
            <a:endParaRPr lang="en-SE" sz="1100" b="1" spc="-14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77" name="OTLSHAPE_M_957e56873efd4e3ea433ff45f54a1824_Date">
            <a:extLst>
              <a:ext uri="{FF2B5EF4-FFF2-40B4-BE49-F238E27FC236}">
                <a16:creationId xmlns:a16="http://schemas.microsoft.com/office/drawing/2014/main" id="{560AAF53-44F7-447E-8378-79B8C1CE5C67}"/>
              </a:ext>
            </a:extLst>
          </p:cNvPr>
          <p:cNvSpPr txBox="1"/>
          <p:nvPr>
            <p:custDataLst>
              <p:tags r:id="rId26"/>
            </p:custDataLst>
          </p:nvPr>
        </p:nvSpPr>
        <p:spPr>
          <a:xfrm>
            <a:off x="3035793" y="1598148"/>
            <a:ext cx="548449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sv-SE" sz="1000" spc="-10" dirty="0" smtClean="0">
                <a:solidFill>
                  <a:srgbClr val="44546A"/>
                </a:solidFill>
                <a:latin typeface="Calibri" panose="020F0502020204030204" pitchFamily="34" charset="0"/>
              </a:rPr>
              <a:t>2019-12</a:t>
            </a:r>
            <a:endParaRPr lang="en-SE" sz="1000" spc="-10" dirty="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78" name="OTLSHAPE_M_957e56873efd4e3ea433ff45f54a1824_Shape">
            <a:extLst>
              <a:ext uri="{FF2B5EF4-FFF2-40B4-BE49-F238E27FC236}">
                <a16:creationId xmlns:a16="http://schemas.microsoft.com/office/drawing/2014/main" id="{6E5C1291-B8B4-4809-AEDC-13F767B4F7F8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 rot="16200000">
            <a:off x="2838944" y="1526333"/>
            <a:ext cx="165100" cy="165100"/>
          </a:xfrm>
          <a:prstGeom prst="flowChartMerge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79" name="OTLSHAPE_M_0a6b4d1784814e74b103e6cc966a42ef_Title">
            <a:extLst>
              <a:ext uri="{FF2B5EF4-FFF2-40B4-BE49-F238E27FC236}">
                <a16:creationId xmlns:a16="http://schemas.microsoft.com/office/drawing/2014/main" id="{5971ECC2-9FE4-4322-9D29-CD79CDFBFBCB}"/>
              </a:ext>
            </a:extLst>
          </p:cNvPr>
          <p:cNvSpPr txBox="1"/>
          <p:nvPr>
            <p:custDataLst>
              <p:tags r:id="rId28"/>
            </p:custDataLst>
          </p:nvPr>
        </p:nvSpPr>
        <p:spPr>
          <a:xfrm>
            <a:off x="4289551" y="1414362"/>
            <a:ext cx="2413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CA" sz="1100" b="1" spc="-14">
                <a:solidFill>
                  <a:schemeClr val="dk1"/>
                </a:solidFill>
                <a:latin typeface="Calibri" panose="020F0502020204030204" pitchFamily="34" charset="0"/>
              </a:rPr>
              <a:t>CDR</a:t>
            </a:r>
            <a:endParaRPr lang="en-SE" sz="1100" b="1" spc="-14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80" name="OTLSHAPE_M_0a6b4d1784814e74b103e6cc966a42ef_Date">
            <a:extLst>
              <a:ext uri="{FF2B5EF4-FFF2-40B4-BE49-F238E27FC236}">
                <a16:creationId xmlns:a16="http://schemas.microsoft.com/office/drawing/2014/main" id="{F5C1C35D-094C-4ED5-A604-355380852D8D}"/>
              </a:ext>
            </a:extLst>
          </p:cNvPr>
          <p:cNvSpPr txBox="1"/>
          <p:nvPr>
            <p:custDataLst>
              <p:tags r:id="rId29"/>
            </p:custDataLst>
          </p:nvPr>
        </p:nvSpPr>
        <p:spPr>
          <a:xfrm>
            <a:off x="4289551" y="1598148"/>
            <a:ext cx="560226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sv-SE" sz="1000" spc="-10" dirty="0" smtClean="0">
                <a:solidFill>
                  <a:srgbClr val="44546A"/>
                </a:solidFill>
                <a:latin typeface="Calibri" panose="020F0502020204030204" pitchFamily="34" charset="0"/>
              </a:rPr>
              <a:t>2020-06</a:t>
            </a:r>
            <a:endParaRPr lang="en-SE" sz="1000" spc="-10" dirty="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81" name="OTLSHAPE_M_0a6b4d1784814e74b103e6cc966a42ef_Shape">
            <a:extLst>
              <a:ext uri="{FF2B5EF4-FFF2-40B4-BE49-F238E27FC236}">
                <a16:creationId xmlns:a16="http://schemas.microsoft.com/office/drawing/2014/main" id="{42218F40-0561-41B5-B2FA-70A140F39942}"/>
              </a:ext>
            </a:extLst>
          </p:cNvPr>
          <p:cNvSpPr/>
          <p:nvPr>
            <p:custDataLst>
              <p:tags r:id="rId30"/>
            </p:custDataLst>
          </p:nvPr>
        </p:nvSpPr>
        <p:spPr>
          <a:xfrm rot="16200000">
            <a:off x="4092701" y="1526333"/>
            <a:ext cx="165100" cy="165100"/>
          </a:xfrm>
          <a:prstGeom prst="flowChartMerge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82" name="OTLSHAPE_M_2eb2f2e7adf5465b98cfbab58814d3e2_Title">
            <a:extLst>
              <a:ext uri="{FF2B5EF4-FFF2-40B4-BE49-F238E27FC236}">
                <a16:creationId xmlns:a16="http://schemas.microsoft.com/office/drawing/2014/main" id="{46DC7236-F0CF-4451-8DFF-4B57F44CA8F4}"/>
              </a:ext>
            </a:extLst>
          </p:cNvPr>
          <p:cNvSpPr txBox="1"/>
          <p:nvPr>
            <p:custDataLst>
              <p:tags r:id="rId31"/>
            </p:custDataLst>
          </p:nvPr>
        </p:nvSpPr>
        <p:spPr>
          <a:xfrm>
            <a:off x="5536499" y="1414362"/>
            <a:ext cx="2286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CA" sz="1100" b="1" spc="-18">
                <a:solidFill>
                  <a:schemeClr val="dk1"/>
                </a:solidFill>
                <a:latin typeface="Calibri" panose="020F0502020204030204" pitchFamily="34" charset="0"/>
              </a:rPr>
              <a:t>TRR</a:t>
            </a:r>
            <a:endParaRPr lang="en-SE" sz="1100" b="1" spc="-1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83" name="OTLSHAPE_M_2eb2f2e7adf5465b98cfbab58814d3e2_Date">
            <a:extLst>
              <a:ext uri="{FF2B5EF4-FFF2-40B4-BE49-F238E27FC236}">
                <a16:creationId xmlns:a16="http://schemas.microsoft.com/office/drawing/2014/main" id="{715019F6-C227-4BC4-B633-346B0A15C083}"/>
              </a:ext>
            </a:extLst>
          </p:cNvPr>
          <p:cNvSpPr txBox="1"/>
          <p:nvPr>
            <p:custDataLst>
              <p:tags r:id="rId32"/>
            </p:custDataLst>
          </p:nvPr>
        </p:nvSpPr>
        <p:spPr>
          <a:xfrm>
            <a:off x="5536499" y="1598148"/>
            <a:ext cx="652576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sv-SE" sz="1000" spc="-10" dirty="0" smtClean="0">
                <a:solidFill>
                  <a:srgbClr val="44546A"/>
                </a:solidFill>
                <a:latin typeface="Calibri" panose="020F0502020204030204" pitchFamily="34" charset="0"/>
              </a:rPr>
              <a:t>2020-12</a:t>
            </a:r>
            <a:endParaRPr lang="en-SE" sz="1000" spc="-10" dirty="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84" name="OTLSHAPE_M_2eb2f2e7adf5465b98cfbab58814d3e2_Shape">
            <a:extLst>
              <a:ext uri="{FF2B5EF4-FFF2-40B4-BE49-F238E27FC236}">
                <a16:creationId xmlns:a16="http://schemas.microsoft.com/office/drawing/2014/main" id="{1323F1C5-253F-4A5B-85CC-C1EAE93258DA}"/>
              </a:ext>
            </a:extLst>
          </p:cNvPr>
          <p:cNvSpPr/>
          <p:nvPr>
            <p:custDataLst>
              <p:tags r:id="rId33"/>
            </p:custDataLst>
          </p:nvPr>
        </p:nvSpPr>
        <p:spPr>
          <a:xfrm rot="16200000">
            <a:off x="5339649" y="1526333"/>
            <a:ext cx="165100" cy="165100"/>
          </a:xfrm>
          <a:prstGeom prst="flowChartMerge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85" name="OTLSHAPE_M_096a0d86ca8742b3b9efbf3f2778515d_Title">
            <a:extLst>
              <a:ext uri="{FF2B5EF4-FFF2-40B4-BE49-F238E27FC236}">
                <a16:creationId xmlns:a16="http://schemas.microsoft.com/office/drawing/2014/main" id="{160EA886-2FAD-4D92-BBA4-44EF6248D4C2}"/>
              </a:ext>
            </a:extLst>
          </p:cNvPr>
          <p:cNvSpPr txBox="1"/>
          <p:nvPr>
            <p:custDataLst>
              <p:tags r:id="rId34"/>
            </p:custDataLst>
          </p:nvPr>
        </p:nvSpPr>
        <p:spPr>
          <a:xfrm>
            <a:off x="8023581" y="1414362"/>
            <a:ext cx="2286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CA" sz="1100" b="1" spc="-18">
                <a:solidFill>
                  <a:schemeClr val="dk1"/>
                </a:solidFill>
                <a:latin typeface="Calibri" panose="020F0502020204030204" pitchFamily="34" charset="0"/>
              </a:rPr>
              <a:t>SAR</a:t>
            </a:r>
            <a:endParaRPr lang="en-SE" sz="1100" b="1" spc="-1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86" name="OTLSHAPE_M_096a0d86ca8742b3b9efbf3f2778515d_Date">
            <a:extLst>
              <a:ext uri="{FF2B5EF4-FFF2-40B4-BE49-F238E27FC236}">
                <a16:creationId xmlns:a16="http://schemas.microsoft.com/office/drawing/2014/main" id="{AFB9825A-ACF9-400A-9E6F-B15D0493B593}"/>
              </a:ext>
            </a:extLst>
          </p:cNvPr>
          <p:cNvSpPr txBox="1"/>
          <p:nvPr>
            <p:custDataLst>
              <p:tags r:id="rId35"/>
            </p:custDataLst>
          </p:nvPr>
        </p:nvSpPr>
        <p:spPr>
          <a:xfrm>
            <a:off x="8023580" y="1598148"/>
            <a:ext cx="652575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sv-SE" sz="1000" spc="-10" dirty="0" smtClean="0">
                <a:solidFill>
                  <a:srgbClr val="44546A"/>
                </a:solidFill>
                <a:latin typeface="Calibri" panose="020F0502020204030204" pitchFamily="34" charset="0"/>
              </a:rPr>
              <a:t>2021-12</a:t>
            </a:r>
            <a:endParaRPr lang="en-SE" sz="1000" spc="-10" dirty="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87" name="OTLSHAPE_M_096a0d86ca8742b3b9efbf3f2778515d_Shape">
            <a:extLst>
              <a:ext uri="{FF2B5EF4-FFF2-40B4-BE49-F238E27FC236}">
                <a16:creationId xmlns:a16="http://schemas.microsoft.com/office/drawing/2014/main" id="{CF2928DB-6F37-45D6-80EF-9A20CE8890F9}"/>
              </a:ext>
            </a:extLst>
          </p:cNvPr>
          <p:cNvSpPr/>
          <p:nvPr>
            <p:custDataLst>
              <p:tags r:id="rId36"/>
            </p:custDataLst>
          </p:nvPr>
        </p:nvSpPr>
        <p:spPr>
          <a:xfrm rot="16200000">
            <a:off x="7826731" y="1526333"/>
            <a:ext cx="165100" cy="165100"/>
          </a:xfrm>
          <a:prstGeom prst="flowChartMerge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88" name="OTLSHAPE_T_02b2ca44426a40caa89325e473f713ba_Shape">
            <a:extLst>
              <a:ext uri="{FF2B5EF4-FFF2-40B4-BE49-F238E27FC236}">
                <a16:creationId xmlns:a16="http://schemas.microsoft.com/office/drawing/2014/main" id="{6B349040-5E52-4DE0-BC81-5918AB6FDE2E}"/>
              </a:ext>
            </a:extLst>
          </p:cNvPr>
          <p:cNvSpPr/>
          <p:nvPr>
            <p:custDataLst>
              <p:tags r:id="rId37"/>
            </p:custDataLst>
          </p:nvPr>
        </p:nvSpPr>
        <p:spPr>
          <a:xfrm>
            <a:off x="940174" y="2865760"/>
            <a:ext cx="3124200" cy="203200"/>
          </a:xfrm>
          <a:prstGeom prst="rect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89" name="OTLSHAPE_T_02b2ca44426a40caa89325e473f713ba_JoinedDate">
            <a:extLst>
              <a:ext uri="{FF2B5EF4-FFF2-40B4-BE49-F238E27FC236}">
                <a16:creationId xmlns:a16="http://schemas.microsoft.com/office/drawing/2014/main" id="{A5109D57-9029-4735-A0B0-319EECEA9B5C}"/>
              </a:ext>
            </a:extLst>
          </p:cNvPr>
          <p:cNvSpPr txBox="1"/>
          <p:nvPr>
            <p:custDataLst>
              <p:tags r:id="rId38"/>
            </p:custDataLst>
          </p:nvPr>
        </p:nvSpPr>
        <p:spPr>
          <a:xfrm>
            <a:off x="4111750" y="2890416"/>
            <a:ext cx="1292399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sv-SE" sz="1000" spc="-6" dirty="0" smtClean="0">
                <a:solidFill>
                  <a:srgbClr val="44546A"/>
                </a:solidFill>
                <a:latin typeface="Calibri" panose="020F0502020204030204" pitchFamily="34" charset="0"/>
              </a:rPr>
              <a:t>2019-03 - 2020-06</a:t>
            </a:r>
            <a:endParaRPr lang="en-SE" sz="1000" spc="-6" dirty="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90" name="OTLSHAPE_T_02b2ca44426a40caa89325e473f713ba_Title">
            <a:extLst>
              <a:ext uri="{FF2B5EF4-FFF2-40B4-BE49-F238E27FC236}">
                <a16:creationId xmlns:a16="http://schemas.microsoft.com/office/drawing/2014/main" id="{CB0C18DB-B988-44E7-88F4-D68EE794514B}"/>
              </a:ext>
            </a:extLst>
          </p:cNvPr>
          <p:cNvSpPr txBox="1"/>
          <p:nvPr>
            <p:custDataLst>
              <p:tags r:id="rId39"/>
            </p:custDataLst>
          </p:nvPr>
        </p:nvSpPr>
        <p:spPr>
          <a:xfrm>
            <a:off x="127000" y="2882101"/>
            <a:ext cx="3937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CA" sz="1100" b="1" spc="-8">
                <a:solidFill>
                  <a:schemeClr val="dk1"/>
                </a:solidFill>
                <a:latin typeface="Calibri" panose="020F0502020204030204" pitchFamily="34" charset="0"/>
              </a:rPr>
              <a:t>Design</a:t>
            </a:r>
            <a:endParaRPr lang="en-SE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383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5B8CC2-F8FA-4ADA-8913-55745EC9A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54" y="6465871"/>
            <a:ext cx="2133600" cy="365125"/>
          </a:xfrm>
        </p:spPr>
        <p:txBody>
          <a:bodyPr/>
          <a:lstStyle/>
          <a:p>
            <a:pPr algn="l"/>
            <a:fld id="{551115BC-487E-4422-894C-CB7CD3E79223}" type="slidenum">
              <a:rPr lang="en-GB" noProof="0" smtClean="0"/>
              <a:pPr algn="l"/>
              <a:t>11</a:t>
            </a:fld>
            <a:endParaRPr lang="en-GB" noProof="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5358006-D6DC-4AE2-8FDF-B2AE7E1D6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Target Station: Network/BPCS Architecture (Part 1)</a:t>
            </a:r>
            <a:endParaRPr lang="en-SE" dirty="0"/>
          </a:p>
        </p:txBody>
      </p:sp>
      <p:pic>
        <p:nvPicPr>
          <p:cNvPr id="1166" name="Graphic 1165">
            <a:extLst>
              <a:ext uri="{FF2B5EF4-FFF2-40B4-BE49-F238E27FC236}">
                <a16:creationId xmlns:a16="http://schemas.microsoft.com/office/drawing/2014/main" id="{78DE01E0-C70D-40DB-8C5B-F3F67E44B0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51520" y="6911673"/>
            <a:ext cx="45719" cy="45719"/>
          </a:xfrm>
          <a:prstGeom prst="rect">
            <a:avLst/>
          </a:prstGeom>
        </p:spPr>
      </p:pic>
      <p:sp>
        <p:nvSpPr>
          <p:cNvPr id="1167" name="Rectangle 1166">
            <a:extLst>
              <a:ext uri="{FF2B5EF4-FFF2-40B4-BE49-F238E27FC236}">
                <a16:creationId xmlns:a16="http://schemas.microsoft.com/office/drawing/2014/main" id="{AF2D33E8-FDF9-49DD-AAB6-5CEBFEBFD651}"/>
              </a:ext>
            </a:extLst>
          </p:cNvPr>
          <p:cNvSpPr/>
          <p:nvPr/>
        </p:nvSpPr>
        <p:spPr>
          <a:xfrm>
            <a:off x="706384" y="2114182"/>
            <a:ext cx="6166674" cy="84641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i="1" dirty="0"/>
              <a:t>D02.125.3024</a:t>
            </a:r>
          </a:p>
          <a:p>
            <a:pPr algn="ctr"/>
            <a:endParaRPr lang="sv-SE" sz="1286" dirty="0"/>
          </a:p>
        </p:txBody>
      </p:sp>
      <p:sp>
        <p:nvSpPr>
          <p:cNvPr id="1169" name="Rectangle 1168">
            <a:extLst>
              <a:ext uri="{FF2B5EF4-FFF2-40B4-BE49-F238E27FC236}">
                <a16:creationId xmlns:a16="http://schemas.microsoft.com/office/drawing/2014/main" id="{FE9A1504-F025-478B-BEAE-4FCB266EC81A}"/>
              </a:ext>
            </a:extLst>
          </p:cNvPr>
          <p:cNvSpPr/>
          <p:nvPr/>
        </p:nvSpPr>
        <p:spPr>
          <a:xfrm>
            <a:off x="3161085" y="2340096"/>
            <a:ext cx="1013826" cy="173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643" b="1" dirty="0"/>
              <a:t>Highbay</a:t>
            </a:r>
          </a:p>
        </p:txBody>
      </p:sp>
      <p:sp>
        <p:nvSpPr>
          <p:cNvPr id="1170" name="Rectangle 1169">
            <a:extLst>
              <a:ext uri="{FF2B5EF4-FFF2-40B4-BE49-F238E27FC236}">
                <a16:creationId xmlns:a16="http://schemas.microsoft.com/office/drawing/2014/main" id="{B6F9AC76-7318-47B7-814A-7539D5D17F76}"/>
              </a:ext>
            </a:extLst>
          </p:cNvPr>
          <p:cNvSpPr/>
          <p:nvPr/>
        </p:nvSpPr>
        <p:spPr>
          <a:xfrm>
            <a:off x="710940" y="2966763"/>
            <a:ext cx="5459081" cy="11745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v-SE" sz="1286"/>
          </a:p>
        </p:txBody>
      </p:sp>
      <p:sp>
        <p:nvSpPr>
          <p:cNvPr id="1171" name="Rectangle 1170">
            <a:extLst>
              <a:ext uri="{FF2B5EF4-FFF2-40B4-BE49-F238E27FC236}">
                <a16:creationId xmlns:a16="http://schemas.microsoft.com/office/drawing/2014/main" id="{A79BA9FB-FB53-4962-BD4C-C8DD1B8D125A}"/>
              </a:ext>
            </a:extLst>
          </p:cNvPr>
          <p:cNvSpPr/>
          <p:nvPr/>
        </p:nvSpPr>
        <p:spPr>
          <a:xfrm>
            <a:off x="708694" y="5265481"/>
            <a:ext cx="5459081" cy="12330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v-SE" sz="1286"/>
          </a:p>
        </p:txBody>
      </p:sp>
      <p:sp>
        <p:nvSpPr>
          <p:cNvPr id="1175" name="Rectangle 1174">
            <a:extLst>
              <a:ext uri="{FF2B5EF4-FFF2-40B4-BE49-F238E27FC236}">
                <a16:creationId xmlns:a16="http://schemas.microsoft.com/office/drawing/2014/main" id="{0E58252E-3896-4381-8A83-CA9B38E868CA}"/>
              </a:ext>
            </a:extLst>
          </p:cNvPr>
          <p:cNvSpPr/>
          <p:nvPr/>
        </p:nvSpPr>
        <p:spPr>
          <a:xfrm>
            <a:off x="710940" y="4141315"/>
            <a:ext cx="5461864" cy="11801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v-SE" sz="1286"/>
          </a:p>
        </p:txBody>
      </p:sp>
      <p:sp>
        <p:nvSpPr>
          <p:cNvPr id="1176" name="Rectangle 1175">
            <a:extLst>
              <a:ext uri="{FF2B5EF4-FFF2-40B4-BE49-F238E27FC236}">
                <a16:creationId xmlns:a16="http://schemas.microsoft.com/office/drawing/2014/main" id="{48BA743E-1370-42BC-A662-B36CC7B7AEEC}"/>
              </a:ext>
            </a:extLst>
          </p:cNvPr>
          <p:cNvSpPr/>
          <p:nvPr/>
        </p:nvSpPr>
        <p:spPr>
          <a:xfrm>
            <a:off x="6870790" y="2990330"/>
            <a:ext cx="95626" cy="342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v-SE" sz="643"/>
          </a:p>
        </p:txBody>
      </p:sp>
      <p:sp>
        <p:nvSpPr>
          <p:cNvPr id="1192" name="Rectangle: Rounded Corners 1191">
            <a:extLst>
              <a:ext uri="{FF2B5EF4-FFF2-40B4-BE49-F238E27FC236}">
                <a16:creationId xmlns:a16="http://schemas.microsoft.com/office/drawing/2014/main" id="{487EB904-F996-40C1-A495-B99B5465B9D7}"/>
              </a:ext>
            </a:extLst>
          </p:cNvPr>
          <p:cNvSpPr/>
          <p:nvPr/>
        </p:nvSpPr>
        <p:spPr>
          <a:xfrm>
            <a:off x="6197006" y="2967313"/>
            <a:ext cx="676051" cy="35311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v-SE" sz="643"/>
          </a:p>
        </p:txBody>
      </p:sp>
      <p:grpSp>
        <p:nvGrpSpPr>
          <p:cNvPr id="1193" name="Group 1192">
            <a:extLst>
              <a:ext uri="{FF2B5EF4-FFF2-40B4-BE49-F238E27FC236}">
                <a16:creationId xmlns:a16="http://schemas.microsoft.com/office/drawing/2014/main" id="{6F401EE5-DA53-4E55-8588-0845D4ACFAA0}"/>
              </a:ext>
            </a:extLst>
          </p:cNvPr>
          <p:cNvGrpSpPr/>
          <p:nvPr/>
        </p:nvGrpSpPr>
        <p:grpSpPr>
          <a:xfrm>
            <a:off x="6177125" y="5506982"/>
            <a:ext cx="391708" cy="50453"/>
            <a:chOff x="1093268" y="5370574"/>
            <a:chExt cx="1668433" cy="213972"/>
          </a:xfrm>
        </p:grpSpPr>
        <p:pic>
          <p:nvPicPr>
            <p:cNvPr id="1194" name="Picture 1193">
              <a:extLst>
                <a:ext uri="{FF2B5EF4-FFF2-40B4-BE49-F238E27FC236}">
                  <a16:creationId xmlns:a16="http://schemas.microsoft.com/office/drawing/2014/main" id="{A3C6F90A-088C-4584-A3A3-0C6A82DC6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93268" y="5370574"/>
              <a:ext cx="193732" cy="213972"/>
            </a:xfrm>
            <a:prstGeom prst="rect">
              <a:avLst/>
            </a:prstGeom>
          </p:spPr>
        </p:pic>
        <p:pic>
          <p:nvPicPr>
            <p:cNvPr id="1195" name="Picture 1194">
              <a:extLst>
                <a:ext uri="{FF2B5EF4-FFF2-40B4-BE49-F238E27FC236}">
                  <a16:creationId xmlns:a16="http://schemas.microsoft.com/office/drawing/2014/main" id="{D6BED7C1-05BF-41A5-BBB4-CEFFADEFA1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03940" y="5370574"/>
              <a:ext cx="193732" cy="213972"/>
            </a:xfrm>
            <a:prstGeom prst="rect">
              <a:avLst/>
            </a:prstGeom>
          </p:spPr>
        </p:pic>
        <p:pic>
          <p:nvPicPr>
            <p:cNvPr id="1196" name="Picture 1195">
              <a:extLst>
                <a:ext uri="{FF2B5EF4-FFF2-40B4-BE49-F238E27FC236}">
                  <a16:creationId xmlns:a16="http://schemas.microsoft.com/office/drawing/2014/main" id="{48675291-0D06-424B-9853-917855E861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14611" y="5370574"/>
              <a:ext cx="193732" cy="213972"/>
            </a:xfrm>
            <a:prstGeom prst="rect">
              <a:avLst/>
            </a:prstGeom>
          </p:spPr>
        </p:pic>
        <p:pic>
          <p:nvPicPr>
            <p:cNvPr id="1197" name="Picture 1196">
              <a:extLst>
                <a:ext uri="{FF2B5EF4-FFF2-40B4-BE49-F238E27FC236}">
                  <a16:creationId xmlns:a16="http://schemas.microsoft.com/office/drawing/2014/main" id="{A213C397-A578-487C-98FF-92C2EA288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25283" y="5370574"/>
              <a:ext cx="193732" cy="213972"/>
            </a:xfrm>
            <a:prstGeom prst="rect">
              <a:avLst/>
            </a:prstGeom>
          </p:spPr>
        </p:pic>
        <p:pic>
          <p:nvPicPr>
            <p:cNvPr id="1198" name="Picture 1197">
              <a:extLst>
                <a:ext uri="{FF2B5EF4-FFF2-40B4-BE49-F238E27FC236}">
                  <a16:creationId xmlns:a16="http://schemas.microsoft.com/office/drawing/2014/main" id="{7F96CF0D-13F7-400C-94DA-AC72788DF5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35954" y="5370574"/>
              <a:ext cx="193732" cy="213972"/>
            </a:xfrm>
            <a:prstGeom prst="rect">
              <a:avLst/>
            </a:prstGeom>
          </p:spPr>
        </p:pic>
        <p:pic>
          <p:nvPicPr>
            <p:cNvPr id="1199" name="Picture 1198">
              <a:extLst>
                <a:ext uri="{FF2B5EF4-FFF2-40B4-BE49-F238E27FC236}">
                  <a16:creationId xmlns:a16="http://schemas.microsoft.com/office/drawing/2014/main" id="{E013EF43-69A4-4C64-8E18-D000974CB1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46626" y="5370574"/>
              <a:ext cx="193732" cy="213972"/>
            </a:xfrm>
            <a:prstGeom prst="rect">
              <a:avLst/>
            </a:prstGeom>
          </p:spPr>
        </p:pic>
        <p:pic>
          <p:nvPicPr>
            <p:cNvPr id="1200" name="Picture 1199">
              <a:extLst>
                <a:ext uri="{FF2B5EF4-FFF2-40B4-BE49-F238E27FC236}">
                  <a16:creationId xmlns:a16="http://schemas.microsoft.com/office/drawing/2014/main" id="{8E9C21AB-47DF-458B-86AC-E0DCCBE69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57297" y="5370574"/>
              <a:ext cx="193732" cy="213972"/>
            </a:xfrm>
            <a:prstGeom prst="rect">
              <a:avLst/>
            </a:prstGeom>
          </p:spPr>
        </p:pic>
        <p:pic>
          <p:nvPicPr>
            <p:cNvPr id="1201" name="Picture 1200">
              <a:extLst>
                <a:ext uri="{FF2B5EF4-FFF2-40B4-BE49-F238E27FC236}">
                  <a16:creationId xmlns:a16="http://schemas.microsoft.com/office/drawing/2014/main" id="{020B9849-7782-4F9A-9EA2-FDFB2252C0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67969" y="5370574"/>
              <a:ext cx="193732" cy="213972"/>
            </a:xfrm>
            <a:prstGeom prst="rect">
              <a:avLst/>
            </a:prstGeom>
          </p:spPr>
        </p:pic>
      </p:grpSp>
      <p:grpSp>
        <p:nvGrpSpPr>
          <p:cNvPr id="1202" name="Group 1201">
            <a:extLst>
              <a:ext uri="{FF2B5EF4-FFF2-40B4-BE49-F238E27FC236}">
                <a16:creationId xmlns:a16="http://schemas.microsoft.com/office/drawing/2014/main" id="{0802DE10-FCDD-4A35-8FE8-A2615935F371}"/>
              </a:ext>
            </a:extLst>
          </p:cNvPr>
          <p:cNvGrpSpPr/>
          <p:nvPr/>
        </p:nvGrpSpPr>
        <p:grpSpPr>
          <a:xfrm>
            <a:off x="6512127" y="5505305"/>
            <a:ext cx="391708" cy="50453"/>
            <a:chOff x="1093268" y="5370574"/>
            <a:chExt cx="1668433" cy="213972"/>
          </a:xfrm>
        </p:grpSpPr>
        <p:pic>
          <p:nvPicPr>
            <p:cNvPr id="1203" name="Picture 1202">
              <a:extLst>
                <a:ext uri="{FF2B5EF4-FFF2-40B4-BE49-F238E27FC236}">
                  <a16:creationId xmlns:a16="http://schemas.microsoft.com/office/drawing/2014/main" id="{CF8160F1-0359-4C8E-ABEF-790B74AB45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93268" y="5370574"/>
              <a:ext cx="193732" cy="213972"/>
            </a:xfrm>
            <a:prstGeom prst="rect">
              <a:avLst/>
            </a:prstGeom>
          </p:spPr>
        </p:pic>
        <p:pic>
          <p:nvPicPr>
            <p:cNvPr id="1204" name="Picture 1203">
              <a:extLst>
                <a:ext uri="{FF2B5EF4-FFF2-40B4-BE49-F238E27FC236}">
                  <a16:creationId xmlns:a16="http://schemas.microsoft.com/office/drawing/2014/main" id="{C54B2E76-1AC1-465B-B780-B112F087D9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03940" y="5370574"/>
              <a:ext cx="193732" cy="213972"/>
            </a:xfrm>
            <a:prstGeom prst="rect">
              <a:avLst/>
            </a:prstGeom>
          </p:spPr>
        </p:pic>
        <p:pic>
          <p:nvPicPr>
            <p:cNvPr id="1205" name="Picture 1204">
              <a:extLst>
                <a:ext uri="{FF2B5EF4-FFF2-40B4-BE49-F238E27FC236}">
                  <a16:creationId xmlns:a16="http://schemas.microsoft.com/office/drawing/2014/main" id="{55867ECF-9F6D-4344-A6E8-FB9D5934EE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14611" y="5370574"/>
              <a:ext cx="193732" cy="213972"/>
            </a:xfrm>
            <a:prstGeom prst="rect">
              <a:avLst/>
            </a:prstGeom>
          </p:spPr>
        </p:pic>
        <p:pic>
          <p:nvPicPr>
            <p:cNvPr id="1206" name="Picture 1205">
              <a:extLst>
                <a:ext uri="{FF2B5EF4-FFF2-40B4-BE49-F238E27FC236}">
                  <a16:creationId xmlns:a16="http://schemas.microsoft.com/office/drawing/2014/main" id="{D2EF2539-0894-459A-82C2-B137E41E56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25283" y="5370574"/>
              <a:ext cx="193732" cy="213972"/>
            </a:xfrm>
            <a:prstGeom prst="rect">
              <a:avLst/>
            </a:prstGeom>
          </p:spPr>
        </p:pic>
        <p:pic>
          <p:nvPicPr>
            <p:cNvPr id="1207" name="Picture 1206">
              <a:extLst>
                <a:ext uri="{FF2B5EF4-FFF2-40B4-BE49-F238E27FC236}">
                  <a16:creationId xmlns:a16="http://schemas.microsoft.com/office/drawing/2014/main" id="{F4FB7288-2D31-4148-86BC-CB2C6EF23A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35954" y="5370574"/>
              <a:ext cx="193732" cy="213972"/>
            </a:xfrm>
            <a:prstGeom prst="rect">
              <a:avLst/>
            </a:prstGeom>
          </p:spPr>
        </p:pic>
        <p:pic>
          <p:nvPicPr>
            <p:cNvPr id="1208" name="Picture 1207">
              <a:extLst>
                <a:ext uri="{FF2B5EF4-FFF2-40B4-BE49-F238E27FC236}">
                  <a16:creationId xmlns:a16="http://schemas.microsoft.com/office/drawing/2014/main" id="{7E356580-77E0-4D03-9C6F-690B207918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46626" y="5370574"/>
              <a:ext cx="193732" cy="213972"/>
            </a:xfrm>
            <a:prstGeom prst="rect">
              <a:avLst/>
            </a:prstGeom>
          </p:spPr>
        </p:pic>
        <p:pic>
          <p:nvPicPr>
            <p:cNvPr id="1209" name="Picture 1208">
              <a:extLst>
                <a:ext uri="{FF2B5EF4-FFF2-40B4-BE49-F238E27FC236}">
                  <a16:creationId xmlns:a16="http://schemas.microsoft.com/office/drawing/2014/main" id="{48EEE8DD-CA43-4346-BA5B-AFB3F1139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57297" y="5370574"/>
              <a:ext cx="193732" cy="213972"/>
            </a:xfrm>
            <a:prstGeom prst="rect">
              <a:avLst/>
            </a:prstGeom>
          </p:spPr>
        </p:pic>
        <p:pic>
          <p:nvPicPr>
            <p:cNvPr id="1210" name="Picture 1209">
              <a:extLst>
                <a:ext uri="{FF2B5EF4-FFF2-40B4-BE49-F238E27FC236}">
                  <a16:creationId xmlns:a16="http://schemas.microsoft.com/office/drawing/2014/main" id="{52CEC68D-9C49-4014-8AF9-A0A7BCD936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67969" y="5370574"/>
              <a:ext cx="193732" cy="213972"/>
            </a:xfrm>
            <a:prstGeom prst="rect">
              <a:avLst/>
            </a:prstGeom>
          </p:spPr>
        </p:pic>
      </p:grpSp>
      <p:cxnSp>
        <p:nvCxnSpPr>
          <p:cNvPr id="1211" name="Straight Connector 1210">
            <a:extLst>
              <a:ext uri="{FF2B5EF4-FFF2-40B4-BE49-F238E27FC236}">
                <a16:creationId xmlns:a16="http://schemas.microsoft.com/office/drawing/2014/main" id="{8B92717D-6A14-44D9-934E-A75F71A7470B}"/>
              </a:ext>
            </a:extLst>
          </p:cNvPr>
          <p:cNvCxnSpPr>
            <a:cxnSpLocks/>
            <a:stCxn id="1192" idx="0"/>
          </p:cNvCxnSpPr>
          <p:nvPr/>
        </p:nvCxnSpPr>
        <p:spPr>
          <a:xfrm flipH="1">
            <a:off x="6535031" y="2967313"/>
            <a:ext cx="1" cy="2588445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2" name="Rectangle 1211">
            <a:extLst>
              <a:ext uri="{FF2B5EF4-FFF2-40B4-BE49-F238E27FC236}">
                <a16:creationId xmlns:a16="http://schemas.microsoft.com/office/drawing/2014/main" id="{769E17FA-38C0-42FE-A1F0-DF31A3AB4151}"/>
              </a:ext>
            </a:extLst>
          </p:cNvPr>
          <p:cNvSpPr/>
          <p:nvPr/>
        </p:nvSpPr>
        <p:spPr>
          <a:xfrm>
            <a:off x="6479115" y="2977060"/>
            <a:ext cx="115696" cy="1975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v-SE" sz="643"/>
          </a:p>
        </p:txBody>
      </p:sp>
      <p:sp>
        <p:nvSpPr>
          <p:cNvPr id="1213" name="Rectangle 1212">
            <a:extLst>
              <a:ext uri="{FF2B5EF4-FFF2-40B4-BE49-F238E27FC236}">
                <a16:creationId xmlns:a16="http://schemas.microsoft.com/office/drawing/2014/main" id="{6E5E1097-1A57-490F-93FF-374D9BE72A70}"/>
              </a:ext>
            </a:extLst>
          </p:cNvPr>
          <p:cNvSpPr/>
          <p:nvPr/>
        </p:nvSpPr>
        <p:spPr>
          <a:xfrm>
            <a:off x="6140367" y="3007474"/>
            <a:ext cx="95626" cy="342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v-SE" sz="643"/>
          </a:p>
        </p:txBody>
      </p:sp>
      <p:sp>
        <p:nvSpPr>
          <p:cNvPr id="1217" name="Rectangle 1216">
            <a:extLst>
              <a:ext uri="{FF2B5EF4-FFF2-40B4-BE49-F238E27FC236}">
                <a16:creationId xmlns:a16="http://schemas.microsoft.com/office/drawing/2014/main" id="{F28F1461-E2B6-461A-B00B-57FAD51E44F4}"/>
              </a:ext>
            </a:extLst>
          </p:cNvPr>
          <p:cNvSpPr/>
          <p:nvPr/>
        </p:nvSpPr>
        <p:spPr>
          <a:xfrm>
            <a:off x="1460937" y="6505205"/>
            <a:ext cx="569597" cy="19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643" b="1" dirty="0"/>
              <a:t>Utility</a:t>
            </a:r>
          </a:p>
        </p:txBody>
      </p:sp>
      <p:sp>
        <p:nvSpPr>
          <p:cNvPr id="1218" name="Rectangle 1217">
            <a:extLst>
              <a:ext uri="{FF2B5EF4-FFF2-40B4-BE49-F238E27FC236}">
                <a16:creationId xmlns:a16="http://schemas.microsoft.com/office/drawing/2014/main" id="{ED9DE003-A02D-46D4-84F6-69EFBE41CBB1}"/>
              </a:ext>
            </a:extLst>
          </p:cNvPr>
          <p:cNvSpPr/>
          <p:nvPr/>
        </p:nvSpPr>
        <p:spPr>
          <a:xfrm>
            <a:off x="4930842" y="6505205"/>
            <a:ext cx="994831" cy="19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643" b="1" dirty="0"/>
              <a:t>Triangular room</a:t>
            </a:r>
          </a:p>
        </p:txBody>
      </p:sp>
      <p:cxnSp>
        <p:nvCxnSpPr>
          <p:cNvPr id="1221" name="Straight Connector 1220">
            <a:extLst>
              <a:ext uri="{FF2B5EF4-FFF2-40B4-BE49-F238E27FC236}">
                <a16:creationId xmlns:a16="http://schemas.microsoft.com/office/drawing/2014/main" id="{58665EC1-D12C-4947-9AF9-E8AADEBFF778}"/>
              </a:ext>
            </a:extLst>
          </p:cNvPr>
          <p:cNvCxnSpPr/>
          <p:nvPr/>
        </p:nvCxnSpPr>
        <p:spPr>
          <a:xfrm>
            <a:off x="3060032" y="3033007"/>
            <a:ext cx="0" cy="346687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2" name="Rectangle 1221">
            <a:extLst>
              <a:ext uri="{FF2B5EF4-FFF2-40B4-BE49-F238E27FC236}">
                <a16:creationId xmlns:a16="http://schemas.microsoft.com/office/drawing/2014/main" id="{413FFEF3-8821-42A0-BC63-623F8CEF4A5C}"/>
              </a:ext>
            </a:extLst>
          </p:cNvPr>
          <p:cNvSpPr/>
          <p:nvPr/>
        </p:nvSpPr>
        <p:spPr>
          <a:xfrm>
            <a:off x="3482636" y="6519222"/>
            <a:ext cx="569597" cy="19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643" b="1" dirty="0"/>
              <a:t>Utility</a:t>
            </a:r>
          </a:p>
        </p:txBody>
      </p:sp>
      <p:sp>
        <p:nvSpPr>
          <p:cNvPr id="1223" name="TextBox 1222">
            <a:extLst>
              <a:ext uri="{FF2B5EF4-FFF2-40B4-BE49-F238E27FC236}">
                <a16:creationId xmlns:a16="http://schemas.microsoft.com/office/drawing/2014/main" id="{195BE0FA-8581-4D5C-9184-A36105C32AE6}"/>
              </a:ext>
            </a:extLst>
          </p:cNvPr>
          <p:cNvSpPr txBox="1"/>
          <p:nvPr/>
        </p:nvSpPr>
        <p:spPr>
          <a:xfrm rot="16200000">
            <a:off x="208421" y="5811231"/>
            <a:ext cx="87743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" i="1" dirty="0"/>
              <a:t>D02.085.3064</a:t>
            </a:r>
          </a:p>
        </p:txBody>
      </p:sp>
      <p:sp>
        <p:nvSpPr>
          <p:cNvPr id="1224" name="TextBox 1223">
            <a:extLst>
              <a:ext uri="{FF2B5EF4-FFF2-40B4-BE49-F238E27FC236}">
                <a16:creationId xmlns:a16="http://schemas.microsoft.com/office/drawing/2014/main" id="{CBB5B557-4E47-4FE9-8781-92FF50920A60}"/>
              </a:ext>
            </a:extLst>
          </p:cNvPr>
          <p:cNvSpPr txBox="1"/>
          <p:nvPr/>
        </p:nvSpPr>
        <p:spPr>
          <a:xfrm rot="16200000">
            <a:off x="215095" y="4650971"/>
            <a:ext cx="87743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" i="1" dirty="0"/>
              <a:t>D02.103.3064</a:t>
            </a:r>
          </a:p>
        </p:txBody>
      </p:sp>
      <p:sp>
        <p:nvSpPr>
          <p:cNvPr id="1225" name="TextBox 1224">
            <a:extLst>
              <a:ext uri="{FF2B5EF4-FFF2-40B4-BE49-F238E27FC236}">
                <a16:creationId xmlns:a16="http://schemas.microsoft.com/office/drawing/2014/main" id="{981E52E5-BAB0-452F-B5F0-B6DB7B95AFAB}"/>
              </a:ext>
            </a:extLst>
          </p:cNvPr>
          <p:cNvSpPr txBox="1"/>
          <p:nvPr/>
        </p:nvSpPr>
        <p:spPr>
          <a:xfrm rot="16200000">
            <a:off x="2487484" y="3469939"/>
            <a:ext cx="87743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" i="1" dirty="0"/>
              <a:t>D02.115.3067</a:t>
            </a:r>
          </a:p>
        </p:txBody>
      </p:sp>
      <p:sp>
        <p:nvSpPr>
          <p:cNvPr id="1226" name="TextBox 1225">
            <a:extLst>
              <a:ext uri="{FF2B5EF4-FFF2-40B4-BE49-F238E27FC236}">
                <a16:creationId xmlns:a16="http://schemas.microsoft.com/office/drawing/2014/main" id="{9BBF9D07-4E62-4379-A144-8647770A2765}"/>
              </a:ext>
            </a:extLst>
          </p:cNvPr>
          <p:cNvSpPr txBox="1"/>
          <p:nvPr/>
        </p:nvSpPr>
        <p:spPr>
          <a:xfrm rot="16200000">
            <a:off x="4109399" y="5782855"/>
            <a:ext cx="87743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" i="1" dirty="0"/>
              <a:t>D02.091.4003</a:t>
            </a:r>
          </a:p>
        </p:txBody>
      </p:sp>
      <p:sp>
        <p:nvSpPr>
          <p:cNvPr id="1227" name="TextBox 1226">
            <a:extLst>
              <a:ext uri="{FF2B5EF4-FFF2-40B4-BE49-F238E27FC236}">
                <a16:creationId xmlns:a16="http://schemas.microsoft.com/office/drawing/2014/main" id="{78B5A9AE-CDC2-4474-8207-8A547702DA78}"/>
              </a:ext>
            </a:extLst>
          </p:cNvPr>
          <p:cNvSpPr txBox="1"/>
          <p:nvPr/>
        </p:nvSpPr>
        <p:spPr>
          <a:xfrm rot="16200000">
            <a:off x="2504463" y="4606202"/>
            <a:ext cx="87743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" i="1" dirty="0"/>
              <a:t>D02.103.3067</a:t>
            </a:r>
          </a:p>
        </p:txBody>
      </p:sp>
      <p:sp>
        <p:nvSpPr>
          <p:cNvPr id="1228" name="TextBox 1227">
            <a:extLst>
              <a:ext uri="{FF2B5EF4-FFF2-40B4-BE49-F238E27FC236}">
                <a16:creationId xmlns:a16="http://schemas.microsoft.com/office/drawing/2014/main" id="{BA30E682-F44A-4CC4-885B-C135F838C064}"/>
              </a:ext>
            </a:extLst>
          </p:cNvPr>
          <p:cNvSpPr txBox="1"/>
          <p:nvPr/>
        </p:nvSpPr>
        <p:spPr>
          <a:xfrm rot="16200000">
            <a:off x="2495690" y="5738857"/>
            <a:ext cx="87743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" i="1" dirty="0"/>
              <a:t>D02.085.3067</a:t>
            </a:r>
          </a:p>
        </p:txBody>
      </p:sp>
      <p:sp>
        <p:nvSpPr>
          <p:cNvPr id="1229" name="TextBox 1228">
            <a:extLst>
              <a:ext uri="{FF2B5EF4-FFF2-40B4-BE49-F238E27FC236}">
                <a16:creationId xmlns:a16="http://schemas.microsoft.com/office/drawing/2014/main" id="{4E51ABBB-1495-46E1-9841-FB5FB25A7AA3}"/>
              </a:ext>
            </a:extLst>
          </p:cNvPr>
          <p:cNvSpPr txBox="1"/>
          <p:nvPr/>
        </p:nvSpPr>
        <p:spPr>
          <a:xfrm rot="16200000">
            <a:off x="208421" y="3446743"/>
            <a:ext cx="87743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" i="1" dirty="0"/>
              <a:t>D02.115.3064</a:t>
            </a:r>
          </a:p>
        </p:txBody>
      </p:sp>
      <p:sp>
        <p:nvSpPr>
          <p:cNvPr id="1230" name="TextBox 1229">
            <a:extLst>
              <a:ext uri="{FF2B5EF4-FFF2-40B4-BE49-F238E27FC236}">
                <a16:creationId xmlns:a16="http://schemas.microsoft.com/office/drawing/2014/main" id="{9E2231EA-CB7A-4F55-A2FB-6A83A07E09A9}"/>
              </a:ext>
            </a:extLst>
          </p:cNvPr>
          <p:cNvSpPr txBox="1"/>
          <p:nvPr/>
        </p:nvSpPr>
        <p:spPr>
          <a:xfrm rot="5400000">
            <a:off x="6494748" y="3579875"/>
            <a:ext cx="93461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" i="1" dirty="0"/>
              <a:t>D02.115.4005</a:t>
            </a:r>
          </a:p>
        </p:txBody>
      </p:sp>
      <p:sp>
        <p:nvSpPr>
          <p:cNvPr id="1233" name="TextBox 1232">
            <a:extLst>
              <a:ext uri="{FF2B5EF4-FFF2-40B4-BE49-F238E27FC236}">
                <a16:creationId xmlns:a16="http://schemas.microsoft.com/office/drawing/2014/main" id="{7CEFB3CA-108C-45B1-81E2-94253AFEF4BC}"/>
              </a:ext>
            </a:extLst>
          </p:cNvPr>
          <p:cNvSpPr txBox="1"/>
          <p:nvPr/>
        </p:nvSpPr>
        <p:spPr>
          <a:xfrm rot="16200000">
            <a:off x="217235" y="2326218"/>
            <a:ext cx="87743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" i="1" dirty="0"/>
              <a:t>D02.125.3024</a:t>
            </a:r>
          </a:p>
        </p:txBody>
      </p:sp>
      <p:sp>
        <p:nvSpPr>
          <p:cNvPr id="1237" name="TextBox 1236">
            <a:extLst>
              <a:ext uri="{FF2B5EF4-FFF2-40B4-BE49-F238E27FC236}">
                <a16:creationId xmlns:a16="http://schemas.microsoft.com/office/drawing/2014/main" id="{B624648B-36E4-42AD-AB4C-EFAA20951FD8}"/>
              </a:ext>
            </a:extLst>
          </p:cNvPr>
          <p:cNvSpPr txBox="1"/>
          <p:nvPr/>
        </p:nvSpPr>
        <p:spPr>
          <a:xfrm rot="16200000">
            <a:off x="4110373" y="4592647"/>
            <a:ext cx="87743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" i="1" dirty="0"/>
              <a:t>D02.103.4003</a:t>
            </a:r>
          </a:p>
        </p:txBody>
      </p:sp>
      <p:sp>
        <p:nvSpPr>
          <p:cNvPr id="1238" name="TextBox 1237">
            <a:extLst>
              <a:ext uri="{FF2B5EF4-FFF2-40B4-BE49-F238E27FC236}">
                <a16:creationId xmlns:a16="http://schemas.microsoft.com/office/drawing/2014/main" id="{95772F6C-1F3D-472F-BBD3-1D634DEC87C6}"/>
              </a:ext>
            </a:extLst>
          </p:cNvPr>
          <p:cNvSpPr txBox="1"/>
          <p:nvPr/>
        </p:nvSpPr>
        <p:spPr>
          <a:xfrm rot="16200000">
            <a:off x="4101983" y="3493027"/>
            <a:ext cx="87743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" i="1" dirty="0"/>
              <a:t>D02.115.400</a:t>
            </a:r>
          </a:p>
        </p:txBody>
      </p:sp>
      <p:cxnSp>
        <p:nvCxnSpPr>
          <p:cNvPr id="1239" name="Straight Connector 1238">
            <a:extLst>
              <a:ext uri="{FF2B5EF4-FFF2-40B4-BE49-F238E27FC236}">
                <a16:creationId xmlns:a16="http://schemas.microsoft.com/office/drawing/2014/main" id="{D5A47600-FB45-42A5-8824-757FC256566B}"/>
              </a:ext>
            </a:extLst>
          </p:cNvPr>
          <p:cNvCxnSpPr/>
          <p:nvPr/>
        </p:nvCxnSpPr>
        <p:spPr>
          <a:xfrm>
            <a:off x="4644215" y="3007474"/>
            <a:ext cx="0" cy="346687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1" name="Rectangle 1240">
            <a:extLst>
              <a:ext uri="{FF2B5EF4-FFF2-40B4-BE49-F238E27FC236}">
                <a16:creationId xmlns:a16="http://schemas.microsoft.com/office/drawing/2014/main" id="{1F7DF543-53D5-46E5-A204-53E8E68CE1B8}"/>
              </a:ext>
            </a:extLst>
          </p:cNvPr>
          <p:cNvSpPr/>
          <p:nvPr/>
        </p:nvSpPr>
        <p:spPr>
          <a:xfrm>
            <a:off x="6484479" y="2977060"/>
            <a:ext cx="115696" cy="1975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643"/>
          </a:p>
        </p:txBody>
      </p:sp>
      <p:sp>
        <p:nvSpPr>
          <p:cNvPr id="1243" name="Rectangle: Rounded Corners 1242">
            <a:extLst>
              <a:ext uri="{FF2B5EF4-FFF2-40B4-BE49-F238E27FC236}">
                <a16:creationId xmlns:a16="http://schemas.microsoft.com/office/drawing/2014/main" id="{0451C038-EB34-4FB2-ABF2-A7990F793FAE}"/>
              </a:ext>
            </a:extLst>
          </p:cNvPr>
          <p:cNvSpPr/>
          <p:nvPr/>
        </p:nvSpPr>
        <p:spPr>
          <a:xfrm>
            <a:off x="540670" y="1826052"/>
            <a:ext cx="7008175" cy="170891"/>
          </a:xfrm>
          <a:prstGeom prst="round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44" name="Rectangle: Rounded Corners 1243">
            <a:extLst>
              <a:ext uri="{FF2B5EF4-FFF2-40B4-BE49-F238E27FC236}">
                <a16:creationId xmlns:a16="http://schemas.microsoft.com/office/drawing/2014/main" id="{1903F48D-F17F-445F-AB25-ACCF508CB3B7}"/>
              </a:ext>
            </a:extLst>
          </p:cNvPr>
          <p:cNvSpPr/>
          <p:nvPr/>
        </p:nvSpPr>
        <p:spPr>
          <a:xfrm>
            <a:off x="395536" y="1579268"/>
            <a:ext cx="7139137" cy="136040"/>
          </a:xfrm>
          <a:prstGeom prst="round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45" name="Rectangle 1244">
            <a:extLst>
              <a:ext uri="{FF2B5EF4-FFF2-40B4-BE49-F238E27FC236}">
                <a16:creationId xmlns:a16="http://schemas.microsoft.com/office/drawing/2014/main" id="{E66C0EC8-CC83-4ACF-860C-EB02BD83E49D}"/>
              </a:ext>
            </a:extLst>
          </p:cNvPr>
          <p:cNvSpPr/>
          <p:nvPr/>
        </p:nvSpPr>
        <p:spPr>
          <a:xfrm>
            <a:off x="5732565" y="1798770"/>
            <a:ext cx="101021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Target PLC Network</a:t>
            </a:r>
            <a:endParaRPr lang="sv-SE" sz="800" i="1" dirty="0"/>
          </a:p>
        </p:txBody>
      </p:sp>
      <p:sp>
        <p:nvSpPr>
          <p:cNvPr id="1246" name="Rectangle 1245">
            <a:extLst>
              <a:ext uri="{FF2B5EF4-FFF2-40B4-BE49-F238E27FC236}">
                <a16:creationId xmlns:a16="http://schemas.microsoft.com/office/drawing/2014/main" id="{3304C58B-9679-444A-B5C0-3BBC864DBFAC}"/>
              </a:ext>
            </a:extLst>
          </p:cNvPr>
          <p:cNvSpPr/>
          <p:nvPr/>
        </p:nvSpPr>
        <p:spPr>
          <a:xfrm>
            <a:off x="5749343" y="1518931"/>
            <a:ext cx="957313" cy="1471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Technical Network</a:t>
            </a:r>
            <a:endParaRPr lang="sv-SE" sz="800" i="1" dirty="0"/>
          </a:p>
        </p:txBody>
      </p:sp>
      <p:grpSp>
        <p:nvGrpSpPr>
          <p:cNvPr id="1247" name="Group 1246">
            <a:extLst>
              <a:ext uri="{FF2B5EF4-FFF2-40B4-BE49-F238E27FC236}">
                <a16:creationId xmlns:a16="http://schemas.microsoft.com/office/drawing/2014/main" id="{8D20804C-0793-4DE5-9AF0-D6DADA9DDF7F}"/>
              </a:ext>
            </a:extLst>
          </p:cNvPr>
          <p:cNvGrpSpPr/>
          <p:nvPr/>
        </p:nvGrpSpPr>
        <p:grpSpPr>
          <a:xfrm>
            <a:off x="876286" y="5770532"/>
            <a:ext cx="220500" cy="373785"/>
            <a:chOff x="444264" y="5601165"/>
            <a:chExt cx="387953" cy="707780"/>
          </a:xfrm>
        </p:grpSpPr>
        <p:pic>
          <p:nvPicPr>
            <p:cNvPr id="1248" name="Picture 1247">
              <a:extLst>
                <a:ext uri="{FF2B5EF4-FFF2-40B4-BE49-F238E27FC236}">
                  <a16:creationId xmlns:a16="http://schemas.microsoft.com/office/drawing/2014/main" id="{D67EED01-397C-47AE-895F-7FB3B431E3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4264" y="5601165"/>
              <a:ext cx="309301" cy="707780"/>
            </a:xfrm>
            <a:prstGeom prst="rect">
              <a:avLst/>
            </a:prstGeom>
          </p:spPr>
        </p:pic>
        <p:sp>
          <p:nvSpPr>
            <p:cNvPr id="1249" name="Rectangle 1248">
              <a:extLst>
                <a:ext uri="{FF2B5EF4-FFF2-40B4-BE49-F238E27FC236}">
                  <a16:creationId xmlns:a16="http://schemas.microsoft.com/office/drawing/2014/main" id="{DF776184-9945-4D7C-92A8-C46F95709102}"/>
                </a:ext>
              </a:extLst>
            </p:cNvPr>
            <p:cNvSpPr/>
            <p:nvPr/>
          </p:nvSpPr>
          <p:spPr>
            <a:xfrm>
              <a:off x="552315" y="6099545"/>
              <a:ext cx="127502" cy="4571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643"/>
            </a:p>
          </p:txBody>
        </p:sp>
        <p:sp>
          <p:nvSpPr>
            <p:cNvPr id="1250" name="Rectangle 1249">
              <a:extLst>
                <a:ext uri="{FF2B5EF4-FFF2-40B4-BE49-F238E27FC236}">
                  <a16:creationId xmlns:a16="http://schemas.microsoft.com/office/drawing/2014/main" id="{2B05745A-6F7B-4D28-B448-3D6591F784C5}"/>
                </a:ext>
              </a:extLst>
            </p:cNvPr>
            <p:cNvSpPr/>
            <p:nvPr/>
          </p:nvSpPr>
          <p:spPr>
            <a:xfrm>
              <a:off x="704715" y="6251945"/>
              <a:ext cx="127502" cy="4571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643"/>
            </a:p>
          </p:txBody>
        </p:sp>
      </p:grpSp>
      <p:pic>
        <p:nvPicPr>
          <p:cNvPr id="1251" name="Picture 1250">
            <a:extLst>
              <a:ext uri="{FF2B5EF4-FFF2-40B4-BE49-F238E27FC236}">
                <a16:creationId xmlns:a16="http://schemas.microsoft.com/office/drawing/2014/main" id="{DE110C13-AF4D-4E91-BC9D-95E53BE836C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34406"/>
          <a:stretch/>
        </p:blipFill>
        <p:spPr>
          <a:xfrm>
            <a:off x="800241" y="3411398"/>
            <a:ext cx="366018" cy="301368"/>
          </a:xfrm>
          <a:prstGeom prst="rect">
            <a:avLst/>
          </a:prstGeom>
        </p:spPr>
      </p:pic>
      <p:grpSp>
        <p:nvGrpSpPr>
          <p:cNvPr id="1252" name="Group 1251">
            <a:extLst>
              <a:ext uri="{FF2B5EF4-FFF2-40B4-BE49-F238E27FC236}">
                <a16:creationId xmlns:a16="http://schemas.microsoft.com/office/drawing/2014/main" id="{DB161008-7C46-42A4-A1D2-D8C87D837417}"/>
              </a:ext>
            </a:extLst>
          </p:cNvPr>
          <p:cNvGrpSpPr/>
          <p:nvPr/>
        </p:nvGrpSpPr>
        <p:grpSpPr>
          <a:xfrm>
            <a:off x="885603" y="4579550"/>
            <a:ext cx="220500" cy="373785"/>
            <a:chOff x="444264" y="5601165"/>
            <a:chExt cx="387953" cy="707780"/>
          </a:xfrm>
        </p:grpSpPr>
        <p:pic>
          <p:nvPicPr>
            <p:cNvPr id="1253" name="Picture 1252">
              <a:extLst>
                <a:ext uri="{FF2B5EF4-FFF2-40B4-BE49-F238E27FC236}">
                  <a16:creationId xmlns:a16="http://schemas.microsoft.com/office/drawing/2014/main" id="{30228F0E-CEC4-4D9C-9C38-1F3833B59F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4264" y="5601165"/>
              <a:ext cx="309301" cy="707780"/>
            </a:xfrm>
            <a:prstGeom prst="rect">
              <a:avLst/>
            </a:prstGeom>
          </p:spPr>
        </p:pic>
        <p:sp>
          <p:nvSpPr>
            <p:cNvPr id="1254" name="Rectangle 1253">
              <a:extLst>
                <a:ext uri="{FF2B5EF4-FFF2-40B4-BE49-F238E27FC236}">
                  <a16:creationId xmlns:a16="http://schemas.microsoft.com/office/drawing/2014/main" id="{90576F2A-D285-4219-9C47-8DD46B92457D}"/>
                </a:ext>
              </a:extLst>
            </p:cNvPr>
            <p:cNvSpPr/>
            <p:nvPr/>
          </p:nvSpPr>
          <p:spPr>
            <a:xfrm>
              <a:off x="552315" y="6099545"/>
              <a:ext cx="127502" cy="4571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643"/>
            </a:p>
          </p:txBody>
        </p:sp>
        <p:sp>
          <p:nvSpPr>
            <p:cNvPr id="1255" name="Rectangle 1254">
              <a:extLst>
                <a:ext uri="{FF2B5EF4-FFF2-40B4-BE49-F238E27FC236}">
                  <a16:creationId xmlns:a16="http://schemas.microsoft.com/office/drawing/2014/main" id="{54B6EAB8-6B1E-4AFE-829C-8AEB56A4AC64}"/>
                </a:ext>
              </a:extLst>
            </p:cNvPr>
            <p:cNvSpPr/>
            <p:nvPr/>
          </p:nvSpPr>
          <p:spPr>
            <a:xfrm>
              <a:off x="704715" y="6251945"/>
              <a:ext cx="127502" cy="4571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643"/>
            </a:p>
          </p:txBody>
        </p:sp>
      </p:grpSp>
      <p:grpSp>
        <p:nvGrpSpPr>
          <p:cNvPr id="1256" name="Group 1255">
            <a:extLst>
              <a:ext uri="{FF2B5EF4-FFF2-40B4-BE49-F238E27FC236}">
                <a16:creationId xmlns:a16="http://schemas.microsoft.com/office/drawing/2014/main" id="{A4779059-83B7-49B7-B69A-9671A7A4860E}"/>
              </a:ext>
            </a:extLst>
          </p:cNvPr>
          <p:cNvGrpSpPr/>
          <p:nvPr/>
        </p:nvGrpSpPr>
        <p:grpSpPr>
          <a:xfrm>
            <a:off x="7011932" y="3352184"/>
            <a:ext cx="220500" cy="373785"/>
            <a:chOff x="444264" y="5601165"/>
            <a:chExt cx="387953" cy="707780"/>
          </a:xfrm>
        </p:grpSpPr>
        <p:pic>
          <p:nvPicPr>
            <p:cNvPr id="1257" name="Picture 1256">
              <a:extLst>
                <a:ext uri="{FF2B5EF4-FFF2-40B4-BE49-F238E27FC236}">
                  <a16:creationId xmlns:a16="http://schemas.microsoft.com/office/drawing/2014/main" id="{25523E87-7376-4154-9494-F63A3B94A55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4264" y="5601165"/>
              <a:ext cx="309301" cy="707780"/>
            </a:xfrm>
            <a:prstGeom prst="rect">
              <a:avLst/>
            </a:prstGeom>
          </p:spPr>
        </p:pic>
        <p:sp>
          <p:nvSpPr>
            <p:cNvPr id="1258" name="Rectangle 1257">
              <a:extLst>
                <a:ext uri="{FF2B5EF4-FFF2-40B4-BE49-F238E27FC236}">
                  <a16:creationId xmlns:a16="http://schemas.microsoft.com/office/drawing/2014/main" id="{C3670C8A-FE40-487A-A914-5F9DB56A10C0}"/>
                </a:ext>
              </a:extLst>
            </p:cNvPr>
            <p:cNvSpPr/>
            <p:nvPr/>
          </p:nvSpPr>
          <p:spPr>
            <a:xfrm>
              <a:off x="552315" y="6099545"/>
              <a:ext cx="127502" cy="4571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643"/>
            </a:p>
          </p:txBody>
        </p:sp>
        <p:sp>
          <p:nvSpPr>
            <p:cNvPr id="1259" name="Rectangle 1258">
              <a:extLst>
                <a:ext uri="{FF2B5EF4-FFF2-40B4-BE49-F238E27FC236}">
                  <a16:creationId xmlns:a16="http://schemas.microsoft.com/office/drawing/2014/main" id="{580A879B-46DC-4FA2-8C36-35CB119FD7DC}"/>
                </a:ext>
              </a:extLst>
            </p:cNvPr>
            <p:cNvSpPr/>
            <p:nvPr/>
          </p:nvSpPr>
          <p:spPr>
            <a:xfrm>
              <a:off x="704715" y="6251945"/>
              <a:ext cx="127502" cy="4571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643"/>
            </a:p>
          </p:txBody>
        </p:sp>
      </p:grpSp>
      <p:sp>
        <p:nvSpPr>
          <p:cNvPr id="1260" name="TextBox 1259">
            <a:extLst>
              <a:ext uri="{FF2B5EF4-FFF2-40B4-BE49-F238E27FC236}">
                <a16:creationId xmlns:a16="http://schemas.microsoft.com/office/drawing/2014/main" id="{3E2A0196-5E9B-478A-96E6-7E2221B9296B}"/>
              </a:ext>
            </a:extLst>
          </p:cNvPr>
          <p:cNvSpPr txBox="1"/>
          <p:nvPr/>
        </p:nvSpPr>
        <p:spPr>
          <a:xfrm>
            <a:off x="962491" y="3726521"/>
            <a:ext cx="364975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600" dirty="0"/>
              <a:t>TWCS</a:t>
            </a:r>
          </a:p>
          <a:p>
            <a:pPr algn="ctr"/>
            <a:r>
              <a:rPr lang="sv-SE" sz="600" dirty="0"/>
              <a:t>MR-PLC</a:t>
            </a:r>
          </a:p>
        </p:txBody>
      </p:sp>
      <p:cxnSp>
        <p:nvCxnSpPr>
          <p:cNvPr id="1261" name="Straight Connector 1260">
            <a:extLst>
              <a:ext uri="{FF2B5EF4-FFF2-40B4-BE49-F238E27FC236}">
                <a16:creationId xmlns:a16="http://schemas.microsoft.com/office/drawing/2014/main" id="{75BF159C-409C-43E6-9CF6-0AE848C11D8C}"/>
              </a:ext>
            </a:extLst>
          </p:cNvPr>
          <p:cNvCxnSpPr>
            <a:stCxn id="1251" idx="2"/>
            <a:endCxn id="1253" idx="0"/>
          </p:cNvCxnSpPr>
          <p:nvPr/>
        </p:nvCxnSpPr>
        <p:spPr>
          <a:xfrm flipH="1">
            <a:off x="973502" y="3712766"/>
            <a:ext cx="9748" cy="86678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2" name="Straight Connector 1261">
            <a:extLst>
              <a:ext uri="{FF2B5EF4-FFF2-40B4-BE49-F238E27FC236}">
                <a16:creationId xmlns:a16="http://schemas.microsoft.com/office/drawing/2014/main" id="{AF9B3422-C08C-4608-975F-8BF82B6CEB0C}"/>
              </a:ext>
            </a:extLst>
          </p:cNvPr>
          <p:cNvCxnSpPr>
            <a:cxnSpLocks/>
            <a:stCxn id="1253" idx="2"/>
            <a:endCxn id="1248" idx="0"/>
          </p:cNvCxnSpPr>
          <p:nvPr/>
        </p:nvCxnSpPr>
        <p:spPr>
          <a:xfrm flipH="1">
            <a:off x="964185" y="4953335"/>
            <a:ext cx="9317" cy="81719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3" name="Connector: Elbow 1262">
            <a:extLst>
              <a:ext uri="{FF2B5EF4-FFF2-40B4-BE49-F238E27FC236}">
                <a16:creationId xmlns:a16="http://schemas.microsoft.com/office/drawing/2014/main" id="{92CBD92C-F1E6-4229-8C17-6AE28B7D359A}"/>
              </a:ext>
            </a:extLst>
          </p:cNvPr>
          <p:cNvCxnSpPr>
            <a:stCxn id="1251" idx="0"/>
            <a:endCxn id="1257" idx="0"/>
          </p:cNvCxnSpPr>
          <p:nvPr/>
        </p:nvCxnSpPr>
        <p:spPr>
          <a:xfrm rot="5400000" flipH="1" flipV="1">
            <a:off x="4011933" y="323501"/>
            <a:ext cx="59214" cy="6116581"/>
          </a:xfrm>
          <a:prstGeom prst="bentConnector3">
            <a:avLst>
              <a:gd name="adj1" fmla="val 346644"/>
            </a:avLst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64" name="Picture 1263">
            <a:extLst>
              <a:ext uri="{FF2B5EF4-FFF2-40B4-BE49-F238E27FC236}">
                <a16:creationId xmlns:a16="http://schemas.microsoft.com/office/drawing/2014/main" id="{1E8C9DE0-B2D4-42FA-91FF-C6833AB9757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34406"/>
          <a:stretch/>
        </p:blipFill>
        <p:spPr>
          <a:xfrm>
            <a:off x="2089685" y="5776581"/>
            <a:ext cx="366018" cy="301368"/>
          </a:xfrm>
          <a:prstGeom prst="rect">
            <a:avLst/>
          </a:prstGeom>
        </p:spPr>
      </p:pic>
      <p:sp>
        <p:nvSpPr>
          <p:cNvPr id="1265" name="TextBox 1264">
            <a:extLst>
              <a:ext uri="{FF2B5EF4-FFF2-40B4-BE49-F238E27FC236}">
                <a16:creationId xmlns:a16="http://schemas.microsoft.com/office/drawing/2014/main" id="{CA6C103D-F08E-402B-AF22-C2BAABC17DFB}"/>
              </a:ext>
            </a:extLst>
          </p:cNvPr>
          <p:cNvSpPr txBox="1"/>
          <p:nvPr/>
        </p:nvSpPr>
        <p:spPr>
          <a:xfrm>
            <a:off x="2042385" y="6072654"/>
            <a:ext cx="495919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600" dirty="0"/>
              <a:t>TWCS:</a:t>
            </a:r>
          </a:p>
          <a:p>
            <a:pPr algn="ctr"/>
            <a:r>
              <a:rPr lang="sv-SE" sz="600" dirty="0"/>
              <a:t>NBIP/NBOA/DR-PLC</a:t>
            </a:r>
          </a:p>
        </p:txBody>
      </p:sp>
      <p:grpSp>
        <p:nvGrpSpPr>
          <p:cNvPr id="1266" name="Group 1265">
            <a:extLst>
              <a:ext uri="{FF2B5EF4-FFF2-40B4-BE49-F238E27FC236}">
                <a16:creationId xmlns:a16="http://schemas.microsoft.com/office/drawing/2014/main" id="{F4DBF1BB-AACD-4082-B096-61D9B2DA0A47}"/>
              </a:ext>
            </a:extLst>
          </p:cNvPr>
          <p:cNvGrpSpPr/>
          <p:nvPr/>
        </p:nvGrpSpPr>
        <p:grpSpPr>
          <a:xfrm>
            <a:off x="4703176" y="5770532"/>
            <a:ext cx="220500" cy="373785"/>
            <a:chOff x="444264" y="5601165"/>
            <a:chExt cx="387953" cy="707780"/>
          </a:xfrm>
        </p:grpSpPr>
        <p:pic>
          <p:nvPicPr>
            <p:cNvPr id="1267" name="Picture 1266">
              <a:extLst>
                <a:ext uri="{FF2B5EF4-FFF2-40B4-BE49-F238E27FC236}">
                  <a16:creationId xmlns:a16="http://schemas.microsoft.com/office/drawing/2014/main" id="{35863B53-3731-4639-9CF0-3E732C4987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4264" y="5601165"/>
              <a:ext cx="309301" cy="707780"/>
            </a:xfrm>
            <a:prstGeom prst="rect">
              <a:avLst/>
            </a:prstGeom>
          </p:spPr>
        </p:pic>
        <p:sp>
          <p:nvSpPr>
            <p:cNvPr id="1268" name="Rectangle 1267">
              <a:extLst>
                <a:ext uri="{FF2B5EF4-FFF2-40B4-BE49-F238E27FC236}">
                  <a16:creationId xmlns:a16="http://schemas.microsoft.com/office/drawing/2014/main" id="{3C1C59B2-025F-4C77-AB69-89BD1AF68BEB}"/>
                </a:ext>
              </a:extLst>
            </p:cNvPr>
            <p:cNvSpPr/>
            <p:nvPr/>
          </p:nvSpPr>
          <p:spPr>
            <a:xfrm>
              <a:off x="552315" y="6099545"/>
              <a:ext cx="127502" cy="4571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643"/>
            </a:p>
          </p:txBody>
        </p:sp>
        <p:sp>
          <p:nvSpPr>
            <p:cNvPr id="1269" name="Rectangle 1268">
              <a:extLst>
                <a:ext uri="{FF2B5EF4-FFF2-40B4-BE49-F238E27FC236}">
                  <a16:creationId xmlns:a16="http://schemas.microsoft.com/office/drawing/2014/main" id="{2A4B8689-A932-47F2-8A31-6AB0FC65B5ED}"/>
                </a:ext>
              </a:extLst>
            </p:cNvPr>
            <p:cNvSpPr/>
            <p:nvPr/>
          </p:nvSpPr>
          <p:spPr>
            <a:xfrm>
              <a:off x="704715" y="6251945"/>
              <a:ext cx="127502" cy="4571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643"/>
            </a:p>
          </p:txBody>
        </p:sp>
      </p:grpSp>
      <p:cxnSp>
        <p:nvCxnSpPr>
          <p:cNvPr id="1270" name="Connector: Elbow 1269">
            <a:extLst>
              <a:ext uri="{FF2B5EF4-FFF2-40B4-BE49-F238E27FC236}">
                <a16:creationId xmlns:a16="http://schemas.microsoft.com/office/drawing/2014/main" id="{C8D9F488-8D35-43A5-BEC0-09BE8BA55D5A}"/>
              </a:ext>
            </a:extLst>
          </p:cNvPr>
          <p:cNvCxnSpPr>
            <a:cxnSpLocks/>
            <a:stCxn id="1264" idx="0"/>
          </p:cNvCxnSpPr>
          <p:nvPr/>
        </p:nvCxnSpPr>
        <p:spPr>
          <a:xfrm rot="5400000" flipH="1" flipV="1">
            <a:off x="3524850" y="4518377"/>
            <a:ext cx="6049" cy="2510360"/>
          </a:xfrm>
          <a:prstGeom prst="bentConnector3">
            <a:avLst>
              <a:gd name="adj1" fmla="val 3879137"/>
            </a:avLst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71" name="Group 1270">
            <a:extLst>
              <a:ext uri="{FF2B5EF4-FFF2-40B4-BE49-F238E27FC236}">
                <a16:creationId xmlns:a16="http://schemas.microsoft.com/office/drawing/2014/main" id="{D8B97123-7862-4E49-8E69-848CD915F606}"/>
              </a:ext>
            </a:extLst>
          </p:cNvPr>
          <p:cNvGrpSpPr/>
          <p:nvPr/>
        </p:nvGrpSpPr>
        <p:grpSpPr>
          <a:xfrm>
            <a:off x="1536982" y="5777246"/>
            <a:ext cx="220500" cy="373785"/>
            <a:chOff x="444264" y="5601165"/>
            <a:chExt cx="387953" cy="707780"/>
          </a:xfrm>
        </p:grpSpPr>
        <p:pic>
          <p:nvPicPr>
            <p:cNvPr id="1272" name="Picture 1271">
              <a:extLst>
                <a:ext uri="{FF2B5EF4-FFF2-40B4-BE49-F238E27FC236}">
                  <a16:creationId xmlns:a16="http://schemas.microsoft.com/office/drawing/2014/main" id="{416408D1-CB38-4BC4-A862-04BBF9F8FE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4264" y="5601165"/>
              <a:ext cx="309301" cy="707780"/>
            </a:xfrm>
            <a:prstGeom prst="rect">
              <a:avLst/>
            </a:prstGeom>
          </p:spPr>
        </p:pic>
        <p:sp>
          <p:nvSpPr>
            <p:cNvPr id="1273" name="Rectangle 1272">
              <a:extLst>
                <a:ext uri="{FF2B5EF4-FFF2-40B4-BE49-F238E27FC236}">
                  <a16:creationId xmlns:a16="http://schemas.microsoft.com/office/drawing/2014/main" id="{C079DD62-C244-4CE4-8A6D-43E19F5673A4}"/>
                </a:ext>
              </a:extLst>
            </p:cNvPr>
            <p:cNvSpPr/>
            <p:nvPr/>
          </p:nvSpPr>
          <p:spPr>
            <a:xfrm>
              <a:off x="552315" y="6099545"/>
              <a:ext cx="127502" cy="4571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643"/>
            </a:p>
          </p:txBody>
        </p:sp>
        <p:sp>
          <p:nvSpPr>
            <p:cNvPr id="1274" name="Rectangle 1273">
              <a:extLst>
                <a:ext uri="{FF2B5EF4-FFF2-40B4-BE49-F238E27FC236}">
                  <a16:creationId xmlns:a16="http://schemas.microsoft.com/office/drawing/2014/main" id="{751D3CF2-D1FC-4E20-AE6B-76120F312160}"/>
                </a:ext>
              </a:extLst>
            </p:cNvPr>
            <p:cNvSpPr/>
            <p:nvPr/>
          </p:nvSpPr>
          <p:spPr>
            <a:xfrm>
              <a:off x="704715" y="6251945"/>
              <a:ext cx="127502" cy="4571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643"/>
            </a:p>
          </p:txBody>
        </p:sp>
      </p:grpSp>
      <p:pic>
        <p:nvPicPr>
          <p:cNvPr id="1275" name="Picture 1274">
            <a:extLst>
              <a:ext uri="{FF2B5EF4-FFF2-40B4-BE49-F238E27FC236}">
                <a16:creationId xmlns:a16="http://schemas.microsoft.com/office/drawing/2014/main" id="{3387F8D6-4340-4DAE-B6DE-BFD5B101A37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34406"/>
          <a:stretch/>
        </p:blipFill>
        <p:spPr>
          <a:xfrm>
            <a:off x="1460937" y="3418112"/>
            <a:ext cx="366018" cy="301368"/>
          </a:xfrm>
          <a:prstGeom prst="rect">
            <a:avLst/>
          </a:prstGeom>
        </p:spPr>
      </p:pic>
      <p:grpSp>
        <p:nvGrpSpPr>
          <p:cNvPr id="1276" name="Group 1275">
            <a:extLst>
              <a:ext uri="{FF2B5EF4-FFF2-40B4-BE49-F238E27FC236}">
                <a16:creationId xmlns:a16="http://schemas.microsoft.com/office/drawing/2014/main" id="{A5C74B9D-C410-425B-8411-F1230DE1ECA3}"/>
              </a:ext>
            </a:extLst>
          </p:cNvPr>
          <p:cNvGrpSpPr/>
          <p:nvPr/>
        </p:nvGrpSpPr>
        <p:grpSpPr>
          <a:xfrm>
            <a:off x="1546299" y="4586264"/>
            <a:ext cx="220500" cy="373785"/>
            <a:chOff x="444264" y="5601165"/>
            <a:chExt cx="387953" cy="707780"/>
          </a:xfrm>
        </p:grpSpPr>
        <p:pic>
          <p:nvPicPr>
            <p:cNvPr id="1277" name="Picture 1276">
              <a:extLst>
                <a:ext uri="{FF2B5EF4-FFF2-40B4-BE49-F238E27FC236}">
                  <a16:creationId xmlns:a16="http://schemas.microsoft.com/office/drawing/2014/main" id="{DC421204-8E44-49A5-864B-44D087B433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4264" y="5601165"/>
              <a:ext cx="309301" cy="707780"/>
            </a:xfrm>
            <a:prstGeom prst="rect">
              <a:avLst/>
            </a:prstGeom>
          </p:spPr>
        </p:pic>
        <p:sp>
          <p:nvSpPr>
            <p:cNvPr id="1278" name="Rectangle 1277">
              <a:extLst>
                <a:ext uri="{FF2B5EF4-FFF2-40B4-BE49-F238E27FC236}">
                  <a16:creationId xmlns:a16="http://schemas.microsoft.com/office/drawing/2014/main" id="{EC74F4D6-9049-4F71-BFFD-725F8DA5CBEB}"/>
                </a:ext>
              </a:extLst>
            </p:cNvPr>
            <p:cNvSpPr/>
            <p:nvPr/>
          </p:nvSpPr>
          <p:spPr>
            <a:xfrm>
              <a:off x="552315" y="6099545"/>
              <a:ext cx="127502" cy="4571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643"/>
            </a:p>
          </p:txBody>
        </p:sp>
        <p:sp>
          <p:nvSpPr>
            <p:cNvPr id="1279" name="Rectangle 1278">
              <a:extLst>
                <a:ext uri="{FF2B5EF4-FFF2-40B4-BE49-F238E27FC236}">
                  <a16:creationId xmlns:a16="http://schemas.microsoft.com/office/drawing/2014/main" id="{0E8ABDC4-F259-427E-9834-1670B48B5F61}"/>
                </a:ext>
              </a:extLst>
            </p:cNvPr>
            <p:cNvSpPr/>
            <p:nvPr/>
          </p:nvSpPr>
          <p:spPr>
            <a:xfrm>
              <a:off x="704715" y="6251945"/>
              <a:ext cx="127502" cy="4571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643"/>
            </a:p>
          </p:txBody>
        </p:sp>
      </p:grpSp>
      <p:sp>
        <p:nvSpPr>
          <p:cNvPr id="1280" name="TextBox 1279">
            <a:extLst>
              <a:ext uri="{FF2B5EF4-FFF2-40B4-BE49-F238E27FC236}">
                <a16:creationId xmlns:a16="http://schemas.microsoft.com/office/drawing/2014/main" id="{E735C771-D0ED-4F3E-96B5-F0488AD620F3}"/>
              </a:ext>
            </a:extLst>
          </p:cNvPr>
          <p:cNvSpPr txBox="1"/>
          <p:nvPr/>
        </p:nvSpPr>
        <p:spPr>
          <a:xfrm>
            <a:off x="1642237" y="3720535"/>
            <a:ext cx="364975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600" dirty="0"/>
              <a:t>TWCS</a:t>
            </a:r>
          </a:p>
          <a:p>
            <a:pPr algn="ctr"/>
            <a:r>
              <a:rPr lang="sv-SE" sz="600" dirty="0"/>
              <a:t>SP-PLC</a:t>
            </a:r>
          </a:p>
        </p:txBody>
      </p:sp>
      <p:cxnSp>
        <p:nvCxnSpPr>
          <p:cNvPr id="1281" name="Straight Connector 1280">
            <a:extLst>
              <a:ext uri="{FF2B5EF4-FFF2-40B4-BE49-F238E27FC236}">
                <a16:creationId xmlns:a16="http://schemas.microsoft.com/office/drawing/2014/main" id="{E6D385E1-5C96-46E0-B788-F0C634E85ED8}"/>
              </a:ext>
            </a:extLst>
          </p:cNvPr>
          <p:cNvCxnSpPr>
            <a:stCxn id="1275" idx="2"/>
            <a:endCxn id="1277" idx="0"/>
          </p:cNvCxnSpPr>
          <p:nvPr/>
        </p:nvCxnSpPr>
        <p:spPr>
          <a:xfrm flipH="1">
            <a:off x="1634198" y="3719480"/>
            <a:ext cx="9748" cy="86678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2" name="Straight Connector 1281">
            <a:extLst>
              <a:ext uri="{FF2B5EF4-FFF2-40B4-BE49-F238E27FC236}">
                <a16:creationId xmlns:a16="http://schemas.microsoft.com/office/drawing/2014/main" id="{02B79419-1D7F-47FE-8397-F8C327A77EAB}"/>
              </a:ext>
            </a:extLst>
          </p:cNvPr>
          <p:cNvCxnSpPr>
            <a:cxnSpLocks/>
            <a:stCxn id="1277" idx="2"/>
            <a:endCxn id="1272" idx="0"/>
          </p:cNvCxnSpPr>
          <p:nvPr/>
        </p:nvCxnSpPr>
        <p:spPr>
          <a:xfrm flipH="1">
            <a:off x="1624881" y="4960049"/>
            <a:ext cx="9317" cy="81719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83" name="Picture 1282">
            <a:extLst>
              <a:ext uri="{FF2B5EF4-FFF2-40B4-BE49-F238E27FC236}">
                <a16:creationId xmlns:a16="http://schemas.microsoft.com/office/drawing/2014/main" id="{303F581A-454B-43EA-9E22-BF8112EB0C2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34406"/>
          <a:stretch/>
        </p:blipFill>
        <p:spPr>
          <a:xfrm>
            <a:off x="2209738" y="3411398"/>
            <a:ext cx="366018" cy="301368"/>
          </a:xfrm>
          <a:prstGeom prst="rect">
            <a:avLst/>
          </a:prstGeom>
        </p:spPr>
      </p:pic>
      <p:sp>
        <p:nvSpPr>
          <p:cNvPr id="1284" name="TextBox 1283">
            <a:extLst>
              <a:ext uri="{FF2B5EF4-FFF2-40B4-BE49-F238E27FC236}">
                <a16:creationId xmlns:a16="http://schemas.microsoft.com/office/drawing/2014/main" id="{90353970-7299-483C-B09F-B14CA47D9DD0}"/>
              </a:ext>
            </a:extLst>
          </p:cNvPr>
          <p:cNvSpPr txBox="1"/>
          <p:nvPr/>
        </p:nvSpPr>
        <p:spPr>
          <a:xfrm>
            <a:off x="2217048" y="3751921"/>
            <a:ext cx="364975" cy="9233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600" dirty="0"/>
              <a:t>VAC-PLC</a:t>
            </a:r>
          </a:p>
        </p:txBody>
      </p:sp>
      <p:pic>
        <p:nvPicPr>
          <p:cNvPr id="1285" name="Picture 1284">
            <a:extLst>
              <a:ext uri="{FF2B5EF4-FFF2-40B4-BE49-F238E27FC236}">
                <a16:creationId xmlns:a16="http://schemas.microsoft.com/office/drawing/2014/main" id="{7758F397-D4EB-41DD-BB1A-D5084E414DF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34406"/>
          <a:stretch/>
        </p:blipFill>
        <p:spPr>
          <a:xfrm>
            <a:off x="3198049" y="3411398"/>
            <a:ext cx="366018" cy="301368"/>
          </a:xfrm>
          <a:prstGeom prst="rect">
            <a:avLst/>
          </a:prstGeom>
        </p:spPr>
      </p:pic>
      <p:grpSp>
        <p:nvGrpSpPr>
          <p:cNvPr id="1286" name="Group 1285">
            <a:extLst>
              <a:ext uri="{FF2B5EF4-FFF2-40B4-BE49-F238E27FC236}">
                <a16:creationId xmlns:a16="http://schemas.microsoft.com/office/drawing/2014/main" id="{DB9AB087-33CF-451C-8BFF-F0B388672950}"/>
              </a:ext>
            </a:extLst>
          </p:cNvPr>
          <p:cNvGrpSpPr/>
          <p:nvPr/>
        </p:nvGrpSpPr>
        <p:grpSpPr>
          <a:xfrm>
            <a:off x="3283411" y="4579550"/>
            <a:ext cx="220500" cy="373785"/>
            <a:chOff x="444264" y="5601165"/>
            <a:chExt cx="387953" cy="707780"/>
          </a:xfrm>
        </p:grpSpPr>
        <p:pic>
          <p:nvPicPr>
            <p:cNvPr id="1287" name="Picture 1286">
              <a:extLst>
                <a:ext uri="{FF2B5EF4-FFF2-40B4-BE49-F238E27FC236}">
                  <a16:creationId xmlns:a16="http://schemas.microsoft.com/office/drawing/2014/main" id="{6A942330-3762-41A8-B6E5-2E1822BEF89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4264" y="5601165"/>
              <a:ext cx="309301" cy="707780"/>
            </a:xfrm>
            <a:prstGeom prst="rect">
              <a:avLst/>
            </a:prstGeom>
          </p:spPr>
        </p:pic>
        <p:sp>
          <p:nvSpPr>
            <p:cNvPr id="1288" name="Rectangle 1287">
              <a:extLst>
                <a:ext uri="{FF2B5EF4-FFF2-40B4-BE49-F238E27FC236}">
                  <a16:creationId xmlns:a16="http://schemas.microsoft.com/office/drawing/2014/main" id="{C9A61D97-B6D2-41FA-A233-374456342F9D}"/>
                </a:ext>
              </a:extLst>
            </p:cNvPr>
            <p:cNvSpPr/>
            <p:nvPr/>
          </p:nvSpPr>
          <p:spPr>
            <a:xfrm>
              <a:off x="552315" y="6099545"/>
              <a:ext cx="127502" cy="4571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643"/>
            </a:p>
          </p:txBody>
        </p:sp>
        <p:sp>
          <p:nvSpPr>
            <p:cNvPr id="1289" name="Rectangle 1288">
              <a:extLst>
                <a:ext uri="{FF2B5EF4-FFF2-40B4-BE49-F238E27FC236}">
                  <a16:creationId xmlns:a16="http://schemas.microsoft.com/office/drawing/2014/main" id="{1D35B6FC-A869-4403-8269-DF4F964E3951}"/>
                </a:ext>
              </a:extLst>
            </p:cNvPr>
            <p:cNvSpPr/>
            <p:nvPr/>
          </p:nvSpPr>
          <p:spPr>
            <a:xfrm>
              <a:off x="704715" y="6251945"/>
              <a:ext cx="127502" cy="4571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643"/>
            </a:p>
          </p:txBody>
        </p:sp>
      </p:grpSp>
      <p:sp>
        <p:nvSpPr>
          <p:cNvPr id="1290" name="TextBox 1289">
            <a:extLst>
              <a:ext uri="{FF2B5EF4-FFF2-40B4-BE49-F238E27FC236}">
                <a16:creationId xmlns:a16="http://schemas.microsoft.com/office/drawing/2014/main" id="{B89A6CF5-555B-4B9B-AB6E-174E78F0CB6F}"/>
              </a:ext>
            </a:extLst>
          </p:cNvPr>
          <p:cNvSpPr txBox="1"/>
          <p:nvPr/>
        </p:nvSpPr>
        <p:spPr>
          <a:xfrm>
            <a:off x="3411099" y="3751921"/>
            <a:ext cx="364975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600" dirty="0"/>
              <a:t>THCS-PLC</a:t>
            </a:r>
          </a:p>
        </p:txBody>
      </p:sp>
      <p:cxnSp>
        <p:nvCxnSpPr>
          <p:cNvPr id="1291" name="Straight Connector 1290">
            <a:extLst>
              <a:ext uri="{FF2B5EF4-FFF2-40B4-BE49-F238E27FC236}">
                <a16:creationId xmlns:a16="http://schemas.microsoft.com/office/drawing/2014/main" id="{0936FBE7-A8C1-4898-AFD4-42E375561A3B}"/>
              </a:ext>
            </a:extLst>
          </p:cNvPr>
          <p:cNvCxnSpPr>
            <a:stCxn id="1285" idx="2"/>
            <a:endCxn id="1287" idx="0"/>
          </p:cNvCxnSpPr>
          <p:nvPr/>
        </p:nvCxnSpPr>
        <p:spPr>
          <a:xfrm flipH="1">
            <a:off x="3371310" y="3712766"/>
            <a:ext cx="9748" cy="86678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92" name="Picture 1291">
            <a:extLst>
              <a:ext uri="{FF2B5EF4-FFF2-40B4-BE49-F238E27FC236}">
                <a16:creationId xmlns:a16="http://schemas.microsoft.com/office/drawing/2014/main" id="{BFD0B548-CE94-4749-82CA-7F6EE57C2AC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054" y="5801258"/>
            <a:ext cx="436932" cy="256724"/>
          </a:xfrm>
          <a:prstGeom prst="rect">
            <a:avLst/>
          </a:prstGeom>
        </p:spPr>
      </p:pic>
      <p:pic>
        <p:nvPicPr>
          <p:cNvPr id="1293" name="Picture 1292">
            <a:extLst>
              <a:ext uri="{FF2B5EF4-FFF2-40B4-BE49-F238E27FC236}">
                <a16:creationId xmlns:a16="http://schemas.microsoft.com/office/drawing/2014/main" id="{2D39482E-BD15-413E-B5FB-C19B87E4F83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34406"/>
          <a:stretch/>
        </p:blipFill>
        <p:spPr>
          <a:xfrm>
            <a:off x="3970754" y="3418398"/>
            <a:ext cx="366018" cy="301368"/>
          </a:xfrm>
          <a:prstGeom prst="rect">
            <a:avLst/>
          </a:prstGeom>
        </p:spPr>
      </p:pic>
      <p:sp>
        <p:nvSpPr>
          <p:cNvPr id="1294" name="TextBox 1293">
            <a:extLst>
              <a:ext uri="{FF2B5EF4-FFF2-40B4-BE49-F238E27FC236}">
                <a16:creationId xmlns:a16="http://schemas.microsoft.com/office/drawing/2014/main" id="{077EED99-B1D9-4CF0-B6D1-229E49B1A8AD}"/>
              </a:ext>
            </a:extLst>
          </p:cNvPr>
          <p:cNvSpPr txBox="1"/>
          <p:nvPr/>
        </p:nvSpPr>
        <p:spPr>
          <a:xfrm>
            <a:off x="3962824" y="3758921"/>
            <a:ext cx="421119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600" dirty="0"/>
              <a:t>TS/UTL-PLC</a:t>
            </a:r>
          </a:p>
        </p:txBody>
      </p:sp>
      <p:pic>
        <p:nvPicPr>
          <p:cNvPr id="1295" name="Picture 1294">
            <a:extLst>
              <a:ext uri="{FF2B5EF4-FFF2-40B4-BE49-F238E27FC236}">
                <a16:creationId xmlns:a16="http://schemas.microsoft.com/office/drawing/2014/main" id="{3293C60F-BC06-4C6B-9BCD-B4B19EF7D13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654" y="5802585"/>
            <a:ext cx="436932" cy="256724"/>
          </a:xfrm>
          <a:prstGeom prst="rect">
            <a:avLst/>
          </a:prstGeom>
        </p:spPr>
      </p:pic>
      <p:sp>
        <p:nvSpPr>
          <p:cNvPr id="1296" name="TextBox 1295">
            <a:extLst>
              <a:ext uri="{FF2B5EF4-FFF2-40B4-BE49-F238E27FC236}">
                <a16:creationId xmlns:a16="http://schemas.microsoft.com/office/drawing/2014/main" id="{B4208CEB-2E3D-472F-87A9-5477F1CFD93A}"/>
              </a:ext>
            </a:extLst>
          </p:cNvPr>
          <p:cNvSpPr txBox="1"/>
          <p:nvPr/>
        </p:nvSpPr>
        <p:spPr>
          <a:xfrm>
            <a:off x="5051656" y="6086392"/>
            <a:ext cx="421119" cy="9233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600" dirty="0"/>
              <a:t>LSS-PLC 1</a:t>
            </a:r>
          </a:p>
        </p:txBody>
      </p:sp>
      <p:sp>
        <p:nvSpPr>
          <p:cNvPr id="1297" name="TextBox 1296">
            <a:extLst>
              <a:ext uri="{FF2B5EF4-FFF2-40B4-BE49-F238E27FC236}">
                <a16:creationId xmlns:a16="http://schemas.microsoft.com/office/drawing/2014/main" id="{1E68A036-7130-42BE-BCAD-BC0E05B320FE}"/>
              </a:ext>
            </a:extLst>
          </p:cNvPr>
          <p:cNvSpPr txBox="1"/>
          <p:nvPr/>
        </p:nvSpPr>
        <p:spPr>
          <a:xfrm>
            <a:off x="5655121" y="6086392"/>
            <a:ext cx="421119" cy="9233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600" dirty="0"/>
              <a:t>LSS-PLC 2</a:t>
            </a:r>
          </a:p>
        </p:txBody>
      </p:sp>
      <p:cxnSp>
        <p:nvCxnSpPr>
          <p:cNvPr id="1298" name="Connector: Elbow 1297">
            <a:extLst>
              <a:ext uri="{FF2B5EF4-FFF2-40B4-BE49-F238E27FC236}">
                <a16:creationId xmlns:a16="http://schemas.microsoft.com/office/drawing/2014/main" id="{774FA6F1-8ABA-4C8E-A71C-0405EC3E8060}"/>
              </a:ext>
            </a:extLst>
          </p:cNvPr>
          <p:cNvCxnSpPr>
            <a:cxnSpLocks/>
            <a:stCxn id="1292" idx="0"/>
            <a:endCxn id="1295" idx="0"/>
          </p:cNvCxnSpPr>
          <p:nvPr/>
        </p:nvCxnSpPr>
        <p:spPr>
          <a:xfrm rot="16200000" flipH="1">
            <a:off x="5546156" y="5493621"/>
            <a:ext cx="1327" cy="616600"/>
          </a:xfrm>
          <a:prstGeom prst="bentConnector3">
            <a:avLst>
              <a:gd name="adj1" fmla="val -19191334"/>
            </a:avLst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0" name="Straight Connector 1339">
            <a:extLst>
              <a:ext uri="{FF2B5EF4-FFF2-40B4-BE49-F238E27FC236}">
                <a16:creationId xmlns:a16="http://schemas.microsoft.com/office/drawing/2014/main" id="{470933D1-58D0-4BAE-B217-B7175FFD8D76}"/>
              </a:ext>
            </a:extLst>
          </p:cNvPr>
          <p:cNvCxnSpPr>
            <a:cxnSpLocks/>
            <a:stCxn id="1344" idx="0"/>
            <a:endCxn id="1244" idx="1"/>
          </p:cNvCxnSpPr>
          <p:nvPr/>
        </p:nvCxnSpPr>
        <p:spPr>
          <a:xfrm flipV="1">
            <a:off x="383663" y="1647288"/>
            <a:ext cx="11873" cy="1404107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1" name="Straight Connector 1340">
            <a:extLst>
              <a:ext uri="{FF2B5EF4-FFF2-40B4-BE49-F238E27FC236}">
                <a16:creationId xmlns:a16="http://schemas.microsoft.com/office/drawing/2014/main" id="{F7FBEA81-285E-4A7A-942D-1EFFF84D84A8}"/>
              </a:ext>
            </a:extLst>
          </p:cNvPr>
          <p:cNvCxnSpPr>
            <a:cxnSpLocks/>
            <a:stCxn id="1345" idx="0"/>
            <a:endCxn id="1243" idx="1"/>
          </p:cNvCxnSpPr>
          <p:nvPr/>
        </p:nvCxnSpPr>
        <p:spPr>
          <a:xfrm flipV="1">
            <a:off x="516184" y="1911498"/>
            <a:ext cx="24486" cy="2094456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2" name="Straight Connector 1341">
            <a:extLst>
              <a:ext uri="{FF2B5EF4-FFF2-40B4-BE49-F238E27FC236}">
                <a16:creationId xmlns:a16="http://schemas.microsoft.com/office/drawing/2014/main" id="{0402C1BD-9531-4C0F-AD88-8BB5820F6AEE}"/>
              </a:ext>
            </a:extLst>
          </p:cNvPr>
          <p:cNvCxnSpPr>
            <a:cxnSpLocks/>
            <a:stCxn id="1346" idx="0"/>
            <a:endCxn id="1344" idx="4"/>
          </p:cNvCxnSpPr>
          <p:nvPr/>
        </p:nvCxnSpPr>
        <p:spPr>
          <a:xfrm flipV="1">
            <a:off x="383663" y="3145793"/>
            <a:ext cx="0" cy="1070731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3" name="Straight Connector 1342">
            <a:extLst>
              <a:ext uri="{FF2B5EF4-FFF2-40B4-BE49-F238E27FC236}">
                <a16:creationId xmlns:a16="http://schemas.microsoft.com/office/drawing/2014/main" id="{150CA457-4EA7-4BB5-9C28-0B34A2E87E65}"/>
              </a:ext>
            </a:extLst>
          </p:cNvPr>
          <p:cNvCxnSpPr>
            <a:cxnSpLocks/>
            <a:stCxn id="1347" idx="0"/>
            <a:endCxn id="1345" idx="4"/>
          </p:cNvCxnSpPr>
          <p:nvPr/>
        </p:nvCxnSpPr>
        <p:spPr>
          <a:xfrm flipV="1">
            <a:off x="516184" y="4100352"/>
            <a:ext cx="0" cy="1070731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4" name="Oval 1343">
            <a:extLst>
              <a:ext uri="{FF2B5EF4-FFF2-40B4-BE49-F238E27FC236}">
                <a16:creationId xmlns:a16="http://schemas.microsoft.com/office/drawing/2014/main" id="{0A87855D-07CA-4769-8E4C-74DBEF7B3E6E}"/>
              </a:ext>
            </a:extLst>
          </p:cNvPr>
          <p:cNvSpPr/>
          <p:nvPr/>
        </p:nvSpPr>
        <p:spPr>
          <a:xfrm>
            <a:off x="330797" y="3051395"/>
            <a:ext cx="105732" cy="9439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45" name="Oval 1344">
            <a:extLst>
              <a:ext uri="{FF2B5EF4-FFF2-40B4-BE49-F238E27FC236}">
                <a16:creationId xmlns:a16="http://schemas.microsoft.com/office/drawing/2014/main" id="{A2EEEAA7-D055-4769-BFF3-623423EA3864}"/>
              </a:ext>
            </a:extLst>
          </p:cNvPr>
          <p:cNvSpPr/>
          <p:nvPr/>
        </p:nvSpPr>
        <p:spPr>
          <a:xfrm>
            <a:off x="463318" y="4005954"/>
            <a:ext cx="105732" cy="9439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46" name="Oval 1345">
            <a:extLst>
              <a:ext uri="{FF2B5EF4-FFF2-40B4-BE49-F238E27FC236}">
                <a16:creationId xmlns:a16="http://schemas.microsoft.com/office/drawing/2014/main" id="{15C61AA6-914B-42F2-8F25-F53E04965296}"/>
              </a:ext>
            </a:extLst>
          </p:cNvPr>
          <p:cNvSpPr/>
          <p:nvPr/>
        </p:nvSpPr>
        <p:spPr>
          <a:xfrm>
            <a:off x="330797" y="4216524"/>
            <a:ext cx="105732" cy="9439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47" name="Oval 1346">
            <a:extLst>
              <a:ext uri="{FF2B5EF4-FFF2-40B4-BE49-F238E27FC236}">
                <a16:creationId xmlns:a16="http://schemas.microsoft.com/office/drawing/2014/main" id="{7DC412AD-905D-4F0F-A3F6-B5E22FE58921}"/>
              </a:ext>
            </a:extLst>
          </p:cNvPr>
          <p:cNvSpPr/>
          <p:nvPr/>
        </p:nvSpPr>
        <p:spPr>
          <a:xfrm>
            <a:off x="463318" y="5171083"/>
            <a:ext cx="105732" cy="9439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48" name="Oval 1347">
            <a:extLst>
              <a:ext uri="{FF2B5EF4-FFF2-40B4-BE49-F238E27FC236}">
                <a16:creationId xmlns:a16="http://schemas.microsoft.com/office/drawing/2014/main" id="{D8F1A595-5F33-49E3-A391-8A5B810A102A}"/>
              </a:ext>
            </a:extLst>
          </p:cNvPr>
          <p:cNvSpPr/>
          <p:nvPr/>
        </p:nvSpPr>
        <p:spPr>
          <a:xfrm>
            <a:off x="331158" y="5372828"/>
            <a:ext cx="105732" cy="9439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49" name="Oval 1348">
            <a:extLst>
              <a:ext uri="{FF2B5EF4-FFF2-40B4-BE49-F238E27FC236}">
                <a16:creationId xmlns:a16="http://schemas.microsoft.com/office/drawing/2014/main" id="{CF30A473-D483-4BBF-BA54-AA5D8A6FE370}"/>
              </a:ext>
            </a:extLst>
          </p:cNvPr>
          <p:cNvSpPr/>
          <p:nvPr/>
        </p:nvSpPr>
        <p:spPr>
          <a:xfrm>
            <a:off x="463679" y="6327387"/>
            <a:ext cx="105732" cy="9439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350" name="Straight Connector 1349">
            <a:extLst>
              <a:ext uri="{FF2B5EF4-FFF2-40B4-BE49-F238E27FC236}">
                <a16:creationId xmlns:a16="http://schemas.microsoft.com/office/drawing/2014/main" id="{6874293C-0A56-4A01-842E-C51C566351A0}"/>
              </a:ext>
            </a:extLst>
          </p:cNvPr>
          <p:cNvCxnSpPr>
            <a:cxnSpLocks/>
            <a:stCxn id="1348" idx="0"/>
            <a:endCxn id="1346" idx="4"/>
          </p:cNvCxnSpPr>
          <p:nvPr/>
        </p:nvCxnSpPr>
        <p:spPr>
          <a:xfrm flipH="1" flipV="1">
            <a:off x="383663" y="4310922"/>
            <a:ext cx="361" cy="1061906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1" name="Straight Connector 1350">
            <a:extLst>
              <a:ext uri="{FF2B5EF4-FFF2-40B4-BE49-F238E27FC236}">
                <a16:creationId xmlns:a16="http://schemas.microsoft.com/office/drawing/2014/main" id="{D011446A-6B16-4F28-81FE-9ED4382BBC66}"/>
              </a:ext>
            </a:extLst>
          </p:cNvPr>
          <p:cNvCxnSpPr>
            <a:cxnSpLocks/>
            <a:stCxn id="1349" idx="0"/>
            <a:endCxn id="1347" idx="4"/>
          </p:cNvCxnSpPr>
          <p:nvPr/>
        </p:nvCxnSpPr>
        <p:spPr>
          <a:xfrm flipH="1" flipV="1">
            <a:off x="516184" y="5265481"/>
            <a:ext cx="361" cy="1061906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2" name="Connector: Elbow 1351">
            <a:extLst>
              <a:ext uri="{FF2B5EF4-FFF2-40B4-BE49-F238E27FC236}">
                <a16:creationId xmlns:a16="http://schemas.microsoft.com/office/drawing/2014/main" id="{D14F8010-D3B5-431E-B25D-4F27A4F6F4B6}"/>
              </a:ext>
            </a:extLst>
          </p:cNvPr>
          <p:cNvCxnSpPr>
            <a:stCxn id="1264" idx="1"/>
            <a:endCxn id="1348" idx="6"/>
          </p:cNvCxnSpPr>
          <p:nvPr/>
        </p:nvCxnSpPr>
        <p:spPr>
          <a:xfrm rot="10800000">
            <a:off x="436891" y="5420027"/>
            <a:ext cx="1652795" cy="507238"/>
          </a:xfrm>
          <a:prstGeom prst="bentConnector3">
            <a:avLst>
              <a:gd name="adj1" fmla="val 14126"/>
            </a:avLst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3" name="Connector: Elbow 1352">
            <a:extLst>
              <a:ext uri="{FF2B5EF4-FFF2-40B4-BE49-F238E27FC236}">
                <a16:creationId xmlns:a16="http://schemas.microsoft.com/office/drawing/2014/main" id="{252711CC-5613-4029-8680-D38DD548E1A8}"/>
              </a:ext>
            </a:extLst>
          </p:cNvPr>
          <p:cNvCxnSpPr>
            <a:stCxn id="1264" idx="3"/>
            <a:endCxn id="1349" idx="6"/>
          </p:cNvCxnSpPr>
          <p:nvPr/>
        </p:nvCxnSpPr>
        <p:spPr>
          <a:xfrm flipH="1">
            <a:off x="569411" y="5927265"/>
            <a:ext cx="1886292" cy="447321"/>
          </a:xfrm>
          <a:prstGeom prst="bentConnector3">
            <a:avLst>
              <a:gd name="adj1" fmla="val -15275"/>
            </a:avLst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4" name="Connector: Elbow 1353">
            <a:extLst>
              <a:ext uri="{FF2B5EF4-FFF2-40B4-BE49-F238E27FC236}">
                <a16:creationId xmlns:a16="http://schemas.microsoft.com/office/drawing/2014/main" id="{B9E017CA-47A5-4801-8BE9-AF97EF3EE19B}"/>
              </a:ext>
            </a:extLst>
          </p:cNvPr>
          <p:cNvCxnSpPr>
            <a:stCxn id="1292" idx="1"/>
            <a:endCxn id="1348" idx="6"/>
          </p:cNvCxnSpPr>
          <p:nvPr/>
        </p:nvCxnSpPr>
        <p:spPr>
          <a:xfrm rot="10800000">
            <a:off x="436890" y="5420028"/>
            <a:ext cx="4583164" cy="509593"/>
          </a:xfrm>
          <a:prstGeom prst="bentConnector3">
            <a:avLst>
              <a:gd name="adj1" fmla="val 1473"/>
            </a:avLst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5" name="Connector: Elbow 1354">
            <a:extLst>
              <a:ext uri="{FF2B5EF4-FFF2-40B4-BE49-F238E27FC236}">
                <a16:creationId xmlns:a16="http://schemas.microsoft.com/office/drawing/2014/main" id="{5AEE127B-A0FD-42C4-A676-D8138C48DEA8}"/>
              </a:ext>
            </a:extLst>
          </p:cNvPr>
          <p:cNvCxnSpPr>
            <a:stCxn id="1295" idx="1"/>
            <a:endCxn id="1348" idx="6"/>
          </p:cNvCxnSpPr>
          <p:nvPr/>
        </p:nvCxnSpPr>
        <p:spPr>
          <a:xfrm rot="10800000">
            <a:off x="436890" y="5420027"/>
            <a:ext cx="5199764" cy="510920"/>
          </a:xfrm>
          <a:prstGeom prst="bentConnector3">
            <a:avLst>
              <a:gd name="adj1" fmla="val 1274"/>
            </a:avLst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6" name="Connector: Elbow 1355">
            <a:extLst>
              <a:ext uri="{FF2B5EF4-FFF2-40B4-BE49-F238E27FC236}">
                <a16:creationId xmlns:a16="http://schemas.microsoft.com/office/drawing/2014/main" id="{C74DDAE5-4021-46AB-9D01-34EEDE42B728}"/>
              </a:ext>
            </a:extLst>
          </p:cNvPr>
          <p:cNvCxnSpPr>
            <a:stCxn id="1292" idx="3"/>
            <a:endCxn id="1349" idx="6"/>
          </p:cNvCxnSpPr>
          <p:nvPr/>
        </p:nvCxnSpPr>
        <p:spPr>
          <a:xfrm flipH="1">
            <a:off x="569411" y="5929620"/>
            <a:ext cx="4887575" cy="444966"/>
          </a:xfrm>
          <a:prstGeom prst="bentConnector3">
            <a:avLst>
              <a:gd name="adj1" fmla="val -1169"/>
            </a:avLst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7" name="Connector: Elbow 1356">
            <a:extLst>
              <a:ext uri="{FF2B5EF4-FFF2-40B4-BE49-F238E27FC236}">
                <a16:creationId xmlns:a16="http://schemas.microsoft.com/office/drawing/2014/main" id="{638971EA-2F12-4534-AF7B-6D6B448C6F7B}"/>
              </a:ext>
            </a:extLst>
          </p:cNvPr>
          <p:cNvCxnSpPr>
            <a:cxnSpLocks/>
            <a:stCxn id="1295" idx="3"/>
            <a:endCxn id="1349" idx="6"/>
          </p:cNvCxnSpPr>
          <p:nvPr/>
        </p:nvCxnSpPr>
        <p:spPr>
          <a:xfrm flipH="1">
            <a:off x="569411" y="5930947"/>
            <a:ext cx="5504175" cy="443639"/>
          </a:xfrm>
          <a:prstGeom prst="bentConnector3">
            <a:avLst>
              <a:gd name="adj1" fmla="val -1038"/>
            </a:avLst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8" name="Connector: Elbow 1357">
            <a:extLst>
              <a:ext uri="{FF2B5EF4-FFF2-40B4-BE49-F238E27FC236}">
                <a16:creationId xmlns:a16="http://schemas.microsoft.com/office/drawing/2014/main" id="{0E09A310-E201-44EA-85EF-799C44AC2478}"/>
              </a:ext>
            </a:extLst>
          </p:cNvPr>
          <p:cNvCxnSpPr>
            <a:stCxn id="1251" idx="1"/>
            <a:endCxn id="1344" idx="6"/>
          </p:cNvCxnSpPr>
          <p:nvPr/>
        </p:nvCxnSpPr>
        <p:spPr>
          <a:xfrm rot="10800000">
            <a:off x="436529" y="3098594"/>
            <a:ext cx="363712" cy="463488"/>
          </a:xfrm>
          <a:prstGeom prst="bentConnector3">
            <a:avLst>
              <a:gd name="adj1" fmla="val 10718"/>
            </a:avLst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9" name="Connector: Elbow 1358">
            <a:extLst>
              <a:ext uri="{FF2B5EF4-FFF2-40B4-BE49-F238E27FC236}">
                <a16:creationId xmlns:a16="http://schemas.microsoft.com/office/drawing/2014/main" id="{62B630A6-C517-4CBD-8C0C-7A99286B5293}"/>
              </a:ext>
            </a:extLst>
          </p:cNvPr>
          <p:cNvCxnSpPr>
            <a:endCxn id="1344" idx="6"/>
          </p:cNvCxnSpPr>
          <p:nvPr/>
        </p:nvCxnSpPr>
        <p:spPr>
          <a:xfrm rot="10800000">
            <a:off x="436529" y="3098595"/>
            <a:ext cx="1024408" cy="440483"/>
          </a:xfrm>
          <a:prstGeom prst="bentConnector3">
            <a:avLst>
              <a:gd name="adj1" fmla="val 10018"/>
            </a:avLst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0" name="Connector: Elbow 1359">
            <a:extLst>
              <a:ext uri="{FF2B5EF4-FFF2-40B4-BE49-F238E27FC236}">
                <a16:creationId xmlns:a16="http://schemas.microsoft.com/office/drawing/2014/main" id="{113D5706-8BAF-4F61-9018-5B6FA1BE50AD}"/>
              </a:ext>
            </a:extLst>
          </p:cNvPr>
          <p:cNvCxnSpPr>
            <a:stCxn id="1283" idx="1"/>
            <a:endCxn id="1344" idx="6"/>
          </p:cNvCxnSpPr>
          <p:nvPr/>
        </p:nvCxnSpPr>
        <p:spPr>
          <a:xfrm rot="10800000">
            <a:off x="436530" y="3098594"/>
            <a:ext cx="1773209" cy="463488"/>
          </a:xfrm>
          <a:prstGeom prst="bentConnector3">
            <a:avLst>
              <a:gd name="adj1" fmla="val 6221"/>
            </a:avLst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1" name="Connector: Elbow 1360">
            <a:extLst>
              <a:ext uri="{FF2B5EF4-FFF2-40B4-BE49-F238E27FC236}">
                <a16:creationId xmlns:a16="http://schemas.microsoft.com/office/drawing/2014/main" id="{F2528C9C-968D-409E-AF7D-F721B30C96BE}"/>
              </a:ext>
            </a:extLst>
          </p:cNvPr>
          <p:cNvCxnSpPr>
            <a:stCxn id="1285" idx="1"/>
            <a:endCxn id="1344" idx="6"/>
          </p:cNvCxnSpPr>
          <p:nvPr/>
        </p:nvCxnSpPr>
        <p:spPr>
          <a:xfrm rot="10800000">
            <a:off x="436529" y="3098594"/>
            <a:ext cx="2761520" cy="463488"/>
          </a:xfrm>
          <a:prstGeom prst="bentConnector3">
            <a:avLst>
              <a:gd name="adj1" fmla="val 2746"/>
            </a:avLst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2" name="Connector: Elbow 1361">
            <a:extLst>
              <a:ext uri="{FF2B5EF4-FFF2-40B4-BE49-F238E27FC236}">
                <a16:creationId xmlns:a16="http://schemas.microsoft.com/office/drawing/2014/main" id="{71033B16-E11A-498C-B2B5-40083FC6D0B4}"/>
              </a:ext>
            </a:extLst>
          </p:cNvPr>
          <p:cNvCxnSpPr>
            <a:stCxn id="1293" idx="1"/>
            <a:endCxn id="1344" idx="6"/>
          </p:cNvCxnSpPr>
          <p:nvPr/>
        </p:nvCxnSpPr>
        <p:spPr>
          <a:xfrm rot="10800000">
            <a:off x="436530" y="3098594"/>
            <a:ext cx="3534225" cy="470488"/>
          </a:xfrm>
          <a:prstGeom prst="bentConnector3">
            <a:avLst>
              <a:gd name="adj1" fmla="val 3645"/>
            </a:avLst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3" name="Connector: Elbow 1362">
            <a:extLst>
              <a:ext uri="{FF2B5EF4-FFF2-40B4-BE49-F238E27FC236}">
                <a16:creationId xmlns:a16="http://schemas.microsoft.com/office/drawing/2014/main" id="{862FE41E-B7C3-407D-B950-C70904C9C05F}"/>
              </a:ext>
            </a:extLst>
          </p:cNvPr>
          <p:cNvCxnSpPr>
            <a:stCxn id="1251" idx="3"/>
            <a:endCxn id="1345" idx="6"/>
          </p:cNvCxnSpPr>
          <p:nvPr/>
        </p:nvCxnSpPr>
        <p:spPr>
          <a:xfrm flipH="1">
            <a:off x="569050" y="3562082"/>
            <a:ext cx="597209" cy="491071"/>
          </a:xfrm>
          <a:prstGeom prst="bentConnector3">
            <a:avLst>
              <a:gd name="adj1" fmla="val -29772"/>
            </a:avLst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4" name="Connector: Elbow 1363">
            <a:extLst>
              <a:ext uri="{FF2B5EF4-FFF2-40B4-BE49-F238E27FC236}">
                <a16:creationId xmlns:a16="http://schemas.microsoft.com/office/drawing/2014/main" id="{9D25CAFD-7118-4A71-AD40-1BF66A6B7F53}"/>
              </a:ext>
            </a:extLst>
          </p:cNvPr>
          <p:cNvCxnSpPr>
            <a:cxnSpLocks/>
            <a:stCxn id="1275" idx="3"/>
            <a:endCxn id="1345" idx="6"/>
          </p:cNvCxnSpPr>
          <p:nvPr/>
        </p:nvCxnSpPr>
        <p:spPr>
          <a:xfrm flipH="1">
            <a:off x="569050" y="3568796"/>
            <a:ext cx="1257905" cy="484357"/>
          </a:xfrm>
          <a:prstGeom prst="bentConnector3">
            <a:avLst>
              <a:gd name="adj1" fmla="val -18173"/>
            </a:avLst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5" name="Connector: Elbow 1364">
            <a:extLst>
              <a:ext uri="{FF2B5EF4-FFF2-40B4-BE49-F238E27FC236}">
                <a16:creationId xmlns:a16="http://schemas.microsoft.com/office/drawing/2014/main" id="{D6EF2963-4ED0-4A48-9E95-0DC4A20334DD}"/>
              </a:ext>
            </a:extLst>
          </p:cNvPr>
          <p:cNvCxnSpPr>
            <a:stCxn id="1283" idx="3"/>
            <a:endCxn id="1345" idx="6"/>
          </p:cNvCxnSpPr>
          <p:nvPr/>
        </p:nvCxnSpPr>
        <p:spPr>
          <a:xfrm flipH="1">
            <a:off x="569050" y="3562082"/>
            <a:ext cx="2006706" cy="491071"/>
          </a:xfrm>
          <a:prstGeom prst="bentConnector3">
            <a:avLst>
              <a:gd name="adj1" fmla="val -7832"/>
            </a:avLst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6" name="Connector: Elbow 1365">
            <a:extLst>
              <a:ext uri="{FF2B5EF4-FFF2-40B4-BE49-F238E27FC236}">
                <a16:creationId xmlns:a16="http://schemas.microsoft.com/office/drawing/2014/main" id="{C5B31FA0-E74C-4C4A-8203-B8047078F802}"/>
              </a:ext>
            </a:extLst>
          </p:cNvPr>
          <p:cNvCxnSpPr>
            <a:stCxn id="1285" idx="3"/>
            <a:endCxn id="1345" idx="6"/>
          </p:cNvCxnSpPr>
          <p:nvPr/>
        </p:nvCxnSpPr>
        <p:spPr>
          <a:xfrm flipH="1">
            <a:off x="569050" y="3562082"/>
            <a:ext cx="2995017" cy="491071"/>
          </a:xfrm>
          <a:prstGeom prst="bentConnector3">
            <a:avLst>
              <a:gd name="adj1" fmla="val -6679"/>
            </a:avLst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7" name="Connector: Elbow 1366">
            <a:extLst>
              <a:ext uri="{FF2B5EF4-FFF2-40B4-BE49-F238E27FC236}">
                <a16:creationId xmlns:a16="http://schemas.microsoft.com/office/drawing/2014/main" id="{9A2871F8-324B-45C5-97C4-685C3C931CFF}"/>
              </a:ext>
            </a:extLst>
          </p:cNvPr>
          <p:cNvCxnSpPr>
            <a:stCxn id="1293" idx="3"/>
            <a:endCxn id="1345" idx="6"/>
          </p:cNvCxnSpPr>
          <p:nvPr/>
        </p:nvCxnSpPr>
        <p:spPr>
          <a:xfrm flipH="1">
            <a:off x="569050" y="3569082"/>
            <a:ext cx="3767722" cy="484071"/>
          </a:xfrm>
          <a:prstGeom prst="bentConnector3">
            <a:avLst>
              <a:gd name="adj1" fmla="val -2527"/>
            </a:avLst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8" name="Rectangle 1387">
            <a:extLst>
              <a:ext uri="{FF2B5EF4-FFF2-40B4-BE49-F238E27FC236}">
                <a16:creationId xmlns:a16="http://schemas.microsoft.com/office/drawing/2014/main" id="{6C1BA5B7-672D-4A2E-B64A-8AC21628A6EE}"/>
              </a:ext>
            </a:extLst>
          </p:cNvPr>
          <p:cNvSpPr/>
          <p:nvPr/>
        </p:nvSpPr>
        <p:spPr>
          <a:xfrm>
            <a:off x="6230214" y="6525025"/>
            <a:ext cx="673622" cy="19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643" b="1" dirty="0"/>
              <a:t>Target Wheel</a:t>
            </a:r>
          </a:p>
        </p:txBody>
      </p:sp>
      <p:cxnSp>
        <p:nvCxnSpPr>
          <p:cNvPr id="1389" name="Straight Arrow Connector 1388">
            <a:extLst>
              <a:ext uri="{FF2B5EF4-FFF2-40B4-BE49-F238E27FC236}">
                <a16:creationId xmlns:a16="http://schemas.microsoft.com/office/drawing/2014/main" id="{FAD475A9-B353-4623-9977-2F13AAED8320}"/>
              </a:ext>
            </a:extLst>
          </p:cNvPr>
          <p:cNvCxnSpPr>
            <a:cxnSpLocks/>
          </p:cNvCxnSpPr>
          <p:nvPr/>
        </p:nvCxnSpPr>
        <p:spPr>
          <a:xfrm flipH="1">
            <a:off x="7145813" y="5542739"/>
            <a:ext cx="50882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0" name="Flowchart: Connector 1389">
            <a:extLst>
              <a:ext uri="{FF2B5EF4-FFF2-40B4-BE49-F238E27FC236}">
                <a16:creationId xmlns:a16="http://schemas.microsoft.com/office/drawing/2014/main" id="{5F814B98-C5AF-42E0-BF7A-06A59B3DDF41}"/>
              </a:ext>
            </a:extLst>
          </p:cNvPr>
          <p:cNvSpPr/>
          <p:nvPr/>
        </p:nvSpPr>
        <p:spPr>
          <a:xfrm>
            <a:off x="7716777" y="5470731"/>
            <a:ext cx="144016" cy="144016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+</a:t>
            </a:r>
            <a:endParaRPr lang="en-SE" sz="1200" b="1" dirty="0"/>
          </a:p>
        </p:txBody>
      </p:sp>
      <p:sp>
        <p:nvSpPr>
          <p:cNvPr id="1391" name="Rectangle 1390">
            <a:extLst>
              <a:ext uri="{FF2B5EF4-FFF2-40B4-BE49-F238E27FC236}">
                <a16:creationId xmlns:a16="http://schemas.microsoft.com/office/drawing/2014/main" id="{9DA21640-9739-48D8-9F43-FF40CADD6E9F}"/>
              </a:ext>
            </a:extLst>
          </p:cNvPr>
          <p:cNvSpPr/>
          <p:nvPr/>
        </p:nvSpPr>
        <p:spPr>
          <a:xfrm>
            <a:off x="7922934" y="5420027"/>
            <a:ext cx="950901" cy="26161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00" b="1" cap="none" spc="0" dirty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Proton Beam</a:t>
            </a:r>
          </a:p>
        </p:txBody>
      </p:sp>
    </p:spTree>
    <p:extLst>
      <p:ext uri="{BB962C8B-B14F-4D97-AF65-F5344CB8AC3E}">
        <p14:creationId xmlns:p14="http://schemas.microsoft.com/office/powerpoint/2010/main" val="643068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5B8CC2-F8FA-4ADA-8913-55745EC9A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54" y="6465871"/>
            <a:ext cx="2133600" cy="365125"/>
          </a:xfrm>
        </p:spPr>
        <p:txBody>
          <a:bodyPr/>
          <a:lstStyle/>
          <a:p>
            <a:pPr algn="l"/>
            <a:fld id="{551115BC-487E-4422-894C-CB7CD3E79223}" type="slidenum">
              <a:rPr lang="en-GB" noProof="0" smtClean="0"/>
              <a:pPr algn="l"/>
              <a:t>12</a:t>
            </a:fld>
            <a:endParaRPr lang="en-GB" noProof="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5358006-D6DC-4AE2-8FDF-B2AE7E1D6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Target Station: Network/BPCS Architecture (Part 2)</a:t>
            </a:r>
            <a:endParaRPr lang="en-SE" dirty="0"/>
          </a:p>
        </p:txBody>
      </p:sp>
      <p:pic>
        <p:nvPicPr>
          <p:cNvPr id="1166" name="Graphic 1165">
            <a:extLst>
              <a:ext uri="{FF2B5EF4-FFF2-40B4-BE49-F238E27FC236}">
                <a16:creationId xmlns:a16="http://schemas.microsoft.com/office/drawing/2014/main" id="{78DE01E0-C70D-40DB-8C5B-F3F67E44B0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51520" y="6911673"/>
            <a:ext cx="45719" cy="45719"/>
          </a:xfrm>
          <a:prstGeom prst="rect">
            <a:avLst/>
          </a:prstGeom>
        </p:spPr>
      </p:pic>
      <p:sp>
        <p:nvSpPr>
          <p:cNvPr id="140" name="Rectangle 139">
            <a:extLst>
              <a:ext uri="{FF2B5EF4-FFF2-40B4-BE49-F238E27FC236}">
                <a16:creationId xmlns:a16="http://schemas.microsoft.com/office/drawing/2014/main" id="{8962BC05-E998-4796-A1B4-362E46EA12D7}"/>
              </a:ext>
            </a:extLst>
          </p:cNvPr>
          <p:cNvSpPr/>
          <p:nvPr/>
        </p:nvSpPr>
        <p:spPr>
          <a:xfrm>
            <a:off x="490065" y="1959539"/>
            <a:ext cx="4755928" cy="11897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i="1" dirty="0"/>
              <a:t>D02.125.3024</a:t>
            </a:r>
          </a:p>
          <a:p>
            <a:pPr algn="ctr"/>
            <a:endParaRPr lang="sv-SE" sz="1286" dirty="0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9AE8F9D5-8771-4D10-9986-84170DE498BF}"/>
              </a:ext>
            </a:extLst>
          </p:cNvPr>
          <p:cNvSpPr/>
          <p:nvPr/>
        </p:nvSpPr>
        <p:spPr>
          <a:xfrm>
            <a:off x="5075099" y="1959540"/>
            <a:ext cx="2078405" cy="47276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286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B6256206-0446-4DDD-A77A-5440F4DADB20}"/>
              </a:ext>
            </a:extLst>
          </p:cNvPr>
          <p:cNvSpPr/>
          <p:nvPr/>
        </p:nvSpPr>
        <p:spPr>
          <a:xfrm>
            <a:off x="2188294" y="2345009"/>
            <a:ext cx="1013826" cy="19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643" b="1" dirty="0"/>
              <a:t>Highbay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6DFE60E6-269A-4FD6-81D7-D79ADEED048E}"/>
              </a:ext>
            </a:extLst>
          </p:cNvPr>
          <p:cNvSpPr/>
          <p:nvPr/>
        </p:nvSpPr>
        <p:spPr>
          <a:xfrm>
            <a:off x="489048" y="3155456"/>
            <a:ext cx="873996" cy="11745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v-SE" sz="1286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A7C155F5-C4F6-45ED-814E-7897BA29BD36}"/>
              </a:ext>
            </a:extLst>
          </p:cNvPr>
          <p:cNvSpPr/>
          <p:nvPr/>
        </p:nvSpPr>
        <p:spPr>
          <a:xfrm>
            <a:off x="2095251" y="5496001"/>
            <a:ext cx="3271168" cy="11911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v-SE" sz="1286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DFCD10CE-ACC6-4725-9846-DBBB8A551556}"/>
              </a:ext>
            </a:extLst>
          </p:cNvPr>
          <p:cNvSpPr/>
          <p:nvPr/>
        </p:nvSpPr>
        <p:spPr>
          <a:xfrm>
            <a:off x="2100280" y="4329175"/>
            <a:ext cx="3260456" cy="11845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v-SE" sz="1286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E3D4C546-A4AF-44C8-B7B9-EC779B06C375}"/>
              </a:ext>
            </a:extLst>
          </p:cNvPr>
          <p:cNvSpPr/>
          <p:nvPr/>
        </p:nvSpPr>
        <p:spPr>
          <a:xfrm>
            <a:off x="2098068" y="3149293"/>
            <a:ext cx="3268350" cy="117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v-SE" sz="1286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7D5FC411-DC62-4AEF-AFAD-E9FACE355107}"/>
              </a:ext>
            </a:extLst>
          </p:cNvPr>
          <p:cNvSpPr/>
          <p:nvPr/>
        </p:nvSpPr>
        <p:spPr>
          <a:xfrm>
            <a:off x="2063813" y="3179023"/>
            <a:ext cx="95626" cy="342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v-SE" sz="643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202EE94B-F70A-43BB-BA6C-8C741C4D4048}"/>
              </a:ext>
            </a:extLst>
          </p:cNvPr>
          <p:cNvSpPr/>
          <p:nvPr/>
        </p:nvSpPr>
        <p:spPr>
          <a:xfrm>
            <a:off x="5909809" y="3012627"/>
            <a:ext cx="95626" cy="342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v-SE" sz="643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9B2E3883-280D-4AB8-8306-C34D6ACC63BE}"/>
              </a:ext>
            </a:extLst>
          </p:cNvPr>
          <p:cNvSpPr/>
          <p:nvPr/>
        </p:nvSpPr>
        <p:spPr>
          <a:xfrm>
            <a:off x="5987083" y="5794187"/>
            <a:ext cx="95626" cy="342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v-SE" sz="643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C1B99684-27CC-404B-9610-2979C831D12F}"/>
              </a:ext>
            </a:extLst>
          </p:cNvPr>
          <p:cNvSpPr/>
          <p:nvPr/>
        </p:nvSpPr>
        <p:spPr>
          <a:xfrm>
            <a:off x="6101383" y="5908487"/>
            <a:ext cx="95626" cy="342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v-SE" sz="643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A05CC81E-5034-49BB-86F0-C7561D4E5E05}"/>
              </a:ext>
            </a:extLst>
          </p:cNvPr>
          <p:cNvSpPr/>
          <p:nvPr/>
        </p:nvSpPr>
        <p:spPr>
          <a:xfrm>
            <a:off x="6413473" y="5825290"/>
            <a:ext cx="95626" cy="342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v-SE" sz="643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BA8A7AB2-E708-4AEF-AF83-8F89865883B3}"/>
              </a:ext>
            </a:extLst>
          </p:cNvPr>
          <p:cNvSpPr/>
          <p:nvPr/>
        </p:nvSpPr>
        <p:spPr>
          <a:xfrm>
            <a:off x="5994926" y="5805954"/>
            <a:ext cx="95626" cy="342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v-SE" sz="643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87124D62-2242-43D0-967D-92250C9D0F72}"/>
              </a:ext>
            </a:extLst>
          </p:cNvPr>
          <p:cNvSpPr/>
          <p:nvPr/>
        </p:nvSpPr>
        <p:spPr>
          <a:xfrm>
            <a:off x="4646078" y="4324276"/>
            <a:ext cx="95626" cy="342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v-SE" sz="643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533ED803-54C2-43D2-8317-7BB75BE90E2A}"/>
              </a:ext>
            </a:extLst>
          </p:cNvPr>
          <p:cNvSpPr/>
          <p:nvPr/>
        </p:nvSpPr>
        <p:spPr>
          <a:xfrm>
            <a:off x="4760378" y="4438576"/>
            <a:ext cx="95626" cy="342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v-SE" sz="643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1CBA996B-1FA8-4E4F-B9A8-08278CCC98D8}"/>
              </a:ext>
            </a:extLst>
          </p:cNvPr>
          <p:cNvSpPr/>
          <p:nvPr/>
        </p:nvSpPr>
        <p:spPr>
          <a:xfrm>
            <a:off x="4481468" y="6101548"/>
            <a:ext cx="95626" cy="342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v-SE" sz="643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AAA19B97-5D59-4848-A492-E6A8241BF183}"/>
              </a:ext>
            </a:extLst>
          </p:cNvPr>
          <p:cNvSpPr/>
          <p:nvPr/>
        </p:nvSpPr>
        <p:spPr>
          <a:xfrm>
            <a:off x="4653921" y="4336043"/>
            <a:ext cx="95626" cy="342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v-SE" sz="643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9A43028D-6748-4F73-AC07-D115872EF4B6}"/>
              </a:ext>
            </a:extLst>
          </p:cNvPr>
          <p:cNvSpPr/>
          <p:nvPr/>
        </p:nvSpPr>
        <p:spPr>
          <a:xfrm>
            <a:off x="6056402" y="3838501"/>
            <a:ext cx="95626" cy="342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v-SE" sz="643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5ECBF412-FCA6-4B11-A189-B11016D6EB03}"/>
              </a:ext>
            </a:extLst>
          </p:cNvPr>
          <p:cNvSpPr/>
          <p:nvPr/>
        </p:nvSpPr>
        <p:spPr>
          <a:xfrm>
            <a:off x="6170702" y="3952801"/>
            <a:ext cx="95626" cy="342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v-SE" sz="643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7E2BC7BF-3D0A-4A61-8AE2-7C212158BB55}"/>
              </a:ext>
            </a:extLst>
          </p:cNvPr>
          <p:cNvSpPr/>
          <p:nvPr/>
        </p:nvSpPr>
        <p:spPr>
          <a:xfrm>
            <a:off x="5882649" y="3307385"/>
            <a:ext cx="95626" cy="342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v-SE" sz="643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04E35A3C-854C-4EE8-A52F-786A0A0CF23A}"/>
              </a:ext>
            </a:extLst>
          </p:cNvPr>
          <p:cNvSpPr/>
          <p:nvPr/>
        </p:nvSpPr>
        <p:spPr>
          <a:xfrm>
            <a:off x="6147386" y="4449920"/>
            <a:ext cx="95626" cy="342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v-SE" sz="643"/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6B2E1D7E-3650-453F-B133-AEBDE4B0018F}"/>
              </a:ext>
            </a:extLst>
          </p:cNvPr>
          <p:cNvSpPr/>
          <p:nvPr/>
        </p:nvSpPr>
        <p:spPr>
          <a:xfrm>
            <a:off x="6261686" y="4564220"/>
            <a:ext cx="95626" cy="342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v-SE" sz="643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9B356286-49AF-4A2F-A8D5-B4A53552A06E}"/>
              </a:ext>
            </a:extLst>
          </p:cNvPr>
          <p:cNvSpPr/>
          <p:nvPr/>
        </p:nvSpPr>
        <p:spPr>
          <a:xfrm>
            <a:off x="6064246" y="3850268"/>
            <a:ext cx="95626" cy="342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v-SE" sz="643"/>
          </a:p>
        </p:txBody>
      </p:sp>
      <p:sp>
        <p:nvSpPr>
          <p:cNvPr id="165" name="Rectangle: Rounded Corners 164">
            <a:extLst>
              <a:ext uri="{FF2B5EF4-FFF2-40B4-BE49-F238E27FC236}">
                <a16:creationId xmlns:a16="http://schemas.microsoft.com/office/drawing/2014/main" id="{894FD689-495C-4185-BA96-5CD4318C77E3}"/>
              </a:ext>
            </a:extLst>
          </p:cNvPr>
          <p:cNvSpPr/>
          <p:nvPr/>
        </p:nvSpPr>
        <p:spPr>
          <a:xfrm>
            <a:off x="1390029" y="3156006"/>
            <a:ext cx="676051" cy="35311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v-SE" sz="643"/>
          </a:p>
        </p:txBody>
      </p: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5905F82F-79A8-4D2C-BC53-6B88BB41BD0F}"/>
              </a:ext>
            </a:extLst>
          </p:cNvPr>
          <p:cNvGrpSpPr/>
          <p:nvPr/>
        </p:nvGrpSpPr>
        <p:grpSpPr>
          <a:xfrm>
            <a:off x="1370148" y="5695675"/>
            <a:ext cx="391708" cy="50453"/>
            <a:chOff x="1093268" y="5370574"/>
            <a:chExt cx="1668433" cy="213972"/>
          </a:xfrm>
        </p:grpSpPr>
        <p:pic>
          <p:nvPicPr>
            <p:cNvPr id="167" name="Picture 166">
              <a:extLst>
                <a:ext uri="{FF2B5EF4-FFF2-40B4-BE49-F238E27FC236}">
                  <a16:creationId xmlns:a16="http://schemas.microsoft.com/office/drawing/2014/main" id="{667DC4C8-96C5-4D01-A921-013A1BFE7F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93268" y="5370574"/>
              <a:ext cx="193732" cy="213972"/>
            </a:xfrm>
            <a:prstGeom prst="rect">
              <a:avLst/>
            </a:prstGeom>
          </p:spPr>
        </p:pic>
        <p:pic>
          <p:nvPicPr>
            <p:cNvPr id="168" name="Picture 167">
              <a:extLst>
                <a:ext uri="{FF2B5EF4-FFF2-40B4-BE49-F238E27FC236}">
                  <a16:creationId xmlns:a16="http://schemas.microsoft.com/office/drawing/2014/main" id="{EC4B29EA-7339-4409-8721-B6A1F04F5B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03940" y="5370574"/>
              <a:ext cx="193732" cy="213972"/>
            </a:xfrm>
            <a:prstGeom prst="rect">
              <a:avLst/>
            </a:prstGeom>
          </p:spPr>
        </p:pic>
        <p:pic>
          <p:nvPicPr>
            <p:cNvPr id="169" name="Picture 168">
              <a:extLst>
                <a:ext uri="{FF2B5EF4-FFF2-40B4-BE49-F238E27FC236}">
                  <a16:creationId xmlns:a16="http://schemas.microsoft.com/office/drawing/2014/main" id="{3FDBA6C0-87D0-43B7-AEBD-494FA2E90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14611" y="5370574"/>
              <a:ext cx="193732" cy="213972"/>
            </a:xfrm>
            <a:prstGeom prst="rect">
              <a:avLst/>
            </a:prstGeom>
          </p:spPr>
        </p:pic>
        <p:pic>
          <p:nvPicPr>
            <p:cNvPr id="170" name="Picture 169">
              <a:extLst>
                <a:ext uri="{FF2B5EF4-FFF2-40B4-BE49-F238E27FC236}">
                  <a16:creationId xmlns:a16="http://schemas.microsoft.com/office/drawing/2014/main" id="{06372A02-DF60-4D38-A9A6-76441BAD06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25283" y="5370574"/>
              <a:ext cx="193732" cy="213972"/>
            </a:xfrm>
            <a:prstGeom prst="rect">
              <a:avLst/>
            </a:prstGeom>
          </p:spPr>
        </p:pic>
        <p:pic>
          <p:nvPicPr>
            <p:cNvPr id="171" name="Picture 170">
              <a:extLst>
                <a:ext uri="{FF2B5EF4-FFF2-40B4-BE49-F238E27FC236}">
                  <a16:creationId xmlns:a16="http://schemas.microsoft.com/office/drawing/2014/main" id="{FB37F130-E0CB-4C41-967F-E5B52AD1DD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35954" y="5370574"/>
              <a:ext cx="193732" cy="213972"/>
            </a:xfrm>
            <a:prstGeom prst="rect">
              <a:avLst/>
            </a:prstGeom>
          </p:spPr>
        </p:pic>
        <p:pic>
          <p:nvPicPr>
            <p:cNvPr id="172" name="Picture 171">
              <a:extLst>
                <a:ext uri="{FF2B5EF4-FFF2-40B4-BE49-F238E27FC236}">
                  <a16:creationId xmlns:a16="http://schemas.microsoft.com/office/drawing/2014/main" id="{C4DC960E-0634-4378-BAD8-27DE25F259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46626" y="5370574"/>
              <a:ext cx="193732" cy="213972"/>
            </a:xfrm>
            <a:prstGeom prst="rect">
              <a:avLst/>
            </a:prstGeom>
          </p:spPr>
        </p:pic>
        <p:pic>
          <p:nvPicPr>
            <p:cNvPr id="173" name="Picture 172">
              <a:extLst>
                <a:ext uri="{FF2B5EF4-FFF2-40B4-BE49-F238E27FC236}">
                  <a16:creationId xmlns:a16="http://schemas.microsoft.com/office/drawing/2014/main" id="{1C488AC9-B5A4-4B9C-A3E9-2260729880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57297" y="5370574"/>
              <a:ext cx="193732" cy="213972"/>
            </a:xfrm>
            <a:prstGeom prst="rect">
              <a:avLst/>
            </a:prstGeom>
          </p:spPr>
        </p:pic>
        <p:pic>
          <p:nvPicPr>
            <p:cNvPr id="174" name="Picture 173">
              <a:extLst>
                <a:ext uri="{FF2B5EF4-FFF2-40B4-BE49-F238E27FC236}">
                  <a16:creationId xmlns:a16="http://schemas.microsoft.com/office/drawing/2014/main" id="{6C88B74D-99BE-46B5-B73F-DAE92188F6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67969" y="5370574"/>
              <a:ext cx="193732" cy="213972"/>
            </a:xfrm>
            <a:prstGeom prst="rect">
              <a:avLst/>
            </a:prstGeom>
          </p:spPr>
        </p:pic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0C9576BC-10E8-4BE2-8D2B-E313DDA70516}"/>
              </a:ext>
            </a:extLst>
          </p:cNvPr>
          <p:cNvGrpSpPr/>
          <p:nvPr/>
        </p:nvGrpSpPr>
        <p:grpSpPr>
          <a:xfrm>
            <a:off x="1705150" y="5693998"/>
            <a:ext cx="391708" cy="50453"/>
            <a:chOff x="1093268" y="5370574"/>
            <a:chExt cx="1668433" cy="213972"/>
          </a:xfrm>
        </p:grpSpPr>
        <p:pic>
          <p:nvPicPr>
            <p:cNvPr id="176" name="Picture 175">
              <a:extLst>
                <a:ext uri="{FF2B5EF4-FFF2-40B4-BE49-F238E27FC236}">
                  <a16:creationId xmlns:a16="http://schemas.microsoft.com/office/drawing/2014/main" id="{782B510C-D9E2-4B27-8B6E-568A810B5C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93268" y="5370574"/>
              <a:ext cx="193732" cy="213972"/>
            </a:xfrm>
            <a:prstGeom prst="rect">
              <a:avLst/>
            </a:prstGeom>
          </p:spPr>
        </p:pic>
        <p:pic>
          <p:nvPicPr>
            <p:cNvPr id="177" name="Picture 176">
              <a:extLst>
                <a:ext uri="{FF2B5EF4-FFF2-40B4-BE49-F238E27FC236}">
                  <a16:creationId xmlns:a16="http://schemas.microsoft.com/office/drawing/2014/main" id="{79718FBB-4D2D-4699-B7D5-309CB2FB35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03940" y="5370574"/>
              <a:ext cx="193732" cy="213972"/>
            </a:xfrm>
            <a:prstGeom prst="rect">
              <a:avLst/>
            </a:prstGeom>
          </p:spPr>
        </p:pic>
        <p:pic>
          <p:nvPicPr>
            <p:cNvPr id="178" name="Picture 177">
              <a:extLst>
                <a:ext uri="{FF2B5EF4-FFF2-40B4-BE49-F238E27FC236}">
                  <a16:creationId xmlns:a16="http://schemas.microsoft.com/office/drawing/2014/main" id="{ACB07750-6889-473E-8627-4CAFF2A6B3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14611" y="5370574"/>
              <a:ext cx="193732" cy="213972"/>
            </a:xfrm>
            <a:prstGeom prst="rect">
              <a:avLst/>
            </a:prstGeom>
          </p:spPr>
        </p:pic>
        <p:pic>
          <p:nvPicPr>
            <p:cNvPr id="179" name="Picture 178">
              <a:extLst>
                <a:ext uri="{FF2B5EF4-FFF2-40B4-BE49-F238E27FC236}">
                  <a16:creationId xmlns:a16="http://schemas.microsoft.com/office/drawing/2014/main" id="{3410EB47-D3BB-4E0F-8641-89632A288E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25283" y="5370574"/>
              <a:ext cx="193732" cy="213972"/>
            </a:xfrm>
            <a:prstGeom prst="rect">
              <a:avLst/>
            </a:prstGeom>
          </p:spPr>
        </p:pic>
        <p:pic>
          <p:nvPicPr>
            <p:cNvPr id="180" name="Picture 179">
              <a:extLst>
                <a:ext uri="{FF2B5EF4-FFF2-40B4-BE49-F238E27FC236}">
                  <a16:creationId xmlns:a16="http://schemas.microsoft.com/office/drawing/2014/main" id="{E3A08EB5-E1F0-4E95-B5A3-512DA40768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35954" y="5370574"/>
              <a:ext cx="193732" cy="213972"/>
            </a:xfrm>
            <a:prstGeom prst="rect">
              <a:avLst/>
            </a:prstGeom>
          </p:spPr>
        </p:pic>
        <p:pic>
          <p:nvPicPr>
            <p:cNvPr id="181" name="Picture 180">
              <a:extLst>
                <a:ext uri="{FF2B5EF4-FFF2-40B4-BE49-F238E27FC236}">
                  <a16:creationId xmlns:a16="http://schemas.microsoft.com/office/drawing/2014/main" id="{BFBAB290-7DA6-497A-924C-BA268971D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46626" y="5370574"/>
              <a:ext cx="193732" cy="213972"/>
            </a:xfrm>
            <a:prstGeom prst="rect">
              <a:avLst/>
            </a:prstGeom>
          </p:spPr>
        </p:pic>
        <p:pic>
          <p:nvPicPr>
            <p:cNvPr id="182" name="Picture 181">
              <a:extLst>
                <a:ext uri="{FF2B5EF4-FFF2-40B4-BE49-F238E27FC236}">
                  <a16:creationId xmlns:a16="http://schemas.microsoft.com/office/drawing/2014/main" id="{B0BC124F-F271-4434-B7D5-24ED8996D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57297" y="5370574"/>
              <a:ext cx="193732" cy="213972"/>
            </a:xfrm>
            <a:prstGeom prst="rect">
              <a:avLst/>
            </a:prstGeom>
          </p:spPr>
        </p:pic>
        <p:pic>
          <p:nvPicPr>
            <p:cNvPr id="183" name="Picture 182">
              <a:extLst>
                <a:ext uri="{FF2B5EF4-FFF2-40B4-BE49-F238E27FC236}">
                  <a16:creationId xmlns:a16="http://schemas.microsoft.com/office/drawing/2014/main" id="{56CCF8E4-53D0-4B8A-9AAE-8761429C0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67969" y="5370574"/>
              <a:ext cx="193732" cy="213972"/>
            </a:xfrm>
            <a:prstGeom prst="rect">
              <a:avLst/>
            </a:prstGeom>
          </p:spPr>
        </p:pic>
      </p:grp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B5DD4F3A-A1AF-4096-A136-0315B4279591}"/>
              </a:ext>
            </a:extLst>
          </p:cNvPr>
          <p:cNvCxnSpPr>
            <a:cxnSpLocks/>
            <a:stCxn id="165" idx="0"/>
          </p:cNvCxnSpPr>
          <p:nvPr/>
        </p:nvCxnSpPr>
        <p:spPr>
          <a:xfrm flipH="1">
            <a:off x="1728054" y="3156006"/>
            <a:ext cx="1" cy="2588445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Rectangle 184">
            <a:extLst>
              <a:ext uri="{FF2B5EF4-FFF2-40B4-BE49-F238E27FC236}">
                <a16:creationId xmlns:a16="http://schemas.microsoft.com/office/drawing/2014/main" id="{50D7B9D9-3F2D-4EEB-B20E-C7592D4C727A}"/>
              </a:ext>
            </a:extLst>
          </p:cNvPr>
          <p:cNvSpPr/>
          <p:nvPr/>
        </p:nvSpPr>
        <p:spPr>
          <a:xfrm>
            <a:off x="1672138" y="3165753"/>
            <a:ext cx="115696" cy="1975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v-SE" sz="643"/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B30BF139-F2BE-4557-9F3E-69E570B3BFD4}"/>
              </a:ext>
            </a:extLst>
          </p:cNvPr>
          <p:cNvSpPr/>
          <p:nvPr/>
        </p:nvSpPr>
        <p:spPr>
          <a:xfrm>
            <a:off x="4681146" y="4329379"/>
            <a:ext cx="95626" cy="342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v-SE" sz="643"/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8BA9E1CE-0DDF-4008-892A-094D2DC99453}"/>
              </a:ext>
            </a:extLst>
          </p:cNvPr>
          <p:cNvSpPr/>
          <p:nvPr/>
        </p:nvSpPr>
        <p:spPr>
          <a:xfrm>
            <a:off x="4651106" y="4329379"/>
            <a:ext cx="95626" cy="342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v-SE" sz="643"/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E4B1F329-160A-4AB3-BB70-D094E1D433A7}"/>
              </a:ext>
            </a:extLst>
          </p:cNvPr>
          <p:cNvSpPr/>
          <p:nvPr/>
        </p:nvSpPr>
        <p:spPr>
          <a:xfrm>
            <a:off x="4644112" y="4329378"/>
            <a:ext cx="66656" cy="55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v-SE" sz="643"/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03F9B566-9100-4FC4-B019-6EBAD334B780}"/>
              </a:ext>
            </a:extLst>
          </p:cNvPr>
          <p:cNvSpPr/>
          <p:nvPr/>
        </p:nvSpPr>
        <p:spPr>
          <a:xfrm>
            <a:off x="3254172" y="6705890"/>
            <a:ext cx="994831" cy="19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643" b="1" dirty="0"/>
              <a:t>Triangular room</a:t>
            </a: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A8303A11-4692-4C82-9FD2-E328ED7D2573}"/>
              </a:ext>
            </a:extLst>
          </p:cNvPr>
          <p:cNvSpPr/>
          <p:nvPr/>
        </p:nvSpPr>
        <p:spPr>
          <a:xfrm>
            <a:off x="6051136" y="6693898"/>
            <a:ext cx="724674" cy="19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643" b="1" dirty="0"/>
              <a:t>A2T</a:t>
            </a: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DDF36323-D1D3-4EAC-ABF0-4B33997EE5BF}"/>
              </a:ext>
            </a:extLst>
          </p:cNvPr>
          <p:cNvSpPr txBox="1"/>
          <p:nvPr/>
        </p:nvSpPr>
        <p:spPr>
          <a:xfrm rot="16200000">
            <a:off x="-40983" y="3635436"/>
            <a:ext cx="87743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" i="1" dirty="0"/>
              <a:t>D02.115.3064</a:t>
            </a: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3555385B-3DAF-49AA-9D56-EB0915E6B98B}"/>
              </a:ext>
            </a:extLst>
          </p:cNvPr>
          <p:cNvSpPr txBox="1"/>
          <p:nvPr/>
        </p:nvSpPr>
        <p:spPr>
          <a:xfrm rot="5400000">
            <a:off x="1687771" y="3768568"/>
            <a:ext cx="93461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" i="1" dirty="0"/>
              <a:t>D02.115.4005</a:t>
            </a: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C30F2903-CA08-4617-A642-29D0A5D91F7C}"/>
              </a:ext>
            </a:extLst>
          </p:cNvPr>
          <p:cNvSpPr txBox="1"/>
          <p:nvPr/>
        </p:nvSpPr>
        <p:spPr>
          <a:xfrm rot="5400000">
            <a:off x="6793398" y="2953772"/>
            <a:ext cx="877430" cy="184666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sv-SE" sz="600" i="1" dirty="0"/>
              <a:t>D02.125.4014</a:t>
            </a: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EC0C2775-9BBE-4265-BA5E-70826ACFF92A}"/>
              </a:ext>
            </a:extLst>
          </p:cNvPr>
          <p:cNvSpPr txBox="1"/>
          <p:nvPr/>
        </p:nvSpPr>
        <p:spPr>
          <a:xfrm rot="5400000">
            <a:off x="6799156" y="2128476"/>
            <a:ext cx="877430" cy="184666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sv-SE" sz="600" i="1" dirty="0"/>
              <a:t>D02.150.4015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C12430B5-A113-4D3F-9111-6484E5491A88}"/>
              </a:ext>
            </a:extLst>
          </p:cNvPr>
          <p:cNvSpPr txBox="1"/>
          <p:nvPr/>
        </p:nvSpPr>
        <p:spPr>
          <a:xfrm rot="16200000">
            <a:off x="-61495" y="2410933"/>
            <a:ext cx="87743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" i="1" dirty="0"/>
              <a:t>D02.125.3024</a:t>
            </a:r>
          </a:p>
        </p:txBody>
      </p: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51887D3C-47BF-46CF-8CEF-5C32CD4A7C6B}"/>
              </a:ext>
            </a:extLst>
          </p:cNvPr>
          <p:cNvCxnSpPr>
            <a:cxnSpLocks/>
          </p:cNvCxnSpPr>
          <p:nvPr/>
        </p:nvCxnSpPr>
        <p:spPr>
          <a:xfrm flipH="1">
            <a:off x="6036301" y="2770615"/>
            <a:ext cx="123323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1FD1178C-6F23-4791-9600-74E98422A8DD}"/>
              </a:ext>
            </a:extLst>
          </p:cNvPr>
          <p:cNvCxnSpPr>
            <a:cxnSpLocks/>
          </p:cNvCxnSpPr>
          <p:nvPr/>
        </p:nvCxnSpPr>
        <p:spPr>
          <a:xfrm flipH="1">
            <a:off x="6051136" y="2880133"/>
            <a:ext cx="1233237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324F5F14-62A5-43B1-872D-C60B659B2B28}"/>
              </a:ext>
            </a:extLst>
          </p:cNvPr>
          <p:cNvCxnSpPr>
            <a:cxnSpLocks/>
          </p:cNvCxnSpPr>
          <p:nvPr/>
        </p:nvCxnSpPr>
        <p:spPr>
          <a:xfrm flipH="1" flipV="1">
            <a:off x="6064246" y="3523553"/>
            <a:ext cx="1256360" cy="676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" name="TextBox 212">
            <a:extLst>
              <a:ext uri="{FF2B5EF4-FFF2-40B4-BE49-F238E27FC236}">
                <a16:creationId xmlns:a16="http://schemas.microsoft.com/office/drawing/2014/main" id="{F3305BE0-3A0D-4CAD-9C6E-ECBF541B81C1}"/>
              </a:ext>
            </a:extLst>
          </p:cNvPr>
          <p:cNvSpPr txBox="1"/>
          <p:nvPr/>
        </p:nvSpPr>
        <p:spPr>
          <a:xfrm>
            <a:off x="7048389" y="6258612"/>
            <a:ext cx="575381" cy="276999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ctr"/>
            <a:r>
              <a:rPr lang="sv-SE" sz="600" i="1" dirty="0"/>
              <a:t>Outside </a:t>
            </a:r>
          </a:p>
          <a:p>
            <a:pPr algn="ctr"/>
            <a:r>
              <a:rPr lang="sv-SE" sz="600" i="1" dirty="0"/>
              <a:t>accelerator</a:t>
            </a:r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A3D112DF-64A4-4A8C-9364-2EC462846C89}"/>
              </a:ext>
            </a:extLst>
          </p:cNvPr>
          <p:cNvSpPr/>
          <p:nvPr/>
        </p:nvSpPr>
        <p:spPr>
          <a:xfrm>
            <a:off x="1677502" y="3165753"/>
            <a:ext cx="115696" cy="1975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643"/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60B5E76F-9E5C-467E-AD37-D974DF19E94C}"/>
              </a:ext>
            </a:extLst>
          </p:cNvPr>
          <p:cNvSpPr txBox="1"/>
          <p:nvPr/>
        </p:nvSpPr>
        <p:spPr>
          <a:xfrm>
            <a:off x="6909000" y="5154705"/>
            <a:ext cx="928508" cy="184666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ctr"/>
            <a:r>
              <a:rPr lang="sv-SE" sz="600" i="1" dirty="0"/>
              <a:t>D02.100.4015</a:t>
            </a:r>
          </a:p>
        </p:txBody>
      </p:sp>
      <p:sp>
        <p:nvSpPr>
          <p:cNvPr id="216" name="Rectangle: Rounded Corners 215">
            <a:extLst>
              <a:ext uri="{FF2B5EF4-FFF2-40B4-BE49-F238E27FC236}">
                <a16:creationId xmlns:a16="http://schemas.microsoft.com/office/drawing/2014/main" id="{B5CF7CD2-B5E6-42B9-8CA2-FF16DA23EEE4}"/>
              </a:ext>
            </a:extLst>
          </p:cNvPr>
          <p:cNvSpPr/>
          <p:nvPr/>
        </p:nvSpPr>
        <p:spPr>
          <a:xfrm>
            <a:off x="486170" y="1721342"/>
            <a:ext cx="4677316" cy="172772"/>
          </a:xfrm>
          <a:prstGeom prst="round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7" name="Rectangle: Rounded Corners 216">
            <a:extLst>
              <a:ext uri="{FF2B5EF4-FFF2-40B4-BE49-F238E27FC236}">
                <a16:creationId xmlns:a16="http://schemas.microsoft.com/office/drawing/2014/main" id="{962FD970-8D36-47C3-99AF-C74FB496016D}"/>
              </a:ext>
            </a:extLst>
          </p:cNvPr>
          <p:cNvSpPr/>
          <p:nvPr/>
        </p:nvSpPr>
        <p:spPr>
          <a:xfrm>
            <a:off x="489048" y="1507259"/>
            <a:ext cx="4805099" cy="159255"/>
          </a:xfrm>
          <a:prstGeom prst="round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362D242E-4307-4FF0-9174-BF1B61C150B6}"/>
              </a:ext>
            </a:extLst>
          </p:cNvPr>
          <p:cNvSpPr/>
          <p:nvPr/>
        </p:nvSpPr>
        <p:spPr>
          <a:xfrm>
            <a:off x="935831" y="1704044"/>
            <a:ext cx="111280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Target PLC Network</a:t>
            </a:r>
            <a:endParaRPr lang="sv-SE" sz="900" i="1" dirty="0"/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12FA5774-B762-47A1-863D-11DA59080E19}"/>
              </a:ext>
            </a:extLst>
          </p:cNvPr>
          <p:cNvSpPr/>
          <p:nvPr/>
        </p:nvSpPr>
        <p:spPr>
          <a:xfrm>
            <a:off x="955487" y="1484784"/>
            <a:ext cx="105028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Technical Network</a:t>
            </a:r>
            <a:endParaRPr lang="sv-SE" sz="900" i="1" dirty="0"/>
          </a:p>
        </p:txBody>
      </p:sp>
      <p:pic>
        <p:nvPicPr>
          <p:cNvPr id="224" name="Picture 223">
            <a:extLst>
              <a:ext uri="{FF2B5EF4-FFF2-40B4-BE49-F238E27FC236}">
                <a16:creationId xmlns:a16="http://schemas.microsoft.com/office/drawing/2014/main" id="{71790521-33BB-4B4D-B05F-AC709654903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4406"/>
          <a:stretch/>
        </p:blipFill>
        <p:spPr>
          <a:xfrm>
            <a:off x="550837" y="3600091"/>
            <a:ext cx="366018" cy="301368"/>
          </a:xfrm>
          <a:prstGeom prst="rect">
            <a:avLst/>
          </a:prstGeom>
        </p:spPr>
      </p:pic>
      <p:grpSp>
        <p:nvGrpSpPr>
          <p:cNvPr id="229" name="Group 228">
            <a:extLst>
              <a:ext uri="{FF2B5EF4-FFF2-40B4-BE49-F238E27FC236}">
                <a16:creationId xmlns:a16="http://schemas.microsoft.com/office/drawing/2014/main" id="{F3446684-6C90-4C56-B6B9-6DD170D5C1B2}"/>
              </a:ext>
            </a:extLst>
          </p:cNvPr>
          <p:cNvGrpSpPr/>
          <p:nvPr/>
        </p:nvGrpSpPr>
        <p:grpSpPr>
          <a:xfrm>
            <a:off x="2204955" y="3540877"/>
            <a:ext cx="220500" cy="373785"/>
            <a:chOff x="444264" y="5601165"/>
            <a:chExt cx="387953" cy="707780"/>
          </a:xfrm>
        </p:grpSpPr>
        <p:pic>
          <p:nvPicPr>
            <p:cNvPr id="230" name="Picture 229">
              <a:extLst>
                <a:ext uri="{FF2B5EF4-FFF2-40B4-BE49-F238E27FC236}">
                  <a16:creationId xmlns:a16="http://schemas.microsoft.com/office/drawing/2014/main" id="{BB322DF1-CA79-458E-8B98-2C0B3AEB0F3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4264" y="5601165"/>
              <a:ext cx="309301" cy="707780"/>
            </a:xfrm>
            <a:prstGeom prst="rect">
              <a:avLst/>
            </a:prstGeom>
          </p:spPr>
        </p:pic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380B9411-00D6-483E-AC9A-69A03C173749}"/>
                </a:ext>
              </a:extLst>
            </p:cNvPr>
            <p:cNvSpPr/>
            <p:nvPr/>
          </p:nvSpPr>
          <p:spPr>
            <a:xfrm>
              <a:off x="552315" y="6099545"/>
              <a:ext cx="127502" cy="4571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643"/>
            </a:p>
          </p:txBody>
        </p:sp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C34B7FCB-3969-4609-9410-D3E458D0C921}"/>
                </a:ext>
              </a:extLst>
            </p:cNvPr>
            <p:cNvSpPr/>
            <p:nvPr/>
          </p:nvSpPr>
          <p:spPr>
            <a:xfrm>
              <a:off x="704715" y="6251945"/>
              <a:ext cx="127502" cy="4571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643"/>
            </a:p>
          </p:txBody>
        </p:sp>
      </p:grpSp>
      <p:sp>
        <p:nvSpPr>
          <p:cNvPr id="233" name="TextBox 232">
            <a:extLst>
              <a:ext uri="{FF2B5EF4-FFF2-40B4-BE49-F238E27FC236}">
                <a16:creationId xmlns:a16="http://schemas.microsoft.com/office/drawing/2014/main" id="{3FD2440B-C939-4E66-B088-4993096AFF8F}"/>
              </a:ext>
            </a:extLst>
          </p:cNvPr>
          <p:cNvSpPr txBox="1"/>
          <p:nvPr/>
        </p:nvSpPr>
        <p:spPr>
          <a:xfrm>
            <a:off x="713087" y="3915214"/>
            <a:ext cx="364975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600" dirty="0"/>
              <a:t>TWCS</a:t>
            </a:r>
          </a:p>
          <a:p>
            <a:pPr algn="ctr"/>
            <a:r>
              <a:rPr lang="sv-SE" sz="600" dirty="0"/>
              <a:t>MR-PLC</a:t>
            </a:r>
          </a:p>
        </p:txBody>
      </p:sp>
      <p:cxnSp>
        <p:nvCxnSpPr>
          <p:cNvPr id="236" name="Connector: Elbow 235">
            <a:extLst>
              <a:ext uri="{FF2B5EF4-FFF2-40B4-BE49-F238E27FC236}">
                <a16:creationId xmlns:a16="http://schemas.microsoft.com/office/drawing/2014/main" id="{1E49CB05-BF75-4546-8659-00510C8EF0AB}"/>
              </a:ext>
            </a:extLst>
          </p:cNvPr>
          <p:cNvCxnSpPr>
            <a:cxnSpLocks/>
            <a:stCxn id="224" idx="0"/>
            <a:endCxn id="230" idx="0"/>
          </p:cNvCxnSpPr>
          <p:nvPr/>
        </p:nvCxnSpPr>
        <p:spPr>
          <a:xfrm rot="5400000" flipH="1" flipV="1">
            <a:off x="1483743" y="2790980"/>
            <a:ext cx="59214" cy="1559008"/>
          </a:xfrm>
          <a:prstGeom prst="bentConnector3">
            <a:avLst>
              <a:gd name="adj1" fmla="val 486057"/>
            </a:avLst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2" name="Picture 271">
            <a:extLst>
              <a:ext uri="{FF2B5EF4-FFF2-40B4-BE49-F238E27FC236}">
                <a16:creationId xmlns:a16="http://schemas.microsoft.com/office/drawing/2014/main" id="{28B227DD-C1FE-409E-B280-EB95526C4B8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929" y="3540878"/>
            <a:ext cx="436932" cy="256724"/>
          </a:xfrm>
          <a:prstGeom prst="rect">
            <a:avLst/>
          </a:prstGeom>
        </p:spPr>
      </p:pic>
      <p:pic>
        <p:nvPicPr>
          <p:cNvPr id="273" name="Picture 272">
            <a:extLst>
              <a:ext uri="{FF2B5EF4-FFF2-40B4-BE49-F238E27FC236}">
                <a16:creationId xmlns:a16="http://schemas.microsoft.com/office/drawing/2014/main" id="{B2140996-9E5D-47D8-ACC3-9178AE60788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529" y="3542205"/>
            <a:ext cx="436932" cy="256724"/>
          </a:xfrm>
          <a:prstGeom prst="rect">
            <a:avLst/>
          </a:prstGeom>
        </p:spPr>
      </p:pic>
      <p:sp>
        <p:nvSpPr>
          <p:cNvPr id="274" name="TextBox 273">
            <a:extLst>
              <a:ext uri="{FF2B5EF4-FFF2-40B4-BE49-F238E27FC236}">
                <a16:creationId xmlns:a16="http://schemas.microsoft.com/office/drawing/2014/main" id="{1AB5CCDB-FCB1-4CCA-B7C5-0C9DE06F389F}"/>
              </a:ext>
            </a:extLst>
          </p:cNvPr>
          <p:cNvSpPr txBox="1"/>
          <p:nvPr/>
        </p:nvSpPr>
        <p:spPr>
          <a:xfrm>
            <a:off x="3098102" y="3852292"/>
            <a:ext cx="421119" cy="9233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600" dirty="0"/>
              <a:t>TW-PLC</a:t>
            </a:r>
          </a:p>
        </p:txBody>
      </p:sp>
      <p:sp>
        <p:nvSpPr>
          <p:cNvPr id="275" name="TextBox 274">
            <a:extLst>
              <a:ext uri="{FF2B5EF4-FFF2-40B4-BE49-F238E27FC236}">
                <a16:creationId xmlns:a16="http://schemas.microsoft.com/office/drawing/2014/main" id="{6D36ED76-6B1C-42A8-9BBE-6B7D1858C8EB}"/>
              </a:ext>
            </a:extLst>
          </p:cNvPr>
          <p:cNvSpPr txBox="1"/>
          <p:nvPr/>
        </p:nvSpPr>
        <p:spPr>
          <a:xfrm>
            <a:off x="3698996" y="3864112"/>
            <a:ext cx="421119" cy="9233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600" dirty="0"/>
              <a:t>TMS-PLC</a:t>
            </a:r>
          </a:p>
        </p:txBody>
      </p:sp>
      <p:cxnSp>
        <p:nvCxnSpPr>
          <p:cNvPr id="276" name="Connector: Elbow 275">
            <a:extLst>
              <a:ext uri="{FF2B5EF4-FFF2-40B4-BE49-F238E27FC236}">
                <a16:creationId xmlns:a16="http://schemas.microsoft.com/office/drawing/2014/main" id="{DF7C0049-E707-4D5B-A63D-B455C27C3AAD}"/>
              </a:ext>
            </a:extLst>
          </p:cNvPr>
          <p:cNvCxnSpPr>
            <a:stCxn id="272" idx="0"/>
            <a:endCxn id="273" idx="0"/>
          </p:cNvCxnSpPr>
          <p:nvPr/>
        </p:nvCxnSpPr>
        <p:spPr>
          <a:xfrm rot="16200000" flipH="1">
            <a:off x="3590031" y="3233241"/>
            <a:ext cx="1327" cy="616600"/>
          </a:xfrm>
          <a:prstGeom prst="bentConnector3">
            <a:avLst>
              <a:gd name="adj1" fmla="val -10407687"/>
            </a:avLst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7" name="Picture 276">
            <a:extLst>
              <a:ext uri="{FF2B5EF4-FFF2-40B4-BE49-F238E27FC236}">
                <a16:creationId xmlns:a16="http://schemas.microsoft.com/office/drawing/2014/main" id="{BA0266A1-E1DD-4EAC-BB1D-FEB409A461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64189" y="3506353"/>
            <a:ext cx="400902" cy="290383"/>
          </a:xfrm>
          <a:prstGeom prst="rect">
            <a:avLst/>
          </a:prstGeom>
        </p:spPr>
      </p:pic>
      <p:cxnSp>
        <p:nvCxnSpPr>
          <p:cNvPr id="278" name="Connector: Elbow 277">
            <a:extLst>
              <a:ext uri="{FF2B5EF4-FFF2-40B4-BE49-F238E27FC236}">
                <a16:creationId xmlns:a16="http://schemas.microsoft.com/office/drawing/2014/main" id="{3392D22C-8B9F-40EF-9F0B-876D878EE241}"/>
              </a:ext>
            </a:extLst>
          </p:cNvPr>
          <p:cNvCxnSpPr>
            <a:cxnSpLocks/>
            <a:stCxn id="277" idx="0"/>
            <a:endCxn id="272" idx="0"/>
          </p:cNvCxnSpPr>
          <p:nvPr/>
        </p:nvCxnSpPr>
        <p:spPr>
          <a:xfrm rot="16200000" flipH="1">
            <a:off x="3006254" y="3264738"/>
            <a:ext cx="34525" cy="517755"/>
          </a:xfrm>
          <a:prstGeom prst="bentConnector3">
            <a:avLst>
              <a:gd name="adj1" fmla="val -303476"/>
            </a:avLst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9" name="TextBox 278">
            <a:extLst>
              <a:ext uri="{FF2B5EF4-FFF2-40B4-BE49-F238E27FC236}">
                <a16:creationId xmlns:a16="http://schemas.microsoft.com/office/drawing/2014/main" id="{0F0A3DD8-665F-4F0D-893B-E11EEBB0D746}"/>
              </a:ext>
            </a:extLst>
          </p:cNvPr>
          <p:cNvSpPr txBox="1"/>
          <p:nvPr/>
        </p:nvSpPr>
        <p:spPr>
          <a:xfrm>
            <a:off x="2550941" y="3838501"/>
            <a:ext cx="421119" cy="9233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600" dirty="0"/>
              <a:t>TIME-SYS</a:t>
            </a:r>
          </a:p>
        </p:txBody>
      </p:sp>
      <p:pic>
        <p:nvPicPr>
          <p:cNvPr id="280" name="Picture 279">
            <a:extLst>
              <a:ext uri="{FF2B5EF4-FFF2-40B4-BE49-F238E27FC236}">
                <a16:creationId xmlns:a16="http://schemas.microsoft.com/office/drawing/2014/main" id="{2EAA8262-9E28-4CCF-AEDA-68EACA5EC86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4406"/>
          <a:stretch/>
        </p:blipFill>
        <p:spPr>
          <a:xfrm>
            <a:off x="4249003" y="3538001"/>
            <a:ext cx="366018" cy="301368"/>
          </a:xfrm>
          <a:prstGeom prst="rect">
            <a:avLst/>
          </a:prstGeom>
        </p:spPr>
      </p:pic>
      <p:grpSp>
        <p:nvGrpSpPr>
          <p:cNvPr id="281" name="Group 280">
            <a:extLst>
              <a:ext uri="{FF2B5EF4-FFF2-40B4-BE49-F238E27FC236}">
                <a16:creationId xmlns:a16="http://schemas.microsoft.com/office/drawing/2014/main" id="{CB5B4304-F3A1-4122-8001-9452091C6348}"/>
              </a:ext>
            </a:extLst>
          </p:cNvPr>
          <p:cNvGrpSpPr/>
          <p:nvPr/>
        </p:nvGrpSpPr>
        <p:grpSpPr>
          <a:xfrm>
            <a:off x="7222959" y="4780920"/>
            <a:ext cx="220500" cy="373785"/>
            <a:chOff x="444264" y="5601165"/>
            <a:chExt cx="387953" cy="707780"/>
          </a:xfrm>
        </p:grpSpPr>
        <p:pic>
          <p:nvPicPr>
            <p:cNvPr id="282" name="Picture 281">
              <a:extLst>
                <a:ext uri="{FF2B5EF4-FFF2-40B4-BE49-F238E27FC236}">
                  <a16:creationId xmlns:a16="http://schemas.microsoft.com/office/drawing/2014/main" id="{53AF40CC-D4B0-4926-ABC9-9986E7D2297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4264" y="5601165"/>
              <a:ext cx="309301" cy="707780"/>
            </a:xfrm>
            <a:prstGeom prst="rect">
              <a:avLst/>
            </a:prstGeom>
          </p:spPr>
        </p:pic>
        <p:sp>
          <p:nvSpPr>
            <p:cNvPr id="283" name="Rectangle 282">
              <a:extLst>
                <a:ext uri="{FF2B5EF4-FFF2-40B4-BE49-F238E27FC236}">
                  <a16:creationId xmlns:a16="http://schemas.microsoft.com/office/drawing/2014/main" id="{DD188B94-B9FE-48E9-A0B5-D67B39E27996}"/>
                </a:ext>
              </a:extLst>
            </p:cNvPr>
            <p:cNvSpPr/>
            <p:nvPr/>
          </p:nvSpPr>
          <p:spPr>
            <a:xfrm>
              <a:off x="552315" y="6099545"/>
              <a:ext cx="127502" cy="4571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643"/>
            </a:p>
          </p:txBody>
        </p:sp>
        <p:sp>
          <p:nvSpPr>
            <p:cNvPr id="284" name="Rectangle 283">
              <a:extLst>
                <a:ext uri="{FF2B5EF4-FFF2-40B4-BE49-F238E27FC236}">
                  <a16:creationId xmlns:a16="http://schemas.microsoft.com/office/drawing/2014/main" id="{C1FB12C5-F56B-4B8A-9357-F8E369339B4A}"/>
                </a:ext>
              </a:extLst>
            </p:cNvPr>
            <p:cNvSpPr/>
            <p:nvPr/>
          </p:nvSpPr>
          <p:spPr>
            <a:xfrm>
              <a:off x="704715" y="6251945"/>
              <a:ext cx="127502" cy="4571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643"/>
            </a:p>
          </p:txBody>
        </p:sp>
      </p:grpSp>
      <p:sp>
        <p:nvSpPr>
          <p:cNvPr id="285" name="TextBox 284">
            <a:extLst>
              <a:ext uri="{FF2B5EF4-FFF2-40B4-BE49-F238E27FC236}">
                <a16:creationId xmlns:a16="http://schemas.microsoft.com/office/drawing/2014/main" id="{4B0A4D4B-5B6D-460B-B910-02B96A171D0A}"/>
              </a:ext>
            </a:extLst>
          </p:cNvPr>
          <p:cNvSpPr txBox="1"/>
          <p:nvPr/>
        </p:nvSpPr>
        <p:spPr>
          <a:xfrm>
            <a:off x="4462054" y="3878525"/>
            <a:ext cx="274662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600" dirty="0"/>
              <a:t>TBD-PLC</a:t>
            </a:r>
          </a:p>
        </p:txBody>
      </p:sp>
      <p:cxnSp>
        <p:nvCxnSpPr>
          <p:cNvPr id="286" name="Connector: Elbow 285">
            <a:extLst>
              <a:ext uri="{FF2B5EF4-FFF2-40B4-BE49-F238E27FC236}">
                <a16:creationId xmlns:a16="http://schemas.microsoft.com/office/drawing/2014/main" id="{655CF7F7-FB3F-4785-824A-B29872BF1D0A}"/>
              </a:ext>
            </a:extLst>
          </p:cNvPr>
          <p:cNvCxnSpPr>
            <a:cxnSpLocks/>
            <a:stCxn id="280" idx="2"/>
            <a:endCxn id="282" idx="1"/>
          </p:cNvCxnSpPr>
          <p:nvPr/>
        </p:nvCxnSpPr>
        <p:spPr>
          <a:xfrm rot="16200000" flipH="1">
            <a:off x="5263263" y="3008117"/>
            <a:ext cx="1128444" cy="2790947"/>
          </a:xfrm>
          <a:prstGeom prst="bentConnector2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7F4CED27-256E-4097-A27E-6EF5DB56B253}"/>
              </a:ext>
            </a:extLst>
          </p:cNvPr>
          <p:cNvGrpSpPr/>
          <p:nvPr/>
        </p:nvGrpSpPr>
        <p:grpSpPr>
          <a:xfrm>
            <a:off x="7223976" y="5794187"/>
            <a:ext cx="220500" cy="373785"/>
            <a:chOff x="444264" y="5601165"/>
            <a:chExt cx="387953" cy="707780"/>
          </a:xfrm>
        </p:grpSpPr>
        <p:pic>
          <p:nvPicPr>
            <p:cNvPr id="288" name="Picture 287">
              <a:extLst>
                <a:ext uri="{FF2B5EF4-FFF2-40B4-BE49-F238E27FC236}">
                  <a16:creationId xmlns:a16="http://schemas.microsoft.com/office/drawing/2014/main" id="{76F9F834-A78F-4A8C-B219-9B09E6F120E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4264" y="5601165"/>
              <a:ext cx="309301" cy="707780"/>
            </a:xfrm>
            <a:prstGeom prst="rect">
              <a:avLst/>
            </a:prstGeom>
          </p:spPr>
        </p:pic>
        <p:sp>
          <p:nvSpPr>
            <p:cNvPr id="289" name="Rectangle 288">
              <a:extLst>
                <a:ext uri="{FF2B5EF4-FFF2-40B4-BE49-F238E27FC236}">
                  <a16:creationId xmlns:a16="http://schemas.microsoft.com/office/drawing/2014/main" id="{99280CD0-0213-4A1B-A9FB-598BC51562AB}"/>
                </a:ext>
              </a:extLst>
            </p:cNvPr>
            <p:cNvSpPr/>
            <p:nvPr/>
          </p:nvSpPr>
          <p:spPr>
            <a:xfrm>
              <a:off x="552315" y="6099545"/>
              <a:ext cx="127502" cy="4571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643"/>
            </a:p>
          </p:txBody>
        </p:sp>
        <p:sp>
          <p:nvSpPr>
            <p:cNvPr id="290" name="Rectangle 289">
              <a:extLst>
                <a:ext uri="{FF2B5EF4-FFF2-40B4-BE49-F238E27FC236}">
                  <a16:creationId xmlns:a16="http://schemas.microsoft.com/office/drawing/2014/main" id="{DA18F130-A3AB-4A2A-8E9E-CDAD0FC800C6}"/>
                </a:ext>
              </a:extLst>
            </p:cNvPr>
            <p:cNvSpPr/>
            <p:nvPr/>
          </p:nvSpPr>
          <p:spPr>
            <a:xfrm>
              <a:off x="704715" y="6251945"/>
              <a:ext cx="127502" cy="4571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643"/>
            </a:p>
          </p:txBody>
        </p:sp>
      </p:grpSp>
      <p:pic>
        <p:nvPicPr>
          <p:cNvPr id="291" name="Picture 290">
            <a:extLst>
              <a:ext uri="{FF2B5EF4-FFF2-40B4-BE49-F238E27FC236}">
                <a16:creationId xmlns:a16="http://schemas.microsoft.com/office/drawing/2014/main" id="{81C1116E-D65A-4F88-99BE-2EF0DEAD233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4406"/>
          <a:stretch/>
        </p:blipFill>
        <p:spPr>
          <a:xfrm>
            <a:off x="5379208" y="2142192"/>
            <a:ext cx="366018" cy="301368"/>
          </a:xfrm>
          <a:prstGeom prst="rect">
            <a:avLst/>
          </a:prstGeom>
        </p:spPr>
      </p:pic>
      <p:grpSp>
        <p:nvGrpSpPr>
          <p:cNvPr id="292" name="Group 291">
            <a:extLst>
              <a:ext uri="{FF2B5EF4-FFF2-40B4-BE49-F238E27FC236}">
                <a16:creationId xmlns:a16="http://schemas.microsoft.com/office/drawing/2014/main" id="{D01D1B2E-2139-4E82-A45F-ACF3F97CDC1A}"/>
              </a:ext>
            </a:extLst>
          </p:cNvPr>
          <p:cNvGrpSpPr/>
          <p:nvPr/>
        </p:nvGrpSpPr>
        <p:grpSpPr>
          <a:xfrm>
            <a:off x="4871166" y="3533643"/>
            <a:ext cx="220500" cy="373785"/>
            <a:chOff x="444264" y="5601165"/>
            <a:chExt cx="387953" cy="707780"/>
          </a:xfrm>
        </p:grpSpPr>
        <p:pic>
          <p:nvPicPr>
            <p:cNvPr id="293" name="Picture 292">
              <a:extLst>
                <a:ext uri="{FF2B5EF4-FFF2-40B4-BE49-F238E27FC236}">
                  <a16:creationId xmlns:a16="http://schemas.microsoft.com/office/drawing/2014/main" id="{853AEFA0-F353-446A-A40A-DF45AC54365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4264" y="5601165"/>
              <a:ext cx="309301" cy="707780"/>
            </a:xfrm>
            <a:prstGeom prst="rect">
              <a:avLst/>
            </a:prstGeom>
          </p:spPr>
        </p:pic>
        <p:sp>
          <p:nvSpPr>
            <p:cNvPr id="294" name="Rectangle 293">
              <a:extLst>
                <a:ext uri="{FF2B5EF4-FFF2-40B4-BE49-F238E27FC236}">
                  <a16:creationId xmlns:a16="http://schemas.microsoft.com/office/drawing/2014/main" id="{B74C3CB2-F578-4D23-A35A-4F735D5E7FD7}"/>
                </a:ext>
              </a:extLst>
            </p:cNvPr>
            <p:cNvSpPr/>
            <p:nvPr/>
          </p:nvSpPr>
          <p:spPr>
            <a:xfrm>
              <a:off x="552315" y="6099545"/>
              <a:ext cx="127502" cy="4571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643"/>
            </a:p>
          </p:txBody>
        </p:sp>
        <p:sp>
          <p:nvSpPr>
            <p:cNvPr id="295" name="Rectangle 294">
              <a:extLst>
                <a:ext uri="{FF2B5EF4-FFF2-40B4-BE49-F238E27FC236}">
                  <a16:creationId xmlns:a16="http://schemas.microsoft.com/office/drawing/2014/main" id="{8C5E23CA-60BB-4FD3-B65F-19A52C8BB8C9}"/>
                </a:ext>
              </a:extLst>
            </p:cNvPr>
            <p:cNvSpPr/>
            <p:nvPr/>
          </p:nvSpPr>
          <p:spPr>
            <a:xfrm>
              <a:off x="704715" y="6251945"/>
              <a:ext cx="127502" cy="4571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643"/>
            </a:p>
          </p:txBody>
        </p:sp>
      </p:grpSp>
      <p:sp>
        <p:nvSpPr>
          <p:cNvPr id="296" name="TextBox 295">
            <a:extLst>
              <a:ext uri="{FF2B5EF4-FFF2-40B4-BE49-F238E27FC236}">
                <a16:creationId xmlns:a16="http://schemas.microsoft.com/office/drawing/2014/main" id="{F4A09720-B2BD-44DA-BCD7-A9B827E954E7}"/>
              </a:ext>
            </a:extLst>
          </p:cNvPr>
          <p:cNvSpPr txBox="1"/>
          <p:nvPr/>
        </p:nvSpPr>
        <p:spPr>
          <a:xfrm>
            <a:off x="5527706" y="2496631"/>
            <a:ext cx="268430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600" dirty="0"/>
              <a:t>CMS-PLC</a:t>
            </a:r>
          </a:p>
        </p:txBody>
      </p:sp>
      <p:cxnSp>
        <p:nvCxnSpPr>
          <p:cNvPr id="297" name="Connector: Elbow 296">
            <a:extLst>
              <a:ext uri="{FF2B5EF4-FFF2-40B4-BE49-F238E27FC236}">
                <a16:creationId xmlns:a16="http://schemas.microsoft.com/office/drawing/2014/main" id="{2790DB96-89BA-47B0-802D-C0DA430124D4}"/>
              </a:ext>
            </a:extLst>
          </p:cNvPr>
          <p:cNvCxnSpPr>
            <a:cxnSpLocks/>
            <a:stCxn id="291" idx="2"/>
            <a:endCxn id="288" idx="1"/>
          </p:cNvCxnSpPr>
          <p:nvPr/>
        </p:nvCxnSpPr>
        <p:spPr>
          <a:xfrm rot="16200000" flipH="1">
            <a:off x="4624336" y="3381440"/>
            <a:ext cx="3537520" cy="1661759"/>
          </a:xfrm>
          <a:prstGeom prst="bentConnector2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8" name="Picture 297">
            <a:extLst>
              <a:ext uri="{FF2B5EF4-FFF2-40B4-BE49-F238E27FC236}">
                <a16:creationId xmlns:a16="http://schemas.microsoft.com/office/drawing/2014/main" id="{795A8EC1-5E78-4706-87D9-3109E074781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4406"/>
          <a:stretch/>
        </p:blipFill>
        <p:spPr>
          <a:xfrm>
            <a:off x="5980212" y="2152328"/>
            <a:ext cx="366018" cy="301368"/>
          </a:xfrm>
          <a:prstGeom prst="rect">
            <a:avLst/>
          </a:prstGeom>
        </p:spPr>
      </p:pic>
      <p:grpSp>
        <p:nvGrpSpPr>
          <p:cNvPr id="299" name="Group 298">
            <a:extLst>
              <a:ext uri="{FF2B5EF4-FFF2-40B4-BE49-F238E27FC236}">
                <a16:creationId xmlns:a16="http://schemas.microsoft.com/office/drawing/2014/main" id="{157C36AA-1F93-4152-A02C-19E0579AFA9B}"/>
              </a:ext>
            </a:extLst>
          </p:cNvPr>
          <p:cNvGrpSpPr/>
          <p:nvPr/>
        </p:nvGrpSpPr>
        <p:grpSpPr>
          <a:xfrm>
            <a:off x="6065574" y="2985599"/>
            <a:ext cx="220500" cy="373785"/>
            <a:chOff x="444264" y="5601165"/>
            <a:chExt cx="387953" cy="707780"/>
          </a:xfrm>
        </p:grpSpPr>
        <p:pic>
          <p:nvPicPr>
            <p:cNvPr id="300" name="Picture 299">
              <a:extLst>
                <a:ext uri="{FF2B5EF4-FFF2-40B4-BE49-F238E27FC236}">
                  <a16:creationId xmlns:a16="http://schemas.microsoft.com/office/drawing/2014/main" id="{B301EBCD-B937-41FA-BE95-812F6A00994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4264" y="5601165"/>
              <a:ext cx="309301" cy="707780"/>
            </a:xfrm>
            <a:prstGeom prst="rect">
              <a:avLst/>
            </a:prstGeom>
          </p:spPr>
        </p:pic>
        <p:sp>
          <p:nvSpPr>
            <p:cNvPr id="301" name="Rectangle 300">
              <a:extLst>
                <a:ext uri="{FF2B5EF4-FFF2-40B4-BE49-F238E27FC236}">
                  <a16:creationId xmlns:a16="http://schemas.microsoft.com/office/drawing/2014/main" id="{0C862458-A767-4073-8D87-9A368875D503}"/>
                </a:ext>
              </a:extLst>
            </p:cNvPr>
            <p:cNvSpPr/>
            <p:nvPr/>
          </p:nvSpPr>
          <p:spPr>
            <a:xfrm>
              <a:off x="552315" y="6099545"/>
              <a:ext cx="127502" cy="4571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643"/>
            </a:p>
          </p:txBody>
        </p:sp>
        <p:sp>
          <p:nvSpPr>
            <p:cNvPr id="302" name="Rectangle 301">
              <a:extLst>
                <a:ext uri="{FF2B5EF4-FFF2-40B4-BE49-F238E27FC236}">
                  <a16:creationId xmlns:a16="http://schemas.microsoft.com/office/drawing/2014/main" id="{56010269-CF36-468B-BDE1-B7154930ADA9}"/>
                </a:ext>
              </a:extLst>
            </p:cNvPr>
            <p:cNvSpPr/>
            <p:nvPr/>
          </p:nvSpPr>
          <p:spPr>
            <a:xfrm>
              <a:off x="704715" y="6251945"/>
              <a:ext cx="127502" cy="4571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643"/>
            </a:p>
          </p:txBody>
        </p:sp>
      </p:grpSp>
      <p:sp>
        <p:nvSpPr>
          <p:cNvPr id="303" name="TextBox 302">
            <a:extLst>
              <a:ext uri="{FF2B5EF4-FFF2-40B4-BE49-F238E27FC236}">
                <a16:creationId xmlns:a16="http://schemas.microsoft.com/office/drawing/2014/main" id="{8EAF3373-284C-4B1C-858D-496F515ED9B2}"/>
              </a:ext>
            </a:extLst>
          </p:cNvPr>
          <p:cNvSpPr txBox="1"/>
          <p:nvPr/>
        </p:nvSpPr>
        <p:spPr>
          <a:xfrm>
            <a:off x="6123412" y="2501995"/>
            <a:ext cx="317199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600" dirty="0"/>
              <a:t>HVAC-PLC1</a:t>
            </a:r>
          </a:p>
        </p:txBody>
      </p:sp>
      <p:cxnSp>
        <p:nvCxnSpPr>
          <p:cNvPr id="304" name="Straight Connector 303">
            <a:extLst>
              <a:ext uri="{FF2B5EF4-FFF2-40B4-BE49-F238E27FC236}">
                <a16:creationId xmlns:a16="http://schemas.microsoft.com/office/drawing/2014/main" id="{F16610B9-10C4-4B2F-BB98-42CF7F38C3F0}"/>
              </a:ext>
            </a:extLst>
          </p:cNvPr>
          <p:cNvCxnSpPr>
            <a:stCxn id="298" idx="2"/>
            <a:endCxn id="300" idx="0"/>
          </p:cNvCxnSpPr>
          <p:nvPr/>
        </p:nvCxnSpPr>
        <p:spPr>
          <a:xfrm flipH="1">
            <a:off x="6153473" y="2453696"/>
            <a:ext cx="9748" cy="53190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Connector: Elbow 304">
            <a:extLst>
              <a:ext uri="{FF2B5EF4-FFF2-40B4-BE49-F238E27FC236}">
                <a16:creationId xmlns:a16="http://schemas.microsoft.com/office/drawing/2014/main" id="{B24C4264-577E-40A0-BB05-F3D8220B71E8}"/>
              </a:ext>
            </a:extLst>
          </p:cNvPr>
          <p:cNvCxnSpPr>
            <a:cxnSpLocks/>
            <a:stCxn id="293" idx="0"/>
            <a:endCxn id="291" idx="2"/>
          </p:cNvCxnSpPr>
          <p:nvPr/>
        </p:nvCxnSpPr>
        <p:spPr>
          <a:xfrm rot="5400000" flipH="1" flipV="1">
            <a:off x="4715600" y="2687026"/>
            <a:ext cx="1090083" cy="603152"/>
          </a:xfrm>
          <a:prstGeom prst="bentConnector3">
            <a:avLst>
              <a:gd name="adj1" fmla="val 8058"/>
            </a:avLst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6" name="Picture 305">
            <a:extLst>
              <a:ext uri="{FF2B5EF4-FFF2-40B4-BE49-F238E27FC236}">
                <a16:creationId xmlns:a16="http://schemas.microsoft.com/office/drawing/2014/main" id="{A4D764DB-2D3C-4C9E-8B9A-EFBD071A2A2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4406"/>
          <a:stretch/>
        </p:blipFill>
        <p:spPr>
          <a:xfrm>
            <a:off x="6542982" y="2152328"/>
            <a:ext cx="366018" cy="301368"/>
          </a:xfrm>
          <a:prstGeom prst="rect">
            <a:avLst/>
          </a:prstGeom>
        </p:spPr>
      </p:pic>
      <p:grpSp>
        <p:nvGrpSpPr>
          <p:cNvPr id="307" name="Group 306">
            <a:extLst>
              <a:ext uri="{FF2B5EF4-FFF2-40B4-BE49-F238E27FC236}">
                <a16:creationId xmlns:a16="http://schemas.microsoft.com/office/drawing/2014/main" id="{E8DC1DA1-A144-4A29-9E4C-7FE6AFD7B909}"/>
              </a:ext>
            </a:extLst>
          </p:cNvPr>
          <p:cNvGrpSpPr/>
          <p:nvPr/>
        </p:nvGrpSpPr>
        <p:grpSpPr>
          <a:xfrm>
            <a:off x="6628344" y="2985599"/>
            <a:ext cx="220500" cy="373785"/>
            <a:chOff x="444264" y="5601165"/>
            <a:chExt cx="387953" cy="707780"/>
          </a:xfrm>
        </p:grpSpPr>
        <p:pic>
          <p:nvPicPr>
            <p:cNvPr id="308" name="Picture 307">
              <a:extLst>
                <a:ext uri="{FF2B5EF4-FFF2-40B4-BE49-F238E27FC236}">
                  <a16:creationId xmlns:a16="http://schemas.microsoft.com/office/drawing/2014/main" id="{366E7EE3-2D9F-4F93-90B7-5A0BA259B24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4264" y="5601165"/>
              <a:ext cx="309301" cy="707780"/>
            </a:xfrm>
            <a:prstGeom prst="rect">
              <a:avLst/>
            </a:prstGeom>
          </p:spPr>
        </p:pic>
        <p:sp>
          <p:nvSpPr>
            <p:cNvPr id="309" name="Rectangle 308">
              <a:extLst>
                <a:ext uri="{FF2B5EF4-FFF2-40B4-BE49-F238E27FC236}">
                  <a16:creationId xmlns:a16="http://schemas.microsoft.com/office/drawing/2014/main" id="{BB69D9B8-7983-4D26-8895-4DC449B69E11}"/>
                </a:ext>
              </a:extLst>
            </p:cNvPr>
            <p:cNvSpPr/>
            <p:nvPr/>
          </p:nvSpPr>
          <p:spPr>
            <a:xfrm>
              <a:off x="552315" y="6099545"/>
              <a:ext cx="127502" cy="4571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643"/>
            </a:p>
          </p:txBody>
        </p:sp>
        <p:sp>
          <p:nvSpPr>
            <p:cNvPr id="310" name="Rectangle 309">
              <a:extLst>
                <a:ext uri="{FF2B5EF4-FFF2-40B4-BE49-F238E27FC236}">
                  <a16:creationId xmlns:a16="http://schemas.microsoft.com/office/drawing/2014/main" id="{81087483-AB2A-4969-8E30-01E0982CEFCD}"/>
                </a:ext>
              </a:extLst>
            </p:cNvPr>
            <p:cNvSpPr/>
            <p:nvPr/>
          </p:nvSpPr>
          <p:spPr>
            <a:xfrm>
              <a:off x="704715" y="6251945"/>
              <a:ext cx="127502" cy="4571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643"/>
            </a:p>
          </p:txBody>
        </p:sp>
      </p:grpSp>
      <p:sp>
        <p:nvSpPr>
          <p:cNvPr id="311" name="TextBox 310">
            <a:extLst>
              <a:ext uri="{FF2B5EF4-FFF2-40B4-BE49-F238E27FC236}">
                <a16:creationId xmlns:a16="http://schemas.microsoft.com/office/drawing/2014/main" id="{DDC30DDE-A222-4858-9031-02D224C3434A}"/>
              </a:ext>
            </a:extLst>
          </p:cNvPr>
          <p:cNvSpPr txBox="1"/>
          <p:nvPr/>
        </p:nvSpPr>
        <p:spPr>
          <a:xfrm>
            <a:off x="6686182" y="2501995"/>
            <a:ext cx="310717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600" dirty="0"/>
              <a:t>HVAC-PLC2</a:t>
            </a:r>
          </a:p>
        </p:txBody>
      </p:sp>
      <p:cxnSp>
        <p:nvCxnSpPr>
          <p:cNvPr id="312" name="Straight Connector 311">
            <a:extLst>
              <a:ext uri="{FF2B5EF4-FFF2-40B4-BE49-F238E27FC236}">
                <a16:creationId xmlns:a16="http://schemas.microsoft.com/office/drawing/2014/main" id="{63CCE07D-7800-4B34-B515-0364F77B0A32}"/>
              </a:ext>
            </a:extLst>
          </p:cNvPr>
          <p:cNvCxnSpPr>
            <a:stCxn id="306" idx="2"/>
            <a:endCxn id="308" idx="0"/>
          </p:cNvCxnSpPr>
          <p:nvPr/>
        </p:nvCxnSpPr>
        <p:spPr>
          <a:xfrm flipH="1">
            <a:off x="6716243" y="2453696"/>
            <a:ext cx="9748" cy="53190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1" name="Oval 340">
            <a:extLst>
              <a:ext uri="{FF2B5EF4-FFF2-40B4-BE49-F238E27FC236}">
                <a16:creationId xmlns:a16="http://schemas.microsoft.com/office/drawing/2014/main" id="{74FEE398-1CDF-4211-805E-1AF3CFB85084}"/>
              </a:ext>
            </a:extLst>
          </p:cNvPr>
          <p:cNvSpPr/>
          <p:nvPr/>
        </p:nvSpPr>
        <p:spPr>
          <a:xfrm>
            <a:off x="5241281" y="3236728"/>
            <a:ext cx="105732" cy="9439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42" name="Oval 341">
            <a:extLst>
              <a:ext uri="{FF2B5EF4-FFF2-40B4-BE49-F238E27FC236}">
                <a16:creationId xmlns:a16="http://schemas.microsoft.com/office/drawing/2014/main" id="{2753220B-EDCA-4874-8CE5-C845B8B0CC9E}"/>
              </a:ext>
            </a:extLst>
          </p:cNvPr>
          <p:cNvSpPr/>
          <p:nvPr/>
        </p:nvSpPr>
        <p:spPr>
          <a:xfrm>
            <a:off x="5110620" y="4184857"/>
            <a:ext cx="105732" cy="9439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43" name="Oval 342">
            <a:extLst>
              <a:ext uri="{FF2B5EF4-FFF2-40B4-BE49-F238E27FC236}">
                <a16:creationId xmlns:a16="http://schemas.microsoft.com/office/drawing/2014/main" id="{BFA0668B-C306-4949-A979-886ED799AFA9}"/>
              </a:ext>
            </a:extLst>
          </p:cNvPr>
          <p:cNvSpPr/>
          <p:nvPr/>
        </p:nvSpPr>
        <p:spPr>
          <a:xfrm>
            <a:off x="5246784" y="2004860"/>
            <a:ext cx="105732" cy="9439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44" name="Oval 343">
            <a:extLst>
              <a:ext uri="{FF2B5EF4-FFF2-40B4-BE49-F238E27FC236}">
                <a16:creationId xmlns:a16="http://schemas.microsoft.com/office/drawing/2014/main" id="{171C8253-5A06-456C-826C-A88289649C41}"/>
              </a:ext>
            </a:extLst>
          </p:cNvPr>
          <p:cNvSpPr/>
          <p:nvPr/>
        </p:nvSpPr>
        <p:spPr>
          <a:xfrm>
            <a:off x="5116123" y="2679939"/>
            <a:ext cx="105732" cy="9439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345" name="Connector: Elbow 344">
            <a:extLst>
              <a:ext uri="{FF2B5EF4-FFF2-40B4-BE49-F238E27FC236}">
                <a16:creationId xmlns:a16="http://schemas.microsoft.com/office/drawing/2014/main" id="{40C98487-D703-4E10-A605-5D575FC919B6}"/>
              </a:ext>
            </a:extLst>
          </p:cNvPr>
          <p:cNvCxnSpPr>
            <a:stCxn id="272" idx="1"/>
            <a:endCxn id="341" idx="2"/>
          </p:cNvCxnSpPr>
          <p:nvPr/>
        </p:nvCxnSpPr>
        <p:spPr>
          <a:xfrm rot="10800000" flipH="1">
            <a:off x="3063929" y="3283928"/>
            <a:ext cx="2177352" cy="385313"/>
          </a:xfrm>
          <a:prstGeom prst="bentConnector3">
            <a:avLst>
              <a:gd name="adj1" fmla="val -3281"/>
            </a:avLst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Connector: Elbow 345">
            <a:extLst>
              <a:ext uri="{FF2B5EF4-FFF2-40B4-BE49-F238E27FC236}">
                <a16:creationId xmlns:a16="http://schemas.microsoft.com/office/drawing/2014/main" id="{E13C42FF-78EF-4C7B-A666-1F4032824786}"/>
              </a:ext>
            </a:extLst>
          </p:cNvPr>
          <p:cNvCxnSpPr>
            <a:stCxn id="273" idx="1"/>
            <a:endCxn id="341" idx="2"/>
          </p:cNvCxnSpPr>
          <p:nvPr/>
        </p:nvCxnSpPr>
        <p:spPr>
          <a:xfrm rot="10800000" flipH="1">
            <a:off x="3680529" y="3283927"/>
            <a:ext cx="1560752" cy="386640"/>
          </a:xfrm>
          <a:prstGeom prst="bentConnector3">
            <a:avLst>
              <a:gd name="adj1" fmla="val -7018"/>
            </a:avLst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Connector: Elbow 346">
            <a:extLst>
              <a:ext uri="{FF2B5EF4-FFF2-40B4-BE49-F238E27FC236}">
                <a16:creationId xmlns:a16="http://schemas.microsoft.com/office/drawing/2014/main" id="{76005DCA-693D-4C14-9183-94D6141710B6}"/>
              </a:ext>
            </a:extLst>
          </p:cNvPr>
          <p:cNvCxnSpPr>
            <a:stCxn id="280" idx="1"/>
            <a:endCxn id="341" idx="2"/>
          </p:cNvCxnSpPr>
          <p:nvPr/>
        </p:nvCxnSpPr>
        <p:spPr>
          <a:xfrm rot="10800000" flipH="1">
            <a:off x="4249003" y="3283927"/>
            <a:ext cx="992278" cy="404758"/>
          </a:xfrm>
          <a:prstGeom prst="bentConnector3">
            <a:avLst>
              <a:gd name="adj1" fmla="val -5760"/>
            </a:avLst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" name="Straight Connector 347">
            <a:extLst>
              <a:ext uri="{FF2B5EF4-FFF2-40B4-BE49-F238E27FC236}">
                <a16:creationId xmlns:a16="http://schemas.microsoft.com/office/drawing/2014/main" id="{47DB4A08-88DE-4556-938E-E2DADF282D14}"/>
              </a:ext>
            </a:extLst>
          </p:cNvPr>
          <p:cNvCxnSpPr>
            <a:stCxn id="343" idx="4"/>
            <a:endCxn id="341" idx="0"/>
          </p:cNvCxnSpPr>
          <p:nvPr/>
        </p:nvCxnSpPr>
        <p:spPr>
          <a:xfrm flipH="1">
            <a:off x="5294147" y="2099258"/>
            <a:ext cx="5503" cy="113747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Connector: Elbow 348">
            <a:extLst>
              <a:ext uri="{FF2B5EF4-FFF2-40B4-BE49-F238E27FC236}">
                <a16:creationId xmlns:a16="http://schemas.microsoft.com/office/drawing/2014/main" id="{48BA771C-2EBE-42E0-85E2-EBEE69DC0D2D}"/>
              </a:ext>
            </a:extLst>
          </p:cNvPr>
          <p:cNvCxnSpPr>
            <a:stCxn id="272" idx="3"/>
            <a:endCxn id="342" idx="2"/>
          </p:cNvCxnSpPr>
          <p:nvPr/>
        </p:nvCxnSpPr>
        <p:spPr>
          <a:xfrm>
            <a:off x="3500861" y="3669240"/>
            <a:ext cx="1609759" cy="562816"/>
          </a:xfrm>
          <a:prstGeom prst="bentConnector3">
            <a:avLst>
              <a:gd name="adj1" fmla="val 3058"/>
            </a:avLst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" name="Straight Connector 349">
            <a:extLst>
              <a:ext uri="{FF2B5EF4-FFF2-40B4-BE49-F238E27FC236}">
                <a16:creationId xmlns:a16="http://schemas.microsoft.com/office/drawing/2014/main" id="{507A2F5F-33C9-4601-ABDE-511014988017}"/>
              </a:ext>
            </a:extLst>
          </p:cNvPr>
          <p:cNvCxnSpPr>
            <a:stCxn id="342" idx="0"/>
            <a:endCxn id="344" idx="4"/>
          </p:cNvCxnSpPr>
          <p:nvPr/>
        </p:nvCxnSpPr>
        <p:spPr>
          <a:xfrm flipV="1">
            <a:off x="5163486" y="2774337"/>
            <a:ext cx="5503" cy="141052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1" name="Straight Connector 350">
            <a:extLst>
              <a:ext uri="{FF2B5EF4-FFF2-40B4-BE49-F238E27FC236}">
                <a16:creationId xmlns:a16="http://schemas.microsoft.com/office/drawing/2014/main" id="{DAAD2DAA-646B-47C8-BBEF-DF5A9201186B}"/>
              </a:ext>
            </a:extLst>
          </p:cNvPr>
          <p:cNvCxnSpPr>
            <a:cxnSpLocks/>
            <a:stCxn id="344" idx="0"/>
            <a:endCxn id="216" idx="3"/>
          </p:cNvCxnSpPr>
          <p:nvPr/>
        </p:nvCxnSpPr>
        <p:spPr>
          <a:xfrm flipH="1" flipV="1">
            <a:off x="5163486" y="1807728"/>
            <a:ext cx="5503" cy="872211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" name="Connector: Elbow 351">
            <a:extLst>
              <a:ext uri="{FF2B5EF4-FFF2-40B4-BE49-F238E27FC236}">
                <a16:creationId xmlns:a16="http://schemas.microsoft.com/office/drawing/2014/main" id="{BA6D5A3E-2B7B-4142-804A-ABF1E46B738B}"/>
              </a:ext>
            </a:extLst>
          </p:cNvPr>
          <p:cNvCxnSpPr>
            <a:stCxn id="273" idx="3"/>
            <a:endCxn id="342" idx="2"/>
          </p:cNvCxnSpPr>
          <p:nvPr/>
        </p:nvCxnSpPr>
        <p:spPr>
          <a:xfrm>
            <a:off x="4117461" y="3670567"/>
            <a:ext cx="993159" cy="561489"/>
          </a:xfrm>
          <a:prstGeom prst="bentConnector3">
            <a:avLst>
              <a:gd name="adj1" fmla="val 5883"/>
            </a:avLst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Connector: Elbow 352">
            <a:extLst>
              <a:ext uri="{FF2B5EF4-FFF2-40B4-BE49-F238E27FC236}">
                <a16:creationId xmlns:a16="http://schemas.microsoft.com/office/drawing/2014/main" id="{399E3874-5EBE-41CC-BD53-F29893698C17}"/>
              </a:ext>
            </a:extLst>
          </p:cNvPr>
          <p:cNvCxnSpPr>
            <a:stCxn id="280" idx="3"/>
            <a:endCxn id="342" idx="2"/>
          </p:cNvCxnSpPr>
          <p:nvPr/>
        </p:nvCxnSpPr>
        <p:spPr>
          <a:xfrm>
            <a:off x="4615021" y="3688685"/>
            <a:ext cx="495599" cy="543371"/>
          </a:xfrm>
          <a:prstGeom prst="bentConnector3">
            <a:avLst>
              <a:gd name="adj1" fmla="val 34625"/>
            </a:avLst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" name="Connector: Elbow 353">
            <a:extLst>
              <a:ext uri="{FF2B5EF4-FFF2-40B4-BE49-F238E27FC236}">
                <a16:creationId xmlns:a16="http://schemas.microsoft.com/office/drawing/2014/main" id="{89B974BD-F904-4094-8747-A72212271FB8}"/>
              </a:ext>
            </a:extLst>
          </p:cNvPr>
          <p:cNvCxnSpPr>
            <a:stCxn id="291" idx="1"/>
            <a:endCxn id="343" idx="6"/>
          </p:cNvCxnSpPr>
          <p:nvPr/>
        </p:nvCxnSpPr>
        <p:spPr>
          <a:xfrm rot="10800000">
            <a:off x="5352516" y="2052060"/>
            <a:ext cx="26692" cy="240817"/>
          </a:xfrm>
          <a:prstGeom prst="bentConnector3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Connector: Elbow 354">
            <a:extLst>
              <a:ext uri="{FF2B5EF4-FFF2-40B4-BE49-F238E27FC236}">
                <a16:creationId xmlns:a16="http://schemas.microsoft.com/office/drawing/2014/main" id="{CDE9BA03-FAFC-435C-9B1D-B3B05B5A6B68}"/>
              </a:ext>
            </a:extLst>
          </p:cNvPr>
          <p:cNvCxnSpPr>
            <a:endCxn id="343" idx="6"/>
          </p:cNvCxnSpPr>
          <p:nvPr/>
        </p:nvCxnSpPr>
        <p:spPr>
          <a:xfrm rot="10800000">
            <a:off x="5352517" y="2052060"/>
            <a:ext cx="625759" cy="250953"/>
          </a:xfrm>
          <a:prstGeom prst="bentConnector3">
            <a:avLst>
              <a:gd name="adj1" fmla="val 12454"/>
            </a:avLst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" name="Connector: Elbow 355">
            <a:extLst>
              <a:ext uri="{FF2B5EF4-FFF2-40B4-BE49-F238E27FC236}">
                <a16:creationId xmlns:a16="http://schemas.microsoft.com/office/drawing/2014/main" id="{EAB4197E-7E5D-42EB-AC5D-6CE35250891A}"/>
              </a:ext>
            </a:extLst>
          </p:cNvPr>
          <p:cNvCxnSpPr>
            <a:stCxn id="306" idx="1"/>
            <a:endCxn id="343" idx="6"/>
          </p:cNvCxnSpPr>
          <p:nvPr/>
        </p:nvCxnSpPr>
        <p:spPr>
          <a:xfrm rot="10800000">
            <a:off x="5352516" y="2052060"/>
            <a:ext cx="1190466" cy="250953"/>
          </a:xfrm>
          <a:prstGeom prst="bentConnector3">
            <a:avLst>
              <a:gd name="adj1" fmla="val 4661"/>
            </a:avLst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" name="Connector: Elbow 356">
            <a:extLst>
              <a:ext uri="{FF2B5EF4-FFF2-40B4-BE49-F238E27FC236}">
                <a16:creationId xmlns:a16="http://schemas.microsoft.com/office/drawing/2014/main" id="{1736B98E-E4A5-4A02-8BD2-0C40889AD85D}"/>
              </a:ext>
            </a:extLst>
          </p:cNvPr>
          <p:cNvCxnSpPr>
            <a:stCxn id="306" idx="3"/>
            <a:endCxn id="344" idx="6"/>
          </p:cNvCxnSpPr>
          <p:nvPr/>
        </p:nvCxnSpPr>
        <p:spPr>
          <a:xfrm flipH="1">
            <a:off x="5221855" y="2303012"/>
            <a:ext cx="1687145" cy="424126"/>
          </a:xfrm>
          <a:prstGeom prst="bentConnector3">
            <a:avLst>
              <a:gd name="adj1" fmla="val -9033"/>
            </a:avLst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Connector: Elbow 357">
            <a:extLst>
              <a:ext uri="{FF2B5EF4-FFF2-40B4-BE49-F238E27FC236}">
                <a16:creationId xmlns:a16="http://schemas.microsoft.com/office/drawing/2014/main" id="{0771F3A2-83D6-4D4C-9755-78E3EE318D63}"/>
              </a:ext>
            </a:extLst>
          </p:cNvPr>
          <p:cNvCxnSpPr>
            <a:stCxn id="298" idx="3"/>
            <a:endCxn id="344" idx="6"/>
          </p:cNvCxnSpPr>
          <p:nvPr/>
        </p:nvCxnSpPr>
        <p:spPr>
          <a:xfrm flipH="1">
            <a:off x="5221855" y="2303012"/>
            <a:ext cx="1124375" cy="424126"/>
          </a:xfrm>
          <a:prstGeom prst="bentConnector3">
            <a:avLst>
              <a:gd name="adj1" fmla="val -9883"/>
            </a:avLst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Connector: Elbow 358">
            <a:extLst>
              <a:ext uri="{FF2B5EF4-FFF2-40B4-BE49-F238E27FC236}">
                <a16:creationId xmlns:a16="http://schemas.microsoft.com/office/drawing/2014/main" id="{07E01459-A037-4C51-81A7-2F72E3D84286}"/>
              </a:ext>
            </a:extLst>
          </p:cNvPr>
          <p:cNvCxnSpPr>
            <a:stCxn id="291" idx="3"/>
            <a:endCxn id="344" idx="6"/>
          </p:cNvCxnSpPr>
          <p:nvPr/>
        </p:nvCxnSpPr>
        <p:spPr>
          <a:xfrm flipH="1">
            <a:off x="5221855" y="2292876"/>
            <a:ext cx="523371" cy="434262"/>
          </a:xfrm>
          <a:prstGeom prst="bentConnector3">
            <a:avLst>
              <a:gd name="adj1" fmla="val -15772"/>
            </a:avLst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Straight Connector 359">
            <a:extLst>
              <a:ext uri="{FF2B5EF4-FFF2-40B4-BE49-F238E27FC236}">
                <a16:creationId xmlns:a16="http://schemas.microsoft.com/office/drawing/2014/main" id="{0C100B17-E969-4469-9602-5660725D634F}"/>
              </a:ext>
            </a:extLst>
          </p:cNvPr>
          <p:cNvCxnSpPr>
            <a:cxnSpLocks/>
            <a:stCxn id="343" idx="0"/>
            <a:endCxn id="217" idx="3"/>
          </p:cNvCxnSpPr>
          <p:nvPr/>
        </p:nvCxnSpPr>
        <p:spPr>
          <a:xfrm flipH="1" flipV="1">
            <a:off x="5294147" y="1586887"/>
            <a:ext cx="5503" cy="417973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" name="Rectangle 367">
            <a:extLst>
              <a:ext uri="{FF2B5EF4-FFF2-40B4-BE49-F238E27FC236}">
                <a16:creationId xmlns:a16="http://schemas.microsoft.com/office/drawing/2014/main" id="{FA5D3DDC-FDAF-4EBE-94FD-59A3865F9BD9}"/>
              </a:ext>
            </a:extLst>
          </p:cNvPr>
          <p:cNvSpPr/>
          <p:nvPr/>
        </p:nvSpPr>
        <p:spPr>
          <a:xfrm>
            <a:off x="487754" y="5462635"/>
            <a:ext cx="865058" cy="12330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v-SE" sz="1286"/>
          </a:p>
        </p:txBody>
      </p:sp>
      <p:sp>
        <p:nvSpPr>
          <p:cNvPr id="369" name="Rectangle 368">
            <a:extLst>
              <a:ext uri="{FF2B5EF4-FFF2-40B4-BE49-F238E27FC236}">
                <a16:creationId xmlns:a16="http://schemas.microsoft.com/office/drawing/2014/main" id="{CF8EB069-B896-4B40-93F4-B36BD2F281CB}"/>
              </a:ext>
            </a:extLst>
          </p:cNvPr>
          <p:cNvSpPr/>
          <p:nvPr/>
        </p:nvSpPr>
        <p:spPr>
          <a:xfrm>
            <a:off x="488185" y="4338469"/>
            <a:ext cx="869655" cy="11801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v-SE" sz="1286"/>
          </a:p>
        </p:txBody>
      </p:sp>
      <p:sp>
        <p:nvSpPr>
          <p:cNvPr id="370" name="TextBox 369">
            <a:extLst>
              <a:ext uri="{FF2B5EF4-FFF2-40B4-BE49-F238E27FC236}">
                <a16:creationId xmlns:a16="http://schemas.microsoft.com/office/drawing/2014/main" id="{182BB643-C2C6-4DA2-A4D7-D8A07F460F4A}"/>
              </a:ext>
            </a:extLst>
          </p:cNvPr>
          <p:cNvSpPr txBox="1"/>
          <p:nvPr/>
        </p:nvSpPr>
        <p:spPr>
          <a:xfrm rot="16200000">
            <a:off x="-26795" y="5893302"/>
            <a:ext cx="87743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" i="1" dirty="0"/>
              <a:t>D02.085.3064</a:t>
            </a:r>
          </a:p>
        </p:txBody>
      </p:sp>
      <p:sp>
        <p:nvSpPr>
          <p:cNvPr id="371" name="TextBox 370">
            <a:extLst>
              <a:ext uri="{FF2B5EF4-FFF2-40B4-BE49-F238E27FC236}">
                <a16:creationId xmlns:a16="http://schemas.microsoft.com/office/drawing/2014/main" id="{21533A56-772A-411C-A473-4E062B5FE952}"/>
              </a:ext>
            </a:extLst>
          </p:cNvPr>
          <p:cNvSpPr txBox="1"/>
          <p:nvPr/>
        </p:nvSpPr>
        <p:spPr>
          <a:xfrm rot="16200000">
            <a:off x="-20121" y="4733042"/>
            <a:ext cx="87743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" i="1" dirty="0"/>
              <a:t>D02.103.3064</a:t>
            </a:r>
          </a:p>
        </p:txBody>
      </p:sp>
      <p:grpSp>
        <p:nvGrpSpPr>
          <p:cNvPr id="372" name="Group 371">
            <a:extLst>
              <a:ext uri="{FF2B5EF4-FFF2-40B4-BE49-F238E27FC236}">
                <a16:creationId xmlns:a16="http://schemas.microsoft.com/office/drawing/2014/main" id="{629F616E-F7E9-4792-AE37-20DD6F1BF655}"/>
              </a:ext>
            </a:extLst>
          </p:cNvPr>
          <p:cNvGrpSpPr/>
          <p:nvPr/>
        </p:nvGrpSpPr>
        <p:grpSpPr>
          <a:xfrm>
            <a:off x="623026" y="5981080"/>
            <a:ext cx="220500" cy="373785"/>
            <a:chOff x="444264" y="5601165"/>
            <a:chExt cx="387953" cy="707780"/>
          </a:xfrm>
        </p:grpSpPr>
        <p:pic>
          <p:nvPicPr>
            <p:cNvPr id="373" name="Picture 372">
              <a:extLst>
                <a:ext uri="{FF2B5EF4-FFF2-40B4-BE49-F238E27FC236}">
                  <a16:creationId xmlns:a16="http://schemas.microsoft.com/office/drawing/2014/main" id="{32856722-D3EF-490E-B96F-8F7DBB3D696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4264" y="5601165"/>
              <a:ext cx="309301" cy="707780"/>
            </a:xfrm>
            <a:prstGeom prst="rect">
              <a:avLst/>
            </a:prstGeom>
          </p:spPr>
        </p:pic>
        <p:sp>
          <p:nvSpPr>
            <p:cNvPr id="374" name="Rectangle 373">
              <a:extLst>
                <a:ext uri="{FF2B5EF4-FFF2-40B4-BE49-F238E27FC236}">
                  <a16:creationId xmlns:a16="http://schemas.microsoft.com/office/drawing/2014/main" id="{32012E44-D921-4B46-B4C2-25663C9520AE}"/>
                </a:ext>
              </a:extLst>
            </p:cNvPr>
            <p:cNvSpPr/>
            <p:nvPr/>
          </p:nvSpPr>
          <p:spPr>
            <a:xfrm>
              <a:off x="552315" y="6099545"/>
              <a:ext cx="127502" cy="4571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643"/>
            </a:p>
          </p:txBody>
        </p:sp>
        <p:sp>
          <p:nvSpPr>
            <p:cNvPr id="375" name="Rectangle 374">
              <a:extLst>
                <a:ext uri="{FF2B5EF4-FFF2-40B4-BE49-F238E27FC236}">
                  <a16:creationId xmlns:a16="http://schemas.microsoft.com/office/drawing/2014/main" id="{21D4F45F-3E06-49B1-B4B2-31A004D6CDAF}"/>
                </a:ext>
              </a:extLst>
            </p:cNvPr>
            <p:cNvSpPr/>
            <p:nvPr/>
          </p:nvSpPr>
          <p:spPr>
            <a:xfrm>
              <a:off x="704715" y="6251945"/>
              <a:ext cx="127502" cy="4571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643"/>
            </a:p>
          </p:txBody>
        </p:sp>
      </p:grpSp>
      <p:grpSp>
        <p:nvGrpSpPr>
          <p:cNvPr id="376" name="Group 375">
            <a:extLst>
              <a:ext uri="{FF2B5EF4-FFF2-40B4-BE49-F238E27FC236}">
                <a16:creationId xmlns:a16="http://schemas.microsoft.com/office/drawing/2014/main" id="{6ABFDB28-3E9A-462C-949E-23E290C61581}"/>
              </a:ext>
            </a:extLst>
          </p:cNvPr>
          <p:cNvGrpSpPr/>
          <p:nvPr/>
        </p:nvGrpSpPr>
        <p:grpSpPr>
          <a:xfrm>
            <a:off x="632343" y="4790098"/>
            <a:ext cx="220500" cy="373785"/>
            <a:chOff x="444264" y="5601165"/>
            <a:chExt cx="387953" cy="707780"/>
          </a:xfrm>
        </p:grpSpPr>
        <p:pic>
          <p:nvPicPr>
            <p:cNvPr id="377" name="Picture 376">
              <a:extLst>
                <a:ext uri="{FF2B5EF4-FFF2-40B4-BE49-F238E27FC236}">
                  <a16:creationId xmlns:a16="http://schemas.microsoft.com/office/drawing/2014/main" id="{EFCD6418-4B8E-4B4B-AA0E-89F6BE8409A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4264" y="5601165"/>
              <a:ext cx="309301" cy="707780"/>
            </a:xfrm>
            <a:prstGeom prst="rect">
              <a:avLst/>
            </a:prstGeom>
          </p:spPr>
        </p:pic>
        <p:sp>
          <p:nvSpPr>
            <p:cNvPr id="378" name="Rectangle 377">
              <a:extLst>
                <a:ext uri="{FF2B5EF4-FFF2-40B4-BE49-F238E27FC236}">
                  <a16:creationId xmlns:a16="http://schemas.microsoft.com/office/drawing/2014/main" id="{0D125BD5-DABE-4E28-AC35-05FD55B40B39}"/>
                </a:ext>
              </a:extLst>
            </p:cNvPr>
            <p:cNvSpPr/>
            <p:nvPr/>
          </p:nvSpPr>
          <p:spPr>
            <a:xfrm>
              <a:off x="552315" y="6099545"/>
              <a:ext cx="127502" cy="4571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643"/>
            </a:p>
          </p:txBody>
        </p:sp>
        <p:sp>
          <p:nvSpPr>
            <p:cNvPr id="379" name="Rectangle 378">
              <a:extLst>
                <a:ext uri="{FF2B5EF4-FFF2-40B4-BE49-F238E27FC236}">
                  <a16:creationId xmlns:a16="http://schemas.microsoft.com/office/drawing/2014/main" id="{9C1A51B1-7944-4B97-BD56-29A67B3D509C}"/>
                </a:ext>
              </a:extLst>
            </p:cNvPr>
            <p:cNvSpPr/>
            <p:nvPr/>
          </p:nvSpPr>
          <p:spPr>
            <a:xfrm>
              <a:off x="704715" y="6251945"/>
              <a:ext cx="127502" cy="4571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643"/>
            </a:p>
          </p:txBody>
        </p:sp>
      </p:grpSp>
      <p:cxnSp>
        <p:nvCxnSpPr>
          <p:cNvPr id="380" name="Straight Connector 379">
            <a:extLst>
              <a:ext uri="{FF2B5EF4-FFF2-40B4-BE49-F238E27FC236}">
                <a16:creationId xmlns:a16="http://schemas.microsoft.com/office/drawing/2014/main" id="{7872E5F2-0857-4F54-892C-27E849366F6D}"/>
              </a:ext>
            </a:extLst>
          </p:cNvPr>
          <p:cNvCxnSpPr>
            <a:cxnSpLocks/>
            <a:stCxn id="224" idx="2"/>
            <a:endCxn id="377" idx="0"/>
          </p:cNvCxnSpPr>
          <p:nvPr/>
        </p:nvCxnSpPr>
        <p:spPr>
          <a:xfrm flipH="1">
            <a:off x="720242" y="3901459"/>
            <a:ext cx="13604" cy="888639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1" name="Straight Connector 380">
            <a:extLst>
              <a:ext uri="{FF2B5EF4-FFF2-40B4-BE49-F238E27FC236}">
                <a16:creationId xmlns:a16="http://schemas.microsoft.com/office/drawing/2014/main" id="{5C66FAC2-E61C-4A1F-9FF4-B756AFBCE11D}"/>
              </a:ext>
            </a:extLst>
          </p:cNvPr>
          <p:cNvCxnSpPr>
            <a:cxnSpLocks/>
            <a:stCxn id="377" idx="2"/>
            <a:endCxn id="373" idx="0"/>
          </p:cNvCxnSpPr>
          <p:nvPr/>
        </p:nvCxnSpPr>
        <p:spPr>
          <a:xfrm flipH="1">
            <a:off x="710925" y="5163883"/>
            <a:ext cx="9317" cy="81719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Straight Connector 366">
            <a:extLst>
              <a:ext uri="{FF2B5EF4-FFF2-40B4-BE49-F238E27FC236}">
                <a16:creationId xmlns:a16="http://schemas.microsoft.com/office/drawing/2014/main" id="{C97A5A1E-16F4-44C4-BE27-16C3F9BD5A5E}"/>
              </a:ext>
            </a:extLst>
          </p:cNvPr>
          <p:cNvCxnSpPr>
            <a:cxnSpLocks/>
          </p:cNvCxnSpPr>
          <p:nvPr/>
        </p:nvCxnSpPr>
        <p:spPr>
          <a:xfrm>
            <a:off x="1241503" y="3183990"/>
            <a:ext cx="0" cy="350319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Straight Connector 363">
            <a:extLst>
              <a:ext uri="{FF2B5EF4-FFF2-40B4-BE49-F238E27FC236}">
                <a16:creationId xmlns:a16="http://schemas.microsoft.com/office/drawing/2014/main" id="{33A36CA4-13D8-4642-A0E1-6AC41829CB54}"/>
              </a:ext>
            </a:extLst>
          </p:cNvPr>
          <p:cNvCxnSpPr>
            <a:cxnSpLocks/>
          </p:cNvCxnSpPr>
          <p:nvPr/>
        </p:nvCxnSpPr>
        <p:spPr>
          <a:xfrm>
            <a:off x="1078062" y="3165753"/>
            <a:ext cx="0" cy="352814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9" name="Straight Arrow Connector 1388">
            <a:extLst>
              <a:ext uri="{FF2B5EF4-FFF2-40B4-BE49-F238E27FC236}">
                <a16:creationId xmlns:a16="http://schemas.microsoft.com/office/drawing/2014/main" id="{FAD475A9-B353-4623-9977-2F13AAED8320}"/>
              </a:ext>
            </a:extLst>
          </p:cNvPr>
          <p:cNvCxnSpPr>
            <a:cxnSpLocks/>
          </p:cNvCxnSpPr>
          <p:nvPr/>
        </p:nvCxnSpPr>
        <p:spPr>
          <a:xfrm flipH="1" flipV="1">
            <a:off x="2140680" y="5719201"/>
            <a:ext cx="5499085" cy="44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0" name="Flowchart: Connector 1389">
            <a:extLst>
              <a:ext uri="{FF2B5EF4-FFF2-40B4-BE49-F238E27FC236}">
                <a16:creationId xmlns:a16="http://schemas.microsoft.com/office/drawing/2014/main" id="{5F814B98-C5AF-42E0-BF7A-06A59B3DDF41}"/>
              </a:ext>
            </a:extLst>
          </p:cNvPr>
          <p:cNvSpPr/>
          <p:nvPr/>
        </p:nvSpPr>
        <p:spPr>
          <a:xfrm>
            <a:off x="7701905" y="5651690"/>
            <a:ext cx="144016" cy="144016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+</a:t>
            </a:r>
            <a:endParaRPr lang="en-SE" sz="1200" b="1" dirty="0"/>
          </a:p>
        </p:txBody>
      </p:sp>
      <p:sp>
        <p:nvSpPr>
          <p:cNvPr id="1391" name="Rectangle 1390">
            <a:extLst>
              <a:ext uri="{FF2B5EF4-FFF2-40B4-BE49-F238E27FC236}">
                <a16:creationId xmlns:a16="http://schemas.microsoft.com/office/drawing/2014/main" id="{9DA21640-9739-48D8-9F43-FF40CADD6E9F}"/>
              </a:ext>
            </a:extLst>
          </p:cNvPr>
          <p:cNvSpPr/>
          <p:nvPr/>
        </p:nvSpPr>
        <p:spPr>
          <a:xfrm>
            <a:off x="7908062" y="5600986"/>
            <a:ext cx="950901" cy="26161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00" b="1" cap="none" spc="0" dirty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Proton Beam</a:t>
            </a:r>
          </a:p>
        </p:txBody>
      </p:sp>
    </p:spTree>
    <p:extLst>
      <p:ext uri="{BB962C8B-B14F-4D97-AF65-F5344CB8AC3E}">
        <p14:creationId xmlns:p14="http://schemas.microsoft.com/office/powerpoint/2010/main" val="4294332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13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27784" y="2785963"/>
            <a:ext cx="6096000" cy="125273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Thank you for your attention</a:t>
            </a:r>
          </a:p>
          <a:p>
            <a:pPr lvl="1"/>
            <a:r>
              <a:rPr lang="en-US" sz="1800" dirty="0"/>
              <a:t>Contact: Michael.Beck@esss.se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4947"/>
            <a:ext cx="3121472" cy="3473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476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1"/>
            <a:ext cx="8712968" cy="1368153"/>
          </a:xfrm>
        </p:spPr>
        <p:txBody>
          <a:bodyPr>
            <a:normAutofit lnSpcReduction="10000"/>
          </a:bodyPr>
          <a:lstStyle/>
          <a:p>
            <a:r>
              <a:rPr lang="en-GB" sz="2200" dirty="0"/>
              <a:t>Work Package 11’s scope is a part of the overall ICS strategy to design and integrate control systems into EPICS, in this case Target Station’s Basic Process Control (BPCS), using standard hardware, software and processes.  </a:t>
            </a:r>
          </a:p>
          <a:p>
            <a:pPr marL="0" indent="0">
              <a:buNone/>
            </a:pPr>
            <a:endParaRPr lang="en-GB" sz="220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2200" i="1" dirty="0">
              <a:solidFill>
                <a:schemeClr val="tx1"/>
              </a:solidFill>
            </a:endParaRPr>
          </a:p>
          <a:p>
            <a:endParaRPr lang="en-GB" sz="2200" i="1" dirty="0"/>
          </a:p>
          <a:p>
            <a:endParaRPr lang="en-GB" sz="2200" i="1" dirty="0">
              <a:solidFill>
                <a:schemeClr val="tx1"/>
              </a:solidFill>
            </a:endParaRPr>
          </a:p>
          <a:p>
            <a:endParaRPr lang="en-GB" sz="2200" i="1" dirty="0"/>
          </a:p>
          <a:p>
            <a:endParaRPr lang="en-GB" sz="220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220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1800" i="1" dirty="0">
              <a:solidFill>
                <a:schemeClr val="tx1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91E7E13-372F-4F2F-8BFA-951C9284F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37" y="2924944"/>
            <a:ext cx="4325959" cy="2349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1877320D-06AA-4511-8301-8B3AD6C965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0471" y="2924944"/>
            <a:ext cx="4274017" cy="23495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3E6CAF-017D-4CAA-83BC-0B917A60E1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680" y="5301209"/>
            <a:ext cx="6310815" cy="153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028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71FAD-B3F3-4534-A76C-9DD434731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 Wheel </a:t>
            </a:r>
            <a:r>
              <a:rPr lang="en-US" dirty="0" smtClean="0"/>
              <a:t>and </a:t>
            </a:r>
            <a:r>
              <a:rPr lang="en-US" dirty="0"/>
              <a:t>Monitoring System</a:t>
            </a:r>
            <a:endParaRPr lang="en-SE" sz="1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2685A-E316-481C-B078-1089BAB09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dirty="0"/>
          </a:p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5B8CC2-F8FA-4ADA-8913-55745EC9A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54" y="6465871"/>
            <a:ext cx="2133600" cy="365125"/>
          </a:xfrm>
        </p:spPr>
        <p:txBody>
          <a:bodyPr/>
          <a:lstStyle/>
          <a:p>
            <a:pPr algn="l"/>
            <a:fld id="{551115BC-487E-4422-894C-CB7CD3E79223}" type="slidenum">
              <a:rPr lang="en-GB" noProof="0" smtClean="0"/>
              <a:pPr algn="l"/>
              <a:t>3</a:t>
            </a:fld>
            <a:endParaRPr lang="en-GB" noProof="0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39BBA66-9DBB-408E-924B-5C55FC86CC89}"/>
              </a:ext>
            </a:extLst>
          </p:cNvPr>
          <p:cNvSpPr txBox="1"/>
          <p:nvPr/>
        </p:nvSpPr>
        <p:spPr>
          <a:xfrm>
            <a:off x="496083" y="3234137"/>
            <a:ext cx="4795057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Scope of Work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Motion control of the Target Wheel (TW-PLC)</a:t>
            </a:r>
          </a:p>
          <a:p>
            <a:pPr marL="742950" lvl="1" indent="-285750">
              <a:buFontTx/>
              <a:buChar char="-"/>
            </a:pPr>
            <a:r>
              <a:rPr lang="en-US" sz="1600" dirty="0"/>
              <a:t>Vibrations, Synchronization and Lubrication</a:t>
            </a:r>
          </a:p>
          <a:p>
            <a:pPr marL="742950" lvl="1" indent="-285750">
              <a:buFontTx/>
              <a:buChar char="-"/>
            </a:pPr>
            <a:r>
              <a:rPr lang="en-US" sz="1600" dirty="0"/>
              <a:t>Timing Application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Target Monitoring System (TMS-PLC)</a:t>
            </a:r>
          </a:p>
          <a:p>
            <a:pPr marL="742950" lvl="1" indent="-285750">
              <a:buFontTx/>
              <a:buChar char="-"/>
            </a:pPr>
            <a:r>
              <a:rPr lang="en-US" sz="1600" dirty="0"/>
              <a:t>IR Camera, Gamma Imaging of Bricks, He Acoustic Measurement</a:t>
            </a:r>
          </a:p>
          <a:p>
            <a:pPr marL="742950" lvl="1" indent="-285750">
              <a:buFontTx/>
              <a:buChar char="-"/>
            </a:pPr>
            <a:r>
              <a:rPr lang="en-US" sz="1600" dirty="0"/>
              <a:t>X/Y Laser Measurement</a:t>
            </a:r>
          </a:p>
          <a:p>
            <a:pPr marL="742950" lvl="1" indent="-285750">
              <a:buFontTx/>
              <a:buChar char="-"/>
            </a:pPr>
            <a:r>
              <a:rPr lang="en-US" sz="1600" dirty="0"/>
              <a:t>Z calculation </a:t>
            </a:r>
          </a:p>
          <a:p>
            <a:pPr marL="742950" lvl="1" indent="-285750">
              <a:buFontTx/>
              <a:buChar char="-"/>
            </a:pPr>
            <a:r>
              <a:rPr lang="en-US" sz="1600" dirty="0"/>
              <a:t>Timing System Application 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SE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0BEB20B-EE58-4589-8317-77307F678D10}"/>
              </a:ext>
            </a:extLst>
          </p:cNvPr>
          <p:cNvSpPr txBox="1"/>
          <p:nvPr/>
        </p:nvSpPr>
        <p:spPr>
          <a:xfrm>
            <a:off x="6443718" y="2787312"/>
            <a:ext cx="208822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Stakeholders</a:t>
            </a:r>
            <a:endParaRPr lang="en-US" sz="1600" dirty="0"/>
          </a:p>
          <a:p>
            <a:pPr marL="285750" indent="-285750">
              <a:buFontTx/>
              <a:buChar char="-"/>
            </a:pPr>
            <a:r>
              <a:rPr lang="en-US" sz="1600" dirty="0"/>
              <a:t>Bilbao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AVS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Julich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Target Division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Motion Control Group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SE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BEF8A03-E04A-4BDD-A3E5-BA6B8CFDD67F}"/>
              </a:ext>
            </a:extLst>
          </p:cNvPr>
          <p:cNvSpPr txBox="1"/>
          <p:nvPr/>
        </p:nvSpPr>
        <p:spPr>
          <a:xfrm>
            <a:off x="476753" y="5668529"/>
            <a:ext cx="470939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Status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Motion Control Testing on Rig in RATS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Control System PDR in the Summer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SE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32CC1B45-9037-4CB5-85D3-A3C570CDD039}"/>
              </a:ext>
            </a:extLst>
          </p:cNvPr>
          <p:cNvPicPr/>
          <p:nvPr/>
        </p:nvPicPr>
        <p:blipFill>
          <a:blip r:embed="rId36"/>
          <a:stretch>
            <a:fillRect/>
          </a:stretch>
        </p:blipFill>
        <p:spPr>
          <a:xfrm>
            <a:off x="5252256" y="4752642"/>
            <a:ext cx="3475197" cy="1628686"/>
          </a:xfrm>
          <a:prstGeom prst="rect">
            <a:avLst/>
          </a:prstGeom>
        </p:spPr>
      </p:pic>
      <p:cxnSp>
        <p:nvCxnSpPr>
          <p:cNvPr id="89" name="OTLSHAPE_T_91ef4873abd64da5bba52cff07cbc291_HorizontalConnector1">
            <a:extLst>
              <a:ext uri="{FF2B5EF4-FFF2-40B4-BE49-F238E27FC236}">
                <a16:creationId xmlns:a16="http://schemas.microsoft.com/office/drawing/2014/main" id="{90ED0CE8-CD7F-4DB0-998F-A01504768E78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 flipH="1">
            <a:off x="927100" y="2986617"/>
            <a:ext cx="284438" cy="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OTLSHAPE_M_096a0d86ca8742b3b9efbf3f2778515d_Connector1">
            <a:extLst>
              <a:ext uri="{FF2B5EF4-FFF2-40B4-BE49-F238E27FC236}">
                <a16:creationId xmlns:a16="http://schemas.microsoft.com/office/drawing/2014/main" id="{3E54D42B-6192-4802-9E41-217DC8A9A528}"/>
              </a:ext>
            </a:extLst>
          </p:cNvPr>
          <p:cNvCxnSpPr/>
          <p:nvPr>
            <p:custDataLst>
              <p:tags r:id="rId2"/>
            </p:custDataLst>
          </p:nvPr>
        </p:nvCxnSpPr>
        <p:spPr>
          <a:xfrm>
            <a:off x="8076228" y="1545590"/>
            <a:ext cx="0" cy="442172"/>
          </a:xfrm>
          <a:prstGeom prst="line">
            <a:avLst/>
          </a:prstGeom>
          <a:ln w="9525" cap="flat" cmpd="sng" algn="ctr">
            <a:solidFill>
              <a:srgbClr val="1F497E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OTLSHAPE_M_2eb2f2e7adf5465b98cfbab58814d3e2_Connector1">
            <a:extLst>
              <a:ext uri="{FF2B5EF4-FFF2-40B4-BE49-F238E27FC236}">
                <a16:creationId xmlns:a16="http://schemas.microsoft.com/office/drawing/2014/main" id="{37F50E37-DB92-4583-8C9A-ECFA3DBF4A15}"/>
              </a:ext>
            </a:extLst>
          </p:cNvPr>
          <p:cNvCxnSpPr/>
          <p:nvPr>
            <p:custDataLst>
              <p:tags r:id="rId3"/>
            </p:custDataLst>
          </p:nvPr>
        </p:nvCxnSpPr>
        <p:spPr>
          <a:xfrm>
            <a:off x="5202181" y="1545590"/>
            <a:ext cx="0" cy="442172"/>
          </a:xfrm>
          <a:prstGeom prst="line">
            <a:avLst/>
          </a:prstGeom>
          <a:ln w="9525" cap="flat" cmpd="sng" algn="ctr">
            <a:solidFill>
              <a:srgbClr val="1F497E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OTLSHAPE_M_0a6b4d1784814e74b103e6cc966a42ef_Connector1">
            <a:extLst>
              <a:ext uri="{FF2B5EF4-FFF2-40B4-BE49-F238E27FC236}">
                <a16:creationId xmlns:a16="http://schemas.microsoft.com/office/drawing/2014/main" id="{9B32F523-303E-42E1-808A-0DC6242B240A}"/>
              </a:ext>
            </a:extLst>
          </p:cNvPr>
          <p:cNvCxnSpPr/>
          <p:nvPr>
            <p:custDataLst>
              <p:tags r:id="rId4"/>
            </p:custDataLst>
          </p:nvPr>
        </p:nvCxnSpPr>
        <p:spPr>
          <a:xfrm>
            <a:off x="4435103" y="1545590"/>
            <a:ext cx="0" cy="442172"/>
          </a:xfrm>
          <a:prstGeom prst="line">
            <a:avLst/>
          </a:prstGeom>
          <a:ln w="9525" cap="flat" cmpd="sng" algn="ctr">
            <a:solidFill>
              <a:srgbClr val="1F497E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OTLSHAPE_M_957e56873efd4e3ea433ff45f54a1824_Connector1">
            <a:extLst>
              <a:ext uri="{FF2B5EF4-FFF2-40B4-BE49-F238E27FC236}">
                <a16:creationId xmlns:a16="http://schemas.microsoft.com/office/drawing/2014/main" id="{75869E4E-D211-428B-AD8B-91CDD18F672F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>
            <a:off x="3812479" y="1545590"/>
            <a:ext cx="0" cy="442172"/>
          </a:xfrm>
          <a:prstGeom prst="line">
            <a:avLst/>
          </a:prstGeom>
          <a:ln w="9525" cap="flat" cmpd="sng" algn="ctr">
            <a:solidFill>
              <a:srgbClr val="1F497E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TLSHAPE_TB_00000000000000000000000000000000_LeftEndCaps">
            <a:extLst>
              <a:ext uri="{FF2B5EF4-FFF2-40B4-BE49-F238E27FC236}">
                <a16:creationId xmlns:a16="http://schemas.microsoft.com/office/drawing/2014/main" id="{53F71B49-66DF-4234-B3CD-200B74F2E28D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311235" y="2038731"/>
            <a:ext cx="451662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SE" b="1" spc="-38">
                <a:solidFill>
                  <a:srgbClr val="ED7D31"/>
                </a:solidFill>
                <a:latin typeface="Calibri" panose="020F0502020204030204" pitchFamily="34" charset="0"/>
              </a:rPr>
              <a:t>2018</a:t>
            </a:r>
          </a:p>
        </p:txBody>
      </p:sp>
      <p:sp>
        <p:nvSpPr>
          <p:cNvPr id="95" name="OTLSHAPE_TB_00000000000000000000000000000000_RightEndCaps">
            <a:extLst>
              <a:ext uri="{FF2B5EF4-FFF2-40B4-BE49-F238E27FC236}">
                <a16:creationId xmlns:a16="http://schemas.microsoft.com/office/drawing/2014/main" id="{AA0BE731-EEDF-4E4C-9A4C-7D906D0D7EF3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8356769" y="2038731"/>
            <a:ext cx="451662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SE" b="1" spc="-38">
                <a:solidFill>
                  <a:srgbClr val="ED7D31"/>
                </a:solidFill>
                <a:latin typeface="Calibri" panose="020F0502020204030204" pitchFamily="34" charset="0"/>
              </a:rPr>
              <a:t>2021</a:t>
            </a:r>
          </a:p>
        </p:txBody>
      </p:sp>
      <p:sp>
        <p:nvSpPr>
          <p:cNvPr id="96" name="OTLSHAPE_TB_00000000000000000000000000000000_ScaleContainer">
            <a:extLst>
              <a:ext uri="{FF2B5EF4-FFF2-40B4-BE49-F238E27FC236}">
                <a16:creationId xmlns:a16="http://schemas.microsoft.com/office/drawing/2014/main" id="{EE7AAF9B-1B08-49BA-A2E4-3C8DE8F43EBC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927100" y="1987762"/>
            <a:ext cx="7289800" cy="381000"/>
          </a:xfrm>
          <a:prstGeom prst="rect">
            <a:avLst/>
          </a:prstGeom>
          <a:gradFill flip="none" rotWithShape="1">
            <a:gsLst>
              <a:gs pos="0">
                <a:srgbClr val="44546A"/>
              </a:gs>
              <a:gs pos="0">
                <a:srgbClr val="44546A"/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97" name="OTLSHAPE_TB_00000000000000000000000000000000_ElapsedTime">
            <a:extLst>
              <a:ext uri="{FF2B5EF4-FFF2-40B4-BE49-F238E27FC236}">
                <a16:creationId xmlns:a16="http://schemas.microsoft.com/office/drawing/2014/main" id="{0C719CD4-7658-4C34-A8BC-5FFCF871F864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927100" y="2292562"/>
            <a:ext cx="2311400" cy="76200"/>
          </a:xfrm>
          <a:prstGeom prst="rect">
            <a:avLst/>
          </a:prstGeom>
          <a:solidFill>
            <a:srgbClr val="FF0000">
              <a:alpha val="74902"/>
            </a:srgbClr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>
              <a:rot lat="0" lon="0" rev="0"/>
            </a:lightRig>
          </a:scene3d>
          <a:sp3d>
            <a:bevelT w="12700" h="139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98" name="OTLSHAPE_TB_00000000000000000000000000000000_TodayMarkerShape">
            <a:extLst>
              <a:ext uri="{FF2B5EF4-FFF2-40B4-BE49-F238E27FC236}">
                <a16:creationId xmlns:a16="http://schemas.microsoft.com/office/drawing/2014/main" id="{7783AE85-22C4-40E6-BE61-398F8C3A1253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3171496" y="2368762"/>
            <a:ext cx="114300" cy="127000"/>
          </a:xfrm>
          <a:prstGeom prst="triangl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99" name="OTLSHAPE_TB_00000000000000000000000000000000_TodayMarkerText">
            <a:extLst>
              <a:ext uri="{FF2B5EF4-FFF2-40B4-BE49-F238E27FC236}">
                <a16:creationId xmlns:a16="http://schemas.microsoft.com/office/drawing/2014/main" id="{6A18ECB9-FF60-4B84-B9FD-4E15A0ED2A8E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3045796" y="2495762"/>
            <a:ext cx="36830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CA" sz="1200" spc="-12">
                <a:solidFill>
                  <a:schemeClr val="dk1"/>
                </a:solidFill>
                <a:latin typeface="Calibri" panose="020F0502020204030204" pitchFamily="34" charset="0"/>
              </a:rPr>
              <a:t>Today</a:t>
            </a:r>
            <a:endParaRPr lang="en-SE" sz="1200" spc="-12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00" name="OTLSHAPE_TB_00000000000000000000000000000000_TimescaleInterval1">
            <a:extLst>
              <a:ext uri="{FF2B5EF4-FFF2-40B4-BE49-F238E27FC236}">
                <a16:creationId xmlns:a16="http://schemas.microsoft.com/office/drawing/2014/main" id="{0EBCA4F3-E4DA-4736-B0C8-EDCD9281EE63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990600" y="2085235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SE" sz="1200" spc="-20">
                <a:solidFill>
                  <a:schemeClr val="lt1"/>
                </a:solidFill>
                <a:latin typeface="Calibri" panose="020F0502020204030204" pitchFamily="34" charset="0"/>
              </a:rPr>
              <a:t>2018</a:t>
            </a:r>
          </a:p>
        </p:txBody>
      </p:sp>
      <p:cxnSp>
        <p:nvCxnSpPr>
          <p:cNvPr id="101" name="OTLSHAPE_TB_00000000000000000000000000000000_Separator1">
            <a:extLst>
              <a:ext uri="{FF2B5EF4-FFF2-40B4-BE49-F238E27FC236}">
                <a16:creationId xmlns:a16="http://schemas.microsoft.com/office/drawing/2014/main" id="{30DE3DC5-452A-4D6B-A49A-838995A14C3F}"/>
              </a:ext>
            </a:extLst>
          </p:cNvPr>
          <p:cNvCxnSpPr/>
          <p:nvPr>
            <p:custDataLst>
              <p:tags r:id="rId13"/>
            </p:custDataLst>
          </p:nvPr>
        </p:nvCxnSpPr>
        <p:spPr>
          <a:xfrm>
            <a:off x="2745172" y="2076662"/>
            <a:ext cx="0" cy="2032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OTLSHAPE_TB_00000000000000000000000000000000_TimescaleInterval2">
            <a:extLst>
              <a:ext uri="{FF2B5EF4-FFF2-40B4-BE49-F238E27FC236}">
                <a16:creationId xmlns:a16="http://schemas.microsoft.com/office/drawing/2014/main" id="{BFDDA1E5-06CA-40DE-B6D5-F2413F76C10A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2808672" y="2085235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SE" sz="1200" spc="-20">
                <a:solidFill>
                  <a:schemeClr val="lt1"/>
                </a:solidFill>
                <a:latin typeface="Calibri" panose="020F0502020204030204" pitchFamily="34" charset="0"/>
              </a:rPr>
              <a:t>2019</a:t>
            </a:r>
          </a:p>
        </p:txBody>
      </p:sp>
      <p:cxnSp>
        <p:nvCxnSpPr>
          <p:cNvPr id="103" name="OTLSHAPE_TB_00000000000000000000000000000000_Separator2">
            <a:extLst>
              <a:ext uri="{FF2B5EF4-FFF2-40B4-BE49-F238E27FC236}">
                <a16:creationId xmlns:a16="http://schemas.microsoft.com/office/drawing/2014/main" id="{163BD7C4-FB5D-4C8E-8A18-FDFDE94B3804}"/>
              </a:ext>
            </a:extLst>
          </p:cNvPr>
          <p:cNvCxnSpPr/>
          <p:nvPr>
            <p:custDataLst>
              <p:tags r:id="rId15"/>
            </p:custDataLst>
          </p:nvPr>
        </p:nvCxnSpPr>
        <p:spPr>
          <a:xfrm>
            <a:off x="4563244" y="2076662"/>
            <a:ext cx="0" cy="2032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OTLSHAPE_TB_00000000000000000000000000000000_TimescaleInterval3">
            <a:extLst>
              <a:ext uri="{FF2B5EF4-FFF2-40B4-BE49-F238E27FC236}">
                <a16:creationId xmlns:a16="http://schemas.microsoft.com/office/drawing/2014/main" id="{9EB49710-54A5-45D1-99C0-A6EC141D637A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4626744" y="2085235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SE" sz="1200" spc="-20">
                <a:solidFill>
                  <a:schemeClr val="lt1"/>
                </a:solidFill>
                <a:latin typeface="Calibri" panose="020F0502020204030204" pitchFamily="34" charset="0"/>
              </a:rPr>
              <a:t>2020</a:t>
            </a:r>
          </a:p>
        </p:txBody>
      </p:sp>
      <p:cxnSp>
        <p:nvCxnSpPr>
          <p:cNvPr id="105" name="OTLSHAPE_TB_00000000000000000000000000000000_Separator3">
            <a:extLst>
              <a:ext uri="{FF2B5EF4-FFF2-40B4-BE49-F238E27FC236}">
                <a16:creationId xmlns:a16="http://schemas.microsoft.com/office/drawing/2014/main" id="{7C03E5C8-7937-4221-8A33-38072366390C}"/>
              </a:ext>
            </a:extLst>
          </p:cNvPr>
          <p:cNvCxnSpPr/>
          <p:nvPr>
            <p:custDataLst>
              <p:tags r:id="rId17"/>
            </p:custDataLst>
          </p:nvPr>
        </p:nvCxnSpPr>
        <p:spPr>
          <a:xfrm>
            <a:off x="6386298" y="2076662"/>
            <a:ext cx="0" cy="2032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OTLSHAPE_TB_00000000000000000000000000000000_TimescaleInterval4">
            <a:extLst>
              <a:ext uri="{FF2B5EF4-FFF2-40B4-BE49-F238E27FC236}">
                <a16:creationId xmlns:a16="http://schemas.microsoft.com/office/drawing/2014/main" id="{469A00BF-8CE5-4010-8048-5BC6B9E89063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6449798" y="2085235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SE" sz="1200" spc="-20">
                <a:solidFill>
                  <a:schemeClr val="lt1"/>
                </a:solidFill>
                <a:latin typeface="Calibri" panose="020F0502020204030204" pitchFamily="34" charset="0"/>
              </a:rPr>
              <a:t>2021</a:t>
            </a:r>
          </a:p>
        </p:txBody>
      </p:sp>
      <p:sp>
        <p:nvSpPr>
          <p:cNvPr id="107" name="OTLSHAPE_M_957e56873efd4e3ea433ff45f54a1824_Title">
            <a:extLst>
              <a:ext uri="{FF2B5EF4-FFF2-40B4-BE49-F238E27FC236}">
                <a16:creationId xmlns:a16="http://schemas.microsoft.com/office/drawing/2014/main" id="{40954000-32A3-4C91-AE8F-66387301BA37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4034729" y="1433619"/>
            <a:ext cx="2413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CA" sz="1100" b="1" spc="-14">
                <a:solidFill>
                  <a:schemeClr val="dk1"/>
                </a:solidFill>
                <a:latin typeface="Calibri" panose="020F0502020204030204" pitchFamily="34" charset="0"/>
              </a:rPr>
              <a:t>PDR</a:t>
            </a:r>
            <a:endParaRPr lang="en-SE" sz="1100" b="1" spc="-14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08" name="OTLSHAPE_M_957e56873efd4e3ea433ff45f54a1824_Date">
            <a:extLst>
              <a:ext uri="{FF2B5EF4-FFF2-40B4-BE49-F238E27FC236}">
                <a16:creationId xmlns:a16="http://schemas.microsoft.com/office/drawing/2014/main" id="{0067DFDA-0DE0-4ABE-84FA-75419FB87F47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3901279" y="1628800"/>
            <a:ext cx="544828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sv-SE" sz="1000" spc="-10" dirty="0" smtClean="0">
                <a:solidFill>
                  <a:srgbClr val="44546A"/>
                </a:solidFill>
                <a:latin typeface="Calibri" panose="020F0502020204030204" pitchFamily="34" charset="0"/>
              </a:rPr>
              <a:t>2019-08</a:t>
            </a:r>
            <a:endParaRPr lang="en-SE" sz="1000" spc="-10" dirty="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109" name="OTLSHAPE_M_957e56873efd4e3ea433ff45f54a1824_Shape">
            <a:extLst>
              <a:ext uri="{FF2B5EF4-FFF2-40B4-BE49-F238E27FC236}">
                <a16:creationId xmlns:a16="http://schemas.microsoft.com/office/drawing/2014/main" id="{DA86EC1D-B99D-48D2-AC20-EF1B725CC793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 rot="16200000">
            <a:off x="3837879" y="1545590"/>
            <a:ext cx="165100" cy="165100"/>
          </a:xfrm>
          <a:prstGeom prst="flowChartMerge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110" name="OTLSHAPE_M_0a6b4d1784814e74b103e6cc966a42ef_Title">
            <a:extLst>
              <a:ext uri="{FF2B5EF4-FFF2-40B4-BE49-F238E27FC236}">
                <a16:creationId xmlns:a16="http://schemas.microsoft.com/office/drawing/2014/main" id="{66C56E3A-0EF7-4AAD-BD67-C19010180511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4657353" y="1433619"/>
            <a:ext cx="2413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CA" sz="1100" b="1" spc="-14">
                <a:solidFill>
                  <a:schemeClr val="dk1"/>
                </a:solidFill>
                <a:latin typeface="Calibri" panose="020F0502020204030204" pitchFamily="34" charset="0"/>
              </a:rPr>
              <a:t>CDR</a:t>
            </a:r>
            <a:endParaRPr lang="en-SE" sz="1100" b="1" spc="-14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11" name="OTLSHAPE_M_0a6b4d1784814e74b103e6cc966a42ef_Date">
            <a:extLst>
              <a:ext uri="{FF2B5EF4-FFF2-40B4-BE49-F238E27FC236}">
                <a16:creationId xmlns:a16="http://schemas.microsoft.com/office/drawing/2014/main" id="{4E1CBB17-A6AB-4D8B-844C-D600FEA3316E}"/>
              </a:ext>
            </a:extLst>
          </p:cNvPr>
          <p:cNvSpPr txBox="1"/>
          <p:nvPr>
            <p:custDataLst>
              <p:tags r:id="rId23"/>
            </p:custDataLst>
          </p:nvPr>
        </p:nvSpPr>
        <p:spPr>
          <a:xfrm>
            <a:off x="4597029" y="1635876"/>
            <a:ext cx="494028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sv-SE" sz="1000" spc="-10" dirty="0" smtClean="0">
                <a:solidFill>
                  <a:srgbClr val="44546A"/>
                </a:solidFill>
                <a:latin typeface="Calibri" panose="020F0502020204030204" pitchFamily="34" charset="0"/>
              </a:rPr>
              <a:t>2019-12</a:t>
            </a:r>
            <a:endParaRPr lang="en-SE" sz="1000" spc="-10" dirty="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112" name="OTLSHAPE_M_0a6b4d1784814e74b103e6cc966a42ef_Shape">
            <a:extLst>
              <a:ext uri="{FF2B5EF4-FFF2-40B4-BE49-F238E27FC236}">
                <a16:creationId xmlns:a16="http://schemas.microsoft.com/office/drawing/2014/main" id="{F7E8F1BE-9371-407C-9AF4-DCCD9AEEE668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 rot="16200000">
            <a:off x="4460503" y="1545590"/>
            <a:ext cx="165100" cy="165100"/>
          </a:xfrm>
          <a:prstGeom prst="flowChartMerge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113" name="OTLSHAPE_M_2eb2f2e7adf5465b98cfbab58814d3e2_Title">
            <a:extLst>
              <a:ext uri="{FF2B5EF4-FFF2-40B4-BE49-F238E27FC236}">
                <a16:creationId xmlns:a16="http://schemas.microsoft.com/office/drawing/2014/main" id="{1C9AE57F-0020-41B2-AAAD-C8ABE61E1913}"/>
              </a:ext>
            </a:extLst>
          </p:cNvPr>
          <p:cNvSpPr txBox="1"/>
          <p:nvPr>
            <p:custDataLst>
              <p:tags r:id="rId25"/>
            </p:custDataLst>
          </p:nvPr>
        </p:nvSpPr>
        <p:spPr>
          <a:xfrm>
            <a:off x="5424431" y="1433619"/>
            <a:ext cx="2286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CA" sz="1100" b="1" spc="-18">
                <a:solidFill>
                  <a:schemeClr val="dk1"/>
                </a:solidFill>
                <a:latin typeface="Calibri" panose="020F0502020204030204" pitchFamily="34" charset="0"/>
              </a:rPr>
              <a:t>TRR</a:t>
            </a:r>
            <a:endParaRPr lang="en-SE" sz="1100" b="1" spc="-1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14" name="OTLSHAPE_M_2eb2f2e7adf5465b98cfbab58814d3e2_Date">
            <a:extLst>
              <a:ext uri="{FF2B5EF4-FFF2-40B4-BE49-F238E27FC236}">
                <a16:creationId xmlns:a16="http://schemas.microsoft.com/office/drawing/2014/main" id="{93DEB04F-E6EF-42AC-8808-9C5271B392BE}"/>
              </a:ext>
            </a:extLst>
          </p:cNvPr>
          <p:cNvSpPr txBox="1"/>
          <p:nvPr>
            <p:custDataLst>
              <p:tags r:id="rId26"/>
            </p:custDataLst>
          </p:nvPr>
        </p:nvSpPr>
        <p:spPr>
          <a:xfrm>
            <a:off x="5424431" y="1617405"/>
            <a:ext cx="544828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sv-SE" sz="1000" spc="-10" dirty="0" smtClean="0">
                <a:solidFill>
                  <a:srgbClr val="44546A"/>
                </a:solidFill>
                <a:latin typeface="Calibri" panose="020F0502020204030204" pitchFamily="34" charset="0"/>
              </a:rPr>
              <a:t>2020-05</a:t>
            </a:r>
            <a:endParaRPr lang="en-SE" sz="1000" spc="-10" dirty="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115" name="OTLSHAPE_M_2eb2f2e7adf5465b98cfbab58814d3e2_Shape">
            <a:extLst>
              <a:ext uri="{FF2B5EF4-FFF2-40B4-BE49-F238E27FC236}">
                <a16:creationId xmlns:a16="http://schemas.microsoft.com/office/drawing/2014/main" id="{39A08977-B0E6-4CE2-875B-4175A5CA267D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 rot="16200000">
            <a:off x="5227581" y="1545590"/>
            <a:ext cx="165100" cy="165100"/>
          </a:xfrm>
          <a:prstGeom prst="flowChartMerge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116" name="OTLSHAPE_M_096a0d86ca8742b3b9efbf3f2778515d_Title">
            <a:extLst>
              <a:ext uri="{FF2B5EF4-FFF2-40B4-BE49-F238E27FC236}">
                <a16:creationId xmlns:a16="http://schemas.microsoft.com/office/drawing/2014/main" id="{A516AD4E-2AF2-4C61-B392-D6050801809E}"/>
              </a:ext>
            </a:extLst>
          </p:cNvPr>
          <p:cNvSpPr txBox="1"/>
          <p:nvPr>
            <p:custDataLst>
              <p:tags r:id="rId28"/>
            </p:custDataLst>
          </p:nvPr>
        </p:nvSpPr>
        <p:spPr>
          <a:xfrm>
            <a:off x="8298478" y="1433619"/>
            <a:ext cx="2286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CA" sz="1100" b="1" spc="-18">
                <a:solidFill>
                  <a:schemeClr val="dk1"/>
                </a:solidFill>
                <a:latin typeface="Calibri" panose="020F0502020204030204" pitchFamily="34" charset="0"/>
              </a:rPr>
              <a:t>SAR</a:t>
            </a:r>
            <a:endParaRPr lang="en-SE" sz="1100" b="1" spc="-1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17" name="OTLSHAPE_M_096a0d86ca8742b3b9efbf3f2778515d_Date">
            <a:extLst>
              <a:ext uri="{FF2B5EF4-FFF2-40B4-BE49-F238E27FC236}">
                <a16:creationId xmlns:a16="http://schemas.microsoft.com/office/drawing/2014/main" id="{EC7DC820-ADEA-46DC-8D9F-C9E69411CDE6}"/>
              </a:ext>
            </a:extLst>
          </p:cNvPr>
          <p:cNvSpPr txBox="1"/>
          <p:nvPr>
            <p:custDataLst>
              <p:tags r:id="rId29"/>
            </p:custDataLst>
          </p:nvPr>
        </p:nvSpPr>
        <p:spPr>
          <a:xfrm>
            <a:off x="8298477" y="1617405"/>
            <a:ext cx="477121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sv-SE" sz="1000" spc="-10" dirty="0" smtClean="0">
                <a:solidFill>
                  <a:srgbClr val="44546A"/>
                </a:solidFill>
                <a:latin typeface="Calibri" panose="020F0502020204030204" pitchFamily="34" charset="0"/>
              </a:rPr>
              <a:t>2021-12</a:t>
            </a:r>
            <a:endParaRPr lang="en-SE" sz="1000" spc="-10" dirty="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118" name="OTLSHAPE_M_096a0d86ca8742b3b9efbf3f2778515d_Shape">
            <a:extLst>
              <a:ext uri="{FF2B5EF4-FFF2-40B4-BE49-F238E27FC236}">
                <a16:creationId xmlns:a16="http://schemas.microsoft.com/office/drawing/2014/main" id="{8E490DA2-9DAB-4B91-BF7D-706131B2470C}"/>
              </a:ext>
            </a:extLst>
          </p:cNvPr>
          <p:cNvSpPr/>
          <p:nvPr>
            <p:custDataLst>
              <p:tags r:id="rId30"/>
            </p:custDataLst>
          </p:nvPr>
        </p:nvSpPr>
        <p:spPr>
          <a:xfrm rot="16200000">
            <a:off x="8101628" y="1545590"/>
            <a:ext cx="165100" cy="165100"/>
          </a:xfrm>
          <a:prstGeom prst="flowChartMerge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119" name="OTLSHAPE_T_91ef4873abd64da5bba52cff07cbc291_Shape">
            <a:extLst>
              <a:ext uri="{FF2B5EF4-FFF2-40B4-BE49-F238E27FC236}">
                <a16:creationId xmlns:a16="http://schemas.microsoft.com/office/drawing/2014/main" id="{1CFA3013-B674-40BC-93C8-F85D48428FBB}"/>
              </a:ext>
            </a:extLst>
          </p:cNvPr>
          <p:cNvSpPr/>
          <p:nvPr>
            <p:custDataLst>
              <p:tags r:id="rId31"/>
            </p:custDataLst>
          </p:nvPr>
        </p:nvSpPr>
        <p:spPr>
          <a:xfrm>
            <a:off x="927100" y="2885017"/>
            <a:ext cx="2895600" cy="203200"/>
          </a:xfrm>
          <a:prstGeom prst="rect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120" name="OTLSHAPE_T_91ef4873abd64da5bba52cff07cbc291_JoinedDate">
            <a:extLst>
              <a:ext uri="{FF2B5EF4-FFF2-40B4-BE49-F238E27FC236}">
                <a16:creationId xmlns:a16="http://schemas.microsoft.com/office/drawing/2014/main" id="{AA3CA198-DB9B-4DED-BB25-30FCFB8B10CA}"/>
              </a:ext>
            </a:extLst>
          </p:cNvPr>
          <p:cNvSpPr txBox="1"/>
          <p:nvPr>
            <p:custDataLst>
              <p:tags r:id="rId32"/>
            </p:custDataLst>
          </p:nvPr>
        </p:nvSpPr>
        <p:spPr>
          <a:xfrm>
            <a:off x="3861906" y="2909673"/>
            <a:ext cx="1229151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sv-SE" sz="1000" spc="-6" dirty="0" smtClean="0">
                <a:solidFill>
                  <a:srgbClr val="44546A"/>
                </a:solidFill>
                <a:latin typeface="Calibri" panose="020F0502020204030204" pitchFamily="34" charset="0"/>
              </a:rPr>
              <a:t>2018-01 - 2019-09</a:t>
            </a:r>
            <a:endParaRPr lang="en-SE" sz="1000" spc="-6" dirty="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121" name="OTLSHAPE_T_91ef4873abd64da5bba52cff07cbc291_Title">
            <a:extLst>
              <a:ext uri="{FF2B5EF4-FFF2-40B4-BE49-F238E27FC236}">
                <a16:creationId xmlns:a16="http://schemas.microsoft.com/office/drawing/2014/main" id="{09C61BCC-5B9D-453F-AE1A-C0A5F1CBC18F}"/>
              </a:ext>
            </a:extLst>
          </p:cNvPr>
          <p:cNvSpPr txBox="1"/>
          <p:nvPr>
            <p:custDataLst>
              <p:tags r:id="rId33"/>
            </p:custDataLst>
          </p:nvPr>
        </p:nvSpPr>
        <p:spPr>
          <a:xfrm>
            <a:off x="120735" y="2901358"/>
            <a:ext cx="10922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CA" sz="1100" b="1" spc="-4" dirty="0">
                <a:solidFill>
                  <a:schemeClr val="dk1"/>
                </a:solidFill>
                <a:latin typeface="Calibri" panose="020F0502020204030204" pitchFamily="34" charset="0"/>
              </a:rPr>
              <a:t>Design</a:t>
            </a:r>
            <a:endParaRPr lang="en-SE" sz="1100" b="1" spc="-4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189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71FAD-B3F3-4534-A76C-9DD434731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Cooling Control System</a:t>
            </a:r>
            <a:br>
              <a:rPr lang="en-US" dirty="0"/>
            </a:br>
            <a:endParaRPr lang="en-SE" sz="1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2685A-E316-481C-B078-1089BAB09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dirty="0"/>
          </a:p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5B8CC2-F8FA-4ADA-8913-55745EC9A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6281" y="6520259"/>
            <a:ext cx="2133600" cy="365125"/>
          </a:xfrm>
        </p:spPr>
        <p:txBody>
          <a:bodyPr/>
          <a:lstStyle/>
          <a:p>
            <a:pPr algn="l"/>
            <a:fld id="{551115BC-487E-4422-894C-CB7CD3E79223}" type="slidenum">
              <a:rPr lang="en-GB" noProof="0" smtClean="0"/>
              <a:pPr algn="l"/>
              <a:t>4</a:t>
            </a:fld>
            <a:endParaRPr lang="en-GB" noProof="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CA7D391-45A4-4385-9537-267C27F248CD}"/>
              </a:ext>
            </a:extLst>
          </p:cNvPr>
          <p:cNvSpPr txBox="1"/>
          <p:nvPr/>
        </p:nvSpPr>
        <p:spPr>
          <a:xfrm>
            <a:off x="457199" y="3354665"/>
            <a:ext cx="479505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Scope of Work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Primary Water Cooling Systems (MR/SP/THCS-PLC)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Intermediate Cooling Systems (MR/SP-PLC) 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Drain Tanks (DR-PLC)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Water Purification System (MR/SP-PLC)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Neutron Beam Instrument Plugs Cooling</a:t>
            </a:r>
          </a:p>
          <a:p>
            <a:pPr marL="742950" lvl="1" indent="-285750">
              <a:buFontTx/>
              <a:buChar char="-"/>
            </a:pPr>
            <a:r>
              <a:rPr lang="en-US" sz="1600" dirty="0"/>
              <a:t>(DR-PLC)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Proton Beam Window Cooling  (MR-PLC</a:t>
            </a:r>
            <a:r>
              <a:rPr lang="en-US" sz="1600" dirty="0" smtClean="0"/>
              <a:t>)</a:t>
            </a:r>
            <a:endParaRPr lang="en-SE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133391A-563E-4019-93B7-44EC78E329B1}"/>
              </a:ext>
            </a:extLst>
          </p:cNvPr>
          <p:cNvSpPr txBox="1"/>
          <p:nvPr/>
        </p:nvSpPr>
        <p:spPr>
          <a:xfrm>
            <a:off x="6443718" y="2852936"/>
            <a:ext cx="208822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Stakeholder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Target Division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endParaRPr lang="en-SE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F06F1AB-8B64-4F69-A79F-BEB99E8B9003}"/>
              </a:ext>
            </a:extLst>
          </p:cNvPr>
          <p:cNvSpPr txBox="1"/>
          <p:nvPr/>
        </p:nvSpPr>
        <p:spPr>
          <a:xfrm>
            <a:off x="107504" y="5517232"/>
            <a:ext cx="56166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Status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Preliminary Design Review held in </a:t>
            </a:r>
            <a:r>
              <a:rPr lang="en-US" sz="1600" dirty="0" smtClean="0"/>
              <a:t>2019-03, </a:t>
            </a:r>
            <a:r>
              <a:rPr lang="en-US" sz="1600" dirty="0"/>
              <a:t>follow up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Require further Functional Specification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OPI development continuing  </a:t>
            </a:r>
            <a:endParaRPr lang="en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439C4C-ACDB-461A-AA16-47D19B03ECBA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5032926" y="4130784"/>
            <a:ext cx="4027947" cy="2125441"/>
          </a:xfrm>
          <a:prstGeom prst="rect">
            <a:avLst/>
          </a:prstGeom>
        </p:spPr>
      </p:pic>
      <p:cxnSp>
        <p:nvCxnSpPr>
          <p:cNvPr id="39" name="OTLSHAPE_T_02b2ca44426a40caa89325e473f713ba_HorizontalConnector1">
            <a:extLst>
              <a:ext uri="{FF2B5EF4-FFF2-40B4-BE49-F238E27FC236}">
                <a16:creationId xmlns:a16="http://schemas.microsoft.com/office/drawing/2014/main" id="{3796C6B9-E173-49A1-A69B-8194755EA87D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>
            <a:off x="516594" y="2967360"/>
            <a:ext cx="421749" cy="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OTLSHAPE_M_096a0d86ca8742b3b9efbf3f2778515d_Connector1">
            <a:extLst>
              <a:ext uri="{FF2B5EF4-FFF2-40B4-BE49-F238E27FC236}">
                <a16:creationId xmlns:a16="http://schemas.microsoft.com/office/drawing/2014/main" id="{CCE34FD4-A6C1-43F9-9FA2-9F0F8B6E1FFF}"/>
              </a:ext>
            </a:extLst>
          </p:cNvPr>
          <p:cNvCxnSpPr/>
          <p:nvPr>
            <p:custDataLst>
              <p:tags r:id="rId2"/>
            </p:custDataLst>
          </p:nvPr>
        </p:nvCxnSpPr>
        <p:spPr>
          <a:xfrm>
            <a:off x="8067551" y="1526333"/>
            <a:ext cx="0" cy="442172"/>
          </a:xfrm>
          <a:prstGeom prst="line">
            <a:avLst/>
          </a:prstGeom>
          <a:ln w="9525" cap="flat" cmpd="sng" algn="ctr">
            <a:solidFill>
              <a:srgbClr val="1F497E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OTLSHAPE_M_2eb2f2e7adf5465b98cfbab58814d3e2_Connector1">
            <a:extLst>
              <a:ext uri="{FF2B5EF4-FFF2-40B4-BE49-F238E27FC236}">
                <a16:creationId xmlns:a16="http://schemas.microsoft.com/office/drawing/2014/main" id="{D286411D-9FCE-4890-865C-25FF6BC04BF4}"/>
              </a:ext>
            </a:extLst>
          </p:cNvPr>
          <p:cNvCxnSpPr/>
          <p:nvPr>
            <p:custDataLst>
              <p:tags r:id="rId3"/>
            </p:custDataLst>
          </p:nvPr>
        </p:nvCxnSpPr>
        <p:spPr>
          <a:xfrm>
            <a:off x="5557117" y="1526333"/>
            <a:ext cx="0" cy="442172"/>
          </a:xfrm>
          <a:prstGeom prst="line">
            <a:avLst/>
          </a:prstGeom>
          <a:ln w="9525" cap="flat" cmpd="sng" algn="ctr">
            <a:solidFill>
              <a:srgbClr val="1F497E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OTLSHAPE_M_0a6b4d1784814e74b103e6cc966a42ef_Connector1">
            <a:extLst>
              <a:ext uri="{FF2B5EF4-FFF2-40B4-BE49-F238E27FC236}">
                <a16:creationId xmlns:a16="http://schemas.microsoft.com/office/drawing/2014/main" id="{A4CE1738-D5D7-4428-8858-57FDB7A4154A}"/>
              </a:ext>
            </a:extLst>
          </p:cNvPr>
          <p:cNvCxnSpPr/>
          <p:nvPr>
            <p:custDataLst>
              <p:tags r:id="rId4"/>
            </p:custDataLst>
          </p:nvPr>
        </p:nvCxnSpPr>
        <p:spPr>
          <a:xfrm>
            <a:off x="4426426" y="1526333"/>
            <a:ext cx="0" cy="442172"/>
          </a:xfrm>
          <a:prstGeom prst="line">
            <a:avLst/>
          </a:prstGeom>
          <a:ln w="9525" cap="flat" cmpd="sng" algn="ctr">
            <a:solidFill>
              <a:srgbClr val="1F497E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OTLSHAPE_M_957e56873efd4e3ea433ff45f54a1824_Connector1">
            <a:extLst>
              <a:ext uri="{FF2B5EF4-FFF2-40B4-BE49-F238E27FC236}">
                <a16:creationId xmlns:a16="http://schemas.microsoft.com/office/drawing/2014/main" id="{2288EBCB-1FDE-4819-8375-130F56426353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>
            <a:off x="3051668" y="1526333"/>
            <a:ext cx="0" cy="442172"/>
          </a:xfrm>
          <a:prstGeom prst="line">
            <a:avLst/>
          </a:prstGeom>
          <a:ln w="9525" cap="flat" cmpd="sng" algn="ctr">
            <a:solidFill>
              <a:srgbClr val="1F497E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TLSHAPE_TB_00000000000000000000000000000000_LeftEndCaps">
            <a:extLst>
              <a:ext uri="{FF2B5EF4-FFF2-40B4-BE49-F238E27FC236}">
                <a16:creationId xmlns:a16="http://schemas.microsoft.com/office/drawing/2014/main" id="{D46C0C4D-FDA5-42BE-A36D-1F73DE29E10F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317500" y="2019474"/>
            <a:ext cx="451662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SE" b="1" spc="-38">
                <a:solidFill>
                  <a:srgbClr val="ED7D31"/>
                </a:solidFill>
                <a:latin typeface="Calibri" panose="020F0502020204030204" pitchFamily="34" charset="0"/>
              </a:rPr>
              <a:t>2018</a:t>
            </a:r>
          </a:p>
        </p:txBody>
      </p:sp>
      <p:sp>
        <p:nvSpPr>
          <p:cNvPr id="52" name="OTLSHAPE_TB_00000000000000000000000000000000_RightEndCaps">
            <a:extLst>
              <a:ext uri="{FF2B5EF4-FFF2-40B4-BE49-F238E27FC236}">
                <a16:creationId xmlns:a16="http://schemas.microsoft.com/office/drawing/2014/main" id="{8CD15136-792D-4033-8095-BC258BA5EEBC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8363034" y="2019474"/>
            <a:ext cx="451662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SE" b="1" spc="-38">
                <a:solidFill>
                  <a:srgbClr val="ED7D31"/>
                </a:solidFill>
                <a:latin typeface="Calibri" panose="020F0502020204030204" pitchFamily="34" charset="0"/>
              </a:rPr>
              <a:t>2021</a:t>
            </a:r>
          </a:p>
        </p:txBody>
      </p:sp>
      <p:sp>
        <p:nvSpPr>
          <p:cNvPr id="53" name="OTLSHAPE_TB_00000000000000000000000000000000_ScaleContainer">
            <a:extLst>
              <a:ext uri="{FF2B5EF4-FFF2-40B4-BE49-F238E27FC236}">
                <a16:creationId xmlns:a16="http://schemas.microsoft.com/office/drawing/2014/main" id="{FEBFB72A-0B15-4778-81BA-ED81978D8C37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933365" y="1968505"/>
            <a:ext cx="7289800" cy="381000"/>
          </a:xfrm>
          <a:prstGeom prst="rect">
            <a:avLst/>
          </a:prstGeom>
          <a:gradFill flip="none" rotWithShape="1">
            <a:gsLst>
              <a:gs pos="0">
                <a:srgbClr val="44546A"/>
              </a:gs>
              <a:gs pos="0">
                <a:srgbClr val="44546A"/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59" name="OTLSHAPE_TB_00000000000000000000000000000000_ElapsedTime">
            <a:extLst>
              <a:ext uri="{FF2B5EF4-FFF2-40B4-BE49-F238E27FC236}">
                <a16:creationId xmlns:a16="http://schemas.microsoft.com/office/drawing/2014/main" id="{CF5BD670-2948-4D60-8619-03D517AFF1BE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933365" y="2273305"/>
            <a:ext cx="2311400" cy="76200"/>
          </a:xfrm>
          <a:prstGeom prst="rect">
            <a:avLst/>
          </a:prstGeom>
          <a:solidFill>
            <a:srgbClr val="FF0000">
              <a:alpha val="74902"/>
            </a:srgbClr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>
              <a:rot lat="0" lon="0" rev="0"/>
            </a:lightRig>
          </a:scene3d>
          <a:sp3d>
            <a:bevelT w="12700" h="139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60" name="OTLSHAPE_TB_00000000000000000000000000000000_TodayMarkerShape">
            <a:extLst>
              <a:ext uri="{FF2B5EF4-FFF2-40B4-BE49-F238E27FC236}">
                <a16:creationId xmlns:a16="http://schemas.microsoft.com/office/drawing/2014/main" id="{5152D9D7-E957-4A87-8229-184F258B9A3D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3177825" y="2349505"/>
            <a:ext cx="114300" cy="127000"/>
          </a:xfrm>
          <a:prstGeom prst="triangl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61" name="OTLSHAPE_TB_00000000000000000000000000000000_TodayMarkerText">
            <a:extLst>
              <a:ext uri="{FF2B5EF4-FFF2-40B4-BE49-F238E27FC236}">
                <a16:creationId xmlns:a16="http://schemas.microsoft.com/office/drawing/2014/main" id="{5F15D14D-C08A-43A3-A2AC-39725EFCB080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3052125" y="2476505"/>
            <a:ext cx="36830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CA" sz="1200" spc="-12">
                <a:solidFill>
                  <a:schemeClr val="dk1"/>
                </a:solidFill>
                <a:latin typeface="Calibri" panose="020F0502020204030204" pitchFamily="34" charset="0"/>
              </a:rPr>
              <a:t>Today</a:t>
            </a:r>
            <a:endParaRPr lang="en-SE" sz="1200" spc="-12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62" name="OTLSHAPE_TB_00000000000000000000000000000000_TimescaleInterval1">
            <a:extLst>
              <a:ext uri="{FF2B5EF4-FFF2-40B4-BE49-F238E27FC236}">
                <a16:creationId xmlns:a16="http://schemas.microsoft.com/office/drawing/2014/main" id="{70005586-6334-4A34-AF8D-6C0EBC9EA998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996865" y="2065978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SE" sz="1200" spc="-20">
                <a:solidFill>
                  <a:schemeClr val="lt1"/>
                </a:solidFill>
                <a:latin typeface="Calibri" panose="020F0502020204030204" pitchFamily="34" charset="0"/>
              </a:rPr>
              <a:t>2018</a:t>
            </a:r>
          </a:p>
        </p:txBody>
      </p:sp>
      <p:cxnSp>
        <p:nvCxnSpPr>
          <p:cNvPr id="63" name="OTLSHAPE_TB_00000000000000000000000000000000_Separator1">
            <a:extLst>
              <a:ext uri="{FF2B5EF4-FFF2-40B4-BE49-F238E27FC236}">
                <a16:creationId xmlns:a16="http://schemas.microsoft.com/office/drawing/2014/main" id="{0882CDFF-9565-4CE5-AEE7-37B146971D9A}"/>
              </a:ext>
            </a:extLst>
          </p:cNvPr>
          <p:cNvCxnSpPr/>
          <p:nvPr>
            <p:custDataLst>
              <p:tags r:id="rId13"/>
            </p:custDataLst>
          </p:nvPr>
        </p:nvCxnSpPr>
        <p:spPr>
          <a:xfrm>
            <a:off x="2751437" y="2057405"/>
            <a:ext cx="0" cy="2032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TLSHAPE_TB_00000000000000000000000000000000_TimescaleInterval2">
            <a:extLst>
              <a:ext uri="{FF2B5EF4-FFF2-40B4-BE49-F238E27FC236}">
                <a16:creationId xmlns:a16="http://schemas.microsoft.com/office/drawing/2014/main" id="{12FF50FC-D121-45C4-B414-394001E83A5A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2814937" y="2065978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SE" sz="1200" spc="-20">
                <a:solidFill>
                  <a:schemeClr val="lt1"/>
                </a:solidFill>
                <a:latin typeface="Calibri" panose="020F0502020204030204" pitchFamily="34" charset="0"/>
              </a:rPr>
              <a:t>2019</a:t>
            </a:r>
          </a:p>
        </p:txBody>
      </p:sp>
      <p:cxnSp>
        <p:nvCxnSpPr>
          <p:cNvPr id="65" name="OTLSHAPE_TB_00000000000000000000000000000000_Separator2">
            <a:extLst>
              <a:ext uri="{FF2B5EF4-FFF2-40B4-BE49-F238E27FC236}">
                <a16:creationId xmlns:a16="http://schemas.microsoft.com/office/drawing/2014/main" id="{BE88F0AA-CB29-4757-AE38-58B5719E10C8}"/>
              </a:ext>
            </a:extLst>
          </p:cNvPr>
          <p:cNvCxnSpPr/>
          <p:nvPr>
            <p:custDataLst>
              <p:tags r:id="rId15"/>
            </p:custDataLst>
          </p:nvPr>
        </p:nvCxnSpPr>
        <p:spPr>
          <a:xfrm>
            <a:off x="4569509" y="2057405"/>
            <a:ext cx="0" cy="2032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TLSHAPE_TB_00000000000000000000000000000000_TimescaleInterval3">
            <a:extLst>
              <a:ext uri="{FF2B5EF4-FFF2-40B4-BE49-F238E27FC236}">
                <a16:creationId xmlns:a16="http://schemas.microsoft.com/office/drawing/2014/main" id="{0EB9C5AB-44C9-4FF3-A86D-AC08A71207A2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4633009" y="2065978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SE" sz="1200" spc="-20">
                <a:solidFill>
                  <a:schemeClr val="lt1"/>
                </a:solidFill>
                <a:latin typeface="Calibri" panose="020F0502020204030204" pitchFamily="34" charset="0"/>
              </a:rPr>
              <a:t>2020</a:t>
            </a:r>
          </a:p>
        </p:txBody>
      </p:sp>
      <p:cxnSp>
        <p:nvCxnSpPr>
          <p:cNvPr id="67" name="OTLSHAPE_TB_00000000000000000000000000000000_Separator3">
            <a:extLst>
              <a:ext uri="{FF2B5EF4-FFF2-40B4-BE49-F238E27FC236}">
                <a16:creationId xmlns:a16="http://schemas.microsoft.com/office/drawing/2014/main" id="{7C1203B1-7AA7-4C02-9A51-AE24E58A0530}"/>
              </a:ext>
            </a:extLst>
          </p:cNvPr>
          <p:cNvCxnSpPr/>
          <p:nvPr>
            <p:custDataLst>
              <p:tags r:id="rId17"/>
            </p:custDataLst>
          </p:nvPr>
        </p:nvCxnSpPr>
        <p:spPr>
          <a:xfrm>
            <a:off x="6392563" y="2057405"/>
            <a:ext cx="0" cy="2032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TLSHAPE_TB_00000000000000000000000000000000_TimescaleInterval4">
            <a:extLst>
              <a:ext uri="{FF2B5EF4-FFF2-40B4-BE49-F238E27FC236}">
                <a16:creationId xmlns:a16="http://schemas.microsoft.com/office/drawing/2014/main" id="{83B817C1-C541-4906-8266-EC272867C821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6456063" y="2065978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SE" sz="1200" spc="-20">
                <a:solidFill>
                  <a:schemeClr val="lt1"/>
                </a:solidFill>
                <a:latin typeface="Calibri" panose="020F0502020204030204" pitchFamily="34" charset="0"/>
              </a:rPr>
              <a:t>2021</a:t>
            </a:r>
          </a:p>
        </p:txBody>
      </p:sp>
      <p:sp>
        <p:nvSpPr>
          <p:cNvPr id="69" name="OTLSHAPE_M_957e56873efd4e3ea433ff45f54a1824_Title">
            <a:extLst>
              <a:ext uri="{FF2B5EF4-FFF2-40B4-BE49-F238E27FC236}">
                <a16:creationId xmlns:a16="http://schemas.microsoft.com/office/drawing/2014/main" id="{7B60C522-5249-4258-BE84-9BE4252447FF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3273918" y="1414362"/>
            <a:ext cx="2413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CA" sz="1100" b="1" spc="-14">
                <a:solidFill>
                  <a:schemeClr val="dk1"/>
                </a:solidFill>
                <a:latin typeface="Calibri" panose="020F0502020204030204" pitchFamily="34" charset="0"/>
              </a:rPr>
              <a:t>PDR</a:t>
            </a:r>
            <a:endParaRPr lang="en-SE" sz="1100" b="1" spc="-14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70" name="OTLSHAPE_M_957e56873efd4e3ea433ff45f54a1824_Date">
            <a:extLst>
              <a:ext uri="{FF2B5EF4-FFF2-40B4-BE49-F238E27FC236}">
                <a16:creationId xmlns:a16="http://schemas.microsoft.com/office/drawing/2014/main" id="{38A2BCF7-1013-4D4E-9392-BAB7F1803A33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3273917" y="1598148"/>
            <a:ext cx="510767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sv-SE" sz="1000" spc="-10" dirty="0" smtClean="0">
                <a:solidFill>
                  <a:srgbClr val="44546A"/>
                </a:solidFill>
                <a:latin typeface="Calibri" panose="020F0502020204030204" pitchFamily="34" charset="0"/>
              </a:rPr>
              <a:t>2019-03</a:t>
            </a:r>
            <a:endParaRPr lang="en-SE" sz="1000" spc="-10" dirty="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71" name="OTLSHAPE_M_957e56873efd4e3ea433ff45f54a1824_Shape">
            <a:extLst>
              <a:ext uri="{FF2B5EF4-FFF2-40B4-BE49-F238E27FC236}">
                <a16:creationId xmlns:a16="http://schemas.microsoft.com/office/drawing/2014/main" id="{7C2EC8D7-8FBA-431F-B63A-B560957E69A6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 rot="16200000">
            <a:off x="3077068" y="1526333"/>
            <a:ext cx="165100" cy="165100"/>
          </a:xfrm>
          <a:prstGeom prst="flowChartMerge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72" name="OTLSHAPE_M_0a6b4d1784814e74b103e6cc966a42ef_Title">
            <a:extLst>
              <a:ext uri="{FF2B5EF4-FFF2-40B4-BE49-F238E27FC236}">
                <a16:creationId xmlns:a16="http://schemas.microsoft.com/office/drawing/2014/main" id="{5FECC2FB-A75F-46E6-AC2C-C054851BEC2C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4648676" y="1414362"/>
            <a:ext cx="2413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CA" sz="1100" b="1" spc="-14">
                <a:solidFill>
                  <a:schemeClr val="dk1"/>
                </a:solidFill>
                <a:latin typeface="Calibri" panose="020F0502020204030204" pitchFamily="34" charset="0"/>
              </a:rPr>
              <a:t>CDR</a:t>
            </a:r>
            <a:endParaRPr lang="en-SE" sz="1100" b="1" spc="-14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73" name="OTLSHAPE_M_0a6b4d1784814e74b103e6cc966a42ef_Date">
            <a:extLst>
              <a:ext uri="{FF2B5EF4-FFF2-40B4-BE49-F238E27FC236}">
                <a16:creationId xmlns:a16="http://schemas.microsoft.com/office/drawing/2014/main" id="{15B49D17-5A9D-4D89-A91D-F5BAC6CCD0F8}"/>
              </a:ext>
            </a:extLst>
          </p:cNvPr>
          <p:cNvSpPr txBox="1"/>
          <p:nvPr>
            <p:custDataLst>
              <p:tags r:id="rId23"/>
            </p:custDataLst>
          </p:nvPr>
        </p:nvSpPr>
        <p:spPr>
          <a:xfrm>
            <a:off x="4648676" y="1598148"/>
            <a:ext cx="559768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sv-SE" sz="1000" spc="-10" dirty="0" smtClean="0">
                <a:solidFill>
                  <a:srgbClr val="44546A"/>
                </a:solidFill>
                <a:latin typeface="Calibri" panose="020F0502020204030204" pitchFamily="34" charset="0"/>
              </a:rPr>
              <a:t>2019-12</a:t>
            </a:r>
            <a:endParaRPr lang="en-SE" sz="1000" spc="-10" dirty="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74" name="OTLSHAPE_M_0a6b4d1784814e74b103e6cc966a42ef_Shape">
            <a:extLst>
              <a:ext uri="{FF2B5EF4-FFF2-40B4-BE49-F238E27FC236}">
                <a16:creationId xmlns:a16="http://schemas.microsoft.com/office/drawing/2014/main" id="{5F8DF49E-BC9A-4D97-91DB-02CE0618DF62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 rot="16200000">
            <a:off x="4451826" y="1526333"/>
            <a:ext cx="165100" cy="165100"/>
          </a:xfrm>
          <a:prstGeom prst="flowChartMerge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75" name="OTLSHAPE_M_2eb2f2e7adf5465b98cfbab58814d3e2_Title">
            <a:extLst>
              <a:ext uri="{FF2B5EF4-FFF2-40B4-BE49-F238E27FC236}">
                <a16:creationId xmlns:a16="http://schemas.microsoft.com/office/drawing/2014/main" id="{7F63FA5D-6669-46F3-ABD5-2F7BC40783F0}"/>
              </a:ext>
            </a:extLst>
          </p:cNvPr>
          <p:cNvSpPr txBox="1"/>
          <p:nvPr>
            <p:custDataLst>
              <p:tags r:id="rId25"/>
            </p:custDataLst>
          </p:nvPr>
        </p:nvSpPr>
        <p:spPr>
          <a:xfrm>
            <a:off x="5779367" y="1414362"/>
            <a:ext cx="2286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CA" sz="1100" b="1" spc="-18">
                <a:solidFill>
                  <a:schemeClr val="dk1"/>
                </a:solidFill>
                <a:latin typeface="Calibri" panose="020F0502020204030204" pitchFamily="34" charset="0"/>
              </a:rPr>
              <a:t>TRR</a:t>
            </a:r>
            <a:endParaRPr lang="en-SE" sz="1100" b="1" spc="-1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76" name="OTLSHAPE_M_2eb2f2e7adf5465b98cfbab58814d3e2_Date">
            <a:extLst>
              <a:ext uri="{FF2B5EF4-FFF2-40B4-BE49-F238E27FC236}">
                <a16:creationId xmlns:a16="http://schemas.microsoft.com/office/drawing/2014/main" id="{D2A05E6D-85F9-407C-936B-232F125BEAB6}"/>
              </a:ext>
            </a:extLst>
          </p:cNvPr>
          <p:cNvSpPr txBox="1"/>
          <p:nvPr>
            <p:custDataLst>
              <p:tags r:id="rId26"/>
            </p:custDataLst>
          </p:nvPr>
        </p:nvSpPr>
        <p:spPr>
          <a:xfrm>
            <a:off x="5779367" y="1598148"/>
            <a:ext cx="471216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sv-SE" sz="1000" spc="-10" dirty="0" smtClean="0">
                <a:solidFill>
                  <a:srgbClr val="44546A"/>
                </a:solidFill>
                <a:latin typeface="Calibri" panose="020F0502020204030204" pitchFamily="34" charset="0"/>
              </a:rPr>
              <a:t>2020-07</a:t>
            </a:r>
            <a:endParaRPr lang="en-SE" sz="1000" spc="-10" dirty="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77" name="OTLSHAPE_M_2eb2f2e7adf5465b98cfbab58814d3e2_Shape">
            <a:extLst>
              <a:ext uri="{FF2B5EF4-FFF2-40B4-BE49-F238E27FC236}">
                <a16:creationId xmlns:a16="http://schemas.microsoft.com/office/drawing/2014/main" id="{D49A661B-9256-433C-98FF-BA573BC1C40E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 rot="16200000">
            <a:off x="5582517" y="1526333"/>
            <a:ext cx="165100" cy="165100"/>
          </a:xfrm>
          <a:prstGeom prst="flowChartMerge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78" name="OTLSHAPE_M_096a0d86ca8742b3b9efbf3f2778515d_Title">
            <a:extLst>
              <a:ext uri="{FF2B5EF4-FFF2-40B4-BE49-F238E27FC236}">
                <a16:creationId xmlns:a16="http://schemas.microsoft.com/office/drawing/2014/main" id="{A178198C-8CDF-49AF-B29D-E0FCB821F251}"/>
              </a:ext>
            </a:extLst>
          </p:cNvPr>
          <p:cNvSpPr txBox="1"/>
          <p:nvPr>
            <p:custDataLst>
              <p:tags r:id="rId28"/>
            </p:custDataLst>
          </p:nvPr>
        </p:nvSpPr>
        <p:spPr>
          <a:xfrm>
            <a:off x="8289801" y="1414362"/>
            <a:ext cx="2286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CA" sz="1100" b="1" spc="-18">
                <a:solidFill>
                  <a:schemeClr val="dk1"/>
                </a:solidFill>
                <a:latin typeface="Calibri" panose="020F0502020204030204" pitchFamily="34" charset="0"/>
              </a:rPr>
              <a:t>SAR</a:t>
            </a:r>
            <a:endParaRPr lang="en-SE" sz="1100" b="1" spc="-1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79" name="OTLSHAPE_M_096a0d86ca8742b3b9efbf3f2778515d_Date">
            <a:extLst>
              <a:ext uri="{FF2B5EF4-FFF2-40B4-BE49-F238E27FC236}">
                <a16:creationId xmlns:a16="http://schemas.microsoft.com/office/drawing/2014/main" id="{5B2AB923-D5F6-44F5-A189-DDEBCB1486E7}"/>
              </a:ext>
            </a:extLst>
          </p:cNvPr>
          <p:cNvSpPr txBox="1"/>
          <p:nvPr>
            <p:custDataLst>
              <p:tags r:id="rId29"/>
            </p:custDataLst>
          </p:nvPr>
        </p:nvSpPr>
        <p:spPr>
          <a:xfrm>
            <a:off x="8289800" y="1598148"/>
            <a:ext cx="524895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sv-SE" sz="1000" spc="-10" dirty="0" smtClean="0">
                <a:solidFill>
                  <a:srgbClr val="44546A"/>
                </a:solidFill>
                <a:latin typeface="Calibri" panose="020F0502020204030204" pitchFamily="34" charset="0"/>
              </a:rPr>
              <a:t>2021-12</a:t>
            </a:r>
            <a:endParaRPr lang="en-SE" sz="1000" spc="-10" dirty="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80" name="OTLSHAPE_M_096a0d86ca8742b3b9efbf3f2778515d_Shape">
            <a:extLst>
              <a:ext uri="{FF2B5EF4-FFF2-40B4-BE49-F238E27FC236}">
                <a16:creationId xmlns:a16="http://schemas.microsoft.com/office/drawing/2014/main" id="{C723F313-68D4-4DAB-A556-62E11615D0E1}"/>
              </a:ext>
            </a:extLst>
          </p:cNvPr>
          <p:cNvSpPr/>
          <p:nvPr>
            <p:custDataLst>
              <p:tags r:id="rId30"/>
            </p:custDataLst>
          </p:nvPr>
        </p:nvSpPr>
        <p:spPr>
          <a:xfrm rot="16200000">
            <a:off x="8092951" y="1526333"/>
            <a:ext cx="165100" cy="165100"/>
          </a:xfrm>
          <a:prstGeom prst="flowChartMerge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81" name="OTLSHAPE_T_02b2ca44426a40caa89325e473f713ba_Shape">
            <a:extLst>
              <a:ext uri="{FF2B5EF4-FFF2-40B4-BE49-F238E27FC236}">
                <a16:creationId xmlns:a16="http://schemas.microsoft.com/office/drawing/2014/main" id="{563F91E7-50EC-447F-9687-8D7B378F54C1}"/>
              </a:ext>
            </a:extLst>
          </p:cNvPr>
          <p:cNvSpPr/>
          <p:nvPr>
            <p:custDataLst>
              <p:tags r:id="rId31"/>
            </p:custDataLst>
          </p:nvPr>
        </p:nvSpPr>
        <p:spPr>
          <a:xfrm>
            <a:off x="938343" y="2865760"/>
            <a:ext cx="3492500" cy="203200"/>
          </a:xfrm>
          <a:prstGeom prst="rect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82" name="OTLSHAPE_T_02b2ca44426a40caa89325e473f713ba_JoinedDate">
            <a:extLst>
              <a:ext uri="{FF2B5EF4-FFF2-40B4-BE49-F238E27FC236}">
                <a16:creationId xmlns:a16="http://schemas.microsoft.com/office/drawing/2014/main" id="{AEDC7EB8-D6D4-4BB8-9209-2B2B7AFAE93E}"/>
              </a:ext>
            </a:extLst>
          </p:cNvPr>
          <p:cNvSpPr txBox="1"/>
          <p:nvPr>
            <p:custDataLst>
              <p:tags r:id="rId32"/>
            </p:custDataLst>
          </p:nvPr>
        </p:nvSpPr>
        <p:spPr>
          <a:xfrm>
            <a:off x="4470875" y="2890416"/>
            <a:ext cx="1086241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sv-SE" sz="1000" spc="-6" dirty="0" smtClean="0">
                <a:solidFill>
                  <a:srgbClr val="44546A"/>
                </a:solidFill>
                <a:latin typeface="Calibri" panose="020F0502020204030204" pitchFamily="34" charset="0"/>
              </a:rPr>
              <a:t>2018-01 - 2019-12</a:t>
            </a:r>
            <a:endParaRPr lang="en-SE" sz="1000" spc="-6" dirty="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83" name="OTLSHAPE_T_02b2ca44426a40caa89325e473f713ba_Title">
            <a:extLst>
              <a:ext uri="{FF2B5EF4-FFF2-40B4-BE49-F238E27FC236}">
                <a16:creationId xmlns:a16="http://schemas.microsoft.com/office/drawing/2014/main" id="{4CDAA962-C1E4-4379-A5B1-DD80C38BC786}"/>
              </a:ext>
            </a:extLst>
          </p:cNvPr>
          <p:cNvSpPr txBox="1"/>
          <p:nvPr>
            <p:custDataLst>
              <p:tags r:id="rId33"/>
            </p:custDataLst>
          </p:nvPr>
        </p:nvSpPr>
        <p:spPr>
          <a:xfrm>
            <a:off x="127000" y="2882101"/>
            <a:ext cx="3937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CA" sz="1100" b="1" spc="-8">
                <a:solidFill>
                  <a:schemeClr val="dk1"/>
                </a:solidFill>
                <a:latin typeface="Calibri" panose="020F0502020204030204" pitchFamily="34" charset="0"/>
              </a:rPr>
              <a:t>Design</a:t>
            </a:r>
            <a:endParaRPr lang="en-SE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47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71FAD-B3F3-4534-A76C-9DD434731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Helium Cooling Control System</a:t>
            </a:r>
            <a:br>
              <a:rPr lang="en-US" dirty="0"/>
            </a:br>
            <a:endParaRPr lang="en-SE" sz="1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2685A-E316-481C-B078-1089BAB09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dirty="0"/>
          </a:p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5B8CC2-F8FA-4ADA-8913-55745EC9A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9872" y="6477390"/>
            <a:ext cx="2133600" cy="365125"/>
          </a:xfrm>
        </p:spPr>
        <p:txBody>
          <a:bodyPr/>
          <a:lstStyle/>
          <a:p>
            <a:pPr algn="l"/>
            <a:fld id="{551115BC-487E-4422-894C-CB7CD3E79223}" type="slidenum">
              <a:rPr lang="en-GB" noProof="0" smtClean="0"/>
              <a:pPr algn="l"/>
              <a:t>5</a:t>
            </a:fld>
            <a:endParaRPr lang="en-GB" noProof="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B9D70D7-47C6-40A1-8DE3-169AE170606F}"/>
              </a:ext>
            </a:extLst>
          </p:cNvPr>
          <p:cNvSpPr txBox="1"/>
          <p:nvPr/>
        </p:nvSpPr>
        <p:spPr>
          <a:xfrm>
            <a:off x="457199" y="3343632"/>
            <a:ext cx="47950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Scope of Work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Purification (THCS-PLC)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Target Cooling (THCS-PLC)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Pressure Control (THCS-PLC)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Injection System (THCS-PLC)</a:t>
            </a:r>
          </a:p>
          <a:p>
            <a:pPr marL="285750" indent="-285750">
              <a:buFontTx/>
              <a:buChar char="-"/>
            </a:pPr>
            <a:endParaRPr lang="en-US" sz="1600" dirty="0"/>
          </a:p>
          <a:p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SE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2A45242-3AF8-47F9-99C2-D71383D107D8}"/>
              </a:ext>
            </a:extLst>
          </p:cNvPr>
          <p:cNvSpPr txBox="1"/>
          <p:nvPr/>
        </p:nvSpPr>
        <p:spPr>
          <a:xfrm>
            <a:off x="6443718" y="2764085"/>
            <a:ext cx="20882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Stakeholders</a:t>
            </a:r>
            <a:endParaRPr lang="en-US" sz="1600" dirty="0"/>
          </a:p>
          <a:p>
            <a:pPr marL="285750" indent="-285750">
              <a:buFontTx/>
              <a:buChar char="-"/>
            </a:pPr>
            <a:r>
              <a:rPr lang="en-US" sz="1600" dirty="0" err="1" smtClean="0"/>
              <a:t>OFTTech</a:t>
            </a:r>
            <a:endParaRPr lang="en-US" sz="1600" dirty="0"/>
          </a:p>
          <a:p>
            <a:pPr marL="285750" indent="-285750">
              <a:buFontTx/>
              <a:buChar char="-"/>
            </a:pPr>
            <a:r>
              <a:rPr lang="en-US" sz="1600" dirty="0"/>
              <a:t>Target Division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SE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5548979-63EF-4B25-8BAF-074B7534E85E}"/>
              </a:ext>
            </a:extLst>
          </p:cNvPr>
          <p:cNvSpPr txBox="1"/>
          <p:nvPr/>
        </p:nvSpPr>
        <p:spPr>
          <a:xfrm>
            <a:off x="323528" y="5013176"/>
            <a:ext cx="4367029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Status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PDR Held in </a:t>
            </a:r>
            <a:r>
              <a:rPr lang="en-US" sz="1600" dirty="0" smtClean="0"/>
              <a:t>2019-01 </a:t>
            </a:r>
            <a:endParaRPr lang="en-US" sz="1600" dirty="0"/>
          </a:p>
          <a:p>
            <a:pPr marL="285750" indent="-285750">
              <a:buFontTx/>
              <a:buChar char="-"/>
            </a:pPr>
            <a:r>
              <a:rPr lang="en-US" sz="1600" dirty="0"/>
              <a:t>CDR has been delayed till the fall</a:t>
            </a:r>
          </a:p>
          <a:p>
            <a:pPr marL="742950" lvl="1" indent="-285750">
              <a:buFontTx/>
              <a:buChar char="-"/>
            </a:pPr>
            <a:r>
              <a:rPr lang="en-US" sz="1600" dirty="0"/>
              <a:t>Purification and Circulator Details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Testing Tool development </a:t>
            </a:r>
          </a:p>
          <a:p>
            <a:r>
              <a:rPr lang="en-US" dirty="0"/>
              <a:t> 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AF3E3C-B85B-46FA-9B94-60E431A2AE9D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4911811" y="3890797"/>
            <a:ext cx="3908661" cy="2562539"/>
          </a:xfrm>
          <a:prstGeom prst="rect">
            <a:avLst/>
          </a:prstGeom>
        </p:spPr>
      </p:pic>
      <p:cxnSp>
        <p:nvCxnSpPr>
          <p:cNvPr id="38" name="OTLSHAPE_T_02b2ca44426a40caa89325e473f713ba_HorizontalConnector1">
            <a:extLst>
              <a:ext uri="{FF2B5EF4-FFF2-40B4-BE49-F238E27FC236}">
                <a16:creationId xmlns:a16="http://schemas.microsoft.com/office/drawing/2014/main" id="{80F7D45F-172B-467D-ACFE-85EB6BDA3E5F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>
            <a:off x="516594" y="2965774"/>
            <a:ext cx="421749" cy="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OTLSHAPE_M_096a0d86ca8742b3b9efbf3f2778515d_Connector1">
            <a:extLst>
              <a:ext uri="{FF2B5EF4-FFF2-40B4-BE49-F238E27FC236}">
                <a16:creationId xmlns:a16="http://schemas.microsoft.com/office/drawing/2014/main" id="{A19618D4-BED9-4033-A947-42723472B6E7}"/>
              </a:ext>
            </a:extLst>
          </p:cNvPr>
          <p:cNvCxnSpPr/>
          <p:nvPr>
            <p:custDataLst>
              <p:tags r:id="rId2"/>
            </p:custDataLst>
          </p:nvPr>
        </p:nvCxnSpPr>
        <p:spPr>
          <a:xfrm>
            <a:off x="8067551" y="1524747"/>
            <a:ext cx="0" cy="442172"/>
          </a:xfrm>
          <a:prstGeom prst="line">
            <a:avLst/>
          </a:prstGeom>
          <a:ln w="9525" cap="flat" cmpd="sng" algn="ctr">
            <a:solidFill>
              <a:srgbClr val="1F497E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OTLSHAPE_M_2eb2f2e7adf5465b98cfbab58814d3e2_Connector1">
            <a:extLst>
              <a:ext uri="{FF2B5EF4-FFF2-40B4-BE49-F238E27FC236}">
                <a16:creationId xmlns:a16="http://schemas.microsoft.com/office/drawing/2014/main" id="{58500E85-828A-4FEA-B1FC-3BA448855912}"/>
              </a:ext>
            </a:extLst>
          </p:cNvPr>
          <p:cNvCxnSpPr/>
          <p:nvPr>
            <p:custDataLst>
              <p:tags r:id="rId3"/>
            </p:custDataLst>
          </p:nvPr>
        </p:nvCxnSpPr>
        <p:spPr>
          <a:xfrm>
            <a:off x="5487382" y="1524747"/>
            <a:ext cx="0" cy="442172"/>
          </a:xfrm>
          <a:prstGeom prst="line">
            <a:avLst/>
          </a:prstGeom>
          <a:ln w="9525" cap="flat" cmpd="sng" algn="ctr">
            <a:solidFill>
              <a:srgbClr val="1F497E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OTLSHAPE_M_0a6b4d1784814e74b103e6cc966a42ef_Connector1">
            <a:extLst>
              <a:ext uri="{FF2B5EF4-FFF2-40B4-BE49-F238E27FC236}">
                <a16:creationId xmlns:a16="http://schemas.microsoft.com/office/drawing/2014/main" id="{06398DCE-56A9-47B2-A95B-B645852722EA}"/>
              </a:ext>
            </a:extLst>
          </p:cNvPr>
          <p:cNvCxnSpPr/>
          <p:nvPr>
            <p:custDataLst>
              <p:tags r:id="rId4"/>
            </p:custDataLst>
          </p:nvPr>
        </p:nvCxnSpPr>
        <p:spPr>
          <a:xfrm>
            <a:off x="3993077" y="1524747"/>
            <a:ext cx="0" cy="442172"/>
          </a:xfrm>
          <a:prstGeom prst="line">
            <a:avLst/>
          </a:prstGeom>
          <a:ln w="9525" cap="flat" cmpd="sng" algn="ctr">
            <a:solidFill>
              <a:srgbClr val="1F497E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OTLSHAPE_M_957e56873efd4e3ea433ff45f54a1824_Connector1">
            <a:extLst>
              <a:ext uri="{FF2B5EF4-FFF2-40B4-BE49-F238E27FC236}">
                <a16:creationId xmlns:a16="http://schemas.microsoft.com/office/drawing/2014/main" id="{C6D2161A-25D3-47BE-AF20-653E0603DEC6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>
            <a:off x="2907218" y="1524747"/>
            <a:ext cx="0" cy="442172"/>
          </a:xfrm>
          <a:prstGeom prst="line">
            <a:avLst/>
          </a:prstGeom>
          <a:ln w="9525" cap="flat" cmpd="sng" algn="ctr">
            <a:solidFill>
              <a:srgbClr val="1F497E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TLSHAPE_TB_00000000000000000000000000000000_LeftEndCaps">
            <a:extLst>
              <a:ext uri="{FF2B5EF4-FFF2-40B4-BE49-F238E27FC236}">
                <a16:creationId xmlns:a16="http://schemas.microsoft.com/office/drawing/2014/main" id="{3C86EA8A-74A1-4628-B556-3BA21C9E5D17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317500" y="2017888"/>
            <a:ext cx="451662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SE" b="1" spc="-38">
                <a:solidFill>
                  <a:srgbClr val="ED7D31"/>
                </a:solidFill>
                <a:latin typeface="Calibri" panose="020F0502020204030204" pitchFamily="34" charset="0"/>
              </a:rPr>
              <a:t>2018</a:t>
            </a:r>
          </a:p>
        </p:txBody>
      </p:sp>
      <p:sp>
        <p:nvSpPr>
          <p:cNvPr id="51" name="OTLSHAPE_TB_00000000000000000000000000000000_RightEndCaps">
            <a:extLst>
              <a:ext uri="{FF2B5EF4-FFF2-40B4-BE49-F238E27FC236}">
                <a16:creationId xmlns:a16="http://schemas.microsoft.com/office/drawing/2014/main" id="{AF7931F3-9AF6-44D0-82C2-3CBE823B67FD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8363034" y="2017888"/>
            <a:ext cx="451662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SE" b="1" spc="-38">
                <a:solidFill>
                  <a:srgbClr val="ED7D31"/>
                </a:solidFill>
                <a:latin typeface="Calibri" panose="020F0502020204030204" pitchFamily="34" charset="0"/>
              </a:rPr>
              <a:t>2021</a:t>
            </a:r>
          </a:p>
        </p:txBody>
      </p:sp>
      <p:sp>
        <p:nvSpPr>
          <p:cNvPr id="52" name="OTLSHAPE_TB_00000000000000000000000000000000_ScaleContainer">
            <a:extLst>
              <a:ext uri="{FF2B5EF4-FFF2-40B4-BE49-F238E27FC236}">
                <a16:creationId xmlns:a16="http://schemas.microsoft.com/office/drawing/2014/main" id="{B5285D24-936B-458B-A5B9-CFFF5E65C116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933365" y="1966919"/>
            <a:ext cx="7289800" cy="381000"/>
          </a:xfrm>
          <a:prstGeom prst="rect">
            <a:avLst/>
          </a:prstGeom>
          <a:gradFill flip="none" rotWithShape="1">
            <a:gsLst>
              <a:gs pos="0">
                <a:srgbClr val="44546A"/>
              </a:gs>
              <a:gs pos="0">
                <a:srgbClr val="44546A"/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53" name="OTLSHAPE_TB_00000000000000000000000000000000_ElapsedTime">
            <a:extLst>
              <a:ext uri="{FF2B5EF4-FFF2-40B4-BE49-F238E27FC236}">
                <a16:creationId xmlns:a16="http://schemas.microsoft.com/office/drawing/2014/main" id="{FFF95810-097B-4855-ABD2-4FCD6E80DE14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933365" y="2271719"/>
            <a:ext cx="2311400" cy="76200"/>
          </a:xfrm>
          <a:prstGeom prst="rect">
            <a:avLst/>
          </a:prstGeom>
          <a:solidFill>
            <a:srgbClr val="FF0000">
              <a:alpha val="74902"/>
            </a:srgbClr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>
              <a:rot lat="0" lon="0" rev="0"/>
            </a:lightRig>
          </a:scene3d>
          <a:sp3d>
            <a:bevelT w="12700" h="139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54" name="OTLSHAPE_TB_00000000000000000000000000000000_TodayMarkerShape">
            <a:extLst>
              <a:ext uri="{FF2B5EF4-FFF2-40B4-BE49-F238E27FC236}">
                <a16:creationId xmlns:a16="http://schemas.microsoft.com/office/drawing/2014/main" id="{9E280EE6-6991-42F9-8B01-BF194A5C24D0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3177949" y="2347919"/>
            <a:ext cx="114300" cy="127000"/>
          </a:xfrm>
          <a:prstGeom prst="triangl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55" name="OTLSHAPE_TB_00000000000000000000000000000000_TodayMarkerText">
            <a:extLst>
              <a:ext uri="{FF2B5EF4-FFF2-40B4-BE49-F238E27FC236}">
                <a16:creationId xmlns:a16="http://schemas.microsoft.com/office/drawing/2014/main" id="{F929AC7F-AA01-40A7-8D4E-79D73AEB921D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3052250" y="2474919"/>
            <a:ext cx="36830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CA" sz="1200" spc="-12">
                <a:solidFill>
                  <a:schemeClr val="dk1"/>
                </a:solidFill>
                <a:latin typeface="Calibri" panose="020F0502020204030204" pitchFamily="34" charset="0"/>
              </a:rPr>
              <a:t>Today</a:t>
            </a:r>
            <a:endParaRPr lang="en-SE" sz="1200" spc="-12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56" name="OTLSHAPE_TB_00000000000000000000000000000000_TimescaleInterval1">
            <a:extLst>
              <a:ext uri="{FF2B5EF4-FFF2-40B4-BE49-F238E27FC236}">
                <a16:creationId xmlns:a16="http://schemas.microsoft.com/office/drawing/2014/main" id="{2EB07AC0-3FE3-4F5C-B7D8-A8AF326FB5CB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996865" y="2064392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SE" sz="1200" spc="-20">
                <a:solidFill>
                  <a:schemeClr val="lt1"/>
                </a:solidFill>
                <a:latin typeface="Calibri" panose="020F0502020204030204" pitchFamily="34" charset="0"/>
              </a:rPr>
              <a:t>2018</a:t>
            </a:r>
          </a:p>
        </p:txBody>
      </p:sp>
      <p:cxnSp>
        <p:nvCxnSpPr>
          <p:cNvPr id="57" name="OTLSHAPE_TB_00000000000000000000000000000000_Separator1">
            <a:extLst>
              <a:ext uri="{FF2B5EF4-FFF2-40B4-BE49-F238E27FC236}">
                <a16:creationId xmlns:a16="http://schemas.microsoft.com/office/drawing/2014/main" id="{60B0ADF4-D5AF-490F-86D2-6DABBA179575}"/>
              </a:ext>
            </a:extLst>
          </p:cNvPr>
          <p:cNvCxnSpPr/>
          <p:nvPr>
            <p:custDataLst>
              <p:tags r:id="rId13"/>
            </p:custDataLst>
          </p:nvPr>
        </p:nvCxnSpPr>
        <p:spPr>
          <a:xfrm>
            <a:off x="2751437" y="2055819"/>
            <a:ext cx="0" cy="2032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TLSHAPE_TB_00000000000000000000000000000000_TimescaleInterval2">
            <a:extLst>
              <a:ext uri="{FF2B5EF4-FFF2-40B4-BE49-F238E27FC236}">
                <a16:creationId xmlns:a16="http://schemas.microsoft.com/office/drawing/2014/main" id="{C9106F3C-B384-4883-8BC1-C7AAE1C70598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2814937" y="2064392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SE" sz="1200" spc="-20">
                <a:solidFill>
                  <a:schemeClr val="lt1"/>
                </a:solidFill>
                <a:latin typeface="Calibri" panose="020F0502020204030204" pitchFamily="34" charset="0"/>
              </a:rPr>
              <a:t>2019</a:t>
            </a:r>
          </a:p>
        </p:txBody>
      </p:sp>
      <p:cxnSp>
        <p:nvCxnSpPr>
          <p:cNvPr id="59" name="OTLSHAPE_TB_00000000000000000000000000000000_Separator2">
            <a:extLst>
              <a:ext uri="{FF2B5EF4-FFF2-40B4-BE49-F238E27FC236}">
                <a16:creationId xmlns:a16="http://schemas.microsoft.com/office/drawing/2014/main" id="{263E77BD-0DDF-4106-8C72-91A7C64639CD}"/>
              </a:ext>
            </a:extLst>
          </p:cNvPr>
          <p:cNvCxnSpPr/>
          <p:nvPr>
            <p:custDataLst>
              <p:tags r:id="rId15"/>
            </p:custDataLst>
          </p:nvPr>
        </p:nvCxnSpPr>
        <p:spPr>
          <a:xfrm>
            <a:off x="4569509" y="2055819"/>
            <a:ext cx="0" cy="2032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TLSHAPE_TB_00000000000000000000000000000000_TimescaleInterval3">
            <a:extLst>
              <a:ext uri="{FF2B5EF4-FFF2-40B4-BE49-F238E27FC236}">
                <a16:creationId xmlns:a16="http://schemas.microsoft.com/office/drawing/2014/main" id="{8FED2B54-8F84-4137-95E7-839ADC81B515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4633009" y="2064392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SE" sz="1200" spc="-20">
                <a:solidFill>
                  <a:schemeClr val="lt1"/>
                </a:solidFill>
                <a:latin typeface="Calibri" panose="020F0502020204030204" pitchFamily="34" charset="0"/>
              </a:rPr>
              <a:t>2020</a:t>
            </a:r>
          </a:p>
        </p:txBody>
      </p:sp>
      <p:cxnSp>
        <p:nvCxnSpPr>
          <p:cNvPr id="61" name="OTLSHAPE_TB_00000000000000000000000000000000_Separator3">
            <a:extLst>
              <a:ext uri="{FF2B5EF4-FFF2-40B4-BE49-F238E27FC236}">
                <a16:creationId xmlns:a16="http://schemas.microsoft.com/office/drawing/2014/main" id="{D2610715-BBCE-42C5-B6C7-2F4487CCB7ED}"/>
              </a:ext>
            </a:extLst>
          </p:cNvPr>
          <p:cNvCxnSpPr/>
          <p:nvPr>
            <p:custDataLst>
              <p:tags r:id="rId17"/>
            </p:custDataLst>
          </p:nvPr>
        </p:nvCxnSpPr>
        <p:spPr>
          <a:xfrm>
            <a:off x="6392563" y="2055819"/>
            <a:ext cx="0" cy="2032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TLSHAPE_TB_00000000000000000000000000000000_TimescaleInterval4">
            <a:extLst>
              <a:ext uri="{FF2B5EF4-FFF2-40B4-BE49-F238E27FC236}">
                <a16:creationId xmlns:a16="http://schemas.microsoft.com/office/drawing/2014/main" id="{A060E873-BCAC-480A-8BB3-56A9ECDA3773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6456063" y="2064392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SE" sz="1200" spc="-20">
                <a:solidFill>
                  <a:schemeClr val="lt1"/>
                </a:solidFill>
                <a:latin typeface="Calibri" panose="020F0502020204030204" pitchFamily="34" charset="0"/>
              </a:rPr>
              <a:t>2021</a:t>
            </a:r>
          </a:p>
        </p:txBody>
      </p:sp>
      <p:sp>
        <p:nvSpPr>
          <p:cNvPr id="63" name="OTLSHAPE_M_957e56873efd4e3ea433ff45f54a1824_Title">
            <a:extLst>
              <a:ext uri="{FF2B5EF4-FFF2-40B4-BE49-F238E27FC236}">
                <a16:creationId xmlns:a16="http://schemas.microsoft.com/office/drawing/2014/main" id="{0D21F2AA-93C8-4244-AA27-497357592622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3129468" y="1412776"/>
            <a:ext cx="2413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CA" sz="1100" b="1" spc="-14">
                <a:solidFill>
                  <a:schemeClr val="dk1"/>
                </a:solidFill>
                <a:latin typeface="Calibri" panose="020F0502020204030204" pitchFamily="34" charset="0"/>
              </a:rPr>
              <a:t>PDR</a:t>
            </a:r>
            <a:endParaRPr lang="en-SE" sz="1100" b="1" spc="-14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64" name="OTLSHAPE_M_957e56873efd4e3ea433ff45f54a1824_Date">
            <a:extLst>
              <a:ext uri="{FF2B5EF4-FFF2-40B4-BE49-F238E27FC236}">
                <a16:creationId xmlns:a16="http://schemas.microsoft.com/office/drawing/2014/main" id="{15DE2B58-F4AE-450B-AB47-C34CEF9EF40A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3129467" y="1596562"/>
            <a:ext cx="476245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sv-SE" sz="1000" spc="-10" dirty="0" smtClean="0">
                <a:solidFill>
                  <a:srgbClr val="44546A"/>
                </a:solidFill>
                <a:latin typeface="Calibri" panose="020F0502020204030204" pitchFamily="34" charset="0"/>
              </a:rPr>
              <a:t>2019-01</a:t>
            </a:r>
            <a:endParaRPr lang="en-SE" sz="1000" spc="-10" dirty="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71" name="OTLSHAPE_M_957e56873efd4e3ea433ff45f54a1824_Shape">
            <a:extLst>
              <a:ext uri="{FF2B5EF4-FFF2-40B4-BE49-F238E27FC236}">
                <a16:creationId xmlns:a16="http://schemas.microsoft.com/office/drawing/2014/main" id="{3DEE09FF-735B-43DB-803B-D0B5D41CFE7C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 rot="16200000">
            <a:off x="2932618" y="1524747"/>
            <a:ext cx="165100" cy="165100"/>
          </a:xfrm>
          <a:prstGeom prst="flowChartMerge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72" name="OTLSHAPE_M_0a6b4d1784814e74b103e6cc966a42ef_Title">
            <a:extLst>
              <a:ext uri="{FF2B5EF4-FFF2-40B4-BE49-F238E27FC236}">
                <a16:creationId xmlns:a16="http://schemas.microsoft.com/office/drawing/2014/main" id="{A7A098A5-6E46-4F76-A67E-77A9EC3E5F07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4215327" y="1412776"/>
            <a:ext cx="2413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CA" sz="1100" b="1" spc="-14">
                <a:solidFill>
                  <a:schemeClr val="dk1"/>
                </a:solidFill>
                <a:latin typeface="Calibri" panose="020F0502020204030204" pitchFamily="34" charset="0"/>
              </a:rPr>
              <a:t>CDR</a:t>
            </a:r>
            <a:endParaRPr lang="en-SE" sz="1100" b="1" spc="-14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73" name="OTLSHAPE_M_0a6b4d1784814e74b103e6cc966a42ef_Date">
            <a:extLst>
              <a:ext uri="{FF2B5EF4-FFF2-40B4-BE49-F238E27FC236}">
                <a16:creationId xmlns:a16="http://schemas.microsoft.com/office/drawing/2014/main" id="{7A5F1C98-5868-4847-AFE5-1B8FC80367B0}"/>
              </a:ext>
            </a:extLst>
          </p:cNvPr>
          <p:cNvSpPr txBox="1"/>
          <p:nvPr>
            <p:custDataLst>
              <p:tags r:id="rId23"/>
            </p:custDataLst>
          </p:nvPr>
        </p:nvSpPr>
        <p:spPr>
          <a:xfrm>
            <a:off x="4215327" y="1596562"/>
            <a:ext cx="471216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sv-SE" sz="1000" spc="-10" dirty="0" smtClean="0">
                <a:solidFill>
                  <a:srgbClr val="44546A"/>
                </a:solidFill>
                <a:latin typeface="Calibri" panose="020F0502020204030204" pitchFamily="34" charset="0"/>
              </a:rPr>
              <a:t>2019-09</a:t>
            </a:r>
            <a:endParaRPr lang="en-SE" sz="1000" spc="-10" dirty="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74" name="OTLSHAPE_M_0a6b4d1784814e74b103e6cc966a42ef_Shape">
            <a:extLst>
              <a:ext uri="{FF2B5EF4-FFF2-40B4-BE49-F238E27FC236}">
                <a16:creationId xmlns:a16="http://schemas.microsoft.com/office/drawing/2014/main" id="{E80B2E8C-8DAC-4538-A564-B54772F91D97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 rot="16200000">
            <a:off x="4018477" y="1524747"/>
            <a:ext cx="165100" cy="165100"/>
          </a:xfrm>
          <a:prstGeom prst="flowChartMerge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75" name="OTLSHAPE_M_2eb2f2e7adf5465b98cfbab58814d3e2_Title">
            <a:extLst>
              <a:ext uri="{FF2B5EF4-FFF2-40B4-BE49-F238E27FC236}">
                <a16:creationId xmlns:a16="http://schemas.microsoft.com/office/drawing/2014/main" id="{DC50124B-1F8D-47BB-B08A-021EB25605FB}"/>
              </a:ext>
            </a:extLst>
          </p:cNvPr>
          <p:cNvSpPr txBox="1"/>
          <p:nvPr>
            <p:custDataLst>
              <p:tags r:id="rId25"/>
            </p:custDataLst>
          </p:nvPr>
        </p:nvSpPr>
        <p:spPr>
          <a:xfrm>
            <a:off x="5709632" y="1412776"/>
            <a:ext cx="2286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CA" sz="1100" b="1" spc="-18">
                <a:solidFill>
                  <a:schemeClr val="dk1"/>
                </a:solidFill>
                <a:latin typeface="Calibri" panose="020F0502020204030204" pitchFamily="34" charset="0"/>
              </a:rPr>
              <a:t>TRR</a:t>
            </a:r>
            <a:endParaRPr lang="en-SE" sz="1100" b="1" spc="-1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76" name="OTLSHAPE_M_2eb2f2e7adf5465b98cfbab58814d3e2_Date">
            <a:extLst>
              <a:ext uri="{FF2B5EF4-FFF2-40B4-BE49-F238E27FC236}">
                <a16:creationId xmlns:a16="http://schemas.microsoft.com/office/drawing/2014/main" id="{66BC5554-654D-4EDB-B3F6-1AA8B751C690}"/>
              </a:ext>
            </a:extLst>
          </p:cNvPr>
          <p:cNvSpPr txBox="1"/>
          <p:nvPr>
            <p:custDataLst>
              <p:tags r:id="rId26"/>
            </p:custDataLst>
          </p:nvPr>
        </p:nvSpPr>
        <p:spPr>
          <a:xfrm>
            <a:off x="5709631" y="1596562"/>
            <a:ext cx="471215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sv-SE" sz="1000" spc="-10" dirty="0" smtClean="0">
                <a:solidFill>
                  <a:srgbClr val="44546A"/>
                </a:solidFill>
                <a:latin typeface="Calibri" panose="020F0502020204030204" pitchFamily="34" charset="0"/>
              </a:rPr>
              <a:t>2020-07</a:t>
            </a:r>
            <a:endParaRPr lang="en-SE" sz="1000" spc="-10" dirty="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77" name="OTLSHAPE_M_2eb2f2e7adf5465b98cfbab58814d3e2_Shape">
            <a:extLst>
              <a:ext uri="{FF2B5EF4-FFF2-40B4-BE49-F238E27FC236}">
                <a16:creationId xmlns:a16="http://schemas.microsoft.com/office/drawing/2014/main" id="{5F551A6E-9C47-4DE2-93AA-D3ED4B5284DD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 rot="16200000">
            <a:off x="5512782" y="1524747"/>
            <a:ext cx="165100" cy="165100"/>
          </a:xfrm>
          <a:prstGeom prst="flowChartMerge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78" name="OTLSHAPE_M_096a0d86ca8742b3b9efbf3f2778515d_Title">
            <a:extLst>
              <a:ext uri="{FF2B5EF4-FFF2-40B4-BE49-F238E27FC236}">
                <a16:creationId xmlns:a16="http://schemas.microsoft.com/office/drawing/2014/main" id="{A3CEA6E7-6743-40A6-B58D-B7B4F7214F29}"/>
              </a:ext>
            </a:extLst>
          </p:cNvPr>
          <p:cNvSpPr txBox="1"/>
          <p:nvPr>
            <p:custDataLst>
              <p:tags r:id="rId28"/>
            </p:custDataLst>
          </p:nvPr>
        </p:nvSpPr>
        <p:spPr>
          <a:xfrm>
            <a:off x="8289801" y="1412776"/>
            <a:ext cx="2286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CA" sz="1100" b="1" spc="-18">
                <a:solidFill>
                  <a:schemeClr val="dk1"/>
                </a:solidFill>
                <a:latin typeface="Calibri" panose="020F0502020204030204" pitchFamily="34" charset="0"/>
              </a:rPr>
              <a:t>SAR</a:t>
            </a:r>
            <a:endParaRPr lang="en-SE" sz="1100" b="1" spc="-1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79" name="OTLSHAPE_M_096a0d86ca8742b3b9efbf3f2778515d_Date">
            <a:extLst>
              <a:ext uri="{FF2B5EF4-FFF2-40B4-BE49-F238E27FC236}">
                <a16:creationId xmlns:a16="http://schemas.microsoft.com/office/drawing/2014/main" id="{149382E7-2CE9-4130-B842-266D02388020}"/>
              </a:ext>
            </a:extLst>
          </p:cNvPr>
          <p:cNvSpPr txBox="1"/>
          <p:nvPr>
            <p:custDataLst>
              <p:tags r:id="rId29"/>
            </p:custDataLst>
          </p:nvPr>
        </p:nvSpPr>
        <p:spPr>
          <a:xfrm>
            <a:off x="8289800" y="1596562"/>
            <a:ext cx="619247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sv-SE" sz="1000" spc="-10" dirty="0" smtClean="0">
                <a:solidFill>
                  <a:srgbClr val="44546A"/>
                </a:solidFill>
                <a:latin typeface="Calibri" panose="020F0502020204030204" pitchFamily="34" charset="0"/>
              </a:rPr>
              <a:t>2021-12</a:t>
            </a:r>
            <a:endParaRPr lang="en-SE" sz="1000" spc="-10" dirty="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80" name="OTLSHAPE_M_096a0d86ca8742b3b9efbf3f2778515d_Shape">
            <a:extLst>
              <a:ext uri="{FF2B5EF4-FFF2-40B4-BE49-F238E27FC236}">
                <a16:creationId xmlns:a16="http://schemas.microsoft.com/office/drawing/2014/main" id="{469AC0A9-C7C2-4AA9-93AE-9ACFCAFFE40D}"/>
              </a:ext>
            </a:extLst>
          </p:cNvPr>
          <p:cNvSpPr/>
          <p:nvPr>
            <p:custDataLst>
              <p:tags r:id="rId30"/>
            </p:custDataLst>
          </p:nvPr>
        </p:nvSpPr>
        <p:spPr>
          <a:xfrm rot="16200000">
            <a:off x="8092951" y="1524747"/>
            <a:ext cx="165100" cy="165100"/>
          </a:xfrm>
          <a:prstGeom prst="flowChartMerge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81" name="OTLSHAPE_T_02b2ca44426a40caa89325e473f713ba_Shape">
            <a:extLst>
              <a:ext uri="{FF2B5EF4-FFF2-40B4-BE49-F238E27FC236}">
                <a16:creationId xmlns:a16="http://schemas.microsoft.com/office/drawing/2014/main" id="{80EA252E-E9FA-40DC-842D-014908D87195}"/>
              </a:ext>
            </a:extLst>
          </p:cNvPr>
          <p:cNvSpPr/>
          <p:nvPr>
            <p:custDataLst>
              <p:tags r:id="rId31"/>
            </p:custDataLst>
          </p:nvPr>
        </p:nvSpPr>
        <p:spPr>
          <a:xfrm>
            <a:off x="938343" y="2864174"/>
            <a:ext cx="3060700" cy="203200"/>
          </a:xfrm>
          <a:prstGeom prst="rect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82" name="OTLSHAPE_T_02b2ca44426a40caa89325e473f713ba_JoinedDate">
            <a:extLst>
              <a:ext uri="{FF2B5EF4-FFF2-40B4-BE49-F238E27FC236}">
                <a16:creationId xmlns:a16="http://schemas.microsoft.com/office/drawing/2014/main" id="{4CAE4E13-A082-482A-9C60-296D17019BB9}"/>
              </a:ext>
            </a:extLst>
          </p:cNvPr>
          <p:cNvSpPr txBox="1"/>
          <p:nvPr>
            <p:custDataLst>
              <p:tags r:id="rId32"/>
            </p:custDataLst>
          </p:nvPr>
        </p:nvSpPr>
        <p:spPr>
          <a:xfrm>
            <a:off x="4037526" y="2888830"/>
            <a:ext cx="1038529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sv-SE" sz="1000" spc="-6" dirty="0" smtClean="0">
                <a:solidFill>
                  <a:srgbClr val="44546A"/>
                </a:solidFill>
                <a:latin typeface="Calibri" panose="020F0502020204030204" pitchFamily="34" charset="0"/>
              </a:rPr>
              <a:t>2018-01 - 2019-09</a:t>
            </a:r>
            <a:endParaRPr lang="en-SE" sz="1000" spc="-6" dirty="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83" name="OTLSHAPE_T_02b2ca44426a40caa89325e473f713ba_Title">
            <a:extLst>
              <a:ext uri="{FF2B5EF4-FFF2-40B4-BE49-F238E27FC236}">
                <a16:creationId xmlns:a16="http://schemas.microsoft.com/office/drawing/2014/main" id="{59559A6C-51C3-401A-AF7B-47885D6CEF0E}"/>
              </a:ext>
            </a:extLst>
          </p:cNvPr>
          <p:cNvSpPr txBox="1"/>
          <p:nvPr>
            <p:custDataLst>
              <p:tags r:id="rId33"/>
            </p:custDataLst>
          </p:nvPr>
        </p:nvSpPr>
        <p:spPr>
          <a:xfrm>
            <a:off x="127000" y="2880515"/>
            <a:ext cx="3937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CA" sz="1100" b="1" spc="-8">
                <a:solidFill>
                  <a:schemeClr val="dk1"/>
                </a:solidFill>
                <a:latin typeface="Calibri" panose="020F0502020204030204" pitchFamily="34" charset="0"/>
              </a:rPr>
              <a:t>Design</a:t>
            </a:r>
            <a:endParaRPr lang="en-SE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620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71FAD-B3F3-4534-A76C-9DD434731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Cryogenic Moderator Control System</a:t>
            </a:r>
            <a:endParaRPr lang="en-SE" sz="1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2685A-E316-481C-B078-1089BAB09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dirty="0"/>
          </a:p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5B8CC2-F8FA-4ADA-8913-55745EC9A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75108"/>
            <a:ext cx="2133600" cy="365125"/>
          </a:xfrm>
        </p:spPr>
        <p:txBody>
          <a:bodyPr/>
          <a:lstStyle/>
          <a:p>
            <a:pPr algn="l"/>
            <a:fld id="{551115BC-487E-4422-894C-CB7CD3E79223}" type="slidenum">
              <a:rPr lang="en-GB" noProof="0" smtClean="0"/>
              <a:pPr algn="l"/>
              <a:t>6</a:t>
            </a:fld>
            <a:endParaRPr lang="en-GB" noProof="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44975FB-F891-4E43-AF0E-9920AF1E42A9}"/>
              </a:ext>
            </a:extLst>
          </p:cNvPr>
          <p:cNvSpPr txBox="1"/>
          <p:nvPr/>
        </p:nvSpPr>
        <p:spPr>
          <a:xfrm>
            <a:off x="392181" y="3220476"/>
            <a:ext cx="479505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Scope of Work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Cryogenic Mod (CMS-PLC)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Associated Vacuum Pumps (CMS-PLC)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Filling Station (CMS-PLC)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Cold Box (CMS-PLC)</a:t>
            </a:r>
          </a:p>
          <a:p>
            <a:pPr marL="285750" indent="-285750">
              <a:buFontTx/>
              <a:buChar char="-"/>
            </a:pPr>
            <a:endParaRPr lang="en-US" sz="1600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SE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9FFCE71-E089-4565-945F-EFEABB1AE272}"/>
              </a:ext>
            </a:extLst>
          </p:cNvPr>
          <p:cNvSpPr txBox="1"/>
          <p:nvPr/>
        </p:nvSpPr>
        <p:spPr>
          <a:xfrm>
            <a:off x="6460043" y="2980109"/>
            <a:ext cx="20882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Stakeholders</a:t>
            </a:r>
            <a:endParaRPr lang="en-US" sz="1600" dirty="0"/>
          </a:p>
          <a:p>
            <a:pPr marL="285750" indent="-285750">
              <a:buFontTx/>
              <a:buChar char="-"/>
            </a:pPr>
            <a:r>
              <a:rPr lang="en-US" sz="1600" dirty="0"/>
              <a:t>Julich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Target Division</a:t>
            </a:r>
          </a:p>
          <a:p>
            <a:pPr marL="285750" indent="-285750">
              <a:buFontTx/>
              <a:buChar char="-"/>
            </a:pPr>
            <a:r>
              <a:rPr lang="en-US" sz="1600" dirty="0" err="1"/>
              <a:t>Elteba</a:t>
            </a:r>
            <a:endParaRPr lang="en-US" sz="1600" dirty="0"/>
          </a:p>
          <a:p>
            <a:endParaRPr lang="en-US" dirty="0"/>
          </a:p>
          <a:p>
            <a:pPr marL="285750" indent="-285750">
              <a:buFontTx/>
              <a:buChar char="-"/>
            </a:pPr>
            <a:endParaRPr lang="en-SE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6A82A8B-643E-4B97-89D2-E5366E63E82D}"/>
              </a:ext>
            </a:extLst>
          </p:cNvPr>
          <p:cNvSpPr txBox="1"/>
          <p:nvPr/>
        </p:nvSpPr>
        <p:spPr>
          <a:xfrm>
            <a:off x="314302" y="4653136"/>
            <a:ext cx="468974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Status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Control cabinet being built at </a:t>
            </a:r>
            <a:r>
              <a:rPr lang="en-US" sz="1600" dirty="0" err="1"/>
              <a:t>Elteba</a:t>
            </a:r>
            <a:endParaRPr lang="en-US" sz="1600" dirty="0"/>
          </a:p>
          <a:p>
            <a:pPr marL="285750" indent="-285750">
              <a:buFontTx/>
              <a:buChar char="-"/>
            </a:pPr>
            <a:r>
              <a:rPr lang="en-US" sz="1600" dirty="0"/>
              <a:t>Cabinet FAT in </a:t>
            </a:r>
            <a:r>
              <a:rPr lang="en-US" sz="1600" dirty="0" smtClean="0"/>
              <a:t>2019-06</a:t>
            </a:r>
            <a:endParaRPr lang="en-US" sz="1600" dirty="0"/>
          </a:p>
          <a:p>
            <a:pPr marL="285750" indent="-285750">
              <a:buFontTx/>
              <a:buChar char="-"/>
            </a:pPr>
            <a:r>
              <a:rPr lang="en-US" sz="1600" dirty="0"/>
              <a:t>Initial controls testing to start at Julich in </a:t>
            </a:r>
            <a:r>
              <a:rPr lang="en-US" sz="1600" dirty="0" smtClean="0"/>
              <a:t>2019-08</a:t>
            </a:r>
            <a:endParaRPr lang="en-US" sz="1600" dirty="0"/>
          </a:p>
          <a:p>
            <a:pPr marL="285750" indent="-285750">
              <a:buFontTx/>
              <a:buChar char="-"/>
            </a:pPr>
            <a:r>
              <a:rPr lang="en-US" sz="1600" dirty="0"/>
              <a:t>Manual control of devices implemented in PLC/OPIs</a:t>
            </a:r>
          </a:p>
          <a:p>
            <a:r>
              <a:rPr lang="en-US" dirty="0"/>
              <a:t> 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DCADD8-97E6-4A03-99C7-885EAC35B109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4788024" y="4123549"/>
            <a:ext cx="4029683" cy="2545811"/>
          </a:xfrm>
          <a:prstGeom prst="rect">
            <a:avLst/>
          </a:prstGeom>
        </p:spPr>
      </p:pic>
      <p:cxnSp>
        <p:nvCxnSpPr>
          <p:cNvPr id="37" name="OTLSHAPE_T_02b2ca44426a40caa89325e473f713ba_HorizontalConnector1">
            <a:extLst>
              <a:ext uri="{FF2B5EF4-FFF2-40B4-BE49-F238E27FC236}">
                <a16:creationId xmlns:a16="http://schemas.microsoft.com/office/drawing/2014/main" id="{10B083CC-D3C4-4296-B08E-32AB352A3941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>
            <a:off x="516594" y="2965774"/>
            <a:ext cx="420754" cy="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OTLSHAPE_M_096a0d86ca8742b3b9efbf3f2778515d_Connector1">
            <a:extLst>
              <a:ext uri="{FF2B5EF4-FFF2-40B4-BE49-F238E27FC236}">
                <a16:creationId xmlns:a16="http://schemas.microsoft.com/office/drawing/2014/main" id="{3E777D39-9C51-4736-9F02-41F878851A55}"/>
              </a:ext>
            </a:extLst>
          </p:cNvPr>
          <p:cNvCxnSpPr/>
          <p:nvPr>
            <p:custDataLst>
              <p:tags r:id="rId2"/>
            </p:custDataLst>
          </p:nvPr>
        </p:nvCxnSpPr>
        <p:spPr>
          <a:xfrm>
            <a:off x="8097421" y="1524747"/>
            <a:ext cx="0" cy="442172"/>
          </a:xfrm>
          <a:prstGeom prst="line">
            <a:avLst/>
          </a:prstGeom>
          <a:ln w="9525" cap="flat" cmpd="sng" algn="ctr">
            <a:solidFill>
              <a:srgbClr val="1F497E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OTLSHAPE_M_2eb2f2e7adf5465b98cfbab58814d3e2_Connector1">
            <a:extLst>
              <a:ext uri="{FF2B5EF4-FFF2-40B4-BE49-F238E27FC236}">
                <a16:creationId xmlns:a16="http://schemas.microsoft.com/office/drawing/2014/main" id="{ADCF520F-9A18-43C1-8397-55CBEEFD6601}"/>
              </a:ext>
            </a:extLst>
          </p:cNvPr>
          <p:cNvCxnSpPr/>
          <p:nvPr>
            <p:custDataLst>
              <p:tags r:id="rId3"/>
            </p:custDataLst>
          </p:nvPr>
        </p:nvCxnSpPr>
        <p:spPr>
          <a:xfrm>
            <a:off x="7001447" y="1524747"/>
            <a:ext cx="0" cy="442172"/>
          </a:xfrm>
          <a:prstGeom prst="line">
            <a:avLst/>
          </a:prstGeom>
          <a:ln w="9525" cap="flat" cmpd="sng" algn="ctr">
            <a:solidFill>
              <a:srgbClr val="1F497E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OTLSHAPE_M_0a6b4d1784814e74b103e6cc966a42ef_Connector1">
            <a:extLst>
              <a:ext uri="{FF2B5EF4-FFF2-40B4-BE49-F238E27FC236}">
                <a16:creationId xmlns:a16="http://schemas.microsoft.com/office/drawing/2014/main" id="{C0AA5F95-030A-4AA4-A512-694244FC9C23}"/>
              </a:ext>
            </a:extLst>
          </p:cNvPr>
          <p:cNvCxnSpPr/>
          <p:nvPr>
            <p:custDataLst>
              <p:tags r:id="rId4"/>
            </p:custDataLst>
          </p:nvPr>
        </p:nvCxnSpPr>
        <p:spPr>
          <a:xfrm>
            <a:off x="4941015" y="1524747"/>
            <a:ext cx="0" cy="442172"/>
          </a:xfrm>
          <a:prstGeom prst="line">
            <a:avLst/>
          </a:prstGeom>
          <a:ln w="9525" cap="flat" cmpd="sng" algn="ctr">
            <a:solidFill>
              <a:srgbClr val="1F497E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OTLSHAPE_M_957e56873efd4e3ea433ff45f54a1824_Connector1">
            <a:extLst>
              <a:ext uri="{FF2B5EF4-FFF2-40B4-BE49-F238E27FC236}">
                <a16:creationId xmlns:a16="http://schemas.microsoft.com/office/drawing/2014/main" id="{A2FCD54C-DAEA-4DBA-8D56-4F84F5A623DF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>
            <a:off x="2629508" y="1524747"/>
            <a:ext cx="0" cy="442172"/>
          </a:xfrm>
          <a:prstGeom prst="line">
            <a:avLst/>
          </a:prstGeom>
          <a:ln w="9525" cap="flat" cmpd="sng" algn="ctr">
            <a:solidFill>
              <a:srgbClr val="1F497E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TLSHAPE_TB_00000000000000000000000000000000_LeftEndCaps">
            <a:extLst>
              <a:ext uri="{FF2B5EF4-FFF2-40B4-BE49-F238E27FC236}">
                <a16:creationId xmlns:a16="http://schemas.microsoft.com/office/drawing/2014/main" id="{CF9D5E07-3FE5-4280-BD8F-1CF3001DF940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317500" y="2017888"/>
            <a:ext cx="451662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SE" b="1" spc="-38">
                <a:solidFill>
                  <a:srgbClr val="ED7D31"/>
                </a:solidFill>
                <a:latin typeface="Calibri" panose="020F0502020204030204" pitchFamily="34" charset="0"/>
              </a:rPr>
              <a:t>2017</a:t>
            </a:r>
          </a:p>
        </p:txBody>
      </p:sp>
      <p:sp>
        <p:nvSpPr>
          <p:cNvPr id="51" name="OTLSHAPE_TB_00000000000000000000000000000000_RightEndCaps">
            <a:extLst>
              <a:ext uri="{FF2B5EF4-FFF2-40B4-BE49-F238E27FC236}">
                <a16:creationId xmlns:a16="http://schemas.microsoft.com/office/drawing/2014/main" id="{762387AF-D33A-4B8F-A3D5-C1ADE5DFFE8A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8363034" y="2017888"/>
            <a:ext cx="451662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SE" b="1" spc="-38">
                <a:solidFill>
                  <a:srgbClr val="ED7D31"/>
                </a:solidFill>
                <a:latin typeface="Calibri" panose="020F0502020204030204" pitchFamily="34" charset="0"/>
              </a:rPr>
              <a:t>2021</a:t>
            </a:r>
          </a:p>
        </p:txBody>
      </p:sp>
      <p:sp>
        <p:nvSpPr>
          <p:cNvPr id="52" name="OTLSHAPE_TB_00000000000000000000000000000000_ScaleContainer">
            <a:extLst>
              <a:ext uri="{FF2B5EF4-FFF2-40B4-BE49-F238E27FC236}">
                <a16:creationId xmlns:a16="http://schemas.microsoft.com/office/drawing/2014/main" id="{6F43E6FA-BDAA-4F66-A825-B963F2F83078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933365" y="1966919"/>
            <a:ext cx="7289800" cy="381000"/>
          </a:xfrm>
          <a:prstGeom prst="rect">
            <a:avLst/>
          </a:prstGeom>
          <a:gradFill flip="none" rotWithShape="1">
            <a:gsLst>
              <a:gs pos="0">
                <a:srgbClr val="44546A"/>
              </a:gs>
              <a:gs pos="0">
                <a:srgbClr val="44546A"/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53" name="OTLSHAPE_TB_00000000000000000000000000000000_ElapsedTime">
            <a:extLst>
              <a:ext uri="{FF2B5EF4-FFF2-40B4-BE49-F238E27FC236}">
                <a16:creationId xmlns:a16="http://schemas.microsoft.com/office/drawing/2014/main" id="{3BFB0C9F-DBCC-44E2-BAB0-3F136A086E84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933365" y="2271719"/>
            <a:ext cx="3302000" cy="76200"/>
          </a:xfrm>
          <a:prstGeom prst="rect">
            <a:avLst/>
          </a:prstGeom>
          <a:solidFill>
            <a:srgbClr val="FF0000">
              <a:alpha val="74902"/>
            </a:srgbClr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>
              <a:rot lat="0" lon="0" rev="0"/>
            </a:lightRig>
          </a:scene3d>
          <a:sp3d>
            <a:bevelT w="12700" h="139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54" name="OTLSHAPE_TB_00000000000000000000000000000000_TodayMarkerShape">
            <a:extLst>
              <a:ext uri="{FF2B5EF4-FFF2-40B4-BE49-F238E27FC236}">
                <a16:creationId xmlns:a16="http://schemas.microsoft.com/office/drawing/2014/main" id="{A09C25E7-F14E-4BDB-9309-B0DEFB96F3DB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4173198" y="2347919"/>
            <a:ext cx="114300" cy="127000"/>
          </a:xfrm>
          <a:prstGeom prst="triangl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55" name="OTLSHAPE_TB_00000000000000000000000000000000_TodayMarkerText">
            <a:extLst>
              <a:ext uri="{FF2B5EF4-FFF2-40B4-BE49-F238E27FC236}">
                <a16:creationId xmlns:a16="http://schemas.microsoft.com/office/drawing/2014/main" id="{8B520257-7057-4692-8C3D-F46217D25838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4047498" y="2474919"/>
            <a:ext cx="36830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CA" sz="1200" spc="-12">
                <a:solidFill>
                  <a:schemeClr val="dk1"/>
                </a:solidFill>
                <a:latin typeface="Calibri" panose="020F0502020204030204" pitchFamily="34" charset="0"/>
              </a:rPr>
              <a:t>Today</a:t>
            </a:r>
            <a:endParaRPr lang="en-SE" sz="1200" spc="-12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56" name="OTLSHAPE_TB_00000000000000000000000000000000_TimescaleInterval1">
            <a:extLst>
              <a:ext uri="{FF2B5EF4-FFF2-40B4-BE49-F238E27FC236}">
                <a16:creationId xmlns:a16="http://schemas.microsoft.com/office/drawing/2014/main" id="{20A3AFBF-4A95-4A3D-AACA-180E95A8E333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996865" y="2064392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SE" sz="1200" spc="-20">
                <a:solidFill>
                  <a:schemeClr val="lt1"/>
                </a:solidFill>
                <a:latin typeface="Calibri" panose="020F0502020204030204" pitchFamily="34" charset="0"/>
              </a:rPr>
              <a:t>2017</a:t>
            </a:r>
          </a:p>
        </p:txBody>
      </p:sp>
      <p:cxnSp>
        <p:nvCxnSpPr>
          <p:cNvPr id="57" name="OTLSHAPE_TB_00000000000000000000000000000000_Separator1">
            <a:extLst>
              <a:ext uri="{FF2B5EF4-FFF2-40B4-BE49-F238E27FC236}">
                <a16:creationId xmlns:a16="http://schemas.microsoft.com/office/drawing/2014/main" id="{406DD1E7-D35A-4285-90D9-19C4BE7A9A03}"/>
              </a:ext>
            </a:extLst>
          </p:cNvPr>
          <p:cNvCxnSpPr/>
          <p:nvPr>
            <p:custDataLst>
              <p:tags r:id="rId13"/>
            </p:custDataLst>
          </p:nvPr>
        </p:nvCxnSpPr>
        <p:spPr>
          <a:xfrm>
            <a:off x="2388022" y="2055819"/>
            <a:ext cx="0" cy="2032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TLSHAPE_TB_00000000000000000000000000000000_TimescaleInterval2">
            <a:extLst>
              <a:ext uri="{FF2B5EF4-FFF2-40B4-BE49-F238E27FC236}">
                <a16:creationId xmlns:a16="http://schemas.microsoft.com/office/drawing/2014/main" id="{E2A20D23-D6B9-41EA-8097-F5CBEC035854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2451522" y="2064392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SE" sz="1200" spc="-20">
                <a:solidFill>
                  <a:schemeClr val="lt1"/>
                </a:solidFill>
                <a:latin typeface="Calibri" panose="020F0502020204030204" pitchFamily="34" charset="0"/>
              </a:rPr>
              <a:t>2018</a:t>
            </a:r>
          </a:p>
        </p:txBody>
      </p:sp>
      <p:cxnSp>
        <p:nvCxnSpPr>
          <p:cNvPr id="65" name="OTLSHAPE_TB_00000000000000000000000000000000_Separator2">
            <a:extLst>
              <a:ext uri="{FF2B5EF4-FFF2-40B4-BE49-F238E27FC236}">
                <a16:creationId xmlns:a16="http://schemas.microsoft.com/office/drawing/2014/main" id="{3B192C7F-34B3-43A8-891E-30D5E61E86C7}"/>
              </a:ext>
            </a:extLst>
          </p:cNvPr>
          <p:cNvCxnSpPr/>
          <p:nvPr>
            <p:custDataLst>
              <p:tags r:id="rId15"/>
            </p:custDataLst>
          </p:nvPr>
        </p:nvCxnSpPr>
        <p:spPr>
          <a:xfrm>
            <a:off x="3842679" y="2055819"/>
            <a:ext cx="0" cy="2032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TLSHAPE_TB_00000000000000000000000000000000_TimescaleInterval3">
            <a:extLst>
              <a:ext uri="{FF2B5EF4-FFF2-40B4-BE49-F238E27FC236}">
                <a16:creationId xmlns:a16="http://schemas.microsoft.com/office/drawing/2014/main" id="{E56A5FF5-B153-46B3-ABD0-0CF254B1901D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3906179" y="2064392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SE" sz="1200" spc="-20">
                <a:solidFill>
                  <a:schemeClr val="lt1"/>
                </a:solidFill>
                <a:latin typeface="Calibri" panose="020F0502020204030204" pitchFamily="34" charset="0"/>
              </a:rPr>
              <a:t>2019</a:t>
            </a:r>
          </a:p>
        </p:txBody>
      </p:sp>
      <p:cxnSp>
        <p:nvCxnSpPr>
          <p:cNvPr id="67" name="OTLSHAPE_TB_00000000000000000000000000000000_Separator3">
            <a:extLst>
              <a:ext uri="{FF2B5EF4-FFF2-40B4-BE49-F238E27FC236}">
                <a16:creationId xmlns:a16="http://schemas.microsoft.com/office/drawing/2014/main" id="{94B1E3F2-8E6B-48D3-9F36-CA81C42CEE3C}"/>
              </a:ext>
            </a:extLst>
          </p:cNvPr>
          <p:cNvCxnSpPr/>
          <p:nvPr>
            <p:custDataLst>
              <p:tags r:id="rId17"/>
            </p:custDataLst>
          </p:nvPr>
        </p:nvCxnSpPr>
        <p:spPr>
          <a:xfrm>
            <a:off x="5297336" y="2055819"/>
            <a:ext cx="0" cy="2032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TLSHAPE_TB_00000000000000000000000000000000_TimescaleInterval4">
            <a:extLst>
              <a:ext uri="{FF2B5EF4-FFF2-40B4-BE49-F238E27FC236}">
                <a16:creationId xmlns:a16="http://schemas.microsoft.com/office/drawing/2014/main" id="{DB6E461F-9BEB-430C-BD69-162033B5E4E3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5360836" y="2064392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SE" sz="1200" spc="-20">
                <a:solidFill>
                  <a:schemeClr val="lt1"/>
                </a:solidFill>
                <a:latin typeface="Calibri" panose="020F0502020204030204" pitchFamily="34" charset="0"/>
              </a:rPr>
              <a:t>2020</a:t>
            </a:r>
          </a:p>
        </p:txBody>
      </p:sp>
      <p:cxnSp>
        <p:nvCxnSpPr>
          <p:cNvPr id="69" name="OTLSHAPE_TB_00000000000000000000000000000000_Separator4">
            <a:extLst>
              <a:ext uri="{FF2B5EF4-FFF2-40B4-BE49-F238E27FC236}">
                <a16:creationId xmlns:a16="http://schemas.microsoft.com/office/drawing/2014/main" id="{5C370D49-C84E-4F2C-A093-6D72747303E8}"/>
              </a:ext>
            </a:extLst>
          </p:cNvPr>
          <p:cNvCxnSpPr/>
          <p:nvPr>
            <p:custDataLst>
              <p:tags r:id="rId19"/>
            </p:custDataLst>
          </p:nvPr>
        </p:nvCxnSpPr>
        <p:spPr>
          <a:xfrm>
            <a:off x="6755978" y="2055819"/>
            <a:ext cx="0" cy="2032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TLSHAPE_TB_00000000000000000000000000000000_TimescaleInterval5">
            <a:extLst>
              <a:ext uri="{FF2B5EF4-FFF2-40B4-BE49-F238E27FC236}">
                <a16:creationId xmlns:a16="http://schemas.microsoft.com/office/drawing/2014/main" id="{52B09A20-5A10-4344-BF2C-D4F849128587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6819478" y="2064392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SE" sz="1200" spc="-20">
                <a:solidFill>
                  <a:schemeClr val="lt1"/>
                </a:solidFill>
                <a:latin typeface="Calibri" panose="020F0502020204030204" pitchFamily="34" charset="0"/>
              </a:rPr>
              <a:t>2021</a:t>
            </a:r>
          </a:p>
        </p:txBody>
      </p:sp>
      <p:sp>
        <p:nvSpPr>
          <p:cNvPr id="71" name="OTLSHAPE_M_957e56873efd4e3ea433ff45f54a1824_Title">
            <a:extLst>
              <a:ext uri="{FF2B5EF4-FFF2-40B4-BE49-F238E27FC236}">
                <a16:creationId xmlns:a16="http://schemas.microsoft.com/office/drawing/2014/main" id="{B497677C-2DC8-4A32-8358-719222779D40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2851758" y="1412776"/>
            <a:ext cx="2413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CA" sz="1100" b="1" spc="-14">
                <a:solidFill>
                  <a:schemeClr val="dk1"/>
                </a:solidFill>
                <a:latin typeface="Calibri" panose="020F0502020204030204" pitchFamily="34" charset="0"/>
              </a:rPr>
              <a:t>PDR</a:t>
            </a:r>
            <a:endParaRPr lang="en-SE" sz="1100" b="1" spc="-14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72" name="OTLSHAPE_M_957e56873efd4e3ea433ff45f54a1824_Date">
            <a:extLst>
              <a:ext uri="{FF2B5EF4-FFF2-40B4-BE49-F238E27FC236}">
                <a16:creationId xmlns:a16="http://schemas.microsoft.com/office/drawing/2014/main" id="{47EC3842-A925-4D33-9EB9-D42D264D1AC7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2851757" y="1596562"/>
            <a:ext cx="568575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sv-SE" sz="1000" spc="-10" dirty="0" smtClean="0">
                <a:solidFill>
                  <a:srgbClr val="44546A"/>
                </a:solidFill>
                <a:latin typeface="Calibri" panose="020F0502020204030204" pitchFamily="34" charset="0"/>
              </a:rPr>
              <a:t>2018-03</a:t>
            </a:r>
            <a:endParaRPr lang="en-SE" sz="1000" spc="-10" dirty="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73" name="OTLSHAPE_M_957e56873efd4e3ea433ff45f54a1824_Shape">
            <a:extLst>
              <a:ext uri="{FF2B5EF4-FFF2-40B4-BE49-F238E27FC236}">
                <a16:creationId xmlns:a16="http://schemas.microsoft.com/office/drawing/2014/main" id="{A911C70B-899B-4482-847E-20E3D0665244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 rot="16200000">
            <a:off x="2654908" y="1524747"/>
            <a:ext cx="165100" cy="165100"/>
          </a:xfrm>
          <a:prstGeom prst="flowChartMerge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74" name="OTLSHAPE_M_0a6b4d1784814e74b103e6cc966a42ef_Title">
            <a:extLst>
              <a:ext uri="{FF2B5EF4-FFF2-40B4-BE49-F238E27FC236}">
                <a16:creationId xmlns:a16="http://schemas.microsoft.com/office/drawing/2014/main" id="{6AB28D79-FD50-4A6C-ACF3-784D54639A19}"/>
              </a:ext>
            </a:extLst>
          </p:cNvPr>
          <p:cNvSpPr txBox="1"/>
          <p:nvPr>
            <p:custDataLst>
              <p:tags r:id="rId24"/>
            </p:custDataLst>
          </p:nvPr>
        </p:nvSpPr>
        <p:spPr>
          <a:xfrm>
            <a:off x="5163265" y="1412776"/>
            <a:ext cx="2413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CA" sz="1100" b="1" spc="-14">
                <a:solidFill>
                  <a:schemeClr val="dk1"/>
                </a:solidFill>
                <a:latin typeface="Calibri" panose="020F0502020204030204" pitchFamily="34" charset="0"/>
              </a:rPr>
              <a:t>CDR</a:t>
            </a:r>
            <a:endParaRPr lang="en-SE" sz="1100" b="1" spc="-14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75" name="OTLSHAPE_M_0a6b4d1784814e74b103e6cc966a42ef_Date">
            <a:extLst>
              <a:ext uri="{FF2B5EF4-FFF2-40B4-BE49-F238E27FC236}">
                <a16:creationId xmlns:a16="http://schemas.microsoft.com/office/drawing/2014/main" id="{C1531F3C-4DB1-4455-B99F-9B4A075E8BBA}"/>
              </a:ext>
            </a:extLst>
          </p:cNvPr>
          <p:cNvSpPr txBox="1"/>
          <p:nvPr>
            <p:custDataLst>
              <p:tags r:id="rId25"/>
            </p:custDataLst>
          </p:nvPr>
        </p:nvSpPr>
        <p:spPr>
          <a:xfrm>
            <a:off x="5163264" y="1596562"/>
            <a:ext cx="691585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sv-SE" sz="1000" spc="-10" dirty="0" smtClean="0">
                <a:solidFill>
                  <a:srgbClr val="44546A"/>
                </a:solidFill>
                <a:latin typeface="Calibri" panose="020F0502020204030204" pitchFamily="34" charset="0"/>
              </a:rPr>
              <a:t>2019-10</a:t>
            </a:r>
            <a:endParaRPr lang="en-SE" sz="1000" spc="-10" dirty="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76" name="OTLSHAPE_M_0a6b4d1784814e74b103e6cc966a42ef_Shape">
            <a:extLst>
              <a:ext uri="{FF2B5EF4-FFF2-40B4-BE49-F238E27FC236}">
                <a16:creationId xmlns:a16="http://schemas.microsoft.com/office/drawing/2014/main" id="{22E45FD4-E82C-4601-8C46-AF3B094CD930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 rot="16200000">
            <a:off x="4966415" y="1524747"/>
            <a:ext cx="165100" cy="165100"/>
          </a:xfrm>
          <a:prstGeom prst="flowChartMerge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77" name="OTLSHAPE_M_2eb2f2e7adf5465b98cfbab58814d3e2_Title">
            <a:extLst>
              <a:ext uri="{FF2B5EF4-FFF2-40B4-BE49-F238E27FC236}">
                <a16:creationId xmlns:a16="http://schemas.microsoft.com/office/drawing/2014/main" id="{2BB51EA6-832B-4CFA-A5CF-F193E9D35644}"/>
              </a:ext>
            </a:extLst>
          </p:cNvPr>
          <p:cNvSpPr txBox="1"/>
          <p:nvPr>
            <p:custDataLst>
              <p:tags r:id="rId27"/>
            </p:custDataLst>
          </p:nvPr>
        </p:nvSpPr>
        <p:spPr>
          <a:xfrm>
            <a:off x="7223697" y="1412776"/>
            <a:ext cx="2286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CA" sz="1100" b="1" spc="-18">
                <a:solidFill>
                  <a:schemeClr val="dk1"/>
                </a:solidFill>
                <a:latin typeface="Calibri" panose="020F0502020204030204" pitchFamily="34" charset="0"/>
              </a:rPr>
              <a:t>TRR</a:t>
            </a:r>
            <a:endParaRPr lang="en-SE" sz="1100" b="1" spc="-1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78" name="OTLSHAPE_M_2eb2f2e7adf5465b98cfbab58814d3e2_Date">
            <a:extLst>
              <a:ext uri="{FF2B5EF4-FFF2-40B4-BE49-F238E27FC236}">
                <a16:creationId xmlns:a16="http://schemas.microsoft.com/office/drawing/2014/main" id="{58F87475-45E0-441F-9A75-1560D5526FCB}"/>
              </a:ext>
            </a:extLst>
          </p:cNvPr>
          <p:cNvSpPr txBox="1"/>
          <p:nvPr>
            <p:custDataLst>
              <p:tags r:id="rId28"/>
            </p:custDataLst>
          </p:nvPr>
        </p:nvSpPr>
        <p:spPr>
          <a:xfrm>
            <a:off x="7223696" y="1596562"/>
            <a:ext cx="500245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sv-SE" sz="1000" spc="-10" dirty="0" smtClean="0">
                <a:solidFill>
                  <a:srgbClr val="44546A"/>
                </a:solidFill>
                <a:latin typeface="Calibri" panose="020F0502020204030204" pitchFamily="34" charset="0"/>
              </a:rPr>
              <a:t>2021-03</a:t>
            </a:r>
            <a:endParaRPr lang="en-SE" sz="1000" spc="-10" dirty="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79" name="OTLSHAPE_M_2eb2f2e7adf5465b98cfbab58814d3e2_Shape">
            <a:extLst>
              <a:ext uri="{FF2B5EF4-FFF2-40B4-BE49-F238E27FC236}">
                <a16:creationId xmlns:a16="http://schemas.microsoft.com/office/drawing/2014/main" id="{8DCDFF99-D70D-4E96-915C-FF0059F13E03}"/>
              </a:ext>
            </a:extLst>
          </p:cNvPr>
          <p:cNvSpPr/>
          <p:nvPr>
            <p:custDataLst>
              <p:tags r:id="rId29"/>
            </p:custDataLst>
          </p:nvPr>
        </p:nvSpPr>
        <p:spPr>
          <a:xfrm rot="16200000">
            <a:off x="7026847" y="1524747"/>
            <a:ext cx="165100" cy="165100"/>
          </a:xfrm>
          <a:prstGeom prst="flowChartMerge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80" name="OTLSHAPE_M_096a0d86ca8742b3b9efbf3f2778515d_Title">
            <a:extLst>
              <a:ext uri="{FF2B5EF4-FFF2-40B4-BE49-F238E27FC236}">
                <a16:creationId xmlns:a16="http://schemas.microsoft.com/office/drawing/2014/main" id="{B5A4164E-77EA-496B-89AA-CD712F60C58A}"/>
              </a:ext>
            </a:extLst>
          </p:cNvPr>
          <p:cNvSpPr txBox="1"/>
          <p:nvPr>
            <p:custDataLst>
              <p:tags r:id="rId30"/>
            </p:custDataLst>
          </p:nvPr>
        </p:nvSpPr>
        <p:spPr>
          <a:xfrm>
            <a:off x="8319671" y="1412776"/>
            <a:ext cx="2286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CA" sz="1100" b="1" spc="-18">
                <a:solidFill>
                  <a:schemeClr val="dk1"/>
                </a:solidFill>
                <a:latin typeface="Calibri" panose="020F0502020204030204" pitchFamily="34" charset="0"/>
              </a:rPr>
              <a:t>SAR</a:t>
            </a:r>
            <a:endParaRPr lang="en-SE" sz="1100" b="1" spc="-1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81" name="OTLSHAPE_M_096a0d86ca8742b3b9efbf3f2778515d_Date">
            <a:extLst>
              <a:ext uri="{FF2B5EF4-FFF2-40B4-BE49-F238E27FC236}">
                <a16:creationId xmlns:a16="http://schemas.microsoft.com/office/drawing/2014/main" id="{28B367DF-D8DC-4A62-B367-D4EFAB070AB6}"/>
              </a:ext>
            </a:extLst>
          </p:cNvPr>
          <p:cNvSpPr txBox="1"/>
          <p:nvPr>
            <p:custDataLst>
              <p:tags r:id="rId31"/>
            </p:custDataLst>
          </p:nvPr>
        </p:nvSpPr>
        <p:spPr>
          <a:xfrm>
            <a:off x="8319670" y="1596562"/>
            <a:ext cx="551709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sv-SE" sz="1000" spc="-10" dirty="0" smtClean="0">
                <a:solidFill>
                  <a:srgbClr val="44546A"/>
                </a:solidFill>
                <a:latin typeface="Calibri" panose="020F0502020204030204" pitchFamily="34" charset="0"/>
              </a:rPr>
              <a:t>2021-12</a:t>
            </a:r>
            <a:endParaRPr lang="en-SE" sz="1000" spc="-10" dirty="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82" name="OTLSHAPE_M_096a0d86ca8742b3b9efbf3f2778515d_Shape">
            <a:extLst>
              <a:ext uri="{FF2B5EF4-FFF2-40B4-BE49-F238E27FC236}">
                <a16:creationId xmlns:a16="http://schemas.microsoft.com/office/drawing/2014/main" id="{D32C32E7-637F-4E26-B3D2-3E8BE5B5FDAE}"/>
              </a:ext>
            </a:extLst>
          </p:cNvPr>
          <p:cNvSpPr/>
          <p:nvPr>
            <p:custDataLst>
              <p:tags r:id="rId32"/>
            </p:custDataLst>
          </p:nvPr>
        </p:nvSpPr>
        <p:spPr>
          <a:xfrm rot="16200000">
            <a:off x="8122821" y="1524747"/>
            <a:ext cx="165100" cy="165100"/>
          </a:xfrm>
          <a:prstGeom prst="flowChartMerge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83" name="OTLSHAPE_T_02b2ca44426a40caa89325e473f713ba_Shape">
            <a:extLst>
              <a:ext uri="{FF2B5EF4-FFF2-40B4-BE49-F238E27FC236}">
                <a16:creationId xmlns:a16="http://schemas.microsoft.com/office/drawing/2014/main" id="{6EF46934-DA2E-46C9-9085-A80C1BF07F9C}"/>
              </a:ext>
            </a:extLst>
          </p:cNvPr>
          <p:cNvSpPr/>
          <p:nvPr>
            <p:custDataLst>
              <p:tags r:id="rId33"/>
            </p:custDataLst>
          </p:nvPr>
        </p:nvSpPr>
        <p:spPr>
          <a:xfrm>
            <a:off x="937348" y="2864174"/>
            <a:ext cx="3886200" cy="203200"/>
          </a:xfrm>
          <a:prstGeom prst="rect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84" name="OTLSHAPE_T_02b2ca44426a40caa89325e473f713ba_JoinedDate">
            <a:extLst>
              <a:ext uri="{FF2B5EF4-FFF2-40B4-BE49-F238E27FC236}">
                <a16:creationId xmlns:a16="http://schemas.microsoft.com/office/drawing/2014/main" id="{8CA00DD1-690B-43D3-9E6B-DA2BD6875ACB}"/>
              </a:ext>
            </a:extLst>
          </p:cNvPr>
          <p:cNvSpPr txBox="1"/>
          <p:nvPr>
            <p:custDataLst>
              <p:tags r:id="rId34"/>
            </p:custDataLst>
          </p:nvPr>
        </p:nvSpPr>
        <p:spPr>
          <a:xfrm>
            <a:off x="4865903" y="2888830"/>
            <a:ext cx="988945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sv-SE" sz="1000" spc="-6" dirty="0" smtClean="0">
                <a:solidFill>
                  <a:srgbClr val="44546A"/>
                </a:solidFill>
                <a:latin typeface="Calibri" panose="020F0502020204030204" pitchFamily="34" charset="0"/>
              </a:rPr>
              <a:t>2017-01 - 2019-09</a:t>
            </a:r>
            <a:endParaRPr lang="en-SE" sz="1000" spc="-6" dirty="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85" name="OTLSHAPE_T_02b2ca44426a40caa89325e473f713ba_Title">
            <a:extLst>
              <a:ext uri="{FF2B5EF4-FFF2-40B4-BE49-F238E27FC236}">
                <a16:creationId xmlns:a16="http://schemas.microsoft.com/office/drawing/2014/main" id="{128E7F03-20F8-4E1B-9DD8-70B5747B3F64}"/>
              </a:ext>
            </a:extLst>
          </p:cNvPr>
          <p:cNvSpPr txBox="1"/>
          <p:nvPr>
            <p:custDataLst>
              <p:tags r:id="rId35"/>
            </p:custDataLst>
          </p:nvPr>
        </p:nvSpPr>
        <p:spPr>
          <a:xfrm>
            <a:off x="127000" y="2880515"/>
            <a:ext cx="3937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CA" sz="1100" b="1" spc="-8">
                <a:solidFill>
                  <a:schemeClr val="dk1"/>
                </a:solidFill>
                <a:latin typeface="Calibri" panose="020F0502020204030204" pitchFamily="34" charset="0"/>
              </a:rPr>
              <a:t>Design</a:t>
            </a:r>
            <a:endParaRPr lang="en-SE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169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/>
          <a:lstStyle/>
          <a:p>
            <a:r>
              <a:rPr lang="en-GB" dirty="0"/>
              <a:t>HVAC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DACD19D-96F8-4CBC-B1B4-7E1AA2254ECA}"/>
              </a:ext>
            </a:extLst>
          </p:cNvPr>
          <p:cNvSpPr txBox="1"/>
          <p:nvPr/>
        </p:nvSpPr>
        <p:spPr>
          <a:xfrm>
            <a:off x="457199" y="3356992"/>
            <a:ext cx="497889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Scope of Work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Monitoring of Turn-key Solution (HVAC-PLC1/2)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Critical Alarms, Archiving, OPI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SE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E7C73FA-7291-468A-A457-336A72855F36}"/>
              </a:ext>
            </a:extLst>
          </p:cNvPr>
          <p:cNvSpPr txBox="1"/>
          <p:nvPr/>
        </p:nvSpPr>
        <p:spPr>
          <a:xfrm>
            <a:off x="6876260" y="2804735"/>
            <a:ext cx="208822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Stakeholder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Target Division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SE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B7A4E3F-123E-4466-AA1B-09B930F32C42}"/>
              </a:ext>
            </a:extLst>
          </p:cNvPr>
          <p:cNvSpPr txBox="1"/>
          <p:nvPr/>
        </p:nvSpPr>
        <p:spPr>
          <a:xfrm>
            <a:off x="323528" y="4941168"/>
            <a:ext cx="436702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Status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Functional specifications starting to develop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PDR held in early 2018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S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CA1F9F-D244-4E1C-BCD0-526733EDF11A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4612800" y="4005064"/>
            <a:ext cx="4324904" cy="2016224"/>
          </a:xfrm>
          <a:prstGeom prst="rect">
            <a:avLst/>
          </a:prstGeom>
        </p:spPr>
      </p:pic>
      <p:sp>
        <p:nvSpPr>
          <p:cNvPr id="37" name="Slide Number Placeholder 3">
            <a:extLst>
              <a:ext uri="{FF2B5EF4-FFF2-40B4-BE49-F238E27FC236}">
                <a16:creationId xmlns:a16="http://schemas.microsoft.com/office/drawing/2014/main" id="{9A78E2C1-84BD-4C27-8307-007EB573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20259"/>
            <a:ext cx="2133600" cy="365125"/>
          </a:xfrm>
        </p:spPr>
        <p:txBody>
          <a:bodyPr/>
          <a:lstStyle/>
          <a:p>
            <a:pPr algn="l"/>
            <a:fld id="{551115BC-487E-4422-894C-CB7CD3E79223}" type="slidenum">
              <a:rPr lang="en-GB" noProof="0" smtClean="0"/>
              <a:pPr algn="l"/>
              <a:t>7</a:t>
            </a:fld>
            <a:endParaRPr lang="en-GB" noProof="0" dirty="0"/>
          </a:p>
        </p:txBody>
      </p:sp>
      <p:cxnSp>
        <p:nvCxnSpPr>
          <p:cNvPr id="39" name="OTLSHAPE_T_02b2ca44426a40caa89325e473f713ba_HorizontalConnector1">
            <a:extLst>
              <a:ext uri="{FF2B5EF4-FFF2-40B4-BE49-F238E27FC236}">
                <a16:creationId xmlns:a16="http://schemas.microsoft.com/office/drawing/2014/main" id="{94BA3B5B-6AB3-4A67-B746-926E1DE90F20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>
            <a:off x="516594" y="2965774"/>
            <a:ext cx="1389197" cy="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OTLSHAPE_M_096a0d86ca8742b3b9efbf3f2778515d_Connector1">
            <a:extLst>
              <a:ext uri="{FF2B5EF4-FFF2-40B4-BE49-F238E27FC236}">
                <a16:creationId xmlns:a16="http://schemas.microsoft.com/office/drawing/2014/main" id="{9A636654-D8A0-4D3E-9D6C-79DE1E3DBDB4}"/>
              </a:ext>
            </a:extLst>
          </p:cNvPr>
          <p:cNvCxnSpPr/>
          <p:nvPr>
            <p:custDataLst>
              <p:tags r:id="rId2"/>
            </p:custDataLst>
          </p:nvPr>
        </p:nvCxnSpPr>
        <p:spPr>
          <a:xfrm>
            <a:off x="8097421" y="1524747"/>
            <a:ext cx="0" cy="442172"/>
          </a:xfrm>
          <a:prstGeom prst="line">
            <a:avLst/>
          </a:prstGeom>
          <a:ln w="9525" cap="flat" cmpd="sng" algn="ctr">
            <a:solidFill>
              <a:srgbClr val="1F497E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OTLSHAPE_M_2eb2f2e7adf5465b98cfbab58814d3e2_Connector1">
            <a:extLst>
              <a:ext uri="{FF2B5EF4-FFF2-40B4-BE49-F238E27FC236}">
                <a16:creationId xmlns:a16="http://schemas.microsoft.com/office/drawing/2014/main" id="{D17A15E4-FD5D-4332-96A3-ABE2B105665D}"/>
              </a:ext>
            </a:extLst>
          </p:cNvPr>
          <p:cNvCxnSpPr/>
          <p:nvPr>
            <p:custDataLst>
              <p:tags r:id="rId3"/>
            </p:custDataLst>
          </p:nvPr>
        </p:nvCxnSpPr>
        <p:spPr>
          <a:xfrm>
            <a:off x="6642764" y="1524747"/>
            <a:ext cx="0" cy="442172"/>
          </a:xfrm>
          <a:prstGeom prst="line">
            <a:avLst/>
          </a:prstGeom>
          <a:ln w="9525" cap="flat" cmpd="sng" algn="ctr">
            <a:solidFill>
              <a:srgbClr val="1F497E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OTLSHAPE_M_0a6b4d1784814e74b103e6cc966a42ef_Connector1">
            <a:extLst>
              <a:ext uri="{FF2B5EF4-FFF2-40B4-BE49-F238E27FC236}">
                <a16:creationId xmlns:a16="http://schemas.microsoft.com/office/drawing/2014/main" id="{893116D2-423E-40F5-AB3A-2915125E5425}"/>
              </a:ext>
            </a:extLst>
          </p:cNvPr>
          <p:cNvCxnSpPr/>
          <p:nvPr>
            <p:custDataLst>
              <p:tags r:id="rId4"/>
            </p:custDataLst>
          </p:nvPr>
        </p:nvCxnSpPr>
        <p:spPr>
          <a:xfrm>
            <a:off x="5546790" y="1524747"/>
            <a:ext cx="0" cy="442172"/>
          </a:xfrm>
          <a:prstGeom prst="line">
            <a:avLst/>
          </a:prstGeom>
          <a:ln w="9525" cap="flat" cmpd="sng" algn="ctr">
            <a:solidFill>
              <a:srgbClr val="1F497E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OTLSHAPE_M_957e56873efd4e3ea433ff45f54a1824_Connector1">
            <a:extLst>
              <a:ext uri="{FF2B5EF4-FFF2-40B4-BE49-F238E27FC236}">
                <a16:creationId xmlns:a16="http://schemas.microsoft.com/office/drawing/2014/main" id="{007DAAED-4E00-4842-8035-17A50480CB49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>
            <a:off x="2517918" y="1524747"/>
            <a:ext cx="0" cy="442172"/>
          </a:xfrm>
          <a:prstGeom prst="line">
            <a:avLst/>
          </a:prstGeom>
          <a:ln w="9525" cap="flat" cmpd="sng" algn="ctr">
            <a:solidFill>
              <a:srgbClr val="1F497E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TLSHAPE_TB_00000000000000000000000000000000_LeftEndCaps">
            <a:extLst>
              <a:ext uri="{FF2B5EF4-FFF2-40B4-BE49-F238E27FC236}">
                <a16:creationId xmlns:a16="http://schemas.microsoft.com/office/drawing/2014/main" id="{48B33785-F6FC-45FA-B9AB-18C8F9B86F80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317500" y="2017888"/>
            <a:ext cx="451662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SE" b="1" spc="-38">
                <a:solidFill>
                  <a:srgbClr val="ED7D31"/>
                </a:solidFill>
                <a:latin typeface="Calibri" panose="020F0502020204030204" pitchFamily="34" charset="0"/>
              </a:rPr>
              <a:t>2017</a:t>
            </a:r>
          </a:p>
        </p:txBody>
      </p:sp>
      <p:sp>
        <p:nvSpPr>
          <p:cNvPr id="46" name="OTLSHAPE_TB_00000000000000000000000000000000_RightEndCaps">
            <a:extLst>
              <a:ext uri="{FF2B5EF4-FFF2-40B4-BE49-F238E27FC236}">
                <a16:creationId xmlns:a16="http://schemas.microsoft.com/office/drawing/2014/main" id="{D097CDCA-EEB6-4618-AB52-BF988AAA1D27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8363034" y="2017888"/>
            <a:ext cx="451662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SE" b="1" spc="-38">
                <a:solidFill>
                  <a:srgbClr val="ED7D31"/>
                </a:solidFill>
                <a:latin typeface="Calibri" panose="020F0502020204030204" pitchFamily="34" charset="0"/>
              </a:rPr>
              <a:t>2021</a:t>
            </a:r>
          </a:p>
        </p:txBody>
      </p:sp>
      <p:sp>
        <p:nvSpPr>
          <p:cNvPr id="47" name="OTLSHAPE_TB_00000000000000000000000000000000_ScaleContainer">
            <a:extLst>
              <a:ext uri="{FF2B5EF4-FFF2-40B4-BE49-F238E27FC236}">
                <a16:creationId xmlns:a16="http://schemas.microsoft.com/office/drawing/2014/main" id="{5F224A18-EDF4-491A-920D-1C191679FA2E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933365" y="1966919"/>
            <a:ext cx="7289800" cy="381000"/>
          </a:xfrm>
          <a:prstGeom prst="rect">
            <a:avLst/>
          </a:prstGeom>
          <a:gradFill flip="none" rotWithShape="1">
            <a:gsLst>
              <a:gs pos="0">
                <a:srgbClr val="44546A"/>
              </a:gs>
              <a:gs pos="0">
                <a:srgbClr val="44546A"/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49" name="OTLSHAPE_TB_00000000000000000000000000000000_ElapsedTime">
            <a:extLst>
              <a:ext uri="{FF2B5EF4-FFF2-40B4-BE49-F238E27FC236}">
                <a16:creationId xmlns:a16="http://schemas.microsoft.com/office/drawing/2014/main" id="{50C19437-9846-4FC1-BA42-1BC54C0B0E52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933365" y="2271719"/>
            <a:ext cx="3302000" cy="76200"/>
          </a:xfrm>
          <a:prstGeom prst="rect">
            <a:avLst/>
          </a:prstGeom>
          <a:solidFill>
            <a:srgbClr val="FF0000">
              <a:alpha val="74902"/>
            </a:srgbClr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>
              <a:rot lat="0" lon="0" rev="0"/>
            </a:lightRig>
          </a:scene3d>
          <a:sp3d>
            <a:bevelT w="12700" h="139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50" name="OTLSHAPE_TB_00000000000000000000000000000000_TodayMarkerShape">
            <a:extLst>
              <a:ext uri="{FF2B5EF4-FFF2-40B4-BE49-F238E27FC236}">
                <a16:creationId xmlns:a16="http://schemas.microsoft.com/office/drawing/2014/main" id="{4D201A92-98D0-451E-9E64-93991EFF7F28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4173420" y="2347919"/>
            <a:ext cx="114300" cy="127000"/>
          </a:xfrm>
          <a:prstGeom prst="triangl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51" name="OTLSHAPE_TB_00000000000000000000000000000000_TodayMarkerText">
            <a:extLst>
              <a:ext uri="{FF2B5EF4-FFF2-40B4-BE49-F238E27FC236}">
                <a16:creationId xmlns:a16="http://schemas.microsoft.com/office/drawing/2014/main" id="{EA77DB42-E408-4E20-AB5A-0BE1EC599D82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4047720" y="2474919"/>
            <a:ext cx="36830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CA" sz="1200" spc="-12">
                <a:solidFill>
                  <a:schemeClr val="dk1"/>
                </a:solidFill>
                <a:latin typeface="Calibri" panose="020F0502020204030204" pitchFamily="34" charset="0"/>
              </a:rPr>
              <a:t>Today</a:t>
            </a:r>
            <a:endParaRPr lang="en-SE" sz="1200" spc="-12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54" name="OTLSHAPE_TB_00000000000000000000000000000000_TimescaleInterval1">
            <a:extLst>
              <a:ext uri="{FF2B5EF4-FFF2-40B4-BE49-F238E27FC236}">
                <a16:creationId xmlns:a16="http://schemas.microsoft.com/office/drawing/2014/main" id="{497CE162-F879-47B7-AD00-5A6AEE06583C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996865" y="2064392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SE" sz="1200" spc="-20">
                <a:solidFill>
                  <a:schemeClr val="lt1"/>
                </a:solidFill>
                <a:latin typeface="Calibri" panose="020F0502020204030204" pitchFamily="34" charset="0"/>
              </a:rPr>
              <a:t>2017</a:t>
            </a:r>
          </a:p>
        </p:txBody>
      </p:sp>
      <p:cxnSp>
        <p:nvCxnSpPr>
          <p:cNvPr id="55" name="OTLSHAPE_TB_00000000000000000000000000000000_Separator1">
            <a:extLst>
              <a:ext uri="{FF2B5EF4-FFF2-40B4-BE49-F238E27FC236}">
                <a16:creationId xmlns:a16="http://schemas.microsoft.com/office/drawing/2014/main" id="{45984131-76DD-4C22-8048-1FBDFD1BF062}"/>
              </a:ext>
            </a:extLst>
          </p:cNvPr>
          <p:cNvCxnSpPr/>
          <p:nvPr>
            <p:custDataLst>
              <p:tags r:id="rId13"/>
            </p:custDataLst>
          </p:nvPr>
        </p:nvCxnSpPr>
        <p:spPr>
          <a:xfrm>
            <a:off x="2388022" y="2055819"/>
            <a:ext cx="0" cy="2032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TLSHAPE_TB_00000000000000000000000000000000_TimescaleInterval2">
            <a:extLst>
              <a:ext uri="{FF2B5EF4-FFF2-40B4-BE49-F238E27FC236}">
                <a16:creationId xmlns:a16="http://schemas.microsoft.com/office/drawing/2014/main" id="{553D18DB-485A-4479-B04E-00AB570FD283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2451522" y="2064392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SE" sz="1200" spc="-20">
                <a:solidFill>
                  <a:schemeClr val="lt1"/>
                </a:solidFill>
                <a:latin typeface="Calibri" panose="020F0502020204030204" pitchFamily="34" charset="0"/>
              </a:rPr>
              <a:t>2018</a:t>
            </a:r>
          </a:p>
        </p:txBody>
      </p:sp>
      <p:cxnSp>
        <p:nvCxnSpPr>
          <p:cNvPr id="58" name="OTLSHAPE_TB_00000000000000000000000000000000_Separator2">
            <a:extLst>
              <a:ext uri="{FF2B5EF4-FFF2-40B4-BE49-F238E27FC236}">
                <a16:creationId xmlns:a16="http://schemas.microsoft.com/office/drawing/2014/main" id="{C4DCC036-6747-4AB9-869B-65C40596A706}"/>
              </a:ext>
            </a:extLst>
          </p:cNvPr>
          <p:cNvCxnSpPr/>
          <p:nvPr>
            <p:custDataLst>
              <p:tags r:id="rId15"/>
            </p:custDataLst>
          </p:nvPr>
        </p:nvCxnSpPr>
        <p:spPr>
          <a:xfrm>
            <a:off x="3842679" y="2055819"/>
            <a:ext cx="0" cy="2032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TLSHAPE_TB_00000000000000000000000000000000_TimescaleInterval3">
            <a:extLst>
              <a:ext uri="{FF2B5EF4-FFF2-40B4-BE49-F238E27FC236}">
                <a16:creationId xmlns:a16="http://schemas.microsoft.com/office/drawing/2014/main" id="{F841B643-C267-47B9-911A-1DC27B2F34FA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3906179" y="2064392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SE" sz="1200" spc="-20">
                <a:solidFill>
                  <a:schemeClr val="lt1"/>
                </a:solidFill>
                <a:latin typeface="Calibri" panose="020F0502020204030204" pitchFamily="34" charset="0"/>
              </a:rPr>
              <a:t>2019</a:t>
            </a:r>
          </a:p>
        </p:txBody>
      </p:sp>
      <p:cxnSp>
        <p:nvCxnSpPr>
          <p:cNvPr id="69" name="OTLSHAPE_TB_00000000000000000000000000000000_Separator3">
            <a:extLst>
              <a:ext uri="{FF2B5EF4-FFF2-40B4-BE49-F238E27FC236}">
                <a16:creationId xmlns:a16="http://schemas.microsoft.com/office/drawing/2014/main" id="{3946ABBA-75F2-47AE-A801-21E8248D5776}"/>
              </a:ext>
            </a:extLst>
          </p:cNvPr>
          <p:cNvCxnSpPr/>
          <p:nvPr>
            <p:custDataLst>
              <p:tags r:id="rId17"/>
            </p:custDataLst>
          </p:nvPr>
        </p:nvCxnSpPr>
        <p:spPr>
          <a:xfrm>
            <a:off x="5297336" y="2055819"/>
            <a:ext cx="0" cy="2032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TLSHAPE_TB_00000000000000000000000000000000_TimescaleInterval4">
            <a:extLst>
              <a:ext uri="{FF2B5EF4-FFF2-40B4-BE49-F238E27FC236}">
                <a16:creationId xmlns:a16="http://schemas.microsoft.com/office/drawing/2014/main" id="{54082425-555A-4EB5-A046-F455A7DD3B14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5360836" y="2064392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SE" sz="1200" spc="-20">
                <a:solidFill>
                  <a:schemeClr val="lt1"/>
                </a:solidFill>
                <a:latin typeface="Calibri" panose="020F0502020204030204" pitchFamily="34" charset="0"/>
              </a:rPr>
              <a:t>2020</a:t>
            </a:r>
          </a:p>
        </p:txBody>
      </p:sp>
      <p:cxnSp>
        <p:nvCxnSpPr>
          <p:cNvPr id="72" name="OTLSHAPE_TB_00000000000000000000000000000000_Separator4">
            <a:extLst>
              <a:ext uri="{FF2B5EF4-FFF2-40B4-BE49-F238E27FC236}">
                <a16:creationId xmlns:a16="http://schemas.microsoft.com/office/drawing/2014/main" id="{E9DE0C29-EEB8-4C79-B356-19E2773D4179}"/>
              </a:ext>
            </a:extLst>
          </p:cNvPr>
          <p:cNvCxnSpPr/>
          <p:nvPr>
            <p:custDataLst>
              <p:tags r:id="rId19"/>
            </p:custDataLst>
          </p:nvPr>
        </p:nvCxnSpPr>
        <p:spPr>
          <a:xfrm>
            <a:off x="6755978" y="2055819"/>
            <a:ext cx="0" cy="2032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TLSHAPE_TB_00000000000000000000000000000000_TimescaleInterval5">
            <a:extLst>
              <a:ext uri="{FF2B5EF4-FFF2-40B4-BE49-F238E27FC236}">
                <a16:creationId xmlns:a16="http://schemas.microsoft.com/office/drawing/2014/main" id="{3845A594-E68C-4D45-8400-0480F0219F7E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6819478" y="2064392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SE" sz="1200" spc="-20">
                <a:solidFill>
                  <a:schemeClr val="lt1"/>
                </a:solidFill>
                <a:latin typeface="Calibri" panose="020F0502020204030204" pitchFamily="34" charset="0"/>
              </a:rPr>
              <a:t>2021</a:t>
            </a:r>
          </a:p>
        </p:txBody>
      </p:sp>
      <p:sp>
        <p:nvSpPr>
          <p:cNvPr id="77" name="OTLSHAPE_M_957e56873efd4e3ea433ff45f54a1824_Title">
            <a:extLst>
              <a:ext uri="{FF2B5EF4-FFF2-40B4-BE49-F238E27FC236}">
                <a16:creationId xmlns:a16="http://schemas.microsoft.com/office/drawing/2014/main" id="{FA6A5BE9-B394-4E3A-9633-95E18DFDB55B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2740168" y="1412776"/>
            <a:ext cx="2413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CA" sz="1100" b="1" spc="-14">
                <a:solidFill>
                  <a:schemeClr val="dk1"/>
                </a:solidFill>
                <a:latin typeface="Calibri" panose="020F0502020204030204" pitchFamily="34" charset="0"/>
              </a:rPr>
              <a:t>PDR</a:t>
            </a:r>
            <a:endParaRPr lang="en-SE" sz="1100" b="1" spc="-14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80" name="OTLSHAPE_M_957e56873efd4e3ea433ff45f54a1824_Date">
            <a:extLst>
              <a:ext uri="{FF2B5EF4-FFF2-40B4-BE49-F238E27FC236}">
                <a16:creationId xmlns:a16="http://schemas.microsoft.com/office/drawing/2014/main" id="{B7708740-78BE-4834-9AAA-967801FECE94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2740168" y="1596562"/>
            <a:ext cx="501086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sv-SE" sz="1000" spc="-10" dirty="0" smtClean="0">
                <a:solidFill>
                  <a:srgbClr val="44546A"/>
                </a:solidFill>
                <a:latin typeface="Calibri" panose="020F0502020204030204" pitchFamily="34" charset="0"/>
              </a:rPr>
              <a:t>2018-02</a:t>
            </a:r>
            <a:endParaRPr lang="en-SE" sz="1000" spc="-10" dirty="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81" name="OTLSHAPE_M_957e56873efd4e3ea433ff45f54a1824_Shape">
            <a:extLst>
              <a:ext uri="{FF2B5EF4-FFF2-40B4-BE49-F238E27FC236}">
                <a16:creationId xmlns:a16="http://schemas.microsoft.com/office/drawing/2014/main" id="{98B0F8DB-91EE-4A2C-AFC1-AF7546CE8315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 rot="16200000">
            <a:off x="2543318" y="1524747"/>
            <a:ext cx="165100" cy="165100"/>
          </a:xfrm>
          <a:prstGeom prst="flowChartMerge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82" name="OTLSHAPE_M_0a6b4d1784814e74b103e6cc966a42ef_Title">
            <a:extLst>
              <a:ext uri="{FF2B5EF4-FFF2-40B4-BE49-F238E27FC236}">
                <a16:creationId xmlns:a16="http://schemas.microsoft.com/office/drawing/2014/main" id="{77397D0B-89B8-45B5-8428-E518F6AA69E6}"/>
              </a:ext>
            </a:extLst>
          </p:cNvPr>
          <p:cNvSpPr txBox="1"/>
          <p:nvPr>
            <p:custDataLst>
              <p:tags r:id="rId24"/>
            </p:custDataLst>
          </p:nvPr>
        </p:nvSpPr>
        <p:spPr>
          <a:xfrm>
            <a:off x="5769040" y="1412776"/>
            <a:ext cx="2413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CA" sz="1100" b="1" spc="-14">
                <a:solidFill>
                  <a:schemeClr val="dk1"/>
                </a:solidFill>
                <a:latin typeface="Calibri" panose="020F0502020204030204" pitchFamily="34" charset="0"/>
              </a:rPr>
              <a:t>CDR</a:t>
            </a:r>
            <a:endParaRPr lang="en-SE" sz="1100" b="1" spc="-14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83" name="OTLSHAPE_M_0a6b4d1784814e74b103e6cc966a42ef_Date">
            <a:extLst>
              <a:ext uri="{FF2B5EF4-FFF2-40B4-BE49-F238E27FC236}">
                <a16:creationId xmlns:a16="http://schemas.microsoft.com/office/drawing/2014/main" id="{19590373-D83C-45AF-9FC5-CE3E9BA9B4A9}"/>
              </a:ext>
            </a:extLst>
          </p:cNvPr>
          <p:cNvSpPr txBox="1"/>
          <p:nvPr>
            <p:custDataLst>
              <p:tags r:id="rId25"/>
            </p:custDataLst>
          </p:nvPr>
        </p:nvSpPr>
        <p:spPr>
          <a:xfrm>
            <a:off x="5769039" y="1596562"/>
            <a:ext cx="632425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sv-SE" sz="1000" spc="-10" dirty="0" smtClean="0">
                <a:solidFill>
                  <a:srgbClr val="44546A"/>
                </a:solidFill>
                <a:latin typeface="Calibri" panose="020F0502020204030204" pitchFamily="34" charset="0"/>
              </a:rPr>
              <a:t>2020-03</a:t>
            </a:r>
            <a:endParaRPr lang="en-SE" sz="1000" spc="-10" dirty="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84" name="OTLSHAPE_M_0a6b4d1784814e74b103e6cc966a42ef_Shape">
            <a:extLst>
              <a:ext uri="{FF2B5EF4-FFF2-40B4-BE49-F238E27FC236}">
                <a16:creationId xmlns:a16="http://schemas.microsoft.com/office/drawing/2014/main" id="{5FAADFE0-AE70-4E81-8CA7-28FD780BA7CF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 rot="16200000">
            <a:off x="5572190" y="1524747"/>
            <a:ext cx="165100" cy="165100"/>
          </a:xfrm>
          <a:prstGeom prst="flowChartMerge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85" name="OTLSHAPE_M_2eb2f2e7adf5465b98cfbab58814d3e2_Title">
            <a:extLst>
              <a:ext uri="{FF2B5EF4-FFF2-40B4-BE49-F238E27FC236}">
                <a16:creationId xmlns:a16="http://schemas.microsoft.com/office/drawing/2014/main" id="{362AC0EC-32E1-4B9F-A97B-754971E4983B}"/>
              </a:ext>
            </a:extLst>
          </p:cNvPr>
          <p:cNvSpPr txBox="1"/>
          <p:nvPr>
            <p:custDataLst>
              <p:tags r:id="rId27"/>
            </p:custDataLst>
          </p:nvPr>
        </p:nvSpPr>
        <p:spPr>
          <a:xfrm>
            <a:off x="6865014" y="1412776"/>
            <a:ext cx="2286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CA" sz="1100" b="1" spc="-18">
                <a:solidFill>
                  <a:schemeClr val="dk1"/>
                </a:solidFill>
                <a:latin typeface="Calibri" panose="020F0502020204030204" pitchFamily="34" charset="0"/>
              </a:rPr>
              <a:t>TRR</a:t>
            </a:r>
            <a:endParaRPr lang="en-SE" sz="1100" b="1" spc="-1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86" name="OTLSHAPE_M_2eb2f2e7adf5465b98cfbab58814d3e2_Date">
            <a:extLst>
              <a:ext uri="{FF2B5EF4-FFF2-40B4-BE49-F238E27FC236}">
                <a16:creationId xmlns:a16="http://schemas.microsoft.com/office/drawing/2014/main" id="{0F28786B-2053-46EE-9C3D-6DEB94C74048}"/>
              </a:ext>
            </a:extLst>
          </p:cNvPr>
          <p:cNvSpPr txBox="1"/>
          <p:nvPr>
            <p:custDataLst>
              <p:tags r:id="rId28"/>
            </p:custDataLst>
          </p:nvPr>
        </p:nvSpPr>
        <p:spPr>
          <a:xfrm>
            <a:off x="6865014" y="1596562"/>
            <a:ext cx="501086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sv-SE" sz="1000" spc="-10" dirty="0" smtClean="0">
                <a:solidFill>
                  <a:srgbClr val="44546A"/>
                </a:solidFill>
                <a:latin typeface="Calibri" panose="020F0502020204030204" pitchFamily="34" charset="0"/>
              </a:rPr>
              <a:t>2020-12</a:t>
            </a:r>
            <a:endParaRPr lang="en-SE" sz="1000" spc="-10" dirty="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88" name="OTLSHAPE_M_2eb2f2e7adf5465b98cfbab58814d3e2_Shape">
            <a:extLst>
              <a:ext uri="{FF2B5EF4-FFF2-40B4-BE49-F238E27FC236}">
                <a16:creationId xmlns:a16="http://schemas.microsoft.com/office/drawing/2014/main" id="{D69CEFF0-D2A9-4193-AFFC-9F1BC966FDAC}"/>
              </a:ext>
            </a:extLst>
          </p:cNvPr>
          <p:cNvSpPr/>
          <p:nvPr>
            <p:custDataLst>
              <p:tags r:id="rId29"/>
            </p:custDataLst>
          </p:nvPr>
        </p:nvSpPr>
        <p:spPr>
          <a:xfrm rot="16200000">
            <a:off x="6668164" y="1524747"/>
            <a:ext cx="165100" cy="165100"/>
          </a:xfrm>
          <a:prstGeom prst="flowChartMerge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89" name="OTLSHAPE_M_096a0d86ca8742b3b9efbf3f2778515d_Title">
            <a:extLst>
              <a:ext uri="{FF2B5EF4-FFF2-40B4-BE49-F238E27FC236}">
                <a16:creationId xmlns:a16="http://schemas.microsoft.com/office/drawing/2014/main" id="{064E496B-3B28-44AB-A3E7-6DE4D5B7ADC1}"/>
              </a:ext>
            </a:extLst>
          </p:cNvPr>
          <p:cNvSpPr txBox="1"/>
          <p:nvPr>
            <p:custDataLst>
              <p:tags r:id="rId30"/>
            </p:custDataLst>
          </p:nvPr>
        </p:nvSpPr>
        <p:spPr>
          <a:xfrm>
            <a:off x="8319671" y="1412776"/>
            <a:ext cx="2286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CA" sz="1100" b="1" spc="-18">
                <a:solidFill>
                  <a:schemeClr val="dk1"/>
                </a:solidFill>
                <a:latin typeface="Calibri" panose="020F0502020204030204" pitchFamily="34" charset="0"/>
              </a:rPr>
              <a:t>SAR</a:t>
            </a:r>
            <a:endParaRPr lang="en-SE" sz="1100" b="1" spc="-1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90" name="OTLSHAPE_M_096a0d86ca8742b3b9efbf3f2778515d_Date">
            <a:extLst>
              <a:ext uri="{FF2B5EF4-FFF2-40B4-BE49-F238E27FC236}">
                <a16:creationId xmlns:a16="http://schemas.microsoft.com/office/drawing/2014/main" id="{9B046B9F-E041-4228-BC7D-0C19716F3644}"/>
              </a:ext>
            </a:extLst>
          </p:cNvPr>
          <p:cNvSpPr txBox="1"/>
          <p:nvPr>
            <p:custDataLst>
              <p:tags r:id="rId31"/>
            </p:custDataLst>
          </p:nvPr>
        </p:nvSpPr>
        <p:spPr>
          <a:xfrm>
            <a:off x="8319670" y="1596562"/>
            <a:ext cx="618033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sv-SE" sz="1000" spc="-10" dirty="0" smtClean="0">
                <a:solidFill>
                  <a:srgbClr val="44546A"/>
                </a:solidFill>
                <a:latin typeface="Calibri" panose="020F0502020204030204" pitchFamily="34" charset="0"/>
              </a:rPr>
              <a:t>2021-12</a:t>
            </a:r>
            <a:endParaRPr lang="en-SE" sz="1000" spc="-10" dirty="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91" name="OTLSHAPE_M_096a0d86ca8742b3b9efbf3f2778515d_Shape">
            <a:extLst>
              <a:ext uri="{FF2B5EF4-FFF2-40B4-BE49-F238E27FC236}">
                <a16:creationId xmlns:a16="http://schemas.microsoft.com/office/drawing/2014/main" id="{F881322B-26DF-4DE8-B7C4-1433D4108EEF}"/>
              </a:ext>
            </a:extLst>
          </p:cNvPr>
          <p:cNvSpPr/>
          <p:nvPr>
            <p:custDataLst>
              <p:tags r:id="rId32"/>
            </p:custDataLst>
          </p:nvPr>
        </p:nvSpPr>
        <p:spPr>
          <a:xfrm rot="16200000">
            <a:off x="8122821" y="1524747"/>
            <a:ext cx="165100" cy="165100"/>
          </a:xfrm>
          <a:prstGeom prst="flowChartMerge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92" name="OTLSHAPE_T_02b2ca44426a40caa89325e473f713ba_Shape">
            <a:extLst>
              <a:ext uri="{FF2B5EF4-FFF2-40B4-BE49-F238E27FC236}">
                <a16:creationId xmlns:a16="http://schemas.microsoft.com/office/drawing/2014/main" id="{5E28735F-4844-4552-975D-2A4C975F6687}"/>
              </a:ext>
            </a:extLst>
          </p:cNvPr>
          <p:cNvSpPr/>
          <p:nvPr>
            <p:custDataLst>
              <p:tags r:id="rId33"/>
            </p:custDataLst>
          </p:nvPr>
        </p:nvSpPr>
        <p:spPr>
          <a:xfrm>
            <a:off x="1905791" y="2864174"/>
            <a:ext cx="3644900" cy="203200"/>
          </a:xfrm>
          <a:prstGeom prst="rect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93" name="OTLSHAPE_T_02b2ca44426a40caa89325e473f713ba_JoinedDate">
            <a:extLst>
              <a:ext uri="{FF2B5EF4-FFF2-40B4-BE49-F238E27FC236}">
                <a16:creationId xmlns:a16="http://schemas.microsoft.com/office/drawing/2014/main" id="{86F72307-9988-4FF6-8346-00D232871F43}"/>
              </a:ext>
            </a:extLst>
          </p:cNvPr>
          <p:cNvSpPr txBox="1"/>
          <p:nvPr>
            <p:custDataLst>
              <p:tags r:id="rId34"/>
            </p:custDataLst>
          </p:nvPr>
        </p:nvSpPr>
        <p:spPr>
          <a:xfrm>
            <a:off x="5591239" y="2892704"/>
            <a:ext cx="967073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sv-SE" sz="1000" spc="-6" dirty="0" smtClean="0">
                <a:solidFill>
                  <a:srgbClr val="44546A"/>
                </a:solidFill>
                <a:latin typeface="Calibri" panose="020F0502020204030204" pitchFamily="34" charset="0"/>
              </a:rPr>
              <a:t>2017-09 - 2020-03</a:t>
            </a:r>
            <a:endParaRPr lang="en-SE" sz="1000" spc="-6" dirty="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94" name="OTLSHAPE_T_02b2ca44426a40caa89325e473f713ba_Title">
            <a:extLst>
              <a:ext uri="{FF2B5EF4-FFF2-40B4-BE49-F238E27FC236}">
                <a16:creationId xmlns:a16="http://schemas.microsoft.com/office/drawing/2014/main" id="{C421E938-EA41-45B4-ADDA-86822A74AFF0}"/>
              </a:ext>
            </a:extLst>
          </p:cNvPr>
          <p:cNvSpPr txBox="1"/>
          <p:nvPr>
            <p:custDataLst>
              <p:tags r:id="rId35"/>
            </p:custDataLst>
          </p:nvPr>
        </p:nvSpPr>
        <p:spPr>
          <a:xfrm>
            <a:off x="127000" y="2880515"/>
            <a:ext cx="3937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CA" sz="1100" b="1" spc="-8">
                <a:solidFill>
                  <a:schemeClr val="dk1"/>
                </a:solidFill>
                <a:latin typeface="Calibri" panose="020F0502020204030204" pitchFamily="34" charset="0"/>
              </a:rPr>
              <a:t>Design</a:t>
            </a:r>
            <a:endParaRPr lang="en-SE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688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>
            <a:normAutofit/>
          </a:bodyPr>
          <a:lstStyle/>
          <a:p>
            <a:r>
              <a:rPr lang="en-GB" sz="2400" dirty="0"/>
              <a:t>Vacuum System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E2BE1EA-2FC5-4BC3-A37C-C73D0E6E16B4}"/>
              </a:ext>
            </a:extLst>
          </p:cNvPr>
          <p:cNvSpPr txBox="1"/>
          <p:nvPr/>
        </p:nvSpPr>
        <p:spPr>
          <a:xfrm>
            <a:off x="457200" y="3445257"/>
            <a:ext cx="455688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Scope of Work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Monolith Rough Vacuum System (VAC-PLC) 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Proton Beam Window (VAC-PLC)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SE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0CC2A67-5C48-4AEB-B0E5-A59A6A900E32}"/>
              </a:ext>
            </a:extLst>
          </p:cNvPr>
          <p:cNvSpPr txBox="1"/>
          <p:nvPr/>
        </p:nvSpPr>
        <p:spPr>
          <a:xfrm>
            <a:off x="5868144" y="2564904"/>
            <a:ext cx="30353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Stakeholders</a:t>
            </a:r>
            <a:endParaRPr lang="en-US" sz="1600" dirty="0"/>
          </a:p>
          <a:p>
            <a:pPr marL="285750" indent="-285750">
              <a:buFontTx/>
              <a:buChar char="-"/>
            </a:pPr>
            <a:r>
              <a:rPr lang="en-US" sz="1600" dirty="0"/>
              <a:t>Target Division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Vacuum Group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ICS </a:t>
            </a:r>
            <a:r>
              <a:rPr lang="en-US" sz="1600" dirty="0" smtClean="0"/>
              <a:t>work package 10 </a:t>
            </a:r>
            <a:endParaRPr lang="en-US" sz="1600" dirty="0"/>
          </a:p>
          <a:p>
            <a:pPr marL="285750" indent="-285750">
              <a:buFontTx/>
              <a:buChar char="-"/>
            </a:pPr>
            <a:endParaRPr lang="en-US" sz="1600" dirty="0"/>
          </a:p>
          <a:p>
            <a:pPr marL="285750" indent="-285750">
              <a:buFontTx/>
              <a:buChar char="-"/>
            </a:pPr>
            <a:endParaRPr lang="en-SE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749CB15-6A54-4826-B6B2-D74119AF45F3}"/>
              </a:ext>
            </a:extLst>
          </p:cNvPr>
          <p:cNvSpPr txBox="1"/>
          <p:nvPr/>
        </p:nvSpPr>
        <p:spPr>
          <a:xfrm>
            <a:off x="323528" y="4941168"/>
            <a:ext cx="4367029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Status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Target’s Vacuum CDR scheduled in next couple months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Control Development to be coordinated with Accelerator work, current plan may change</a:t>
            </a:r>
          </a:p>
          <a:p>
            <a:r>
              <a:rPr lang="en-US" dirty="0"/>
              <a:t> 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S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C72AC6-A8D2-4281-ACA3-E6E7004D654F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5171062" y="3671608"/>
            <a:ext cx="3643634" cy="2651888"/>
          </a:xfrm>
          <a:prstGeom prst="rect">
            <a:avLst/>
          </a:prstGeom>
        </p:spPr>
      </p:pic>
      <p:sp>
        <p:nvSpPr>
          <p:cNvPr id="36" name="Slide Number Placeholder 3">
            <a:extLst>
              <a:ext uri="{FF2B5EF4-FFF2-40B4-BE49-F238E27FC236}">
                <a16:creationId xmlns:a16="http://schemas.microsoft.com/office/drawing/2014/main" id="{BE3E69AB-C80C-46CC-A291-8500C10CD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pPr algn="l"/>
            <a:fld id="{551115BC-487E-4422-894C-CB7CD3E79223}" type="slidenum">
              <a:rPr lang="en-GB" noProof="0" smtClean="0"/>
              <a:pPr algn="l"/>
              <a:t>8</a:t>
            </a:fld>
            <a:endParaRPr lang="en-GB" noProof="0" dirty="0"/>
          </a:p>
        </p:txBody>
      </p:sp>
      <p:cxnSp>
        <p:nvCxnSpPr>
          <p:cNvPr id="37" name="OTLSHAPE_T_02b2ca44426a40caa89325e473f713ba_HorizontalConnector1">
            <a:extLst>
              <a:ext uri="{FF2B5EF4-FFF2-40B4-BE49-F238E27FC236}">
                <a16:creationId xmlns:a16="http://schemas.microsoft.com/office/drawing/2014/main" id="{C04ED297-49BE-4A77-B4C8-9CB39B03B9EC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>
            <a:off x="516594" y="2967360"/>
            <a:ext cx="423407" cy="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OTLSHAPE_M_096a0d86ca8742b3b9efbf3f2778515d_Connector1">
            <a:extLst>
              <a:ext uri="{FF2B5EF4-FFF2-40B4-BE49-F238E27FC236}">
                <a16:creationId xmlns:a16="http://schemas.microsoft.com/office/drawing/2014/main" id="{99FF39F9-CD69-46C2-A4B8-61F2E799CD75}"/>
              </a:ext>
            </a:extLst>
          </p:cNvPr>
          <p:cNvCxnSpPr/>
          <p:nvPr>
            <p:custDataLst>
              <p:tags r:id="rId2"/>
            </p:custDataLst>
          </p:nvPr>
        </p:nvCxnSpPr>
        <p:spPr>
          <a:xfrm>
            <a:off x="8017785" y="1526333"/>
            <a:ext cx="0" cy="442172"/>
          </a:xfrm>
          <a:prstGeom prst="line">
            <a:avLst/>
          </a:prstGeom>
          <a:ln w="9525" cap="flat" cmpd="sng" algn="ctr">
            <a:solidFill>
              <a:srgbClr val="1F497E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OTLSHAPE_M_2eb2f2e7adf5465b98cfbab58814d3e2_Connector1">
            <a:extLst>
              <a:ext uri="{FF2B5EF4-FFF2-40B4-BE49-F238E27FC236}">
                <a16:creationId xmlns:a16="http://schemas.microsoft.com/office/drawing/2014/main" id="{EAFD26BF-D234-4BEF-8C3B-FFC2654DB5E8}"/>
              </a:ext>
            </a:extLst>
          </p:cNvPr>
          <p:cNvCxnSpPr/>
          <p:nvPr>
            <p:custDataLst>
              <p:tags r:id="rId3"/>
            </p:custDataLst>
          </p:nvPr>
        </p:nvCxnSpPr>
        <p:spPr>
          <a:xfrm>
            <a:off x="6191827" y="1526333"/>
            <a:ext cx="0" cy="442172"/>
          </a:xfrm>
          <a:prstGeom prst="line">
            <a:avLst/>
          </a:prstGeom>
          <a:ln w="9525" cap="flat" cmpd="sng" algn="ctr">
            <a:solidFill>
              <a:srgbClr val="1F497E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OTLSHAPE_M_0a6b4d1784814e74b103e6cc966a42ef_Connector1">
            <a:extLst>
              <a:ext uri="{FF2B5EF4-FFF2-40B4-BE49-F238E27FC236}">
                <a16:creationId xmlns:a16="http://schemas.microsoft.com/office/drawing/2014/main" id="{93C03968-E27B-4D78-A941-0ADA5A963EFF}"/>
              </a:ext>
            </a:extLst>
          </p:cNvPr>
          <p:cNvCxnSpPr/>
          <p:nvPr>
            <p:custDataLst>
              <p:tags r:id="rId4"/>
            </p:custDataLst>
          </p:nvPr>
        </p:nvCxnSpPr>
        <p:spPr>
          <a:xfrm>
            <a:off x="3974119" y="1526333"/>
            <a:ext cx="0" cy="442172"/>
          </a:xfrm>
          <a:prstGeom prst="line">
            <a:avLst/>
          </a:prstGeom>
          <a:ln w="9525" cap="flat" cmpd="sng" algn="ctr">
            <a:solidFill>
              <a:srgbClr val="1F497E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OTLSHAPE_M_957e56873efd4e3ea433ff45f54a1824_Connector1">
            <a:extLst>
              <a:ext uri="{FF2B5EF4-FFF2-40B4-BE49-F238E27FC236}">
                <a16:creationId xmlns:a16="http://schemas.microsoft.com/office/drawing/2014/main" id="{A94623EE-0031-4A90-A61C-B3056A4236BD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>
            <a:off x="2553197" y="1526333"/>
            <a:ext cx="0" cy="442172"/>
          </a:xfrm>
          <a:prstGeom prst="line">
            <a:avLst/>
          </a:prstGeom>
          <a:ln w="9525" cap="flat" cmpd="sng" algn="ctr">
            <a:solidFill>
              <a:srgbClr val="1F497E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TLSHAPE_TB_00000000000000000000000000000000_LeftEndCaps">
            <a:extLst>
              <a:ext uri="{FF2B5EF4-FFF2-40B4-BE49-F238E27FC236}">
                <a16:creationId xmlns:a16="http://schemas.microsoft.com/office/drawing/2014/main" id="{6BA4D493-D7E3-47C6-A11E-C46511CF9449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317500" y="2019474"/>
            <a:ext cx="451662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SE" b="1" spc="-38">
                <a:solidFill>
                  <a:srgbClr val="ED7D31"/>
                </a:solidFill>
                <a:latin typeface="Calibri" panose="020F0502020204030204" pitchFamily="34" charset="0"/>
              </a:rPr>
              <a:t>2019</a:t>
            </a:r>
          </a:p>
        </p:txBody>
      </p:sp>
      <p:sp>
        <p:nvSpPr>
          <p:cNvPr id="45" name="OTLSHAPE_TB_00000000000000000000000000000000_RightEndCaps">
            <a:extLst>
              <a:ext uri="{FF2B5EF4-FFF2-40B4-BE49-F238E27FC236}">
                <a16:creationId xmlns:a16="http://schemas.microsoft.com/office/drawing/2014/main" id="{159CEC40-7AC2-4D07-85DE-68E31B914861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8363034" y="2019474"/>
            <a:ext cx="451662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SE" b="1" spc="-38">
                <a:solidFill>
                  <a:srgbClr val="ED7D31"/>
                </a:solidFill>
                <a:latin typeface="Calibri" panose="020F0502020204030204" pitchFamily="34" charset="0"/>
              </a:rPr>
              <a:t>2021</a:t>
            </a:r>
          </a:p>
        </p:txBody>
      </p:sp>
      <p:sp>
        <p:nvSpPr>
          <p:cNvPr id="46" name="OTLSHAPE_TB_00000000000000000000000000000000_ScaleContainer">
            <a:extLst>
              <a:ext uri="{FF2B5EF4-FFF2-40B4-BE49-F238E27FC236}">
                <a16:creationId xmlns:a16="http://schemas.microsoft.com/office/drawing/2014/main" id="{3938412C-49BF-443D-925C-1E87F08FD726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933365" y="1968505"/>
            <a:ext cx="7289800" cy="381000"/>
          </a:xfrm>
          <a:prstGeom prst="rect">
            <a:avLst/>
          </a:prstGeom>
          <a:gradFill flip="none" rotWithShape="1">
            <a:gsLst>
              <a:gs pos="0">
                <a:srgbClr val="44546A"/>
              </a:gs>
              <a:gs pos="0">
                <a:srgbClr val="44546A"/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47" name="OTLSHAPE_TB_00000000000000000000000000000000_ElapsedTime">
            <a:extLst>
              <a:ext uri="{FF2B5EF4-FFF2-40B4-BE49-F238E27FC236}">
                <a16:creationId xmlns:a16="http://schemas.microsoft.com/office/drawing/2014/main" id="{DF0D8FAD-07CD-4F24-A4AD-C6EB90CF41E0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933365" y="2273305"/>
            <a:ext cx="647700" cy="76200"/>
          </a:xfrm>
          <a:prstGeom prst="rect">
            <a:avLst/>
          </a:prstGeom>
          <a:solidFill>
            <a:srgbClr val="FF0000">
              <a:alpha val="74902"/>
            </a:srgbClr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>
              <a:rot lat="0" lon="0" rev="0"/>
            </a:lightRig>
          </a:scene3d>
          <a:sp3d>
            <a:bevelT w="12700" h="139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49" name="OTLSHAPE_TB_00000000000000000000000000000000_TodayMarkerShape">
            <a:extLst>
              <a:ext uri="{FF2B5EF4-FFF2-40B4-BE49-F238E27FC236}">
                <a16:creationId xmlns:a16="http://schemas.microsoft.com/office/drawing/2014/main" id="{13E29C00-ECEC-40F6-838C-9CA0F94FF552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1520447" y="2349505"/>
            <a:ext cx="114300" cy="127000"/>
          </a:xfrm>
          <a:prstGeom prst="triangl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50" name="OTLSHAPE_TB_00000000000000000000000000000000_TodayMarkerText">
            <a:extLst>
              <a:ext uri="{FF2B5EF4-FFF2-40B4-BE49-F238E27FC236}">
                <a16:creationId xmlns:a16="http://schemas.microsoft.com/office/drawing/2014/main" id="{AA721DBC-F19E-4BEE-85AE-69FD8029D88A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394748" y="2476505"/>
            <a:ext cx="36830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CA" sz="1200" spc="-12">
                <a:solidFill>
                  <a:schemeClr val="dk1"/>
                </a:solidFill>
                <a:latin typeface="Calibri" panose="020F0502020204030204" pitchFamily="34" charset="0"/>
              </a:rPr>
              <a:t>Today</a:t>
            </a:r>
            <a:endParaRPr lang="en-SE" sz="1200" spc="-12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51" name="OTLSHAPE_TB_00000000000000000000000000000000_TimescaleInterval1">
            <a:extLst>
              <a:ext uri="{FF2B5EF4-FFF2-40B4-BE49-F238E27FC236}">
                <a16:creationId xmlns:a16="http://schemas.microsoft.com/office/drawing/2014/main" id="{CA56D884-F286-42F5-9E05-E481FB342188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996865" y="2065978"/>
            <a:ext cx="20320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CA" sz="1200" spc="-20">
                <a:solidFill>
                  <a:schemeClr val="lt1"/>
                </a:solidFill>
                <a:latin typeface="Calibri" panose="020F0502020204030204" pitchFamily="34" charset="0"/>
              </a:rPr>
              <a:t>Jan</a:t>
            </a:r>
            <a:endParaRPr lang="en-SE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54" name="OTLSHAPE_TB_00000000000000000000000000000000_Separator1">
            <a:extLst>
              <a:ext uri="{FF2B5EF4-FFF2-40B4-BE49-F238E27FC236}">
                <a16:creationId xmlns:a16="http://schemas.microsoft.com/office/drawing/2014/main" id="{1B80DD42-C068-46A2-B8EE-AB9E291C3798}"/>
              </a:ext>
            </a:extLst>
          </p:cNvPr>
          <p:cNvCxnSpPr/>
          <p:nvPr>
            <p:custDataLst>
              <p:tags r:id="rId13"/>
            </p:custDataLst>
          </p:nvPr>
        </p:nvCxnSpPr>
        <p:spPr>
          <a:xfrm>
            <a:off x="1530951" y="2057405"/>
            <a:ext cx="0" cy="2032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TLSHAPE_TB_00000000000000000000000000000000_TimescaleInterval2">
            <a:extLst>
              <a:ext uri="{FF2B5EF4-FFF2-40B4-BE49-F238E27FC236}">
                <a16:creationId xmlns:a16="http://schemas.microsoft.com/office/drawing/2014/main" id="{6F01502D-6905-4D74-ACD7-DFBAE1A3A1EB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1594451" y="2065978"/>
            <a:ext cx="21974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CA" sz="1200" spc="-18">
                <a:solidFill>
                  <a:schemeClr val="lt1"/>
                </a:solidFill>
                <a:latin typeface="Calibri" panose="020F0502020204030204" pitchFamily="34" charset="0"/>
              </a:rPr>
              <a:t>Apr</a:t>
            </a:r>
            <a:endParaRPr lang="en-SE" sz="1200" spc="-18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56" name="OTLSHAPE_TB_00000000000000000000000000000000_Separator2">
            <a:extLst>
              <a:ext uri="{FF2B5EF4-FFF2-40B4-BE49-F238E27FC236}">
                <a16:creationId xmlns:a16="http://schemas.microsoft.com/office/drawing/2014/main" id="{07F50905-C4EB-4B3E-BC4D-DD832CE236E8}"/>
              </a:ext>
            </a:extLst>
          </p:cNvPr>
          <p:cNvCxnSpPr/>
          <p:nvPr>
            <p:custDataLst>
              <p:tags r:id="rId15"/>
            </p:custDataLst>
          </p:nvPr>
        </p:nvCxnSpPr>
        <p:spPr>
          <a:xfrm>
            <a:off x="2135177" y="2057405"/>
            <a:ext cx="0" cy="2032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TLSHAPE_TB_00000000000000000000000000000000_TimescaleInterval3">
            <a:extLst>
              <a:ext uri="{FF2B5EF4-FFF2-40B4-BE49-F238E27FC236}">
                <a16:creationId xmlns:a16="http://schemas.microsoft.com/office/drawing/2014/main" id="{19AC87A2-EDB2-46D4-9EB7-4B438C872F9A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2198677" y="2065978"/>
            <a:ext cx="15818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CA" sz="1200" spc="-20">
                <a:solidFill>
                  <a:schemeClr val="lt1"/>
                </a:solidFill>
                <a:latin typeface="Calibri" panose="020F0502020204030204" pitchFamily="34" charset="0"/>
              </a:rPr>
              <a:t>Jul</a:t>
            </a:r>
            <a:endParaRPr lang="en-SE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68" name="OTLSHAPE_TB_00000000000000000000000000000000_Separator3">
            <a:extLst>
              <a:ext uri="{FF2B5EF4-FFF2-40B4-BE49-F238E27FC236}">
                <a16:creationId xmlns:a16="http://schemas.microsoft.com/office/drawing/2014/main" id="{7227CD49-CB16-446C-A272-E8E8F5DEC7AD}"/>
              </a:ext>
            </a:extLst>
          </p:cNvPr>
          <p:cNvCxnSpPr/>
          <p:nvPr>
            <p:custDataLst>
              <p:tags r:id="rId17"/>
            </p:custDataLst>
          </p:nvPr>
        </p:nvCxnSpPr>
        <p:spPr>
          <a:xfrm>
            <a:off x="2746043" y="2057405"/>
            <a:ext cx="0" cy="2032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TLSHAPE_TB_00000000000000000000000000000000_TimescaleInterval4">
            <a:extLst>
              <a:ext uri="{FF2B5EF4-FFF2-40B4-BE49-F238E27FC236}">
                <a16:creationId xmlns:a16="http://schemas.microsoft.com/office/drawing/2014/main" id="{F458087B-3F77-4017-BE25-156867A786A1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2809543" y="2065978"/>
            <a:ext cx="211148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CA" sz="1200" spc="-22">
                <a:solidFill>
                  <a:schemeClr val="lt1"/>
                </a:solidFill>
                <a:latin typeface="Calibri" panose="020F0502020204030204" pitchFamily="34" charset="0"/>
              </a:rPr>
              <a:t>Oct</a:t>
            </a:r>
            <a:endParaRPr lang="en-SE" sz="1200" spc="-22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70" name="OTLSHAPE_TB_00000000000000000000000000000000_Separator4">
            <a:extLst>
              <a:ext uri="{FF2B5EF4-FFF2-40B4-BE49-F238E27FC236}">
                <a16:creationId xmlns:a16="http://schemas.microsoft.com/office/drawing/2014/main" id="{760B0308-2561-467D-A760-09BF6A522D63}"/>
              </a:ext>
            </a:extLst>
          </p:cNvPr>
          <p:cNvCxnSpPr/>
          <p:nvPr>
            <p:custDataLst>
              <p:tags r:id="rId19"/>
            </p:custDataLst>
          </p:nvPr>
        </p:nvCxnSpPr>
        <p:spPr>
          <a:xfrm>
            <a:off x="3356908" y="2057405"/>
            <a:ext cx="0" cy="2032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TLSHAPE_TB_00000000000000000000000000000000_TimescaleInterval5">
            <a:extLst>
              <a:ext uri="{FF2B5EF4-FFF2-40B4-BE49-F238E27FC236}">
                <a16:creationId xmlns:a16="http://schemas.microsoft.com/office/drawing/2014/main" id="{38D52DD5-87B5-41D2-B957-9E78054E85AF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3420409" y="2065978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SE" sz="1200" spc="-20">
                <a:solidFill>
                  <a:schemeClr val="lt1"/>
                </a:solidFill>
                <a:latin typeface="Calibri" panose="020F0502020204030204" pitchFamily="34" charset="0"/>
              </a:rPr>
              <a:t>2020</a:t>
            </a:r>
          </a:p>
        </p:txBody>
      </p:sp>
      <p:cxnSp>
        <p:nvCxnSpPr>
          <p:cNvPr id="72" name="OTLSHAPE_TB_00000000000000000000000000000000_Separator5">
            <a:extLst>
              <a:ext uri="{FF2B5EF4-FFF2-40B4-BE49-F238E27FC236}">
                <a16:creationId xmlns:a16="http://schemas.microsoft.com/office/drawing/2014/main" id="{434E8F47-56B5-488E-83F4-6E2EF4E9509C}"/>
              </a:ext>
            </a:extLst>
          </p:cNvPr>
          <p:cNvCxnSpPr/>
          <p:nvPr>
            <p:custDataLst>
              <p:tags r:id="rId21"/>
            </p:custDataLst>
          </p:nvPr>
        </p:nvCxnSpPr>
        <p:spPr>
          <a:xfrm>
            <a:off x="3961134" y="2057405"/>
            <a:ext cx="0" cy="2032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TLSHAPE_TB_00000000000000000000000000000000_TimescaleInterval6">
            <a:extLst>
              <a:ext uri="{FF2B5EF4-FFF2-40B4-BE49-F238E27FC236}">
                <a16:creationId xmlns:a16="http://schemas.microsoft.com/office/drawing/2014/main" id="{5E33CB46-4AFA-438C-9CCF-7B04A953823B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4024634" y="2065978"/>
            <a:ext cx="21974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CA" sz="1200" spc="-18">
                <a:solidFill>
                  <a:schemeClr val="lt1"/>
                </a:solidFill>
                <a:latin typeface="Calibri" panose="020F0502020204030204" pitchFamily="34" charset="0"/>
              </a:rPr>
              <a:t>Apr</a:t>
            </a:r>
            <a:endParaRPr lang="en-SE" sz="1200" spc="-18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74" name="OTLSHAPE_TB_00000000000000000000000000000000_Separator6">
            <a:extLst>
              <a:ext uri="{FF2B5EF4-FFF2-40B4-BE49-F238E27FC236}">
                <a16:creationId xmlns:a16="http://schemas.microsoft.com/office/drawing/2014/main" id="{67CAE754-A826-45AC-8A04-EE8E074F15D0}"/>
              </a:ext>
            </a:extLst>
          </p:cNvPr>
          <p:cNvCxnSpPr/>
          <p:nvPr>
            <p:custDataLst>
              <p:tags r:id="rId23"/>
            </p:custDataLst>
          </p:nvPr>
        </p:nvCxnSpPr>
        <p:spPr>
          <a:xfrm>
            <a:off x="4565360" y="2057405"/>
            <a:ext cx="0" cy="2032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TLSHAPE_TB_00000000000000000000000000000000_TimescaleInterval7">
            <a:extLst>
              <a:ext uri="{FF2B5EF4-FFF2-40B4-BE49-F238E27FC236}">
                <a16:creationId xmlns:a16="http://schemas.microsoft.com/office/drawing/2014/main" id="{7E02C28A-54FC-4316-B87B-43C538A18004}"/>
              </a:ext>
            </a:extLst>
          </p:cNvPr>
          <p:cNvSpPr txBox="1"/>
          <p:nvPr>
            <p:custDataLst>
              <p:tags r:id="rId24"/>
            </p:custDataLst>
          </p:nvPr>
        </p:nvSpPr>
        <p:spPr>
          <a:xfrm>
            <a:off x="4628860" y="2065978"/>
            <a:ext cx="15818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CA" sz="1200" spc="-20">
                <a:solidFill>
                  <a:schemeClr val="lt1"/>
                </a:solidFill>
                <a:latin typeface="Calibri" panose="020F0502020204030204" pitchFamily="34" charset="0"/>
              </a:rPr>
              <a:t>Jul</a:t>
            </a:r>
            <a:endParaRPr lang="en-SE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77" name="OTLSHAPE_TB_00000000000000000000000000000000_Separator7">
            <a:extLst>
              <a:ext uri="{FF2B5EF4-FFF2-40B4-BE49-F238E27FC236}">
                <a16:creationId xmlns:a16="http://schemas.microsoft.com/office/drawing/2014/main" id="{1CC76C28-3254-409B-8E98-C6DA6C262A88}"/>
              </a:ext>
            </a:extLst>
          </p:cNvPr>
          <p:cNvCxnSpPr/>
          <p:nvPr>
            <p:custDataLst>
              <p:tags r:id="rId25"/>
            </p:custDataLst>
          </p:nvPr>
        </p:nvCxnSpPr>
        <p:spPr>
          <a:xfrm>
            <a:off x="5176226" y="2057405"/>
            <a:ext cx="0" cy="2032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OTLSHAPE_TB_00000000000000000000000000000000_TimescaleInterval8">
            <a:extLst>
              <a:ext uri="{FF2B5EF4-FFF2-40B4-BE49-F238E27FC236}">
                <a16:creationId xmlns:a16="http://schemas.microsoft.com/office/drawing/2014/main" id="{598014B5-6689-48E5-B481-5AFEB9602359}"/>
              </a:ext>
            </a:extLst>
          </p:cNvPr>
          <p:cNvSpPr txBox="1"/>
          <p:nvPr>
            <p:custDataLst>
              <p:tags r:id="rId26"/>
            </p:custDataLst>
          </p:nvPr>
        </p:nvSpPr>
        <p:spPr>
          <a:xfrm>
            <a:off x="5239726" y="2065978"/>
            <a:ext cx="211148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CA" sz="1200" spc="-22">
                <a:solidFill>
                  <a:schemeClr val="lt1"/>
                </a:solidFill>
                <a:latin typeface="Calibri" panose="020F0502020204030204" pitchFamily="34" charset="0"/>
              </a:rPr>
              <a:t>Oct</a:t>
            </a:r>
            <a:endParaRPr lang="en-SE" sz="1200" spc="-22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79" name="OTLSHAPE_TB_00000000000000000000000000000000_Separator8">
            <a:extLst>
              <a:ext uri="{FF2B5EF4-FFF2-40B4-BE49-F238E27FC236}">
                <a16:creationId xmlns:a16="http://schemas.microsoft.com/office/drawing/2014/main" id="{DA3436C0-95DD-43E2-B644-7A196E35DD83}"/>
              </a:ext>
            </a:extLst>
          </p:cNvPr>
          <p:cNvCxnSpPr/>
          <p:nvPr>
            <p:custDataLst>
              <p:tags r:id="rId27"/>
            </p:custDataLst>
          </p:nvPr>
        </p:nvCxnSpPr>
        <p:spPr>
          <a:xfrm>
            <a:off x="5787091" y="2057405"/>
            <a:ext cx="0" cy="2032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OTLSHAPE_TB_00000000000000000000000000000000_TimescaleInterval9">
            <a:extLst>
              <a:ext uri="{FF2B5EF4-FFF2-40B4-BE49-F238E27FC236}">
                <a16:creationId xmlns:a16="http://schemas.microsoft.com/office/drawing/2014/main" id="{ED8C8A3D-D990-47A7-821A-9BA12703759B}"/>
              </a:ext>
            </a:extLst>
          </p:cNvPr>
          <p:cNvSpPr txBox="1"/>
          <p:nvPr>
            <p:custDataLst>
              <p:tags r:id="rId28"/>
            </p:custDataLst>
          </p:nvPr>
        </p:nvSpPr>
        <p:spPr>
          <a:xfrm>
            <a:off x="5850592" y="2065978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SE" sz="1200" spc="-20">
                <a:solidFill>
                  <a:schemeClr val="lt1"/>
                </a:solidFill>
                <a:latin typeface="Calibri" panose="020F0502020204030204" pitchFamily="34" charset="0"/>
              </a:rPr>
              <a:t>2021</a:t>
            </a:r>
          </a:p>
        </p:txBody>
      </p:sp>
      <p:cxnSp>
        <p:nvCxnSpPr>
          <p:cNvPr id="81" name="OTLSHAPE_TB_00000000000000000000000000000000_Separator9">
            <a:extLst>
              <a:ext uri="{FF2B5EF4-FFF2-40B4-BE49-F238E27FC236}">
                <a16:creationId xmlns:a16="http://schemas.microsoft.com/office/drawing/2014/main" id="{14D3E97F-DB64-4786-A464-3B3C36691394}"/>
              </a:ext>
            </a:extLst>
          </p:cNvPr>
          <p:cNvCxnSpPr/>
          <p:nvPr>
            <p:custDataLst>
              <p:tags r:id="rId29"/>
            </p:custDataLst>
          </p:nvPr>
        </p:nvCxnSpPr>
        <p:spPr>
          <a:xfrm>
            <a:off x="6384677" y="2057405"/>
            <a:ext cx="0" cy="2032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OTLSHAPE_TB_00000000000000000000000000000000_TimescaleInterval10">
            <a:extLst>
              <a:ext uri="{FF2B5EF4-FFF2-40B4-BE49-F238E27FC236}">
                <a16:creationId xmlns:a16="http://schemas.microsoft.com/office/drawing/2014/main" id="{3F7D955A-1AE8-4F8E-9368-C143CF6522D9}"/>
              </a:ext>
            </a:extLst>
          </p:cNvPr>
          <p:cNvSpPr txBox="1"/>
          <p:nvPr>
            <p:custDataLst>
              <p:tags r:id="rId30"/>
            </p:custDataLst>
          </p:nvPr>
        </p:nvSpPr>
        <p:spPr>
          <a:xfrm>
            <a:off x="6448178" y="2065978"/>
            <a:ext cx="21974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CA" sz="1200" spc="-18">
                <a:solidFill>
                  <a:schemeClr val="lt1"/>
                </a:solidFill>
                <a:latin typeface="Calibri" panose="020F0502020204030204" pitchFamily="34" charset="0"/>
              </a:rPr>
              <a:t>Apr</a:t>
            </a:r>
            <a:endParaRPr lang="en-SE" sz="1200" spc="-18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84" name="OTLSHAPE_TB_00000000000000000000000000000000_Separator10">
            <a:extLst>
              <a:ext uri="{FF2B5EF4-FFF2-40B4-BE49-F238E27FC236}">
                <a16:creationId xmlns:a16="http://schemas.microsoft.com/office/drawing/2014/main" id="{AB5DFFCB-EE28-4397-8314-782322B61D47}"/>
              </a:ext>
            </a:extLst>
          </p:cNvPr>
          <p:cNvCxnSpPr/>
          <p:nvPr>
            <p:custDataLst>
              <p:tags r:id="rId31"/>
            </p:custDataLst>
          </p:nvPr>
        </p:nvCxnSpPr>
        <p:spPr>
          <a:xfrm>
            <a:off x="6988904" y="2057405"/>
            <a:ext cx="0" cy="2032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OTLSHAPE_TB_00000000000000000000000000000000_TimescaleInterval11">
            <a:extLst>
              <a:ext uri="{FF2B5EF4-FFF2-40B4-BE49-F238E27FC236}">
                <a16:creationId xmlns:a16="http://schemas.microsoft.com/office/drawing/2014/main" id="{36203AD0-DE91-46F3-BA05-A24C438DEA3D}"/>
              </a:ext>
            </a:extLst>
          </p:cNvPr>
          <p:cNvSpPr txBox="1"/>
          <p:nvPr>
            <p:custDataLst>
              <p:tags r:id="rId32"/>
            </p:custDataLst>
          </p:nvPr>
        </p:nvSpPr>
        <p:spPr>
          <a:xfrm>
            <a:off x="7052404" y="2065978"/>
            <a:ext cx="15818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CA" sz="1200" spc="-20">
                <a:solidFill>
                  <a:schemeClr val="lt1"/>
                </a:solidFill>
                <a:latin typeface="Calibri" panose="020F0502020204030204" pitchFamily="34" charset="0"/>
              </a:rPr>
              <a:t>Jul</a:t>
            </a:r>
            <a:endParaRPr lang="en-SE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86" name="OTLSHAPE_TB_00000000000000000000000000000000_Separator11">
            <a:extLst>
              <a:ext uri="{FF2B5EF4-FFF2-40B4-BE49-F238E27FC236}">
                <a16:creationId xmlns:a16="http://schemas.microsoft.com/office/drawing/2014/main" id="{A6852F50-C9B3-4BDE-A2B9-6D2107762251}"/>
              </a:ext>
            </a:extLst>
          </p:cNvPr>
          <p:cNvCxnSpPr/>
          <p:nvPr>
            <p:custDataLst>
              <p:tags r:id="rId33"/>
            </p:custDataLst>
          </p:nvPr>
        </p:nvCxnSpPr>
        <p:spPr>
          <a:xfrm>
            <a:off x="7599769" y="2057405"/>
            <a:ext cx="0" cy="2032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OTLSHAPE_TB_00000000000000000000000000000000_TimescaleInterval12">
            <a:extLst>
              <a:ext uri="{FF2B5EF4-FFF2-40B4-BE49-F238E27FC236}">
                <a16:creationId xmlns:a16="http://schemas.microsoft.com/office/drawing/2014/main" id="{728EAA75-4406-4A67-A562-9DE23D03514A}"/>
              </a:ext>
            </a:extLst>
          </p:cNvPr>
          <p:cNvSpPr txBox="1"/>
          <p:nvPr>
            <p:custDataLst>
              <p:tags r:id="rId34"/>
            </p:custDataLst>
          </p:nvPr>
        </p:nvSpPr>
        <p:spPr>
          <a:xfrm>
            <a:off x="7663269" y="2065978"/>
            <a:ext cx="211148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CA" sz="1200" spc="-22">
                <a:solidFill>
                  <a:schemeClr val="lt1"/>
                </a:solidFill>
                <a:latin typeface="Calibri" panose="020F0502020204030204" pitchFamily="34" charset="0"/>
              </a:rPr>
              <a:t>Oct</a:t>
            </a:r>
            <a:endParaRPr lang="en-SE" sz="1200" spc="-22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88" name="OTLSHAPE_M_957e56873efd4e3ea433ff45f54a1824_Title">
            <a:extLst>
              <a:ext uri="{FF2B5EF4-FFF2-40B4-BE49-F238E27FC236}">
                <a16:creationId xmlns:a16="http://schemas.microsoft.com/office/drawing/2014/main" id="{7F7C1226-94B4-4DE9-9ABF-88E89C965C5F}"/>
              </a:ext>
            </a:extLst>
          </p:cNvPr>
          <p:cNvSpPr txBox="1"/>
          <p:nvPr>
            <p:custDataLst>
              <p:tags r:id="rId35"/>
            </p:custDataLst>
          </p:nvPr>
        </p:nvSpPr>
        <p:spPr>
          <a:xfrm>
            <a:off x="2775447" y="1414362"/>
            <a:ext cx="2413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CA" sz="1100" b="1" spc="-14">
                <a:solidFill>
                  <a:schemeClr val="dk1"/>
                </a:solidFill>
                <a:latin typeface="Calibri" panose="020F0502020204030204" pitchFamily="34" charset="0"/>
              </a:rPr>
              <a:t>PDR</a:t>
            </a:r>
            <a:endParaRPr lang="en-SE" sz="1100" b="1" spc="-14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89" name="OTLSHAPE_M_957e56873efd4e3ea433ff45f54a1824_Date">
            <a:extLst>
              <a:ext uri="{FF2B5EF4-FFF2-40B4-BE49-F238E27FC236}">
                <a16:creationId xmlns:a16="http://schemas.microsoft.com/office/drawing/2014/main" id="{6B2CA057-3059-47A1-9C65-DC748BB9B368}"/>
              </a:ext>
            </a:extLst>
          </p:cNvPr>
          <p:cNvSpPr txBox="1"/>
          <p:nvPr>
            <p:custDataLst>
              <p:tags r:id="rId36"/>
            </p:custDataLst>
          </p:nvPr>
        </p:nvSpPr>
        <p:spPr>
          <a:xfrm>
            <a:off x="2775446" y="1598148"/>
            <a:ext cx="581461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sv-SE" sz="1000" spc="-10" dirty="0" smtClean="0">
                <a:solidFill>
                  <a:srgbClr val="44546A"/>
                </a:solidFill>
                <a:latin typeface="Calibri" panose="020F0502020204030204" pitchFamily="34" charset="0"/>
              </a:rPr>
              <a:t>2019-09</a:t>
            </a:r>
            <a:endParaRPr lang="en-SE" sz="1000" spc="-10" dirty="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90" name="OTLSHAPE_M_957e56873efd4e3ea433ff45f54a1824_Shape">
            <a:extLst>
              <a:ext uri="{FF2B5EF4-FFF2-40B4-BE49-F238E27FC236}">
                <a16:creationId xmlns:a16="http://schemas.microsoft.com/office/drawing/2014/main" id="{DA016149-959D-447E-973D-9F7B3FE042E4}"/>
              </a:ext>
            </a:extLst>
          </p:cNvPr>
          <p:cNvSpPr/>
          <p:nvPr>
            <p:custDataLst>
              <p:tags r:id="rId37"/>
            </p:custDataLst>
          </p:nvPr>
        </p:nvSpPr>
        <p:spPr>
          <a:xfrm rot="16200000">
            <a:off x="2578597" y="1526333"/>
            <a:ext cx="165100" cy="165100"/>
          </a:xfrm>
          <a:prstGeom prst="flowChartMerge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91" name="OTLSHAPE_M_0a6b4d1784814e74b103e6cc966a42ef_Title">
            <a:extLst>
              <a:ext uri="{FF2B5EF4-FFF2-40B4-BE49-F238E27FC236}">
                <a16:creationId xmlns:a16="http://schemas.microsoft.com/office/drawing/2014/main" id="{B8AAFB68-5A43-474F-941F-0B50783175B8}"/>
              </a:ext>
            </a:extLst>
          </p:cNvPr>
          <p:cNvSpPr txBox="1"/>
          <p:nvPr>
            <p:custDataLst>
              <p:tags r:id="rId38"/>
            </p:custDataLst>
          </p:nvPr>
        </p:nvSpPr>
        <p:spPr>
          <a:xfrm>
            <a:off x="4196369" y="1414362"/>
            <a:ext cx="2413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CA" sz="1100" b="1" spc="-14">
                <a:solidFill>
                  <a:schemeClr val="dk1"/>
                </a:solidFill>
                <a:latin typeface="Calibri" panose="020F0502020204030204" pitchFamily="34" charset="0"/>
              </a:rPr>
              <a:t>CDR</a:t>
            </a:r>
            <a:endParaRPr lang="en-SE" sz="1100" b="1" spc="-14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92" name="OTLSHAPE_M_0a6b4d1784814e74b103e6cc966a42ef_Date">
            <a:extLst>
              <a:ext uri="{FF2B5EF4-FFF2-40B4-BE49-F238E27FC236}">
                <a16:creationId xmlns:a16="http://schemas.microsoft.com/office/drawing/2014/main" id="{541B0391-63B9-4924-9701-503C1C52BB98}"/>
              </a:ext>
            </a:extLst>
          </p:cNvPr>
          <p:cNvSpPr txBox="1"/>
          <p:nvPr>
            <p:custDataLst>
              <p:tags r:id="rId39"/>
            </p:custDataLst>
          </p:nvPr>
        </p:nvSpPr>
        <p:spPr>
          <a:xfrm>
            <a:off x="4196369" y="1598148"/>
            <a:ext cx="535646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sv-SE" sz="1000" spc="-10" dirty="0" smtClean="0">
                <a:solidFill>
                  <a:srgbClr val="44546A"/>
                </a:solidFill>
                <a:latin typeface="Calibri" panose="020F0502020204030204" pitchFamily="34" charset="0"/>
              </a:rPr>
              <a:t>2020-04</a:t>
            </a:r>
            <a:endParaRPr lang="en-SE" sz="1000" spc="-10" dirty="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93" name="OTLSHAPE_M_0a6b4d1784814e74b103e6cc966a42ef_Shape">
            <a:extLst>
              <a:ext uri="{FF2B5EF4-FFF2-40B4-BE49-F238E27FC236}">
                <a16:creationId xmlns:a16="http://schemas.microsoft.com/office/drawing/2014/main" id="{1F579842-D708-4312-9D2B-AAD058CAEBAB}"/>
              </a:ext>
            </a:extLst>
          </p:cNvPr>
          <p:cNvSpPr/>
          <p:nvPr>
            <p:custDataLst>
              <p:tags r:id="rId40"/>
            </p:custDataLst>
          </p:nvPr>
        </p:nvSpPr>
        <p:spPr>
          <a:xfrm rot="16200000">
            <a:off x="3999519" y="1526333"/>
            <a:ext cx="165100" cy="165100"/>
          </a:xfrm>
          <a:prstGeom prst="flowChartMerge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94" name="OTLSHAPE_M_2eb2f2e7adf5465b98cfbab58814d3e2_Title">
            <a:extLst>
              <a:ext uri="{FF2B5EF4-FFF2-40B4-BE49-F238E27FC236}">
                <a16:creationId xmlns:a16="http://schemas.microsoft.com/office/drawing/2014/main" id="{0E789B55-24CB-4418-9DA6-2BC18C9444FF}"/>
              </a:ext>
            </a:extLst>
          </p:cNvPr>
          <p:cNvSpPr txBox="1"/>
          <p:nvPr>
            <p:custDataLst>
              <p:tags r:id="rId41"/>
            </p:custDataLst>
          </p:nvPr>
        </p:nvSpPr>
        <p:spPr>
          <a:xfrm>
            <a:off x="6414077" y="1414362"/>
            <a:ext cx="2286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CA" sz="1100" b="1" spc="-18">
                <a:solidFill>
                  <a:schemeClr val="dk1"/>
                </a:solidFill>
                <a:latin typeface="Calibri" panose="020F0502020204030204" pitchFamily="34" charset="0"/>
              </a:rPr>
              <a:t>TRR</a:t>
            </a:r>
            <a:endParaRPr lang="en-SE" sz="1100" b="1" spc="-1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95" name="OTLSHAPE_M_2eb2f2e7adf5465b98cfbab58814d3e2_Date">
            <a:extLst>
              <a:ext uri="{FF2B5EF4-FFF2-40B4-BE49-F238E27FC236}">
                <a16:creationId xmlns:a16="http://schemas.microsoft.com/office/drawing/2014/main" id="{4124645A-56DE-4C37-B87A-F171A4ACF92A}"/>
              </a:ext>
            </a:extLst>
          </p:cNvPr>
          <p:cNvSpPr txBox="1"/>
          <p:nvPr>
            <p:custDataLst>
              <p:tags r:id="rId42"/>
            </p:custDataLst>
          </p:nvPr>
        </p:nvSpPr>
        <p:spPr>
          <a:xfrm>
            <a:off x="6414076" y="1598148"/>
            <a:ext cx="611949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sv-SE" sz="1000" spc="-10" dirty="0" smtClean="0">
                <a:solidFill>
                  <a:srgbClr val="44546A"/>
                </a:solidFill>
                <a:latin typeface="Calibri" panose="020F0502020204030204" pitchFamily="34" charset="0"/>
              </a:rPr>
              <a:t>2021-03</a:t>
            </a:r>
            <a:endParaRPr lang="en-SE" sz="1000" spc="-10" dirty="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96" name="OTLSHAPE_M_2eb2f2e7adf5465b98cfbab58814d3e2_Shape">
            <a:extLst>
              <a:ext uri="{FF2B5EF4-FFF2-40B4-BE49-F238E27FC236}">
                <a16:creationId xmlns:a16="http://schemas.microsoft.com/office/drawing/2014/main" id="{0CD8791A-B470-4953-B93B-CA94A364900B}"/>
              </a:ext>
            </a:extLst>
          </p:cNvPr>
          <p:cNvSpPr/>
          <p:nvPr>
            <p:custDataLst>
              <p:tags r:id="rId43"/>
            </p:custDataLst>
          </p:nvPr>
        </p:nvSpPr>
        <p:spPr>
          <a:xfrm rot="16200000">
            <a:off x="6217227" y="1526333"/>
            <a:ext cx="165100" cy="165100"/>
          </a:xfrm>
          <a:prstGeom prst="flowChartMerge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97" name="OTLSHAPE_M_096a0d86ca8742b3b9efbf3f2778515d_Title">
            <a:extLst>
              <a:ext uri="{FF2B5EF4-FFF2-40B4-BE49-F238E27FC236}">
                <a16:creationId xmlns:a16="http://schemas.microsoft.com/office/drawing/2014/main" id="{CFB577C9-C796-4F3A-9BB8-3B74FDEA4CC3}"/>
              </a:ext>
            </a:extLst>
          </p:cNvPr>
          <p:cNvSpPr txBox="1"/>
          <p:nvPr>
            <p:custDataLst>
              <p:tags r:id="rId44"/>
            </p:custDataLst>
          </p:nvPr>
        </p:nvSpPr>
        <p:spPr>
          <a:xfrm>
            <a:off x="8240035" y="1414362"/>
            <a:ext cx="2286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CA" sz="1100" b="1" spc="-18">
                <a:solidFill>
                  <a:schemeClr val="dk1"/>
                </a:solidFill>
                <a:latin typeface="Calibri" panose="020F0502020204030204" pitchFamily="34" charset="0"/>
              </a:rPr>
              <a:t>SAR</a:t>
            </a:r>
            <a:endParaRPr lang="en-SE" sz="1100" b="1" spc="-1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98" name="OTLSHAPE_M_096a0d86ca8742b3b9efbf3f2778515d_Date">
            <a:extLst>
              <a:ext uri="{FF2B5EF4-FFF2-40B4-BE49-F238E27FC236}">
                <a16:creationId xmlns:a16="http://schemas.microsoft.com/office/drawing/2014/main" id="{D8DC70E1-4A26-49C0-99D8-AC6593560B88}"/>
              </a:ext>
            </a:extLst>
          </p:cNvPr>
          <p:cNvSpPr txBox="1"/>
          <p:nvPr>
            <p:custDataLst>
              <p:tags r:id="rId45"/>
            </p:custDataLst>
          </p:nvPr>
        </p:nvSpPr>
        <p:spPr>
          <a:xfrm>
            <a:off x="8240034" y="1598148"/>
            <a:ext cx="611947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sv-SE" sz="1000" spc="-10" dirty="0" smtClean="0">
                <a:solidFill>
                  <a:srgbClr val="44546A"/>
                </a:solidFill>
                <a:latin typeface="Calibri" panose="020F0502020204030204" pitchFamily="34" charset="0"/>
              </a:rPr>
              <a:t>2021-12</a:t>
            </a:r>
            <a:endParaRPr lang="en-SE" sz="1000" spc="-10" dirty="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99" name="OTLSHAPE_M_096a0d86ca8742b3b9efbf3f2778515d_Shape">
            <a:extLst>
              <a:ext uri="{FF2B5EF4-FFF2-40B4-BE49-F238E27FC236}">
                <a16:creationId xmlns:a16="http://schemas.microsoft.com/office/drawing/2014/main" id="{50DA4D0F-B96A-45BA-8369-E7D5E4AA75A2}"/>
              </a:ext>
            </a:extLst>
          </p:cNvPr>
          <p:cNvSpPr/>
          <p:nvPr>
            <p:custDataLst>
              <p:tags r:id="rId46"/>
            </p:custDataLst>
          </p:nvPr>
        </p:nvSpPr>
        <p:spPr>
          <a:xfrm rot="16200000">
            <a:off x="8043185" y="1526333"/>
            <a:ext cx="165100" cy="165100"/>
          </a:xfrm>
          <a:prstGeom prst="flowChartMerge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100" name="OTLSHAPE_T_02b2ca44426a40caa89325e473f713ba_Shape">
            <a:extLst>
              <a:ext uri="{FF2B5EF4-FFF2-40B4-BE49-F238E27FC236}">
                <a16:creationId xmlns:a16="http://schemas.microsoft.com/office/drawing/2014/main" id="{9392D9C6-E057-47BD-A3F9-B08A949B7E28}"/>
              </a:ext>
            </a:extLst>
          </p:cNvPr>
          <p:cNvSpPr/>
          <p:nvPr>
            <p:custDataLst>
              <p:tags r:id="rId47"/>
            </p:custDataLst>
          </p:nvPr>
        </p:nvSpPr>
        <p:spPr>
          <a:xfrm>
            <a:off x="940001" y="2865760"/>
            <a:ext cx="3035300" cy="203200"/>
          </a:xfrm>
          <a:prstGeom prst="rect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101" name="OTLSHAPE_T_02b2ca44426a40caa89325e473f713ba_JoinedDate">
            <a:extLst>
              <a:ext uri="{FF2B5EF4-FFF2-40B4-BE49-F238E27FC236}">
                <a16:creationId xmlns:a16="http://schemas.microsoft.com/office/drawing/2014/main" id="{9A55F989-C740-4B5E-802A-2D0AAF89A14B}"/>
              </a:ext>
            </a:extLst>
          </p:cNvPr>
          <p:cNvSpPr txBox="1"/>
          <p:nvPr>
            <p:custDataLst>
              <p:tags r:id="rId48"/>
            </p:custDataLst>
          </p:nvPr>
        </p:nvSpPr>
        <p:spPr>
          <a:xfrm>
            <a:off x="4018568" y="2890416"/>
            <a:ext cx="995517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sv-SE" sz="1000" spc="-6" dirty="0" smtClean="0">
                <a:solidFill>
                  <a:srgbClr val="44546A"/>
                </a:solidFill>
                <a:latin typeface="Calibri" panose="020F0502020204030204" pitchFamily="34" charset="0"/>
              </a:rPr>
              <a:t>2019-01 - 2020-04</a:t>
            </a:r>
            <a:endParaRPr lang="en-SE" sz="1000" spc="-6" dirty="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102" name="OTLSHAPE_T_02b2ca44426a40caa89325e473f713ba_Title">
            <a:extLst>
              <a:ext uri="{FF2B5EF4-FFF2-40B4-BE49-F238E27FC236}">
                <a16:creationId xmlns:a16="http://schemas.microsoft.com/office/drawing/2014/main" id="{331072EE-BD9F-4916-8E42-DD48D1F5738F}"/>
              </a:ext>
            </a:extLst>
          </p:cNvPr>
          <p:cNvSpPr txBox="1"/>
          <p:nvPr>
            <p:custDataLst>
              <p:tags r:id="rId49"/>
            </p:custDataLst>
          </p:nvPr>
        </p:nvSpPr>
        <p:spPr>
          <a:xfrm>
            <a:off x="127000" y="2882101"/>
            <a:ext cx="3937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CA" sz="1100" b="1" spc="-8">
                <a:solidFill>
                  <a:schemeClr val="dk1"/>
                </a:solidFill>
                <a:latin typeface="Calibri" panose="020F0502020204030204" pitchFamily="34" charset="0"/>
              </a:rPr>
              <a:t>Design</a:t>
            </a:r>
            <a:endParaRPr lang="en-SE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59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/>
          <a:lstStyle/>
          <a:p>
            <a:r>
              <a:rPr lang="en-GB" dirty="0"/>
              <a:t>Special Modules: Monitoring Systems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C0D9E5F-543F-4674-945A-1EC435FDFFDB}"/>
              </a:ext>
            </a:extLst>
          </p:cNvPr>
          <p:cNvSpPr txBox="1"/>
          <p:nvPr/>
        </p:nvSpPr>
        <p:spPr>
          <a:xfrm>
            <a:off x="457199" y="3120057"/>
            <a:ext cx="479505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Scope of Work</a:t>
            </a:r>
          </a:p>
          <a:p>
            <a:pPr marL="285750" indent="-285750">
              <a:buFontTx/>
              <a:buChar char="-"/>
            </a:pPr>
            <a:r>
              <a:rPr lang="en-US" dirty="0"/>
              <a:t>Active Cell Monitoring System (IOC on TN)</a:t>
            </a:r>
          </a:p>
          <a:p>
            <a:pPr marL="285750" indent="-285750">
              <a:buFontTx/>
              <a:buChar char="-"/>
            </a:pPr>
            <a:r>
              <a:rPr lang="en-US" dirty="0"/>
              <a:t>TSS Monitoring System (IOC on TN)</a:t>
            </a:r>
          </a:p>
          <a:p>
            <a:pPr marL="285750" indent="-285750">
              <a:buFontTx/>
              <a:buChar char="-"/>
            </a:pPr>
            <a:r>
              <a:rPr lang="en-US" dirty="0"/>
              <a:t>Tuning Beam Dump (TBD-PLC)</a:t>
            </a:r>
          </a:p>
          <a:p>
            <a:pPr marL="285750" indent="-285750">
              <a:buFontTx/>
              <a:buChar char="-"/>
            </a:pPr>
            <a:r>
              <a:rPr lang="en-US" dirty="0"/>
              <a:t>Light Shutter System (LSS-PLC1/2)</a:t>
            </a:r>
          </a:p>
          <a:p>
            <a:pPr marL="285750" indent="-285750">
              <a:buFontTx/>
              <a:buChar char="-"/>
            </a:pPr>
            <a:r>
              <a:rPr lang="en-US" dirty="0"/>
              <a:t>Utilities (UTL-PLC)</a:t>
            </a:r>
          </a:p>
          <a:p>
            <a:pPr marL="285750" indent="-285750">
              <a:buFontTx/>
              <a:buChar char="-"/>
            </a:pPr>
            <a:r>
              <a:rPr lang="en-US" dirty="0"/>
              <a:t>Radiolysis (SP-PLC)</a:t>
            </a:r>
          </a:p>
          <a:p>
            <a:pPr marL="285750" indent="-285750">
              <a:buFontTx/>
              <a:buChar char="-"/>
            </a:pPr>
            <a:r>
              <a:rPr lang="en-US" dirty="0"/>
              <a:t>NBOA (DR-PLC)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SE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3EBCF99-7C82-4C2E-A1BE-01603EB51463}"/>
              </a:ext>
            </a:extLst>
          </p:cNvPr>
          <p:cNvSpPr txBox="1"/>
          <p:nvPr/>
        </p:nvSpPr>
        <p:spPr>
          <a:xfrm>
            <a:off x="6443718" y="2565984"/>
            <a:ext cx="20882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Stakeholder</a:t>
            </a:r>
          </a:p>
          <a:p>
            <a:pPr marL="285750" indent="-285750">
              <a:buFontTx/>
              <a:buChar char="-"/>
            </a:pPr>
            <a:r>
              <a:rPr lang="en-US" dirty="0"/>
              <a:t>Target Division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endParaRPr lang="en-US" dirty="0"/>
          </a:p>
          <a:p>
            <a:pPr marL="285750" indent="-285750">
              <a:buFontTx/>
              <a:buChar char="-"/>
            </a:pPr>
            <a:endParaRPr lang="en-SE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9F1589F-E851-4DB4-A453-CF78BB5DB1E3}"/>
              </a:ext>
            </a:extLst>
          </p:cNvPr>
          <p:cNvSpPr txBox="1"/>
          <p:nvPr/>
        </p:nvSpPr>
        <p:spPr>
          <a:xfrm>
            <a:off x="378853" y="5373216"/>
            <a:ext cx="43670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Status</a:t>
            </a:r>
          </a:p>
          <a:p>
            <a:pPr marL="285750" indent="-285750">
              <a:buFontTx/>
              <a:buChar char="-"/>
            </a:pPr>
            <a:r>
              <a:rPr lang="en-US" dirty="0"/>
              <a:t>Currently Radiolysis, NBOA is in water  cooling control system</a:t>
            </a:r>
          </a:p>
          <a:p>
            <a:pPr marL="285750" indent="-285750">
              <a:buFontTx/>
              <a:buChar char="-"/>
            </a:pPr>
            <a:r>
              <a:rPr lang="en-US" dirty="0"/>
              <a:t>Requirements are still coming in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SE" dirty="0"/>
          </a:p>
        </p:txBody>
      </p:sp>
      <p:sp>
        <p:nvSpPr>
          <p:cNvPr id="38" name="Slide Number Placeholder 3">
            <a:extLst>
              <a:ext uri="{FF2B5EF4-FFF2-40B4-BE49-F238E27FC236}">
                <a16:creationId xmlns:a16="http://schemas.microsoft.com/office/drawing/2014/main" id="{C734937E-EF47-4CAA-A3D8-2E1D7A24D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pPr algn="l"/>
            <a:fld id="{551115BC-487E-4422-894C-CB7CD3E79223}" type="slidenum">
              <a:rPr lang="en-GB" noProof="0" smtClean="0"/>
              <a:pPr algn="l"/>
              <a:t>9</a:t>
            </a:fld>
            <a:endParaRPr lang="en-GB" noProof="0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E9E798C6-D11D-47D8-9916-7CCE9FDE5D1D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5853207" y="4077072"/>
            <a:ext cx="2933100" cy="2635539"/>
          </a:xfrm>
          <a:prstGeom prst="rect">
            <a:avLst/>
          </a:prstGeom>
        </p:spPr>
      </p:pic>
      <p:cxnSp>
        <p:nvCxnSpPr>
          <p:cNvPr id="41" name="OTLSHAPE_T_02b2ca44426a40caa89325e473f713ba_HorizontalConnector1">
            <a:extLst>
              <a:ext uri="{FF2B5EF4-FFF2-40B4-BE49-F238E27FC236}">
                <a16:creationId xmlns:a16="http://schemas.microsoft.com/office/drawing/2014/main" id="{A28E8AFA-9AF3-493E-9CBA-4F10CE250567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>
            <a:off x="516594" y="2652719"/>
            <a:ext cx="424223" cy="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OTLSHAPE_M_096a0d86ca8742b3b9efbf3f2778515d_Connector1">
            <a:extLst>
              <a:ext uri="{FF2B5EF4-FFF2-40B4-BE49-F238E27FC236}">
                <a16:creationId xmlns:a16="http://schemas.microsoft.com/office/drawing/2014/main" id="{2D043623-B079-405A-929A-AFE5D908B436}"/>
              </a:ext>
            </a:extLst>
          </p:cNvPr>
          <p:cNvCxnSpPr/>
          <p:nvPr>
            <p:custDataLst>
              <p:tags r:id="rId2"/>
            </p:custDataLst>
          </p:nvPr>
        </p:nvCxnSpPr>
        <p:spPr>
          <a:xfrm>
            <a:off x="7762150" y="1524747"/>
            <a:ext cx="0" cy="442172"/>
          </a:xfrm>
          <a:prstGeom prst="line">
            <a:avLst/>
          </a:prstGeom>
          <a:ln w="9525" cap="flat" cmpd="sng" algn="ctr">
            <a:solidFill>
              <a:srgbClr val="1F497E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OTLSHAPE_M_2eb2f2e7adf5465b98cfbab58814d3e2_Connector1">
            <a:extLst>
              <a:ext uri="{FF2B5EF4-FFF2-40B4-BE49-F238E27FC236}">
                <a16:creationId xmlns:a16="http://schemas.microsoft.com/office/drawing/2014/main" id="{EBAD7C4B-129E-4209-9C08-80ECC79B9BFE}"/>
              </a:ext>
            </a:extLst>
          </p:cNvPr>
          <p:cNvCxnSpPr/>
          <p:nvPr>
            <p:custDataLst>
              <p:tags r:id="rId3"/>
            </p:custDataLst>
          </p:nvPr>
        </p:nvCxnSpPr>
        <p:spPr>
          <a:xfrm>
            <a:off x="5040630" y="1524747"/>
            <a:ext cx="0" cy="442172"/>
          </a:xfrm>
          <a:prstGeom prst="line">
            <a:avLst/>
          </a:prstGeom>
          <a:ln w="9525" cap="flat" cmpd="sng" algn="ctr">
            <a:solidFill>
              <a:srgbClr val="1F497E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OTLSHAPE_M_0a6b4d1784814e74b103e6cc966a42ef_Connector1">
            <a:extLst>
              <a:ext uri="{FF2B5EF4-FFF2-40B4-BE49-F238E27FC236}">
                <a16:creationId xmlns:a16="http://schemas.microsoft.com/office/drawing/2014/main" id="{9D889E15-140E-4E19-964B-1DABC4A452E8}"/>
              </a:ext>
            </a:extLst>
          </p:cNvPr>
          <p:cNvCxnSpPr/>
          <p:nvPr>
            <p:custDataLst>
              <p:tags r:id="rId4"/>
            </p:custDataLst>
          </p:nvPr>
        </p:nvCxnSpPr>
        <p:spPr>
          <a:xfrm>
            <a:off x="3445000" y="1524747"/>
            <a:ext cx="0" cy="442172"/>
          </a:xfrm>
          <a:prstGeom prst="line">
            <a:avLst/>
          </a:prstGeom>
          <a:ln w="9525" cap="flat" cmpd="sng" algn="ctr">
            <a:solidFill>
              <a:srgbClr val="1F497E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OTLSHAPE_M_957e56873efd4e3ea433ff45f54a1824_Connector1">
            <a:extLst>
              <a:ext uri="{FF2B5EF4-FFF2-40B4-BE49-F238E27FC236}">
                <a16:creationId xmlns:a16="http://schemas.microsoft.com/office/drawing/2014/main" id="{68B5ED06-7D33-47D1-BBC4-FABE1476C996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>
            <a:off x="2304203" y="1524747"/>
            <a:ext cx="0" cy="442172"/>
          </a:xfrm>
          <a:prstGeom prst="line">
            <a:avLst/>
          </a:prstGeom>
          <a:ln w="9525" cap="flat" cmpd="sng" algn="ctr">
            <a:solidFill>
              <a:srgbClr val="1F497E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TLSHAPE_TB_00000000000000000000000000000000_LeftEndCaps">
            <a:extLst>
              <a:ext uri="{FF2B5EF4-FFF2-40B4-BE49-F238E27FC236}">
                <a16:creationId xmlns:a16="http://schemas.microsoft.com/office/drawing/2014/main" id="{6125C510-1844-4EA9-9034-FC10EAE3AB8C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317500" y="2017888"/>
            <a:ext cx="451662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SE" b="1" spc="-38">
                <a:solidFill>
                  <a:srgbClr val="ED7D31"/>
                </a:solidFill>
                <a:latin typeface="Calibri" panose="020F0502020204030204" pitchFamily="34" charset="0"/>
              </a:rPr>
              <a:t>2019</a:t>
            </a:r>
          </a:p>
        </p:txBody>
      </p:sp>
      <p:sp>
        <p:nvSpPr>
          <p:cNvPr id="47" name="OTLSHAPE_TB_00000000000000000000000000000000_RightEndCaps">
            <a:extLst>
              <a:ext uri="{FF2B5EF4-FFF2-40B4-BE49-F238E27FC236}">
                <a16:creationId xmlns:a16="http://schemas.microsoft.com/office/drawing/2014/main" id="{115E349A-7E71-4490-B08D-8C44160059FF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8363034" y="2017888"/>
            <a:ext cx="451662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SE" b="1" spc="-38">
                <a:solidFill>
                  <a:srgbClr val="ED7D31"/>
                </a:solidFill>
                <a:latin typeface="Calibri" panose="020F0502020204030204" pitchFamily="34" charset="0"/>
              </a:rPr>
              <a:t>2022</a:t>
            </a:r>
          </a:p>
        </p:txBody>
      </p:sp>
      <p:sp>
        <p:nvSpPr>
          <p:cNvPr id="49" name="OTLSHAPE_TB_00000000000000000000000000000000_ScaleContainer">
            <a:extLst>
              <a:ext uri="{FF2B5EF4-FFF2-40B4-BE49-F238E27FC236}">
                <a16:creationId xmlns:a16="http://schemas.microsoft.com/office/drawing/2014/main" id="{45D615E9-49C7-40F0-AAE5-71C199EE437C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933365" y="1966919"/>
            <a:ext cx="7289800" cy="381000"/>
          </a:xfrm>
          <a:prstGeom prst="rect">
            <a:avLst/>
          </a:prstGeom>
          <a:gradFill flip="none" rotWithShape="1">
            <a:gsLst>
              <a:gs pos="0">
                <a:srgbClr val="44546A"/>
              </a:gs>
              <a:gs pos="0">
                <a:srgbClr val="44546A"/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50" name="OTLSHAPE_TB_00000000000000000000000000000000_TimescaleInterval1">
            <a:extLst>
              <a:ext uri="{FF2B5EF4-FFF2-40B4-BE49-F238E27FC236}">
                <a16:creationId xmlns:a16="http://schemas.microsoft.com/office/drawing/2014/main" id="{C86D6CA2-8E20-48E6-8396-911CD2DBC8F4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996865" y="2064392"/>
            <a:ext cx="206916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CA" sz="1200" spc="-18">
                <a:solidFill>
                  <a:schemeClr val="lt1"/>
                </a:solidFill>
                <a:latin typeface="Calibri" panose="020F0502020204030204" pitchFamily="34" charset="0"/>
              </a:rPr>
              <a:t>Jun</a:t>
            </a:r>
            <a:endParaRPr lang="en-SE" sz="1200" spc="-18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51" name="OTLSHAPE_TB_00000000000000000000000000000000_Separator1">
            <a:extLst>
              <a:ext uri="{FF2B5EF4-FFF2-40B4-BE49-F238E27FC236}">
                <a16:creationId xmlns:a16="http://schemas.microsoft.com/office/drawing/2014/main" id="{241B2A0E-A2ED-47A3-8A04-ABFA1830E486}"/>
              </a:ext>
            </a:extLst>
          </p:cNvPr>
          <p:cNvCxnSpPr/>
          <p:nvPr>
            <p:custDataLst>
              <p:tags r:id="rId10"/>
            </p:custDataLst>
          </p:nvPr>
        </p:nvCxnSpPr>
        <p:spPr>
          <a:xfrm>
            <a:off x="1843024" y="2055819"/>
            <a:ext cx="0" cy="2032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TLSHAPE_TB_00000000000000000000000000000000_TimescaleInterval2">
            <a:extLst>
              <a:ext uri="{FF2B5EF4-FFF2-40B4-BE49-F238E27FC236}">
                <a16:creationId xmlns:a16="http://schemas.microsoft.com/office/drawing/2014/main" id="{E2D84F21-C3CB-4E47-9AAA-572A95BFD2CE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906524" y="2064392"/>
            <a:ext cx="211148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CA" sz="1200" spc="-22">
                <a:solidFill>
                  <a:schemeClr val="lt1"/>
                </a:solidFill>
                <a:latin typeface="Calibri" panose="020F0502020204030204" pitchFamily="34" charset="0"/>
              </a:rPr>
              <a:t>Oct</a:t>
            </a:r>
            <a:endParaRPr lang="en-SE" sz="1200" spc="-22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55" name="OTLSHAPE_TB_00000000000000000000000000000000_Separator2">
            <a:extLst>
              <a:ext uri="{FF2B5EF4-FFF2-40B4-BE49-F238E27FC236}">
                <a16:creationId xmlns:a16="http://schemas.microsoft.com/office/drawing/2014/main" id="{AF2356A7-BBAA-446E-A34F-9F721806D7E7}"/>
              </a:ext>
            </a:extLst>
          </p:cNvPr>
          <p:cNvCxnSpPr/>
          <p:nvPr>
            <p:custDataLst>
              <p:tags r:id="rId12"/>
            </p:custDataLst>
          </p:nvPr>
        </p:nvCxnSpPr>
        <p:spPr>
          <a:xfrm>
            <a:off x="2760139" y="2055819"/>
            <a:ext cx="0" cy="2032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TLSHAPE_TB_00000000000000000000000000000000_TimescaleInterval3">
            <a:extLst>
              <a:ext uri="{FF2B5EF4-FFF2-40B4-BE49-F238E27FC236}">
                <a16:creationId xmlns:a16="http://schemas.microsoft.com/office/drawing/2014/main" id="{A83B8E31-10AC-4843-BDA6-C3FFD1C7A9EF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2823639" y="2064392"/>
            <a:ext cx="219227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CA" sz="1200" spc="-18">
                <a:solidFill>
                  <a:schemeClr val="lt1"/>
                </a:solidFill>
                <a:latin typeface="Calibri" panose="020F0502020204030204" pitchFamily="34" charset="0"/>
              </a:rPr>
              <a:t>Feb</a:t>
            </a:r>
            <a:endParaRPr lang="en-SE" sz="1200" spc="-18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58" name="OTLSHAPE_TB_00000000000000000000000000000000_Separator3">
            <a:extLst>
              <a:ext uri="{FF2B5EF4-FFF2-40B4-BE49-F238E27FC236}">
                <a16:creationId xmlns:a16="http://schemas.microsoft.com/office/drawing/2014/main" id="{6471ED07-CA3B-4961-8A2F-EC28B91B46B6}"/>
              </a:ext>
            </a:extLst>
          </p:cNvPr>
          <p:cNvCxnSpPr/>
          <p:nvPr>
            <p:custDataLst>
              <p:tags r:id="rId14"/>
            </p:custDataLst>
          </p:nvPr>
        </p:nvCxnSpPr>
        <p:spPr>
          <a:xfrm>
            <a:off x="3662341" y="2055819"/>
            <a:ext cx="0" cy="2032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TLSHAPE_TB_00000000000000000000000000000000_TimescaleInterval4">
            <a:extLst>
              <a:ext uri="{FF2B5EF4-FFF2-40B4-BE49-F238E27FC236}">
                <a16:creationId xmlns:a16="http://schemas.microsoft.com/office/drawing/2014/main" id="{AF37312B-B26C-480A-8805-9A5682DD512F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3725841" y="2064392"/>
            <a:ext cx="206916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CA" sz="1200" spc="-18">
                <a:solidFill>
                  <a:schemeClr val="lt1"/>
                </a:solidFill>
                <a:latin typeface="Calibri" panose="020F0502020204030204" pitchFamily="34" charset="0"/>
              </a:rPr>
              <a:t>Jun</a:t>
            </a:r>
            <a:endParaRPr lang="en-SE" sz="1200" spc="-18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69" name="OTLSHAPE_TB_00000000000000000000000000000000_Separator4">
            <a:extLst>
              <a:ext uri="{FF2B5EF4-FFF2-40B4-BE49-F238E27FC236}">
                <a16:creationId xmlns:a16="http://schemas.microsoft.com/office/drawing/2014/main" id="{4AC4A3A0-D516-4DA7-A9FA-59B5A59D8CD5}"/>
              </a:ext>
            </a:extLst>
          </p:cNvPr>
          <p:cNvCxnSpPr/>
          <p:nvPr>
            <p:custDataLst>
              <p:tags r:id="rId16"/>
            </p:custDataLst>
          </p:nvPr>
        </p:nvCxnSpPr>
        <p:spPr>
          <a:xfrm>
            <a:off x="4572000" y="2055819"/>
            <a:ext cx="0" cy="2032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TLSHAPE_TB_00000000000000000000000000000000_TimescaleInterval5">
            <a:extLst>
              <a:ext uri="{FF2B5EF4-FFF2-40B4-BE49-F238E27FC236}">
                <a16:creationId xmlns:a16="http://schemas.microsoft.com/office/drawing/2014/main" id="{94E2CC15-8E23-4FD9-BFB8-12939DF30A44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4635500" y="2064392"/>
            <a:ext cx="211148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CA" sz="1200" spc="-22">
                <a:solidFill>
                  <a:schemeClr val="lt1"/>
                </a:solidFill>
                <a:latin typeface="Calibri" panose="020F0502020204030204" pitchFamily="34" charset="0"/>
              </a:rPr>
              <a:t>Oct</a:t>
            </a:r>
            <a:endParaRPr lang="en-SE" sz="1200" spc="-22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71" name="OTLSHAPE_TB_00000000000000000000000000000000_Separator5">
            <a:extLst>
              <a:ext uri="{FF2B5EF4-FFF2-40B4-BE49-F238E27FC236}">
                <a16:creationId xmlns:a16="http://schemas.microsoft.com/office/drawing/2014/main" id="{8D163356-99D5-40A0-BF5F-799CA13678FD}"/>
              </a:ext>
            </a:extLst>
          </p:cNvPr>
          <p:cNvCxnSpPr/>
          <p:nvPr>
            <p:custDataLst>
              <p:tags r:id="rId18"/>
            </p:custDataLst>
          </p:nvPr>
        </p:nvCxnSpPr>
        <p:spPr>
          <a:xfrm>
            <a:off x="5489115" y="2055819"/>
            <a:ext cx="0" cy="2032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TLSHAPE_TB_00000000000000000000000000000000_TimescaleInterval6">
            <a:extLst>
              <a:ext uri="{FF2B5EF4-FFF2-40B4-BE49-F238E27FC236}">
                <a16:creationId xmlns:a16="http://schemas.microsoft.com/office/drawing/2014/main" id="{8B1C8F16-1C4C-4F47-89DE-158B2CA85DA5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5552615" y="2064392"/>
            <a:ext cx="219227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CA" sz="1200" spc="-18">
                <a:solidFill>
                  <a:schemeClr val="lt1"/>
                </a:solidFill>
                <a:latin typeface="Calibri" panose="020F0502020204030204" pitchFamily="34" charset="0"/>
              </a:rPr>
              <a:t>Feb</a:t>
            </a:r>
            <a:endParaRPr lang="en-SE" sz="1200" spc="-18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73" name="OTLSHAPE_TB_00000000000000000000000000000000_Separator6">
            <a:extLst>
              <a:ext uri="{FF2B5EF4-FFF2-40B4-BE49-F238E27FC236}">
                <a16:creationId xmlns:a16="http://schemas.microsoft.com/office/drawing/2014/main" id="{7DB581EC-36B4-47F1-8CE9-75616D1FE392}"/>
              </a:ext>
            </a:extLst>
          </p:cNvPr>
          <p:cNvCxnSpPr/>
          <p:nvPr>
            <p:custDataLst>
              <p:tags r:id="rId20"/>
            </p:custDataLst>
          </p:nvPr>
        </p:nvCxnSpPr>
        <p:spPr>
          <a:xfrm>
            <a:off x="6383861" y="2055819"/>
            <a:ext cx="0" cy="2032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TLSHAPE_TB_00000000000000000000000000000000_TimescaleInterval7">
            <a:extLst>
              <a:ext uri="{FF2B5EF4-FFF2-40B4-BE49-F238E27FC236}">
                <a16:creationId xmlns:a16="http://schemas.microsoft.com/office/drawing/2014/main" id="{C1D05405-D3AE-46F7-B636-F0EED455B819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6447361" y="2064392"/>
            <a:ext cx="206916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CA" sz="1200" spc="-18">
                <a:solidFill>
                  <a:schemeClr val="lt1"/>
                </a:solidFill>
                <a:latin typeface="Calibri" panose="020F0502020204030204" pitchFamily="34" charset="0"/>
              </a:rPr>
              <a:t>Jun</a:t>
            </a:r>
            <a:endParaRPr lang="en-SE" sz="1200" spc="-18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75" name="OTLSHAPE_TB_00000000000000000000000000000000_Separator7">
            <a:extLst>
              <a:ext uri="{FF2B5EF4-FFF2-40B4-BE49-F238E27FC236}">
                <a16:creationId xmlns:a16="http://schemas.microsoft.com/office/drawing/2014/main" id="{3E7A9899-7416-40A7-A19E-3E1FC773BF0C}"/>
              </a:ext>
            </a:extLst>
          </p:cNvPr>
          <p:cNvCxnSpPr/>
          <p:nvPr>
            <p:custDataLst>
              <p:tags r:id="rId22"/>
            </p:custDataLst>
          </p:nvPr>
        </p:nvCxnSpPr>
        <p:spPr>
          <a:xfrm>
            <a:off x="7293520" y="2055819"/>
            <a:ext cx="0" cy="2032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TLSHAPE_TB_00000000000000000000000000000000_TimescaleInterval8">
            <a:extLst>
              <a:ext uri="{FF2B5EF4-FFF2-40B4-BE49-F238E27FC236}">
                <a16:creationId xmlns:a16="http://schemas.microsoft.com/office/drawing/2014/main" id="{9C0FECF0-2D53-4127-92F2-93BE509BCBB8}"/>
              </a:ext>
            </a:extLst>
          </p:cNvPr>
          <p:cNvSpPr txBox="1"/>
          <p:nvPr>
            <p:custDataLst>
              <p:tags r:id="rId23"/>
            </p:custDataLst>
          </p:nvPr>
        </p:nvSpPr>
        <p:spPr>
          <a:xfrm>
            <a:off x="7357020" y="2064392"/>
            <a:ext cx="211148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CA" sz="1200" spc="-22">
                <a:solidFill>
                  <a:schemeClr val="lt1"/>
                </a:solidFill>
                <a:latin typeface="Calibri" panose="020F0502020204030204" pitchFamily="34" charset="0"/>
              </a:rPr>
              <a:t>Oct</a:t>
            </a:r>
            <a:endParaRPr lang="en-SE" sz="1200" spc="-22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78" name="OTLSHAPE_M_957e56873efd4e3ea433ff45f54a1824_Title">
            <a:extLst>
              <a:ext uri="{FF2B5EF4-FFF2-40B4-BE49-F238E27FC236}">
                <a16:creationId xmlns:a16="http://schemas.microsoft.com/office/drawing/2014/main" id="{B99EE363-CECF-42B4-A28B-E8348FCC5D8A}"/>
              </a:ext>
            </a:extLst>
          </p:cNvPr>
          <p:cNvSpPr txBox="1"/>
          <p:nvPr>
            <p:custDataLst>
              <p:tags r:id="rId24"/>
            </p:custDataLst>
          </p:nvPr>
        </p:nvSpPr>
        <p:spPr>
          <a:xfrm>
            <a:off x="2526453" y="1412776"/>
            <a:ext cx="2413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CA" sz="1100" b="1" spc="-14">
                <a:solidFill>
                  <a:schemeClr val="dk1"/>
                </a:solidFill>
                <a:latin typeface="Calibri" panose="020F0502020204030204" pitchFamily="34" charset="0"/>
              </a:rPr>
              <a:t>PDR</a:t>
            </a:r>
            <a:endParaRPr lang="en-SE" sz="1100" b="1" spc="-14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79" name="OTLSHAPE_M_957e56873efd4e3ea433ff45f54a1824_Date">
            <a:extLst>
              <a:ext uri="{FF2B5EF4-FFF2-40B4-BE49-F238E27FC236}">
                <a16:creationId xmlns:a16="http://schemas.microsoft.com/office/drawing/2014/main" id="{AC54E828-CC27-4A31-9047-C1961794B9F5}"/>
              </a:ext>
            </a:extLst>
          </p:cNvPr>
          <p:cNvSpPr txBox="1"/>
          <p:nvPr>
            <p:custDataLst>
              <p:tags r:id="rId25"/>
            </p:custDataLst>
          </p:nvPr>
        </p:nvSpPr>
        <p:spPr>
          <a:xfrm>
            <a:off x="2526452" y="1596562"/>
            <a:ext cx="554657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sv-SE" sz="1000" spc="-10" dirty="0" smtClean="0">
                <a:solidFill>
                  <a:srgbClr val="44546A"/>
                </a:solidFill>
                <a:latin typeface="Calibri" panose="020F0502020204030204" pitchFamily="34" charset="0"/>
              </a:rPr>
              <a:t>2019-12</a:t>
            </a:r>
            <a:endParaRPr lang="en-SE" sz="1000" spc="-10" dirty="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80" name="OTLSHAPE_M_957e56873efd4e3ea433ff45f54a1824_Shape">
            <a:extLst>
              <a:ext uri="{FF2B5EF4-FFF2-40B4-BE49-F238E27FC236}">
                <a16:creationId xmlns:a16="http://schemas.microsoft.com/office/drawing/2014/main" id="{1E776F93-5334-4437-99A4-BA5949A65C68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 rot="16200000">
            <a:off x="2329603" y="1524747"/>
            <a:ext cx="165100" cy="165100"/>
          </a:xfrm>
          <a:prstGeom prst="flowChartMerge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81" name="OTLSHAPE_M_0a6b4d1784814e74b103e6cc966a42ef_Title">
            <a:extLst>
              <a:ext uri="{FF2B5EF4-FFF2-40B4-BE49-F238E27FC236}">
                <a16:creationId xmlns:a16="http://schemas.microsoft.com/office/drawing/2014/main" id="{6AF08CE9-68F9-4F3E-8AF7-92A2915E696C}"/>
              </a:ext>
            </a:extLst>
          </p:cNvPr>
          <p:cNvSpPr txBox="1"/>
          <p:nvPr>
            <p:custDataLst>
              <p:tags r:id="rId27"/>
            </p:custDataLst>
          </p:nvPr>
        </p:nvSpPr>
        <p:spPr>
          <a:xfrm>
            <a:off x="3667250" y="1412776"/>
            <a:ext cx="2413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CA" sz="1100" b="1" spc="-14">
                <a:solidFill>
                  <a:schemeClr val="dk1"/>
                </a:solidFill>
                <a:latin typeface="Calibri" panose="020F0502020204030204" pitchFamily="34" charset="0"/>
              </a:rPr>
              <a:t>CDR</a:t>
            </a:r>
            <a:endParaRPr lang="en-SE" sz="1100" b="1" spc="-14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82" name="OTLSHAPE_M_0a6b4d1784814e74b103e6cc966a42ef_Date">
            <a:extLst>
              <a:ext uri="{FF2B5EF4-FFF2-40B4-BE49-F238E27FC236}">
                <a16:creationId xmlns:a16="http://schemas.microsoft.com/office/drawing/2014/main" id="{0A9BB1AC-60AE-46A2-B548-44B6F4E3422F}"/>
              </a:ext>
            </a:extLst>
          </p:cNvPr>
          <p:cNvSpPr txBox="1"/>
          <p:nvPr>
            <p:custDataLst>
              <p:tags r:id="rId28"/>
            </p:custDataLst>
          </p:nvPr>
        </p:nvSpPr>
        <p:spPr>
          <a:xfrm>
            <a:off x="3667250" y="1596562"/>
            <a:ext cx="629364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sv-SE" sz="1000" spc="-10" dirty="0" smtClean="0">
                <a:solidFill>
                  <a:srgbClr val="44546A"/>
                </a:solidFill>
                <a:latin typeface="Calibri" panose="020F0502020204030204" pitchFamily="34" charset="0"/>
              </a:rPr>
              <a:t>2020-05</a:t>
            </a:r>
            <a:endParaRPr lang="en-SE" sz="1000" spc="-10" dirty="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83" name="OTLSHAPE_M_0a6b4d1784814e74b103e6cc966a42ef_Shape">
            <a:extLst>
              <a:ext uri="{FF2B5EF4-FFF2-40B4-BE49-F238E27FC236}">
                <a16:creationId xmlns:a16="http://schemas.microsoft.com/office/drawing/2014/main" id="{295BBDD9-A4A2-4029-A422-8E9800912C58}"/>
              </a:ext>
            </a:extLst>
          </p:cNvPr>
          <p:cNvSpPr/>
          <p:nvPr>
            <p:custDataLst>
              <p:tags r:id="rId29"/>
            </p:custDataLst>
          </p:nvPr>
        </p:nvSpPr>
        <p:spPr>
          <a:xfrm rot="16200000">
            <a:off x="3470400" y="1524747"/>
            <a:ext cx="165100" cy="165100"/>
          </a:xfrm>
          <a:prstGeom prst="flowChartMerge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85" name="OTLSHAPE_M_2eb2f2e7adf5465b98cfbab58814d3e2_Title">
            <a:extLst>
              <a:ext uri="{FF2B5EF4-FFF2-40B4-BE49-F238E27FC236}">
                <a16:creationId xmlns:a16="http://schemas.microsoft.com/office/drawing/2014/main" id="{27634B4B-83E5-4652-BA5F-8A9574A3D221}"/>
              </a:ext>
            </a:extLst>
          </p:cNvPr>
          <p:cNvSpPr txBox="1"/>
          <p:nvPr>
            <p:custDataLst>
              <p:tags r:id="rId30"/>
            </p:custDataLst>
          </p:nvPr>
        </p:nvSpPr>
        <p:spPr>
          <a:xfrm>
            <a:off x="5262880" y="1412776"/>
            <a:ext cx="2286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CA" sz="1100" b="1" spc="-18">
                <a:solidFill>
                  <a:schemeClr val="dk1"/>
                </a:solidFill>
                <a:latin typeface="Calibri" panose="020F0502020204030204" pitchFamily="34" charset="0"/>
              </a:rPr>
              <a:t>TRR</a:t>
            </a:r>
            <a:endParaRPr lang="en-SE" sz="1100" b="1" spc="-1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86" name="OTLSHAPE_M_2eb2f2e7adf5465b98cfbab58814d3e2_Date">
            <a:extLst>
              <a:ext uri="{FF2B5EF4-FFF2-40B4-BE49-F238E27FC236}">
                <a16:creationId xmlns:a16="http://schemas.microsoft.com/office/drawing/2014/main" id="{358C131D-BFC5-43BA-A015-B14B0D1EC8A4}"/>
              </a:ext>
            </a:extLst>
          </p:cNvPr>
          <p:cNvSpPr txBox="1"/>
          <p:nvPr>
            <p:custDataLst>
              <p:tags r:id="rId31"/>
            </p:custDataLst>
          </p:nvPr>
        </p:nvSpPr>
        <p:spPr>
          <a:xfrm>
            <a:off x="5262880" y="1596562"/>
            <a:ext cx="64329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sv-SE" sz="1000" spc="-10" dirty="0" smtClean="0">
                <a:solidFill>
                  <a:srgbClr val="44546A"/>
                </a:solidFill>
                <a:latin typeface="Calibri" panose="020F0502020204030204" pitchFamily="34" charset="0"/>
              </a:rPr>
              <a:t>2020-12</a:t>
            </a:r>
            <a:endParaRPr lang="en-SE" sz="1000" spc="-10" dirty="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87" name="OTLSHAPE_M_2eb2f2e7adf5465b98cfbab58814d3e2_Shape">
            <a:extLst>
              <a:ext uri="{FF2B5EF4-FFF2-40B4-BE49-F238E27FC236}">
                <a16:creationId xmlns:a16="http://schemas.microsoft.com/office/drawing/2014/main" id="{1DC38AA7-F53A-4C3C-A0C3-AA350FA39E93}"/>
              </a:ext>
            </a:extLst>
          </p:cNvPr>
          <p:cNvSpPr/>
          <p:nvPr>
            <p:custDataLst>
              <p:tags r:id="rId32"/>
            </p:custDataLst>
          </p:nvPr>
        </p:nvSpPr>
        <p:spPr>
          <a:xfrm rot="16200000">
            <a:off x="5066030" y="1524747"/>
            <a:ext cx="165100" cy="165100"/>
          </a:xfrm>
          <a:prstGeom prst="flowChartMerge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88" name="OTLSHAPE_M_096a0d86ca8742b3b9efbf3f2778515d_Title">
            <a:extLst>
              <a:ext uri="{FF2B5EF4-FFF2-40B4-BE49-F238E27FC236}">
                <a16:creationId xmlns:a16="http://schemas.microsoft.com/office/drawing/2014/main" id="{24F13BC3-8911-4C5C-8530-B7C168458C0D}"/>
              </a:ext>
            </a:extLst>
          </p:cNvPr>
          <p:cNvSpPr txBox="1"/>
          <p:nvPr>
            <p:custDataLst>
              <p:tags r:id="rId33"/>
            </p:custDataLst>
          </p:nvPr>
        </p:nvSpPr>
        <p:spPr>
          <a:xfrm>
            <a:off x="7984400" y="1412776"/>
            <a:ext cx="2286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CA" sz="1100" b="1" spc="-18">
                <a:solidFill>
                  <a:schemeClr val="dk1"/>
                </a:solidFill>
                <a:latin typeface="Calibri" panose="020F0502020204030204" pitchFamily="34" charset="0"/>
              </a:rPr>
              <a:t>SAR</a:t>
            </a:r>
            <a:endParaRPr lang="en-SE" sz="1100" b="1" spc="-1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90" name="OTLSHAPE_M_096a0d86ca8742b3b9efbf3f2778515d_Date">
            <a:extLst>
              <a:ext uri="{FF2B5EF4-FFF2-40B4-BE49-F238E27FC236}">
                <a16:creationId xmlns:a16="http://schemas.microsoft.com/office/drawing/2014/main" id="{C3D2C321-93BF-4703-B010-8E23045C0A1C}"/>
              </a:ext>
            </a:extLst>
          </p:cNvPr>
          <p:cNvSpPr txBox="1"/>
          <p:nvPr>
            <p:custDataLst>
              <p:tags r:id="rId34"/>
            </p:custDataLst>
          </p:nvPr>
        </p:nvSpPr>
        <p:spPr>
          <a:xfrm>
            <a:off x="7984399" y="1596562"/>
            <a:ext cx="801907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sv-SE" sz="1000" spc="-10" dirty="0" smtClean="0">
                <a:solidFill>
                  <a:srgbClr val="44546A"/>
                </a:solidFill>
                <a:latin typeface="Calibri" panose="020F0502020204030204" pitchFamily="34" charset="0"/>
              </a:rPr>
              <a:t>2021-12</a:t>
            </a:r>
            <a:endParaRPr lang="en-SE" sz="1000" spc="-10" dirty="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91" name="OTLSHAPE_M_096a0d86ca8742b3b9efbf3f2778515d_Shape">
            <a:extLst>
              <a:ext uri="{FF2B5EF4-FFF2-40B4-BE49-F238E27FC236}">
                <a16:creationId xmlns:a16="http://schemas.microsoft.com/office/drawing/2014/main" id="{A96F49AC-46B1-4785-8712-5A3A21D78594}"/>
              </a:ext>
            </a:extLst>
          </p:cNvPr>
          <p:cNvSpPr/>
          <p:nvPr>
            <p:custDataLst>
              <p:tags r:id="rId35"/>
            </p:custDataLst>
          </p:nvPr>
        </p:nvSpPr>
        <p:spPr>
          <a:xfrm rot="16200000">
            <a:off x="7787550" y="1524747"/>
            <a:ext cx="165100" cy="165100"/>
          </a:xfrm>
          <a:prstGeom prst="flowChartMerge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92" name="OTLSHAPE_T_02b2ca44426a40caa89325e473f713ba_Shape">
            <a:extLst>
              <a:ext uri="{FF2B5EF4-FFF2-40B4-BE49-F238E27FC236}">
                <a16:creationId xmlns:a16="http://schemas.microsoft.com/office/drawing/2014/main" id="{DCFF006C-F9E1-4E09-B749-98D34D0A1296}"/>
              </a:ext>
            </a:extLst>
          </p:cNvPr>
          <p:cNvSpPr/>
          <p:nvPr>
            <p:custDataLst>
              <p:tags r:id="rId36"/>
            </p:custDataLst>
          </p:nvPr>
        </p:nvSpPr>
        <p:spPr>
          <a:xfrm>
            <a:off x="940816" y="2551119"/>
            <a:ext cx="2730500" cy="203200"/>
          </a:xfrm>
          <a:prstGeom prst="rect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93" name="OTLSHAPE_T_02b2ca44426a40caa89325e473f713ba_JoinedDate">
            <a:extLst>
              <a:ext uri="{FF2B5EF4-FFF2-40B4-BE49-F238E27FC236}">
                <a16:creationId xmlns:a16="http://schemas.microsoft.com/office/drawing/2014/main" id="{8309B599-A53B-49E9-A0E3-858CED8C02A3}"/>
              </a:ext>
            </a:extLst>
          </p:cNvPr>
          <p:cNvSpPr txBox="1"/>
          <p:nvPr>
            <p:custDataLst>
              <p:tags r:id="rId37"/>
            </p:custDataLst>
          </p:nvPr>
        </p:nvSpPr>
        <p:spPr>
          <a:xfrm>
            <a:off x="3720592" y="2575775"/>
            <a:ext cx="102529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sv-SE" sz="1000" spc="-6" dirty="0" smtClean="0">
                <a:solidFill>
                  <a:srgbClr val="44546A"/>
                </a:solidFill>
                <a:latin typeface="Calibri" panose="020F0502020204030204" pitchFamily="34" charset="0"/>
              </a:rPr>
              <a:t>2019-06 - 2020-06</a:t>
            </a:r>
            <a:endParaRPr lang="en-SE" sz="1000" spc="-6" dirty="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94" name="OTLSHAPE_T_02b2ca44426a40caa89325e473f713ba_Title">
            <a:extLst>
              <a:ext uri="{FF2B5EF4-FFF2-40B4-BE49-F238E27FC236}">
                <a16:creationId xmlns:a16="http://schemas.microsoft.com/office/drawing/2014/main" id="{96F05033-69F0-4E6D-A2BD-1BEEA9E85125}"/>
              </a:ext>
            </a:extLst>
          </p:cNvPr>
          <p:cNvSpPr txBox="1"/>
          <p:nvPr>
            <p:custDataLst>
              <p:tags r:id="rId38"/>
            </p:custDataLst>
          </p:nvPr>
        </p:nvSpPr>
        <p:spPr>
          <a:xfrm>
            <a:off x="127000" y="2567459"/>
            <a:ext cx="3937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CA" sz="1100" b="1" spc="-8">
                <a:solidFill>
                  <a:schemeClr val="dk1"/>
                </a:solidFill>
                <a:latin typeface="Calibri" panose="020F0502020204030204" pitchFamily="34" charset="0"/>
              </a:rPr>
              <a:t>Design</a:t>
            </a:r>
            <a:endParaRPr lang="en-SE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01985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4609</TotalTime>
  <Words>867</Words>
  <Application>Microsoft Office PowerPoint</Application>
  <PresentationFormat>On-screen Show (4:3)</PresentationFormat>
  <Paragraphs>435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ICS work package 11 – Target Update Integrated Control Systems</vt:lpstr>
      <vt:lpstr>Background</vt:lpstr>
      <vt:lpstr>Target Wheel and Monitoring System</vt:lpstr>
      <vt:lpstr>Water Cooling Control System </vt:lpstr>
      <vt:lpstr>Helium Cooling Control System </vt:lpstr>
      <vt:lpstr>Cryogenic Moderator Control System</vt:lpstr>
      <vt:lpstr>HVAC</vt:lpstr>
      <vt:lpstr>Vacuum System</vt:lpstr>
      <vt:lpstr>Special Modules: Monitoring Systems</vt:lpstr>
      <vt:lpstr>Global Target Integration</vt:lpstr>
      <vt:lpstr>Target Station: Network/BPCS Architecture (Part 1)</vt:lpstr>
      <vt:lpstr>Target Station: Network/BPCS Architecture (Part 2)</vt:lpstr>
      <vt:lpstr>Questions?</vt:lpstr>
    </vt:vector>
  </TitlesOfParts>
  <Manager>Henrik.Carling@esss.se</Manager>
  <Company>ESS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Henrik.Carling@esss.se</dc:creator>
  <cp:lastModifiedBy>Henrik Carling</cp:lastModifiedBy>
  <cp:revision>210</cp:revision>
  <dcterms:created xsi:type="dcterms:W3CDTF">2013-10-29T16:05:10Z</dcterms:created>
  <dcterms:modified xsi:type="dcterms:W3CDTF">2019-04-07T19:19:43Z</dcterms:modified>
</cp:coreProperties>
</file>