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44" r:id="rId1"/>
    <p:sldMasterId id="2147483862" r:id="rId2"/>
    <p:sldMasterId id="2147483874" r:id="rId3"/>
  </p:sldMasterIdLst>
  <p:notesMasterIdLst>
    <p:notesMasterId r:id="rId16"/>
  </p:notesMasterIdLst>
  <p:sldIdLst>
    <p:sldId id="634" r:id="rId4"/>
    <p:sldId id="635" r:id="rId5"/>
    <p:sldId id="637" r:id="rId6"/>
    <p:sldId id="656" r:id="rId7"/>
    <p:sldId id="658" r:id="rId8"/>
    <p:sldId id="663" r:id="rId9"/>
    <p:sldId id="659" r:id="rId10"/>
    <p:sldId id="641" r:id="rId11"/>
    <p:sldId id="660" r:id="rId12"/>
    <p:sldId id="661" r:id="rId13"/>
    <p:sldId id="662" r:id="rId14"/>
    <p:sldId id="654" r:id="rId15"/>
  </p:sldIdLst>
  <p:sldSz cx="9144000" cy="6858000" type="screen4x3"/>
  <p:notesSz cx="6858000" cy="9144000"/>
  <p:defaultTextStyle>
    <a:defPPr>
      <a:defRPr lang="sv-SE"/>
    </a:defPPr>
    <a:lvl1pPr marL="0" algn="l" defTabSz="904575" rtl="0" eaLnBrk="1" latinLnBrk="0" hangingPunct="1">
      <a:defRPr sz="1800" kern="1200">
        <a:solidFill>
          <a:schemeClr val="tx1"/>
        </a:solidFill>
        <a:latin typeface="+mn-lt"/>
        <a:ea typeface="+mn-ea"/>
        <a:cs typeface="+mn-cs"/>
      </a:defRPr>
    </a:lvl1pPr>
    <a:lvl2pPr marL="452284" algn="l" defTabSz="904575" rtl="0" eaLnBrk="1" latinLnBrk="0" hangingPunct="1">
      <a:defRPr sz="1800" kern="1200">
        <a:solidFill>
          <a:schemeClr val="tx1"/>
        </a:solidFill>
        <a:latin typeface="+mn-lt"/>
        <a:ea typeface="+mn-ea"/>
        <a:cs typeface="+mn-cs"/>
      </a:defRPr>
    </a:lvl2pPr>
    <a:lvl3pPr marL="904575" algn="l" defTabSz="904575" rtl="0" eaLnBrk="1" latinLnBrk="0" hangingPunct="1">
      <a:defRPr sz="1800" kern="1200">
        <a:solidFill>
          <a:schemeClr val="tx1"/>
        </a:solidFill>
        <a:latin typeface="+mn-lt"/>
        <a:ea typeface="+mn-ea"/>
        <a:cs typeface="+mn-cs"/>
      </a:defRPr>
    </a:lvl3pPr>
    <a:lvl4pPr marL="1356917" algn="l" defTabSz="904575" rtl="0" eaLnBrk="1" latinLnBrk="0" hangingPunct="1">
      <a:defRPr sz="1800" kern="1200">
        <a:solidFill>
          <a:schemeClr val="tx1"/>
        </a:solidFill>
        <a:latin typeface="+mn-lt"/>
        <a:ea typeface="+mn-ea"/>
        <a:cs typeface="+mn-cs"/>
      </a:defRPr>
    </a:lvl4pPr>
    <a:lvl5pPr marL="1809212" algn="l" defTabSz="904575" rtl="0" eaLnBrk="1" latinLnBrk="0" hangingPunct="1">
      <a:defRPr sz="1800" kern="1200">
        <a:solidFill>
          <a:schemeClr val="tx1"/>
        </a:solidFill>
        <a:latin typeface="+mn-lt"/>
        <a:ea typeface="+mn-ea"/>
        <a:cs typeface="+mn-cs"/>
      </a:defRPr>
    </a:lvl5pPr>
    <a:lvl6pPr marL="2261531" algn="l" defTabSz="904575" rtl="0" eaLnBrk="1" latinLnBrk="0" hangingPunct="1">
      <a:defRPr sz="1800" kern="1200">
        <a:solidFill>
          <a:schemeClr val="tx1"/>
        </a:solidFill>
        <a:latin typeface="+mn-lt"/>
        <a:ea typeface="+mn-ea"/>
        <a:cs typeface="+mn-cs"/>
      </a:defRPr>
    </a:lvl6pPr>
    <a:lvl7pPr marL="2713827" algn="l" defTabSz="904575" rtl="0" eaLnBrk="1" latinLnBrk="0" hangingPunct="1">
      <a:defRPr sz="1800" kern="1200">
        <a:solidFill>
          <a:schemeClr val="tx1"/>
        </a:solidFill>
        <a:latin typeface="+mn-lt"/>
        <a:ea typeface="+mn-ea"/>
        <a:cs typeface="+mn-cs"/>
      </a:defRPr>
    </a:lvl7pPr>
    <a:lvl8pPr marL="3166140" algn="l" defTabSz="904575" rtl="0" eaLnBrk="1" latinLnBrk="0" hangingPunct="1">
      <a:defRPr sz="1800" kern="1200">
        <a:solidFill>
          <a:schemeClr val="tx1"/>
        </a:solidFill>
        <a:latin typeface="+mn-lt"/>
        <a:ea typeface="+mn-ea"/>
        <a:cs typeface="+mn-cs"/>
      </a:defRPr>
    </a:lvl8pPr>
    <a:lvl9pPr marL="3618436" algn="l" defTabSz="90457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99">
          <p15:clr>
            <a:srgbClr val="A4A3A4"/>
          </p15:clr>
        </p15:guide>
        <p15:guide id="2" pos="33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B028"/>
    <a:srgbClr val="149ED6"/>
    <a:srgbClr val="BC7A24"/>
    <a:srgbClr val="4E155B"/>
    <a:srgbClr val="BD4721"/>
    <a:srgbClr val="415809"/>
    <a:srgbClr val="7E5B1B"/>
    <a:srgbClr val="B72626"/>
    <a:srgbClr val="8F2285"/>
    <a:srgbClr val="E86F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350" autoAdjust="0"/>
    <p:restoredTop sz="95489" autoAdjust="0"/>
  </p:normalViewPr>
  <p:slideViewPr>
    <p:cSldViewPr>
      <p:cViewPr varScale="1">
        <p:scale>
          <a:sx n="118" d="100"/>
          <a:sy n="118" d="100"/>
        </p:scale>
        <p:origin x="84" y="594"/>
      </p:cViewPr>
      <p:guideLst>
        <p:guide orient="horz" pos="999"/>
        <p:guide pos="3356"/>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F57FC-B3FF-4DF2-9417-962901C07B3B}" type="datetimeFigureOut">
              <a:rPr lang="sv-SE" smtClean="0"/>
              <a:t>2019-04-10</a:t>
            </a:fld>
            <a:endParaRPr lang="sv-SE"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A53A7-64CD-4D0E-AAE8-1AC9C79D7085}" type="slidenum">
              <a:rPr lang="sv-SE" smtClean="0"/>
              <a:t>‹#›</a:t>
            </a:fld>
            <a:endParaRPr lang="sv-SE" dirty="0"/>
          </a:p>
        </p:txBody>
      </p:sp>
    </p:spTree>
    <p:extLst>
      <p:ext uri="{BB962C8B-B14F-4D97-AF65-F5344CB8AC3E}">
        <p14:creationId xmlns:p14="http://schemas.microsoft.com/office/powerpoint/2010/main" val="1284655985"/>
      </p:ext>
    </p:extLst>
  </p:cSld>
  <p:clrMap bg1="lt1" tx1="dk1" bg2="lt2" tx2="dk2" accent1="accent1" accent2="accent2" accent3="accent3" accent4="accent4" accent5="accent5" accent6="accent6" hlink="hlink" folHlink="folHlink"/>
  <p:notesStyle>
    <a:lvl1pPr marL="0" algn="l" defTabSz="904575" rtl="0" eaLnBrk="1" latinLnBrk="0" hangingPunct="1">
      <a:defRPr sz="1200" kern="1200">
        <a:solidFill>
          <a:schemeClr val="tx1"/>
        </a:solidFill>
        <a:latin typeface="+mn-lt"/>
        <a:ea typeface="+mn-ea"/>
        <a:cs typeface="+mn-cs"/>
      </a:defRPr>
    </a:lvl1pPr>
    <a:lvl2pPr marL="452284" algn="l" defTabSz="904575" rtl="0" eaLnBrk="1" latinLnBrk="0" hangingPunct="1">
      <a:defRPr sz="1200" kern="1200">
        <a:solidFill>
          <a:schemeClr val="tx1"/>
        </a:solidFill>
        <a:latin typeface="+mn-lt"/>
        <a:ea typeface="+mn-ea"/>
        <a:cs typeface="+mn-cs"/>
      </a:defRPr>
    </a:lvl2pPr>
    <a:lvl3pPr marL="904575" algn="l" defTabSz="904575" rtl="0" eaLnBrk="1" latinLnBrk="0" hangingPunct="1">
      <a:defRPr sz="1200" kern="1200">
        <a:solidFill>
          <a:schemeClr val="tx1"/>
        </a:solidFill>
        <a:latin typeface="+mn-lt"/>
        <a:ea typeface="+mn-ea"/>
        <a:cs typeface="+mn-cs"/>
      </a:defRPr>
    </a:lvl3pPr>
    <a:lvl4pPr marL="1356917" algn="l" defTabSz="904575" rtl="0" eaLnBrk="1" latinLnBrk="0" hangingPunct="1">
      <a:defRPr sz="1200" kern="1200">
        <a:solidFill>
          <a:schemeClr val="tx1"/>
        </a:solidFill>
        <a:latin typeface="+mn-lt"/>
        <a:ea typeface="+mn-ea"/>
        <a:cs typeface="+mn-cs"/>
      </a:defRPr>
    </a:lvl4pPr>
    <a:lvl5pPr marL="1809212" algn="l" defTabSz="904575" rtl="0" eaLnBrk="1" latinLnBrk="0" hangingPunct="1">
      <a:defRPr sz="1200" kern="1200">
        <a:solidFill>
          <a:schemeClr val="tx1"/>
        </a:solidFill>
        <a:latin typeface="+mn-lt"/>
        <a:ea typeface="+mn-ea"/>
        <a:cs typeface="+mn-cs"/>
      </a:defRPr>
    </a:lvl5pPr>
    <a:lvl6pPr marL="2261531" algn="l" defTabSz="904575" rtl="0" eaLnBrk="1" latinLnBrk="0" hangingPunct="1">
      <a:defRPr sz="1200" kern="1200">
        <a:solidFill>
          <a:schemeClr val="tx1"/>
        </a:solidFill>
        <a:latin typeface="+mn-lt"/>
        <a:ea typeface="+mn-ea"/>
        <a:cs typeface="+mn-cs"/>
      </a:defRPr>
    </a:lvl6pPr>
    <a:lvl7pPr marL="2713827" algn="l" defTabSz="904575" rtl="0" eaLnBrk="1" latinLnBrk="0" hangingPunct="1">
      <a:defRPr sz="1200" kern="1200">
        <a:solidFill>
          <a:schemeClr val="tx1"/>
        </a:solidFill>
        <a:latin typeface="+mn-lt"/>
        <a:ea typeface="+mn-ea"/>
        <a:cs typeface="+mn-cs"/>
      </a:defRPr>
    </a:lvl7pPr>
    <a:lvl8pPr marL="3166140" algn="l" defTabSz="904575" rtl="0" eaLnBrk="1" latinLnBrk="0" hangingPunct="1">
      <a:defRPr sz="1200" kern="1200">
        <a:solidFill>
          <a:schemeClr val="tx1"/>
        </a:solidFill>
        <a:latin typeface="+mn-lt"/>
        <a:ea typeface="+mn-ea"/>
        <a:cs typeface="+mn-cs"/>
      </a:defRPr>
    </a:lvl8pPr>
    <a:lvl9pPr marL="3618436" algn="l" defTabSz="904575"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oleObject" Target="../embeddings/oleObject3.bin"/><Relationship Id="rId4" Type="http://schemas.openxmlformats.org/officeDocument/2006/relationships/image" Target="../media/image1.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flipH="1">
            <a:off x="41" y="1092200"/>
            <a:ext cx="8837613"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lIns="91174" tIns="45589" rIns="91174" bIns="45589" anchor="ctr"/>
          <a:lstStyle/>
          <a:p>
            <a:pPr defTabSz="911742" fontAlgn="base">
              <a:spcBef>
                <a:spcPct val="0"/>
              </a:spcBef>
              <a:spcAft>
                <a:spcPct val="0"/>
              </a:spcAft>
            </a:pPr>
            <a:endParaRPr lang="en-US" smtClean="0">
              <a:solidFill>
                <a:srgbClr val="000000"/>
              </a:solidFill>
              <a:latin typeface="Arial Narrow" charset="0"/>
              <a:ea typeface="Osaka" charset="0"/>
              <a:cs typeface="Osaka" charset="0"/>
            </a:endParaRPr>
          </a:p>
        </p:txBody>
      </p:sp>
      <p:sp>
        <p:nvSpPr>
          <p:cNvPr id="5" name="Text Box 5"/>
          <p:cNvSpPr txBox="1">
            <a:spLocks noChangeArrowheads="1"/>
          </p:cNvSpPr>
          <p:nvPr userDrawn="1"/>
        </p:nvSpPr>
        <p:spPr bwMode="auto">
          <a:xfrm>
            <a:off x="4027529" y="6284936"/>
            <a:ext cx="1349375" cy="394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223" tIns="44319" rIns="90223" bIns="44319">
            <a:spAutoFit/>
          </a:bodyPr>
          <a:lstStyle>
            <a:lvl1pPr defTabSz="457200" eaLnBrk="0" hangingPunct="0">
              <a:tabLst>
                <a:tab pos="2286000" algn="l"/>
              </a:tabLst>
              <a:defRPr>
                <a:solidFill>
                  <a:schemeClr val="tx1"/>
                </a:solidFill>
                <a:latin typeface="Arial Narrow" charset="0"/>
                <a:ea typeface="Osaka" charset="0"/>
                <a:cs typeface="Osaka" charset="0"/>
              </a:defRPr>
            </a:lvl1pPr>
            <a:lvl2pPr marL="742950" indent="-285750" defTabSz="457200" eaLnBrk="0" hangingPunct="0">
              <a:tabLst>
                <a:tab pos="2286000" algn="l"/>
              </a:tabLst>
              <a:defRPr>
                <a:solidFill>
                  <a:schemeClr val="tx1"/>
                </a:solidFill>
                <a:latin typeface="Arial Narrow" charset="0"/>
                <a:ea typeface="Osaka" charset="0"/>
                <a:cs typeface="Osaka" charset="0"/>
              </a:defRPr>
            </a:lvl2pPr>
            <a:lvl3pPr marL="1143000" indent="-228600" defTabSz="457200" eaLnBrk="0" hangingPunct="0">
              <a:tabLst>
                <a:tab pos="2286000" algn="l"/>
              </a:tabLst>
              <a:defRPr>
                <a:solidFill>
                  <a:schemeClr val="tx1"/>
                </a:solidFill>
                <a:latin typeface="Arial Narrow" charset="0"/>
                <a:ea typeface="Osaka" charset="0"/>
                <a:cs typeface="Osaka" charset="0"/>
              </a:defRPr>
            </a:lvl3pPr>
            <a:lvl4pPr marL="1600200" indent="-228600" defTabSz="457200" eaLnBrk="0" hangingPunct="0">
              <a:tabLst>
                <a:tab pos="2286000" algn="l"/>
              </a:tabLst>
              <a:defRPr>
                <a:solidFill>
                  <a:schemeClr val="tx1"/>
                </a:solidFill>
                <a:latin typeface="Arial Narrow" charset="0"/>
                <a:ea typeface="Osaka" charset="0"/>
                <a:cs typeface="Osaka" charset="0"/>
              </a:defRPr>
            </a:lvl4pPr>
            <a:lvl5pPr marL="2057400" indent="-228600" defTabSz="457200" eaLnBrk="0" hangingPunct="0">
              <a:tabLst>
                <a:tab pos="2286000" algn="l"/>
              </a:tabLst>
              <a:defRPr>
                <a:solidFill>
                  <a:schemeClr val="tx1"/>
                </a:solidFill>
                <a:latin typeface="Arial Narrow" charset="0"/>
                <a:ea typeface="Osaka" charset="0"/>
                <a:cs typeface="Osaka" charset="0"/>
              </a:defRPr>
            </a:lvl5pPr>
            <a:lvl6pPr marL="2514600" indent="-228600" eaLnBrk="0" fontAlgn="base" hangingPunct="0">
              <a:spcBef>
                <a:spcPct val="0"/>
              </a:spcBef>
              <a:spcAft>
                <a:spcPct val="0"/>
              </a:spcAft>
              <a:tabLst>
                <a:tab pos="2286000" algn="l"/>
              </a:tabLst>
              <a:defRPr>
                <a:solidFill>
                  <a:schemeClr val="tx1"/>
                </a:solidFill>
                <a:latin typeface="Arial Narrow" charset="0"/>
                <a:ea typeface="Osaka" charset="0"/>
                <a:cs typeface="Osaka" charset="0"/>
              </a:defRPr>
            </a:lvl6pPr>
            <a:lvl7pPr marL="2971800" indent="-228600" eaLnBrk="0" fontAlgn="base" hangingPunct="0">
              <a:spcBef>
                <a:spcPct val="0"/>
              </a:spcBef>
              <a:spcAft>
                <a:spcPct val="0"/>
              </a:spcAft>
              <a:tabLst>
                <a:tab pos="2286000" algn="l"/>
              </a:tabLst>
              <a:defRPr>
                <a:solidFill>
                  <a:schemeClr val="tx1"/>
                </a:solidFill>
                <a:latin typeface="Arial Narrow" charset="0"/>
                <a:ea typeface="Osaka" charset="0"/>
                <a:cs typeface="Osaka" charset="0"/>
              </a:defRPr>
            </a:lvl7pPr>
            <a:lvl8pPr marL="3429000" indent="-228600" eaLnBrk="0" fontAlgn="base" hangingPunct="0">
              <a:spcBef>
                <a:spcPct val="0"/>
              </a:spcBef>
              <a:spcAft>
                <a:spcPct val="0"/>
              </a:spcAft>
              <a:tabLst>
                <a:tab pos="2286000" algn="l"/>
              </a:tabLst>
              <a:defRPr>
                <a:solidFill>
                  <a:schemeClr val="tx1"/>
                </a:solidFill>
                <a:latin typeface="Arial Narrow" charset="0"/>
                <a:ea typeface="Osaka" charset="0"/>
                <a:cs typeface="Osaka" charset="0"/>
              </a:defRPr>
            </a:lvl8pPr>
            <a:lvl9pPr marL="3886200" indent="-228600" eaLnBrk="0" fontAlgn="base" hangingPunct="0">
              <a:spcBef>
                <a:spcPct val="0"/>
              </a:spcBef>
              <a:spcAft>
                <a:spcPct val="0"/>
              </a:spcAft>
              <a:tabLst>
                <a:tab pos="2286000" algn="l"/>
              </a:tabLst>
              <a:defRPr>
                <a:solidFill>
                  <a:schemeClr val="tx1"/>
                </a:solidFill>
                <a:latin typeface="Arial Narrow" charset="0"/>
                <a:ea typeface="Osaka" charset="0"/>
                <a:cs typeface="Osaka" charset="0"/>
              </a:defRPr>
            </a:lvl9pPr>
          </a:lstStyle>
          <a:p>
            <a:pPr fontAlgn="base">
              <a:lnSpc>
                <a:spcPct val="110000"/>
              </a:lnSpc>
              <a:spcBef>
                <a:spcPct val="50000"/>
              </a:spcBef>
              <a:spcAft>
                <a:spcPct val="0"/>
              </a:spcAft>
              <a:buClr>
                <a:srgbClr val="FF0000"/>
              </a:buClr>
              <a:buSzPct val="135000"/>
              <a:defRPr/>
            </a:pPr>
            <a:endParaRPr lang="en-US" smtClean="0">
              <a:solidFill>
                <a:srgbClr val="000000"/>
              </a:solidFill>
            </a:endParaRPr>
          </a:p>
        </p:txBody>
      </p:sp>
      <p:sp>
        <p:nvSpPr>
          <p:cNvPr id="6" name="Text Box 6"/>
          <p:cNvSpPr txBox="1">
            <a:spLocks noChangeArrowheads="1"/>
          </p:cNvSpPr>
          <p:nvPr userDrawn="1"/>
        </p:nvSpPr>
        <p:spPr bwMode="auto">
          <a:xfrm>
            <a:off x="4475164" y="6553248"/>
            <a:ext cx="3889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0" tIns="0" rIns="0" bIns="0">
            <a:spAutoFit/>
          </a:bodyPr>
          <a:lstStyle>
            <a:lvl1pPr eaLnBrk="0" hangingPunct="0">
              <a:defRPr>
                <a:solidFill>
                  <a:schemeClr val="tx1"/>
                </a:solidFill>
                <a:latin typeface="Arial Narrow" charset="0"/>
                <a:ea typeface="Osaka" charset="0"/>
                <a:cs typeface="Osaka" charset="0"/>
              </a:defRPr>
            </a:lvl1pPr>
            <a:lvl2pPr marL="742950" indent="-285750" eaLnBrk="0" hangingPunct="0">
              <a:defRPr>
                <a:solidFill>
                  <a:schemeClr val="tx1"/>
                </a:solidFill>
                <a:latin typeface="Arial Narrow" charset="0"/>
                <a:ea typeface="Osaka" charset="0"/>
                <a:cs typeface="Osaka" charset="0"/>
              </a:defRPr>
            </a:lvl2pPr>
            <a:lvl3pPr marL="1143000" indent="-228600" eaLnBrk="0" hangingPunct="0">
              <a:defRPr>
                <a:solidFill>
                  <a:schemeClr val="tx1"/>
                </a:solidFill>
                <a:latin typeface="Arial Narrow" charset="0"/>
                <a:ea typeface="Osaka" charset="0"/>
                <a:cs typeface="Osaka" charset="0"/>
              </a:defRPr>
            </a:lvl3pPr>
            <a:lvl4pPr marL="1600200" indent="-228600" eaLnBrk="0" hangingPunct="0">
              <a:defRPr>
                <a:solidFill>
                  <a:schemeClr val="tx1"/>
                </a:solidFill>
                <a:latin typeface="Arial Narrow" charset="0"/>
                <a:ea typeface="Osaka" charset="0"/>
                <a:cs typeface="Osaka" charset="0"/>
              </a:defRPr>
            </a:lvl4pPr>
            <a:lvl5pPr marL="2057400" indent="-228600" eaLnBrk="0" hangingPunct="0">
              <a:defRPr>
                <a:solidFill>
                  <a:schemeClr val="tx1"/>
                </a:solidFill>
                <a:latin typeface="Arial Narrow" charset="0"/>
                <a:ea typeface="Osaka" charset="0"/>
                <a:cs typeface="Osaka" charset="0"/>
              </a:defRPr>
            </a:lvl5pPr>
            <a:lvl6pPr marL="2514600" indent="-228600" eaLnBrk="0" fontAlgn="base" hangingPunct="0">
              <a:spcBef>
                <a:spcPct val="0"/>
              </a:spcBef>
              <a:spcAft>
                <a:spcPct val="0"/>
              </a:spcAft>
              <a:defRPr>
                <a:solidFill>
                  <a:schemeClr val="tx1"/>
                </a:solidFill>
                <a:latin typeface="Arial Narrow" charset="0"/>
                <a:ea typeface="Osaka" charset="0"/>
                <a:cs typeface="Osaka" charset="0"/>
              </a:defRPr>
            </a:lvl6pPr>
            <a:lvl7pPr marL="2971800" indent="-228600" eaLnBrk="0" fontAlgn="base" hangingPunct="0">
              <a:spcBef>
                <a:spcPct val="0"/>
              </a:spcBef>
              <a:spcAft>
                <a:spcPct val="0"/>
              </a:spcAft>
              <a:defRPr>
                <a:solidFill>
                  <a:schemeClr val="tx1"/>
                </a:solidFill>
                <a:latin typeface="Arial Narrow" charset="0"/>
                <a:ea typeface="Osaka" charset="0"/>
                <a:cs typeface="Osaka" charset="0"/>
              </a:defRPr>
            </a:lvl7pPr>
            <a:lvl8pPr marL="3429000" indent="-228600" eaLnBrk="0" fontAlgn="base" hangingPunct="0">
              <a:spcBef>
                <a:spcPct val="0"/>
              </a:spcBef>
              <a:spcAft>
                <a:spcPct val="0"/>
              </a:spcAft>
              <a:defRPr>
                <a:solidFill>
                  <a:schemeClr val="tx1"/>
                </a:solidFill>
                <a:latin typeface="Arial Narrow" charset="0"/>
                <a:ea typeface="Osaka" charset="0"/>
                <a:cs typeface="Osaka" charset="0"/>
              </a:defRPr>
            </a:lvl8pPr>
            <a:lvl9pPr marL="3886200" indent="-228600" eaLnBrk="0" fontAlgn="base" hangingPunct="0">
              <a:spcBef>
                <a:spcPct val="0"/>
              </a:spcBef>
              <a:spcAft>
                <a:spcPct val="0"/>
              </a:spcAft>
              <a:defRPr>
                <a:solidFill>
                  <a:schemeClr val="tx1"/>
                </a:solidFill>
                <a:latin typeface="Arial Narrow" charset="0"/>
                <a:ea typeface="Osaka" charset="0"/>
                <a:cs typeface="Osaka" charset="0"/>
              </a:defRPr>
            </a:lvl9pPr>
          </a:lstStyle>
          <a:p>
            <a:pPr defTabSz="911742" fontAlgn="base">
              <a:spcBef>
                <a:spcPct val="50000"/>
              </a:spcBef>
              <a:spcAft>
                <a:spcPct val="0"/>
              </a:spcAft>
              <a:defRPr/>
            </a:pPr>
            <a:fld id="{5EC22918-FE5B-784F-9D2F-FE206541B2DE}" type="slidenum">
              <a:rPr lang="en-US" sz="2000" smtClean="0">
                <a:solidFill>
                  <a:srgbClr val="000000"/>
                </a:solidFill>
                <a:latin typeface="Times New Roman" charset="0"/>
              </a:rPr>
              <a:pPr defTabSz="911742" fontAlgn="base">
                <a:spcBef>
                  <a:spcPct val="50000"/>
                </a:spcBef>
                <a:spcAft>
                  <a:spcPct val="0"/>
                </a:spcAft>
                <a:defRPr/>
              </a:pPr>
              <a:t>‹#›</a:t>
            </a:fld>
            <a:endParaRPr lang="en-US" sz="2000" smtClean="0">
              <a:solidFill>
                <a:srgbClr val="000000"/>
              </a:solidFill>
              <a:latin typeface="Times New Roman" charset="0"/>
            </a:endParaRPr>
          </a:p>
        </p:txBody>
      </p:sp>
      <p:grpSp>
        <p:nvGrpSpPr>
          <p:cNvPr id="7" name="Group 7"/>
          <p:cNvGrpSpPr>
            <a:grpSpLocks/>
          </p:cNvGrpSpPr>
          <p:nvPr userDrawn="1"/>
        </p:nvGrpSpPr>
        <p:grpSpPr bwMode="auto">
          <a:xfrm>
            <a:off x="7116768" y="6135680"/>
            <a:ext cx="1943100" cy="722311"/>
            <a:chOff x="3380" y="3865"/>
            <a:chExt cx="1224" cy="455"/>
          </a:xfrm>
        </p:grpSpPr>
        <p:graphicFrame>
          <p:nvGraphicFramePr>
            <p:cNvPr id="8" name="Object 8"/>
            <p:cNvGraphicFramePr>
              <a:graphicFrameLocks noChangeAspect="1"/>
            </p:cNvGraphicFramePr>
            <p:nvPr userDrawn="1"/>
          </p:nvGraphicFramePr>
          <p:xfrm>
            <a:off x="3380" y="3865"/>
            <a:ext cx="1224" cy="455"/>
          </p:xfrm>
          <a:graphic>
            <a:graphicData uri="http://schemas.openxmlformats.org/presentationml/2006/ole">
              <mc:AlternateContent xmlns:mc="http://schemas.openxmlformats.org/markup-compatibility/2006">
                <mc:Choice xmlns:v="urn:schemas-microsoft-com:vml" Requires="v">
                  <p:oleObj spid="_x0000_s2312" name="Document" r:id="rId3" imgW="1943100" imgH="723900" progId="Word.Document.8">
                    <p:embed/>
                  </p:oleObj>
                </mc:Choice>
                <mc:Fallback>
                  <p:oleObj name="Document" r:id="rId3" imgW="1943100" imgH="72390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0" y="3865"/>
                          <a:ext cx="1224" cy="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9" name="Text Box 9"/>
            <p:cNvSpPr txBox="1">
              <a:spLocks noChangeArrowheads="1"/>
            </p:cNvSpPr>
            <p:nvPr userDrawn="1"/>
          </p:nvSpPr>
          <p:spPr bwMode="auto">
            <a:xfrm>
              <a:off x="3458" y="4174"/>
              <a:ext cx="1105"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0" rIns="0">
              <a:spAutoFit/>
            </a:bodyPr>
            <a:lstStyle>
              <a:lvl1pPr eaLnBrk="0" hangingPunct="0">
                <a:defRPr>
                  <a:solidFill>
                    <a:schemeClr val="tx1"/>
                  </a:solidFill>
                  <a:latin typeface="Arial Narrow" charset="0"/>
                  <a:ea typeface="Osaka" charset="0"/>
                  <a:cs typeface="Osaka" charset="0"/>
                </a:defRPr>
              </a:lvl1pPr>
              <a:lvl2pPr marL="742950" indent="-285750" eaLnBrk="0" hangingPunct="0">
                <a:defRPr>
                  <a:solidFill>
                    <a:schemeClr val="tx1"/>
                  </a:solidFill>
                  <a:latin typeface="Arial Narrow" charset="0"/>
                  <a:ea typeface="Osaka" charset="0"/>
                  <a:cs typeface="Osaka" charset="0"/>
                </a:defRPr>
              </a:lvl2pPr>
              <a:lvl3pPr marL="1143000" indent="-228600" eaLnBrk="0" hangingPunct="0">
                <a:defRPr>
                  <a:solidFill>
                    <a:schemeClr val="tx1"/>
                  </a:solidFill>
                  <a:latin typeface="Arial Narrow" charset="0"/>
                  <a:ea typeface="Osaka" charset="0"/>
                  <a:cs typeface="Osaka" charset="0"/>
                </a:defRPr>
              </a:lvl3pPr>
              <a:lvl4pPr marL="1600200" indent="-228600" eaLnBrk="0" hangingPunct="0">
                <a:defRPr>
                  <a:solidFill>
                    <a:schemeClr val="tx1"/>
                  </a:solidFill>
                  <a:latin typeface="Arial Narrow" charset="0"/>
                  <a:ea typeface="Osaka" charset="0"/>
                  <a:cs typeface="Osaka" charset="0"/>
                </a:defRPr>
              </a:lvl4pPr>
              <a:lvl5pPr marL="2057400" indent="-228600" eaLnBrk="0" hangingPunct="0">
                <a:defRPr>
                  <a:solidFill>
                    <a:schemeClr val="tx1"/>
                  </a:solidFill>
                  <a:latin typeface="Arial Narrow" charset="0"/>
                  <a:ea typeface="Osaka" charset="0"/>
                  <a:cs typeface="Osaka" charset="0"/>
                </a:defRPr>
              </a:lvl5pPr>
              <a:lvl6pPr marL="2514600" indent="-228600" eaLnBrk="0" fontAlgn="base" hangingPunct="0">
                <a:spcBef>
                  <a:spcPct val="0"/>
                </a:spcBef>
                <a:spcAft>
                  <a:spcPct val="0"/>
                </a:spcAft>
                <a:defRPr>
                  <a:solidFill>
                    <a:schemeClr val="tx1"/>
                  </a:solidFill>
                  <a:latin typeface="Arial Narrow" charset="0"/>
                  <a:ea typeface="Osaka" charset="0"/>
                  <a:cs typeface="Osaka" charset="0"/>
                </a:defRPr>
              </a:lvl6pPr>
              <a:lvl7pPr marL="2971800" indent="-228600" eaLnBrk="0" fontAlgn="base" hangingPunct="0">
                <a:spcBef>
                  <a:spcPct val="0"/>
                </a:spcBef>
                <a:spcAft>
                  <a:spcPct val="0"/>
                </a:spcAft>
                <a:defRPr>
                  <a:solidFill>
                    <a:schemeClr val="tx1"/>
                  </a:solidFill>
                  <a:latin typeface="Arial Narrow" charset="0"/>
                  <a:ea typeface="Osaka" charset="0"/>
                  <a:cs typeface="Osaka" charset="0"/>
                </a:defRPr>
              </a:lvl7pPr>
              <a:lvl8pPr marL="3429000" indent="-228600" eaLnBrk="0" fontAlgn="base" hangingPunct="0">
                <a:spcBef>
                  <a:spcPct val="0"/>
                </a:spcBef>
                <a:spcAft>
                  <a:spcPct val="0"/>
                </a:spcAft>
                <a:defRPr>
                  <a:solidFill>
                    <a:schemeClr val="tx1"/>
                  </a:solidFill>
                  <a:latin typeface="Arial Narrow" charset="0"/>
                  <a:ea typeface="Osaka" charset="0"/>
                  <a:cs typeface="Osaka" charset="0"/>
                </a:defRPr>
              </a:lvl8pPr>
              <a:lvl9pPr marL="3886200" indent="-228600" eaLnBrk="0" fontAlgn="base" hangingPunct="0">
                <a:spcBef>
                  <a:spcPct val="0"/>
                </a:spcBef>
                <a:spcAft>
                  <a:spcPct val="0"/>
                </a:spcAft>
                <a:defRPr>
                  <a:solidFill>
                    <a:schemeClr val="tx1"/>
                  </a:solidFill>
                  <a:latin typeface="Arial Narrow" charset="0"/>
                  <a:ea typeface="Osaka" charset="0"/>
                  <a:cs typeface="Osaka" charset="0"/>
                </a:defRPr>
              </a:lvl9pPr>
            </a:lstStyle>
            <a:p>
              <a:pPr defTabSz="911742" fontAlgn="base">
                <a:spcBef>
                  <a:spcPct val="50000"/>
                </a:spcBef>
                <a:spcAft>
                  <a:spcPct val="0"/>
                </a:spcAft>
                <a:defRPr/>
              </a:pPr>
              <a:r>
                <a:rPr lang="en-US" sz="900" smtClean="0">
                  <a:solidFill>
                    <a:srgbClr val="000000"/>
                  </a:solidFill>
                </a:rPr>
                <a:t>BROOKHAVEN SCIENCE ASSOCIATES</a:t>
              </a:r>
            </a:p>
          </p:txBody>
        </p:sp>
      </p:grpSp>
      <p:graphicFrame>
        <p:nvGraphicFramePr>
          <p:cNvPr id="10" name="Object 10"/>
          <p:cNvGraphicFramePr>
            <a:graphicFrameLocks noChangeAspect="1"/>
          </p:cNvGraphicFramePr>
          <p:nvPr userDrawn="1"/>
        </p:nvGraphicFramePr>
        <p:xfrm>
          <a:off x="40" y="6111923"/>
          <a:ext cx="1914525" cy="746125"/>
        </p:xfrm>
        <a:graphic>
          <a:graphicData uri="http://schemas.openxmlformats.org/presentationml/2006/ole">
            <mc:AlternateContent xmlns:mc="http://schemas.openxmlformats.org/markup-compatibility/2006">
              <mc:Choice xmlns:v="urn:schemas-microsoft-com:vml" Requires="v">
                <p:oleObj spid="_x0000_s2313" name="Photo Editor Photo" r:id="rId5" imgW="4742857" imgH="1848108" progId="">
                  <p:embed/>
                </p:oleObj>
              </mc:Choice>
              <mc:Fallback>
                <p:oleObj name="Photo Editor Photo" r:id="rId5" imgW="4742857" imgH="1848108"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 y="6111923"/>
                        <a:ext cx="1914525"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170435" name="Rectangle 3"/>
          <p:cNvSpPr>
            <a:spLocks noGrp="1" noChangeArrowheads="1"/>
          </p:cNvSpPr>
          <p:nvPr>
            <p:ph type="ctrTitle"/>
          </p:nvPr>
        </p:nvSpPr>
        <p:spPr>
          <a:xfrm>
            <a:off x="0" y="-163774"/>
            <a:ext cx="9144000" cy="1455739"/>
          </a:xfrm>
        </p:spPr>
        <p:txBody>
          <a:bodyPr/>
          <a:lstStyle>
            <a:lvl1pPr>
              <a:defRPr/>
            </a:lvl1pPr>
          </a:lstStyle>
          <a:p>
            <a:r>
              <a:rPr lang="en-US"/>
              <a:t>Click to edit Master title style</a:t>
            </a:r>
          </a:p>
        </p:txBody>
      </p:sp>
      <p:sp>
        <p:nvSpPr>
          <p:cNvPr id="1170436" name="Rectangle 4"/>
          <p:cNvSpPr>
            <a:spLocks noGrp="1" noChangeArrowheads="1"/>
          </p:cNvSpPr>
          <p:nvPr>
            <p:ph type="subTitle" idx="1"/>
          </p:nvPr>
        </p:nvSpPr>
        <p:spPr>
          <a:xfrm>
            <a:off x="703263" y="1973264"/>
            <a:ext cx="7740650" cy="3700461"/>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4081147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38661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6237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19" indent="0" algn="ctr">
              <a:buNone/>
              <a:defRPr>
                <a:solidFill>
                  <a:schemeClr val="tx1">
                    <a:tint val="75000"/>
                  </a:schemeClr>
                </a:solidFill>
              </a:defRPr>
            </a:lvl2pPr>
            <a:lvl3pPr marL="914239" indent="0" algn="ctr">
              <a:buNone/>
              <a:defRPr>
                <a:solidFill>
                  <a:schemeClr val="tx1">
                    <a:tint val="75000"/>
                  </a:schemeClr>
                </a:solidFill>
              </a:defRPr>
            </a:lvl3pPr>
            <a:lvl4pPr marL="1371358" indent="0" algn="ctr">
              <a:buNone/>
              <a:defRPr>
                <a:solidFill>
                  <a:schemeClr val="tx1">
                    <a:tint val="75000"/>
                  </a:schemeClr>
                </a:solidFill>
              </a:defRPr>
            </a:lvl4pPr>
            <a:lvl5pPr marL="1828477" indent="0" algn="ctr">
              <a:buNone/>
              <a:defRPr>
                <a:solidFill>
                  <a:schemeClr val="tx1">
                    <a:tint val="75000"/>
                  </a:schemeClr>
                </a:solidFill>
              </a:defRPr>
            </a:lvl5pPr>
            <a:lvl6pPr marL="2285596" indent="0" algn="ctr">
              <a:buNone/>
              <a:defRPr>
                <a:solidFill>
                  <a:schemeClr val="tx1">
                    <a:tint val="75000"/>
                  </a:schemeClr>
                </a:solidFill>
              </a:defRPr>
            </a:lvl6pPr>
            <a:lvl7pPr marL="2742716" indent="0" algn="ctr">
              <a:buNone/>
              <a:defRPr>
                <a:solidFill>
                  <a:schemeClr val="tx1">
                    <a:tint val="75000"/>
                  </a:schemeClr>
                </a:solidFill>
              </a:defRPr>
            </a:lvl7pPr>
            <a:lvl8pPr marL="3199834" indent="0" algn="ctr">
              <a:buNone/>
              <a:defRPr>
                <a:solidFill>
                  <a:schemeClr val="tx1">
                    <a:tint val="75000"/>
                  </a:schemeClr>
                </a:solidFill>
              </a:defRPr>
            </a:lvl8pPr>
            <a:lvl9pPr marL="3656954" indent="0" algn="ctr">
              <a:buNone/>
              <a:defRPr>
                <a:solidFill>
                  <a:schemeClr val="tx1">
                    <a:tint val="75000"/>
                  </a:schemeClr>
                </a:solidFill>
              </a:defRPr>
            </a:lvl9pPr>
          </a:lstStyle>
          <a:p>
            <a:r>
              <a:rPr lang="sv-SE" smtClean="0"/>
              <a:t>Klicka här för att ändra format på underrubrik i bakgrunden</a:t>
            </a:r>
            <a:endParaRPr lang="sv-SE"/>
          </a:p>
        </p:txBody>
      </p:sp>
    </p:spTree>
    <p:extLst>
      <p:ext uri="{BB962C8B-B14F-4D97-AF65-F5344CB8AC3E}">
        <p14:creationId xmlns:p14="http://schemas.microsoft.com/office/powerpoint/2010/main" val="3803714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49A5678A-D05F-FD42-9890-CCECCD9C8C54}" type="datetimeFigureOut">
              <a:rPr lang="sv-SE" smtClean="0">
                <a:solidFill>
                  <a:prstClr val="black">
                    <a:tint val="75000"/>
                  </a:prstClr>
                </a:solidFill>
              </a:rPr>
              <a:pPr/>
              <a:t>2019-04-10</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561141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5" y="4406903"/>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5" y="2906716"/>
            <a:ext cx="7772400" cy="1500187"/>
          </a:xfrm>
        </p:spPr>
        <p:txBody>
          <a:bodyPr anchor="b"/>
          <a:lstStyle>
            <a:lvl1pPr marL="0" indent="0">
              <a:buNone/>
              <a:defRPr sz="2000">
                <a:solidFill>
                  <a:schemeClr val="tx1">
                    <a:tint val="75000"/>
                  </a:schemeClr>
                </a:solidFill>
              </a:defRPr>
            </a:lvl1pPr>
            <a:lvl2pPr marL="457119" indent="0">
              <a:buNone/>
              <a:defRPr sz="1800">
                <a:solidFill>
                  <a:schemeClr val="tx1">
                    <a:tint val="75000"/>
                  </a:schemeClr>
                </a:solidFill>
              </a:defRPr>
            </a:lvl2pPr>
            <a:lvl3pPr marL="914239" indent="0">
              <a:buNone/>
              <a:defRPr sz="1600">
                <a:solidFill>
                  <a:schemeClr val="tx1">
                    <a:tint val="75000"/>
                  </a:schemeClr>
                </a:solidFill>
              </a:defRPr>
            </a:lvl3pPr>
            <a:lvl4pPr marL="1371358" indent="0">
              <a:buNone/>
              <a:defRPr sz="1400">
                <a:solidFill>
                  <a:schemeClr val="tx1">
                    <a:tint val="75000"/>
                  </a:schemeClr>
                </a:solidFill>
              </a:defRPr>
            </a:lvl4pPr>
            <a:lvl5pPr marL="1828477" indent="0">
              <a:buNone/>
              <a:defRPr sz="1400">
                <a:solidFill>
                  <a:schemeClr val="tx1">
                    <a:tint val="75000"/>
                  </a:schemeClr>
                </a:solidFill>
              </a:defRPr>
            </a:lvl5pPr>
            <a:lvl6pPr marL="2285596" indent="0">
              <a:buNone/>
              <a:defRPr sz="1400">
                <a:solidFill>
                  <a:schemeClr val="tx1">
                    <a:tint val="75000"/>
                  </a:schemeClr>
                </a:solidFill>
              </a:defRPr>
            </a:lvl6pPr>
            <a:lvl7pPr marL="2742716" indent="0">
              <a:buNone/>
              <a:defRPr sz="1400">
                <a:solidFill>
                  <a:schemeClr val="tx1">
                    <a:tint val="75000"/>
                  </a:schemeClr>
                </a:solidFill>
              </a:defRPr>
            </a:lvl7pPr>
            <a:lvl8pPr marL="3199834" indent="0">
              <a:buNone/>
              <a:defRPr sz="1400">
                <a:solidFill>
                  <a:schemeClr val="tx1">
                    <a:tint val="75000"/>
                  </a:schemeClr>
                </a:solidFill>
              </a:defRPr>
            </a:lvl8pPr>
            <a:lvl9pPr marL="3656954"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49A5678A-D05F-FD42-9890-CCECCD9C8C54}" type="datetimeFigureOut">
              <a:rPr lang="sv-SE" smtClean="0">
                <a:solidFill>
                  <a:prstClr val="black">
                    <a:tint val="75000"/>
                  </a:prstClr>
                </a:solidFill>
              </a:rPr>
              <a:pPr/>
              <a:t>2019-04-10</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876507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49A5678A-D05F-FD42-9890-CCECCD9C8C54}" type="datetimeFigureOut">
              <a:rPr lang="sv-SE" smtClean="0">
                <a:solidFill>
                  <a:prstClr val="black">
                    <a:tint val="75000"/>
                  </a:prstClr>
                </a:solidFill>
              </a:rPr>
              <a:pPr/>
              <a:t>2019-04-10</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633385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3" y="1535115"/>
            <a:ext cx="4040188" cy="639762"/>
          </a:xfrm>
        </p:spPr>
        <p:txBody>
          <a:bodyPr anchor="b"/>
          <a:lstStyle>
            <a:lvl1pPr marL="0" indent="0">
              <a:buNone/>
              <a:defRPr sz="2400" b="1"/>
            </a:lvl1pPr>
            <a:lvl2pPr marL="457119" indent="0">
              <a:buNone/>
              <a:defRPr sz="2000" b="1"/>
            </a:lvl2pPr>
            <a:lvl3pPr marL="914239" indent="0">
              <a:buNone/>
              <a:defRPr sz="1800" b="1"/>
            </a:lvl3pPr>
            <a:lvl4pPr marL="1371358" indent="0">
              <a:buNone/>
              <a:defRPr sz="1600" b="1"/>
            </a:lvl4pPr>
            <a:lvl5pPr marL="1828477" indent="0">
              <a:buNone/>
              <a:defRPr sz="1600" b="1"/>
            </a:lvl5pPr>
            <a:lvl6pPr marL="2285596" indent="0">
              <a:buNone/>
              <a:defRPr sz="1600" b="1"/>
            </a:lvl6pPr>
            <a:lvl7pPr marL="2742716" indent="0">
              <a:buNone/>
              <a:defRPr sz="1600" b="1"/>
            </a:lvl7pPr>
            <a:lvl8pPr marL="3199834" indent="0">
              <a:buNone/>
              <a:defRPr sz="1600" b="1"/>
            </a:lvl8pPr>
            <a:lvl9pPr marL="3656954"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3" y="2174877"/>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9" y="1535115"/>
            <a:ext cx="4041775" cy="639762"/>
          </a:xfrm>
        </p:spPr>
        <p:txBody>
          <a:bodyPr anchor="b"/>
          <a:lstStyle>
            <a:lvl1pPr marL="0" indent="0">
              <a:buNone/>
              <a:defRPr sz="2400" b="1"/>
            </a:lvl1pPr>
            <a:lvl2pPr marL="457119" indent="0">
              <a:buNone/>
              <a:defRPr sz="2000" b="1"/>
            </a:lvl2pPr>
            <a:lvl3pPr marL="914239" indent="0">
              <a:buNone/>
              <a:defRPr sz="1800" b="1"/>
            </a:lvl3pPr>
            <a:lvl4pPr marL="1371358" indent="0">
              <a:buNone/>
              <a:defRPr sz="1600" b="1"/>
            </a:lvl4pPr>
            <a:lvl5pPr marL="1828477" indent="0">
              <a:buNone/>
              <a:defRPr sz="1600" b="1"/>
            </a:lvl5pPr>
            <a:lvl6pPr marL="2285596" indent="0">
              <a:buNone/>
              <a:defRPr sz="1600" b="1"/>
            </a:lvl6pPr>
            <a:lvl7pPr marL="2742716" indent="0">
              <a:buNone/>
              <a:defRPr sz="1600" b="1"/>
            </a:lvl7pPr>
            <a:lvl8pPr marL="3199834" indent="0">
              <a:buNone/>
              <a:defRPr sz="1600" b="1"/>
            </a:lvl8pPr>
            <a:lvl9pPr marL="3656954"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9" y="2174877"/>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49A5678A-D05F-FD42-9890-CCECCD9C8C54}" type="datetimeFigureOut">
              <a:rPr lang="sv-SE" smtClean="0">
                <a:solidFill>
                  <a:prstClr val="black">
                    <a:tint val="75000"/>
                  </a:prstClr>
                </a:solidFill>
              </a:rPr>
              <a:pPr/>
              <a:t>2019-04-10</a:t>
            </a:fld>
            <a:endParaRPr lang="sv-SE">
              <a:solidFill>
                <a:prstClr val="black">
                  <a:tint val="75000"/>
                </a:prstClr>
              </a:solidFill>
            </a:endParaRPr>
          </a:p>
        </p:txBody>
      </p:sp>
      <p:sp>
        <p:nvSpPr>
          <p:cNvPr id="8" name="Platshållare för sidfot 7"/>
          <p:cNvSpPr>
            <a:spLocks noGrp="1"/>
          </p:cNvSpPr>
          <p:nvPr>
            <p:ph type="ftr" sz="quarter" idx="11"/>
          </p:nvPr>
        </p:nvSpPr>
        <p:spPr/>
        <p:txBody>
          <a:bodyPr/>
          <a:lstStyle/>
          <a:p>
            <a:endParaRPr lang="sv-SE">
              <a:solidFill>
                <a:prstClr val="black">
                  <a:tint val="75000"/>
                </a:prstClr>
              </a:solidFill>
            </a:endParaRPr>
          </a:p>
        </p:txBody>
      </p:sp>
      <p:sp>
        <p:nvSpPr>
          <p:cNvPr id="9" name="Platshållare för bildnummer 8"/>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501404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49A5678A-D05F-FD42-9890-CCECCD9C8C54}" type="datetimeFigureOut">
              <a:rPr lang="sv-SE" smtClean="0">
                <a:solidFill>
                  <a:prstClr val="black">
                    <a:tint val="75000"/>
                  </a:prstClr>
                </a:solidFill>
              </a:rPr>
              <a:pPr/>
              <a:t>2019-04-10</a:t>
            </a:fld>
            <a:endParaRPr lang="sv-SE">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a:solidFill>
                <a:prstClr val="black">
                  <a:tint val="75000"/>
                </a:prstClr>
              </a:solidFill>
            </a:endParaRPr>
          </a:p>
        </p:txBody>
      </p:sp>
      <p:sp>
        <p:nvSpPr>
          <p:cNvPr id="5" name="Platshållare för bildnummer 4"/>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714741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9A5678A-D05F-FD42-9890-CCECCD9C8C54}" type="datetimeFigureOut">
              <a:rPr lang="sv-SE" smtClean="0">
                <a:solidFill>
                  <a:prstClr val="black">
                    <a:tint val="75000"/>
                  </a:prstClr>
                </a:solidFill>
              </a:rPr>
              <a:pPr/>
              <a:t>2019-04-10</a:t>
            </a:fld>
            <a:endParaRPr lang="sv-SE">
              <a:solidFill>
                <a:prstClr val="black">
                  <a:tint val="75000"/>
                </a:prstClr>
              </a:solidFill>
            </a:endParaRPr>
          </a:p>
        </p:txBody>
      </p:sp>
      <p:sp>
        <p:nvSpPr>
          <p:cNvPr id="3" name="Platshållare för sidfot 2"/>
          <p:cNvSpPr>
            <a:spLocks noGrp="1"/>
          </p:cNvSpPr>
          <p:nvPr>
            <p:ph type="ftr" sz="quarter" idx="11"/>
          </p:nvPr>
        </p:nvSpPr>
        <p:spPr/>
        <p:txBody>
          <a:bodyPr/>
          <a:lstStyle/>
          <a:p>
            <a:endParaRPr lang="sv-SE">
              <a:solidFill>
                <a:prstClr val="black">
                  <a:tint val="75000"/>
                </a:prstClr>
              </a:solidFill>
            </a:endParaRPr>
          </a:p>
        </p:txBody>
      </p:sp>
      <p:sp>
        <p:nvSpPr>
          <p:cNvPr id="4" name="Platshållare för bildnummer 3"/>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532019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1"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1" y="1435103"/>
            <a:ext cx="3008313" cy="4691063"/>
          </a:xfrm>
        </p:spPr>
        <p:txBody>
          <a:bodyPr/>
          <a:lstStyle>
            <a:lvl1pPr marL="0" indent="0">
              <a:buNone/>
              <a:defRPr sz="1400"/>
            </a:lvl1pPr>
            <a:lvl2pPr marL="457119" indent="0">
              <a:buNone/>
              <a:defRPr sz="1200"/>
            </a:lvl2pPr>
            <a:lvl3pPr marL="914239" indent="0">
              <a:buNone/>
              <a:defRPr sz="1000"/>
            </a:lvl3pPr>
            <a:lvl4pPr marL="1371358" indent="0">
              <a:buNone/>
              <a:defRPr sz="900"/>
            </a:lvl4pPr>
            <a:lvl5pPr marL="1828477" indent="0">
              <a:buNone/>
              <a:defRPr sz="900"/>
            </a:lvl5pPr>
            <a:lvl6pPr marL="2285596" indent="0">
              <a:buNone/>
              <a:defRPr sz="900"/>
            </a:lvl6pPr>
            <a:lvl7pPr marL="2742716" indent="0">
              <a:buNone/>
              <a:defRPr sz="900"/>
            </a:lvl7pPr>
            <a:lvl8pPr marL="3199834" indent="0">
              <a:buNone/>
              <a:defRPr sz="900"/>
            </a:lvl8pPr>
            <a:lvl9pPr marL="3656954"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49A5678A-D05F-FD42-9890-CCECCD9C8C54}" type="datetimeFigureOut">
              <a:rPr lang="sv-SE" smtClean="0">
                <a:solidFill>
                  <a:prstClr val="black">
                    <a:tint val="75000"/>
                  </a:prstClr>
                </a:solidFill>
              </a:rPr>
              <a:pPr/>
              <a:t>2019-04-10</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4285917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82605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3"/>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119" indent="0">
              <a:buNone/>
              <a:defRPr sz="2800"/>
            </a:lvl2pPr>
            <a:lvl3pPr marL="914239" indent="0">
              <a:buNone/>
              <a:defRPr sz="2400"/>
            </a:lvl3pPr>
            <a:lvl4pPr marL="1371358" indent="0">
              <a:buNone/>
              <a:defRPr sz="2000"/>
            </a:lvl4pPr>
            <a:lvl5pPr marL="1828477" indent="0">
              <a:buNone/>
              <a:defRPr sz="2000"/>
            </a:lvl5pPr>
            <a:lvl6pPr marL="2285596" indent="0">
              <a:buNone/>
              <a:defRPr sz="2000"/>
            </a:lvl6pPr>
            <a:lvl7pPr marL="2742716" indent="0">
              <a:buNone/>
              <a:defRPr sz="2000"/>
            </a:lvl7pPr>
            <a:lvl8pPr marL="3199834" indent="0">
              <a:buNone/>
              <a:defRPr sz="2000"/>
            </a:lvl8pPr>
            <a:lvl9pPr marL="3656954" indent="0">
              <a:buNone/>
              <a:defRPr sz="2000"/>
            </a:lvl9pPr>
          </a:lstStyle>
          <a:p>
            <a:endParaRPr lang="sv-SE"/>
          </a:p>
        </p:txBody>
      </p:sp>
      <p:sp>
        <p:nvSpPr>
          <p:cNvPr id="4" name="Platshållare för text 3"/>
          <p:cNvSpPr>
            <a:spLocks noGrp="1"/>
          </p:cNvSpPr>
          <p:nvPr>
            <p:ph type="body" sz="half" idx="2"/>
          </p:nvPr>
        </p:nvSpPr>
        <p:spPr>
          <a:xfrm>
            <a:off x="1792288" y="5367341"/>
            <a:ext cx="5486400" cy="804862"/>
          </a:xfrm>
        </p:spPr>
        <p:txBody>
          <a:bodyPr/>
          <a:lstStyle>
            <a:lvl1pPr marL="0" indent="0">
              <a:buNone/>
              <a:defRPr sz="1400"/>
            </a:lvl1pPr>
            <a:lvl2pPr marL="457119" indent="0">
              <a:buNone/>
              <a:defRPr sz="1200"/>
            </a:lvl2pPr>
            <a:lvl3pPr marL="914239" indent="0">
              <a:buNone/>
              <a:defRPr sz="1000"/>
            </a:lvl3pPr>
            <a:lvl4pPr marL="1371358" indent="0">
              <a:buNone/>
              <a:defRPr sz="900"/>
            </a:lvl4pPr>
            <a:lvl5pPr marL="1828477" indent="0">
              <a:buNone/>
              <a:defRPr sz="900"/>
            </a:lvl5pPr>
            <a:lvl6pPr marL="2285596" indent="0">
              <a:buNone/>
              <a:defRPr sz="900"/>
            </a:lvl6pPr>
            <a:lvl7pPr marL="2742716" indent="0">
              <a:buNone/>
              <a:defRPr sz="900"/>
            </a:lvl7pPr>
            <a:lvl8pPr marL="3199834" indent="0">
              <a:buNone/>
              <a:defRPr sz="900"/>
            </a:lvl8pPr>
            <a:lvl9pPr marL="3656954"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49A5678A-D05F-FD42-9890-CCECCD9C8C54}" type="datetimeFigureOut">
              <a:rPr lang="sv-SE" smtClean="0">
                <a:solidFill>
                  <a:prstClr val="black">
                    <a:tint val="75000"/>
                  </a:prstClr>
                </a:solidFill>
              </a:rPr>
              <a:pPr/>
              <a:t>2019-04-10</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749682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49A5678A-D05F-FD42-9890-CCECCD9C8C54}" type="datetimeFigureOut">
              <a:rPr lang="sv-SE" smtClean="0">
                <a:solidFill>
                  <a:prstClr val="black">
                    <a:tint val="75000"/>
                  </a:prstClr>
                </a:solidFill>
              </a:rPr>
              <a:pPr/>
              <a:t>2019-04-10</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30470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41"/>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41"/>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49A5678A-D05F-FD42-9890-CCECCD9C8C54}" type="datetimeFigureOut">
              <a:rPr lang="sv-SE" smtClean="0">
                <a:solidFill>
                  <a:prstClr val="black">
                    <a:tint val="75000"/>
                  </a:prstClr>
                </a:solidFill>
              </a:rPr>
              <a:pPr/>
              <a:t>2019-04-10</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368043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bild bild">
    <p:spTree>
      <p:nvGrpSpPr>
        <p:cNvPr id="1" name=""/>
        <p:cNvGrpSpPr/>
        <p:nvPr/>
      </p:nvGrpSpPr>
      <p:grpSpPr>
        <a:xfrm>
          <a:off x="0" y="0"/>
          <a:ext cx="0" cy="0"/>
          <a:chOff x="0" y="0"/>
          <a:chExt cx="0" cy="0"/>
        </a:xfrm>
      </p:grpSpPr>
      <p:sp>
        <p:nvSpPr>
          <p:cNvPr id="2" name="Rubrik 1"/>
          <p:cNvSpPr>
            <a:spLocks noGrp="1"/>
          </p:cNvSpPr>
          <p:nvPr>
            <p:ph type="title"/>
          </p:nvPr>
        </p:nvSpPr>
        <p:spPr>
          <a:xfrm>
            <a:off x="593512" y="0"/>
            <a:ext cx="5762624" cy="1441451"/>
          </a:xfrm>
        </p:spPr>
        <p:txBody>
          <a:bodyPr/>
          <a:lstStyle/>
          <a:p>
            <a:r>
              <a:rPr lang="sv-SE" smtClean="0"/>
              <a:t>Klicka här för att ändra format</a:t>
            </a:r>
            <a:endParaRPr lang="sv-SE"/>
          </a:p>
        </p:txBody>
      </p:sp>
      <p:cxnSp>
        <p:nvCxnSpPr>
          <p:cNvPr id="3" name="Rak 7"/>
          <p:cNvCxnSpPr/>
          <p:nvPr userDrawn="1"/>
        </p:nvCxnSpPr>
        <p:spPr>
          <a:xfrm>
            <a:off x="-326072" y="1452399"/>
            <a:ext cx="9696395"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4972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Rubrikbild text">
    <p:bg>
      <p:bgPr>
        <a:solidFill>
          <a:srgbClr val="0094CA"/>
        </a:solidFill>
        <a:effectLst/>
      </p:bgPr>
    </p:bg>
    <p:spTree>
      <p:nvGrpSpPr>
        <p:cNvPr id="1" name=""/>
        <p:cNvGrpSpPr/>
        <p:nvPr/>
      </p:nvGrpSpPr>
      <p:grpSpPr>
        <a:xfrm>
          <a:off x="0" y="0"/>
          <a:ext cx="0" cy="0"/>
          <a:chOff x="0" y="0"/>
          <a:chExt cx="0" cy="0"/>
        </a:xfrm>
      </p:grpSpPr>
      <p:sp>
        <p:nvSpPr>
          <p:cNvPr id="5" name="Underrubrik 2"/>
          <p:cNvSpPr>
            <a:spLocks noGrp="1"/>
          </p:cNvSpPr>
          <p:nvPr>
            <p:ph type="subTitle" idx="1"/>
          </p:nvPr>
        </p:nvSpPr>
        <p:spPr>
          <a:xfrm>
            <a:off x="593515" y="1955803"/>
            <a:ext cx="4766944" cy="3780620"/>
          </a:xfrm>
        </p:spPr>
        <p:txBody>
          <a:bodyPr lIns="0" tIns="0" rIns="0" bIns="0">
            <a:noAutofit/>
          </a:bodyPr>
          <a:lstStyle>
            <a:lvl1pPr marL="342840" indent="-342840" algn="l">
              <a:lnSpc>
                <a:spcPct val="90000"/>
              </a:lnSpc>
              <a:buFont typeface="Arial"/>
              <a:buChar char="•"/>
              <a:defRPr sz="2400">
                <a:solidFill>
                  <a:schemeClr val="bg1"/>
                </a:solidFill>
              </a:defRPr>
            </a:lvl1pPr>
            <a:lvl2pPr marL="457119" indent="0" algn="ctr">
              <a:buNone/>
              <a:defRPr>
                <a:solidFill>
                  <a:schemeClr val="tx1">
                    <a:tint val="75000"/>
                  </a:schemeClr>
                </a:solidFill>
              </a:defRPr>
            </a:lvl2pPr>
            <a:lvl3pPr marL="914239" indent="0" algn="ctr">
              <a:buNone/>
              <a:defRPr>
                <a:solidFill>
                  <a:schemeClr val="tx1">
                    <a:tint val="75000"/>
                  </a:schemeClr>
                </a:solidFill>
              </a:defRPr>
            </a:lvl3pPr>
            <a:lvl4pPr marL="1371358" indent="0" algn="ctr">
              <a:buNone/>
              <a:defRPr>
                <a:solidFill>
                  <a:schemeClr val="tx1">
                    <a:tint val="75000"/>
                  </a:schemeClr>
                </a:solidFill>
              </a:defRPr>
            </a:lvl4pPr>
            <a:lvl5pPr marL="1828477" indent="0" algn="ctr">
              <a:buNone/>
              <a:defRPr>
                <a:solidFill>
                  <a:schemeClr val="tx1">
                    <a:tint val="75000"/>
                  </a:schemeClr>
                </a:solidFill>
              </a:defRPr>
            </a:lvl5pPr>
            <a:lvl6pPr marL="2285596" indent="0" algn="ctr">
              <a:buNone/>
              <a:defRPr>
                <a:solidFill>
                  <a:schemeClr val="tx1">
                    <a:tint val="75000"/>
                  </a:schemeClr>
                </a:solidFill>
              </a:defRPr>
            </a:lvl6pPr>
            <a:lvl7pPr marL="2742716" indent="0" algn="ctr">
              <a:buNone/>
              <a:defRPr>
                <a:solidFill>
                  <a:schemeClr val="tx1">
                    <a:tint val="75000"/>
                  </a:schemeClr>
                </a:solidFill>
              </a:defRPr>
            </a:lvl7pPr>
            <a:lvl8pPr marL="3199834" indent="0" algn="ctr">
              <a:buNone/>
              <a:defRPr>
                <a:solidFill>
                  <a:schemeClr val="tx1">
                    <a:tint val="75000"/>
                  </a:schemeClr>
                </a:solidFill>
              </a:defRPr>
            </a:lvl8pPr>
            <a:lvl9pPr marL="3656954" indent="0" algn="ctr">
              <a:buNone/>
              <a:defRPr>
                <a:solidFill>
                  <a:schemeClr val="tx1">
                    <a:tint val="75000"/>
                  </a:schemeClr>
                </a:solidFill>
              </a:defRPr>
            </a:lvl9pPr>
          </a:lstStyle>
          <a:p>
            <a:r>
              <a:rPr lang="sv-SE" dirty="0" smtClean="0"/>
              <a:t>Klicka här för att ändra format på underrubrik i bakgrunden</a:t>
            </a:r>
            <a:endParaRPr lang="sv-SE" dirty="0"/>
          </a:p>
        </p:txBody>
      </p:sp>
      <p:sp>
        <p:nvSpPr>
          <p:cNvPr id="2" name="Rubrik 1"/>
          <p:cNvSpPr>
            <a:spLocks noGrp="1"/>
          </p:cNvSpPr>
          <p:nvPr>
            <p:ph type="title"/>
          </p:nvPr>
        </p:nvSpPr>
        <p:spPr>
          <a:xfrm>
            <a:off x="593512" y="0"/>
            <a:ext cx="5762624" cy="1441451"/>
          </a:xfrm>
        </p:spPr>
        <p:txBody>
          <a:bodyPr/>
          <a:lstStyle/>
          <a:p>
            <a:r>
              <a:rPr lang="sv-SE" smtClean="0"/>
              <a:t>Klicka här för att ändra format</a:t>
            </a:r>
            <a:endParaRPr lang="sv-SE"/>
          </a:p>
        </p:txBody>
      </p:sp>
      <p:sp>
        <p:nvSpPr>
          <p:cNvPr id="6" name="Rektangel med rundade hörn 5"/>
          <p:cNvSpPr/>
          <p:nvPr userDrawn="1"/>
        </p:nvSpPr>
        <p:spPr>
          <a:xfrm>
            <a:off x="6205857" y="1955803"/>
            <a:ext cx="2479040" cy="2479040"/>
          </a:xfrm>
          <a:prstGeom prst="round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defTabSz="457119"/>
            <a:endParaRPr lang="sv-SE">
              <a:solidFill>
                <a:prstClr val="white"/>
              </a:solidFill>
            </a:endParaRPr>
          </a:p>
        </p:txBody>
      </p:sp>
      <p:cxnSp>
        <p:nvCxnSpPr>
          <p:cNvPr id="7" name="Rak 5"/>
          <p:cNvCxnSpPr/>
          <p:nvPr userDrawn="1"/>
        </p:nvCxnSpPr>
        <p:spPr>
          <a:xfrm>
            <a:off x="-326072" y="1452399"/>
            <a:ext cx="9696395"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502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Rubrikbild text">
    <p:bg>
      <p:bgPr>
        <a:solidFill>
          <a:srgbClr val="0094CA"/>
        </a:solidFill>
        <a:effectLst/>
      </p:bgPr>
    </p:bg>
    <p:spTree>
      <p:nvGrpSpPr>
        <p:cNvPr id="1" name=""/>
        <p:cNvGrpSpPr/>
        <p:nvPr/>
      </p:nvGrpSpPr>
      <p:grpSpPr>
        <a:xfrm>
          <a:off x="0" y="0"/>
          <a:ext cx="0" cy="0"/>
          <a:chOff x="0" y="0"/>
          <a:chExt cx="0" cy="0"/>
        </a:xfrm>
      </p:grpSpPr>
      <p:sp>
        <p:nvSpPr>
          <p:cNvPr id="5" name="Underrubrik 2"/>
          <p:cNvSpPr>
            <a:spLocks noGrp="1"/>
          </p:cNvSpPr>
          <p:nvPr>
            <p:ph type="subTitle" idx="1" hasCustomPrompt="1"/>
          </p:nvPr>
        </p:nvSpPr>
        <p:spPr>
          <a:xfrm>
            <a:off x="593515" y="1955803"/>
            <a:ext cx="4766944" cy="3780620"/>
          </a:xfrm>
        </p:spPr>
        <p:txBody>
          <a:bodyPr lIns="0" tIns="0" rIns="0" bIns="0">
            <a:noAutofit/>
          </a:bodyPr>
          <a:lstStyle>
            <a:lvl1pPr marL="396830" marR="0" indent="-342840" algn="l" defTabSz="457119" rtl="0" eaLnBrk="1" fontAlgn="auto" latinLnBrk="0" hangingPunct="1">
              <a:lnSpc>
                <a:spcPct val="100000"/>
              </a:lnSpc>
              <a:spcBef>
                <a:spcPts val="1200"/>
              </a:spcBef>
              <a:spcAft>
                <a:spcPts val="600"/>
              </a:spcAft>
              <a:buClrTx/>
              <a:buSzTx/>
              <a:buFont typeface="Arial"/>
              <a:buChar char="•"/>
              <a:tabLst/>
              <a:defRPr sz="2400" b="0">
                <a:solidFill>
                  <a:schemeClr val="bg1"/>
                </a:solidFill>
              </a:defRPr>
            </a:lvl1pPr>
            <a:lvl2pPr marL="647885" marR="0" indent="-233959" algn="l" defTabSz="457119" rtl="0" eaLnBrk="1" fontAlgn="auto" latinLnBrk="0" hangingPunct="1">
              <a:lnSpc>
                <a:spcPct val="100000"/>
              </a:lnSpc>
              <a:spcBef>
                <a:spcPts val="200"/>
              </a:spcBef>
              <a:spcAft>
                <a:spcPts val="200"/>
              </a:spcAft>
              <a:buClrTx/>
              <a:buSzPct val="75000"/>
              <a:buFont typeface="Lucida Grande"/>
              <a:buChar char="-"/>
              <a:tabLst/>
              <a:defRPr sz="1800" baseline="0">
                <a:solidFill>
                  <a:srgbClr val="FFFFFF"/>
                </a:solidFill>
              </a:defRPr>
            </a:lvl2pPr>
            <a:lvl3pPr marL="914239" indent="0" algn="ctr">
              <a:buNone/>
              <a:defRPr>
                <a:solidFill>
                  <a:schemeClr val="tx1">
                    <a:tint val="75000"/>
                  </a:schemeClr>
                </a:solidFill>
              </a:defRPr>
            </a:lvl3pPr>
            <a:lvl4pPr marL="1371358" indent="0" algn="ctr">
              <a:buNone/>
              <a:defRPr>
                <a:solidFill>
                  <a:schemeClr val="tx1">
                    <a:tint val="75000"/>
                  </a:schemeClr>
                </a:solidFill>
              </a:defRPr>
            </a:lvl4pPr>
            <a:lvl5pPr marL="1828477" indent="0" algn="ctr">
              <a:buNone/>
              <a:defRPr>
                <a:solidFill>
                  <a:schemeClr val="tx1">
                    <a:tint val="75000"/>
                  </a:schemeClr>
                </a:solidFill>
              </a:defRPr>
            </a:lvl5pPr>
            <a:lvl6pPr marL="2285596" indent="0" algn="ctr">
              <a:buNone/>
              <a:defRPr>
                <a:solidFill>
                  <a:schemeClr val="tx1">
                    <a:tint val="75000"/>
                  </a:schemeClr>
                </a:solidFill>
              </a:defRPr>
            </a:lvl6pPr>
            <a:lvl7pPr marL="2742716" indent="0" algn="ctr">
              <a:buNone/>
              <a:defRPr>
                <a:solidFill>
                  <a:schemeClr val="tx1">
                    <a:tint val="75000"/>
                  </a:schemeClr>
                </a:solidFill>
              </a:defRPr>
            </a:lvl7pPr>
            <a:lvl8pPr marL="3199834" indent="0" algn="ctr">
              <a:buNone/>
              <a:defRPr>
                <a:solidFill>
                  <a:schemeClr val="tx1">
                    <a:tint val="75000"/>
                  </a:schemeClr>
                </a:solidFill>
              </a:defRPr>
            </a:lvl8pPr>
            <a:lvl9pPr marL="3656954" indent="0" algn="ctr">
              <a:buNone/>
              <a:defRPr>
                <a:solidFill>
                  <a:schemeClr val="tx1">
                    <a:tint val="75000"/>
                  </a:schemeClr>
                </a:solidFill>
              </a:defRPr>
            </a:lvl9pPr>
          </a:lstStyle>
          <a:p>
            <a:r>
              <a:rPr lang="sv-SE" dirty="0" smtClean="0"/>
              <a:t>Klicka här för att ändra format på underrubrik i bakgrunden</a:t>
            </a:r>
          </a:p>
          <a:p>
            <a:pPr lvl="1"/>
            <a:r>
              <a:rPr lang="sv-SE" dirty="0" smtClean="0"/>
              <a:t>Test sub bullet</a:t>
            </a:r>
          </a:p>
        </p:txBody>
      </p:sp>
      <p:sp>
        <p:nvSpPr>
          <p:cNvPr id="2" name="Rubrik 1"/>
          <p:cNvSpPr>
            <a:spLocks noGrp="1"/>
          </p:cNvSpPr>
          <p:nvPr>
            <p:ph type="title" hasCustomPrompt="1"/>
          </p:nvPr>
        </p:nvSpPr>
        <p:spPr>
          <a:xfrm>
            <a:off x="593512" y="0"/>
            <a:ext cx="5762624" cy="1441451"/>
          </a:xfrm>
        </p:spPr>
        <p:txBody>
          <a:bodyPr/>
          <a:lstStyle>
            <a:lvl1pPr>
              <a:defRPr baseline="0"/>
            </a:lvl1pPr>
          </a:lstStyle>
          <a:p>
            <a:r>
              <a:rPr lang="sv-SE" smtClean="0"/>
              <a:t>Blue bullet page</a:t>
            </a:r>
            <a:endParaRPr lang="sv-SE"/>
          </a:p>
        </p:txBody>
      </p:sp>
      <p:cxnSp>
        <p:nvCxnSpPr>
          <p:cNvPr id="4" name="Rak 5"/>
          <p:cNvCxnSpPr/>
          <p:nvPr userDrawn="1"/>
        </p:nvCxnSpPr>
        <p:spPr>
          <a:xfrm>
            <a:off x="-326072" y="1452399"/>
            <a:ext cx="9696395"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27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Rubrikbild text">
    <p:bg>
      <p:bgRef idx="1001">
        <a:schemeClr val="bg1"/>
      </p:bgRef>
    </p:bg>
    <p:spTree>
      <p:nvGrpSpPr>
        <p:cNvPr id="1" name=""/>
        <p:cNvGrpSpPr/>
        <p:nvPr/>
      </p:nvGrpSpPr>
      <p:grpSpPr>
        <a:xfrm>
          <a:off x="0" y="0"/>
          <a:ext cx="0" cy="0"/>
          <a:chOff x="0" y="0"/>
          <a:chExt cx="0" cy="0"/>
        </a:xfrm>
      </p:grpSpPr>
      <p:sp>
        <p:nvSpPr>
          <p:cNvPr id="5" name="Underrubrik 2"/>
          <p:cNvSpPr>
            <a:spLocks noGrp="1"/>
          </p:cNvSpPr>
          <p:nvPr>
            <p:ph type="subTitle" idx="1" hasCustomPrompt="1"/>
          </p:nvPr>
        </p:nvSpPr>
        <p:spPr>
          <a:xfrm>
            <a:off x="593515" y="1955803"/>
            <a:ext cx="4766944" cy="3780620"/>
          </a:xfrm>
        </p:spPr>
        <p:txBody>
          <a:bodyPr lIns="0" tIns="0" rIns="0" bIns="0">
            <a:noAutofit/>
          </a:bodyPr>
          <a:lstStyle>
            <a:lvl1pPr marL="396830" marR="0" indent="-342840" algn="l" defTabSz="457119" rtl="0" eaLnBrk="1" fontAlgn="auto" latinLnBrk="0" hangingPunct="1">
              <a:lnSpc>
                <a:spcPct val="100000"/>
              </a:lnSpc>
              <a:spcBef>
                <a:spcPts val="1200"/>
              </a:spcBef>
              <a:spcAft>
                <a:spcPts val="600"/>
              </a:spcAft>
              <a:buClrTx/>
              <a:buSzTx/>
              <a:buFont typeface="Arial"/>
              <a:buChar char="•"/>
              <a:tabLst/>
              <a:defRPr sz="2400" b="0">
                <a:solidFill>
                  <a:srgbClr val="0094CA"/>
                </a:solidFill>
              </a:defRPr>
            </a:lvl1pPr>
            <a:lvl2pPr marL="647885" marR="0" indent="-233959" algn="l" defTabSz="457119" rtl="0" eaLnBrk="1" fontAlgn="auto" latinLnBrk="0" hangingPunct="1">
              <a:lnSpc>
                <a:spcPct val="100000"/>
              </a:lnSpc>
              <a:spcBef>
                <a:spcPts val="200"/>
              </a:spcBef>
              <a:spcAft>
                <a:spcPts val="200"/>
              </a:spcAft>
              <a:buClrTx/>
              <a:buSzPct val="75000"/>
              <a:buFont typeface="Lucida Grande"/>
              <a:buChar char="-"/>
              <a:tabLst/>
              <a:defRPr sz="1800" baseline="0">
                <a:solidFill>
                  <a:srgbClr val="0094CA"/>
                </a:solidFill>
              </a:defRPr>
            </a:lvl2pPr>
            <a:lvl3pPr marL="914239" indent="0" algn="ctr">
              <a:buNone/>
              <a:defRPr>
                <a:solidFill>
                  <a:schemeClr val="tx1">
                    <a:tint val="75000"/>
                  </a:schemeClr>
                </a:solidFill>
              </a:defRPr>
            </a:lvl3pPr>
            <a:lvl4pPr marL="1371358" indent="0" algn="ctr">
              <a:buNone/>
              <a:defRPr>
                <a:solidFill>
                  <a:schemeClr val="tx1">
                    <a:tint val="75000"/>
                  </a:schemeClr>
                </a:solidFill>
              </a:defRPr>
            </a:lvl4pPr>
            <a:lvl5pPr marL="1828477" indent="0" algn="ctr">
              <a:buNone/>
              <a:defRPr>
                <a:solidFill>
                  <a:schemeClr val="tx1">
                    <a:tint val="75000"/>
                  </a:schemeClr>
                </a:solidFill>
              </a:defRPr>
            </a:lvl5pPr>
            <a:lvl6pPr marL="2285596" indent="0" algn="ctr">
              <a:buNone/>
              <a:defRPr>
                <a:solidFill>
                  <a:schemeClr val="tx1">
                    <a:tint val="75000"/>
                  </a:schemeClr>
                </a:solidFill>
              </a:defRPr>
            </a:lvl6pPr>
            <a:lvl7pPr marL="2742716" indent="0" algn="ctr">
              <a:buNone/>
              <a:defRPr>
                <a:solidFill>
                  <a:schemeClr val="tx1">
                    <a:tint val="75000"/>
                  </a:schemeClr>
                </a:solidFill>
              </a:defRPr>
            </a:lvl7pPr>
            <a:lvl8pPr marL="3199834" indent="0" algn="ctr">
              <a:buNone/>
              <a:defRPr>
                <a:solidFill>
                  <a:schemeClr val="tx1">
                    <a:tint val="75000"/>
                  </a:schemeClr>
                </a:solidFill>
              </a:defRPr>
            </a:lvl8pPr>
            <a:lvl9pPr marL="3656954" indent="0" algn="ctr">
              <a:buNone/>
              <a:defRPr>
                <a:solidFill>
                  <a:schemeClr val="tx1">
                    <a:tint val="75000"/>
                  </a:schemeClr>
                </a:solidFill>
              </a:defRPr>
            </a:lvl9pPr>
          </a:lstStyle>
          <a:p>
            <a:r>
              <a:rPr lang="sv-SE" dirty="0" smtClean="0"/>
              <a:t>Klicka här för att ändra format på underrubrik i bakgrunden</a:t>
            </a:r>
          </a:p>
          <a:p>
            <a:pPr lvl="1"/>
            <a:r>
              <a:rPr lang="sv-SE" dirty="0" smtClean="0"/>
              <a:t>Test sub bullet</a:t>
            </a:r>
          </a:p>
        </p:txBody>
      </p:sp>
      <p:sp>
        <p:nvSpPr>
          <p:cNvPr id="2" name="Rubrik 1"/>
          <p:cNvSpPr>
            <a:spLocks noGrp="1"/>
          </p:cNvSpPr>
          <p:nvPr>
            <p:ph type="title" hasCustomPrompt="1"/>
          </p:nvPr>
        </p:nvSpPr>
        <p:spPr>
          <a:xfrm>
            <a:off x="593512" y="0"/>
            <a:ext cx="5762624" cy="1441451"/>
          </a:xfrm>
        </p:spPr>
        <p:txBody>
          <a:bodyPr/>
          <a:lstStyle>
            <a:lvl1pPr>
              <a:defRPr baseline="0"/>
            </a:lvl1pPr>
          </a:lstStyle>
          <a:p>
            <a:r>
              <a:rPr lang="sv-SE" smtClean="0"/>
              <a:t>White bullet page</a:t>
            </a:r>
            <a:endParaRPr lang="sv-SE"/>
          </a:p>
        </p:txBody>
      </p:sp>
      <p:cxnSp>
        <p:nvCxnSpPr>
          <p:cNvPr id="4" name="Rak 5"/>
          <p:cNvCxnSpPr/>
          <p:nvPr userDrawn="1"/>
        </p:nvCxnSpPr>
        <p:spPr>
          <a:xfrm>
            <a:off x="-326072" y="1452399"/>
            <a:ext cx="9696395"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17360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8913" y="3"/>
            <a:ext cx="6067427" cy="1441531"/>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569997" y="1964945"/>
            <a:ext cx="6536399" cy="4038981"/>
          </a:xfrm>
        </p:spPr>
        <p:txBody>
          <a:bodyPr/>
          <a:lstStyle>
            <a:lvl1pPr marL="0" indent="0">
              <a:buNone/>
              <a:defRPr/>
            </a:lvl1pPr>
            <a:lvl2pPr marL="457119" indent="0">
              <a:buNone/>
              <a:defRPr/>
            </a:lvl2pPr>
            <a:lvl3pPr marL="914239" indent="0">
              <a:buNone/>
              <a:defRPr/>
            </a:lvl3pPr>
            <a:lvl4pPr marL="1371358" indent="0">
              <a:buNone/>
              <a:defRPr/>
            </a:lvl4pPr>
            <a:lvl5pPr marL="1828477" indent="0">
              <a:buNone/>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E9CC0C22-9EDB-E14B-9D1D-02359A0D0385}" type="datetime1">
              <a:rPr lang="en-US" smtClean="0"/>
              <a:pPr/>
              <a:t>4/10/2019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pPr/>
              <a:t>‹#›</a:t>
            </a:fld>
            <a:endParaRPr lang="sv-SE"/>
          </a:p>
        </p:txBody>
      </p:sp>
      <p:cxnSp>
        <p:nvCxnSpPr>
          <p:cNvPr id="7" name="Rak 7"/>
          <p:cNvCxnSpPr/>
          <p:nvPr userDrawn="1"/>
        </p:nvCxnSpPr>
        <p:spPr>
          <a:xfrm>
            <a:off x="-326072" y="1452399"/>
            <a:ext cx="9696395"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2494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5" y="4406903"/>
            <a:ext cx="7772400" cy="1362075"/>
          </a:xfrm>
          <a:prstGeom prst="rect">
            <a:avLst/>
          </a:prstGeo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5" y="2906716"/>
            <a:ext cx="7772400" cy="1500187"/>
          </a:xfrm>
        </p:spPr>
        <p:txBody>
          <a:bodyPr anchor="b"/>
          <a:lstStyle>
            <a:lvl1pPr marL="0" indent="0">
              <a:buNone/>
              <a:defRPr sz="2000">
                <a:solidFill>
                  <a:schemeClr val="tx1">
                    <a:tint val="75000"/>
                  </a:schemeClr>
                </a:solidFill>
              </a:defRPr>
            </a:lvl1pPr>
            <a:lvl2pPr marL="457119" indent="0">
              <a:buNone/>
              <a:defRPr sz="1800">
                <a:solidFill>
                  <a:schemeClr val="tx1">
                    <a:tint val="75000"/>
                  </a:schemeClr>
                </a:solidFill>
              </a:defRPr>
            </a:lvl2pPr>
            <a:lvl3pPr marL="914239" indent="0">
              <a:buNone/>
              <a:defRPr sz="1600">
                <a:solidFill>
                  <a:schemeClr val="tx1">
                    <a:tint val="75000"/>
                  </a:schemeClr>
                </a:solidFill>
              </a:defRPr>
            </a:lvl3pPr>
            <a:lvl4pPr marL="1371358" indent="0">
              <a:buNone/>
              <a:defRPr sz="1400">
                <a:solidFill>
                  <a:schemeClr val="tx1">
                    <a:tint val="75000"/>
                  </a:schemeClr>
                </a:solidFill>
              </a:defRPr>
            </a:lvl4pPr>
            <a:lvl5pPr marL="1828477" indent="0">
              <a:buNone/>
              <a:defRPr sz="1400">
                <a:solidFill>
                  <a:schemeClr val="tx1">
                    <a:tint val="75000"/>
                  </a:schemeClr>
                </a:solidFill>
              </a:defRPr>
            </a:lvl5pPr>
            <a:lvl6pPr marL="2285596" indent="0">
              <a:buNone/>
              <a:defRPr sz="1400">
                <a:solidFill>
                  <a:schemeClr val="tx1">
                    <a:tint val="75000"/>
                  </a:schemeClr>
                </a:solidFill>
              </a:defRPr>
            </a:lvl6pPr>
            <a:lvl7pPr marL="2742716" indent="0">
              <a:buNone/>
              <a:defRPr sz="1400">
                <a:solidFill>
                  <a:schemeClr val="tx1">
                    <a:tint val="75000"/>
                  </a:schemeClr>
                </a:solidFill>
              </a:defRPr>
            </a:lvl7pPr>
            <a:lvl8pPr marL="3199834" indent="0">
              <a:buNone/>
              <a:defRPr sz="1400">
                <a:solidFill>
                  <a:schemeClr val="tx1">
                    <a:tint val="75000"/>
                  </a:schemeClr>
                </a:solidFill>
              </a:defRPr>
            </a:lvl8pPr>
            <a:lvl9pPr marL="3656954"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0FA5BB91-6E5D-4E44-A313-B74B25380F86}" type="datetime1">
              <a:rPr lang="en-US" smtClean="0"/>
              <a:pPr/>
              <a:t>4/10/2019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pPr/>
              <a:t>‹#›</a:t>
            </a:fld>
            <a:endParaRPr lang="sv-SE"/>
          </a:p>
        </p:txBody>
      </p:sp>
      <p:cxnSp>
        <p:nvCxnSpPr>
          <p:cNvPr id="7" name="Rak 7"/>
          <p:cNvCxnSpPr/>
          <p:nvPr userDrawn="1"/>
        </p:nvCxnSpPr>
        <p:spPr>
          <a:xfrm>
            <a:off x="-326072" y="1452399"/>
            <a:ext cx="9696395"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072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84C0FE33-BB3B-F54C-A8F8-03B587A53342}" type="datetime1">
              <a:rPr lang="en-US" smtClean="0"/>
              <a:pPr/>
              <a:t>4/10/2019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38C62C7-F79B-CD4A-A5DF-5683BBEC4A65}" type="slidenum">
              <a:rPr lang="sv-SE" smtClean="0"/>
              <a:pPr/>
              <a:t>‹#›</a:t>
            </a:fld>
            <a:endParaRPr lang="sv-SE"/>
          </a:p>
        </p:txBody>
      </p:sp>
      <p:cxnSp>
        <p:nvCxnSpPr>
          <p:cNvPr id="8" name="Rak 7"/>
          <p:cNvCxnSpPr/>
          <p:nvPr userDrawn="1"/>
        </p:nvCxnSpPr>
        <p:spPr>
          <a:xfrm>
            <a:off x="-326072" y="1452399"/>
            <a:ext cx="9696395"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0174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5871" indent="0">
              <a:buNone/>
              <a:defRPr sz="1800"/>
            </a:lvl2pPr>
            <a:lvl3pPr marL="911742" indent="0">
              <a:buNone/>
              <a:defRPr sz="1600"/>
            </a:lvl3pPr>
            <a:lvl4pPr marL="1367625" indent="0">
              <a:buNone/>
              <a:defRPr sz="1400"/>
            </a:lvl4pPr>
            <a:lvl5pPr marL="1823495" indent="0">
              <a:buNone/>
              <a:defRPr sz="1400"/>
            </a:lvl5pPr>
            <a:lvl6pPr marL="2279380" indent="0">
              <a:buNone/>
              <a:defRPr sz="1400"/>
            </a:lvl6pPr>
            <a:lvl7pPr marL="2735250" indent="0">
              <a:buNone/>
              <a:defRPr sz="1400"/>
            </a:lvl7pPr>
            <a:lvl8pPr marL="3191128" indent="0">
              <a:buNone/>
              <a:defRPr sz="1400"/>
            </a:lvl8pPr>
            <a:lvl9pPr marL="3647004" indent="0">
              <a:buNone/>
              <a:defRPr sz="1400"/>
            </a:lvl9pPr>
          </a:lstStyle>
          <a:p>
            <a:pPr lvl="0"/>
            <a:r>
              <a:rPr lang="en-US" smtClean="0"/>
              <a:t>Click to edit Master text styles</a:t>
            </a:r>
          </a:p>
        </p:txBody>
      </p:sp>
    </p:spTree>
    <p:extLst>
      <p:ext uri="{BB962C8B-B14F-4D97-AF65-F5344CB8AC3E}">
        <p14:creationId xmlns:p14="http://schemas.microsoft.com/office/powerpoint/2010/main" val="466977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3" y="1535115"/>
            <a:ext cx="4040188" cy="639762"/>
          </a:xfrm>
        </p:spPr>
        <p:txBody>
          <a:bodyPr anchor="b"/>
          <a:lstStyle>
            <a:lvl1pPr marL="0" indent="0">
              <a:buNone/>
              <a:defRPr sz="2400" b="1"/>
            </a:lvl1pPr>
            <a:lvl2pPr marL="457119" indent="0">
              <a:buNone/>
              <a:defRPr sz="2000" b="1"/>
            </a:lvl2pPr>
            <a:lvl3pPr marL="914239" indent="0">
              <a:buNone/>
              <a:defRPr sz="1800" b="1"/>
            </a:lvl3pPr>
            <a:lvl4pPr marL="1371358" indent="0">
              <a:buNone/>
              <a:defRPr sz="1600" b="1"/>
            </a:lvl4pPr>
            <a:lvl5pPr marL="1828477" indent="0">
              <a:buNone/>
              <a:defRPr sz="1600" b="1"/>
            </a:lvl5pPr>
            <a:lvl6pPr marL="2285596" indent="0">
              <a:buNone/>
              <a:defRPr sz="1600" b="1"/>
            </a:lvl6pPr>
            <a:lvl7pPr marL="2742716" indent="0">
              <a:buNone/>
              <a:defRPr sz="1600" b="1"/>
            </a:lvl7pPr>
            <a:lvl8pPr marL="3199834" indent="0">
              <a:buNone/>
              <a:defRPr sz="1600" b="1"/>
            </a:lvl8pPr>
            <a:lvl9pPr marL="3656954"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3" y="2174877"/>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9" y="1535115"/>
            <a:ext cx="4041775" cy="639762"/>
          </a:xfrm>
        </p:spPr>
        <p:txBody>
          <a:bodyPr anchor="b"/>
          <a:lstStyle>
            <a:lvl1pPr marL="0" indent="0">
              <a:buNone/>
              <a:defRPr sz="2400" b="1"/>
            </a:lvl1pPr>
            <a:lvl2pPr marL="457119" indent="0">
              <a:buNone/>
              <a:defRPr sz="2000" b="1"/>
            </a:lvl2pPr>
            <a:lvl3pPr marL="914239" indent="0">
              <a:buNone/>
              <a:defRPr sz="1800" b="1"/>
            </a:lvl3pPr>
            <a:lvl4pPr marL="1371358" indent="0">
              <a:buNone/>
              <a:defRPr sz="1600" b="1"/>
            </a:lvl4pPr>
            <a:lvl5pPr marL="1828477" indent="0">
              <a:buNone/>
              <a:defRPr sz="1600" b="1"/>
            </a:lvl5pPr>
            <a:lvl6pPr marL="2285596" indent="0">
              <a:buNone/>
              <a:defRPr sz="1600" b="1"/>
            </a:lvl6pPr>
            <a:lvl7pPr marL="2742716" indent="0">
              <a:buNone/>
              <a:defRPr sz="1600" b="1"/>
            </a:lvl7pPr>
            <a:lvl8pPr marL="3199834" indent="0">
              <a:buNone/>
              <a:defRPr sz="1600" b="1"/>
            </a:lvl8pPr>
            <a:lvl9pPr marL="3656954"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9" y="2174877"/>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8D0B4D03-6436-924D-BD12-1D8F540DD88C}" type="datetime1">
              <a:rPr lang="en-US" smtClean="0"/>
              <a:pPr/>
              <a:t>4/10/2019</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038C62C7-F79B-CD4A-A5DF-5683BBEC4A65}" type="slidenum">
              <a:rPr lang="sv-SE" smtClean="0"/>
              <a:pPr/>
              <a:t>‹#›</a:t>
            </a:fld>
            <a:endParaRPr lang="sv-SE"/>
          </a:p>
        </p:txBody>
      </p:sp>
      <p:cxnSp>
        <p:nvCxnSpPr>
          <p:cNvPr id="10" name="Rak 7"/>
          <p:cNvCxnSpPr/>
          <p:nvPr userDrawn="1"/>
        </p:nvCxnSpPr>
        <p:spPr>
          <a:xfrm>
            <a:off x="-326072" y="1452399"/>
            <a:ext cx="9696395"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3852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88F81278-4430-4444-9D70-1555BC514269}" type="datetime1">
              <a:rPr lang="en-US" smtClean="0"/>
              <a:pPr/>
              <a:t>4/10/2019</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038C62C7-F79B-CD4A-A5DF-5683BBEC4A65}" type="slidenum">
              <a:rPr lang="sv-SE" smtClean="0"/>
              <a:pPr/>
              <a:t>‹#›</a:t>
            </a:fld>
            <a:endParaRPr lang="sv-SE"/>
          </a:p>
        </p:txBody>
      </p:sp>
      <p:cxnSp>
        <p:nvCxnSpPr>
          <p:cNvPr id="6" name="Rak 7"/>
          <p:cNvCxnSpPr/>
          <p:nvPr userDrawn="1"/>
        </p:nvCxnSpPr>
        <p:spPr>
          <a:xfrm>
            <a:off x="-326072" y="1452399"/>
            <a:ext cx="9696395"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887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4B6CE20-AFC7-3F45-B0E0-5A45C0AF0FEF}" type="datetime1">
              <a:rPr lang="en-US" smtClean="0"/>
              <a:pPr/>
              <a:t>4/10/2019</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038C62C7-F79B-CD4A-A5DF-5683BBEC4A65}" type="slidenum">
              <a:rPr lang="sv-SE" smtClean="0"/>
              <a:pPr/>
              <a:t>‹#›</a:t>
            </a:fld>
            <a:endParaRPr lang="sv-SE"/>
          </a:p>
        </p:txBody>
      </p:sp>
    </p:spTree>
    <p:extLst>
      <p:ext uri="{BB962C8B-B14F-4D97-AF65-F5344CB8AC3E}">
        <p14:creationId xmlns:p14="http://schemas.microsoft.com/office/powerpoint/2010/main" val="2361987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1" y="273050"/>
            <a:ext cx="3008313" cy="1162050"/>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1" y="1435103"/>
            <a:ext cx="3008313" cy="4691063"/>
          </a:xfrm>
        </p:spPr>
        <p:txBody>
          <a:bodyPr/>
          <a:lstStyle>
            <a:lvl1pPr marL="0" indent="0">
              <a:buNone/>
              <a:defRPr sz="1400"/>
            </a:lvl1pPr>
            <a:lvl2pPr marL="457119" indent="0">
              <a:buNone/>
              <a:defRPr sz="1200"/>
            </a:lvl2pPr>
            <a:lvl3pPr marL="914239" indent="0">
              <a:buNone/>
              <a:defRPr sz="1000"/>
            </a:lvl3pPr>
            <a:lvl4pPr marL="1371358" indent="0">
              <a:buNone/>
              <a:defRPr sz="900"/>
            </a:lvl4pPr>
            <a:lvl5pPr marL="1828477" indent="0">
              <a:buNone/>
              <a:defRPr sz="900"/>
            </a:lvl5pPr>
            <a:lvl6pPr marL="2285596" indent="0">
              <a:buNone/>
              <a:defRPr sz="900"/>
            </a:lvl6pPr>
            <a:lvl7pPr marL="2742716" indent="0">
              <a:buNone/>
              <a:defRPr sz="900"/>
            </a:lvl7pPr>
            <a:lvl8pPr marL="3199834" indent="0">
              <a:buNone/>
              <a:defRPr sz="900"/>
            </a:lvl8pPr>
            <a:lvl9pPr marL="3656954"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B3D1E751-A629-5E4A-A202-65D0E0233AA2}" type="datetime1">
              <a:rPr lang="en-US" smtClean="0"/>
              <a:pPr/>
              <a:t>4/10/2019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38C62C7-F79B-CD4A-A5DF-5683BBEC4A65}" type="slidenum">
              <a:rPr lang="sv-SE" smtClean="0"/>
              <a:pPr/>
              <a:t>‹#›</a:t>
            </a:fld>
            <a:endParaRPr lang="sv-SE"/>
          </a:p>
        </p:txBody>
      </p:sp>
    </p:spTree>
    <p:extLst>
      <p:ext uri="{BB962C8B-B14F-4D97-AF65-F5344CB8AC3E}">
        <p14:creationId xmlns:p14="http://schemas.microsoft.com/office/powerpoint/2010/main" val="3018531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3"/>
            <a:ext cx="5486400" cy="566738"/>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119" indent="0">
              <a:buNone/>
              <a:defRPr sz="2800"/>
            </a:lvl2pPr>
            <a:lvl3pPr marL="914239" indent="0">
              <a:buNone/>
              <a:defRPr sz="2400"/>
            </a:lvl3pPr>
            <a:lvl4pPr marL="1371358" indent="0">
              <a:buNone/>
              <a:defRPr sz="2000"/>
            </a:lvl4pPr>
            <a:lvl5pPr marL="1828477" indent="0">
              <a:buNone/>
              <a:defRPr sz="2000"/>
            </a:lvl5pPr>
            <a:lvl6pPr marL="2285596" indent="0">
              <a:buNone/>
              <a:defRPr sz="2000"/>
            </a:lvl6pPr>
            <a:lvl7pPr marL="2742716" indent="0">
              <a:buNone/>
              <a:defRPr sz="2000"/>
            </a:lvl7pPr>
            <a:lvl8pPr marL="3199834" indent="0">
              <a:buNone/>
              <a:defRPr sz="2000"/>
            </a:lvl8pPr>
            <a:lvl9pPr marL="3656954" indent="0">
              <a:buNone/>
              <a:defRPr sz="2000"/>
            </a:lvl9pPr>
          </a:lstStyle>
          <a:p>
            <a:endParaRPr lang="sv-SE"/>
          </a:p>
        </p:txBody>
      </p:sp>
      <p:sp>
        <p:nvSpPr>
          <p:cNvPr id="4" name="Platshållare för text 3"/>
          <p:cNvSpPr>
            <a:spLocks noGrp="1"/>
          </p:cNvSpPr>
          <p:nvPr>
            <p:ph type="body" sz="half" idx="2"/>
          </p:nvPr>
        </p:nvSpPr>
        <p:spPr>
          <a:xfrm>
            <a:off x="1792288" y="5367341"/>
            <a:ext cx="5486400" cy="804862"/>
          </a:xfrm>
        </p:spPr>
        <p:txBody>
          <a:bodyPr/>
          <a:lstStyle>
            <a:lvl1pPr marL="0" indent="0">
              <a:buNone/>
              <a:defRPr sz="1400"/>
            </a:lvl1pPr>
            <a:lvl2pPr marL="457119" indent="0">
              <a:buNone/>
              <a:defRPr sz="1200"/>
            </a:lvl2pPr>
            <a:lvl3pPr marL="914239" indent="0">
              <a:buNone/>
              <a:defRPr sz="1000"/>
            </a:lvl3pPr>
            <a:lvl4pPr marL="1371358" indent="0">
              <a:buNone/>
              <a:defRPr sz="900"/>
            </a:lvl4pPr>
            <a:lvl5pPr marL="1828477" indent="0">
              <a:buNone/>
              <a:defRPr sz="900"/>
            </a:lvl5pPr>
            <a:lvl6pPr marL="2285596" indent="0">
              <a:buNone/>
              <a:defRPr sz="900"/>
            </a:lvl6pPr>
            <a:lvl7pPr marL="2742716" indent="0">
              <a:buNone/>
              <a:defRPr sz="900"/>
            </a:lvl7pPr>
            <a:lvl8pPr marL="3199834" indent="0">
              <a:buNone/>
              <a:defRPr sz="900"/>
            </a:lvl8pPr>
            <a:lvl9pPr marL="3656954"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F3D8524D-C923-984C-AA4B-C3BB39D88DE4}" type="datetime1">
              <a:rPr lang="en-US" smtClean="0"/>
              <a:pPr/>
              <a:t>4/10/2019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38C62C7-F79B-CD4A-A5DF-5683BBEC4A65}" type="slidenum">
              <a:rPr lang="sv-SE" smtClean="0"/>
              <a:pPr/>
              <a:t>‹#›</a:t>
            </a:fld>
            <a:endParaRPr lang="sv-SE"/>
          </a:p>
        </p:txBody>
      </p:sp>
      <p:cxnSp>
        <p:nvCxnSpPr>
          <p:cNvPr id="8" name="Rak 7"/>
          <p:cNvCxnSpPr/>
          <p:nvPr userDrawn="1"/>
        </p:nvCxnSpPr>
        <p:spPr>
          <a:xfrm>
            <a:off x="-326072" y="1452399"/>
            <a:ext cx="9696395"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9966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B54AD09B-6E0E-F342-90BC-7E5749EEA10B}" type="datetime1">
              <a:rPr lang="en-US" smtClean="0"/>
              <a:pPr/>
              <a:t>4/10/2019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pPr/>
              <a:t>‹#›</a:t>
            </a:fld>
            <a:endParaRPr lang="sv-SE"/>
          </a:p>
        </p:txBody>
      </p:sp>
    </p:spTree>
    <p:extLst>
      <p:ext uri="{BB962C8B-B14F-4D97-AF65-F5344CB8AC3E}">
        <p14:creationId xmlns:p14="http://schemas.microsoft.com/office/powerpoint/2010/main" val="3483038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41"/>
            <a:ext cx="2057400" cy="5851525"/>
          </a:xfrm>
          <a:prstGeom prst="rect">
            <a:avLst/>
          </a:prstGeo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41"/>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6DBDF2D1-8BC8-2440-AB2E-6BB6C9E19346}" type="datetime1">
              <a:rPr lang="en-US" smtClean="0"/>
              <a:pPr/>
              <a:t>4/10/2019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pPr/>
              <a:t>‹#›</a:t>
            </a:fld>
            <a:endParaRPr lang="sv-SE"/>
          </a:p>
        </p:txBody>
      </p:sp>
    </p:spTree>
    <p:extLst>
      <p:ext uri="{BB962C8B-B14F-4D97-AF65-F5344CB8AC3E}">
        <p14:creationId xmlns:p14="http://schemas.microsoft.com/office/powerpoint/2010/main" val="384515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läng">
    <p:bg>
      <p:bgPr>
        <a:solidFill>
          <a:srgbClr val="0094CA"/>
        </a:solidFill>
        <a:effectLst/>
      </p:bgPr>
    </p:bg>
    <p:spTree>
      <p:nvGrpSpPr>
        <p:cNvPr id="1" name=""/>
        <p:cNvGrpSpPr/>
        <p:nvPr/>
      </p:nvGrpSpPr>
      <p:grpSpPr>
        <a:xfrm>
          <a:off x="0" y="0"/>
          <a:ext cx="0" cy="0"/>
          <a:chOff x="0" y="0"/>
          <a:chExt cx="0" cy="0"/>
        </a:xfrm>
      </p:grpSpPr>
      <p:sp>
        <p:nvSpPr>
          <p:cNvPr id="7" name="Rektangel 6"/>
          <p:cNvSpPr/>
          <p:nvPr userDrawn="1"/>
        </p:nvSpPr>
        <p:spPr>
          <a:xfrm>
            <a:off x="0" y="3"/>
            <a:ext cx="9144000" cy="1682749"/>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defTabSz="457119"/>
            <a:endParaRPr lang="sv-SE">
              <a:solidFill>
                <a:srgbClr val="0094CA"/>
              </a:solidFill>
            </a:endParaRPr>
          </a:p>
        </p:txBody>
      </p:sp>
      <p:pic>
        <p:nvPicPr>
          <p:cNvPr id="11" name="Bildobjekt 10" descr="ESS-logga-bl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02756" y="362809"/>
            <a:ext cx="1728000" cy="924480"/>
          </a:xfrm>
          <a:prstGeom prst="rect">
            <a:avLst/>
          </a:prstGeom>
        </p:spPr>
      </p:pic>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19" indent="0" algn="ctr">
              <a:buNone/>
              <a:defRPr>
                <a:solidFill>
                  <a:schemeClr val="tx1">
                    <a:tint val="75000"/>
                  </a:schemeClr>
                </a:solidFill>
              </a:defRPr>
            </a:lvl2pPr>
            <a:lvl3pPr marL="914239" indent="0" algn="ctr">
              <a:buNone/>
              <a:defRPr>
                <a:solidFill>
                  <a:schemeClr val="tx1">
                    <a:tint val="75000"/>
                  </a:schemeClr>
                </a:solidFill>
              </a:defRPr>
            </a:lvl3pPr>
            <a:lvl4pPr marL="1371358" indent="0" algn="ctr">
              <a:buNone/>
              <a:defRPr>
                <a:solidFill>
                  <a:schemeClr val="tx1">
                    <a:tint val="75000"/>
                  </a:schemeClr>
                </a:solidFill>
              </a:defRPr>
            </a:lvl4pPr>
            <a:lvl5pPr marL="1828477" indent="0" algn="ctr">
              <a:buNone/>
              <a:defRPr>
                <a:solidFill>
                  <a:schemeClr val="tx1">
                    <a:tint val="75000"/>
                  </a:schemeClr>
                </a:solidFill>
              </a:defRPr>
            </a:lvl5pPr>
            <a:lvl6pPr marL="2285596" indent="0" algn="ctr">
              <a:buNone/>
              <a:defRPr>
                <a:solidFill>
                  <a:schemeClr val="tx1">
                    <a:tint val="75000"/>
                  </a:schemeClr>
                </a:solidFill>
              </a:defRPr>
            </a:lvl6pPr>
            <a:lvl7pPr marL="2742716" indent="0" algn="ctr">
              <a:buNone/>
              <a:defRPr>
                <a:solidFill>
                  <a:schemeClr val="tx1">
                    <a:tint val="75000"/>
                  </a:schemeClr>
                </a:solidFill>
              </a:defRPr>
            </a:lvl7pPr>
            <a:lvl8pPr marL="3199834" indent="0" algn="ctr">
              <a:buNone/>
              <a:defRPr>
                <a:solidFill>
                  <a:schemeClr val="tx1">
                    <a:tint val="75000"/>
                  </a:schemeClr>
                </a:solidFill>
              </a:defRPr>
            </a:lvl8pPr>
            <a:lvl9pPr marL="3656954"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DDF9349A-E89C-B948-9787-66E804B9853F}" type="datetime1">
              <a:rPr lang="en-US" smtClean="0"/>
              <a:pPr/>
              <a:t>4/10/2019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pPr/>
              <a:t>‹#›</a:t>
            </a:fld>
            <a:endParaRPr lang="sv-SE"/>
          </a:p>
        </p:txBody>
      </p:sp>
      <p:sp>
        <p:nvSpPr>
          <p:cNvPr id="9" name="Rubrik 1"/>
          <p:cNvSpPr>
            <a:spLocks noGrp="1"/>
          </p:cNvSpPr>
          <p:nvPr>
            <p:ph type="ctrTitle"/>
          </p:nvPr>
        </p:nvSpPr>
        <p:spPr>
          <a:xfrm>
            <a:off x="622139" y="130721"/>
            <a:ext cx="6290083" cy="1470025"/>
          </a:xfrm>
          <a:prstGeom prst="rect">
            <a:avLst/>
          </a:prstGeom>
          <a:noFill/>
        </p:spPr>
        <p:txBody>
          <a:bodyPr>
            <a:normAutofit/>
          </a:bodyPr>
          <a:lstStyle>
            <a:lvl1pPr algn="l">
              <a:defRPr sz="4000">
                <a:solidFill>
                  <a:srgbClr val="0094CA"/>
                </a:solidFill>
              </a:defRPr>
            </a:lvl1pPr>
          </a:lstStyle>
          <a:p>
            <a:r>
              <a:rPr lang="sv-SE" dirty="0" smtClean="0"/>
              <a:t>Klicka här för att ändra format</a:t>
            </a:r>
            <a:endParaRPr lang="sv-SE" dirty="0"/>
          </a:p>
        </p:txBody>
      </p:sp>
    </p:spTree>
    <p:extLst>
      <p:ext uri="{BB962C8B-B14F-4D97-AF65-F5344CB8AC3E}">
        <p14:creationId xmlns:p14="http://schemas.microsoft.com/office/powerpoint/2010/main" val="2762787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8453" y="1436688"/>
            <a:ext cx="4238625" cy="4735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9478" y="1436688"/>
            <a:ext cx="4238625" cy="4735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4783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3"/>
          </a:xfrm>
        </p:spPr>
        <p:txBody>
          <a:bodyPr anchor="b"/>
          <a:lstStyle>
            <a:lvl1pPr marL="0" indent="0">
              <a:buNone/>
              <a:defRPr sz="2400" b="1"/>
            </a:lvl1pPr>
            <a:lvl2pPr marL="455871" indent="0">
              <a:buNone/>
              <a:defRPr sz="2000" b="1"/>
            </a:lvl2pPr>
            <a:lvl3pPr marL="911742" indent="0">
              <a:buNone/>
              <a:defRPr sz="1800" b="1"/>
            </a:lvl3pPr>
            <a:lvl4pPr marL="1367625" indent="0">
              <a:buNone/>
              <a:defRPr sz="1600" b="1"/>
            </a:lvl4pPr>
            <a:lvl5pPr marL="1823495" indent="0">
              <a:buNone/>
              <a:defRPr sz="1600" b="1"/>
            </a:lvl5pPr>
            <a:lvl6pPr marL="2279380" indent="0">
              <a:buNone/>
              <a:defRPr sz="1600" b="1"/>
            </a:lvl6pPr>
            <a:lvl7pPr marL="2735250" indent="0">
              <a:buNone/>
              <a:defRPr sz="1600" b="1"/>
            </a:lvl7pPr>
            <a:lvl8pPr marL="3191128" indent="0">
              <a:buNone/>
              <a:defRPr sz="1600" b="1"/>
            </a:lvl8pPr>
            <a:lvl9pPr marL="36470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6"/>
            <a:ext cx="4041775" cy="639763"/>
          </a:xfrm>
        </p:spPr>
        <p:txBody>
          <a:bodyPr anchor="b"/>
          <a:lstStyle>
            <a:lvl1pPr marL="0" indent="0">
              <a:buNone/>
              <a:defRPr sz="2400" b="1"/>
            </a:lvl1pPr>
            <a:lvl2pPr marL="455871" indent="0">
              <a:buNone/>
              <a:defRPr sz="2000" b="1"/>
            </a:lvl2pPr>
            <a:lvl3pPr marL="911742" indent="0">
              <a:buNone/>
              <a:defRPr sz="1800" b="1"/>
            </a:lvl3pPr>
            <a:lvl4pPr marL="1367625" indent="0">
              <a:buNone/>
              <a:defRPr sz="1600" b="1"/>
            </a:lvl4pPr>
            <a:lvl5pPr marL="1823495" indent="0">
              <a:buNone/>
              <a:defRPr sz="1600" b="1"/>
            </a:lvl5pPr>
            <a:lvl6pPr marL="2279380" indent="0">
              <a:buNone/>
              <a:defRPr sz="1600" b="1"/>
            </a:lvl6pPr>
            <a:lvl7pPr marL="2735250" indent="0">
              <a:buNone/>
              <a:defRPr sz="1600" b="1"/>
            </a:lvl7pPr>
            <a:lvl8pPr marL="3191128" indent="0">
              <a:buNone/>
              <a:defRPr sz="1600" b="1"/>
            </a:lvl8pPr>
            <a:lvl9pPr marL="36470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8585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68017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1757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0" y="273052"/>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0" y="1435104"/>
            <a:ext cx="3008313" cy="4691063"/>
          </a:xfrm>
        </p:spPr>
        <p:txBody>
          <a:bodyPr/>
          <a:lstStyle>
            <a:lvl1pPr marL="0" indent="0">
              <a:buNone/>
              <a:defRPr sz="1400"/>
            </a:lvl1pPr>
            <a:lvl2pPr marL="455871" indent="0">
              <a:buNone/>
              <a:defRPr sz="1200"/>
            </a:lvl2pPr>
            <a:lvl3pPr marL="911742" indent="0">
              <a:buNone/>
              <a:defRPr sz="1000"/>
            </a:lvl3pPr>
            <a:lvl4pPr marL="1367625" indent="0">
              <a:buNone/>
              <a:defRPr sz="900"/>
            </a:lvl4pPr>
            <a:lvl5pPr marL="1823495" indent="0">
              <a:buNone/>
              <a:defRPr sz="900"/>
            </a:lvl5pPr>
            <a:lvl6pPr marL="2279380" indent="0">
              <a:buNone/>
              <a:defRPr sz="900"/>
            </a:lvl6pPr>
            <a:lvl7pPr marL="2735250" indent="0">
              <a:buNone/>
              <a:defRPr sz="900"/>
            </a:lvl7pPr>
            <a:lvl8pPr marL="3191128" indent="0">
              <a:buNone/>
              <a:defRPr sz="900"/>
            </a:lvl8pPr>
            <a:lvl9pPr marL="3647004" indent="0">
              <a:buNone/>
              <a:defRPr sz="900"/>
            </a:lvl9pPr>
          </a:lstStyle>
          <a:p>
            <a:pPr lvl="0"/>
            <a:r>
              <a:rPr lang="en-US" smtClean="0"/>
              <a:t>Click to edit Master text styles</a:t>
            </a:r>
          </a:p>
        </p:txBody>
      </p:sp>
    </p:spTree>
    <p:extLst>
      <p:ext uri="{BB962C8B-B14F-4D97-AF65-F5344CB8AC3E}">
        <p14:creationId xmlns:p14="http://schemas.microsoft.com/office/powerpoint/2010/main" val="29237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5871" indent="0">
              <a:buNone/>
              <a:defRPr sz="2800"/>
            </a:lvl2pPr>
            <a:lvl3pPr marL="911742" indent="0">
              <a:buNone/>
              <a:defRPr sz="2400"/>
            </a:lvl3pPr>
            <a:lvl4pPr marL="1367625" indent="0">
              <a:buNone/>
              <a:defRPr sz="2000"/>
            </a:lvl4pPr>
            <a:lvl5pPr marL="1823495" indent="0">
              <a:buNone/>
              <a:defRPr sz="2000"/>
            </a:lvl5pPr>
            <a:lvl6pPr marL="2279380" indent="0">
              <a:buNone/>
              <a:defRPr sz="2000"/>
            </a:lvl6pPr>
            <a:lvl7pPr marL="2735250" indent="0">
              <a:buNone/>
              <a:defRPr sz="2000"/>
            </a:lvl7pPr>
            <a:lvl8pPr marL="3191128" indent="0">
              <a:buNone/>
              <a:defRPr sz="2000"/>
            </a:lvl8pPr>
            <a:lvl9pPr marL="3647004"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1"/>
          </a:xfrm>
        </p:spPr>
        <p:txBody>
          <a:bodyPr/>
          <a:lstStyle>
            <a:lvl1pPr marL="0" indent="0">
              <a:buNone/>
              <a:defRPr sz="1400"/>
            </a:lvl1pPr>
            <a:lvl2pPr marL="455871" indent="0">
              <a:buNone/>
              <a:defRPr sz="1200"/>
            </a:lvl2pPr>
            <a:lvl3pPr marL="911742" indent="0">
              <a:buNone/>
              <a:defRPr sz="1000"/>
            </a:lvl3pPr>
            <a:lvl4pPr marL="1367625" indent="0">
              <a:buNone/>
              <a:defRPr sz="900"/>
            </a:lvl4pPr>
            <a:lvl5pPr marL="1823495" indent="0">
              <a:buNone/>
              <a:defRPr sz="900"/>
            </a:lvl5pPr>
            <a:lvl6pPr marL="2279380" indent="0">
              <a:buNone/>
              <a:defRPr sz="900"/>
            </a:lvl6pPr>
            <a:lvl7pPr marL="2735250" indent="0">
              <a:buNone/>
              <a:defRPr sz="900"/>
            </a:lvl7pPr>
            <a:lvl8pPr marL="3191128" indent="0">
              <a:buNone/>
              <a:defRPr sz="900"/>
            </a:lvl8pPr>
            <a:lvl9pPr marL="3647004" indent="0">
              <a:buNone/>
              <a:defRPr sz="900"/>
            </a:lvl9pPr>
          </a:lstStyle>
          <a:p>
            <a:pPr lvl="0"/>
            <a:r>
              <a:rPr lang="en-US" smtClean="0"/>
              <a:t>Click to edit Master text styles</a:t>
            </a:r>
          </a:p>
        </p:txBody>
      </p:sp>
    </p:spTree>
    <p:extLst>
      <p:ext uri="{BB962C8B-B14F-4D97-AF65-F5344CB8AC3E}">
        <p14:creationId xmlns:p14="http://schemas.microsoft.com/office/powerpoint/2010/main" val="3645613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4.png"/><Relationship Id="rId2" Type="http://schemas.openxmlformats.org/officeDocument/2006/relationships/slideLayout" Target="../slideLayouts/slideLayout24.xml"/><Relationship Id="rId16"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rgbClr val="FFFFFF"/>
            </a:gs>
          </a:gsLst>
          <a:lin ang="2700000" scaled="1"/>
        </a:gra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flipH="1">
            <a:off x="115888" y="952500"/>
            <a:ext cx="8837612"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lIns="91174" tIns="45589" rIns="91174" bIns="45589" anchor="ctr"/>
          <a:lstStyle/>
          <a:p>
            <a:pPr defTabSz="911742" fontAlgn="base">
              <a:spcBef>
                <a:spcPct val="0"/>
              </a:spcBef>
              <a:spcAft>
                <a:spcPct val="0"/>
              </a:spcAft>
            </a:pPr>
            <a:endParaRPr lang="en-US" smtClean="0">
              <a:solidFill>
                <a:srgbClr val="000000"/>
              </a:solidFill>
              <a:latin typeface="Arial Narrow" charset="0"/>
              <a:ea typeface="Osaka" charset="0"/>
              <a:cs typeface="Osaka" charset="0"/>
            </a:endParaRPr>
          </a:p>
        </p:txBody>
      </p:sp>
      <p:sp>
        <p:nvSpPr>
          <p:cNvPr id="1027" name="Rectangle 3"/>
          <p:cNvSpPr>
            <a:spLocks noGrp="1" noChangeArrowheads="1"/>
          </p:cNvSpPr>
          <p:nvPr>
            <p:ph type="title"/>
          </p:nvPr>
        </p:nvSpPr>
        <p:spPr bwMode="auto">
          <a:xfrm>
            <a:off x="0" y="1"/>
            <a:ext cx="9144000" cy="908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0223" tIns="44319" rIns="90223" bIns="44319" numCol="1" anchor="ctr" anchorCtr="1"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298450" y="1436688"/>
            <a:ext cx="8629650" cy="473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0223" tIns="44319" rIns="90223" bIns="4431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Text Box 5"/>
          <p:cNvSpPr txBox="1">
            <a:spLocks noChangeArrowheads="1"/>
          </p:cNvSpPr>
          <p:nvPr/>
        </p:nvSpPr>
        <p:spPr bwMode="auto">
          <a:xfrm>
            <a:off x="4027529" y="6284936"/>
            <a:ext cx="1349375" cy="394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223" tIns="44319" rIns="90223" bIns="44319">
            <a:spAutoFit/>
          </a:bodyPr>
          <a:lstStyle>
            <a:lvl1pPr defTabSz="457200" eaLnBrk="0" hangingPunct="0">
              <a:tabLst>
                <a:tab pos="2286000" algn="l"/>
              </a:tabLst>
              <a:defRPr>
                <a:solidFill>
                  <a:schemeClr val="tx1"/>
                </a:solidFill>
                <a:latin typeface="Arial Narrow" charset="0"/>
                <a:ea typeface="Osaka" charset="0"/>
                <a:cs typeface="Osaka" charset="0"/>
              </a:defRPr>
            </a:lvl1pPr>
            <a:lvl2pPr marL="742950" indent="-285750" defTabSz="457200" eaLnBrk="0" hangingPunct="0">
              <a:tabLst>
                <a:tab pos="2286000" algn="l"/>
              </a:tabLst>
              <a:defRPr>
                <a:solidFill>
                  <a:schemeClr val="tx1"/>
                </a:solidFill>
                <a:latin typeface="Arial Narrow" charset="0"/>
                <a:ea typeface="Osaka" charset="0"/>
                <a:cs typeface="Osaka" charset="0"/>
              </a:defRPr>
            </a:lvl2pPr>
            <a:lvl3pPr marL="1143000" indent="-228600" defTabSz="457200" eaLnBrk="0" hangingPunct="0">
              <a:tabLst>
                <a:tab pos="2286000" algn="l"/>
              </a:tabLst>
              <a:defRPr>
                <a:solidFill>
                  <a:schemeClr val="tx1"/>
                </a:solidFill>
                <a:latin typeface="Arial Narrow" charset="0"/>
                <a:ea typeface="Osaka" charset="0"/>
                <a:cs typeface="Osaka" charset="0"/>
              </a:defRPr>
            </a:lvl3pPr>
            <a:lvl4pPr marL="1600200" indent="-228600" defTabSz="457200" eaLnBrk="0" hangingPunct="0">
              <a:tabLst>
                <a:tab pos="2286000" algn="l"/>
              </a:tabLst>
              <a:defRPr>
                <a:solidFill>
                  <a:schemeClr val="tx1"/>
                </a:solidFill>
                <a:latin typeface="Arial Narrow" charset="0"/>
                <a:ea typeface="Osaka" charset="0"/>
                <a:cs typeface="Osaka" charset="0"/>
              </a:defRPr>
            </a:lvl4pPr>
            <a:lvl5pPr marL="2057400" indent="-228600" defTabSz="457200" eaLnBrk="0" hangingPunct="0">
              <a:tabLst>
                <a:tab pos="2286000" algn="l"/>
              </a:tabLst>
              <a:defRPr>
                <a:solidFill>
                  <a:schemeClr val="tx1"/>
                </a:solidFill>
                <a:latin typeface="Arial Narrow" charset="0"/>
                <a:ea typeface="Osaka" charset="0"/>
                <a:cs typeface="Osaka" charset="0"/>
              </a:defRPr>
            </a:lvl5pPr>
            <a:lvl6pPr marL="2514600" indent="-228600" eaLnBrk="0" fontAlgn="base" hangingPunct="0">
              <a:spcBef>
                <a:spcPct val="0"/>
              </a:spcBef>
              <a:spcAft>
                <a:spcPct val="0"/>
              </a:spcAft>
              <a:tabLst>
                <a:tab pos="2286000" algn="l"/>
              </a:tabLst>
              <a:defRPr>
                <a:solidFill>
                  <a:schemeClr val="tx1"/>
                </a:solidFill>
                <a:latin typeface="Arial Narrow" charset="0"/>
                <a:ea typeface="Osaka" charset="0"/>
                <a:cs typeface="Osaka" charset="0"/>
              </a:defRPr>
            </a:lvl6pPr>
            <a:lvl7pPr marL="2971800" indent="-228600" eaLnBrk="0" fontAlgn="base" hangingPunct="0">
              <a:spcBef>
                <a:spcPct val="0"/>
              </a:spcBef>
              <a:spcAft>
                <a:spcPct val="0"/>
              </a:spcAft>
              <a:tabLst>
                <a:tab pos="2286000" algn="l"/>
              </a:tabLst>
              <a:defRPr>
                <a:solidFill>
                  <a:schemeClr val="tx1"/>
                </a:solidFill>
                <a:latin typeface="Arial Narrow" charset="0"/>
                <a:ea typeface="Osaka" charset="0"/>
                <a:cs typeface="Osaka" charset="0"/>
              </a:defRPr>
            </a:lvl7pPr>
            <a:lvl8pPr marL="3429000" indent="-228600" eaLnBrk="0" fontAlgn="base" hangingPunct="0">
              <a:spcBef>
                <a:spcPct val="0"/>
              </a:spcBef>
              <a:spcAft>
                <a:spcPct val="0"/>
              </a:spcAft>
              <a:tabLst>
                <a:tab pos="2286000" algn="l"/>
              </a:tabLst>
              <a:defRPr>
                <a:solidFill>
                  <a:schemeClr val="tx1"/>
                </a:solidFill>
                <a:latin typeface="Arial Narrow" charset="0"/>
                <a:ea typeface="Osaka" charset="0"/>
                <a:cs typeface="Osaka" charset="0"/>
              </a:defRPr>
            </a:lvl8pPr>
            <a:lvl9pPr marL="3886200" indent="-228600" eaLnBrk="0" fontAlgn="base" hangingPunct="0">
              <a:spcBef>
                <a:spcPct val="0"/>
              </a:spcBef>
              <a:spcAft>
                <a:spcPct val="0"/>
              </a:spcAft>
              <a:tabLst>
                <a:tab pos="2286000" algn="l"/>
              </a:tabLst>
              <a:defRPr>
                <a:solidFill>
                  <a:schemeClr val="tx1"/>
                </a:solidFill>
                <a:latin typeface="Arial Narrow" charset="0"/>
                <a:ea typeface="Osaka" charset="0"/>
                <a:cs typeface="Osaka" charset="0"/>
              </a:defRPr>
            </a:lvl9pPr>
          </a:lstStyle>
          <a:p>
            <a:pPr fontAlgn="base">
              <a:lnSpc>
                <a:spcPct val="110000"/>
              </a:lnSpc>
              <a:spcBef>
                <a:spcPct val="50000"/>
              </a:spcBef>
              <a:spcAft>
                <a:spcPct val="0"/>
              </a:spcAft>
              <a:buClr>
                <a:srgbClr val="FF0000"/>
              </a:buClr>
              <a:buSzPct val="135000"/>
              <a:defRPr/>
            </a:pPr>
            <a:endParaRPr lang="en-US" smtClean="0">
              <a:solidFill>
                <a:srgbClr val="000000"/>
              </a:solidFill>
            </a:endParaRPr>
          </a:p>
        </p:txBody>
      </p:sp>
      <p:sp>
        <p:nvSpPr>
          <p:cNvPr id="1030" name="Text Box 6"/>
          <p:cNvSpPr txBox="1">
            <a:spLocks noChangeArrowheads="1"/>
          </p:cNvSpPr>
          <p:nvPr/>
        </p:nvSpPr>
        <p:spPr bwMode="auto">
          <a:xfrm>
            <a:off x="4475164" y="6553248"/>
            <a:ext cx="3889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0" tIns="0" rIns="0" bIns="0">
            <a:spAutoFit/>
          </a:bodyPr>
          <a:lstStyle>
            <a:lvl1pPr eaLnBrk="0" hangingPunct="0">
              <a:defRPr>
                <a:solidFill>
                  <a:schemeClr val="tx1"/>
                </a:solidFill>
                <a:latin typeface="Arial Narrow" charset="0"/>
                <a:ea typeface="Osaka" charset="0"/>
                <a:cs typeface="Osaka" charset="0"/>
              </a:defRPr>
            </a:lvl1pPr>
            <a:lvl2pPr marL="742950" indent="-285750" eaLnBrk="0" hangingPunct="0">
              <a:defRPr>
                <a:solidFill>
                  <a:schemeClr val="tx1"/>
                </a:solidFill>
                <a:latin typeface="Arial Narrow" charset="0"/>
                <a:ea typeface="Osaka" charset="0"/>
                <a:cs typeface="Osaka" charset="0"/>
              </a:defRPr>
            </a:lvl2pPr>
            <a:lvl3pPr marL="1143000" indent="-228600" eaLnBrk="0" hangingPunct="0">
              <a:defRPr>
                <a:solidFill>
                  <a:schemeClr val="tx1"/>
                </a:solidFill>
                <a:latin typeface="Arial Narrow" charset="0"/>
                <a:ea typeface="Osaka" charset="0"/>
                <a:cs typeface="Osaka" charset="0"/>
              </a:defRPr>
            </a:lvl3pPr>
            <a:lvl4pPr marL="1600200" indent="-228600" eaLnBrk="0" hangingPunct="0">
              <a:defRPr>
                <a:solidFill>
                  <a:schemeClr val="tx1"/>
                </a:solidFill>
                <a:latin typeface="Arial Narrow" charset="0"/>
                <a:ea typeface="Osaka" charset="0"/>
                <a:cs typeface="Osaka" charset="0"/>
              </a:defRPr>
            </a:lvl4pPr>
            <a:lvl5pPr marL="2057400" indent="-228600" eaLnBrk="0" hangingPunct="0">
              <a:defRPr>
                <a:solidFill>
                  <a:schemeClr val="tx1"/>
                </a:solidFill>
                <a:latin typeface="Arial Narrow" charset="0"/>
                <a:ea typeface="Osaka" charset="0"/>
                <a:cs typeface="Osaka" charset="0"/>
              </a:defRPr>
            </a:lvl5pPr>
            <a:lvl6pPr marL="2514600" indent="-228600" eaLnBrk="0" fontAlgn="base" hangingPunct="0">
              <a:spcBef>
                <a:spcPct val="0"/>
              </a:spcBef>
              <a:spcAft>
                <a:spcPct val="0"/>
              </a:spcAft>
              <a:defRPr>
                <a:solidFill>
                  <a:schemeClr val="tx1"/>
                </a:solidFill>
                <a:latin typeface="Arial Narrow" charset="0"/>
                <a:ea typeface="Osaka" charset="0"/>
                <a:cs typeface="Osaka" charset="0"/>
              </a:defRPr>
            </a:lvl6pPr>
            <a:lvl7pPr marL="2971800" indent="-228600" eaLnBrk="0" fontAlgn="base" hangingPunct="0">
              <a:spcBef>
                <a:spcPct val="0"/>
              </a:spcBef>
              <a:spcAft>
                <a:spcPct val="0"/>
              </a:spcAft>
              <a:defRPr>
                <a:solidFill>
                  <a:schemeClr val="tx1"/>
                </a:solidFill>
                <a:latin typeface="Arial Narrow" charset="0"/>
                <a:ea typeface="Osaka" charset="0"/>
                <a:cs typeface="Osaka" charset="0"/>
              </a:defRPr>
            </a:lvl7pPr>
            <a:lvl8pPr marL="3429000" indent="-228600" eaLnBrk="0" fontAlgn="base" hangingPunct="0">
              <a:spcBef>
                <a:spcPct val="0"/>
              </a:spcBef>
              <a:spcAft>
                <a:spcPct val="0"/>
              </a:spcAft>
              <a:defRPr>
                <a:solidFill>
                  <a:schemeClr val="tx1"/>
                </a:solidFill>
                <a:latin typeface="Arial Narrow" charset="0"/>
                <a:ea typeface="Osaka" charset="0"/>
                <a:cs typeface="Osaka" charset="0"/>
              </a:defRPr>
            </a:lvl8pPr>
            <a:lvl9pPr marL="3886200" indent="-228600" eaLnBrk="0" fontAlgn="base" hangingPunct="0">
              <a:spcBef>
                <a:spcPct val="0"/>
              </a:spcBef>
              <a:spcAft>
                <a:spcPct val="0"/>
              </a:spcAft>
              <a:defRPr>
                <a:solidFill>
                  <a:schemeClr val="tx1"/>
                </a:solidFill>
                <a:latin typeface="Arial Narrow" charset="0"/>
                <a:ea typeface="Osaka" charset="0"/>
                <a:cs typeface="Osaka" charset="0"/>
              </a:defRPr>
            </a:lvl9pPr>
          </a:lstStyle>
          <a:p>
            <a:pPr defTabSz="911742" fontAlgn="base">
              <a:spcBef>
                <a:spcPct val="50000"/>
              </a:spcBef>
              <a:spcAft>
                <a:spcPct val="0"/>
              </a:spcAft>
              <a:defRPr/>
            </a:pPr>
            <a:fld id="{CC6088EF-B100-C64F-9137-7940AAB560F5}" type="slidenum">
              <a:rPr lang="en-US" sz="2000" smtClean="0">
                <a:solidFill>
                  <a:srgbClr val="000000"/>
                </a:solidFill>
                <a:latin typeface="Times New Roman" charset="0"/>
              </a:rPr>
              <a:pPr defTabSz="911742" fontAlgn="base">
                <a:spcBef>
                  <a:spcPct val="50000"/>
                </a:spcBef>
                <a:spcAft>
                  <a:spcPct val="0"/>
                </a:spcAft>
                <a:defRPr/>
              </a:pPr>
              <a:t>‹#›</a:t>
            </a:fld>
            <a:endParaRPr lang="en-US" sz="2000" smtClean="0">
              <a:solidFill>
                <a:srgbClr val="000000"/>
              </a:solidFill>
              <a:latin typeface="Times New Roman" charset="0"/>
            </a:endParaRPr>
          </a:p>
        </p:txBody>
      </p:sp>
      <p:grpSp>
        <p:nvGrpSpPr>
          <p:cNvPr id="1031" name="Group 8"/>
          <p:cNvGrpSpPr>
            <a:grpSpLocks/>
          </p:cNvGrpSpPr>
          <p:nvPr/>
        </p:nvGrpSpPr>
        <p:grpSpPr bwMode="auto">
          <a:xfrm>
            <a:off x="7116768" y="6135680"/>
            <a:ext cx="1943100" cy="722311"/>
            <a:chOff x="3380" y="3865"/>
            <a:chExt cx="1224" cy="455"/>
          </a:xfrm>
        </p:grpSpPr>
        <p:graphicFrame>
          <p:nvGraphicFramePr>
            <p:cNvPr id="1033" name="Object 9"/>
            <p:cNvGraphicFramePr>
              <a:graphicFrameLocks noChangeAspect="1"/>
            </p:cNvGraphicFramePr>
            <p:nvPr/>
          </p:nvGraphicFramePr>
          <p:xfrm>
            <a:off x="3380" y="3865"/>
            <a:ext cx="1224" cy="455"/>
          </p:xfrm>
          <a:graphic>
            <a:graphicData uri="http://schemas.openxmlformats.org/presentationml/2006/ole">
              <mc:AlternateContent xmlns:mc="http://schemas.openxmlformats.org/markup-compatibility/2006">
                <mc:Choice xmlns:v="urn:schemas-microsoft-com:vml" Requires="v">
                  <p:oleObj spid="_x0000_s1157" name="Document" r:id="rId14" imgW="1943100" imgH="723900" progId="Word.Document.8">
                    <p:embed/>
                  </p:oleObj>
                </mc:Choice>
                <mc:Fallback>
                  <p:oleObj name="Document" r:id="rId14" imgW="1943100" imgH="723900" progId="Word.Document.8">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80" y="3865"/>
                          <a:ext cx="1224" cy="455"/>
                        </a:xfrm>
                        <a:prstGeom prst="rect">
                          <a:avLst/>
                        </a:prstGeom>
                        <a:noFill/>
                        <a:ln>
                          <a:noFill/>
                        </a:ln>
                        <a:effectLst/>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777777">
                                    <a:alpha val="74997"/>
                                  </a:srgbClr>
                                </a:outerShdw>
                              </a:effectLst>
                            </a14:hiddenEffects>
                          </a:ext>
                        </a:extLst>
                      </p:spPr>
                    </p:pic>
                  </p:oleObj>
                </mc:Fallback>
              </mc:AlternateContent>
            </a:graphicData>
          </a:graphic>
        </p:graphicFrame>
        <p:sp>
          <p:nvSpPr>
            <p:cNvPr id="1034" name="Text Box 10"/>
            <p:cNvSpPr txBox="1">
              <a:spLocks noChangeArrowheads="1"/>
            </p:cNvSpPr>
            <p:nvPr userDrawn="1"/>
          </p:nvSpPr>
          <p:spPr bwMode="auto">
            <a:xfrm>
              <a:off x="3458" y="4174"/>
              <a:ext cx="1105"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0" rIns="0">
              <a:spAutoFit/>
            </a:bodyPr>
            <a:lstStyle>
              <a:lvl1pPr eaLnBrk="0" hangingPunct="0">
                <a:defRPr>
                  <a:solidFill>
                    <a:schemeClr val="tx1"/>
                  </a:solidFill>
                  <a:latin typeface="Arial Narrow" charset="0"/>
                  <a:ea typeface="Osaka" charset="0"/>
                  <a:cs typeface="Osaka" charset="0"/>
                </a:defRPr>
              </a:lvl1pPr>
              <a:lvl2pPr marL="742950" indent="-285750" eaLnBrk="0" hangingPunct="0">
                <a:defRPr>
                  <a:solidFill>
                    <a:schemeClr val="tx1"/>
                  </a:solidFill>
                  <a:latin typeface="Arial Narrow" charset="0"/>
                  <a:ea typeface="Osaka" charset="0"/>
                  <a:cs typeface="Osaka" charset="0"/>
                </a:defRPr>
              </a:lvl2pPr>
              <a:lvl3pPr marL="1143000" indent="-228600" eaLnBrk="0" hangingPunct="0">
                <a:defRPr>
                  <a:solidFill>
                    <a:schemeClr val="tx1"/>
                  </a:solidFill>
                  <a:latin typeface="Arial Narrow" charset="0"/>
                  <a:ea typeface="Osaka" charset="0"/>
                  <a:cs typeface="Osaka" charset="0"/>
                </a:defRPr>
              </a:lvl3pPr>
              <a:lvl4pPr marL="1600200" indent="-228600" eaLnBrk="0" hangingPunct="0">
                <a:defRPr>
                  <a:solidFill>
                    <a:schemeClr val="tx1"/>
                  </a:solidFill>
                  <a:latin typeface="Arial Narrow" charset="0"/>
                  <a:ea typeface="Osaka" charset="0"/>
                  <a:cs typeface="Osaka" charset="0"/>
                </a:defRPr>
              </a:lvl4pPr>
              <a:lvl5pPr marL="2057400" indent="-228600" eaLnBrk="0" hangingPunct="0">
                <a:defRPr>
                  <a:solidFill>
                    <a:schemeClr val="tx1"/>
                  </a:solidFill>
                  <a:latin typeface="Arial Narrow" charset="0"/>
                  <a:ea typeface="Osaka" charset="0"/>
                  <a:cs typeface="Osaka" charset="0"/>
                </a:defRPr>
              </a:lvl5pPr>
              <a:lvl6pPr marL="2514600" indent="-228600" eaLnBrk="0" fontAlgn="base" hangingPunct="0">
                <a:spcBef>
                  <a:spcPct val="0"/>
                </a:spcBef>
                <a:spcAft>
                  <a:spcPct val="0"/>
                </a:spcAft>
                <a:defRPr>
                  <a:solidFill>
                    <a:schemeClr val="tx1"/>
                  </a:solidFill>
                  <a:latin typeface="Arial Narrow" charset="0"/>
                  <a:ea typeface="Osaka" charset="0"/>
                  <a:cs typeface="Osaka" charset="0"/>
                </a:defRPr>
              </a:lvl6pPr>
              <a:lvl7pPr marL="2971800" indent="-228600" eaLnBrk="0" fontAlgn="base" hangingPunct="0">
                <a:spcBef>
                  <a:spcPct val="0"/>
                </a:spcBef>
                <a:spcAft>
                  <a:spcPct val="0"/>
                </a:spcAft>
                <a:defRPr>
                  <a:solidFill>
                    <a:schemeClr val="tx1"/>
                  </a:solidFill>
                  <a:latin typeface="Arial Narrow" charset="0"/>
                  <a:ea typeface="Osaka" charset="0"/>
                  <a:cs typeface="Osaka" charset="0"/>
                </a:defRPr>
              </a:lvl7pPr>
              <a:lvl8pPr marL="3429000" indent="-228600" eaLnBrk="0" fontAlgn="base" hangingPunct="0">
                <a:spcBef>
                  <a:spcPct val="0"/>
                </a:spcBef>
                <a:spcAft>
                  <a:spcPct val="0"/>
                </a:spcAft>
                <a:defRPr>
                  <a:solidFill>
                    <a:schemeClr val="tx1"/>
                  </a:solidFill>
                  <a:latin typeface="Arial Narrow" charset="0"/>
                  <a:ea typeface="Osaka" charset="0"/>
                  <a:cs typeface="Osaka" charset="0"/>
                </a:defRPr>
              </a:lvl8pPr>
              <a:lvl9pPr marL="3886200" indent="-228600" eaLnBrk="0" fontAlgn="base" hangingPunct="0">
                <a:spcBef>
                  <a:spcPct val="0"/>
                </a:spcBef>
                <a:spcAft>
                  <a:spcPct val="0"/>
                </a:spcAft>
                <a:defRPr>
                  <a:solidFill>
                    <a:schemeClr val="tx1"/>
                  </a:solidFill>
                  <a:latin typeface="Arial Narrow" charset="0"/>
                  <a:ea typeface="Osaka" charset="0"/>
                  <a:cs typeface="Osaka" charset="0"/>
                </a:defRPr>
              </a:lvl9pPr>
            </a:lstStyle>
            <a:p>
              <a:pPr defTabSz="911742" fontAlgn="base">
                <a:spcBef>
                  <a:spcPct val="50000"/>
                </a:spcBef>
                <a:spcAft>
                  <a:spcPct val="0"/>
                </a:spcAft>
                <a:defRPr/>
              </a:pPr>
              <a:r>
                <a:rPr lang="en-US" sz="900" smtClean="0">
                  <a:solidFill>
                    <a:srgbClr val="000000"/>
                  </a:solidFill>
                </a:rPr>
                <a:t>BROOKHAVEN SCIENCE ASSOCIATES</a:t>
              </a:r>
            </a:p>
          </p:txBody>
        </p:sp>
      </p:grpSp>
      <p:pic>
        <p:nvPicPr>
          <p:cNvPr id="1032" name="Picture 17" descr="New_DOE_Logo_Color_042808.png"/>
          <p:cNvPicPr>
            <a:picLocks noChangeAspect="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46038" y="6372229"/>
            <a:ext cx="18335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lnSpc>
          <a:spcPct val="90000"/>
        </a:lnSpc>
        <a:spcBef>
          <a:spcPct val="0"/>
        </a:spcBef>
        <a:spcAft>
          <a:spcPct val="0"/>
        </a:spcAft>
        <a:defRPr sz="4000" b="1">
          <a:solidFill>
            <a:schemeClr val="tx2"/>
          </a:solidFill>
          <a:latin typeface="+mj-lt"/>
          <a:ea typeface="+mj-ea"/>
          <a:cs typeface="Osaka" charset="0"/>
        </a:defRPr>
      </a:lvl1pPr>
      <a:lvl2pPr algn="ctr" rtl="0" eaLnBrk="0" fontAlgn="base" hangingPunct="0">
        <a:lnSpc>
          <a:spcPct val="90000"/>
        </a:lnSpc>
        <a:spcBef>
          <a:spcPct val="0"/>
        </a:spcBef>
        <a:spcAft>
          <a:spcPct val="0"/>
        </a:spcAft>
        <a:defRPr sz="4000" b="1">
          <a:solidFill>
            <a:schemeClr val="tx2"/>
          </a:solidFill>
          <a:latin typeface="Arial Narrow" pitchFamily="34" charset="0"/>
          <a:ea typeface="Osaka" charset="-128"/>
          <a:cs typeface="Osaka" charset="0"/>
        </a:defRPr>
      </a:lvl2pPr>
      <a:lvl3pPr algn="ctr" rtl="0" eaLnBrk="0" fontAlgn="base" hangingPunct="0">
        <a:lnSpc>
          <a:spcPct val="90000"/>
        </a:lnSpc>
        <a:spcBef>
          <a:spcPct val="0"/>
        </a:spcBef>
        <a:spcAft>
          <a:spcPct val="0"/>
        </a:spcAft>
        <a:defRPr sz="4000" b="1">
          <a:solidFill>
            <a:schemeClr val="tx2"/>
          </a:solidFill>
          <a:latin typeface="Arial Narrow" pitchFamily="34" charset="0"/>
          <a:ea typeface="Osaka" charset="-128"/>
          <a:cs typeface="Osaka" charset="0"/>
        </a:defRPr>
      </a:lvl3pPr>
      <a:lvl4pPr algn="ctr" rtl="0" eaLnBrk="0" fontAlgn="base" hangingPunct="0">
        <a:lnSpc>
          <a:spcPct val="90000"/>
        </a:lnSpc>
        <a:spcBef>
          <a:spcPct val="0"/>
        </a:spcBef>
        <a:spcAft>
          <a:spcPct val="0"/>
        </a:spcAft>
        <a:defRPr sz="4000" b="1">
          <a:solidFill>
            <a:schemeClr val="tx2"/>
          </a:solidFill>
          <a:latin typeface="Arial Narrow" pitchFamily="34" charset="0"/>
          <a:ea typeface="Osaka" charset="-128"/>
          <a:cs typeface="Osaka" charset="0"/>
        </a:defRPr>
      </a:lvl4pPr>
      <a:lvl5pPr algn="ctr" rtl="0" eaLnBrk="0" fontAlgn="base" hangingPunct="0">
        <a:lnSpc>
          <a:spcPct val="90000"/>
        </a:lnSpc>
        <a:spcBef>
          <a:spcPct val="0"/>
        </a:spcBef>
        <a:spcAft>
          <a:spcPct val="0"/>
        </a:spcAft>
        <a:defRPr sz="4000" b="1">
          <a:solidFill>
            <a:schemeClr val="tx2"/>
          </a:solidFill>
          <a:latin typeface="Arial Narrow" pitchFamily="34" charset="0"/>
          <a:ea typeface="Osaka" charset="-128"/>
          <a:cs typeface="Osaka" charset="0"/>
        </a:defRPr>
      </a:lvl5pPr>
      <a:lvl6pPr marL="455871" algn="ctr" rtl="0" fontAlgn="base">
        <a:lnSpc>
          <a:spcPct val="90000"/>
        </a:lnSpc>
        <a:spcBef>
          <a:spcPct val="0"/>
        </a:spcBef>
        <a:spcAft>
          <a:spcPct val="0"/>
        </a:spcAft>
        <a:defRPr sz="4000" b="1">
          <a:solidFill>
            <a:schemeClr val="tx2"/>
          </a:solidFill>
          <a:latin typeface="Arial Narrow" pitchFamily="34" charset="0"/>
          <a:ea typeface="Osaka" charset="-128"/>
        </a:defRPr>
      </a:lvl6pPr>
      <a:lvl7pPr marL="911742" algn="ctr" rtl="0" fontAlgn="base">
        <a:lnSpc>
          <a:spcPct val="90000"/>
        </a:lnSpc>
        <a:spcBef>
          <a:spcPct val="0"/>
        </a:spcBef>
        <a:spcAft>
          <a:spcPct val="0"/>
        </a:spcAft>
        <a:defRPr sz="4000" b="1">
          <a:solidFill>
            <a:schemeClr val="tx2"/>
          </a:solidFill>
          <a:latin typeface="Arial Narrow" pitchFamily="34" charset="0"/>
          <a:ea typeface="Osaka" charset="-128"/>
        </a:defRPr>
      </a:lvl7pPr>
      <a:lvl8pPr marL="1367625" algn="ctr" rtl="0" fontAlgn="base">
        <a:lnSpc>
          <a:spcPct val="90000"/>
        </a:lnSpc>
        <a:spcBef>
          <a:spcPct val="0"/>
        </a:spcBef>
        <a:spcAft>
          <a:spcPct val="0"/>
        </a:spcAft>
        <a:defRPr sz="4000" b="1">
          <a:solidFill>
            <a:schemeClr val="tx2"/>
          </a:solidFill>
          <a:latin typeface="Arial Narrow" pitchFamily="34" charset="0"/>
          <a:ea typeface="Osaka" charset="-128"/>
        </a:defRPr>
      </a:lvl8pPr>
      <a:lvl9pPr marL="1823495" algn="ctr" rtl="0" fontAlgn="base">
        <a:lnSpc>
          <a:spcPct val="90000"/>
        </a:lnSpc>
        <a:spcBef>
          <a:spcPct val="0"/>
        </a:spcBef>
        <a:spcAft>
          <a:spcPct val="0"/>
        </a:spcAft>
        <a:defRPr sz="4000" b="1">
          <a:solidFill>
            <a:schemeClr val="tx2"/>
          </a:solidFill>
          <a:latin typeface="Arial Narrow" pitchFamily="34" charset="0"/>
          <a:ea typeface="Osaka" charset="-128"/>
        </a:defRPr>
      </a:lvl9pPr>
    </p:titleStyle>
    <p:bodyStyle>
      <a:lvl1pPr marL="341911" indent="-341911" algn="l" rtl="0" eaLnBrk="0" fontAlgn="base" hangingPunct="0">
        <a:lnSpc>
          <a:spcPct val="90000"/>
        </a:lnSpc>
        <a:spcBef>
          <a:spcPct val="20000"/>
        </a:spcBef>
        <a:spcAft>
          <a:spcPct val="0"/>
        </a:spcAft>
        <a:buClr>
          <a:schemeClr val="folHlink"/>
        </a:buClr>
        <a:buSzPct val="135000"/>
        <a:buChar char="•"/>
        <a:defRPr sz="3200">
          <a:solidFill>
            <a:schemeClr val="tx1"/>
          </a:solidFill>
          <a:latin typeface="+mn-lt"/>
          <a:ea typeface="+mn-ea"/>
          <a:cs typeface="Osaka" charset="0"/>
        </a:defRPr>
      </a:lvl1pPr>
      <a:lvl2pPr marL="688558" indent="-232684" algn="l" rtl="0" eaLnBrk="0" fontAlgn="base" hangingPunct="0">
        <a:lnSpc>
          <a:spcPct val="90000"/>
        </a:lnSpc>
        <a:spcBef>
          <a:spcPct val="20000"/>
        </a:spcBef>
        <a:spcAft>
          <a:spcPct val="0"/>
        </a:spcAft>
        <a:buClr>
          <a:schemeClr val="folHlink"/>
        </a:buClr>
        <a:buSzPct val="100000"/>
        <a:buChar char="•"/>
        <a:defRPr sz="2800">
          <a:solidFill>
            <a:schemeClr val="tx1"/>
          </a:solidFill>
          <a:latin typeface="+mn-lt"/>
          <a:ea typeface="+mn-ea"/>
          <a:cs typeface="Osaka" charset="0"/>
        </a:defRPr>
      </a:lvl2pPr>
      <a:lvl3pPr marL="1082701" indent="-227941" algn="l" rtl="0" eaLnBrk="0" fontAlgn="base" hangingPunct="0">
        <a:lnSpc>
          <a:spcPct val="90000"/>
        </a:lnSpc>
        <a:spcBef>
          <a:spcPct val="20000"/>
        </a:spcBef>
        <a:spcAft>
          <a:spcPct val="0"/>
        </a:spcAft>
        <a:buSzPct val="100000"/>
        <a:buChar char="–"/>
        <a:defRPr sz="2400">
          <a:solidFill>
            <a:schemeClr val="tx1"/>
          </a:solidFill>
          <a:latin typeface="+mn-lt"/>
          <a:ea typeface="+mn-ea"/>
          <a:cs typeface="Osaka" charset="0"/>
        </a:defRPr>
      </a:lvl3pPr>
      <a:lvl4pPr marL="1424609" indent="-227941" algn="l" rtl="0" eaLnBrk="0" fontAlgn="base" hangingPunct="0">
        <a:lnSpc>
          <a:spcPct val="90000"/>
        </a:lnSpc>
        <a:spcBef>
          <a:spcPct val="20000"/>
        </a:spcBef>
        <a:spcAft>
          <a:spcPct val="0"/>
        </a:spcAft>
        <a:buSzPct val="100000"/>
        <a:buChar char="-"/>
        <a:defRPr sz="2400">
          <a:solidFill>
            <a:schemeClr val="tx1"/>
          </a:solidFill>
          <a:latin typeface="+mn-lt"/>
          <a:ea typeface="+mn-ea"/>
          <a:cs typeface="Osaka" charset="0"/>
        </a:defRPr>
      </a:lvl4pPr>
      <a:lvl5pPr marL="1766519" indent="-227941" algn="l" rtl="0" eaLnBrk="0" fontAlgn="base" hangingPunct="0">
        <a:lnSpc>
          <a:spcPct val="90000"/>
        </a:lnSpc>
        <a:spcBef>
          <a:spcPct val="20000"/>
        </a:spcBef>
        <a:spcAft>
          <a:spcPct val="0"/>
        </a:spcAft>
        <a:buSzPct val="100000"/>
        <a:buChar char="-"/>
        <a:defRPr sz="2400">
          <a:solidFill>
            <a:schemeClr val="tx1"/>
          </a:solidFill>
          <a:latin typeface="+mn-lt"/>
          <a:ea typeface="+mn-ea"/>
          <a:cs typeface="Osaka" charset="0"/>
        </a:defRPr>
      </a:lvl5pPr>
      <a:lvl6pPr marL="2222394" indent="-227941" algn="l" rtl="0" fontAlgn="base">
        <a:lnSpc>
          <a:spcPct val="90000"/>
        </a:lnSpc>
        <a:spcBef>
          <a:spcPct val="20000"/>
        </a:spcBef>
        <a:spcAft>
          <a:spcPct val="0"/>
        </a:spcAft>
        <a:buSzPct val="100000"/>
        <a:buChar char="-"/>
        <a:defRPr sz="2400">
          <a:solidFill>
            <a:schemeClr val="tx1"/>
          </a:solidFill>
          <a:latin typeface="+mn-lt"/>
          <a:ea typeface="+mn-ea"/>
        </a:defRPr>
      </a:lvl6pPr>
      <a:lvl7pPr marL="2678272" indent="-227941" algn="l" rtl="0" fontAlgn="base">
        <a:lnSpc>
          <a:spcPct val="90000"/>
        </a:lnSpc>
        <a:spcBef>
          <a:spcPct val="20000"/>
        </a:spcBef>
        <a:spcAft>
          <a:spcPct val="0"/>
        </a:spcAft>
        <a:buSzPct val="100000"/>
        <a:buChar char="-"/>
        <a:defRPr sz="2400">
          <a:solidFill>
            <a:schemeClr val="tx1"/>
          </a:solidFill>
          <a:latin typeface="+mn-lt"/>
          <a:ea typeface="+mn-ea"/>
        </a:defRPr>
      </a:lvl7pPr>
      <a:lvl8pPr marL="3134142" indent="-227941" algn="l" rtl="0" fontAlgn="base">
        <a:lnSpc>
          <a:spcPct val="90000"/>
        </a:lnSpc>
        <a:spcBef>
          <a:spcPct val="20000"/>
        </a:spcBef>
        <a:spcAft>
          <a:spcPct val="0"/>
        </a:spcAft>
        <a:buSzPct val="100000"/>
        <a:buChar char="-"/>
        <a:defRPr sz="2400">
          <a:solidFill>
            <a:schemeClr val="tx1"/>
          </a:solidFill>
          <a:latin typeface="+mn-lt"/>
          <a:ea typeface="+mn-ea"/>
        </a:defRPr>
      </a:lvl8pPr>
      <a:lvl9pPr marL="3590023" indent="-227941" algn="l" rtl="0" fontAlgn="base">
        <a:lnSpc>
          <a:spcPct val="90000"/>
        </a:lnSpc>
        <a:spcBef>
          <a:spcPct val="20000"/>
        </a:spcBef>
        <a:spcAft>
          <a:spcPct val="0"/>
        </a:spcAft>
        <a:buSzPct val="100000"/>
        <a:buChar char="-"/>
        <a:defRPr sz="2400">
          <a:solidFill>
            <a:schemeClr val="tx1"/>
          </a:solidFill>
          <a:latin typeface="+mn-lt"/>
          <a:ea typeface="+mn-ea"/>
        </a:defRPr>
      </a:lvl9pPr>
    </p:bodyStyle>
    <p:otherStyle>
      <a:defPPr>
        <a:defRPr lang="en-US"/>
      </a:defPPr>
      <a:lvl1pPr marL="0" algn="l" defTabSz="911742" rtl="0" eaLnBrk="1" latinLnBrk="0" hangingPunct="1">
        <a:defRPr sz="1800" kern="1200">
          <a:solidFill>
            <a:schemeClr val="tx1"/>
          </a:solidFill>
          <a:latin typeface="+mn-lt"/>
          <a:ea typeface="+mn-ea"/>
          <a:cs typeface="+mn-cs"/>
        </a:defRPr>
      </a:lvl1pPr>
      <a:lvl2pPr marL="455871" algn="l" defTabSz="911742" rtl="0" eaLnBrk="1" latinLnBrk="0" hangingPunct="1">
        <a:defRPr sz="1800" kern="1200">
          <a:solidFill>
            <a:schemeClr val="tx1"/>
          </a:solidFill>
          <a:latin typeface="+mn-lt"/>
          <a:ea typeface="+mn-ea"/>
          <a:cs typeface="+mn-cs"/>
        </a:defRPr>
      </a:lvl2pPr>
      <a:lvl3pPr marL="911742" algn="l" defTabSz="911742" rtl="0" eaLnBrk="1" latinLnBrk="0" hangingPunct="1">
        <a:defRPr sz="1800" kern="1200">
          <a:solidFill>
            <a:schemeClr val="tx1"/>
          </a:solidFill>
          <a:latin typeface="+mn-lt"/>
          <a:ea typeface="+mn-ea"/>
          <a:cs typeface="+mn-cs"/>
        </a:defRPr>
      </a:lvl3pPr>
      <a:lvl4pPr marL="1367625" algn="l" defTabSz="911742" rtl="0" eaLnBrk="1" latinLnBrk="0" hangingPunct="1">
        <a:defRPr sz="1800" kern="1200">
          <a:solidFill>
            <a:schemeClr val="tx1"/>
          </a:solidFill>
          <a:latin typeface="+mn-lt"/>
          <a:ea typeface="+mn-ea"/>
          <a:cs typeface="+mn-cs"/>
        </a:defRPr>
      </a:lvl4pPr>
      <a:lvl5pPr marL="1823495" algn="l" defTabSz="911742" rtl="0" eaLnBrk="1" latinLnBrk="0" hangingPunct="1">
        <a:defRPr sz="1800" kern="1200">
          <a:solidFill>
            <a:schemeClr val="tx1"/>
          </a:solidFill>
          <a:latin typeface="+mn-lt"/>
          <a:ea typeface="+mn-ea"/>
          <a:cs typeface="+mn-cs"/>
        </a:defRPr>
      </a:lvl5pPr>
      <a:lvl6pPr marL="2279380" algn="l" defTabSz="911742" rtl="0" eaLnBrk="1" latinLnBrk="0" hangingPunct="1">
        <a:defRPr sz="1800" kern="1200">
          <a:solidFill>
            <a:schemeClr val="tx1"/>
          </a:solidFill>
          <a:latin typeface="+mn-lt"/>
          <a:ea typeface="+mn-ea"/>
          <a:cs typeface="+mn-cs"/>
        </a:defRPr>
      </a:lvl6pPr>
      <a:lvl7pPr marL="2735250" algn="l" defTabSz="911742" rtl="0" eaLnBrk="1" latinLnBrk="0" hangingPunct="1">
        <a:defRPr sz="1800" kern="1200">
          <a:solidFill>
            <a:schemeClr val="tx1"/>
          </a:solidFill>
          <a:latin typeface="+mn-lt"/>
          <a:ea typeface="+mn-ea"/>
          <a:cs typeface="+mn-cs"/>
        </a:defRPr>
      </a:lvl7pPr>
      <a:lvl8pPr marL="3191128" algn="l" defTabSz="911742" rtl="0" eaLnBrk="1" latinLnBrk="0" hangingPunct="1">
        <a:defRPr sz="1800" kern="1200">
          <a:solidFill>
            <a:schemeClr val="tx1"/>
          </a:solidFill>
          <a:latin typeface="+mn-lt"/>
          <a:ea typeface="+mn-ea"/>
          <a:cs typeface="+mn-cs"/>
        </a:defRPr>
      </a:lvl8pPr>
      <a:lvl9pPr marL="3647004" algn="l" defTabSz="91174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24" tIns="45712" rIns="91424" bIns="45712"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1"/>
            <a:ext cx="8229600" cy="4525963"/>
          </a:xfrm>
          <a:prstGeom prst="rect">
            <a:avLst/>
          </a:prstGeom>
        </p:spPr>
        <p:txBody>
          <a:bodyPr vert="horz" lIns="91424" tIns="45712" rIns="91424" bIns="45712"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3" y="6356353"/>
            <a:ext cx="2133600" cy="365125"/>
          </a:xfrm>
          <a:prstGeom prst="rect">
            <a:avLst/>
          </a:prstGeom>
        </p:spPr>
        <p:txBody>
          <a:bodyPr vert="horz" lIns="91424" tIns="45712" rIns="91424" bIns="45712" rtlCol="0" anchor="ctr"/>
          <a:lstStyle>
            <a:lvl1pPr algn="l">
              <a:defRPr sz="1200">
                <a:solidFill>
                  <a:schemeClr val="tx1">
                    <a:tint val="75000"/>
                  </a:schemeClr>
                </a:solidFill>
              </a:defRPr>
            </a:lvl1pPr>
          </a:lstStyle>
          <a:p>
            <a:pPr defTabSz="457119"/>
            <a:fld id="{49A5678A-D05F-FD42-9890-CCECCD9C8C54}" type="datetimeFigureOut">
              <a:rPr lang="sv-SE" smtClean="0">
                <a:solidFill>
                  <a:prstClr val="black">
                    <a:tint val="75000"/>
                  </a:prstClr>
                </a:solidFill>
              </a:rPr>
              <a:pPr defTabSz="457119"/>
              <a:t>2019-04-10</a:t>
            </a:fld>
            <a:endParaRPr lang="sv-SE">
              <a:solidFill>
                <a:prstClr val="black">
                  <a:tint val="75000"/>
                </a:prstClr>
              </a:solidFill>
            </a:endParaRPr>
          </a:p>
        </p:txBody>
      </p:sp>
      <p:sp>
        <p:nvSpPr>
          <p:cNvPr id="5" name="Platshållare för sidfot 4"/>
          <p:cNvSpPr>
            <a:spLocks noGrp="1"/>
          </p:cNvSpPr>
          <p:nvPr>
            <p:ph type="ftr" sz="quarter" idx="3"/>
          </p:nvPr>
        </p:nvSpPr>
        <p:spPr>
          <a:xfrm>
            <a:off x="3124200" y="6356353"/>
            <a:ext cx="2895600" cy="365125"/>
          </a:xfrm>
          <a:prstGeom prst="rect">
            <a:avLst/>
          </a:prstGeom>
        </p:spPr>
        <p:txBody>
          <a:bodyPr vert="horz" lIns="91424" tIns="45712" rIns="91424" bIns="45712" rtlCol="0" anchor="ctr"/>
          <a:lstStyle>
            <a:lvl1pPr algn="ctr">
              <a:defRPr sz="1200">
                <a:solidFill>
                  <a:schemeClr val="tx1">
                    <a:tint val="75000"/>
                  </a:schemeClr>
                </a:solidFill>
              </a:defRPr>
            </a:lvl1pPr>
          </a:lstStyle>
          <a:p>
            <a:pPr defTabSz="457119"/>
            <a:endParaRPr lang="sv-SE">
              <a:solidFill>
                <a:prstClr val="black">
                  <a:tint val="75000"/>
                </a:prstClr>
              </a:solidFill>
            </a:endParaRPr>
          </a:p>
        </p:txBody>
      </p:sp>
      <p:sp>
        <p:nvSpPr>
          <p:cNvPr id="6" name="Platshållare för bildnummer 5"/>
          <p:cNvSpPr>
            <a:spLocks noGrp="1"/>
          </p:cNvSpPr>
          <p:nvPr>
            <p:ph type="sldNum" sz="quarter" idx="4"/>
          </p:nvPr>
        </p:nvSpPr>
        <p:spPr>
          <a:xfrm>
            <a:off x="6553200" y="6356353"/>
            <a:ext cx="2133600" cy="365125"/>
          </a:xfrm>
          <a:prstGeom prst="rect">
            <a:avLst/>
          </a:prstGeom>
        </p:spPr>
        <p:txBody>
          <a:bodyPr vert="horz" lIns="91424" tIns="45712" rIns="91424" bIns="45712" rtlCol="0" anchor="ctr"/>
          <a:lstStyle>
            <a:lvl1pPr algn="r">
              <a:defRPr sz="1200">
                <a:solidFill>
                  <a:schemeClr val="tx1">
                    <a:tint val="75000"/>
                  </a:schemeClr>
                </a:solidFill>
              </a:defRPr>
            </a:lvl1pPr>
          </a:lstStyle>
          <a:p>
            <a:pPr defTabSz="457119"/>
            <a:fld id="{276797C7-3D02-2A4F-97AD-9EB2A99A67F0}" type="slidenum">
              <a:rPr lang="sv-SE" smtClean="0">
                <a:solidFill>
                  <a:prstClr val="black">
                    <a:tint val="75000"/>
                  </a:prstClr>
                </a:solidFill>
              </a:rPr>
              <a:pPr defTabSz="457119"/>
              <a:t>‹#›</a:t>
            </a:fld>
            <a:endParaRPr lang="sv-SE">
              <a:solidFill>
                <a:prstClr val="black">
                  <a:tint val="75000"/>
                </a:prstClr>
              </a:solidFill>
            </a:endParaRPr>
          </a:p>
        </p:txBody>
      </p:sp>
    </p:spTree>
    <p:extLst>
      <p:ext uri="{BB962C8B-B14F-4D97-AF65-F5344CB8AC3E}">
        <p14:creationId xmlns:p14="http://schemas.microsoft.com/office/powerpoint/2010/main" val="1463466455"/>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119" rtl="0" eaLnBrk="1" latinLnBrk="0" hangingPunct="1">
        <a:spcBef>
          <a:spcPct val="0"/>
        </a:spcBef>
        <a:buNone/>
        <a:defRPr sz="4400" kern="1200">
          <a:solidFill>
            <a:schemeClr val="tx1"/>
          </a:solidFill>
          <a:latin typeface="+mj-lt"/>
          <a:ea typeface="+mj-ea"/>
          <a:cs typeface="+mj-cs"/>
        </a:defRPr>
      </a:lvl1pPr>
    </p:titleStyle>
    <p:bodyStyle>
      <a:lvl1pPr marL="342840" indent="-342840" algn="l" defTabSz="457119" rtl="0" eaLnBrk="1" latinLnBrk="0" hangingPunct="1">
        <a:spcBef>
          <a:spcPct val="20000"/>
        </a:spcBef>
        <a:buFont typeface="Arial"/>
        <a:buChar char="•"/>
        <a:defRPr sz="3200" kern="1200">
          <a:solidFill>
            <a:schemeClr val="tx1"/>
          </a:solidFill>
          <a:latin typeface="+mn-lt"/>
          <a:ea typeface="+mn-ea"/>
          <a:cs typeface="+mn-cs"/>
        </a:defRPr>
      </a:lvl1pPr>
      <a:lvl2pPr marL="742819" indent="-285699" algn="l" defTabSz="457119" rtl="0" eaLnBrk="1" latinLnBrk="0" hangingPunct="1">
        <a:spcBef>
          <a:spcPct val="20000"/>
        </a:spcBef>
        <a:buFont typeface="Arial"/>
        <a:buChar char="–"/>
        <a:defRPr sz="2800" kern="1200">
          <a:solidFill>
            <a:schemeClr val="tx1"/>
          </a:solidFill>
          <a:latin typeface="+mn-lt"/>
          <a:ea typeface="+mn-ea"/>
          <a:cs typeface="+mn-cs"/>
        </a:defRPr>
      </a:lvl2pPr>
      <a:lvl3pPr marL="1142798" indent="-228559" algn="l" defTabSz="457119" rtl="0" eaLnBrk="1" latinLnBrk="0" hangingPunct="1">
        <a:spcBef>
          <a:spcPct val="20000"/>
        </a:spcBef>
        <a:buFont typeface="Arial"/>
        <a:buChar char="•"/>
        <a:defRPr sz="2400" kern="1200">
          <a:solidFill>
            <a:schemeClr val="tx1"/>
          </a:solidFill>
          <a:latin typeface="+mn-lt"/>
          <a:ea typeface="+mn-ea"/>
          <a:cs typeface="+mn-cs"/>
        </a:defRPr>
      </a:lvl3pPr>
      <a:lvl4pPr marL="1599917" indent="-228559" algn="l" defTabSz="457119" rtl="0" eaLnBrk="1" latinLnBrk="0" hangingPunct="1">
        <a:spcBef>
          <a:spcPct val="20000"/>
        </a:spcBef>
        <a:buFont typeface="Arial"/>
        <a:buChar char="–"/>
        <a:defRPr sz="2000" kern="1200">
          <a:solidFill>
            <a:schemeClr val="tx1"/>
          </a:solidFill>
          <a:latin typeface="+mn-lt"/>
          <a:ea typeface="+mn-ea"/>
          <a:cs typeface="+mn-cs"/>
        </a:defRPr>
      </a:lvl4pPr>
      <a:lvl5pPr marL="2057036" indent="-228559" algn="l" defTabSz="457119" rtl="0" eaLnBrk="1" latinLnBrk="0" hangingPunct="1">
        <a:spcBef>
          <a:spcPct val="20000"/>
        </a:spcBef>
        <a:buFont typeface="Arial"/>
        <a:buChar char="»"/>
        <a:defRPr sz="2000" kern="1200">
          <a:solidFill>
            <a:schemeClr val="tx1"/>
          </a:solidFill>
          <a:latin typeface="+mn-lt"/>
          <a:ea typeface="+mn-ea"/>
          <a:cs typeface="+mn-cs"/>
        </a:defRPr>
      </a:lvl5pPr>
      <a:lvl6pPr marL="2514155" indent="-228559" algn="l" defTabSz="457119" rtl="0" eaLnBrk="1" latinLnBrk="0" hangingPunct="1">
        <a:spcBef>
          <a:spcPct val="20000"/>
        </a:spcBef>
        <a:buFont typeface="Arial"/>
        <a:buChar char="•"/>
        <a:defRPr sz="2000" kern="1200">
          <a:solidFill>
            <a:schemeClr val="tx1"/>
          </a:solidFill>
          <a:latin typeface="+mn-lt"/>
          <a:ea typeface="+mn-ea"/>
          <a:cs typeface="+mn-cs"/>
        </a:defRPr>
      </a:lvl6pPr>
      <a:lvl7pPr marL="2971275" indent="-228559" algn="l" defTabSz="457119" rtl="0" eaLnBrk="1" latinLnBrk="0" hangingPunct="1">
        <a:spcBef>
          <a:spcPct val="20000"/>
        </a:spcBef>
        <a:buFont typeface="Arial"/>
        <a:buChar char="•"/>
        <a:defRPr sz="2000" kern="1200">
          <a:solidFill>
            <a:schemeClr val="tx1"/>
          </a:solidFill>
          <a:latin typeface="+mn-lt"/>
          <a:ea typeface="+mn-ea"/>
          <a:cs typeface="+mn-cs"/>
        </a:defRPr>
      </a:lvl7pPr>
      <a:lvl8pPr marL="3428394" indent="-228559" algn="l" defTabSz="457119" rtl="0" eaLnBrk="1" latinLnBrk="0" hangingPunct="1">
        <a:spcBef>
          <a:spcPct val="20000"/>
        </a:spcBef>
        <a:buFont typeface="Arial"/>
        <a:buChar char="•"/>
        <a:defRPr sz="2000" kern="1200">
          <a:solidFill>
            <a:schemeClr val="tx1"/>
          </a:solidFill>
          <a:latin typeface="+mn-lt"/>
          <a:ea typeface="+mn-ea"/>
          <a:cs typeface="+mn-cs"/>
        </a:defRPr>
      </a:lvl8pPr>
      <a:lvl9pPr marL="3885512" indent="-228559" algn="l" defTabSz="45711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119" rtl="0" eaLnBrk="1" latinLnBrk="0" hangingPunct="1">
        <a:defRPr sz="1800" kern="1200">
          <a:solidFill>
            <a:schemeClr val="tx1"/>
          </a:solidFill>
          <a:latin typeface="+mn-lt"/>
          <a:ea typeface="+mn-ea"/>
          <a:cs typeface="+mn-cs"/>
        </a:defRPr>
      </a:lvl1pPr>
      <a:lvl2pPr marL="457119" algn="l" defTabSz="457119" rtl="0" eaLnBrk="1" latinLnBrk="0" hangingPunct="1">
        <a:defRPr sz="1800" kern="1200">
          <a:solidFill>
            <a:schemeClr val="tx1"/>
          </a:solidFill>
          <a:latin typeface="+mn-lt"/>
          <a:ea typeface="+mn-ea"/>
          <a:cs typeface="+mn-cs"/>
        </a:defRPr>
      </a:lvl2pPr>
      <a:lvl3pPr marL="914239" algn="l" defTabSz="457119" rtl="0" eaLnBrk="1" latinLnBrk="0" hangingPunct="1">
        <a:defRPr sz="1800" kern="1200">
          <a:solidFill>
            <a:schemeClr val="tx1"/>
          </a:solidFill>
          <a:latin typeface="+mn-lt"/>
          <a:ea typeface="+mn-ea"/>
          <a:cs typeface="+mn-cs"/>
        </a:defRPr>
      </a:lvl3pPr>
      <a:lvl4pPr marL="1371358" algn="l" defTabSz="457119" rtl="0" eaLnBrk="1" latinLnBrk="0" hangingPunct="1">
        <a:defRPr sz="1800" kern="1200">
          <a:solidFill>
            <a:schemeClr val="tx1"/>
          </a:solidFill>
          <a:latin typeface="+mn-lt"/>
          <a:ea typeface="+mn-ea"/>
          <a:cs typeface="+mn-cs"/>
        </a:defRPr>
      </a:lvl4pPr>
      <a:lvl5pPr marL="1828477" algn="l" defTabSz="457119" rtl="0" eaLnBrk="1" latinLnBrk="0" hangingPunct="1">
        <a:defRPr sz="1800" kern="1200">
          <a:solidFill>
            <a:schemeClr val="tx1"/>
          </a:solidFill>
          <a:latin typeface="+mn-lt"/>
          <a:ea typeface="+mn-ea"/>
          <a:cs typeface="+mn-cs"/>
        </a:defRPr>
      </a:lvl5pPr>
      <a:lvl6pPr marL="2285596" algn="l" defTabSz="457119" rtl="0" eaLnBrk="1" latinLnBrk="0" hangingPunct="1">
        <a:defRPr sz="1800" kern="1200">
          <a:solidFill>
            <a:schemeClr val="tx1"/>
          </a:solidFill>
          <a:latin typeface="+mn-lt"/>
          <a:ea typeface="+mn-ea"/>
          <a:cs typeface="+mn-cs"/>
        </a:defRPr>
      </a:lvl6pPr>
      <a:lvl7pPr marL="2742716" algn="l" defTabSz="457119" rtl="0" eaLnBrk="1" latinLnBrk="0" hangingPunct="1">
        <a:defRPr sz="1800" kern="1200">
          <a:solidFill>
            <a:schemeClr val="tx1"/>
          </a:solidFill>
          <a:latin typeface="+mn-lt"/>
          <a:ea typeface="+mn-ea"/>
          <a:cs typeface="+mn-cs"/>
        </a:defRPr>
      </a:lvl7pPr>
      <a:lvl8pPr marL="3199834" algn="l" defTabSz="457119" rtl="0" eaLnBrk="1" latinLnBrk="0" hangingPunct="1">
        <a:defRPr sz="1800" kern="1200">
          <a:solidFill>
            <a:schemeClr val="tx1"/>
          </a:solidFill>
          <a:latin typeface="+mn-lt"/>
          <a:ea typeface="+mn-ea"/>
          <a:cs typeface="+mn-cs"/>
        </a:defRPr>
      </a:lvl8pPr>
      <a:lvl9pPr marL="3656954" algn="l" defTabSz="45711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593514" y="1964945"/>
            <a:ext cx="6536399" cy="4038981"/>
          </a:xfrm>
          <a:prstGeom prst="rect">
            <a:avLst/>
          </a:prstGeom>
        </p:spPr>
        <p:txBody>
          <a:bodyPr vert="horz" lIns="0" tIns="0" rIns="0" bIns="0" rtlCol="0">
            <a:no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3" y="6356353"/>
            <a:ext cx="2133600" cy="365125"/>
          </a:xfrm>
          <a:prstGeom prst="rect">
            <a:avLst/>
          </a:prstGeom>
        </p:spPr>
        <p:txBody>
          <a:bodyPr vert="horz" lIns="91424" tIns="45712" rIns="91424" bIns="45712" rtlCol="0" anchor="ctr"/>
          <a:lstStyle>
            <a:lvl1pPr algn="l">
              <a:defRPr sz="1200">
                <a:solidFill>
                  <a:srgbClr val="0094CA"/>
                </a:solidFill>
              </a:defRPr>
            </a:lvl1pPr>
          </a:lstStyle>
          <a:p>
            <a:pPr defTabSz="457119"/>
            <a:fld id="{8F5C681F-1FB5-764D-BC0F-BB7944416E1E}" type="datetime1">
              <a:rPr lang="en-US" smtClean="0"/>
              <a:pPr defTabSz="457119"/>
              <a:t>4/10/2019</a:t>
            </a:fld>
            <a:endParaRPr lang="sv-SE"/>
          </a:p>
        </p:txBody>
      </p:sp>
      <p:sp>
        <p:nvSpPr>
          <p:cNvPr id="5" name="Platshållare för sidfot 4"/>
          <p:cNvSpPr>
            <a:spLocks noGrp="1"/>
          </p:cNvSpPr>
          <p:nvPr>
            <p:ph type="ftr" sz="quarter" idx="3"/>
          </p:nvPr>
        </p:nvSpPr>
        <p:spPr>
          <a:xfrm>
            <a:off x="3124200" y="6356353"/>
            <a:ext cx="2895600" cy="365125"/>
          </a:xfrm>
          <a:prstGeom prst="rect">
            <a:avLst/>
          </a:prstGeom>
        </p:spPr>
        <p:txBody>
          <a:bodyPr vert="horz" lIns="91424" tIns="45712" rIns="91424" bIns="45712" rtlCol="0" anchor="ctr"/>
          <a:lstStyle>
            <a:lvl1pPr algn="ctr">
              <a:defRPr sz="1200">
                <a:solidFill>
                  <a:srgbClr val="0094CA"/>
                </a:solidFill>
              </a:defRPr>
            </a:lvl1pPr>
          </a:lstStyle>
          <a:p>
            <a:pPr defTabSz="457119"/>
            <a:endParaRPr lang="sv-SE"/>
          </a:p>
        </p:txBody>
      </p:sp>
      <p:sp>
        <p:nvSpPr>
          <p:cNvPr id="6" name="Platshållare för bildnummer 5"/>
          <p:cNvSpPr>
            <a:spLocks noGrp="1"/>
          </p:cNvSpPr>
          <p:nvPr>
            <p:ph type="sldNum" sz="quarter" idx="4"/>
          </p:nvPr>
        </p:nvSpPr>
        <p:spPr>
          <a:xfrm>
            <a:off x="6553200" y="6356353"/>
            <a:ext cx="2133600" cy="365125"/>
          </a:xfrm>
          <a:prstGeom prst="rect">
            <a:avLst/>
          </a:prstGeom>
        </p:spPr>
        <p:txBody>
          <a:bodyPr vert="horz" lIns="91424" tIns="45712" rIns="91424" bIns="45712" rtlCol="0" anchor="ctr"/>
          <a:lstStyle>
            <a:lvl1pPr algn="r">
              <a:defRPr sz="1200">
                <a:solidFill>
                  <a:srgbClr val="0094CA"/>
                </a:solidFill>
              </a:defRPr>
            </a:lvl1pPr>
          </a:lstStyle>
          <a:p>
            <a:pPr defTabSz="457119"/>
            <a:fld id="{038C62C7-F79B-CD4A-A5DF-5683BBEC4A65}" type="slidenum">
              <a:rPr lang="sv-SE" smtClean="0"/>
              <a:pPr defTabSz="457119"/>
              <a:t>‹#›</a:t>
            </a:fld>
            <a:endParaRPr lang="sv-SE"/>
          </a:p>
        </p:txBody>
      </p:sp>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defTabSz="457119"/>
            <a:endParaRPr lang="sv-SE">
              <a:solidFill>
                <a:srgbClr val="0094CA"/>
              </a:solidFill>
            </a:endParaRPr>
          </a:p>
        </p:txBody>
      </p:sp>
      <p:pic>
        <p:nvPicPr>
          <p:cNvPr id="8" name="Bildobjekt 7" descr="ESS-vit-logga.png"/>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7326973" y="378762"/>
            <a:ext cx="1359827" cy="727507"/>
          </a:xfrm>
          <a:prstGeom prst="rect">
            <a:avLst/>
          </a:prstGeom>
        </p:spPr>
      </p:pic>
      <p:sp>
        <p:nvSpPr>
          <p:cNvPr id="11" name="Platshållare för rubrik 10"/>
          <p:cNvSpPr>
            <a:spLocks noGrp="1"/>
          </p:cNvSpPr>
          <p:nvPr>
            <p:ph type="title"/>
          </p:nvPr>
        </p:nvSpPr>
        <p:spPr>
          <a:xfrm>
            <a:off x="593512" y="0"/>
            <a:ext cx="5762624" cy="1441451"/>
          </a:xfrm>
          <a:prstGeom prst="rect">
            <a:avLst/>
          </a:prstGeom>
        </p:spPr>
        <p:txBody>
          <a:bodyPr vert="horz" lIns="0" tIns="0" rIns="0" bIns="0" rtlCol="0" anchor="ctr">
            <a:noAutofit/>
          </a:bodyPr>
          <a:lstStyle/>
          <a:p>
            <a:r>
              <a:rPr lang="sv-SE" smtClean="0"/>
              <a:t>Klicka här för att ändra format</a:t>
            </a:r>
            <a:endParaRPr lang="sv-SE"/>
          </a:p>
        </p:txBody>
      </p:sp>
    </p:spTree>
    <p:extLst>
      <p:ext uri="{BB962C8B-B14F-4D97-AF65-F5344CB8AC3E}">
        <p14:creationId xmlns:p14="http://schemas.microsoft.com/office/powerpoint/2010/main" val="3794119954"/>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 id="2147483887" r:id="rId13"/>
    <p:sldLayoutId id="2147483888" r:id="rId14"/>
    <p:sldLayoutId id="2147483889"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457119" rtl="0" eaLnBrk="1" latinLnBrk="0" hangingPunct="1">
        <a:spcBef>
          <a:spcPct val="0"/>
        </a:spcBef>
        <a:buNone/>
        <a:defRPr sz="2800" kern="1200">
          <a:solidFill>
            <a:schemeClr val="bg1"/>
          </a:solidFill>
          <a:latin typeface="+mj-lt"/>
          <a:ea typeface="+mj-ea"/>
          <a:cs typeface="+mj-cs"/>
        </a:defRPr>
      </a:lvl1pPr>
    </p:titleStyle>
    <p:bodyStyle>
      <a:lvl1pPr marL="0" indent="0" algn="l" defTabSz="457119" rtl="0" eaLnBrk="1" latinLnBrk="0" hangingPunct="1">
        <a:lnSpc>
          <a:spcPts val="2399"/>
        </a:lnSpc>
        <a:spcBef>
          <a:spcPct val="20000"/>
        </a:spcBef>
        <a:spcAft>
          <a:spcPts val="1200"/>
        </a:spcAft>
        <a:buFont typeface="Wingdings" charset="2"/>
        <a:buNone/>
        <a:defRPr sz="2000" kern="1200">
          <a:solidFill>
            <a:srgbClr val="0094CA"/>
          </a:solidFill>
          <a:latin typeface="+mn-lt"/>
          <a:ea typeface="+mn-ea"/>
          <a:cs typeface="+mn-cs"/>
        </a:defRPr>
      </a:lvl1pPr>
      <a:lvl2pPr marL="457119" indent="0" algn="l" defTabSz="457119" rtl="0" eaLnBrk="1" latinLnBrk="0" hangingPunct="1">
        <a:spcBef>
          <a:spcPct val="20000"/>
        </a:spcBef>
        <a:buFont typeface="Wingdings" charset="2"/>
        <a:buNone/>
        <a:defRPr sz="2000" kern="1200">
          <a:solidFill>
            <a:srgbClr val="0094CA"/>
          </a:solidFill>
          <a:latin typeface="+mn-lt"/>
          <a:ea typeface="+mn-ea"/>
          <a:cs typeface="+mn-cs"/>
        </a:defRPr>
      </a:lvl2pPr>
      <a:lvl3pPr marL="914239" indent="0" algn="l" defTabSz="457119" rtl="0" eaLnBrk="1" latinLnBrk="0" hangingPunct="1">
        <a:spcBef>
          <a:spcPct val="20000"/>
        </a:spcBef>
        <a:buFont typeface="Wingdings" charset="2"/>
        <a:buNone/>
        <a:defRPr sz="2000" kern="1200">
          <a:solidFill>
            <a:srgbClr val="0094CA"/>
          </a:solidFill>
          <a:latin typeface="+mn-lt"/>
          <a:ea typeface="+mn-ea"/>
          <a:cs typeface="+mn-cs"/>
        </a:defRPr>
      </a:lvl3pPr>
      <a:lvl4pPr marL="1371358" indent="0" algn="l" defTabSz="457119" rtl="0" eaLnBrk="1" latinLnBrk="0" hangingPunct="1">
        <a:spcBef>
          <a:spcPct val="20000"/>
        </a:spcBef>
        <a:buFont typeface="Wingdings" charset="2"/>
        <a:buNone/>
        <a:defRPr sz="2000" kern="1200">
          <a:solidFill>
            <a:srgbClr val="0094CA"/>
          </a:solidFill>
          <a:latin typeface="+mn-lt"/>
          <a:ea typeface="+mn-ea"/>
          <a:cs typeface="+mn-cs"/>
        </a:defRPr>
      </a:lvl4pPr>
      <a:lvl5pPr marL="1828477" indent="0" algn="l" defTabSz="457119" rtl="0" eaLnBrk="1" latinLnBrk="0" hangingPunct="1">
        <a:spcBef>
          <a:spcPct val="20000"/>
        </a:spcBef>
        <a:buFont typeface="Wingdings" charset="2"/>
        <a:buNone/>
        <a:defRPr sz="2000" kern="1200">
          <a:solidFill>
            <a:srgbClr val="0094CA"/>
          </a:solidFill>
          <a:latin typeface="+mn-lt"/>
          <a:ea typeface="+mn-ea"/>
          <a:cs typeface="+mn-cs"/>
        </a:defRPr>
      </a:lvl5pPr>
      <a:lvl6pPr marL="2514155" indent="-228559" algn="l" defTabSz="457119" rtl="0" eaLnBrk="1" latinLnBrk="0" hangingPunct="1">
        <a:spcBef>
          <a:spcPct val="20000"/>
        </a:spcBef>
        <a:buFont typeface="Arial"/>
        <a:buChar char="•"/>
        <a:defRPr sz="2000" kern="1200">
          <a:solidFill>
            <a:schemeClr val="tx1"/>
          </a:solidFill>
          <a:latin typeface="+mn-lt"/>
          <a:ea typeface="+mn-ea"/>
          <a:cs typeface="+mn-cs"/>
        </a:defRPr>
      </a:lvl6pPr>
      <a:lvl7pPr marL="2971275" indent="-228559" algn="l" defTabSz="457119" rtl="0" eaLnBrk="1" latinLnBrk="0" hangingPunct="1">
        <a:spcBef>
          <a:spcPct val="20000"/>
        </a:spcBef>
        <a:buFont typeface="Arial"/>
        <a:buChar char="•"/>
        <a:defRPr sz="2000" kern="1200">
          <a:solidFill>
            <a:schemeClr val="tx1"/>
          </a:solidFill>
          <a:latin typeface="+mn-lt"/>
          <a:ea typeface="+mn-ea"/>
          <a:cs typeface="+mn-cs"/>
        </a:defRPr>
      </a:lvl7pPr>
      <a:lvl8pPr marL="3428394" indent="-228559" algn="l" defTabSz="457119" rtl="0" eaLnBrk="1" latinLnBrk="0" hangingPunct="1">
        <a:spcBef>
          <a:spcPct val="20000"/>
        </a:spcBef>
        <a:buFont typeface="Arial"/>
        <a:buChar char="•"/>
        <a:defRPr sz="2000" kern="1200">
          <a:solidFill>
            <a:schemeClr val="tx1"/>
          </a:solidFill>
          <a:latin typeface="+mn-lt"/>
          <a:ea typeface="+mn-ea"/>
          <a:cs typeface="+mn-cs"/>
        </a:defRPr>
      </a:lvl8pPr>
      <a:lvl9pPr marL="3885512" indent="-228559" algn="l" defTabSz="45711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119" rtl="0" eaLnBrk="1" latinLnBrk="0" hangingPunct="1">
        <a:defRPr sz="1800" kern="1200">
          <a:solidFill>
            <a:schemeClr val="tx1"/>
          </a:solidFill>
          <a:latin typeface="+mn-lt"/>
          <a:ea typeface="+mn-ea"/>
          <a:cs typeface="+mn-cs"/>
        </a:defRPr>
      </a:lvl1pPr>
      <a:lvl2pPr marL="457119" algn="l" defTabSz="457119" rtl="0" eaLnBrk="1" latinLnBrk="0" hangingPunct="1">
        <a:defRPr sz="1800" kern="1200">
          <a:solidFill>
            <a:schemeClr val="tx1"/>
          </a:solidFill>
          <a:latin typeface="+mn-lt"/>
          <a:ea typeface="+mn-ea"/>
          <a:cs typeface="+mn-cs"/>
        </a:defRPr>
      </a:lvl2pPr>
      <a:lvl3pPr marL="914239" algn="l" defTabSz="457119" rtl="0" eaLnBrk="1" latinLnBrk="0" hangingPunct="1">
        <a:defRPr sz="1800" kern="1200">
          <a:solidFill>
            <a:schemeClr val="tx1"/>
          </a:solidFill>
          <a:latin typeface="+mn-lt"/>
          <a:ea typeface="+mn-ea"/>
          <a:cs typeface="+mn-cs"/>
        </a:defRPr>
      </a:lvl3pPr>
      <a:lvl4pPr marL="1371358" algn="l" defTabSz="457119" rtl="0" eaLnBrk="1" latinLnBrk="0" hangingPunct="1">
        <a:defRPr sz="1800" kern="1200">
          <a:solidFill>
            <a:schemeClr val="tx1"/>
          </a:solidFill>
          <a:latin typeface="+mn-lt"/>
          <a:ea typeface="+mn-ea"/>
          <a:cs typeface="+mn-cs"/>
        </a:defRPr>
      </a:lvl4pPr>
      <a:lvl5pPr marL="1828477" algn="l" defTabSz="457119" rtl="0" eaLnBrk="1" latinLnBrk="0" hangingPunct="1">
        <a:defRPr sz="1800" kern="1200">
          <a:solidFill>
            <a:schemeClr val="tx1"/>
          </a:solidFill>
          <a:latin typeface="+mn-lt"/>
          <a:ea typeface="+mn-ea"/>
          <a:cs typeface="+mn-cs"/>
        </a:defRPr>
      </a:lvl5pPr>
      <a:lvl6pPr marL="2285596" algn="l" defTabSz="457119" rtl="0" eaLnBrk="1" latinLnBrk="0" hangingPunct="1">
        <a:defRPr sz="1800" kern="1200">
          <a:solidFill>
            <a:schemeClr val="tx1"/>
          </a:solidFill>
          <a:latin typeface="+mn-lt"/>
          <a:ea typeface="+mn-ea"/>
          <a:cs typeface="+mn-cs"/>
        </a:defRPr>
      </a:lvl6pPr>
      <a:lvl7pPr marL="2742716" algn="l" defTabSz="457119" rtl="0" eaLnBrk="1" latinLnBrk="0" hangingPunct="1">
        <a:defRPr sz="1800" kern="1200">
          <a:solidFill>
            <a:schemeClr val="tx1"/>
          </a:solidFill>
          <a:latin typeface="+mn-lt"/>
          <a:ea typeface="+mn-ea"/>
          <a:cs typeface="+mn-cs"/>
        </a:defRPr>
      </a:lvl7pPr>
      <a:lvl8pPr marL="3199834" algn="l" defTabSz="457119" rtl="0" eaLnBrk="1" latinLnBrk="0" hangingPunct="1">
        <a:defRPr sz="1800" kern="1200">
          <a:solidFill>
            <a:schemeClr val="tx1"/>
          </a:solidFill>
          <a:latin typeface="+mn-lt"/>
          <a:ea typeface="+mn-ea"/>
          <a:cs typeface="+mn-cs"/>
        </a:defRPr>
      </a:lvl8pPr>
      <a:lvl9pPr marL="3656954" algn="l" defTabSz="45711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indico.esss.lu.se/event/1188/" TargetMode="External"/><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4CA"/>
        </a:solidFill>
        <a:effectLst/>
      </p:bgPr>
    </p:bg>
    <p:spTree>
      <p:nvGrpSpPr>
        <p:cNvPr id="1" name=""/>
        <p:cNvGrpSpPr/>
        <p:nvPr/>
      </p:nvGrpSpPr>
      <p:grpSpPr>
        <a:xfrm>
          <a:off x="0" y="0"/>
          <a:ext cx="0" cy="0"/>
          <a:chOff x="0" y="0"/>
          <a:chExt cx="0" cy="0"/>
        </a:xfrm>
      </p:grpSpPr>
      <p:pic>
        <p:nvPicPr>
          <p:cNvPr id="6" name="Bildobjekt 5" descr="ESS-vit-logga.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14160" y="408941"/>
            <a:ext cx="2082800" cy="1114297"/>
          </a:xfrm>
          <a:prstGeom prst="rect">
            <a:avLst/>
          </a:prstGeom>
        </p:spPr>
      </p:pic>
      <p:sp>
        <p:nvSpPr>
          <p:cNvPr id="7" name="textruta 6"/>
          <p:cNvSpPr txBox="1"/>
          <p:nvPr/>
        </p:nvSpPr>
        <p:spPr>
          <a:xfrm>
            <a:off x="0" y="1700808"/>
            <a:ext cx="9144000" cy="1754310"/>
          </a:xfrm>
          <a:prstGeom prst="rect">
            <a:avLst/>
          </a:prstGeom>
          <a:noFill/>
        </p:spPr>
        <p:txBody>
          <a:bodyPr wrap="square" lIns="91424" tIns="45712" rIns="91424" bIns="45712" rtlCol="0">
            <a:spAutoFit/>
          </a:bodyPr>
          <a:lstStyle/>
          <a:p>
            <a:pPr algn="ctr" defTabSz="457119"/>
            <a:r>
              <a:rPr lang="en-GB" sz="5400" b="1" dirty="0" smtClean="0">
                <a:solidFill>
                  <a:srgbClr val="FFFFFF"/>
                </a:solidFill>
              </a:rPr>
              <a:t>Charge and Agenda</a:t>
            </a:r>
          </a:p>
          <a:p>
            <a:pPr algn="ctr" defTabSz="457119"/>
            <a:r>
              <a:rPr lang="en-GB" sz="5400" b="1" dirty="0" smtClean="0">
                <a:solidFill>
                  <a:srgbClr val="FFFFFF"/>
                </a:solidFill>
              </a:rPr>
              <a:t>of the 19</a:t>
            </a:r>
            <a:r>
              <a:rPr lang="en-GB" sz="5400" b="1" baseline="30000" dirty="0" smtClean="0">
                <a:solidFill>
                  <a:srgbClr val="FFFFFF"/>
                </a:solidFill>
              </a:rPr>
              <a:t>th</a:t>
            </a:r>
            <a:r>
              <a:rPr lang="en-GB" sz="5400" b="1" dirty="0" smtClean="0">
                <a:solidFill>
                  <a:srgbClr val="FFFFFF"/>
                </a:solidFill>
              </a:rPr>
              <a:t> TAC meeting</a:t>
            </a:r>
          </a:p>
        </p:txBody>
      </p:sp>
      <p:sp>
        <p:nvSpPr>
          <p:cNvPr id="4" name="textruta 3"/>
          <p:cNvSpPr txBox="1"/>
          <p:nvPr/>
        </p:nvSpPr>
        <p:spPr>
          <a:xfrm>
            <a:off x="0" y="4885901"/>
            <a:ext cx="9144000" cy="738648"/>
          </a:xfrm>
          <a:prstGeom prst="rect">
            <a:avLst/>
          </a:prstGeom>
          <a:noFill/>
        </p:spPr>
        <p:txBody>
          <a:bodyPr wrap="square" lIns="91424" tIns="45712" rIns="91424" bIns="45712" rtlCol="0">
            <a:spAutoFit/>
          </a:bodyPr>
          <a:lstStyle/>
          <a:p>
            <a:pPr algn="ctr" defTabSz="457119"/>
            <a:r>
              <a:rPr lang="en-GB" sz="2400" dirty="0" smtClean="0">
                <a:solidFill>
                  <a:srgbClr val="FFFFFF"/>
                </a:solidFill>
              </a:rPr>
              <a:t>Roland Garoby</a:t>
            </a:r>
          </a:p>
          <a:p>
            <a:pPr algn="ctr" defTabSz="457119"/>
            <a:endParaRPr lang="en-GB" dirty="0" smtClean="0">
              <a:solidFill>
                <a:srgbClr val="FFFFFF"/>
              </a:solidFill>
            </a:endParaRPr>
          </a:p>
        </p:txBody>
      </p:sp>
      <p:sp>
        <p:nvSpPr>
          <p:cNvPr id="8" name="textruta 6"/>
          <p:cNvSpPr txBox="1"/>
          <p:nvPr/>
        </p:nvSpPr>
        <p:spPr>
          <a:xfrm>
            <a:off x="107950" y="4140385"/>
            <a:ext cx="9144000" cy="584759"/>
          </a:xfrm>
          <a:prstGeom prst="rect">
            <a:avLst/>
          </a:prstGeom>
          <a:noFill/>
        </p:spPr>
        <p:txBody>
          <a:bodyPr wrap="square" lIns="91424" tIns="45712" rIns="91424" bIns="45712" rtlCol="0">
            <a:spAutoFit/>
          </a:bodyPr>
          <a:lstStyle/>
          <a:p>
            <a:pPr algn="ctr" defTabSz="457119"/>
            <a:r>
              <a:rPr lang="en-GB" sz="3200" b="1" dirty="0" smtClean="0">
                <a:solidFill>
                  <a:srgbClr val="FFFFFF"/>
                </a:solidFill>
              </a:rPr>
              <a:t>10-12 April 2019, Lund</a:t>
            </a:r>
            <a:endParaRPr lang="en-GB" sz="3200" dirty="0">
              <a:solidFill>
                <a:srgbClr val="FFFFFF"/>
              </a:solidFill>
            </a:endParaRPr>
          </a:p>
        </p:txBody>
      </p:sp>
      <p:sp>
        <p:nvSpPr>
          <p:cNvPr id="2" name="TextBox 1"/>
          <p:cNvSpPr txBox="1"/>
          <p:nvPr/>
        </p:nvSpPr>
        <p:spPr>
          <a:xfrm>
            <a:off x="2549586" y="6093296"/>
            <a:ext cx="4064574" cy="707886"/>
          </a:xfrm>
          <a:prstGeom prst="rect">
            <a:avLst/>
          </a:prstGeom>
          <a:noFill/>
        </p:spPr>
        <p:txBody>
          <a:bodyPr wrap="none" rtlCol="0">
            <a:spAutoFit/>
          </a:bodyPr>
          <a:lstStyle/>
          <a:p>
            <a:pPr defTabSz="457119"/>
            <a:r>
              <a:rPr lang="en-US" sz="2000" u="sng" dirty="0">
                <a:solidFill>
                  <a:prstClr val="black"/>
                </a:solidFill>
                <a:hlinkClick r:id="rId3"/>
              </a:rPr>
              <a:t>https://</a:t>
            </a:r>
            <a:r>
              <a:rPr lang="en-US" sz="2000" u="sng" dirty="0" smtClean="0">
                <a:solidFill>
                  <a:prstClr val="black"/>
                </a:solidFill>
                <a:hlinkClick r:id="rId3"/>
              </a:rPr>
              <a:t>indico.esss.lu.se/event/1188/</a:t>
            </a:r>
            <a:endParaRPr lang="en-US" sz="2000" u="sng" dirty="0" smtClean="0">
              <a:solidFill>
                <a:prstClr val="black"/>
              </a:solidFill>
            </a:endParaRPr>
          </a:p>
          <a:p>
            <a:pPr defTabSz="457119"/>
            <a:endParaRPr lang="en-US" sz="2000" u="sng" dirty="0" smtClean="0">
              <a:solidFill>
                <a:prstClr val="black"/>
              </a:solidFill>
            </a:endParaRPr>
          </a:p>
        </p:txBody>
      </p:sp>
    </p:spTree>
    <p:extLst>
      <p:ext uri="{BB962C8B-B14F-4D97-AF65-F5344CB8AC3E}">
        <p14:creationId xmlns:p14="http://schemas.microsoft.com/office/powerpoint/2010/main" val="1228616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2"/>
          <a:stretch>
            <a:fillRect/>
          </a:stretch>
        </p:blipFill>
        <p:spPr>
          <a:xfrm>
            <a:off x="1964681" y="1511750"/>
            <a:ext cx="5178647" cy="5274659"/>
          </a:xfrm>
          <a:prstGeom prst="rect">
            <a:avLst/>
          </a:prstGeom>
        </p:spPr>
      </p:pic>
      <p:sp>
        <p:nvSpPr>
          <p:cNvPr id="2" name="Title 1"/>
          <p:cNvSpPr>
            <a:spLocks noGrp="1"/>
          </p:cNvSpPr>
          <p:nvPr>
            <p:ph type="title"/>
          </p:nvPr>
        </p:nvSpPr>
        <p:spPr>
          <a:xfrm>
            <a:off x="578913" y="3"/>
            <a:ext cx="6067427" cy="1441531"/>
          </a:xfrm>
        </p:spPr>
        <p:txBody>
          <a:bodyPr/>
          <a:lstStyle/>
          <a:p>
            <a:r>
              <a:rPr lang="en-US" dirty="0" smtClean="0"/>
              <a:t>Agenda TAC#19</a:t>
            </a:r>
            <a:br>
              <a:rPr lang="en-US" dirty="0" smtClean="0"/>
            </a:br>
            <a:r>
              <a:rPr lang="en-US" dirty="0"/>
              <a:t>	</a:t>
            </a:r>
            <a:r>
              <a:rPr lang="en-US" sz="2000" dirty="0" smtClean="0"/>
              <a:t>Thursday 11 April 2019 (pm)</a:t>
            </a:r>
            <a:endParaRPr lang="en-US" sz="2000" dirty="0"/>
          </a:p>
        </p:txBody>
      </p:sp>
      <p:sp>
        <p:nvSpPr>
          <p:cNvPr id="6" name="Rounded Rectangle 5"/>
          <p:cNvSpPr/>
          <p:nvPr/>
        </p:nvSpPr>
        <p:spPr>
          <a:xfrm>
            <a:off x="7740352" y="4221088"/>
            <a:ext cx="1152128" cy="64807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TAC sessions</a:t>
            </a:r>
            <a:endParaRPr lang="en-GB" dirty="0"/>
          </a:p>
        </p:txBody>
      </p:sp>
      <p:cxnSp>
        <p:nvCxnSpPr>
          <p:cNvPr id="8" name="Straight Arrow Connector 7"/>
          <p:cNvCxnSpPr>
            <a:stCxn id="6" idx="1"/>
          </p:cNvCxnSpPr>
          <p:nvPr/>
        </p:nvCxnSpPr>
        <p:spPr>
          <a:xfrm flipH="1" flipV="1">
            <a:off x="6588224" y="2564904"/>
            <a:ext cx="1152128" cy="19802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6" idx="1"/>
          </p:cNvCxnSpPr>
          <p:nvPr/>
        </p:nvCxnSpPr>
        <p:spPr>
          <a:xfrm flipH="1" flipV="1">
            <a:off x="3491880" y="4149080"/>
            <a:ext cx="4248472" cy="39604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6" idx="1"/>
          </p:cNvCxnSpPr>
          <p:nvPr/>
        </p:nvCxnSpPr>
        <p:spPr>
          <a:xfrm flipH="1">
            <a:off x="4788024" y="4545124"/>
            <a:ext cx="2952328" cy="3600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6" idx="1"/>
          </p:cNvCxnSpPr>
          <p:nvPr/>
        </p:nvCxnSpPr>
        <p:spPr>
          <a:xfrm flipH="1">
            <a:off x="6444208" y="4545124"/>
            <a:ext cx="1296144" cy="32403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5" name="Rounded Rectangular Callout 14"/>
          <p:cNvSpPr/>
          <p:nvPr/>
        </p:nvSpPr>
        <p:spPr>
          <a:xfrm>
            <a:off x="251520" y="1628800"/>
            <a:ext cx="1348473" cy="611775"/>
          </a:xfrm>
          <a:prstGeom prst="wedgeRoundRectCallout">
            <a:avLst>
              <a:gd name="adj1" fmla="val 110108"/>
              <a:gd name="adj2" fmla="val -29857"/>
              <a:gd name="adj3" fmla="val 16667"/>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119"/>
            <a:r>
              <a:rPr lang="en-US" sz="1600" b="1" dirty="0" err="1" smtClean="0">
                <a:solidFill>
                  <a:schemeClr val="tx1"/>
                </a:solidFill>
              </a:rPr>
              <a:t>aTAC-tTAC</a:t>
            </a:r>
            <a:r>
              <a:rPr lang="en-US" sz="1600" b="1" dirty="0" smtClean="0">
                <a:solidFill>
                  <a:schemeClr val="tx1"/>
                </a:solidFill>
              </a:rPr>
              <a:t> joint session</a:t>
            </a:r>
            <a:endParaRPr lang="en-US" sz="1600" b="1" dirty="0">
              <a:solidFill>
                <a:schemeClr val="tx1"/>
              </a:solidFill>
            </a:endParaRPr>
          </a:p>
        </p:txBody>
      </p:sp>
      <p:sp>
        <p:nvSpPr>
          <p:cNvPr id="21" name="Rounded Rectangle 20"/>
          <p:cNvSpPr/>
          <p:nvPr/>
        </p:nvSpPr>
        <p:spPr>
          <a:xfrm>
            <a:off x="277683" y="2427841"/>
            <a:ext cx="1322309" cy="576064"/>
          </a:xfrm>
          <a:prstGeom prst="round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smtClean="0">
                <a:solidFill>
                  <a:schemeClr val="tx1"/>
                </a:solidFill>
              </a:rPr>
              <a:t>Parallel sessions</a:t>
            </a:r>
            <a:endParaRPr lang="en-GB" sz="1600" b="1" dirty="0">
              <a:solidFill>
                <a:schemeClr val="tx1"/>
              </a:solidFill>
            </a:endParaRPr>
          </a:p>
        </p:txBody>
      </p:sp>
      <p:cxnSp>
        <p:nvCxnSpPr>
          <p:cNvPr id="23" name="Straight Arrow Connector 22"/>
          <p:cNvCxnSpPr>
            <a:stCxn id="21" idx="3"/>
          </p:cNvCxnSpPr>
          <p:nvPr/>
        </p:nvCxnSpPr>
        <p:spPr>
          <a:xfrm>
            <a:off x="1599992" y="2715873"/>
            <a:ext cx="45172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V="1">
            <a:off x="1599992" y="2186716"/>
            <a:ext cx="3096344" cy="5119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2" name="Right Brace 31"/>
          <p:cNvSpPr/>
          <p:nvPr/>
        </p:nvSpPr>
        <p:spPr>
          <a:xfrm rot="10800000">
            <a:off x="2094441" y="1969856"/>
            <a:ext cx="347142" cy="1171112"/>
          </a:xfrm>
          <a:prstGeom prst="rightBrace">
            <a:avLst>
              <a:gd name="adj1" fmla="val 8333"/>
              <a:gd name="adj2" fmla="val 36223"/>
            </a:avLst>
          </a:prstGeom>
        </p:spPr>
        <p:style>
          <a:lnRef idx="2">
            <a:schemeClr val="accent1"/>
          </a:lnRef>
          <a:fillRef idx="0">
            <a:schemeClr val="accent1"/>
          </a:fillRef>
          <a:effectRef idx="1">
            <a:schemeClr val="accent1"/>
          </a:effectRef>
          <a:fontRef idx="minor">
            <a:schemeClr val="tx1"/>
          </a:fontRef>
        </p:style>
        <p:txBody>
          <a:bodyPr rtlCol="0" anchor="ctr"/>
          <a:lstStyle/>
          <a:p>
            <a:pPr algn="ctr" defTabSz="457119"/>
            <a:endParaRPr lang="en-GB">
              <a:solidFill>
                <a:prstClr val="black"/>
              </a:solidFill>
            </a:endParaRPr>
          </a:p>
        </p:txBody>
      </p:sp>
    </p:spTree>
    <p:extLst>
      <p:ext uri="{BB962C8B-B14F-4D97-AF65-F5344CB8AC3E}">
        <p14:creationId xmlns:p14="http://schemas.microsoft.com/office/powerpoint/2010/main" val="2917764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913" y="3"/>
            <a:ext cx="6067427" cy="1441531"/>
          </a:xfrm>
        </p:spPr>
        <p:txBody>
          <a:bodyPr/>
          <a:lstStyle/>
          <a:p>
            <a:r>
              <a:rPr lang="en-US" dirty="0" smtClean="0"/>
              <a:t>Agenda TAC#19</a:t>
            </a:r>
            <a:br>
              <a:rPr lang="en-US" dirty="0" smtClean="0"/>
            </a:br>
            <a:r>
              <a:rPr lang="en-US" dirty="0"/>
              <a:t>	</a:t>
            </a:r>
            <a:r>
              <a:rPr lang="en-US" sz="2000" dirty="0" smtClean="0"/>
              <a:t>Friday 12 April 2019</a:t>
            </a:r>
            <a:endParaRPr lang="en-US" sz="2000" dirty="0"/>
          </a:p>
        </p:txBody>
      </p:sp>
      <p:sp>
        <p:nvSpPr>
          <p:cNvPr id="3" name="Right Brace 2"/>
          <p:cNvSpPr/>
          <p:nvPr/>
        </p:nvSpPr>
        <p:spPr>
          <a:xfrm>
            <a:off x="5379513" y="1477259"/>
            <a:ext cx="347142" cy="2887846"/>
          </a:xfrm>
          <a:prstGeom prst="rightBrace">
            <a:avLst>
              <a:gd name="adj1" fmla="val 8333"/>
              <a:gd name="adj2" fmla="val 50237"/>
            </a:avLst>
          </a:prstGeom>
        </p:spPr>
        <p:style>
          <a:lnRef idx="2">
            <a:schemeClr val="accent1"/>
          </a:lnRef>
          <a:fillRef idx="0">
            <a:schemeClr val="accent1"/>
          </a:fillRef>
          <a:effectRef idx="1">
            <a:schemeClr val="accent1"/>
          </a:effectRef>
          <a:fontRef idx="minor">
            <a:schemeClr val="tx1"/>
          </a:fontRef>
        </p:style>
        <p:txBody>
          <a:bodyPr rtlCol="0" anchor="ctr"/>
          <a:lstStyle/>
          <a:p>
            <a:pPr algn="ctr" defTabSz="457119"/>
            <a:endParaRPr lang="en-GB">
              <a:solidFill>
                <a:prstClr val="black"/>
              </a:solidFill>
            </a:endParaRPr>
          </a:p>
        </p:txBody>
      </p:sp>
      <p:sp>
        <p:nvSpPr>
          <p:cNvPr id="14" name="Rounded Rectangular Callout 13"/>
          <p:cNvSpPr/>
          <p:nvPr/>
        </p:nvSpPr>
        <p:spPr>
          <a:xfrm>
            <a:off x="7189913" y="4941168"/>
            <a:ext cx="1584176" cy="611775"/>
          </a:xfrm>
          <a:prstGeom prst="wedgeRoundRectCallout">
            <a:avLst>
              <a:gd name="adj1" fmla="val -164082"/>
              <a:gd name="adj2" fmla="val 62781"/>
              <a:gd name="adj3" fmla="val 16667"/>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119"/>
            <a:r>
              <a:rPr lang="en-US" sz="1600" b="1" dirty="0" smtClean="0">
                <a:solidFill>
                  <a:schemeClr val="tx1"/>
                </a:solidFill>
              </a:rPr>
              <a:t>Public close-out</a:t>
            </a:r>
            <a:endParaRPr lang="en-US" sz="1600" b="1" dirty="0">
              <a:solidFill>
                <a:schemeClr val="tx1"/>
              </a:solidFill>
            </a:endParaRPr>
          </a:p>
        </p:txBody>
      </p:sp>
      <p:sp>
        <p:nvSpPr>
          <p:cNvPr id="8" name="Rounded Rectangular Callout 7"/>
          <p:cNvSpPr/>
          <p:nvPr/>
        </p:nvSpPr>
        <p:spPr>
          <a:xfrm>
            <a:off x="7152442" y="2708920"/>
            <a:ext cx="1621647" cy="504056"/>
          </a:xfrm>
          <a:prstGeom prst="wedgeRoundRectCallout">
            <a:avLst>
              <a:gd name="adj1" fmla="val -135499"/>
              <a:gd name="adj2" fmla="val -5540"/>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119"/>
            <a:r>
              <a:rPr lang="en-US" sz="1600" b="1" dirty="0" smtClean="0">
                <a:solidFill>
                  <a:prstClr val="white"/>
                </a:solidFill>
              </a:rPr>
              <a:t>TAC sessions</a:t>
            </a:r>
            <a:endParaRPr lang="en-US" sz="1600" b="1" dirty="0">
              <a:solidFill>
                <a:prstClr val="white"/>
              </a:solidFill>
            </a:endParaRPr>
          </a:p>
        </p:txBody>
      </p:sp>
      <p:pic>
        <p:nvPicPr>
          <p:cNvPr id="5" name="Picture 4"/>
          <p:cNvPicPr>
            <a:picLocks noChangeAspect="1"/>
          </p:cNvPicPr>
          <p:nvPr/>
        </p:nvPicPr>
        <p:blipFill rotWithShape="1">
          <a:blip r:embed="rId2"/>
          <a:srcRect t="21129"/>
          <a:stretch/>
        </p:blipFill>
        <p:spPr>
          <a:xfrm>
            <a:off x="418893" y="2204864"/>
            <a:ext cx="4960620" cy="4597637"/>
          </a:xfrm>
          <a:prstGeom prst="rect">
            <a:avLst/>
          </a:prstGeom>
        </p:spPr>
      </p:pic>
      <p:pic>
        <p:nvPicPr>
          <p:cNvPr id="6" name="Picture 5"/>
          <p:cNvPicPr>
            <a:picLocks noChangeAspect="1"/>
          </p:cNvPicPr>
          <p:nvPr/>
        </p:nvPicPr>
        <p:blipFill rotWithShape="1">
          <a:blip r:embed="rId2"/>
          <a:srcRect b="90147"/>
          <a:stretch/>
        </p:blipFill>
        <p:spPr>
          <a:xfrm>
            <a:off x="418893" y="1456814"/>
            <a:ext cx="4960620" cy="574390"/>
          </a:xfrm>
          <a:prstGeom prst="rect">
            <a:avLst/>
          </a:prstGeom>
        </p:spPr>
      </p:pic>
      <p:sp>
        <p:nvSpPr>
          <p:cNvPr id="9" name="Rounded Rectangular Callout 8"/>
          <p:cNvSpPr/>
          <p:nvPr/>
        </p:nvSpPr>
        <p:spPr>
          <a:xfrm>
            <a:off x="7189913" y="6021288"/>
            <a:ext cx="1584176" cy="611775"/>
          </a:xfrm>
          <a:prstGeom prst="wedgeRoundRectCallout">
            <a:avLst>
              <a:gd name="adj1" fmla="val -164082"/>
              <a:gd name="adj2" fmla="val 62781"/>
              <a:gd name="adj3" fmla="val 16667"/>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119"/>
            <a:r>
              <a:rPr lang="en-US" sz="1600" b="1" dirty="0" smtClean="0">
                <a:solidFill>
                  <a:schemeClr val="tx1"/>
                </a:solidFill>
              </a:rPr>
              <a:t>Site tour</a:t>
            </a:r>
            <a:endParaRPr lang="en-US" sz="1600" b="1" dirty="0">
              <a:solidFill>
                <a:schemeClr val="tx1"/>
              </a:solidFill>
            </a:endParaRPr>
          </a:p>
        </p:txBody>
      </p:sp>
    </p:spTree>
    <p:extLst>
      <p:ext uri="{BB962C8B-B14F-4D97-AF65-F5344CB8AC3E}">
        <p14:creationId xmlns:p14="http://schemas.microsoft.com/office/powerpoint/2010/main" val="4263312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3040" r="432"/>
          <a:stretch/>
        </p:blipFill>
        <p:spPr>
          <a:xfrm>
            <a:off x="-1017" y="1412776"/>
            <a:ext cx="9145017" cy="5521547"/>
          </a:xfrm>
          <a:prstGeom prst="rect">
            <a:avLst/>
          </a:prstGeom>
        </p:spPr>
      </p:pic>
      <p:sp>
        <p:nvSpPr>
          <p:cNvPr id="4" name="Rectangle 3"/>
          <p:cNvSpPr/>
          <p:nvPr/>
        </p:nvSpPr>
        <p:spPr>
          <a:xfrm>
            <a:off x="107504" y="1484784"/>
            <a:ext cx="8600160" cy="4708981"/>
          </a:xfrm>
          <a:prstGeom prst="rect">
            <a:avLst/>
          </a:prstGeom>
          <a:noFill/>
        </p:spPr>
        <p:txBody>
          <a:bodyPr wrap="square" lIns="91440" tIns="45720" rIns="91440" bIns="45720">
            <a:spAutoFit/>
          </a:bodyPr>
          <a:lstStyle/>
          <a:p>
            <a:pPr algn="ctr" defTabSz="457119"/>
            <a:r>
              <a:rPr lang="en-US" sz="6000" b="1"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Thank you for being here.</a:t>
            </a:r>
          </a:p>
          <a:p>
            <a:pPr algn="ctr" defTabSz="457119"/>
            <a:endParaRPr lang="en-US" sz="6000" b="1"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a:p>
            <a:pPr algn="ctr" defTabSz="457119"/>
            <a:endParaRPr lang="en-US" sz="6000" b="1"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a:p>
            <a:pPr algn="ctr" defTabSz="457119"/>
            <a:r>
              <a:rPr lang="en-US" sz="6000" b="1"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We look forward to your advice! </a:t>
            </a:r>
            <a:endParaRPr lang="en-US" sz="60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001365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9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38C62C7-F79B-CD4A-A5DF-5683BBEC4A65}" type="slidenum">
              <a:rPr lang="sv-SE" smtClean="0"/>
              <a:pPr/>
              <a:t>2</a:t>
            </a:fld>
            <a:endParaRPr lang="sv-SE" dirty="0"/>
          </a:p>
        </p:txBody>
      </p:sp>
      <p:sp>
        <p:nvSpPr>
          <p:cNvPr id="3" name="TextBox 2"/>
          <p:cNvSpPr txBox="1"/>
          <p:nvPr/>
        </p:nvSpPr>
        <p:spPr>
          <a:xfrm>
            <a:off x="385192" y="1628800"/>
            <a:ext cx="8507288" cy="4770537"/>
          </a:xfrm>
          <a:prstGeom prst="rect">
            <a:avLst/>
          </a:prstGeom>
          <a:noFill/>
        </p:spPr>
        <p:txBody>
          <a:bodyPr wrap="square" rtlCol="0">
            <a:spAutoFit/>
          </a:bodyPr>
          <a:lstStyle>
            <a:defPPr>
              <a:defRPr lang="sv-SE"/>
            </a:defPPr>
            <a:lvl1pPr algn="ctr" defTabSz="457119">
              <a:defRPr sz="2400" b="1">
                <a:solidFill>
                  <a:prstClr val="black"/>
                </a:solidFill>
              </a:defRPr>
            </a:lvl1pPr>
          </a:lstStyle>
          <a:p>
            <a:pPr algn="just"/>
            <a:r>
              <a:rPr lang="en-GB" sz="1600" dirty="0">
                <a:solidFill>
                  <a:srgbClr val="0070C0"/>
                </a:solidFill>
              </a:rPr>
              <a:t>Accelerator, Target and ICS subprojects are now respectively </a:t>
            </a:r>
            <a:r>
              <a:rPr lang="en-GB" sz="1600" dirty="0" smtClean="0">
                <a:solidFill>
                  <a:srgbClr val="0070C0"/>
                </a:solidFill>
              </a:rPr>
              <a:t>54, </a:t>
            </a:r>
            <a:r>
              <a:rPr lang="en-GB" sz="1600" dirty="0">
                <a:solidFill>
                  <a:srgbClr val="0070C0"/>
                </a:solidFill>
              </a:rPr>
              <a:t>43 and 54% complete, contributing to </a:t>
            </a:r>
            <a:r>
              <a:rPr lang="en-GB" sz="1600">
                <a:solidFill>
                  <a:srgbClr val="0070C0"/>
                </a:solidFill>
              </a:rPr>
              <a:t>the </a:t>
            </a:r>
            <a:r>
              <a:rPr lang="en-GB" sz="1600" smtClean="0">
                <a:solidFill>
                  <a:srgbClr val="0070C0"/>
                </a:solidFill>
              </a:rPr>
              <a:t>58% </a:t>
            </a:r>
            <a:r>
              <a:rPr lang="en-GB" sz="1600" dirty="0">
                <a:solidFill>
                  <a:srgbClr val="0070C0"/>
                </a:solidFill>
              </a:rPr>
              <a:t>level nowadays attained by the whole ESS construction project.  It materializes highly visibly at Lund with the delivery of numerous equipment (waveguides, klystrons, Target HVAC system…) and the progress of construction (bunker for Test Stand 2, assembly room for DTL tanks, progress with infrastructure installation in G02</a:t>
            </a:r>
            <a:r>
              <a:rPr lang="en-GB" sz="1600" dirty="0" smtClean="0">
                <a:solidFill>
                  <a:srgbClr val="0070C0"/>
                </a:solidFill>
              </a:rPr>
              <a:t>…)…</a:t>
            </a:r>
          </a:p>
          <a:p>
            <a:pPr algn="just"/>
            <a:endParaRPr lang="en-GB" sz="1600" dirty="0">
              <a:solidFill>
                <a:srgbClr val="0070C0"/>
              </a:solidFill>
            </a:endParaRPr>
          </a:p>
          <a:p>
            <a:pPr algn="just"/>
            <a:r>
              <a:rPr lang="en-GB" sz="1600" dirty="0">
                <a:solidFill>
                  <a:srgbClr val="0070C0"/>
                </a:solidFill>
              </a:rPr>
              <a:t>Progress is also taking place at the partners’ locations like for example with the test of the prototype spoke </a:t>
            </a:r>
            <a:r>
              <a:rPr lang="en-GB" sz="1600" dirty="0" err="1">
                <a:solidFill>
                  <a:srgbClr val="0070C0"/>
                </a:solidFill>
              </a:rPr>
              <a:t>cryo</a:t>
            </a:r>
            <a:r>
              <a:rPr lang="en-GB" sz="1600" dirty="0">
                <a:solidFill>
                  <a:srgbClr val="0070C0"/>
                </a:solidFill>
              </a:rPr>
              <a:t> module in Uppsala, the finalization of moderator and reflector in </a:t>
            </a:r>
            <a:r>
              <a:rPr lang="en-GB" sz="1600" dirty="0" err="1">
                <a:solidFill>
                  <a:srgbClr val="0070C0"/>
                </a:solidFill>
              </a:rPr>
              <a:t>Julich</a:t>
            </a:r>
            <a:r>
              <a:rPr lang="en-GB" sz="1600" dirty="0">
                <a:solidFill>
                  <a:srgbClr val="0070C0"/>
                </a:solidFill>
              </a:rPr>
              <a:t>, the realization of 3</a:t>
            </a:r>
            <a:r>
              <a:rPr lang="en-GB" sz="1600" baseline="30000" dirty="0">
                <a:solidFill>
                  <a:srgbClr val="0070C0"/>
                </a:solidFill>
              </a:rPr>
              <a:t>rd</a:t>
            </a:r>
            <a:r>
              <a:rPr lang="en-GB" sz="1600" dirty="0">
                <a:solidFill>
                  <a:srgbClr val="0070C0"/>
                </a:solidFill>
              </a:rPr>
              <a:t> version prototypes of Target wheel and proton beam window in Bilbao etc. </a:t>
            </a:r>
            <a:r>
              <a:rPr lang="en-GB" sz="1600" dirty="0" smtClean="0">
                <a:solidFill>
                  <a:srgbClr val="0070C0"/>
                </a:solidFill>
              </a:rPr>
              <a:t>Copper </a:t>
            </a:r>
            <a:r>
              <a:rPr lang="en-GB" sz="1600" dirty="0">
                <a:solidFill>
                  <a:srgbClr val="0070C0"/>
                </a:solidFill>
              </a:rPr>
              <a:t>plating of the DTL tanks (work package of INFN </a:t>
            </a:r>
            <a:r>
              <a:rPr lang="en-GB" sz="1600" dirty="0" err="1">
                <a:solidFill>
                  <a:srgbClr val="0070C0"/>
                </a:solidFill>
              </a:rPr>
              <a:t>Legnaro</a:t>
            </a:r>
            <a:r>
              <a:rPr lang="en-GB" sz="1600" dirty="0">
                <a:solidFill>
                  <a:srgbClr val="0070C0"/>
                </a:solidFill>
              </a:rPr>
              <a:t>) is now advancing as scheduled. Series manufacturing of all types of superconducting cavities is taking place (spoke, medium beta and high beta elliptical cavities). Teams are ready for assembling cryomodules.</a:t>
            </a:r>
          </a:p>
          <a:p>
            <a:pPr algn="just"/>
            <a:endParaRPr lang="en-GB" sz="1600" dirty="0">
              <a:solidFill>
                <a:srgbClr val="0070C0"/>
              </a:solidFill>
            </a:endParaRPr>
          </a:p>
          <a:p>
            <a:pPr algn="just"/>
            <a:r>
              <a:rPr lang="en-GB" sz="1600" dirty="0">
                <a:solidFill>
                  <a:srgbClr val="0070C0"/>
                </a:solidFill>
              </a:rPr>
              <a:t>New large procurement contracts have been signed by ESS and partners (klystrons for high beta section of the linac, inner and outer target shielding, NBEX manufacturing, </a:t>
            </a:r>
            <a:r>
              <a:rPr lang="en-GB" sz="1600" dirty="0" smtClean="0">
                <a:solidFill>
                  <a:srgbClr val="0070C0"/>
                </a:solidFill>
              </a:rPr>
              <a:t>…)…</a:t>
            </a:r>
          </a:p>
          <a:p>
            <a:pPr algn="just"/>
            <a:endParaRPr lang="en-GB" sz="1600" dirty="0">
              <a:solidFill>
                <a:srgbClr val="0070C0"/>
              </a:solidFill>
            </a:endParaRPr>
          </a:p>
          <a:p>
            <a:pPr algn="just"/>
            <a:r>
              <a:rPr lang="en-GB" sz="1600" dirty="0">
                <a:solidFill>
                  <a:srgbClr val="0070C0"/>
                </a:solidFill>
              </a:rPr>
              <a:t>Overall advancement is basically in line with the new baseline schedule, although some specific work packages still deserve attention and may require mitigation (e.g. delivery of 352 MHz waveguides by ESS-Bilbao, RFQ by CEA, RF amplifiers for spoke cavities by </a:t>
            </a:r>
            <a:r>
              <a:rPr lang="en-GB" sz="1600" dirty="0" err="1">
                <a:solidFill>
                  <a:srgbClr val="0070C0"/>
                </a:solidFill>
              </a:rPr>
              <a:t>Elettra</a:t>
            </a:r>
            <a:r>
              <a:rPr lang="en-GB" sz="1600" dirty="0">
                <a:solidFill>
                  <a:srgbClr val="0070C0"/>
                </a:solidFill>
              </a:rPr>
              <a:t>, </a:t>
            </a:r>
            <a:r>
              <a:rPr lang="en-GB" sz="1600" dirty="0" smtClean="0">
                <a:solidFill>
                  <a:srgbClr val="0070C0"/>
                </a:solidFill>
              </a:rPr>
              <a:t>…).</a:t>
            </a:r>
            <a:endParaRPr lang="en-GB" sz="1600" dirty="0">
              <a:solidFill>
                <a:srgbClr val="0070C0"/>
              </a:solidFill>
            </a:endParaRPr>
          </a:p>
        </p:txBody>
      </p:sp>
      <p:sp>
        <p:nvSpPr>
          <p:cNvPr id="6" name="Title 1"/>
          <p:cNvSpPr>
            <a:spLocks noGrp="1"/>
          </p:cNvSpPr>
          <p:nvPr>
            <p:ph type="title"/>
          </p:nvPr>
        </p:nvSpPr>
        <p:spPr>
          <a:xfrm>
            <a:off x="381893" y="274588"/>
            <a:ext cx="8228707" cy="900162"/>
          </a:xfrm>
        </p:spPr>
        <p:txBody>
          <a:bodyPr lIns="64286" tIns="32143" rIns="64286" bIns="32143"/>
          <a:lstStyle/>
          <a:p>
            <a:r>
              <a:rPr lang="en-US" dirty="0" smtClean="0">
                <a:solidFill>
                  <a:srgbClr val="FFFFFF"/>
                </a:solidFill>
                <a:cs typeface="Arial" charset="0"/>
              </a:rPr>
              <a:t>TAC #19 – ESS context </a:t>
            </a:r>
            <a:endParaRPr lang="en-US" dirty="0">
              <a:solidFill>
                <a:srgbClr val="FFFFFF"/>
              </a:solidFill>
              <a:cs typeface="Arial" charset="0"/>
            </a:endParaRPr>
          </a:p>
        </p:txBody>
      </p:sp>
    </p:spTree>
    <p:extLst>
      <p:ext uri="{BB962C8B-B14F-4D97-AF65-F5344CB8AC3E}">
        <p14:creationId xmlns:p14="http://schemas.microsoft.com/office/powerpoint/2010/main" val="332114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38C62C7-F79B-CD4A-A5DF-5683BBEC4A65}" type="slidenum">
              <a:rPr lang="sv-SE" smtClean="0"/>
              <a:pPr/>
              <a:t>3</a:t>
            </a:fld>
            <a:endParaRPr lang="sv-SE" dirty="0"/>
          </a:p>
        </p:txBody>
      </p:sp>
      <p:sp>
        <p:nvSpPr>
          <p:cNvPr id="3" name="TextBox 2"/>
          <p:cNvSpPr txBox="1"/>
          <p:nvPr/>
        </p:nvSpPr>
        <p:spPr>
          <a:xfrm>
            <a:off x="251520" y="1916832"/>
            <a:ext cx="8685471" cy="4185761"/>
          </a:xfrm>
          <a:prstGeom prst="rect">
            <a:avLst/>
          </a:prstGeom>
          <a:noFill/>
        </p:spPr>
        <p:txBody>
          <a:bodyPr wrap="square" rtlCol="0">
            <a:spAutoFit/>
          </a:bodyPr>
          <a:lstStyle/>
          <a:p>
            <a:pPr algn="just" defTabSz="457119"/>
            <a:r>
              <a:rPr lang="en-GB" sz="1600" b="1" dirty="0">
                <a:solidFill>
                  <a:srgbClr val="0070C0"/>
                </a:solidFill>
              </a:rPr>
              <a:t>a1</a:t>
            </a:r>
            <a:r>
              <a:rPr lang="en-GB" sz="1600" b="1" dirty="0" smtClean="0">
                <a:solidFill>
                  <a:srgbClr val="0070C0"/>
                </a:solidFill>
              </a:rPr>
              <a:t>) </a:t>
            </a:r>
            <a:r>
              <a:rPr lang="en-GB" sz="1600" b="1" dirty="0">
                <a:solidFill>
                  <a:srgbClr val="0070C0"/>
                </a:solidFill>
              </a:rPr>
              <a:t>Please comment on the experience so far from the ion source and LEBT commissioning and operations. Does this experience and the lessons learned bode well for future linac operations</a:t>
            </a:r>
            <a:r>
              <a:rPr lang="en-GB" sz="1600" b="1" dirty="0" smtClean="0">
                <a:solidFill>
                  <a:srgbClr val="0070C0"/>
                </a:solidFill>
              </a:rPr>
              <a:t>?</a:t>
            </a:r>
          </a:p>
          <a:p>
            <a:pPr algn="just" defTabSz="457119"/>
            <a:endParaRPr lang="en-GB" sz="800" b="1" dirty="0">
              <a:solidFill>
                <a:srgbClr val="0070C0"/>
              </a:solidFill>
            </a:endParaRPr>
          </a:p>
          <a:p>
            <a:pPr algn="just" defTabSz="457119"/>
            <a:r>
              <a:rPr lang="en-GB" sz="1600" b="1" dirty="0">
                <a:solidFill>
                  <a:srgbClr val="0070C0"/>
                </a:solidFill>
              </a:rPr>
              <a:t>a2) Do you have proposal for late changes to the suite of beam instrumentation at ESS and/or do you think the planning and staffing is correct for the proposed work? Do you have proposal for priorities for the beam instrumentation if we can’t complete all systems in time</a:t>
            </a:r>
            <a:r>
              <a:rPr lang="en-GB" sz="1600" b="1" dirty="0" smtClean="0">
                <a:solidFill>
                  <a:srgbClr val="0070C0"/>
                </a:solidFill>
              </a:rPr>
              <a:t>?</a:t>
            </a:r>
          </a:p>
          <a:p>
            <a:pPr algn="just" defTabSz="457119"/>
            <a:endParaRPr lang="en-GB" sz="800" b="1" dirty="0">
              <a:solidFill>
                <a:srgbClr val="0070C0"/>
              </a:solidFill>
            </a:endParaRPr>
          </a:p>
          <a:p>
            <a:pPr algn="just" defTabSz="457119"/>
            <a:r>
              <a:rPr lang="en-GB" sz="1600" b="1" dirty="0">
                <a:solidFill>
                  <a:srgbClr val="0070C0"/>
                </a:solidFill>
              </a:rPr>
              <a:t>a3) Work on SRF for ESS will increasingly transfer to the ESS site and the ESS test stands in Uppsala and Lund. Please give your view on the presented plans, we especially need your comments on the schedule and the staffing of this work</a:t>
            </a:r>
            <a:r>
              <a:rPr lang="en-GB" sz="1600" b="1" dirty="0" smtClean="0">
                <a:solidFill>
                  <a:srgbClr val="0070C0"/>
                </a:solidFill>
              </a:rPr>
              <a:t>.</a:t>
            </a:r>
          </a:p>
          <a:p>
            <a:pPr algn="just" defTabSz="457119"/>
            <a:endParaRPr lang="en-GB" sz="800" b="1" dirty="0">
              <a:solidFill>
                <a:srgbClr val="0070C0"/>
              </a:solidFill>
            </a:endParaRPr>
          </a:p>
          <a:p>
            <a:pPr algn="just" defTabSz="457119"/>
            <a:r>
              <a:rPr lang="en-GB" sz="1600" b="1" dirty="0">
                <a:solidFill>
                  <a:srgbClr val="0070C0"/>
                </a:solidFill>
              </a:rPr>
              <a:t>a4) Do you have comments on the operation planning for the ESS accelerator? Is the operations section staffing and training adequate to support the near-term (few years) commissioning needs</a:t>
            </a:r>
            <a:r>
              <a:rPr lang="en-GB" sz="1600" b="1" dirty="0" smtClean="0">
                <a:solidFill>
                  <a:srgbClr val="0070C0"/>
                </a:solidFill>
              </a:rPr>
              <a:t>?</a:t>
            </a:r>
          </a:p>
          <a:p>
            <a:pPr algn="just" defTabSz="457119"/>
            <a:endParaRPr lang="en-GB" sz="800" b="1" dirty="0">
              <a:solidFill>
                <a:srgbClr val="0070C0"/>
              </a:solidFill>
            </a:endParaRPr>
          </a:p>
          <a:p>
            <a:pPr algn="just" defTabSz="457119"/>
            <a:r>
              <a:rPr lang="en-GB" sz="1600" b="1" dirty="0">
                <a:solidFill>
                  <a:srgbClr val="0070C0"/>
                </a:solidFill>
              </a:rPr>
              <a:t>a5) Accelerator and ICS work closely together and will have to work even more closely in the future for the testing and commissioning phase. Please comment on the methods for priorities and resource allocation. Are there other ways to organize this work which we should consider</a:t>
            </a:r>
            <a:r>
              <a:rPr lang="en-GB" sz="1600" b="1" dirty="0" smtClean="0">
                <a:solidFill>
                  <a:srgbClr val="0070C0"/>
                </a:solidFill>
              </a:rPr>
              <a:t>?</a:t>
            </a:r>
          </a:p>
          <a:p>
            <a:pPr algn="just" defTabSz="457119"/>
            <a:endParaRPr lang="en-GB" sz="800" b="1" dirty="0">
              <a:solidFill>
                <a:srgbClr val="0070C0"/>
              </a:solidFill>
            </a:endParaRPr>
          </a:p>
          <a:p>
            <a:pPr algn="just" defTabSz="457119"/>
            <a:r>
              <a:rPr lang="en-GB" sz="1600" b="1" dirty="0" smtClean="0">
                <a:solidFill>
                  <a:srgbClr val="0070C0"/>
                </a:solidFill>
              </a:rPr>
              <a:t>a6) </a:t>
            </a:r>
            <a:r>
              <a:rPr lang="en-GB" sz="1600" b="1" dirty="0">
                <a:solidFill>
                  <a:srgbClr val="0070C0"/>
                </a:solidFill>
              </a:rPr>
              <a:t>Have we missed anything?</a:t>
            </a:r>
          </a:p>
        </p:txBody>
      </p:sp>
      <p:sp>
        <p:nvSpPr>
          <p:cNvPr id="6" name="Title 1"/>
          <p:cNvSpPr>
            <a:spLocks noGrp="1"/>
          </p:cNvSpPr>
          <p:nvPr>
            <p:ph type="title"/>
          </p:nvPr>
        </p:nvSpPr>
        <p:spPr>
          <a:xfrm>
            <a:off x="381893" y="274588"/>
            <a:ext cx="8228707" cy="900162"/>
          </a:xfrm>
        </p:spPr>
        <p:txBody>
          <a:bodyPr lIns="64286" tIns="32143" rIns="64286" bIns="32143"/>
          <a:lstStyle/>
          <a:p>
            <a:r>
              <a:rPr lang="en-US" dirty="0" smtClean="0">
                <a:solidFill>
                  <a:srgbClr val="FFFFFF"/>
                </a:solidFill>
                <a:cs typeface="Arial" charset="0"/>
              </a:rPr>
              <a:t>Questions to the TAC for its 19</a:t>
            </a:r>
            <a:r>
              <a:rPr lang="en-US" baseline="30000" dirty="0" smtClean="0">
                <a:solidFill>
                  <a:srgbClr val="FFFFFF"/>
                </a:solidFill>
                <a:cs typeface="Arial" charset="0"/>
              </a:rPr>
              <a:t>th</a:t>
            </a:r>
            <a:r>
              <a:rPr lang="en-US" dirty="0" smtClean="0">
                <a:solidFill>
                  <a:srgbClr val="FFFFFF"/>
                </a:solidFill>
                <a:cs typeface="Arial" charset="0"/>
              </a:rPr>
              <a:t> meeting</a:t>
            </a:r>
            <a:r>
              <a:rPr lang="en-US" dirty="0">
                <a:solidFill>
                  <a:srgbClr val="FFFFFF"/>
                </a:solidFill>
                <a:cs typeface="Arial" charset="0"/>
              </a:rPr>
              <a:t/>
            </a:r>
            <a:br>
              <a:rPr lang="en-US" dirty="0">
                <a:solidFill>
                  <a:srgbClr val="FFFFFF"/>
                </a:solidFill>
                <a:cs typeface="Arial" charset="0"/>
              </a:rPr>
            </a:br>
            <a:r>
              <a:rPr lang="en-US" dirty="0" smtClean="0">
                <a:solidFill>
                  <a:srgbClr val="FFFFFF"/>
                </a:solidFill>
                <a:cs typeface="Arial" charset="0"/>
              </a:rPr>
              <a:t>- Accelerator -</a:t>
            </a:r>
            <a:endParaRPr lang="en-US" dirty="0">
              <a:solidFill>
                <a:srgbClr val="FFFFFF"/>
              </a:solidFill>
              <a:cs typeface="Arial" charset="0"/>
            </a:endParaRPr>
          </a:p>
        </p:txBody>
      </p:sp>
    </p:spTree>
    <p:extLst>
      <p:ext uri="{BB962C8B-B14F-4D97-AF65-F5344CB8AC3E}">
        <p14:creationId xmlns:p14="http://schemas.microsoft.com/office/powerpoint/2010/main" val="1019783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38C62C7-F79B-CD4A-A5DF-5683BBEC4A65}" type="slidenum">
              <a:rPr lang="sv-SE" smtClean="0"/>
              <a:pPr/>
              <a:t>4</a:t>
            </a:fld>
            <a:endParaRPr lang="sv-SE" dirty="0"/>
          </a:p>
        </p:txBody>
      </p:sp>
      <p:sp>
        <p:nvSpPr>
          <p:cNvPr id="3" name="TextBox 2"/>
          <p:cNvSpPr txBox="1"/>
          <p:nvPr/>
        </p:nvSpPr>
        <p:spPr>
          <a:xfrm>
            <a:off x="251520" y="1539944"/>
            <a:ext cx="8685471" cy="5201424"/>
          </a:xfrm>
          <a:prstGeom prst="rect">
            <a:avLst/>
          </a:prstGeom>
          <a:noFill/>
        </p:spPr>
        <p:txBody>
          <a:bodyPr wrap="square" rtlCol="0">
            <a:spAutoFit/>
          </a:bodyPr>
          <a:lstStyle/>
          <a:p>
            <a:pPr algn="just"/>
            <a:r>
              <a:rPr lang="en-US" b="1" dirty="0" smtClean="0">
                <a:solidFill>
                  <a:srgbClr val="0070C0"/>
                </a:solidFill>
              </a:rPr>
              <a:t>t1) Concerning </a:t>
            </a:r>
            <a:r>
              <a:rPr lang="en-GB" b="1" dirty="0">
                <a:solidFill>
                  <a:srgbClr val="0070C0"/>
                </a:solidFill>
              </a:rPr>
              <a:t>“Target wheel design and manufacturing challenges, includes the seal and drive unit”:</a:t>
            </a:r>
          </a:p>
          <a:p>
            <a:pPr marL="823913" indent="-285750" algn="just">
              <a:buFont typeface="Arial" panose="020B0604020202020204" pitchFamily="34" charset="0"/>
              <a:buChar char="•"/>
            </a:pPr>
            <a:r>
              <a:rPr lang="en-GB" sz="1600" b="1" dirty="0">
                <a:solidFill>
                  <a:srgbClr val="0070C0"/>
                </a:solidFill>
              </a:rPr>
              <a:t>Will the presented technical solution, for the Target Wheel be a reasonable compromise to conflicting and challenging requirements?</a:t>
            </a:r>
          </a:p>
          <a:p>
            <a:pPr marL="823913" indent="-285750" algn="just">
              <a:buFont typeface="Arial" panose="020B0604020202020204" pitchFamily="34" charset="0"/>
              <a:buChar char="•"/>
            </a:pPr>
            <a:r>
              <a:rPr lang="en-GB" sz="1600" b="1" dirty="0">
                <a:solidFill>
                  <a:srgbClr val="0070C0"/>
                </a:solidFill>
              </a:rPr>
              <a:t>Are the schedule risks sufficiently managed to prevent impact on RBOT?</a:t>
            </a:r>
          </a:p>
          <a:p>
            <a:pPr algn="just">
              <a:spcBef>
                <a:spcPts val="1200"/>
              </a:spcBef>
            </a:pPr>
            <a:r>
              <a:rPr lang="en-US" b="1" dirty="0" smtClean="0">
                <a:solidFill>
                  <a:srgbClr val="0070C0"/>
                </a:solidFill>
              </a:rPr>
              <a:t>t2) Concerning </a:t>
            </a:r>
            <a:r>
              <a:rPr lang="en-GB" b="1" dirty="0">
                <a:solidFill>
                  <a:srgbClr val="0070C0"/>
                </a:solidFill>
              </a:rPr>
              <a:t>“NBOA and Port Insert, design, tolerances, interface with NSS”:</a:t>
            </a:r>
          </a:p>
          <a:p>
            <a:pPr marL="823913" indent="-285750" algn="just">
              <a:buFont typeface="Arial" panose="020B0604020202020204" pitchFamily="34" charset="0"/>
              <a:buChar char="•"/>
            </a:pPr>
            <a:r>
              <a:rPr lang="en-GB" sz="1600" b="1" dirty="0">
                <a:solidFill>
                  <a:srgbClr val="0070C0"/>
                </a:solidFill>
              </a:rPr>
              <a:t>Will the presented technical solution, for the NBEX system be a reasonable compromise to conflicting and challenging requirements?</a:t>
            </a:r>
          </a:p>
          <a:p>
            <a:pPr marL="823913" indent="-285750" algn="just">
              <a:buFont typeface="Arial" panose="020B0604020202020204" pitchFamily="34" charset="0"/>
              <a:buChar char="•"/>
            </a:pPr>
            <a:r>
              <a:rPr lang="en-GB" sz="1600" b="1" dirty="0">
                <a:solidFill>
                  <a:srgbClr val="0070C0"/>
                </a:solidFill>
              </a:rPr>
              <a:t>Are the schedule risks sufficiently managed to prevent impact on BOT?</a:t>
            </a:r>
          </a:p>
          <a:p>
            <a:pPr algn="just">
              <a:spcBef>
                <a:spcPts val="1200"/>
              </a:spcBef>
            </a:pPr>
            <a:r>
              <a:rPr lang="en-US" b="1" dirty="0" smtClean="0">
                <a:solidFill>
                  <a:srgbClr val="0070C0"/>
                </a:solidFill>
              </a:rPr>
              <a:t>t3) Concerning </a:t>
            </a:r>
            <a:r>
              <a:rPr lang="en-GB" b="1" dirty="0">
                <a:solidFill>
                  <a:srgbClr val="0070C0"/>
                </a:solidFill>
              </a:rPr>
              <a:t>“Update on the plant areas (water cooling plant, filter areas, etc.) and the active handling”:</a:t>
            </a:r>
          </a:p>
          <a:p>
            <a:pPr marL="823913" indent="-285750" algn="just">
              <a:buFont typeface="Arial" panose="020B0604020202020204" pitchFamily="34" charset="0"/>
              <a:buChar char="•"/>
            </a:pPr>
            <a:r>
              <a:rPr lang="en-GB" sz="1600" b="1" dirty="0">
                <a:solidFill>
                  <a:srgbClr val="0070C0"/>
                </a:solidFill>
              </a:rPr>
              <a:t>Will the pursued technical solutions for water cooling and waste management of filters and contaminated water assure safe, efficient and reliable maintenance work within the Target Station? Proper ALARA?</a:t>
            </a:r>
          </a:p>
          <a:p>
            <a:pPr algn="just">
              <a:spcBef>
                <a:spcPts val="1200"/>
              </a:spcBef>
            </a:pPr>
            <a:r>
              <a:rPr lang="en-US" b="1" dirty="0" smtClean="0">
                <a:solidFill>
                  <a:srgbClr val="0070C0"/>
                </a:solidFill>
              </a:rPr>
              <a:t>t4) Concerning </a:t>
            </a:r>
            <a:r>
              <a:rPr lang="en-GB" b="1" dirty="0">
                <a:solidFill>
                  <a:srgbClr val="0070C0"/>
                </a:solidFill>
              </a:rPr>
              <a:t>“Follow up on the inner shielding, including the selected design and progress, Team will see the </a:t>
            </a:r>
            <a:r>
              <a:rPr lang="en-GB" b="1" dirty="0" err="1">
                <a:solidFill>
                  <a:srgbClr val="0070C0"/>
                </a:solidFill>
              </a:rPr>
              <a:t>mockup</a:t>
            </a:r>
            <a:r>
              <a:rPr lang="en-GB" b="1" dirty="0">
                <a:solidFill>
                  <a:srgbClr val="0070C0"/>
                </a:solidFill>
              </a:rPr>
              <a:t> at RATS”:</a:t>
            </a:r>
          </a:p>
          <a:p>
            <a:pPr marL="823913" indent="-285750" algn="just">
              <a:buFont typeface="Arial" panose="020B0604020202020204" pitchFamily="34" charset="0"/>
              <a:buChar char="•"/>
            </a:pPr>
            <a:r>
              <a:rPr lang="en-GB" sz="1600" b="1" dirty="0">
                <a:solidFill>
                  <a:srgbClr val="0070C0"/>
                </a:solidFill>
              </a:rPr>
              <a:t>Will the presented technical solution to water cooled inner shielding be acceptable to minimize the risk of leakage?</a:t>
            </a:r>
          </a:p>
        </p:txBody>
      </p:sp>
      <p:sp>
        <p:nvSpPr>
          <p:cNvPr id="6" name="Title 1"/>
          <p:cNvSpPr>
            <a:spLocks noGrp="1"/>
          </p:cNvSpPr>
          <p:nvPr>
            <p:ph type="title"/>
          </p:nvPr>
        </p:nvSpPr>
        <p:spPr>
          <a:xfrm>
            <a:off x="381893" y="274588"/>
            <a:ext cx="8228707" cy="900162"/>
          </a:xfrm>
        </p:spPr>
        <p:txBody>
          <a:bodyPr lIns="64286" tIns="32143" rIns="64286" bIns="32143"/>
          <a:lstStyle/>
          <a:p>
            <a:r>
              <a:rPr lang="en-US" dirty="0" smtClean="0">
                <a:solidFill>
                  <a:srgbClr val="FFFFFF"/>
                </a:solidFill>
                <a:cs typeface="Arial" charset="0"/>
              </a:rPr>
              <a:t>Questions to the TAC for its 19</a:t>
            </a:r>
            <a:r>
              <a:rPr lang="en-US" baseline="30000" dirty="0" smtClean="0">
                <a:solidFill>
                  <a:srgbClr val="FFFFFF"/>
                </a:solidFill>
                <a:cs typeface="Arial" charset="0"/>
              </a:rPr>
              <a:t>th</a:t>
            </a:r>
            <a:r>
              <a:rPr lang="en-US" dirty="0" smtClean="0">
                <a:solidFill>
                  <a:srgbClr val="FFFFFF"/>
                </a:solidFill>
                <a:cs typeface="Arial" charset="0"/>
              </a:rPr>
              <a:t> meeting</a:t>
            </a:r>
            <a:r>
              <a:rPr lang="en-US" dirty="0">
                <a:solidFill>
                  <a:srgbClr val="FFFFFF"/>
                </a:solidFill>
                <a:cs typeface="Arial" charset="0"/>
              </a:rPr>
              <a:t/>
            </a:r>
            <a:br>
              <a:rPr lang="en-US" dirty="0">
                <a:solidFill>
                  <a:srgbClr val="FFFFFF"/>
                </a:solidFill>
                <a:cs typeface="Arial" charset="0"/>
              </a:rPr>
            </a:br>
            <a:r>
              <a:rPr lang="en-US" dirty="0" smtClean="0">
                <a:solidFill>
                  <a:srgbClr val="FFFFFF"/>
                </a:solidFill>
                <a:cs typeface="Arial" charset="0"/>
              </a:rPr>
              <a:t>- Target -</a:t>
            </a:r>
            <a:endParaRPr lang="en-US" dirty="0">
              <a:solidFill>
                <a:srgbClr val="FFFFFF"/>
              </a:solidFill>
              <a:cs typeface="Arial" charset="0"/>
            </a:endParaRPr>
          </a:p>
        </p:txBody>
      </p:sp>
    </p:spTree>
    <p:extLst>
      <p:ext uri="{BB962C8B-B14F-4D97-AF65-F5344CB8AC3E}">
        <p14:creationId xmlns:p14="http://schemas.microsoft.com/office/powerpoint/2010/main" val="80720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38C62C7-F79B-CD4A-A5DF-5683BBEC4A65}" type="slidenum">
              <a:rPr lang="sv-SE" smtClean="0"/>
              <a:pPr/>
              <a:t>5</a:t>
            </a:fld>
            <a:endParaRPr lang="sv-SE" dirty="0"/>
          </a:p>
        </p:txBody>
      </p:sp>
      <p:sp>
        <p:nvSpPr>
          <p:cNvPr id="3" name="TextBox 2"/>
          <p:cNvSpPr txBox="1"/>
          <p:nvPr/>
        </p:nvSpPr>
        <p:spPr>
          <a:xfrm>
            <a:off x="251520" y="1772816"/>
            <a:ext cx="8685471" cy="3724096"/>
          </a:xfrm>
          <a:prstGeom prst="rect">
            <a:avLst/>
          </a:prstGeom>
          <a:noFill/>
        </p:spPr>
        <p:txBody>
          <a:bodyPr wrap="square" rtlCol="0">
            <a:spAutoFit/>
          </a:bodyPr>
          <a:lstStyle/>
          <a:p>
            <a:pPr algn="just"/>
            <a:r>
              <a:rPr lang="en-GB" sz="2000" b="1" dirty="0" smtClean="0">
                <a:solidFill>
                  <a:srgbClr val="0070C0"/>
                </a:solidFill>
              </a:rPr>
              <a:t>c1) </a:t>
            </a:r>
            <a:r>
              <a:rPr lang="en-GB" sz="2000" b="1" dirty="0">
                <a:solidFill>
                  <a:srgbClr val="0070C0"/>
                </a:solidFill>
              </a:rPr>
              <a:t>Is the updated control system integration strategy appropriate and adequate? Suggestion for improvement are welcome</a:t>
            </a:r>
            <a:r>
              <a:rPr lang="en-GB" sz="2000" b="1" dirty="0" smtClean="0">
                <a:solidFill>
                  <a:srgbClr val="0070C0"/>
                </a:solidFill>
              </a:rPr>
              <a:t>.</a:t>
            </a:r>
            <a:endParaRPr lang="en-GB" sz="2000" b="1" dirty="0">
              <a:solidFill>
                <a:srgbClr val="0070C0"/>
              </a:solidFill>
            </a:endParaRPr>
          </a:p>
          <a:p>
            <a:pPr algn="just">
              <a:spcBef>
                <a:spcPts val="1200"/>
              </a:spcBef>
            </a:pPr>
            <a:r>
              <a:rPr lang="en-GB" sz="2000" b="1" dirty="0">
                <a:solidFill>
                  <a:srgbClr val="0070C0"/>
                </a:solidFill>
              </a:rPr>
              <a:t>c2) Do you see any improvements that can be made using recent learnt lessons</a:t>
            </a:r>
            <a:r>
              <a:rPr lang="en-GB" sz="2000" b="1" dirty="0" smtClean="0">
                <a:solidFill>
                  <a:srgbClr val="0070C0"/>
                </a:solidFill>
              </a:rPr>
              <a:t>?</a:t>
            </a:r>
            <a:endParaRPr lang="en-GB" sz="2000" b="1" dirty="0">
              <a:solidFill>
                <a:srgbClr val="0070C0"/>
              </a:solidFill>
            </a:endParaRPr>
          </a:p>
          <a:p>
            <a:pPr algn="just">
              <a:spcBef>
                <a:spcPts val="1200"/>
              </a:spcBef>
            </a:pPr>
            <a:r>
              <a:rPr lang="en-GB" sz="2000" b="1" dirty="0">
                <a:solidFill>
                  <a:srgbClr val="0070C0"/>
                </a:solidFill>
              </a:rPr>
              <a:t>c3) Is the way forward for controls development and integration of instruments feasible?</a:t>
            </a:r>
          </a:p>
          <a:p>
            <a:pPr algn="just">
              <a:spcBef>
                <a:spcPts val="1200"/>
              </a:spcBef>
            </a:pPr>
            <a:r>
              <a:rPr lang="en-GB" sz="2000" b="1" dirty="0">
                <a:solidFill>
                  <a:srgbClr val="0070C0"/>
                </a:solidFill>
              </a:rPr>
              <a:t>c4) Is the safety classification work for basic process control systems appropriate and adequate?</a:t>
            </a:r>
          </a:p>
          <a:p>
            <a:pPr algn="just">
              <a:spcBef>
                <a:spcPts val="1200"/>
              </a:spcBef>
            </a:pPr>
            <a:r>
              <a:rPr lang="en-GB" sz="2000" b="1" dirty="0">
                <a:solidFill>
                  <a:srgbClr val="0070C0"/>
                </a:solidFill>
              </a:rPr>
              <a:t>c5) Is the integration of machine protection strategies into operations likely to be successful?</a:t>
            </a:r>
          </a:p>
          <a:p>
            <a:pPr algn="just"/>
            <a:endParaRPr lang="en-GB" sz="1600" b="1" dirty="0" smtClean="0">
              <a:solidFill>
                <a:srgbClr val="0070C0"/>
              </a:solidFill>
            </a:endParaRPr>
          </a:p>
        </p:txBody>
      </p:sp>
      <p:sp>
        <p:nvSpPr>
          <p:cNvPr id="6" name="Title 1"/>
          <p:cNvSpPr>
            <a:spLocks noGrp="1"/>
          </p:cNvSpPr>
          <p:nvPr>
            <p:ph type="title"/>
          </p:nvPr>
        </p:nvSpPr>
        <p:spPr>
          <a:xfrm>
            <a:off x="381893" y="274588"/>
            <a:ext cx="8228707" cy="900162"/>
          </a:xfrm>
        </p:spPr>
        <p:txBody>
          <a:bodyPr lIns="64286" tIns="32143" rIns="64286" bIns="32143"/>
          <a:lstStyle/>
          <a:p>
            <a:r>
              <a:rPr lang="en-US" dirty="0" smtClean="0">
                <a:solidFill>
                  <a:srgbClr val="FFFFFF"/>
                </a:solidFill>
                <a:cs typeface="Arial" charset="0"/>
              </a:rPr>
              <a:t>Questions to the TAC for its 19</a:t>
            </a:r>
            <a:r>
              <a:rPr lang="en-US" baseline="30000" dirty="0" smtClean="0">
                <a:solidFill>
                  <a:srgbClr val="FFFFFF"/>
                </a:solidFill>
                <a:cs typeface="Arial" charset="0"/>
              </a:rPr>
              <a:t>th</a:t>
            </a:r>
            <a:r>
              <a:rPr lang="en-US" dirty="0" smtClean="0">
                <a:solidFill>
                  <a:srgbClr val="FFFFFF"/>
                </a:solidFill>
                <a:cs typeface="Arial" charset="0"/>
              </a:rPr>
              <a:t> meeting</a:t>
            </a:r>
            <a:r>
              <a:rPr lang="en-US" dirty="0">
                <a:solidFill>
                  <a:srgbClr val="FFFFFF"/>
                </a:solidFill>
                <a:cs typeface="Arial" charset="0"/>
              </a:rPr>
              <a:t/>
            </a:r>
            <a:br>
              <a:rPr lang="en-US" dirty="0">
                <a:solidFill>
                  <a:srgbClr val="FFFFFF"/>
                </a:solidFill>
                <a:cs typeface="Arial" charset="0"/>
              </a:rPr>
            </a:br>
            <a:r>
              <a:rPr lang="en-US" dirty="0" smtClean="0">
                <a:solidFill>
                  <a:srgbClr val="FFFFFF"/>
                </a:solidFill>
                <a:cs typeface="Arial" charset="0"/>
              </a:rPr>
              <a:t>- ICS -</a:t>
            </a:r>
            <a:endParaRPr lang="en-US" dirty="0">
              <a:solidFill>
                <a:srgbClr val="FFFFFF"/>
              </a:solidFill>
              <a:cs typeface="Arial" charset="0"/>
            </a:endParaRPr>
          </a:p>
        </p:txBody>
      </p:sp>
    </p:spTree>
    <p:extLst>
      <p:ext uri="{BB962C8B-B14F-4D97-AF65-F5344CB8AC3E}">
        <p14:creationId xmlns:p14="http://schemas.microsoft.com/office/powerpoint/2010/main" val="755398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38C62C7-F79B-CD4A-A5DF-5683BBEC4A65}" type="slidenum">
              <a:rPr lang="sv-SE" smtClean="0"/>
              <a:pPr/>
              <a:t>6</a:t>
            </a:fld>
            <a:endParaRPr lang="sv-SE" dirty="0"/>
          </a:p>
        </p:txBody>
      </p:sp>
      <p:sp>
        <p:nvSpPr>
          <p:cNvPr id="3" name="TextBox 2"/>
          <p:cNvSpPr txBox="1"/>
          <p:nvPr/>
        </p:nvSpPr>
        <p:spPr>
          <a:xfrm>
            <a:off x="179511" y="1772816"/>
            <a:ext cx="8685471" cy="3170099"/>
          </a:xfrm>
          <a:prstGeom prst="rect">
            <a:avLst/>
          </a:prstGeom>
          <a:noFill/>
        </p:spPr>
        <p:txBody>
          <a:bodyPr wrap="square" rtlCol="0">
            <a:spAutoFit/>
          </a:bodyPr>
          <a:lstStyle/>
          <a:p>
            <a:pPr algn="just">
              <a:spcBef>
                <a:spcPts val="1200"/>
              </a:spcBef>
            </a:pPr>
            <a:r>
              <a:rPr lang="en-GB" sz="2000" b="1" dirty="0">
                <a:solidFill>
                  <a:srgbClr val="0070C0"/>
                </a:solidFill>
              </a:rPr>
              <a:t>e1) Is the proposed approach for interacting with the in-kind partners going to lead to delivered documentation of the proper quality and usability? Additional suggestions are welcome.</a:t>
            </a:r>
          </a:p>
          <a:p>
            <a:pPr algn="just">
              <a:spcBef>
                <a:spcPts val="1200"/>
              </a:spcBef>
            </a:pPr>
            <a:r>
              <a:rPr lang="en-GB" sz="2000" b="1" dirty="0">
                <a:solidFill>
                  <a:srgbClr val="0070C0"/>
                </a:solidFill>
              </a:rPr>
              <a:t>e2) Is the level of Configuration Management and Change Control, provided by Spatial Integration, on the right level to fulfil ESS requirements on Facility Documentation?</a:t>
            </a:r>
          </a:p>
          <a:p>
            <a:pPr algn="just">
              <a:spcBef>
                <a:spcPts val="1200"/>
              </a:spcBef>
            </a:pPr>
            <a:r>
              <a:rPr lang="en-GB" sz="2000" b="1" dirty="0">
                <a:solidFill>
                  <a:srgbClr val="0070C0"/>
                </a:solidFill>
              </a:rPr>
              <a:t>e3) Is the strategy for centralized support of mechanical design convincingly fulfilling requirements and needs for production, installation and future operations?</a:t>
            </a:r>
          </a:p>
        </p:txBody>
      </p:sp>
      <p:sp>
        <p:nvSpPr>
          <p:cNvPr id="6" name="Title 1"/>
          <p:cNvSpPr>
            <a:spLocks noGrp="1"/>
          </p:cNvSpPr>
          <p:nvPr>
            <p:ph type="title"/>
          </p:nvPr>
        </p:nvSpPr>
        <p:spPr>
          <a:xfrm>
            <a:off x="381893" y="274588"/>
            <a:ext cx="8228707" cy="900162"/>
          </a:xfrm>
        </p:spPr>
        <p:txBody>
          <a:bodyPr lIns="64286" tIns="32143" rIns="64286" bIns="32143"/>
          <a:lstStyle/>
          <a:p>
            <a:r>
              <a:rPr lang="en-US" dirty="0" smtClean="0">
                <a:solidFill>
                  <a:srgbClr val="FFFFFF"/>
                </a:solidFill>
                <a:cs typeface="Arial" charset="0"/>
              </a:rPr>
              <a:t>Questions to the TAC for its 19</a:t>
            </a:r>
            <a:r>
              <a:rPr lang="en-US" baseline="30000" dirty="0" smtClean="0">
                <a:solidFill>
                  <a:srgbClr val="FFFFFF"/>
                </a:solidFill>
                <a:cs typeface="Arial" charset="0"/>
              </a:rPr>
              <a:t>th</a:t>
            </a:r>
            <a:r>
              <a:rPr lang="en-US" dirty="0" smtClean="0">
                <a:solidFill>
                  <a:srgbClr val="FFFFFF"/>
                </a:solidFill>
                <a:cs typeface="Arial" charset="0"/>
              </a:rPr>
              <a:t> meeting</a:t>
            </a:r>
            <a:r>
              <a:rPr lang="en-US" dirty="0">
                <a:solidFill>
                  <a:srgbClr val="FFFFFF"/>
                </a:solidFill>
                <a:cs typeface="Arial" charset="0"/>
              </a:rPr>
              <a:t/>
            </a:r>
            <a:br>
              <a:rPr lang="en-US" dirty="0">
                <a:solidFill>
                  <a:srgbClr val="FFFFFF"/>
                </a:solidFill>
                <a:cs typeface="Arial" charset="0"/>
              </a:rPr>
            </a:br>
            <a:r>
              <a:rPr lang="en-US" dirty="0" smtClean="0">
                <a:solidFill>
                  <a:srgbClr val="FFFFFF"/>
                </a:solidFill>
                <a:cs typeface="Arial" charset="0"/>
              </a:rPr>
              <a:t>- EIS -</a:t>
            </a:r>
            <a:endParaRPr lang="en-US" dirty="0">
              <a:solidFill>
                <a:srgbClr val="FFFFFF"/>
              </a:solidFill>
              <a:cs typeface="Arial" charset="0"/>
            </a:endParaRPr>
          </a:p>
        </p:txBody>
      </p:sp>
    </p:spTree>
    <p:extLst>
      <p:ext uri="{BB962C8B-B14F-4D97-AF65-F5344CB8AC3E}">
        <p14:creationId xmlns:p14="http://schemas.microsoft.com/office/powerpoint/2010/main" val="1950524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38C62C7-F79B-CD4A-A5DF-5683BBEC4A65}" type="slidenum">
              <a:rPr lang="sv-SE" smtClean="0"/>
              <a:pPr/>
              <a:t>7</a:t>
            </a:fld>
            <a:endParaRPr lang="sv-SE" dirty="0"/>
          </a:p>
        </p:txBody>
      </p:sp>
      <p:sp>
        <p:nvSpPr>
          <p:cNvPr id="3" name="TextBox 2"/>
          <p:cNvSpPr txBox="1"/>
          <p:nvPr/>
        </p:nvSpPr>
        <p:spPr>
          <a:xfrm>
            <a:off x="179512" y="2132856"/>
            <a:ext cx="8712968" cy="2862322"/>
          </a:xfrm>
          <a:prstGeom prst="rect">
            <a:avLst/>
          </a:prstGeom>
          <a:noFill/>
        </p:spPr>
        <p:txBody>
          <a:bodyPr wrap="square" rtlCol="0">
            <a:spAutoFit/>
          </a:bodyPr>
          <a:lstStyle>
            <a:defPPr>
              <a:defRPr lang="sv-SE"/>
            </a:defPPr>
            <a:lvl1pPr algn="ctr" defTabSz="457119">
              <a:defRPr sz="2400" b="1">
                <a:solidFill>
                  <a:prstClr val="black"/>
                </a:solidFill>
              </a:defRPr>
            </a:lvl1pPr>
          </a:lstStyle>
          <a:p>
            <a:pPr algn="just"/>
            <a:r>
              <a:rPr lang="en-GB" sz="2000" dirty="0">
                <a:solidFill>
                  <a:srgbClr val="0070C0"/>
                </a:solidFill>
              </a:rPr>
              <a:t>The Committee is encouraged to provide also suggestions/comments and recommendations on any other subject it would find relevant. Feedback on the follow-up of former TAC recommendations is welcome</a:t>
            </a:r>
            <a:r>
              <a:rPr lang="en-GB" sz="2000" dirty="0" smtClean="0">
                <a:solidFill>
                  <a:srgbClr val="0070C0"/>
                </a:solidFill>
              </a:rPr>
              <a:t>.</a:t>
            </a:r>
          </a:p>
          <a:p>
            <a:pPr algn="just"/>
            <a:endParaRPr lang="en-GB" sz="2000" dirty="0">
              <a:solidFill>
                <a:srgbClr val="0070C0"/>
              </a:solidFill>
            </a:endParaRPr>
          </a:p>
          <a:p>
            <a:pPr algn="just"/>
            <a:endParaRPr lang="en-GB" sz="2000" dirty="0">
              <a:solidFill>
                <a:srgbClr val="0070C0"/>
              </a:solidFill>
            </a:endParaRPr>
          </a:p>
          <a:p>
            <a:pPr algn="just"/>
            <a:r>
              <a:rPr lang="en-GB" sz="2000" dirty="0">
                <a:solidFill>
                  <a:srgbClr val="0070C0"/>
                </a:solidFill>
              </a:rPr>
              <a:t>A preliminary version of the TAC report is expected during the closeout session in the afternoon of Friday 12, April. The final report is expected before the end of October. The Chairman will orally present the TAC#19 report to the ESS Council on June 4-5.</a:t>
            </a:r>
          </a:p>
        </p:txBody>
      </p:sp>
      <p:sp>
        <p:nvSpPr>
          <p:cNvPr id="6" name="Title 1"/>
          <p:cNvSpPr>
            <a:spLocks noGrp="1"/>
          </p:cNvSpPr>
          <p:nvPr>
            <p:ph type="title"/>
          </p:nvPr>
        </p:nvSpPr>
        <p:spPr>
          <a:xfrm>
            <a:off x="381893" y="274588"/>
            <a:ext cx="8228707" cy="900162"/>
          </a:xfrm>
        </p:spPr>
        <p:txBody>
          <a:bodyPr lIns="64286" tIns="32143" rIns="64286" bIns="32143"/>
          <a:lstStyle/>
          <a:p>
            <a:r>
              <a:rPr lang="en-US" dirty="0" smtClean="0">
                <a:solidFill>
                  <a:srgbClr val="FFFFFF"/>
                </a:solidFill>
                <a:cs typeface="Arial" charset="0"/>
              </a:rPr>
              <a:t>TAC #19 – Additional information</a:t>
            </a:r>
            <a:endParaRPr lang="en-US" dirty="0">
              <a:solidFill>
                <a:srgbClr val="FFFFFF"/>
              </a:solidFill>
              <a:cs typeface="Arial" charset="0"/>
            </a:endParaRPr>
          </a:p>
        </p:txBody>
      </p:sp>
    </p:spTree>
    <p:extLst>
      <p:ext uri="{BB962C8B-B14F-4D97-AF65-F5344CB8AC3E}">
        <p14:creationId xmlns:p14="http://schemas.microsoft.com/office/powerpoint/2010/main" val="2549675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913" y="3"/>
            <a:ext cx="6067427" cy="1441531"/>
          </a:xfrm>
        </p:spPr>
        <p:txBody>
          <a:bodyPr/>
          <a:lstStyle/>
          <a:p>
            <a:r>
              <a:rPr lang="en-US" dirty="0" smtClean="0"/>
              <a:t>Agenda TAC#19</a:t>
            </a:r>
            <a:br>
              <a:rPr lang="en-US" dirty="0" smtClean="0"/>
            </a:br>
            <a:r>
              <a:rPr lang="en-US" dirty="0"/>
              <a:t>	</a:t>
            </a:r>
            <a:r>
              <a:rPr lang="en-US" sz="2000" dirty="0" smtClean="0"/>
              <a:t>Wednesday 10 April 2019</a:t>
            </a:r>
            <a:endParaRPr lang="en-US" sz="2000" dirty="0"/>
          </a:p>
        </p:txBody>
      </p:sp>
      <p:sp>
        <p:nvSpPr>
          <p:cNvPr id="6" name="Rounded Rectangular Callout 5"/>
          <p:cNvSpPr/>
          <p:nvPr/>
        </p:nvSpPr>
        <p:spPr>
          <a:xfrm>
            <a:off x="6911054" y="1556792"/>
            <a:ext cx="1584176" cy="736288"/>
          </a:xfrm>
          <a:prstGeom prst="wedgeRoundRectCallout">
            <a:avLst>
              <a:gd name="adj1" fmla="val -152938"/>
              <a:gd name="adj2" fmla="val -24918"/>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119"/>
            <a:r>
              <a:rPr lang="en-US" sz="1600" b="1" dirty="0" smtClean="0">
                <a:solidFill>
                  <a:prstClr val="white"/>
                </a:solidFill>
              </a:rPr>
              <a:t>TAC initial session</a:t>
            </a:r>
            <a:endParaRPr lang="en-US" sz="1600" b="1" dirty="0">
              <a:solidFill>
                <a:prstClr val="white"/>
              </a:solidFill>
            </a:endParaRPr>
          </a:p>
        </p:txBody>
      </p:sp>
      <p:sp>
        <p:nvSpPr>
          <p:cNvPr id="3" name="Right Brace 2"/>
          <p:cNvSpPr/>
          <p:nvPr/>
        </p:nvSpPr>
        <p:spPr>
          <a:xfrm>
            <a:off x="5292080" y="1922224"/>
            <a:ext cx="347142" cy="2872216"/>
          </a:xfrm>
          <a:prstGeom prst="rightBrace">
            <a:avLst>
              <a:gd name="adj1" fmla="val 8333"/>
              <a:gd name="adj2" fmla="val 50237"/>
            </a:avLst>
          </a:prstGeom>
        </p:spPr>
        <p:style>
          <a:lnRef idx="2">
            <a:schemeClr val="accent1"/>
          </a:lnRef>
          <a:fillRef idx="0">
            <a:schemeClr val="accent1"/>
          </a:fillRef>
          <a:effectRef idx="1">
            <a:schemeClr val="accent1"/>
          </a:effectRef>
          <a:fontRef idx="minor">
            <a:schemeClr val="tx1"/>
          </a:fontRef>
        </p:style>
        <p:txBody>
          <a:bodyPr rtlCol="0" anchor="ctr"/>
          <a:lstStyle/>
          <a:p>
            <a:pPr algn="ctr" defTabSz="457119"/>
            <a:endParaRPr lang="en-GB">
              <a:solidFill>
                <a:prstClr val="black"/>
              </a:solidFill>
            </a:endParaRPr>
          </a:p>
        </p:txBody>
      </p:sp>
      <p:sp>
        <p:nvSpPr>
          <p:cNvPr id="10" name="Rounded Rectangular Callout 9"/>
          <p:cNvSpPr/>
          <p:nvPr/>
        </p:nvSpPr>
        <p:spPr>
          <a:xfrm>
            <a:off x="6911054" y="2932979"/>
            <a:ext cx="1584176" cy="611775"/>
          </a:xfrm>
          <a:prstGeom prst="wedgeRoundRectCallout">
            <a:avLst>
              <a:gd name="adj1" fmla="val -129501"/>
              <a:gd name="adj2" fmla="val 21724"/>
              <a:gd name="adj3" fmla="val 16667"/>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119"/>
            <a:r>
              <a:rPr lang="en-US" sz="1600" b="1" dirty="0" smtClean="0">
                <a:solidFill>
                  <a:schemeClr val="tx1"/>
                </a:solidFill>
              </a:rPr>
              <a:t>Plenary session</a:t>
            </a:r>
            <a:endParaRPr lang="en-US" sz="1600" b="1" dirty="0">
              <a:solidFill>
                <a:schemeClr val="tx1"/>
              </a:solidFill>
            </a:endParaRPr>
          </a:p>
        </p:txBody>
      </p:sp>
      <p:sp>
        <p:nvSpPr>
          <p:cNvPr id="12" name="Right Brace 11"/>
          <p:cNvSpPr/>
          <p:nvPr/>
        </p:nvSpPr>
        <p:spPr>
          <a:xfrm>
            <a:off x="5292080" y="4794440"/>
            <a:ext cx="347142" cy="1298856"/>
          </a:xfrm>
          <a:prstGeom prst="rightBrace">
            <a:avLst>
              <a:gd name="adj1" fmla="val 8333"/>
              <a:gd name="adj2" fmla="val 50237"/>
            </a:avLst>
          </a:prstGeom>
        </p:spPr>
        <p:style>
          <a:lnRef idx="2">
            <a:schemeClr val="accent1"/>
          </a:lnRef>
          <a:fillRef idx="0">
            <a:schemeClr val="accent1"/>
          </a:fillRef>
          <a:effectRef idx="1">
            <a:schemeClr val="accent1"/>
          </a:effectRef>
          <a:fontRef idx="minor">
            <a:schemeClr val="tx1"/>
          </a:fontRef>
        </p:style>
        <p:txBody>
          <a:bodyPr rtlCol="0" anchor="ctr"/>
          <a:lstStyle/>
          <a:p>
            <a:pPr algn="ctr" defTabSz="457119"/>
            <a:endParaRPr lang="en-GB">
              <a:solidFill>
                <a:prstClr val="black"/>
              </a:solidFill>
            </a:endParaRPr>
          </a:p>
        </p:txBody>
      </p:sp>
      <p:sp>
        <p:nvSpPr>
          <p:cNvPr id="13" name="Rounded Rectangular Callout 12"/>
          <p:cNvSpPr/>
          <p:nvPr/>
        </p:nvSpPr>
        <p:spPr>
          <a:xfrm>
            <a:off x="6911054" y="4999664"/>
            <a:ext cx="1584176" cy="736288"/>
          </a:xfrm>
          <a:prstGeom prst="wedgeRoundRectCallout">
            <a:avLst>
              <a:gd name="adj1" fmla="val -131082"/>
              <a:gd name="adj2" fmla="val 836"/>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119"/>
            <a:r>
              <a:rPr lang="en-US" sz="1600" b="1" dirty="0" smtClean="0">
                <a:solidFill>
                  <a:prstClr val="white"/>
                </a:solidFill>
              </a:rPr>
              <a:t>TAC session</a:t>
            </a:r>
            <a:endParaRPr lang="en-US" sz="1600" b="1" dirty="0">
              <a:solidFill>
                <a:prstClr val="white"/>
              </a:solidFill>
            </a:endParaRPr>
          </a:p>
        </p:txBody>
      </p:sp>
      <p:sp>
        <p:nvSpPr>
          <p:cNvPr id="14" name="Rounded Rectangular Callout 13"/>
          <p:cNvSpPr/>
          <p:nvPr/>
        </p:nvSpPr>
        <p:spPr>
          <a:xfrm>
            <a:off x="6908107" y="5943191"/>
            <a:ext cx="1584176" cy="611775"/>
          </a:xfrm>
          <a:prstGeom prst="wedgeRoundRectCallout">
            <a:avLst>
              <a:gd name="adj1" fmla="val -154572"/>
              <a:gd name="adj2" fmla="val 55370"/>
              <a:gd name="adj3" fmla="val 16667"/>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119"/>
            <a:r>
              <a:rPr lang="en-US" sz="1600" b="1" dirty="0" smtClean="0">
                <a:solidFill>
                  <a:schemeClr val="tx1"/>
                </a:solidFill>
              </a:rPr>
              <a:t>Dinner</a:t>
            </a:r>
            <a:endParaRPr lang="en-US" sz="1600" b="1" dirty="0">
              <a:solidFill>
                <a:schemeClr val="tx1"/>
              </a:solidFill>
            </a:endParaRPr>
          </a:p>
        </p:txBody>
      </p:sp>
      <p:pic>
        <p:nvPicPr>
          <p:cNvPr id="5" name="Picture 4"/>
          <p:cNvPicPr>
            <a:picLocks noChangeAspect="1"/>
          </p:cNvPicPr>
          <p:nvPr/>
        </p:nvPicPr>
        <p:blipFill rotWithShape="1">
          <a:blip r:embed="rId2"/>
          <a:srcRect t="18102" r="3600"/>
          <a:stretch/>
        </p:blipFill>
        <p:spPr>
          <a:xfrm>
            <a:off x="590478" y="1556792"/>
            <a:ext cx="4701602" cy="5203748"/>
          </a:xfrm>
          <a:prstGeom prst="rect">
            <a:avLst/>
          </a:prstGeom>
        </p:spPr>
      </p:pic>
    </p:spTree>
    <p:extLst>
      <p:ext uri="{BB962C8B-B14F-4D97-AF65-F5344CB8AC3E}">
        <p14:creationId xmlns:p14="http://schemas.microsoft.com/office/powerpoint/2010/main" val="3665176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913" y="3"/>
            <a:ext cx="6067427" cy="1441531"/>
          </a:xfrm>
        </p:spPr>
        <p:txBody>
          <a:bodyPr/>
          <a:lstStyle/>
          <a:p>
            <a:r>
              <a:rPr lang="en-US" dirty="0" smtClean="0"/>
              <a:t>Agenda TAC#19</a:t>
            </a:r>
            <a:br>
              <a:rPr lang="en-US" dirty="0" smtClean="0"/>
            </a:br>
            <a:r>
              <a:rPr lang="en-US" dirty="0"/>
              <a:t>	</a:t>
            </a:r>
            <a:r>
              <a:rPr lang="en-US" sz="2000" dirty="0" smtClean="0"/>
              <a:t>Thursday 11 April 2019 (am)</a:t>
            </a:r>
            <a:endParaRPr lang="en-US" sz="2000" dirty="0"/>
          </a:p>
        </p:txBody>
      </p:sp>
      <p:sp>
        <p:nvSpPr>
          <p:cNvPr id="3" name="Right Brace 2"/>
          <p:cNvSpPr/>
          <p:nvPr/>
        </p:nvSpPr>
        <p:spPr>
          <a:xfrm>
            <a:off x="5292080" y="1916832"/>
            <a:ext cx="347142" cy="4608512"/>
          </a:xfrm>
          <a:prstGeom prst="rightBrace">
            <a:avLst>
              <a:gd name="adj1" fmla="val 8333"/>
              <a:gd name="adj2" fmla="val 50237"/>
            </a:avLst>
          </a:prstGeom>
        </p:spPr>
        <p:style>
          <a:lnRef idx="2">
            <a:schemeClr val="accent1"/>
          </a:lnRef>
          <a:fillRef idx="0">
            <a:schemeClr val="accent1"/>
          </a:fillRef>
          <a:effectRef idx="1">
            <a:schemeClr val="accent1"/>
          </a:effectRef>
          <a:fontRef idx="minor">
            <a:schemeClr val="tx1"/>
          </a:fontRef>
        </p:style>
        <p:txBody>
          <a:bodyPr rtlCol="0" anchor="ctr"/>
          <a:lstStyle/>
          <a:p>
            <a:pPr algn="ctr" defTabSz="457119"/>
            <a:endParaRPr lang="en-GB">
              <a:solidFill>
                <a:prstClr val="black"/>
              </a:solidFill>
            </a:endParaRPr>
          </a:p>
        </p:txBody>
      </p:sp>
      <p:sp>
        <p:nvSpPr>
          <p:cNvPr id="10" name="Rounded Rectangular Callout 9"/>
          <p:cNvSpPr/>
          <p:nvPr/>
        </p:nvSpPr>
        <p:spPr>
          <a:xfrm>
            <a:off x="6773315" y="3669395"/>
            <a:ext cx="1152128" cy="767717"/>
          </a:xfrm>
          <a:prstGeom prst="wedgeRoundRectCallout">
            <a:avLst>
              <a:gd name="adj1" fmla="val -148350"/>
              <a:gd name="adj2" fmla="val 24598"/>
              <a:gd name="adj3" fmla="val 16667"/>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119"/>
            <a:r>
              <a:rPr lang="en-US" sz="1600" b="1" dirty="0" smtClean="0">
                <a:solidFill>
                  <a:schemeClr val="tx1"/>
                </a:solidFill>
              </a:rPr>
              <a:t>Parallel sessions</a:t>
            </a:r>
            <a:endParaRPr lang="en-US" sz="1600" b="1" dirty="0">
              <a:solidFill>
                <a:schemeClr val="tx1"/>
              </a:solidFill>
            </a:endParaRPr>
          </a:p>
        </p:txBody>
      </p:sp>
      <p:pic>
        <p:nvPicPr>
          <p:cNvPr id="6" name="Picture 5"/>
          <p:cNvPicPr>
            <a:picLocks noChangeAspect="1"/>
          </p:cNvPicPr>
          <p:nvPr/>
        </p:nvPicPr>
        <p:blipFill>
          <a:blip r:embed="rId2"/>
          <a:stretch>
            <a:fillRect/>
          </a:stretch>
        </p:blipFill>
        <p:spPr>
          <a:xfrm>
            <a:off x="683568" y="1459350"/>
            <a:ext cx="4592574" cy="5296662"/>
          </a:xfrm>
          <a:prstGeom prst="rect">
            <a:avLst/>
          </a:prstGeom>
        </p:spPr>
      </p:pic>
    </p:spTree>
    <p:extLst>
      <p:ext uri="{BB962C8B-B14F-4D97-AF65-F5344CB8AC3E}">
        <p14:creationId xmlns:p14="http://schemas.microsoft.com/office/powerpoint/2010/main" val="2520642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1_Blank">
  <a:themeElements>
    <a:clrScheme name="">
      <a:dk1>
        <a:srgbClr val="000000"/>
      </a:dk1>
      <a:lt1>
        <a:srgbClr val="FFFFFF"/>
      </a:lt1>
      <a:dk2>
        <a:srgbClr val="000000"/>
      </a:dk2>
      <a:lt2>
        <a:srgbClr val="777777"/>
      </a:lt2>
      <a:accent1>
        <a:srgbClr val="000099"/>
      </a:accent1>
      <a:accent2>
        <a:srgbClr val="00AFAF"/>
      </a:accent2>
      <a:accent3>
        <a:srgbClr val="FFFFFF"/>
      </a:accent3>
      <a:accent4>
        <a:srgbClr val="000000"/>
      </a:accent4>
      <a:accent5>
        <a:srgbClr val="AAAACA"/>
      </a:accent5>
      <a:accent6>
        <a:srgbClr val="009E9E"/>
      </a:accent6>
      <a:hlink>
        <a:srgbClr val="FFCC66"/>
      </a:hlink>
      <a:folHlink>
        <a:srgbClr val="FF0000"/>
      </a:folHlink>
    </a:clrScheme>
    <a:fontScheme name="1_Blank">
      <a:majorFont>
        <a:latin typeface="Arial Narrow"/>
        <a:ea typeface="Osaka"/>
        <a:cs typeface=""/>
      </a:majorFont>
      <a:minorFont>
        <a:latin typeface="Arial Narrow"/>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spAutoFit/>
      </a:bodyPr>
      <a:lstStyle>
        <a:defPPr marL="0" marR="0" indent="0" algn="l" defTabSz="914400" rtl="0" eaLnBrk="0" fontAlgn="base" latinLnBrk="0" hangingPunct="0">
          <a:lnSpc>
            <a:spcPct val="90000"/>
          </a:lnSpc>
          <a:spcBef>
            <a:spcPct val="50000"/>
          </a:spcBef>
          <a:spcAft>
            <a:spcPct val="0"/>
          </a:spcAft>
          <a:buClr>
            <a:schemeClr val="folHlink"/>
          </a:buClr>
          <a:buSzPct val="135000"/>
          <a:buFontTx/>
          <a:buNone/>
          <a:tabLst/>
          <a:defRPr kumimoji="0" lang="en-US" sz="1800" b="0" i="0" u="none" strike="noStrike" cap="none" normalizeH="0" baseline="0" smtClean="0">
            <a:ln>
              <a:noFill/>
            </a:ln>
            <a:solidFill>
              <a:schemeClr val="tx1"/>
            </a:solidFill>
            <a:effectLst/>
            <a:latin typeface="Arial Narrow" pitchFamily="34" charset="0"/>
            <a:ea typeface="Osaka" charset="-128"/>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spAutoFit/>
      </a:bodyPr>
      <a:lstStyle>
        <a:defPPr marL="0" marR="0" indent="0" algn="l" defTabSz="914400" rtl="0" eaLnBrk="0" fontAlgn="base" latinLnBrk="0" hangingPunct="0">
          <a:lnSpc>
            <a:spcPct val="90000"/>
          </a:lnSpc>
          <a:spcBef>
            <a:spcPct val="50000"/>
          </a:spcBef>
          <a:spcAft>
            <a:spcPct val="0"/>
          </a:spcAft>
          <a:buClr>
            <a:schemeClr val="folHlink"/>
          </a:buClr>
          <a:buSzPct val="135000"/>
          <a:buFontTx/>
          <a:buNone/>
          <a:tabLst/>
          <a:defRPr kumimoji="0" lang="en-US" sz="1800" b="0" i="0" u="none" strike="noStrike" cap="none" normalizeH="0" baseline="0" smtClean="0">
            <a:ln>
              <a:noFill/>
            </a:ln>
            <a:solidFill>
              <a:schemeClr val="tx1"/>
            </a:solidFill>
            <a:effectLst/>
            <a:latin typeface="Arial Narrow" pitchFamily="34" charset="0"/>
            <a:ea typeface="Osaka" charset="-128"/>
          </a:defRPr>
        </a:defPPr>
      </a:lstStyle>
    </a:lnDef>
  </a:objectDefaults>
  <a:extraClrSchemeLst>
    <a:extraClrScheme>
      <a:clrScheme name="1_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 Core Powerpoint.pptx</Template>
  <TotalTime>39469</TotalTime>
  <Words>1036</Words>
  <Application>Microsoft Office PowerPoint</Application>
  <PresentationFormat>On-screen Show (4:3)</PresentationFormat>
  <Paragraphs>76</Paragraphs>
  <Slides>12</Slides>
  <Notes>0</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2</vt:i4>
      </vt:variant>
      <vt:variant>
        <vt:lpstr>Slide Titles</vt:lpstr>
      </vt:variant>
      <vt:variant>
        <vt:i4>12</vt:i4>
      </vt:variant>
    </vt:vector>
  </HeadingPairs>
  <TitlesOfParts>
    <vt:vector size="24" baseType="lpstr">
      <vt:lpstr>Arial</vt:lpstr>
      <vt:lpstr>Arial Narrow</vt:lpstr>
      <vt:lpstr>Calibri</vt:lpstr>
      <vt:lpstr>Lucida Grande</vt:lpstr>
      <vt:lpstr>Osaka</vt:lpstr>
      <vt:lpstr>Times New Roman</vt:lpstr>
      <vt:lpstr>Wingdings</vt:lpstr>
      <vt:lpstr>1_Blank</vt:lpstr>
      <vt:lpstr>Anpassad formgivning</vt:lpstr>
      <vt:lpstr>1_Office-tema</vt:lpstr>
      <vt:lpstr>Document</vt:lpstr>
      <vt:lpstr>Photo Editor Photo</vt:lpstr>
      <vt:lpstr>PowerPoint Presentation</vt:lpstr>
      <vt:lpstr>TAC #19 – ESS context </vt:lpstr>
      <vt:lpstr>Questions to the TAC for its 19th meeting - Accelerator -</vt:lpstr>
      <vt:lpstr>Questions to the TAC for its 19th meeting - Target -</vt:lpstr>
      <vt:lpstr>Questions to the TAC for its 19th meeting - ICS -</vt:lpstr>
      <vt:lpstr>Questions to the TAC for its 19th meeting - EIS -</vt:lpstr>
      <vt:lpstr>TAC #19 – Additional information</vt:lpstr>
      <vt:lpstr>Agenda TAC#19  Wednesday 10 April 2019</vt:lpstr>
      <vt:lpstr>Agenda TAC#19  Thursday 11 April 2019 (am)</vt:lpstr>
      <vt:lpstr>Agenda TAC#19  Thursday 11 April 2019 (pm)</vt:lpstr>
      <vt:lpstr>Agenda TAC#19  Friday 12 April 2019</vt:lpstr>
      <vt:lpstr>PowerPoint Presentation</vt:lpstr>
    </vt:vector>
  </TitlesOfParts>
  <Company>ESS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Heléne Björkman</dc:creator>
  <cp:lastModifiedBy>Roland Garoby</cp:lastModifiedBy>
  <cp:revision>621</cp:revision>
  <cp:lastPrinted>2016-01-29T15:44:44Z</cp:lastPrinted>
  <dcterms:created xsi:type="dcterms:W3CDTF">2013-10-29T16:05:10Z</dcterms:created>
  <dcterms:modified xsi:type="dcterms:W3CDTF">2019-04-10T09:34:13Z</dcterms:modified>
</cp:coreProperties>
</file>