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292" r:id="rId4"/>
    <p:sldId id="293" r:id="rId5"/>
    <p:sldId id="295" r:id="rId6"/>
    <p:sldId id="294" r:id="rId7"/>
  </p:sldIdLst>
  <p:sldSz cx="12801600" cy="9601200" type="A3"/>
  <p:notesSz cx="6858000" cy="9144000"/>
  <p:defaultTextStyle>
    <a:defPPr>
      <a:defRPr lang="sv-SE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48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Ortega" initials="L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B1E32"/>
    <a:srgbClr val="9FDAEE"/>
    <a:srgbClr val="4192DF"/>
    <a:srgbClr val="5589D6"/>
    <a:srgbClr val="BE2E41"/>
    <a:srgbClr val="9D153D"/>
    <a:srgbClr val="C01B4B"/>
    <a:srgbClr val="C0504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4234" autoAdjust="0"/>
  </p:normalViewPr>
  <p:slideViewPr>
    <p:cSldViewPr snapToObjects="1">
      <p:cViewPr varScale="1">
        <p:scale>
          <a:sx n="63" d="100"/>
          <a:sy n="63" d="100"/>
        </p:scale>
        <p:origin x="2376" y="200"/>
      </p:cViewPr>
      <p:guideLst>
        <p:guide orient="horz" pos="2074"/>
        <p:guide pos="4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25" y="364908"/>
            <a:ext cx="2318658" cy="12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11" y="447342"/>
            <a:ext cx="1918672" cy="1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27" y="364908"/>
            <a:ext cx="1903756" cy="10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2801600" cy="20080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999479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1280160" rtl="0" eaLnBrk="1" latinLnBrk="0" hangingPunct="1">
        <a:spcBef>
          <a:spcPct val="0"/>
        </a:spcBef>
        <a:buNone/>
        <a:defRPr sz="45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prod.service-now.com/ess?id=sc_cat_item&amp;sys_id=ebafc66b37af3a00143ed2e843990e1b&amp;sysparm_category=5c106b54377a6a00143ed2e843990ef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5600" dirty="0"/>
            </a:br>
            <a:br>
              <a:rPr lang="en-GB" sz="5600" dirty="0"/>
            </a:br>
            <a:br>
              <a:rPr lang="en-GB" sz="5600" dirty="0"/>
            </a:br>
            <a:r>
              <a:rPr lang="en-GB" sz="5600" dirty="0"/>
              <a:t>STAP 2019-04-02</a:t>
            </a:r>
            <a:br>
              <a:rPr lang="en-GB" sz="5600" dirty="0"/>
            </a:br>
            <a:br>
              <a:rPr lang="en-GB" sz="5600" dirty="0"/>
            </a:br>
            <a:r>
              <a:rPr lang="en-GB" sz="4000" dirty="0" err="1"/>
              <a:t>Jörgen</a:t>
            </a:r>
            <a:r>
              <a:rPr lang="en-GB" sz="4000" dirty="0"/>
              <a:t> Larsson</a:t>
            </a:r>
            <a:br>
              <a:rPr lang="en-GB" sz="4000" dirty="0"/>
            </a:br>
            <a:r>
              <a:rPr lang="en-GB" sz="4000" dirty="0"/>
              <a:t>Senior Logistics Officer</a:t>
            </a:r>
            <a:br>
              <a:rPr lang="en-GB" sz="5600" dirty="0"/>
            </a:br>
            <a:br>
              <a:rPr lang="en-GB" sz="5600" dirty="0"/>
            </a:br>
            <a:r>
              <a:rPr lang="en-GB" sz="5600" dirty="0"/>
              <a:t>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8328992"/>
            <a:ext cx="6400800" cy="524246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2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6E8A7-3BC6-3844-97A9-B2A74160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Logistics</a:t>
            </a:r>
            <a:r>
              <a:rPr lang="sv-SE" dirty="0"/>
              <a:t> process–Way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(</a:t>
            </a:r>
            <a:r>
              <a:rPr lang="sv-SE" dirty="0" err="1"/>
              <a:t>WoW</a:t>
            </a:r>
            <a:r>
              <a:rPr lang="sv-SE" dirty="0"/>
              <a:t>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DFFC33-96C0-FE45-9840-CCD3404F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1025" name="Picture 1" descr="page14image5944">
            <a:extLst>
              <a:ext uri="{FF2B5EF4-FFF2-40B4-BE49-F238E27FC236}">
                <a16:creationId xmlns:a16="http://schemas.microsoft.com/office/drawing/2014/main" id="{68E27D8A-BA39-5042-8994-34C18F9F4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8" y="2103987"/>
            <a:ext cx="7200800" cy="74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C18BE3-4391-4643-B521-1EAB980D1D0E}"/>
              </a:ext>
            </a:extLst>
          </p:cNvPr>
          <p:cNvSpPr/>
          <p:nvPr/>
        </p:nvSpPr>
        <p:spPr>
          <a:xfrm>
            <a:off x="978311" y="7392888"/>
            <a:ext cx="11521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SNOW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8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6E8A7-3BC6-3844-97A9-B2A74160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0080"/>
            <a:ext cx="9994790" cy="1864613"/>
          </a:xfrm>
        </p:spPr>
        <p:txBody>
          <a:bodyPr/>
          <a:lstStyle/>
          <a:p>
            <a:r>
              <a:rPr lang="sv-SE" dirty="0" err="1"/>
              <a:t>Logistic</a:t>
            </a:r>
            <a:r>
              <a:rPr lang="sv-SE" dirty="0"/>
              <a:t> services to program </a:t>
            </a:r>
            <a:r>
              <a:rPr lang="sv-SE" dirty="0" err="1"/>
              <a:t>clients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utilizing</a:t>
            </a:r>
            <a:r>
              <a:rPr lang="sv-SE" dirty="0"/>
              <a:t>: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DFFC33-96C0-FE45-9840-CCD3404F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4B3F3E-D649-EF4B-B652-ACEEC275E76F}"/>
              </a:ext>
            </a:extLst>
          </p:cNvPr>
          <p:cNvSpPr txBox="1"/>
          <p:nvPr/>
        </p:nvSpPr>
        <p:spPr>
          <a:xfrm>
            <a:off x="213283" y="1938163"/>
            <a:ext cx="125883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600" dirty="0"/>
          </a:p>
          <a:p>
            <a:r>
              <a:rPr lang="sv-SE" sz="2600" dirty="0"/>
              <a:t>DAP, </a:t>
            </a:r>
            <a:r>
              <a:rPr lang="sv-SE" sz="2600" dirty="0" err="1"/>
              <a:t>Incoterm</a:t>
            </a:r>
            <a:r>
              <a:rPr lang="sv-SE" sz="2600" dirty="0"/>
              <a:t> 2010 – ESS </a:t>
            </a:r>
            <a:r>
              <a:rPr lang="sv-SE" sz="2600" dirty="0" err="1"/>
              <a:t>absorbing</a:t>
            </a:r>
            <a:r>
              <a:rPr lang="sv-SE" sz="2600" dirty="0"/>
              <a:t> the risk/</a:t>
            </a:r>
            <a:r>
              <a:rPr lang="sv-SE" sz="2600" dirty="0" err="1"/>
              <a:t>cost</a:t>
            </a:r>
            <a:endParaRPr lang="sv-SE" sz="2600" dirty="0"/>
          </a:p>
          <a:p>
            <a:pPr marL="342900" indent="-342900">
              <a:buFontTx/>
              <a:buChar char="-"/>
            </a:pPr>
            <a:r>
              <a:rPr lang="sv-SE" sz="2600" dirty="0" err="1"/>
              <a:t>According</a:t>
            </a:r>
            <a:r>
              <a:rPr lang="sv-SE" sz="2600" dirty="0"/>
              <a:t> to </a:t>
            </a:r>
            <a:r>
              <a:rPr lang="sv-SE" sz="2600" dirty="0" err="1"/>
              <a:t>stipulated</a:t>
            </a:r>
            <a:r>
              <a:rPr lang="sv-SE" sz="2600" dirty="0"/>
              <a:t> </a:t>
            </a:r>
            <a:r>
              <a:rPr lang="sv-SE" sz="2600" dirty="0" err="1"/>
              <a:t>WoW</a:t>
            </a:r>
            <a:r>
              <a:rPr lang="sv-SE" sz="2600" dirty="0"/>
              <a:t> </a:t>
            </a:r>
            <a:r>
              <a:rPr lang="sv-SE" sz="2600" dirty="0" err="1"/>
              <a:t>through</a:t>
            </a:r>
            <a:r>
              <a:rPr lang="sv-SE" sz="2600" dirty="0"/>
              <a:t> a SNOW task – benchmark </a:t>
            </a:r>
            <a:r>
              <a:rPr lang="sv-SE" sz="2600" dirty="0" err="1"/>
              <a:t>of</a:t>
            </a:r>
            <a:r>
              <a:rPr lang="sv-SE" sz="2600" dirty="0"/>
              <a:t> </a:t>
            </a:r>
            <a:r>
              <a:rPr lang="sv-SE" sz="2600" dirty="0" err="1"/>
              <a:t>transportation</a:t>
            </a:r>
            <a:r>
              <a:rPr lang="sv-SE" sz="2600" dirty="0"/>
              <a:t> </a:t>
            </a:r>
            <a:r>
              <a:rPr lang="sv-SE" sz="2600" dirty="0" err="1"/>
              <a:t>cost</a:t>
            </a:r>
            <a:endParaRPr lang="sv-SE" sz="2600" dirty="0"/>
          </a:p>
          <a:p>
            <a:endParaRPr lang="sv-SE" sz="2600" dirty="0"/>
          </a:p>
          <a:p>
            <a:r>
              <a:rPr lang="sv-SE" sz="2600" dirty="0"/>
              <a:t>FCA, </a:t>
            </a:r>
            <a:r>
              <a:rPr lang="sv-SE" sz="2600" dirty="0" err="1"/>
              <a:t>Incoterm</a:t>
            </a:r>
            <a:r>
              <a:rPr lang="sv-SE" sz="2600" dirty="0"/>
              <a:t> 2010 – </a:t>
            </a:r>
            <a:r>
              <a:rPr lang="sv-SE" sz="2600" dirty="0" err="1"/>
              <a:t>clients</a:t>
            </a:r>
            <a:r>
              <a:rPr lang="sv-SE" sz="2600" dirty="0"/>
              <a:t> </a:t>
            </a:r>
            <a:r>
              <a:rPr lang="sv-SE" sz="2600" dirty="0" err="1"/>
              <a:t>absorbing</a:t>
            </a:r>
            <a:r>
              <a:rPr lang="sv-SE" sz="2600" dirty="0"/>
              <a:t> risk/</a:t>
            </a:r>
            <a:r>
              <a:rPr lang="sv-SE" sz="2600" dirty="0" err="1"/>
              <a:t>cost</a:t>
            </a:r>
            <a:r>
              <a:rPr lang="sv-SE" sz="2600" dirty="0"/>
              <a:t> </a:t>
            </a:r>
            <a:r>
              <a:rPr lang="sv-SE" sz="2600" dirty="0" err="1"/>
              <a:t>utilizing</a:t>
            </a:r>
            <a:r>
              <a:rPr lang="sv-SE" sz="2600" dirty="0"/>
              <a:t> </a:t>
            </a:r>
            <a:r>
              <a:rPr lang="sv-SE" sz="2600" dirty="0" err="1"/>
              <a:t>their</a:t>
            </a:r>
            <a:r>
              <a:rPr lang="sv-SE" sz="2600" dirty="0"/>
              <a:t> shipping </a:t>
            </a:r>
            <a:r>
              <a:rPr lang="sv-SE" sz="2600" dirty="0" err="1"/>
              <a:t>account</a:t>
            </a:r>
            <a:r>
              <a:rPr lang="sv-SE" sz="2600" dirty="0"/>
              <a:t>  </a:t>
            </a:r>
          </a:p>
          <a:p>
            <a:pPr marL="457200" indent="-457200">
              <a:buFontTx/>
              <a:buChar char="-"/>
            </a:pPr>
            <a:r>
              <a:rPr lang="sv-SE" sz="2600" dirty="0"/>
              <a:t>ESS makes the </a:t>
            </a:r>
            <a:r>
              <a:rPr lang="sv-SE" sz="2600" dirty="0" err="1"/>
              <a:t>sample</a:t>
            </a:r>
            <a:r>
              <a:rPr lang="sv-SE" sz="2600" dirty="0"/>
              <a:t> ready for shipping – </a:t>
            </a:r>
            <a:r>
              <a:rPr lang="sv-SE" sz="2600" dirty="0" err="1"/>
              <a:t>packaging</a:t>
            </a:r>
            <a:r>
              <a:rPr lang="sv-SE" sz="2600" dirty="0"/>
              <a:t> and </a:t>
            </a:r>
            <a:r>
              <a:rPr lang="sv-SE" sz="2600" dirty="0" err="1"/>
              <a:t>documentation</a:t>
            </a:r>
            <a:endParaRPr lang="sv-SE" sz="2600" dirty="0"/>
          </a:p>
          <a:p>
            <a:pPr marL="1097280" lvl="1" indent="-457200">
              <a:buFontTx/>
              <a:buChar char="-"/>
            </a:pPr>
            <a:r>
              <a:rPr lang="sv-SE" sz="2600" dirty="0"/>
              <a:t>No task in SNOW </a:t>
            </a:r>
          </a:p>
          <a:p>
            <a:endParaRPr lang="sv-SE" sz="2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C78E35-7A0C-A44D-9DBA-3D70CD54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488" y="5555674"/>
            <a:ext cx="4765171" cy="35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6E8A7-3BC6-3844-97A9-B2A74160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err="1"/>
              <a:t>Logistics</a:t>
            </a:r>
            <a:r>
              <a:rPr lang="sv-SE" sz="4800" dirty="0"/>
              <a:t> services – ”to be” and </a:t>
            </a:r>
            <a:r>
              <a:rPr lang="sv-SE" sz="4800" dirty="0" err="1"/>
              <a:t>initiated</a:t>
            </a:r>
            <a:r>
              <a:rPr lang="sv-SE" sz="4800" dirty="0"/>
              <a:t> </a:t>
            </a:r>
            <a:r>
              <a:rPr lang="sv-SE" sz="4800" dirty="0" err="1"/>
              <a:t>WoW</a:t>
            </a:r>
            <a:r>
              <a:rPr lang="sv-SE" sz="4800" dirty="0"/>
              <a:t>: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DFFC33-96C0-FE45-9840-CCD3404F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4B3F3E-D649-EF4B-B652-ACEEC275E76F}"/>
              </a:ext>
            </a:extLst>
          </p:cNvPr>
          <p:cNvSpPr txBox="1"/>
          <p:nvPr/>
        </p:nvSpPr>
        <p:spPr>
          <a:xfrm>
            <a:off x="608433" y="2343250"/>
            <a:ext cx="115932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000" dirty="0" err="1"/>
              <a:t>Zoë</a:t>
            </a:r>
            <a:r>
              <a:rPr lang="sv-SE" sz="3000" dirty="0"/>
              <a:t> Fisher </a:t>
            </a:r>
            <a:r>
              <a:rPr lang="sv-SE" sz="3000" dirty="0" err="1"/>
              <a:t>wishes</a:t>
            </a:r>
            <a:r>
              <a:rPr lang="sv-SE" sz="3000" dirty="0"/>
              <a:t> to </a:t>
            </a:r>
            <a:r>
              <a:rPr lang="sv-SE" sz="3000" dirty="0" err="1"/>
              <a:t>take</a:t>
            </a:r>
            <a:r>
              <a:rPr lang="sv-SE" sz="3000" dirty="0"/>
              <a:t> </a:t>
            </a:r>
            <a:r>
              <a:rPr lang="sv-SE" sz="3000" dirty="0" err="1"/>
              <a:t>training</a:t>
            </a:r>
            <a:r>
              <a:rPr lang="sv-SE" sz="3000" dirty="0"/>
              <a:t> </a:t>
            </a:r>
            <a:r>
              <a:rPr lang="sv-SE" sz="3000" dirty="0" err="1"/>
              <a:t>arranged</a:t>
            </a:r>
            <a:r>
              <a:rPr lang="sv-SE" sz="3000" dirty="0"/>
              <a:t> </a:t>
            </a:r>
            <a:r>
              <a:rPr lang="sv-SE" sz="3000" dirty="0" err="1"/>
              <a:t>through</a:t>
            </a:r>
            <a:r>
              <a:rPr lang="sv-SE" sz="3000" dirty="0"/>
              <a:t> Lund University by DGM to pack </a:t>
            </a:r>
            <a:r>
              <a:rPr lang="sv-SE" sz="3000" dirty="0" err="1"/>
              <a:t>parcels</a:t>
            </a:r>
            <a:r>
              <a:rPr lang="sv-SE" sz="3000" dirty="0"/>
              <a:t> </a:t>
            </a:r>
            <a:r>
              <a:rPr lang="sv-SE" sz="3000" dirty="0" err="1"/>
              <a:t>with</a:t>
            </a:r>
            <a:r>
              <a:rPr lang="sv-SE" sz="3000" dirty="0"/>
              <a:t> small </a:t>
            </a:r>
            <a:r>
              <a:rPr lang="sv-SE" sz="3000" dirty="0" err="1"/>
              <a:t>amount</a:t>
            </a:r>
            <a:r>
              <a:rPr lang="sv-SE" sz="3000" dirty="0"/>
              <a:t> </a:t>
            </a:r>
            <a:r>
              <a:rPr lang="sv-SE" sz="3000" dirty="0" err="1"/>
              <a:t>of</a:t>
            </a:r>
            <a:r>
              <a:rPr lang="sv-SE" sz="3000" dirty="0"/>
              <a:t> </a:t>
            </a:r>
            <a:r>
              <a:rPr lang="sv-SE" sz="3000" dirty="0" err="1"/>
              <a:t>hazardous</a:t>
            </a:r>
            <a:r>
              <a:rPr lang="sv-SE" sz="3000" dirty="0"/>
              <a:t> </a:t>
            </a:r>
            <a:r>
              <a:rPr lang="sv-SE" sz="3000" dirty="0" err="1"/>
              <a:t>goods</a:t>
            </a:r>
            <a:r>
              <a:rPr lang="sv-SE" sz="3000" dirty="0"/>
              <a:t>, </a:t>
            </a:r>
            <a:r>
              <a:rPr lang="sv-SE" sz="3000" dirty="0" err="1"/>
              <a:t>incl</a:t>
            </a:r>
            <a:r>
              <a:rPr lang="sv-SE" sz="3000" dirty="0"/>
              <a:t>. </a:t>
            </a:r>
            <a:r>
              <a:rPr lang="sv-SE" sz="3000" dirty="0" err="1"/>
              <a:t>dry</a:t>
            </a:r>
            <a:r>
              <a:rPr lang="sv-SE" sz="3000" dirty="0"/>
              <a:t> </a:t>
            </a:r>
            <a:r>
              <a:rPr lang="sv-SE" sz="3000" dirty="0" err="1"/>
              <a:t>ice</a:t>
            </a:r>
            <a:r>
              <a:rPr lang="sv-SE" sz="3000" dirty="0"/>
              <a:t> (UN 1845). </a:t>
            </a:r>
            <a:r>
              <a:rPr lang="sv-SE" sz="3000" dirty="0" err="1"/>
              <a:t>Offered</a:t>
            </a:r>
            <a:r>
              <a:rPr lang="sv-SE" sz="3000" dirty="0"/>
              <a:t> </a:t>
            </a:r>
            <a:r>
              <a:rPr lang="sv-SE" sz="3000" dirty="0" err="1"/>
              <a:t>every</a:t>
            </a:r>
            <a:r>
              <a:rPr lang="sv-SE" sz="3000" dirty="0"/>
              <a:t> </a:t>
            </a:r>
            <a:r>
              <a:rPr lang="sv-SE" sz="3000" dirty="0" err="1"/>
              <a:t>few</a:t>
            </a:r>
            <a:r>
              <a:rPr lang="sv-SE" sz="3000" dirty="0"/>
              <a:t> </a:t>
            </a:r>
            <a:r>
              <a:rPr lang="sv-SE" sz="3000" dirty="0" err="1"/>
              <a:t>years</a:t>
            </a:r>
            <a:r>
              <a:rPr lang="sv-SE" sz="3000" dirty="0"/>
              <a:t> (!)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For </a:t>
            </a:r>
            <a:r>
              <a:rPr lang="sv-SE" sz="3000" dirty="0" err="1"/>
              <a:t>perishables</a:t>
            </a:r>
            <a:r>
              <a:rPr lang="sv-SE" sz="3000" dirty="0"/>
              <a:t> a ticket in SNOW </a:t>
            </a:r>
            <a:r>
              <a:rPr lang="sv-SE" sz="3000" dirty="0" err="1"/>
              <a:t>before</a:t>
            </a:r>
            <a:r>
              <a:rPr lang="sv-SE" sz="3000" dirty="0"/>
              <a:t> 10am </a:t>
            </a:r>
            <a:r>
              <a:rPr lang="sv-SE" sz="3000" dirty="0" err="1"/>
              <a:t>will</a:t>
            </a:r>
            <a:r>
              <a:rPr lang="sv-SE" sz="3000" dirty="0"/>
              <a:t> </a:t>
            </a:r>
            <a:r>
              <a:rPr lang="sv-SE" sz="3000" dirty="0" err="1"/>
              <a:t>render</a:t>
            </a:r>
            <a:r>
              <a:rPr lang="sv-SE" sz="3000" dirty="0"/>
              <a:t> in pick </a:t>
            </a:r>
            <a:r>
              <a:rPr lang="sv-SE" sz="3000" dirty="0" err="1"/>
              <a:t>up</a:t>
            </a:r>
            <a:r>
              <a:rPr lang="sv-SE" sz="3000" dirty="0"/>
              <a:t> </a:t>
            </a:r>
            <a:r>
              <a:rPr lang="sv-SE" sz="3000" dirty="0" err="1"/>
              <a:t>before</a:t>
            </a:r>
            <a:r>
              <a:rPr lang="sv-SE" sz="3000" dirty="0"/>
              <a:t> 4pm same </a:t>
            </a:r>
            <a:r>
              <a:rPr lang="sv-SE" sz="3000" dirty="0" err="1"/>
              <a:t>day</a:t>
            </a:r>
            <a:r>
              <a:rPr lang="sv-SE" sz="3000" dirty="0"/>
              <a:t> – shipping </a:t>
            </a:r>
            <a:r>
              <a:rPr lang="sv-SE" sz="3000" dirty="0" err="1"/>
              <a:t>Monday-Wednesday</a:t>
            </a:r>
            <a:r>
              <a:rPr lang="sv-SE" sz="3000" dirty="0"/>
              <a:t> to </a:t>
            </a:r>
            <a:r>
              <a:rPr lang="sv-SE" sz="3000" dirty="0" err="1"/>
              <a:t>secure</a:t>
            </a:r>
            <a:r>
              <a:rPr lang="sv-SE" sz="3000" dirty="0"/>
              <a:t> </a:t>
            </a:r>
            <a:r>
              <a:rPr lang="sv-SE" sz="3000" dirty="0" err="1"/>
              <a:t>sample</a:t>
            </a:r>
            <a:r>
              <a:rPr lang="sv-SE" sz="3000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/>
              <a:t>ESS </a:t>
            </a:r>
            <a:r>
              <a:rPr lang="sv-SE" sz="3000" dirty="0" err="1"/>
              <a:t>Logistics</a:t>
            </a:r>
            <a:r>
              <a:rPr lang="sv-SE" sz="3000" dirty="0"/>
              <a:t> sets </a:t>
            </a:r>
            <a:r>
              <a:rPr lang="sv-SE" sz="3000" dirty="0" err="1"/>
              <a:t>up</a:t>
            </a:r>
            <a:r>
              <a:rPr lang="sv-SE" sz="3000" dirty="0"/>
              <a:t> a </a:t>
            </a:r>
            <a:r>
              <a:rPr lang="sv-SE" sz="3000" dirty="0" err="1"/>
              <a:t>framework</a:t>
            </a:r>
            <a:r>
              <a:rPr lang="sv-SE" sz="3000" dirty="0"/>
              <a:t> </a:t>
            </a:r>
            <a:r>
              <a:rPr lang="sv-SE" sz="3000" dirty="0" err="1"/>
              <a:t>agreement</a:t>
            </a:r>
            <a:r>
              <a:rPr lang="sv-SE" sz="3000" dirty="0"/>
              <a:t> </a:t>
            </a:r>
            <a:r>
              <a:rPr lang="sv-SE" sz="3000" dirty="0" err="1"/>
              <a:t>with</a:t>
            </a:r>
            <a:r>
              <a:rPr lang="sv-SE" sz="3000" dirty="0"/>
              <a:t> FedEx </a:t>
            </a:r>
            <a:r>
              <a:rPr lang="sv-SE" sz="3000" dirty="0" err="1"/>
              <a:t>who</a:t>
            </a:r>
            <a:r>
              <a:rPr lang="sv-SE" sz="3000" dirty="0"/>
              <a:t> accepts the </a:t>
            </a:r>
            <a:r>
              <a:rPr lang="sv-SE" sz="3000" dirty="0" err="1"/>
              <a:t>dry</a:t>
            </a:r>
            <a:r>
              <a:rPr lang="sv-SE" sz="3000" dirty="0"/>
              <a:t> </a:t>
            </a:r>
            <a:r>
              <a:rPr lang="sv-SE" sz="3000" dirty="0" err="1"/>
              <a:t>ice</a:t>
            </a:r>
            <a:r>
              <a:rPr lang="sv-SE" sz="3000" dirty="0"/>
              <a:t> </a:t>
            </a:r>
            <a:r>
              <a:rPr lang="sv-SE" sz="3000" dirty="0" err="1"/>
              <a:t>packaging</a:t>
            </a:r>
            <a:r>
              <a:rPr lang="sv-SE" sz="3000" dirty="0"/>
              <a:t> </a:t>
            </a:r>
            <a:r>
              <a:rPr lang="sv-SE" sz="3000" dirty="0" err="1"/>
              <a:t>certificate</a:t>
            </a:r>
            <a:r>
              <a:rPr lang="sv-SE" sz="3000" dirty="0"/>
              <a:t> (</a:t>
            </a:r>
            <a:r>
              <a:rPr lang="sv-SE" sz="3000" dirty="0" err="1"/>
              <a:t>future</a:t>
            </a:r>
            <a:r>
              <a:rPr lang="sv-SE" sz="3000" dirty="0"/>
              <a:t>). </a:t>
            </a:r>
          </a:p>
          <a:p>
            <a:endParaRPr lang="sv-SE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000" dirty="0" err="1"/>
              <a:t>Possibility</a:t>
            </a:r>
            <a:r>
              <a:rPr lang="sv-SE" sz="3000" dirty="0"/>
              <a:t> for ESS </a:t>
            </a:r>
            <a:r>
              <a:rPr lang="sv-SE" sz="3000" dirty="0" err="1"/>
              <a:t>Logistics</a:t>
            </a:r>
            <a:r>
              <a:rPr lang="sv-SE" sz="3000" dirty="0"/>
              <a:t> service </a:t>
            </a:r>
            <a:r>
              <a:rPr lang="sv-SE" sz="3000" dirty="0" err="1"/>
              <a:t>provider</a:t>
            </a:r>
            <a:r>
              <a:rPr lang="sv-SE" sz="3000" dirty="0"/>
              <a:t> (4PLC) to </a:t>
            </a:r>
            <a:r>
              <a:rPr lang="sv-SE" sz="3000" dirty="0" err="1"/>
              <a:t>absorb</a:t>
            </a:r>
            <a:r>
              <a:rPr lang="sv-SE" sz="3000" dirty="0"/>
              <a:t> shipping </a:t>
            </a:r>
            <a:r>
              <a:rPr lang="sv-SE" sz="3000" dirty="0" err="1"/>
              <a:t>cost</a:t>
            </a:r>
            <a:r>
              <a:rPr lang="sv-SE" sz="3000" dirty="0"/>
              <a:t> and </a:t>
            </a:r>
            <a:r>
              <a:rPr lang="sv-SE" sz="3000" dirty="0" err="1"/>
              <a:t>then</a:t>
            </a:r>
            <a:r>
              <a:rPr lang="sv-SE" sz="3000" dirty="0"/>
              <a:t> forward </a:t>
            </a:r>
            <a:r>
              <a:rPr lang="sv-SE" sz="3000" dirty="0" err="1"/>
              <a:t>invoice</a:t>
            </a:r>
            <a:r>
              <a:rPr lang="sv-SE" sz="3000" dirty="0"/>
              <a:t> to </a:t>
            </a:r>
            <a:r>
              <a:rPr lang="sv-SE" sz="3000" dirty="0" err="1"/>
              <a:t>clients</a:t>
            </a:r>
            <a:r>
              <a:rPr lang="sv-SE" sz="3000" dirty="0"/>
              <a:t> (bypass ESS for </a:t>
            </a:r>
            <a:r>
              <a:rPr lang="sv-SE" sz="3000" dirty="0" err="1"/>
              <a:t>invoicing</a:t>
            </a:r>
            <a:r>
              <a:rPr lang="sv-SE" sz="3000" dirty="0"/>
              <a:t> </a:t>
            </a:r>
            <a:r>
              <a:rPr lang="sv-SE" sz="3000" dirty="0" err="1"/>
              <a:t>users</a:t>
            </a:r>
            <a:r>
              <a:rPr lang="sv-SE" sz="3000" dirty="0"/>
              <a:t> for S&amp;H). </a:t>
            </a:r>
            <a:r>
              <a:rPr lang="sv-SE" sz="3000" dirty="0" err="1"/>
              <a:t>This</a:t>
            </a:r>
            <a:r>
              <a:rPr lang="sv-SE" sz="3000" dirty="0"/>
              <a:t> is for </a:t>
            </a:r>
            <a:r>
              <a:rPr lang="sv-SE" sz="3000" dirty="0" err="1"/>
              <a:t>clients</a:t>
            </a:r>
            <a:r>
              <a:rPr lang="sv-SE" sz="3000" dirty="0"/>
              <a:t> </a:t>
            </a:r>
            <a:r>
              <a:rPr lang="sv-SE" sz="3000" dirty="0" err="1"/>
              <a:t>that</a:t>
            </a:r>
            <a:r>
              <a:rPr lang="sv-SE" sz="3000" dirty="0"/>
              <a:t> do not </a:t>
            </a:r>
            <a:r>
              <a:rPr lang="sv-SE" sz="3000" dirty="0" err="1"/>
              <a:t>have</a:t>
            </a:r>
            <a:r>
              <a:rPr lang="sv-SE" sz="3000" dirty="0"/>
              <a:t> </a:t>
            </a:r>
            <a:r>
              <a:rPr lang="sv-SE" sz="3000" dirty="0" err="1"/>
              <a:t>accounts</a:t>
            </a:r>
            <a:r>
              <a:rPr lang="sv-SE" sz="3000" dirty="0"/>
              <a:t> set </a:t>
            </a:r>
            <a:r>
              <a:rPr lang="sv-SE" sz="3000" dirty="0" err="1"/>
              <a:t>up</a:t>
            </a:r>
            <a:r>
              <a:rPr lang="sv-SE" sz="3000" dirty="0"/>
              <a:t> </a:t>
            </a:r>
            <a:r>
              <a:rPr lang="sv-SE" sz="3000" dirty="0" err="1"/>
              <a:t>with</a:t>
            </a:r>
            <a:r>
              <a:rPr lang="sv-SE" sz="3000" dirty="0"/>
              <a:t> </a:t>
            </a:r>
            <a:r>
              <a:rPr lang="sv-SE" sz="3000" dirty="0" err="1"/>
              <a:t>Fedex</a:t>
            </a:r>
            <a:r>
              <a:rPr lang="sv-SE" sz="3000" dirty="0"/>
              <a:t>/DHL etc. </a:t>
            </a:r>
          </a:p>
        </p:txBody>
      </p:sp>
    </p:spTree>
    <p:extLst>
      <p:ext uri="{BB962C8B-B14F-4D97-AF65-F5344CB8AC3E}">
        <p14:creationId xmlns:p14="http://schemas.microsoft.com/office/powerpoint/2010/main" val="417343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D7302-7DE5-8E42-82FE-C3A34DA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DGR transport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1262EF-9A5E-2B4C-AE6E-C1E43375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2E1A78-6934-FB48-A834-E7423B48C2AF}"/>
              </a:ext>
            </a:extLst>
          </p:cNvPr>
          <p:cNvSpPr txBox="1"/>
          <p:nvPr/>
        </p:nvSpPr>
        <p:spPr>
          <a:xfrm>
            <a:off x="1576264" y="2640360"/>
            <a:ext cx="7128792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Planned</a:t>
            </a:r>
            <a:r>
              <a:rPr lang="sv-SE" dirty="0"/>
              <a:t> and </a:t>
            </a:r>
            <a:r>
              <a:rPr lang="sv-SE" dirty="0" err="1"/>
              <a:t>immediate</a:t>
            </a:r>
            <a:r>
              <a:rPr lang="sv-SE" dirty="0"/>
              <a:t> actions by </a:t>
            </a:r>
            <a:r>
              <a:rPr lang="sv-SE" dirty="0" err="1"/>
              <a:t>Logistics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 err="1"/>
              <a:t>Physical</a:t>
            </a:r>
            <a:r>
              <a:rPr lang="sv-SE" dirty="0"/>
              <a:t> to do;</a:t>
            </a:r>
          </a:p>
          <a:p>
            <a:endParaRPr lang="sv-SE" dirty="0"/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sv-SE" sz="1800" dirty="0"/>
              <a:t>Lorry </a:t>
            </a:r>
            <a:r>
              <a:rPr lang="sv-SE" sz="1800" dirty="0" err="1"/>
              <a:t>completed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safety</a:t>
            </a:r>
            <a:r>
              <a:rPr lang="sv-SE" sz="1800" dirty="0"/>
              <a:t> </a:t>
            </a:r>
            <a:r>
              <a:rPr lang="sv-SE" sz="1800" dirty="0" err="1"/>
              <a:t>equipment</a:t>
            </a:r>
            <a:r>
              <a:rPr lang="sv-SE" sz="1800" dirty="0"/>
              <a:t> - </a:t>
            </a:r>
            <a:r>
              <a:rPr lang="sv-SE" sz="1800" dirty="0" err="1"/>
              <a:t>done</a:t>
            </a:r>
            <a:endParaRPr lang="sv-SE" sz="1800" dirty="0"/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sv-SE" sz="1800" dirty="0"/>
              <a:t>Benchmark </a:t>
            </a:r>
            <a:r>
              <a:rPr lang="sv-SE" sz="1800" dirty="0" err="1"/>
              <a:t>with</a:t>
            </a:r>
            <a:r>
              <a:rPr lang="sv-SE" sz="1800" dirty="0"/>
              <a:t> STFC setup - </a:t>
            </a:r>
            <a:r>
              <a:rPr lang="sv-SE" sz="1800" dirty="0" err="1"/>
              <a:t>planned</a:t>
            </a: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Mental to do 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Administrative </a:t>
            </a:r>
            <a:r>
              <a:rPr lang="sv-SE" dirty="0" err="1"/>
              <a:t>staff</a:t>
            </a:r>
            <a:r>
              <a:rPr lang="sv-SE" dirty="0"/>
              <a:t> to </a:t>
            </a:r>
            <a:r>
              <a:rPr lang="sv-SE" dirty="0" err="1"/>
              <a:t>attend</a:t>
            </a:r>
            <a:r>
              <a:rPr lang="sv-SE" dirty="0"/>
              <a:t>: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sv-SE" sz="1800" dirty="0"/>
              <a:t> DGR online </a:t>
            </a:r>
            <a:r>
              <a:rPr lang="sv-SE" sz="1800" dirty="0" err="1"/>
              <a:t>education</a:t>
            </a:r>
            <a:r>
              <a:rPr lang="sv-SE" sz="1800" dirty="0"/>
              <a:t> DGR 1.3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Drivers to </a:t>
            </a:r>
            <a:r>
              <a:rPr lang="sv-SE" dirty="0" err="1"/>
              <a:t>attend</a:t>
            </a:r>
            <a:r>
              <a:rPr lang="sv-SE" dirty="0"/>
              <a:t>: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ADR förarutbildning, Styckegods – Grundutbildning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ADR förarutbildning, Klass 1 –Explosiva ämnen och föremål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ADR förarutbildning, Klass 7 – Radioaktiva ämnen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pPr lvl="1"/>
            <a:endParaRPr lang="sv-SE" dirty="0"/>
          </a:p>
          <a:p>
            <a:pPr lvl="1"/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48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D7302-7DE5-8E42-82FE-C3A34DA3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Questions</a:t>
            </a:r>
            <a:r>
              <a:rPr lang="sv-SE" dirty="0"/>
              <a:t> &amp; </a:t>
            </a:r>
            <a:r>
              <a:rPr lang="sv-SE" dirty="0" err="1"/>
              <a:t>Feed</a:t>
            </a:r>
            <a:r>
              <a:rPr lang="sv-SE" dirty="0"/>
              <a:t> back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1262EF-9A5E-2B4C-AE6E-C1E43375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23759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3853</TotalTime>
  <Words>288</Words>
  <Application>Microsoft Macintosh PowerPoint</Application>
  <PresentationFormat>A3 (297 x 420 mm)</PresentationFormat>
  <Paragraphs>49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ESS Core Powerpoint template</vt:lpstr>
      <vt:lpstr>   STAP 2019-04-02  Jörgen Larsson Senior Logistics Officer       </vt:lpstr>
      <vt:lpstr>Logistics process–Way of Working (WoW)</vt:lpstr>
      <vt:lpstr>Logistic services to program clients when utilizing:</vt:lpstr>
      <vt:lpstr>Logistics services – ”to be” and initiated WoW:</vt:lpstr>
      <vt:lpstr>DGR transport </vt:lpstr>
      <vt:lpstr>Questions &amp; Feed back 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257</cp:revision>
  <cp:lastPrinted>2016-05-09T11:57:39Z</cp:lastPrinted>
  <dcterms:created xsi:type="dcterms:W3CDTF">2013-10-29T16:05:10Z</dcterms:created>
  <dcterms:modified xsi:type="dcterms:W3CDTF">2019-04-02T07:00:17Z</dcterms:modified>
</cp:coreProperties>
</file>