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8"/>
  </p:notesMasterIdLst>
  <p:sldIdLst>
    <p:sldId id="259" r:id="rId3"/>
    <p:sldId id="264" r:id="rId4"/>
    <p:sldId id="263" r:id="rId5"/>
    <p:sldId id="276" r:id="rId6"/>
    <p:sldId id="257" r:id="rId7"/>
    <p:sldId id="266" r:id="rId8"/>
    <p:sldId id="267" r:id="rId9"/>
    <p:sldId id="272" r:id="rId10"/>
    <p:sldId id="275" r:id="rId11"/>
    <p:sldId id="273" r:id="rId12"/>
    <p:sldId id="268" r:id="rId13"/>
    <p:sldId id="269" r:id="rId14"/>
    <p:sldId id="270" r:id="rId15"/>
    <p:sldId id="271" r:id="rId16"/>
    <p:sldId id="274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1"/>
    <a:srgbClr val="3771B9"/>
    <a:srgbClr val="00B150"/>
    <a:srgbClr val="D9D9D9"/>
    <a:srgbClr val="BFBFBF"/>
    <a:srgbClr val="1E9FDB"/>
    <a:srgbClr val="76D6FF"/>
    <a:srgbClr val="0094CA"/>
    <a:srgbClr val="13A1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79" autoAdjust="0"/>
    <p:restoredTop sz="93243" autoAdjust="0"/>
  </p:normalViewPr>
  <p:slideViewPr>
    <p:cSldViewPr>
      <p:cViewPr>
        <p:scale>
          <a:sx n="117" d="100"/>
          <a:sy n="117" d="100"/>
        </p:scale>
        <p:origin x="144" y="848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AC6C6-5E29-0643-AF7B-E99F3462B859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E6420D-652A-4348-8746-0F1A8D8F7828}">
      <dgm:prSet phldrT="[Text]"/>
      <dgm:spPr/>
      <dgm:t>
        <a:bodyPr/>
        <a:lstStyle/>
        <a:p>
          <a:r>
            <a:rPr lang="en-US" dirty="0"/>
            <a:t>August</a:t>
          </a:r>
        </a:p>
      </dgm:t>
    </dgm:pt>
    <dgm:pt modelId="{79E0F6F6-8410-3D40-B61D-B22AB1F6B100}" type="parTrans" cxnId="{C48F33C2-9082-7A41-B05B-AAF255D2176C}">
      <dgm:prSet/>
      <dgm:spPr/>
      <dgm:t>
        <a:bodyPr/>
        <a:lstStyle/>
        <a:p>
          <a:endParaRPr lang="en-US"/>
        </a:p>
      </dgm:t>
    </dgm:pt>
    <dgm:pt modelId="{34A29B7F-77E7-1943-A026-7C5C201ACB75}" type="sibTrans" cxnId="{C48F33C2-9082-7A41-B05B-AAF255D2176C}">
      <dgm:prSet/>
      <dgm:spPr/>
      <dgm:t>
        <a:bodyPr/>
        <a:lstStyle/>
        <a:p>
          <a:endParaRPr lang="en-US"/>
        </a:p>
      </dgm:t>
    </dgm:pt>
    <dgm:pt modelId="{ED45A225-C0C2-8048-B519-60D38C9E17C6}">
      <dgm:prSet phldrT="[Text]"/>
      <dgm:spPr/>
      <dgm:t>
        <a:bodyPr/>
        <a:lstStyle/>
        <a:p>
          <a:r>
            <a:rPr lang="en-US" dirty="0"/>
            <a:t>September</a:t>
          </a:r>
        </a:p>
      </dgm:t>
    </dgm:pt>
    <dgm:pt modelId="{F47C34E9-ED56-6745-BBF9-CDA43F90774A}" type="parTrans" cxnId="{DEA10D3D-11F0-264F-BCD6-93CBE1980E46}">
      <dgm:prSet/>
      <dgm:spPr/>
      <dgm:t>
        <a:bodyPr/>
        <a:lstStyle/>
        <a:p>
          <a:endParaRPr lang="en-US"/>
        </a:p>
      </dgm:t>
    </dgm:pt>
    <dgm:pt modelId="{672D222E-4B6D-B341-A256-7B19B6CE76F6}" type="sibTrans" cxnId="{DEA10D3D-11F0-264F-BCD6-93CBE1980E46}">
      <dgm:prSet/>
      <dgm:spPr/>
      <dgm:t>
        <a:bodyPr/>
        <a:lstStyle/>
        <a:p>
          <a:endParaRPr lang="en-US"/>
        </a:p>
      </dgm:t>
    </dgm:pt>
    <dgm:pt modelId="{95B876EB-6CB6-DC4D-B70E-442A8A6BACBA}">
      <dgm:prSet phldrT="[Text]"/>
      <dgm:spPr/>
      <dgm:t>
        <a:bodyPr/>
        <a:lstStyle/>
        <a:p>
          <a:r>
            <a:rPr lang="en-US" dirty="0"/>
            <a:t>October</a:t>
          </a:r>
        </a:p>
      </dgm:t>
    </dgm:pt>
    <dgm:pt modelId="{955504E4-5403-9D4D-8FBB-C7A1848DC800}" type="parTrans" cxnId="{6BA679BD-7A65-4746-8194-79F60E4E23AD}">
      <dgm:prSet/>
      <dgm:spPr/>
      <dgm:t>
        <a:bodyPr/>
        <a:lstStyle/>
        <a:p>
          <a:endParaRPr lang="en-US"/>
        </a:p>
      </dgm:t>
    </dgm:pt>
    <dgm:pt modelId="{64FF5E84-09D9-7A49-9032-F85F5E749AAC}" type="sibTrans" cxnId="{6BA679BD-7A65-4746-8194-79F60E4E23AD}">
      <dgm:prSet/>
      <dgm:spPr/>
      <dgm:t>
        <a:bodyPr/>
        <a:lstStyle/>
        <a:p>
          <a:endParaRPr lang="en-US"/>
        </a:p>
      </dgm:t>
    </dgm:pt>
    <dgm:pt modelId="{1A2AF00E-1164-FA40-BEED-E51C7BF7EC24}">
      <dgm:prSet phldrT="[Text]"/>
      <dgm:spPr/>
      <dgm:t>
        <a:bodyPr/>
        <a:lstStyle/>
        <a:p>
          <a:r>
            <a:rPr lang="en-US" dirty="0"/>
            <a:t>November</a:t>
          </a:r>
        </a:p>
      </dgm:t>
    </dgm:pt>
    <dgm:pt modelId="{41566799-28FD-0149-8DDF-3A84523D5CB5}" type="parTrans" cxnId="{8F2F9E9B-910F-834C-A9F9-AEE912B3573C}">
      <dgm:prSet/>
      <dgm:spPr/>
      <dgm:t>
        <a:bodyPr/>
        <a:lstStyle/>
        <a:p>
          <a:endParaRPr lang="en-US"/>
        </a:p>
      </dgm:t>
    </dgm:pt>
    <dgm:pt modelId="{61CE958E-24E5-BC46-805B-584D72740F82}" type="sibTrans" cxnId="{8F2F9E9B-910F-834C-A9F9-AEE912B3573C}">
      <dgm:prSet/>
      <dgm:spPr/>
      <dgm:t>
        <a:bodyPr/>
        <a:lstStyle/>
        <a:p>
          <a:endParaRPr lang="en-US"/>
        </a:p>
      </dgm:t>
    </dgm:pt>
    <dgm:pt modelId="{D80AA439-3E56-A64A-82D4-B190BAAC5F61}">
      <dgm:prSet phldrT="[Text]"/>
      <dgm:spPr/>
      <dgm:t>
        <a:bodyPr/>
        <a:lstStyle/>
        <a:p>
          <a:r>
            <a:rPr lang="en-US" dirty="0"/>
            <a:t>December</a:t>
          </a:r>
        </a:p>
      </dgm:t>
    </dgm:pt>
    <dgm:pt modelId="{F43B14BF-70E8-9E48-83E8-6B4B8CEFED50}" type="parTrans" cxnId="{432DBF31-EA2A-F74B-9855-FCEA36B94A75}">
      <dgm:prSet/>
      <dgm:spPr/>
      <dgm:t>
        <a:bodyPr/>
        <a:lstStyle/>
        <a:p>
          <a:endParaRPr lang="en-US"/>
        </a:p>
      </dgm:t>
    </dgm:pt>
    <dgm:pt modelId="{2FCAAEEF-42E6-CC49-817C-37026B154266}" type="sibTrans" cxnId="{432DBF31-EA2A-F74B-9855-FCEA36B94A75}">
      <dgm:prSet/>
      <dgm:spPr/>
      <dgm:t>
        <a:bodyPr/>
        <a:lstStyle/>
        <a:p>
          <a:endParaRPr lang="en-US"/>
        </a:p>
      </dgm:t>
    </dgm:pt>
    <dgm:pt modelId="{8C07E709-E9C4-3942-8B24-FD84E5171CDC}">
      <dgm:prSet phldrT="[Text]"/>
      <dgm:spPr/>
      <dgm:t>
        <a:bodyPr/>
        <a:lstStyle/>
        <a:p>
          <a:r>
            <a:rPr lang="en-US" dirty="0"/>
            <a:t>Main firewall on DevOps</a:t>
          </a:r>
        </a:p>
      </dgm:t>
    </dgm:pt>
    <dgm:pt modelId="{C1C01F54-AF1F-CC4A-884C-38C7360C7914}" type="parTrans" cxnId="{3BAE9963-5C7B-B341-AE6E-0B7D376479FB}">
      <dgm:prSet/>
      <dgm:spPr/>
      <dgm:t>
        <a:bodyPr/>
        <a:lstStyle/>
        <a:p>
          <a:endParaRPr lang="en-US"/>
        </a:p>
      </dgm:t>
    </dgm:pt>
    <dgm:pt modelId="{BA171211-F8AF-DB4F-98EF-30D018AF0668}" type="sibTrans" cxnId="{3BAE9963-5C7B-B341-AE6E-0B7D376479FB}">
      <dgm:prSet/>
      <dgm:spPr/>
      <dgm:t>
        <a:bodyPr/>
        <a:lstStyle/>
        <a:p>
          <a:endParaRPr lang="en-US"/>
        </a:p>
      </dgm:t>
    </dgm:pt>
    <dgm:pt modelId="{9FFC3E28-8DCA-CE42-A8A3-92BBB940DB9F}">
      <dgm:prSet phldrT="[Text]"/>
      <dgm:spPr/>
      <dgm:t>
        <a:bodyPr/>
        <a:lstStyle/>
        <a:p>
          <a:r>
            <a:rPr lang="en-US" dirty="0"/>
            <a:t>Storage system final design</a:t>
          </a:r>
        </a:p>
      </dgm:t>
    </dgm:pt>
    <dgm:pt modelId="{BA2775D6-78E6-2547-943A-7C687B098CFE}" type="sibTrans" cxnId="{AC61F6E9-5D96-7041-8656-B1A3D6C28538}">
      <dgm:prSet/>
      <dgm:spPr/>
      <dgm:t>
        <a:bodyPr/>
        <a:lstStyle/>
        <a:p>
          <a:endParaRPr lang="en-US"/>
        </a:p>
      </dgm:t>
    </dgm:pt>
    <dgm:pt modelId="{4041310C-8B2B-FB41-9393-365B622A32FA}" type="parTrans" cxnId="{AC61F6E9-5D96-7041-8656-B1A3D6C28538}">
      <dgm:prSet/>
      <dgm:spPr/>
      <dgm:t>
        <a:bodyPr/>
        <a:lstStyle/>
        <a:p>
          <a:endParaRPr lang="en-US"/>
        </a:p>
      </dgm:t>
    </dgm:pt>
    <dgm:pt modelId="{7AE3B115-9162-A54A-89B2-58C7B6BF9289}">
      <dgm:prSet phldrT="[Text]"/>
      <dgm:spPr/>
      <dgm:t>
        <a:bodyPr/>
        <a:lstStyle/>
        <a:p>
          <a:r>
            <a:rPr lang="en-US" i="1" dirty="0"/>
            <a:t>Kubernetes cluster for Data curation</a:t>
          </a:r>
        </a:p>
      </dgm:t>
    </dgm:pt>
    <dgm:pt modelId="{41818E38-5A59-4A45-A19E-F21AC570C77B}" type="parTrans" cxnId="{9CD75EBA-82BD-3745-A9F5-F434812A69C7}">
      <dgm:prSet/>
      <dgm:spPr/>
      <dgm:t>
        <a:bodyPr/>
        <a:lstStyle/>
        <a:p>
          <a:endParaRPr lang="en-US"/>
        </a:p>
      </dgm:t>
    </dgm:pt>
    <dgm:pt modelId="{D609AA15-14FC-C549-B49C-B0CE14DB253D}" type="sibTrans" cxnId="{9CD75EBA-82BD-3745-A9F5-F434812A69C7}">
      <dgm:prSet/>
      <dgm:spPr/>
      <dgm:t>
        <a:bodyPr/>
        <a:lstStyle/>
        <a:p>
          <a:endParaRPr lang="en-US"/>
        </a:p>
      </dgm:t>
    </dgm:pt>
    <dgm:pt modelId="{9FD01797-5D4C-C54A-844F-3BC1C59B84B6}">
      <dgm:prSet phldrT="[Text]"/>
      <dgm:spPr/>
      <dgm:t>
        <a:bodyPr/>
        <a:lstStyle/>
        <a:p>
          <a:r>
            <a:rPr lang="en-US" dirty="0"/>
            <a:t>Integrated design</a:t>
          </a:r>
        </a:p>
      </dgm:t>
    </dgm:pt>
    <dgm:pt modelId="{A2A16391-C2D9-F141-8772-D2F01D68D372}" type="parTrans" cxnId="{83905B91-2E1B-6E4A-AB75-A3567CE8CD06}">
      <dgm:prSet/>
      <dgm:spPr/>
      <dgm:t>
        <a:bodyPr/>
        <a:lstStyle/>
        <a:p>
          <a:endParaRPr lang="en-US"/>
        </a:p>
      </dgm:t>
    </dgm:pt>
    <dgm:pt modelId="{C70A2CA1-7003-4042-B9BC-2F9D5E6AAFF1}" type="sibTrans" cxnId="{83905B91-2E1B-6E4A-AB75-A3567CE8CD06}">
      <dgm:prSet/>
      <dgm:spPr/>
      <dgm:t>
        <a:bodyPr/>
        <a:lstStyle/>
        <a:p>
          <a:endParaRPr lang="en-US"/>
        </a:p>
      </dgm:t>
    </dgm:pt>
    <dgm:pt modelId="{B2221061-7118-1D4C-AAF4-1ACA918CB50B}">
      <dgm:prSet phldrT="[Text]"/>
      <dgm:spPr/>
      <dgm:t>
        <a:bodyPr/>
        <a:lstStyle/>
        <a:p>
          <a:r>
            <a:rPr lang="en-US" dirty="0"/>
            <a:t>10G in prelim use </a:t>
          </a:r>
        </a:p>
      </dgm:t>
    </dgm:pt>
    <dgm:pt modelId="{945C854F-A670-3D46-B90E-97C0013BF499}" type="parTrans" cxnId="{497C0B30-F6F7-DE4D-AEBF-D9C57E389108}">
      <dgm:prSet/>
      <dgm:spPr/>
      <dgm:t>
        <a:bodyPr/>
        <a:lstStyle/>
        <a:p>
          <a:endParaRPr lang="en-US"/>
        </a:p>
      </dgm:t>
    </dgm:pt>
    <dgm:pt modelId="{98979577-7ED7-9A40-9988-2BDAFA9C5BD6}" type="sibTrans" cxnId="{497C0B30-F6F7-DE4D-AEBF-D9C57E389108}">
      <dgm:prSet/>
      <dgm:spPr/>
      <dgm:t>
        <a:bodyPr/>
        <a:lstStyle/>
        <a:p>
          <a:endParaRPr lang="en-US"/>
        </a:p>
      </dgm:t>
    </dgm:pt>
    <dgm:pt modelId="{65E743A2-017B-2B46-A8CB-E81E1A868072}">
      <dgm:prSet phldrT="[Text]"/>
      <dgm:spPr/>
      <dgm:t>
        <a:bodyPr/>
        <a:lstStyle/>
        <a:p>
          <a:r>
            <a:rPr lang="en-US" i="1" dirty="0" err="1"/>
            <a:t>Ossec</a:t>
          </a:r>
          <a:r>
            <a:rPr lang="en-US" i="1" dirty="0"/>
            <a:t> Monitoring</a:t>
          </a:r>
        </a:p>
      </dgm:t>
    </dgm:pt>
    <dgm:pt modelId="{EA811763-26E7-D24F-8A00-730C558A0AEF}" type="parTrans" cxnId="{EF84F341-1462-E145-B147-22C0BE840F35}">
      <dgm:prSet/>
      <dgm:spPr/>
      <dgm:t>
        <a:bodyPr/>
        <a:lstStyle/>
        <a:p>
          <a:endParaRPr lang="en-US"/>
        </a:p>
      </dgm:t>
    </dgm:pt>
    <dgm:pt modelId="{C5C9517F-2F01-DC4E-8B2A-3465A5F46CB9}" type="sibTrans" cxnId="{EF84F341-1462-E145-B147-22C0BE840F35}">
      <dgm:prSet/>
      <dgm:spPr/>
      <dgm:t>
        <a:bodyPr/>
        <a:lstStyle/>
        <a:p>
          <a:endParaRPr lang="en-US"/>
        </a:p>
      </dgm:t>
    </dgm:pt>
    <dgm:pt modelId="{E5CB057F-0D10-6647-8325-C905FD25BC18}">
      <dgm:prSet phldrT="[Text]"/>
      <dgm:spPr/>
      <dgm:t>
        <a:bodyPr/>
        <a:lstStyle/>
        <a:p>
          <a:r>
            <a:rPr lang="en-US" dirty="0"/>
            <a:t>Upgrade and </a:t>
          </a:r>
          <a:r>
            <a:rPr lang="en-US" dirty="0" err="1"/>
            <a:t>Puppetize</a:t>
          </a:r>
          <a:r>
            <a:rPr lang="en-US" dirty="0"/>
            <a:t> </a:t>
          </a:r>
          <a:r>
            <a:rPr lang="en-US" dirty="0" err="1"/>
            <a:t>Lustre</a:t>
          </a:r>
          <a:endParaRPr lang="en-US" dirty="0"/>
        </a:p>
      </dgm:t>
    </dgm:pt>
    <dgm:pt modelId="{EF5DF2E9-EFCC-EA4A-9057-41E4752BF4D5}" type="parTrans" cxnId="{9D4E61F6-EFC2-2344-BA4F-77A85F21B669}">
      <dgm:prSet/>
      <dgm:spPr/>
      <dgm:t>
        <a:bodyPr/>
        <a:lstStyle/>
        <a:p>
          <a:endParaRPr lang="en-US"/>
        </a:p>
      </dgm:t>
    </dgm:pt>
    <dgm:pt modelId="{FC41D12A-0E81-F248-B1B4-55BE8A13C5A6}" type="sibTrans" cxnId="{9D4E61F6-EFC2-2344-BA4F-77A85F21B669}">
      <dgm:prSet/>
      <dgm:spPr/>
      <dgm:t>
        <a:bodyPr/>
        <a:lstStyle/>
        <a:p>
          <a:endParaRPr lang="en-US"/>
        </a:p>
      </dgm:t>
    </dgm:pt>
    <dgm:pt modelId="{71E556FB-E3D8-504B-A674-CD0F34AB1DB0}">
      <dgm:prSet phldrT="[Text]"/>
      <dgm:spPr/>
      <dgm:t>
        <a:bodyPr/>
        <a:lstStyle/>
        <a:p>
          <a:r>
            <a:rPr lang="en-US" dirty="0"/>
            <a:t>Hiring complete</a:t>
          </a:r>
        </a:p>
      </dgm:t>
    </dgm:pt>
    <dgm:pt modelId="{201BAC52-59B1-864D-A6DB-10095058BF49}" type="parTrans" cxnId="{7038FE78-37C6-AC45-B292-D577032DC0B3}">
      <dgm:prSet/>
      <dgm:spPr/>
      <dgm:t>
        <a:bodyPr/>
        <a:lstStyle/>
        <a:p>
          <a:endParaRPr lang="en-US"/>
        </a:p>
      </dgm:t>
    </dgm:pt>
    <dgm:pt modelId="{2DB1358F-24C1-DF48-A405-4819A9CC537B}" type="sibTrans" cxnId="{7038FE78-37C6-AC45-B292-D577032DC0B3}">
      <dgm:prSet/>
      <dgm:spPr/>
      <dgm:t>
        <a:bodyPr/>
        <a:lstStyle/>
        <a:p>
          <a:endParaRPr lang="en-US"/>
        </a:p>
      </dgm:t>
    </dgm:pt>
    <dgm:pt modelId="{7941EED7-B9DF-E243-9DAA-6AE1547BE3B9}">
      <dgm:prSet phldrT="[Text]"/>
      <dgm:spPr/>
      <dgm:t>
        <a:bodyPr/>
        <a:lstStyle/>
        <a:p>
          <a:r>
            <a:rPr lang="en-US" dirty="0" err="1"/>
            <a:t>Puppetize</a:t>
          </a:r>
          <a:r>
            <a:rPr lang="en-US" dirty="0"/>
            <a:t> ZFS </a:t>
          </a:r>
        </a:p>
      </dgm:t>
    </dgm:pt>
    <dgm:pt modelId="{3065640A-1D76-1D47-99CB-DBA8E68467DB}" type="parTrans" cxnId="{DE3811AB-ACD3-A848-8C89-EBDE51F247AD}">
      <dgm:prSet/>
      <dgm:spPr/>
      <dgm:t>
        <a:bodyPr/>
        <a:lstStyle/>
        <a:p>
          <a:endParaRPr lang="en-US"/>
        </a:p>
      </dgm:t>
    </dgm:pt>
    <dgm:pt modelId="{64A18E15-5A61-A64F-9070-7A834AFEFD61}" type="sibTrans" cxnId="{DE3811AB-ACD3-A848-8C89-EBDE51F247AD}">
      <dgm:prSet/>
      <dgm:spPr/>
      <dgm:t>
        <a:bodyPr/>
        <a:lstStyle/>
        <a:p>
          <a:endParaRPr lang="en-US"/>
        </a:p>
      </dgm:t>
    </dgm:pt>
    <dgm:pt modelId="{DACD30CB-BCAE-024E-9FBB-565A8A37EDA7}">
      <dgm:prSet phldrT="[Text]"/>
      <dgm:spPr/>
      <dgm:t>
        <a:bodyPr/>
        <a:lstStyle/>
        <a:p>
          <a:r>
            <a:rPr lang="en-US" dirty="0"/>
            <a:t>Server rooms (CPH) +(CUB) procurement process complete</a:t>
          </a:r>
        </a:p>
      </dgm:t>
    </dgm:pt>
    <dgm:pt modelId="{E4A66DBE-420A-6345-89E4-EDF87EB5D9F5}" type="parTrans" cxnId="{3FA1BEAD-6860-4242-9933-C4A27FFC96F0}">
      <dgm:prSet/>
      <dgm:spPr/>
      <dgm:t>
        <a:bodyPr/>
        <a:lstStyle/>
        <a:p>
          <a:endParaRPr lang="en-US"/>
        </a:p>
      </dgm:t>
    </dgm:pt>
    <dgm:pt modelId="{66C0F54F-5FFB-1945-BC75-7420DF3F98A2}" type="sibTrans" cxnId="{3FA1BEAD-6860-4242-9933-C4A27FFC96F0}">
      <dgm:prSet/>
      <dgm:spPr/>
      <dgm:t>
        <a:bodyPr/>
        <a:lstStyle/>
        <a:p>
          <a:endParaRPr lang="en-US"/>
        </a:p>
      </dgm:t>
    </dgm:pt>
    <dgm:pt modelId="{113835E4-7756-3D4A-B7E0-AD202246B375}">
      <dgm:prSet phldrT="[Text]"/>
      <dgm:spPr/>
      <dgm:t>
        <a:bodyPr/>
        <a:lstStyle/>
        <a:p>
          <a:r>
            <a:rPr lang="en-US" dirty="0"/>
            <a:t>EOSC WP5 w DESY</a:t>
          </a:r>
        </a:p>
      </dgm:t>
    </dgm:pt>
    <dgm:pt modelId="{8B2B6E61-40B6-CB42-9DFC-F819A48E2233}" type="parTrans" cxnId="{D86454CD-479A-9F48-AB2A-CB4A33F7EC0F}">
      <dgm:prSet/>
      <dgm:spPr/>
      <dgm:t>
        <a:bodyPr/>
        <a:lstStyle/>
        <a:p>
          <a:endParaRPr lang="en-US"/>
        </a:p>
      </dgm:t>
    </dgm:pt>
    <dgm:pt modelId="{D459C2D8-BAF0-FA49-B226-D4F86FFD658F}" type="sibTrans" cxnId="{D86454CD-479A-9F48-AB2A-CB4A33F7EC0F}">
      <dgm:prSet/>
      <dgm:spPr/>
      <dgm:t>
        <a:bodyPr/>
        <a:lstStyle/>
        <a:p>
          <a:endParaRPr lang="en-US"/>
        </a:p>
      </dgm:t>
    </dgm:pt>
    <dgm:pt modelId="{B32CDFC8-5706-414A-A12A-68E0C7089819}">
      <dgm:prSet phldrT="[Text]"/>
      <dgm:spPr/>
      <dgm:t>
        <a:bodyPr/>
        <a:lstStyle/>
        <a:p>
          <a:r>
            <a:rPr lang="en-US" dirty="0"/>
            <a:t>Cooling outage</a:t>
          </a:r>
        </a:p>
      </dgm:t>
    </dgm:pt>
    <dgm:pt modelId="{C262F096-3A8A-2246-900B-972C933700E8}" type="parTrans" cxnId="{733E043F-C9B2-344C-B840-72920B96BC19}">
      <dgm:prSet/>
      <dgm:spPr/>
      <dgm:t>
        <a:bodyPr/>
        <a:lstStyle/>
        <a:p>
          <a:endParaRPr lang="en-US"/>
        </a:p>
      </dgm:t>
    </dgm:pt>
    <dgm:pt modelId="{463BC4BC-87B6-424E-9A2A-DDD119B26C34}" type="sibTrans" cxnId="{733E043F-C9B2-344C-B840-72920B96BC19}">
      <dgm:prSet/>
      <dgm:spPr/>
      <dgm:t>
        <a:bodyPr/>
        <a:lstStyle/>
        <a:p>
          <a:endParaRPr lang="en-US"/>
        </a:p>
      </dgm:t>
    </dgm:pt>
    <dgm:pt modelId="{60A56210-E84B-DD43-BAA2-CECEFFFDC5CA}">
      <dgm:prSet phldrT="[Text]"/>
      <dgm:spPr/>
      <dgm:t>
        <a:bodyPr/>
        <a:lstStyle/>
        <a:p>
          <a:r>
            <a:rPr lang="en-US" dirty="0"/>
            <a:t>VPN to Lund for office network</a:t>
          </a:r>
        </a:p>
      </dgm:t>
    </dgm:pt>
    <dgm:pt modelId="{767453B3-741E-D74C-8062-1313DA459497}" type="parTrans" cxnId="{26E88FCF-16C3-014F-9189-B5F9AE7DB572}">
      <dgm:prSet/>
      <dgm:spPr/>
      <dgm:t>
        <a:bodyPr/>
        <a:lstStyle/>
        <a:p>
          <a:endParaRPr lang="en-US"/>
        </a:p>
      </dgm:t>
    </dgm:pt>
    <dgm:pt modelId="{8D164C5C-092A-B54F-ADE6-1F24928F0019}" type="sibTrans" cxnId="{26E88FCF-16C3-014F-9189-B5F9AE7DB572}">
      <dgm:prSet/>
      <dgm:spPr/>
      <dgm:t>
        <a:bodyPr/>
        <a:lstStyle/>
        <a:p>
          <a:endParaRPr lang="en-US"/>
        </a:p>
      </dgm:t>
    </dgm:pt>
    <dgm:pt modelId="{63887052-8461-B940-97C3-4A90C4FF3D59}">
      <dgm:prSet phldrT="[Text]"/>
      <dgm:spPr/>
      <dgm:t>
        <a:bodyPr/>
        <a:lstStyle/>
        <a:p>
          <a:r>
            <a:rPr lang="en-US" i="1" dirty="0"/>
            <a:t>Roll out of network in new DRAM offices</a:t>
          </a:r>
        </a:p>
      </dgm:t>
    </dgm:pt>
    <dgm:pt modelId="{86C498F7-5C0B-6349-8F04-8D95F685F030}" type="parTrans" cxnId="{3D8E7091-A088-9B4A-B51E-D1F3F9530E69}">
      <dgm:prSet/>
      <dgm:spPr/>
      <dgm:t>
        <a:bodyPr/>
        <a:lstStyle/>
        <a:p>
          <a:endParaRPr lang="en-US"/>
        </a:p>
      </dgm:t>
    </dgm:pt>
    <dgm:pt modelId="{7B0D89AC-1C56-7240-A61C-2699182E58AD}" type="sibTrans" cxnId="{3D8E7091-A088-9B4A-B51E-D1F3F9530E69}">
      <dgm:prSet/>
      <dgm:spPr/>
      <dgm:t>
        <a:bodyPr/>
        <a:lstStyle/>
        <a:p>
          <a:endParaRPr lang="en-US"/>
        </a:p>
      </dgm:t>
    </dgm:pt>
    <dgm:pt modelId="{48325CB8-1572-3243-B67C-B1794A7028E2}">
      <dgm:prSet phldrT="[Text]"/>
      <dgm:spPr/>
      <dgm:t>
        <a:bodyPr/>
        <a:lstStyle/>
        <a:p>
          <a:r>
            <a:rPr lang="en-US" dirty="0"/>
            <a:t>LDPC Demo </a:t>
          </a:r>
        </a:p>
      </dgm:t>
    </dgm:pt>
    <dgm:pt modelId="{45FF0086-FDA1-0C4B-A415-2A6E4E062351}" type="parTrans" cxnId="{5660E8FE-38A3-DC4F-9DFB-D2D06B83F8E6}">
      <dgm:prSet/>
      <dgm:spPr/>
      <dgm:t>
        <a:bodyPr/>
        <a:lstStyle/>
        <a:p>
          <a:endParaRPr lang="en-US"/>
        </a:p>
      </dgm:t>
    </dgm:pt>
    <dgm:pt modelId="{30BB7341-0AB5-254C-B961-681D33012895}" type="sibTrans" cxnId="{5660E8FE-38A3-DC4F-9DFB-D2D06B83F8E6}">
      <dgm:prSet/>
      <dgm:spPr/>
      <dgm:t>
        <a:bodyPr/>
        <a:lstStyle/>
        <a:p>
          <a:endParaRPr lang="en-US"/>
        </a:p>
      </dgm:t>
    </dgm:pt>
    <dgm:pt modelId="{5B035B4E-81C9-B94A-9A25-F3AC37B9F762}">
      <dgm:prSet phldrT="[Text]"/>
      <dgm:spPr/>
      <dgm:t>
        <a:bodyPr/>
        <a:lstStyle/>
        <a:p>
          <a:r>
            <a:rPr lang="en-US" dirty="0" err="1"/>
            <a:t>PaNOSC</a:t>
          </a:r>
          <a:r>
            <a:rPr lang="en-US" dirty="0"/>
            <a:t> prep.</a:t>
          </a:r>
        </a:p>
      </dgm:t>
    </dgm:pt>
    <dgm:pt modelId="{C2BEF214-B6EA-734C-B92E-848BB9699108}" type="parTrans" cxnId="{A5C74D1F-5545-9D48-BF29-769453AD64AC}">
      <dgm:prSet/>
      <dgm:spPr/>
      <dgm:t>
        <a:bodyPr/>
        <a:lstStyle/>
        <a:p>
          <a:endParaRPr lang="en-US"/>
        </a:p>
      </dgm:t>
    </dgm:pt>
    <dgm:pt modelId="{3A2DCBBA-58CD-2342-8052-02A55E2A11D0}" type="sibTrans" cxnId="{A5C74D1F-5545-9D48-BF29-769453AD64AC}">
      <dgm:prSet/>
      <dgm:spPr/>
      <dgm:t>
        <a:bodyPr/>
        <a:lstStyle/>
        <a:p>
          <a:endParaRPr lang="en-US"/>
        </a:p>
      </dgm:t>
    </dgm:pt>
    <dgm:pt modelId="{336C2CEA-589A-DA4C-9DB9-BAF5F708E45F}" type="pres">
      <dgm:prSet presAssocID="{8E8AC6C6-5E29-0643-AF7B-E99F3462B859}" presName="Name0" presStyleCnt="0">
        <dgm:presLayoutVars>
          <dgm:dir/>
          <dgm:resizeHandles val="exact"/>
        </dgm:presLayoutVars>
      </dgm:prSet>
      <dgm:spPr/>
    </dgm:pt>
    <dgm:pt modelId="{B964F050-9133-9E48-8E53-1180CD3A898E}" type="pres">
      <dgm:prSet presAssocID="{8E8AC6C6-5E29-0643-AF7B-E99F3462B859}" presName="arrow" presStyleLbl="bgShp" presStyleIdx="0" presStyleCnt="1"/>
      <dgm:spPr/>
    </dgm:pt>
    <dgm:pt modelId="{809A6CE2-6A4B-9848-A0BE-CDE688C84B10}" type="pres">
      <dgm:prSet presAssocID="{8E8AC6C6-5E29-0643-AF7B-E99F3462B859}" presName="points" presStyleCnt="0"/>
      <dgm:spPr/>
    </dgm:pt>
    <dgm:pt modelId="{A0505EE0-D0E2-C648-9FEA-D345D37A9672}" type="pres">
      <dgm:prSet presAssocID="{04E6420D-652A-4348-8746-0F1A8D8F7828}" presName="compositeA" presStyleCnt="0"/>
      <dgm:spPr/>
    </dgm:pt>
    <dgm:pt modelId="{A7489E51-4EFB-B74A-84BE-4281044A9CF6}" type="pres">
      <dgm:prSet presAssocID="{04E6420D-652A-4348-8746-0F1A8D8F7828}" presName="textA" presStyleLbl="revTx" presStyleIdx="0" presStyleCnt="5">
        <dgm:presLayoutVars>
          <dgm:bulletEnabled val="1"/>
        </dgm:presLayoutVars>
      </dgm:prSet>
      <dgm:spPr/>
    </dgm:pt>
    <dgm:pt modelId="{3018CB3D-35EC-E64B-AAF2-EE1ABD26155D}" type="pres">
      <dgm:prSet presAssocID="{04E6420D-652A-4348-8746-0F1A8D8F7828}" presName="circleA" presStyleLbl="node1" presStyleIdx="0" presStyleCnt="5"/>
      <dgm:spPr>
        <a:solidFill>
          <a:srgbClr val="008000"/>
        </a:solidFill>
      </dgm:spPr>
    </dgm:pt>
    <dgm:pt modelId="{57CBBEB0-47C4-E942-B7C2-E3F915FD453A}" type="pres">
      <dgm:prSet presAssocID="{04E6420D-652A-4348-8746-0F1A8D8F7828}" presName="spaceA" presStyleCnt="0"/>
      <dgm:spPr/>
    </dgm:pt>
    <dgm:pt modelId="{EB3265B6-049C-D746-8F34-1FA36D699B00}" type="pres">
      <dgm:prSet presAssocID="{34A29B7F-77E7-1943-A026-7C5C201ACB75}" presName="space" presStyleCnt="0"/>
      <dgm:spPr/>
    </dgm:pt>
    <dgm:pt modelId="{3FE6ABA8-AA3A-2447-8A7C-55AF39C3BB92}" type="pres">
      <dgm:prSet presAssocID="{ED45A225-C0C2-8048-B519-60D38C9E17C6}" presName="compositeB" presStyleCnt="0"/>
      <dgm:spPr/>
    </dgm:pt>
    <dgm:pt modelId="{9204AC92-B20D-EC4D-B5DB-9D8FA45B76A8}" type="pres">
      <dgm:prSet presAssocID="{ED45A225-C0C2-8048-B519-60D38C9E17C6}" presName="textB" presStyleLbl="revTx" presStyleIdx="1" presStyleCnt="5" custScaleY="70689">
        <dgm:presLayoutVars>
          <dgm:bulletEnabled val="1"/>
        </dgm:presLayoutVars>
      </dgm:prSet>
      <dgm:spPr/>
    </dgm:pt>
    <dgm:pt modelId="{3AA44315-73DE-F641-B0D8-0CA1611D7B22}" type="pres">
      <dgm:prSet presAssocID="{ED45A225-C0C2-8048-B519-60D38C9E17C6}" presName="circleB" presStyleLbl="node1" presStyleIdx="1" presStyleCnt="5" custLinFactNeighborX="7393" custLinFactNeighborY="-27512"/>
      <dgm:spPr>
        <a:solidFill>
          <a:srgbClr val="008000"/>
        </a:solidFill>
      </dgm:spPr>
    </dgm:pt>
    <dgm:pt modelId="{20EB9554-3258-A54B-86D6-C0236C52F07D}" type="pres">
      <dgm:prSet presAssocID="{ED45A225-C0C2-8048-B519-60D38C9E17C6}" presName="spaceB" presStyleCnt="0"/>
      <dgm:spPr/>
    </dgm:pt>
    <dgm:pt modelId="{B3109956-AB5B-BD48-8857-82BBCDAC3821}" type="pres">
      <dgm:prSet presAssocID="{672D222E-4B6D-B341-A256-7B19B6CE76F6}" presName="space" presStyleCnt="0"/>
      <dgm:spPr/>
    </dgm:pt>
    <dgm:pt modelId="{87133263-4145-FE4C-A0C1-60986EE4D47F}" type="pres">
      <dgm:prSet presAssocID="{95B876EB-6CB6-DC4D-B70E-442A8A6BACBA}" presName="compositeA" presStyleCnt="0"/>
      <dgm:spPr/>
    </dgm:pt>
    <dgm:pt modelId="{D826C3DF-BD06-BC47-AC15-21D7AC6DB0AB}" type="pres">
      <dgm:prSet presAssocID="{95B876EB-6CB6-DC4D-B70E-442A8A6BACBA}" presName="textA" presStyleLbl="revTx" presStyleIdx="2" presStyleCnt="5">
        <dgm:presLayoutVars>
          <dgm:bulletEnabled val="1"/>
        </dgm:presLayoutVars>
      </dgm:prSet>
      <dgm:spPr/>
    </dgm:pt>
    <dgm:pt modelId="{780BEB8C-858D-8E4F-854F-AC8A24E32B6B}" type="pres">
      <dgm:prSet presAssocID="{95B876EB-6CB6-DC4D-B70E-442A8A6BACBA}" presName="circleA" presStyleLbl="node1" presStyleIdx="2" presStyleCnt="5"/>
      <dgm:spPr>
        <a:solidFill>
          <a:srgbClr val="008001"/>
        </a:solidFill>
      </dgm:spPr>
    </dgm:pt>
    <dgm:pt modelId="{3AF5B691-A5DC-D54C-9D2A-C024F54B7B1D}" type="pres">
      <dgm:prSet presAssocID="{95B876EB-6CB6-DC4D-B70E-442A8A6BACBA}" presName="spaceA" presStyleCnt="0"/>
      <dgm:spPr/>
    </dgm:pt>
    <dgm:pt modelId="{A27EA994-07A9-A748-979C-A5790043AF3F}" type="pres">
      <dgm:prSet presAssocID="{64FF5E84-09D9-7A49-9032-F85F5E749AAC}" presName="space" presStyleCnt="0"/>
      <dgm:spPr/>
    </dgm:pt>
    <dgm:pt modelId="{E50909DE-E42E-0D43-9DE9-5306ED7C9E64}" type="pres">
      <dgm:prSet presAssocID="{1A2AF00E-1164-FA40-BEED-E51C7BF7EC24}" presName="compositeB" presStyleCnt="0"/>
      <dgm:spPr/>
    </dgm:pt>
    <dgm:pt modelId="{06A789D9-09E1-5347-B384-48F2DAE1203C}" type="pres">
      <dgm:prSet presAssocID="{1A2AF00E-1164-FA40-BEED-E51C7BF7EC24}" presName="textB" presStyleLbl="revTx" presStyleIdx="3" presStyleCnt="5">
        <dgm:presLayoutVars>
          <dgm:bulletEnabled val="1"/>
        </dgm:presLayoutVars>
      </dgm:prSet>
      <dgm:spPr/>
    </dgm:pt>
    <dgm:pt modelId="{310CF240-88DE-FF48-A008-8A58D8984444}" type="pres">
      <dgm:prSet presAssocID="{1A2AF00E-1164-FA40-BEED-E51C7BF7EC24}" presName="circleB" presStyleLbl="node1" presStyleIdx="3" presStyleCnt="5"/>
      <dgm:spPr>
        <a:solidFill>
          <a:srgbClr val="FFFF00"/>
        </a:solidFill>
      </dgm:spPr>
    </dgm:pt>
    <dgm:pt modelId="{C8048797-8147-AB44-B5CC-9F9FD31B283B}" type="pres">
      <dgm:prSet presAssocID="{1A2AF00E-1164-FA40-BEED-E51C7BF7EC24}" presName="spaceB" presStyleCnt="0"/>
      <dgm:spPr/>
    </dgm:pt>
    <dgm:pt modelId="{280CE56B-98A8-1143-AF4D-87DF97639A45}" type="pres">
      <dgm:prSet presAssocID="{61CE958E-24E5-BC46-805B-584D72740F82}" presName="space" presStyleCnt="0"/>
      <dgm:spPr/>
    </dgm:pt>
    <dgm:pt modelId="{63F221E4-8869-3645-BECF-029806284A10}" type="pres">
      <dgm:prSet presAssocID="{D80AA439-3E56-A64A-82D4-B190BAAC5F61}" presName="compositeA" presStyleCnt="0"/>
      <dgm:spPr/>
    </dgm:pt>
    <dgm:pt modelId="{20E15092-7F2E-424D-84C5-B54F351CC300}" type="pres">
      <dgm:prSet presAssocID="{D80AA439-3E56-A64A-82D4-B190BAAC5F61}" presName="textA" presStyleLbl="revTx" presStyleIdx="4" presStyleCnt="5">
        <dgm:presLayoutVars>
          <dgm:bulletEnabled val="1"/>
        </dgm:presLayoutVars>
      </dgm:prSet>
      <dgm:spPr/>
    </dgm:pt>
    <dgm:pt modelId="{769C218C-1D00-5740-B8F0-3A2A570FC573}" type="pres">
      <dgm:prSet presAssocID="{D80AA439-3E56-A64A-82D4-B190BAAC5F61}" presName="circleA" presStyleLbl="node1" presStyleIdx="4" presStyleCnt="5"/>
      <dgm:spPr>
        <a:solidFill>
          <a:srgbClr val="FFFF00"/>
        </a:solidFill>
      </dgm:spPr>
    </dgm:pt>
    <dgm:pt modelId="{22202C5D-1869-9B46-B406-827E1EECB840}" type="pres">
      <dgm:prSet presAssocID="{D80AA439-3E56-A64A-82D4-B190BAAC5F61}" presName="spaceA" presStyleCnt="0"/>
      <dgm:spPr/>
    </dgm:pt>
  </dgm:ptLst>
  <dgm:cxnLst>
    <dgm:cxn modelId="{A5C74D1F-5545-9D48-BF29-769453AD64AC}" srcId="{D80AA439-3E56-A64A-82D4-B190BAAC5F61}" destId="{5B035B4E-81C9-B94A-9A25-F3AC37B9F762}" srcOrd="4" destOrd="0" parTransId="{C2BEF214-B6EA-734C-B92E-848BB9699108}" sibTransId="{3A2DCBBA-58CD-2342-8052-02A55E2A11D0}"/>
    <dgm:cxn modelId="{97468727-5D2E-4E4C-96C9-98565F4E7C37}" type="presOf" srcId="{7941EED7-B9DF-E243-9DAA-6AE1547BE3B9}" destId="{06A789D9-09E1-5347-B384-48F2DAE1203C}" srcOrd="0" destOrd="4" presId="urn:microsoft.com/office/officeart/2005/8/layout/hProcess11"/>
    <dgm:cxn modelId="{0C35DA2B-DC63-DE4D-9819-574988B24F4C}" type="presOf" srcId="{48325CB8-1572-3243-B67C-B1794A7028E2}" destId="{20E15092-7F2E-424D-84C5-B54F351CC300}" srcOrd="0" destOrd="4" presId="urn:microsoft.com/office/officeart/2005/8/layout/hProcess11"/>
    <dgm:cxn modelId="{497C0B30-F6F7-DE4D-AEBF-D9C57E389108}" srcId="{1A2AF00E-1164-FA40-BEED-E51C7BF7EC24}" destId="{B2221061-7118-1D4C-AAF4-1ACA918CB50B}" srcOrd="0" destOrd="0" parTransId="{945C854F-A670-3D46-B90E-97C0013BF499}" sibTransId="{98979577-7ED7-9A40-9988-2BDAFA9C5BD6}"/>
    <dgm:cxn modelId="{432DBF31-EA2A-F74B-9855-FCEA36B94A75}" srcId="{8E8AC6C6-5E29-0643-AF7B-E99F3462B859}" destId="{D80AA439-3E56-A64A-82D4-B190BAAC5F61}" srcOrd="4" destOrd="0" parTransId="{F43B14BF-70E8-9E48-83E8-6B4B8CEFED50}" sibTransId="{2FCAAEEF-42E6-CC49-817C-37026B154266}"/>
    <dgm:cxn modelId="{ED4B2435-3A33-B742-BCF6-B1E8A5FB6A28}" type="presOf" srcId="{E5CB057F-0D10-6647-8325-C905FD25BC18}" destId="{D826C3DF-BD06-BC47-AC15-21D7AC6DB0AB}" srcOrd="0" destOrd="2" presId="urn:microsoft.com/office/officeart/2005/8/layout/hProcess11"/>
    <dgm:cxn modelId="{DEA10D3D-11F0-264F-BCD6-93CBE1980E46}" srcId="{8E8AC6C6-5E29-0643-AF7B-E99F3462B859}" destId="{ED45A225-C0C2-8048-B519-60D38C9E17C6}" srcOrd="1" destOrd="0" parTransId="{F47C34E9-ED56-6745-BBF9-CDA43F90774A}" sibTransId="{672D222E-4B6D-B341-A256-7B19B6CE76F6}"/>
    <dgm:cxn modelId="{733E043F-C9B2-344C-B840-72920B96BC19}" srcId="{95B876EB-6CB6-DC4D-B70E-442A8A6BACBA}" destId="{B32CDFC8-5706-414A-A12A-68E0C7089819}" srcOrd="2" destOrd="0" parTransId="{C262F096-3A8A-2246-900B-972C933700E8}" sibTransId="{463BC4BC-87B6-424E-9A2A-DDD119B26C34}"/>
    <dgm:cxn modelId="{EF84F341-1462-E145-B147-22C0BE840F35}" srcId="{ED45A225-C0C2-8048-B519-60D38C9E17C6}" destId="{65E743A2-017B-2B46-A8CB-E81E1A868072}" srcOrd="0" destOrd="0" parTransId="{EA811763-26E7-D24F-8A00-730C558A0AEF}" sibTransId="{C5C9517F-2F01-DC4E-8B2A-3465A5F46CB9}"/>
    <dgm:cxn modelId="{A7B6614B-A296-A845-959E-3FAF6007363E}" type="presOf" srcId="{ED45A225-C0C2-8048-B519-60D38C9E17C6}" destId="{9204AC92-B20D-EC4D-B5DB-9D8FA45B76A8}" srcOrd="0" destOrd="0" presId="urn:microsoft.com/office/officeart/2005/8/layout/hProcess11"/>
    <dgm:cxn modelId="{D59F9B53-EAAA-614B-BB97-A98BDD700D63}" type="presOf" srcId="{95B876EB-6CB6-DC4D-B70E-442A8A6BACBA}" destId="{D826C3DF-BD06-BC47-AC15-21D7AC6DB0AB}" srcOrd="0" destOrd="0" presId="urn:microsoft.com/office/officeart/2005/8/layout/hProcess11"/>
    <dgm:cxn modelId="{0C503D5C-2A5E-1D41-B624-3446CB2B4E32}" type="presOf" srcId="{63887052-8461-B940-97C3-4A90C4FF3D59}" destId="{9204AC92-B20D-EC4D-B5DB-9D8FA45B76A8}" srcOrd="0" destOrd="2" presId="urn:microsoft.com/office/officeart/2005/8/layout/hProcess11"/>
    <dgm:cxn modelId="{6046115F-6642-3E4C-86A0-6C9B907E272E}" type="presOf" srcId="{8C07E709-E9C4-3942-8B24-FD84E5171CDC}" destId="{D826C3DF-BD06-BC47-AC15-21D7AC6DB0AB}" srcOrd="0" destOrd="1" presId="urn:microsoft.com/office/officeart/2005/8/layout/hProcess11"/>
    <dgm:cxn modelId="{3BAE9963-5C7B-B341-AE6E-0B7D376479FB}" srcId="{95B876EB-6CB6-DC4D-B70E-442A8A6BACBA}" destId="{8C07E709-E9C4-3942-8B24-FD84E5171CDC}" srcOrd="0" destOrd="0" parTransId="{C1C01F54-AF1F-CC4A-884C-38C7360C7914}" sibTransId="{BA171211-F8AF-DB4F-98EF-30D018AF0668}"/>
    <dgm:cxn modelId="{1EAB0A6D-9B14-E440-9232-926248B82A30}" type="presOf" srcId="{7AE3B115-9162-A54A-89B2-58C7B6BF9289}" destId="{A7489E51-4EFB-B74A-84BE-4281044A9CF6}" srcOrd="0" destOrd="1" presId="urn:microsoft.com/office/officeart/2005/8/layout/hProcess11"/>
    <dgm:cxn modelId="{7038FE78-37C6-AC45-B292-D577032DC0B3}" srcId="{1A2AF00E-1164-FA40-BEED-E51C7BF7EC24}" destId="{71E556FB-E3D8-504B-A674-CD0F34AB1DB0}" srcOrd="2" destOrd="0" parTransId="{201BAC52-59B1-864D-A6DB-10095058BF49}" sibTransId="{2DB1358F-24C1-DF48-A405-4819A9CC537B}"/>
    <dgm:cxn modelId="{7C880182-575A-2848-9EA4-560D9A79ABB8}" type="presOf" srcId="{9FFC3E28-8DCA-CE42-A8A3-92BBB940DB9F}" destId="{20E15092-7F2E-424D-84C5-B54F351CC300}" srcOrd="0" destOrd="1" presId="urn:microsoft.com/office/officeart/2005/8/layout/hProcess11"/>
    <dgm:cxn modelId="{1200D887-BDC2-724F-A1FD-BB2A166F26B7}" type="presOf" srcId="{113835E4-7756-3D4A-B7E0-AD202246B375}" destId="{20E15092-7F2E-424D-84C5-B54F351CC300}" srcOrd="0" destOrd="3" presId="urn:microsoft.com/office/officeart/2005/8/layout/hProcess11"/>
    <dgm:cxn modelId="{5D006D8C-3F74-8449-AC09-E950242FACCF}" type="presOf" srcId="{1A2AF00E-1164-FA40-BEED-E51C7BF7EC24}" destId="{06A789D9-09E1-5347-B384-48F2DAE1203C}" srcOrd="0" destOrd="0" presId="urn:microsoft.com/office/officeart/2005/8/layout/hProcess11"/>
    <dgm:cxn modelId="{25C4CA8D-88E6-1640-B60E-E5E1D171B1C4}" type="presOf" srcId="{B32CDFC8-5706-414A-A12A-68E0C7089819}" destId="{D826C3DF-BD06-BC47-AC15-21D7AC6DB0AB}" srcOrd="0" destOrd="3" presId="urn:microsoft.com/office/officeart/2005/8/layout/hProcess11"/>
    <dgm:cxn modelId="{83905B91-2E1B-6E4A-AB75-A3567CE8CD06}" srcId="{1A2AF00E-1164-FA40-BEED-E51C7BF7EC24}" destId="{9FD01797-5D4C-C54A-844F-3BC1C59B84B6}" srcOrd="1" destOrd="0" parTransId="{A2A16391-C2D9-F141-8772-D2F01D68D372}" sibTransId="{C70A2CA1-7003-4042-B9BC-2F9D5E6AAFF1}"/>
    <dgm:cxn modelId="{3D8E7091-A088-9B4A-B51E-D1F3F9530E69}" srcId="{ED45A225-C0C2-8048-B519-60D38C9E17C6}" destId="{63887052-8461-B940-97C3-4A90C4FF3D59}" srcOrd="1" destOrd="0" parTransId="{86C498F7-5C0B-6349-8F04-8D95F685F030}" sibTransId="{7B0D89AC-1C56-7240-A61C-2699182E58AD}"/>
    <dgm:cxn modelId="{6F401F94-F171-0742-BBC9-26B81A493482}" type="presOf" srcId="{DACD30CB-BCAE-024E-9FBB-565A8A37EDA7}" destId="{20E15092-7F2E-424D-84C5-B54F351CC300}" srcOrd="0" destOrd="2" presId="urn:microsoft.com/office/officeart/2005/8/layout/hProcess11"/>
    <dgm:cxn modelId="{972E2695-E176-0344-BC00-F4B24D3E93B4}" type="presOf" srcId="{D80AA439-3E56-A64A-82D4-B190BAAC5F61}" destId="{20E15092-7F2E-424D-84C5-B54F351CC300}" srcOrd="0" destOrd="0" presId="urn:microsoft.com/office/officeart/2005/8/layout/hProcess11"/>
    <dgm:cxn modelId="{CCBE5099-490F-DC4D-9CFD-B4360163EC4E}" type="presOf" srcId="{65E743A2-017B-2B46-A8CB-E81E1A868072}" destId="{9204AC92-B20D-EC4D-B5DB-9D8FA45B76A8}" srcOrd="0" destOrd="1" presId="urn:microsoft.com/office/officeart/2005/8/layout/hProcess11"/>
    <dgm:cxn modelId="{8F2F9E9B-910F-834C-A9F9-AEE912B3573C}" srcId="{8E8AC6C6-5E29-0643-AF7B-E99F3462B859}" destId="{1A2AF00E-1164-FA40-BEED-E51C7BF7EC24}" srcOrd="3" destOrd="0" parTransId="{41566799-28FD-0149-8DDF-3A84523D5CB5}" sibTransId="{61CE958E-24E5-BC46-805B-584D72740F82}"/>
    <dgm:cxn modelId="{578BE5A9-F304-D047-90A6-AA2932F0B152}" type="presOf" srcId="{8E8AC6C6-5E29-0643-AF7B-E99F3462B859}" destId="{336C2CEA-589A-DA4C-9DB9-BAF5F708E45F}" srcOrd="0" destOrd="0" presId="urn:microsoft.com/office/officeart/2005/8/layout/hProcess11"/>
    <dgm:cxn modelId="{DE3811AB-ACD3-A848-8C89-EBDE51F247AD}" srcId="{1A2AF00E-1164-FA40-BEED-E51C7BF7EC24}" destId="{7941EED7-B9DF-E243-9DAA-6AE1547BE3B9}" srcOrd="3" destOrd="0" parTransId="{3065640A-1D76-1D47-99CB-DBA8E68467DB}" sibTransId="{64A18E15-5A61-A64F-9070-7A834AFEFD61}"/>
    <dgm:cxn modelId="{3FA1BEAD-6860-4242-9933-C4A27FFC96F0}" srcId="{D80AA439-3E56-A64A-82D4-B190BAAC5F61}" destId="{DACD30CB-BCAE-024E-9FBB-565A8A37EDA7}" srcOrd="1" destOrd="0" parTransId="{E4A66DBE-420A-6345-89E4-EDF87EB5D9F5}" sibTransId="{66C0F54F-5FFB-1945-BC75-7420DF3F98A2}"/>
    <dgm:cxn modelId="{9664B8B2-B2D2-9B49-9BE1-B4130B9B2758}" type="presOf" srcId="{5B035B4E-81C9-B94A-9A25-F3AC37B9F762}" destId="{20E15092-7F2E-424D-84C5-B54F351CC300}" srcOrd="0" destOrd="5" presId="urn:microsoft.com/office/officeart/2005/8/layout/hProcess11"/>
    <dgm:cxn modelId="{9CD75EBA-82BD-3745-A9F5-F434812A69C7}" srcId="{04E6420D-652A-4348-8746-0F1A8D8F7828}" destId="{7AE3B115-9162-A54A-89B2-58C7B6BF9289}" srcOrd="0" destOrd="0" parTransId="{41818E38-5A59-4A45-A19E-F21AC570C77B}" sibTransId="{D609AA15-14FC-C549-B49C-B0CE14DB253D}"/>
    <dgm:cxn modelId="{6BA679BD-7A65-4746-8194-79F60E4E23AD}" srcId="{8E8AC6C6-5E29-0643-AF7B-E99F3462B859}" destId="{95B876EB-6CB6-DC4D-B70E-442A8A6BACBA}" srcOrd="2" destOrd="0" parTransId="{955504E4-5403-9D4D-8FBB-C7A1848DC800}" sibTransId="{64FF5E84-09D9-7A49-9032-F85F5E749AAC}"/>
    <dgm:cxn modelId="{C48F33C2-9082-7A41-B05B-AAF255D2176C}" srcId="{8E8AC6C6-5E29-0643-AF7B-E99F3462B859}" destId="{04E6420D-652A-4348-8746-0F1A8D8F7828}" srcOrd="0" destOrd="0" parTransId="{79E0F6F6-8410-3D40-B61D-B22AB1F6B100}" sibTransId="{34A29B7F-77E7-1943-A026-7C5C201ACB75}"/>
    <dgm:cxn modelId="{D86454CD-479A-9F48-AB2A-CB4A33F7EC0F}" srcId="{D80AA439-3E56-A64A-82D4-B190BAAC5F61}" destId="{113835E4-7756-3D4A-B7E0-AD202246B375}" srcOrd="2" destOrd="0" parTransId="{8B2B6E61-40B6-CB42-9DFC-F819A48E2233}" sibTransId="{D459C2D8-BAF0-FA49-B226-D4F86FFD658F}"/>
    <dgm:cxn modelId="{26E88FCF-16C3-014F-9189-B5F9AE7DB572}" srcId="{95B876EB-6CB6-DC4D-B70E-442A8A6BACBA}" destId="{60A56210-E84B-DD43-BAA2-CECEFFFDC5CA}" srcOrd="3" destOrd="0" parTransId="{767453B3-741E-D74C-8062-1313DA459497}" sibTransId="{8D164C5C-092A-B54F-ADE6-1F24928F0019}"/>
    <dgm:cxn modelId="{26ACD4D2-B3C1-7D40-BB76-11AE3FB75BD0}" type="presOf" srcId="{B2221061-7118-1D4C-AAF4-1ACA918CB50B}" destId="{06A789D9-09E1-5347-B384-48F2DAE1203C}" srcOrd="0" destOrd="1" presId="urn:microsoft.com/office/officeart/2005/8/layout/hProcess11"/>
    <dgm:cxn modelId="{E67A63E1-9E78-374D-A607-E0D810D35216}" type="presOf" srcId="{71E556FB-E3D8-504B-A674-CD0F34AB1DB0}" destId="{06A789D9-09E1-5347-B384-48F2DAE1203C}" srcOrd="0" destOrd="3" presId="urn:microsoft.com/office/officeart/2005/8/layout/hProcess11"/>
    <dgm:cxn modelId="{0FFA24E4-74EC-F64C-A57D-5B4F21B1CFD5}" type="presOf" srcId="{60A56210-E84B-DD43-BAA2-CECEFFFDC5CA}" destId="{D826C3DF-BD06-BC47-AC15-21D7AC6DB0AB}" srcOrd="0" destOrd="4" presId="urn:microsoft.com/office/officeart/2005/8/layout/hProcess11"/>
    <dgm:cxn modelId="{BA4B61E7-DBCA-9C4F-84D7-589EB474FECA}" type="presOf" srcId="{9FD01797-5D4C-C54A-844F-3BC1C59B84B6}" destId="{06A789D9-09E1-5347-B384-48F2DAE1203C}" srcOrd="0" destOrd="2" presId="urn:microsoft.com/office/officeart/2005/8/layout/hProcess11"/>
    <dgm:cxn modelId="{AC61F6E9-5D96-7041-8656-B1A3D6C28538}" srcId="{D80AA439-3E56-A64A-82D4-B190BAAC5F61}" destId="{9FFC3E28-8DCA-CE42-A8A3-92BBB940DB9F}" srcOrd="0" destOrd="0" parTransId="{4041310C-8B2B-FB41-9393-365B622A32FA}" sibTransId="{BA2775D6-78E6-2547-943A-7C687B098CFE}"/>
    <dgm:cxn modelId="{6A29FEEB-A196-9447-B5EA-BFDA575B18E2}" type="presOf" srcId="{04E6420D-652A-4348-8746-0F1A8D8F7828}" destId="{A7489E51-4EFB-B74A-84BE-4281044A9CF6}" srcOrd="0" destOrd="0" presId="urn:microsoft.com/office/officeart/2005/8/layout/hProcess11"/>
    <dgm:cxn modelId="{9D4E61F6-EFC2-2344-BA4F-77A85F21B669}" srcId="{95B876EB-6CB6-DC4D-B70E-442A8A6BACBA}" destId="{E5CB057F-0D10-6647-8325-C905FD25BC18}" srcOrd="1" destOrd="0" parTransId="{EF5DF2E9-EFCC-EA4A-9057-41E4752BF4D5}" sibTransId="{FC41D12A-0E81-F248-B1B4-55BE8A13C5A6}"/>
    <dgm:cxn modelId="{5660E8FE-38A3-DC4F-9DFB-D2D06B83F8E6}" srcId="{D80AA439-3E56-A64A-82D4-B190BAAC5F61}" destId="{48325CB8-1572-3243-B67C-B1794A7028E2}" srcOrd="3" destOrd="0" parTransId="{45FF0086-FDA1-0C4B-A415-2A6E4E062351}" sibTransId="{30BB7341-0AB5-254C-B961-681D33012895}"/>
    <dgm:cxn modelId="{899206FF-B146-F940-9E78-2B19639B7216}" type="presParOf" srcId="{336C2CEA-589A-DA4C-9DB9-BAF5F708E45F}" destId="{B964F050-9133-9E48-8E53-1180CD3A898E}" srcOrd="0" destOrd="0" presId="urn:microsoft.com/office/officeart/2005/8/layout/hProcess11"/>
    <dgm:cxn modelId="{F8057432-21C1-6740-A78D-7CEB2AC8B69D}" type="presParOf" srcId="{336C2CEA-589A-DA4C-9DB9-BAF5F708E45F}" destId="{809A6CE2-6A4B-9848-A0BE-CDE688C84B10}" srcOrd="1" destOrd="0" presId="urn:microsoft.com/office/officeart/2005/8/layout/hProcess11"/>
    <dgm:cxn modelId="{5E3C9780-F647-7A45-A5AA-26360FEAFED1}" type="presParOf" srcId="{809A6CE2-6A4B-9848-A0BE-CDE688C84B10}" destId="{A0505EE0-D0E2-C648-9FEA-D345D37A9672}" srcOrd="0" destOrd="0" presId="urn:microsoft.com/office/officeart/2005/8/layout/hProcess11"/>
    <dgm:cxn modelId="{4DB2455F-63E0-9640-9B69-718C3974481F}" type="presParOf" srcId="{A0505EE0-D0E2-C648-9FEA-D345D37A9672}" destId="{A7489E51-4EFB-B74A-84BE-4281044A9CF6}" srcOrd="0" destOrd="0" presId="urn:microsoft.com/office/officeart/2005/8/layout/hProcess11"/>
    <dgm:cxn modelId="{A2831624-EB68-464F-8CCC-2A3DFC5EDAEA}" type="presParOf" srcId="{A0505EE0-D0E2-C648-9FEA-D345D37A9672}" destId="{3018CB3D-35EC-E64B-AAF2-EE1ABD26155D}" srcOrd="1" destOrd="0" presId="urn:microsoft.com/office/officeart/2005/8/layout/hProcess11"/>
    <dgm:cxn modelId="{61EC1F09-84C0-6D45-9CF4-4457CEF0ADBC}" type="presParOf" srcId="{A0505EE0-D0E2-C648-9FEA-D345D37A9672}" destId="{57CBBEB0-47C4-E942-B7C2-E3F915FD453A}" srcOrd="2" destOrd="0" presId="urn:microsoft.com/office/officeart/2005/8/layout/hProcess11"/>
    <dgm:cxn modelId="{A76A508C-43A0-F347-98B3-3CDEA21F2592}" type="presParOf" srcId="{809A6CE2-6A4B-9848-A0BE-CDE688C84B10}" destId="{EB3265B6-049C-D746-8F34-1FA36D699B00}" srcOrd="1" destOrd="0" presId="urn:microsoft.com/office/officeart/2005/8/layout/hProcess11"/>
    <dgm:cxn modelId="{85E2DCF9-2A0C-7D41-A0A8-09CEB510E9E4}" type="presParOf" srcId="{809A6CE2-6A4B-9848-A0BE-CDE688C84B10}" destId="{3FE6ABA8-AA3A-2447-8A7C-55AF39C3BB92}" srcOrd="2" destOrd="0" presId="urn:microsoft.com/office/officeart/2005/8/layout/hProcess11"/>
    <dgm:cxn modelId="{6D927E4E-BAD7-B44A-AC8A-9BF66DC1D4CF}" type="presParOf" srcId="{3FE6ABA8-AA3A-2447-8A7C-55AF39C3BB92}" destId="{9204AC92-B20D-EC4D-B5DB-9D8FA45B76A8}" srcOrd="0" destOrd="0" presId="urn:microsoft.com/office/officeart/2005/8/layout/hProcess11"/>
    <dgm:cxn modelId="{3A4D812A-CD37-DC45-B270-8C8B1D58E175}" type="presParOf" srcId="{3FE6ABA8-AA3A-2447-8A7C-55AF39C3BB92}" destId="{3AA44315-73DE-F641-B0D8-0CA1611D7B22}" srcOrd="1" destOrd="0" presId="urn:microsoft.com/office/officeart/2005/8/layout/hProcess11"/>
    <dgm:cxn modelId="{5F8C212C-F44B-2C48-8A32-AB90AD2070AE}" type="presParOf" srcId="{3FE6ABA8-AA3A-2447-8A7C-55AF39C3BB92}" destId="{20EB9554-3258-A54B-86D6-C0236C52F07D}" srcOrd="2" destOrd="0" presId="urn:microsoft.com/office/officeart/2005/8/layout/hProcess11"/>
    <dgm:cxn modelId="{F9E32C06-107F-6F47-997C-6733A3817E56}" type="presParOf" srcId="{809A6CE2-6A4B-9848-A0BE-CDE688C84B10}" destId="{B3109956-AB5B-BD48-8857-82BBCDAC3821}" srcOrd="3" destOrd="0" presId="urn:microsoft.com/office/officeart/2005/8/layout/hProcess11"/>
    <dgm:cxn modelId="{D507D395-62F3-4941-9A9D-E34AA80888E6}" type="presParOf" srcId="{809A6CE2-6A4B-9848-A0BE-CDE688C84B10}" destId="{87133263-4145-FE4C-A0C1-60986EE4D47F}" srcOrd="4" destOrd="0" presId="urn:microsoft.com/office/officeart/2005/8/layout/hProcess11"/>
    <dgm:cxn modelId="{8AC0B62B-D7D2-1444-9AF2-985BA3424A43}" type="presParOf" srcId="{87133263-4145-FE4C-A0C1-60986EE4D47F}" destId="{D826C3DF-BD06-BC47-AC15-21D7AC6DB0AB}" srcOrd="0" destOrd="0" presId="urn:microsoft.com/office/officeart/2005/8/layout/hProcess11"/>
    <dgm:cxn modelId="{E924D054-A024-594D-A4CC-DB89A9E01E41}" type="presParOf" srcId="{87133263-4145-FE4C-A0C1-60986EE4D47F}" destId="{780BEB8C-858D-8E4F-854F-AC8A24E32B6B}" srcOrd="1" destOrd="0" presId="urn:microsoft.com/office/officeart/2005/8/layout/hProcess11"/>
    <dgm:cxn modelId="{4CAC3800-652F-5B47-A1CE-E7CDDB20A333}" type="presParOf" srcId="{87133263-4145-FE4C-A0C1-60986EE4D47F}" destId="{3AF5B691-A5DC-D54C-9D2A-C024F54B7B1D}" srcOrd="2" destOrd="0" presId="urn:microsoft.com/office/officeart/2005/8/layout/hProcess11"/>
    <dgm:cxn modelId="{B5A1F171-A889-ED4B-94E6-946964ECDD4A}" type="presParOf" srcId="{809A6CE2-6A4B-9848-A0BE-CDE688C84B10}" destId="{A27EA994-07A9-A748-979C-A5790043AF3F}" srcOrd="5" destOrd="0" presId="urn:microsoft.com/office/officeart/2005/8/layout/hProcess11"/>
    <dgm:cxn modelId="{C5F936DA-DD33-1348-A5F0-D5C855DD8BA9}" type="presParOf" srcId="{809A6CE2-6A4B-9848-A0BE-CDE688C84B10}" destId="{E50909DE-E42E-0D43-9DE9-5306ED7C9E64}" srcOrd="6" destOrd="0" presId="urn:microsoft.com/office/officeart/2005/8/layout/hProcess11"/>
    <dgm:cxn modelId="{8F93DFE5-7B72-9440-8359-3376D758751A}" type="presParOf" srcId="{E50909DE-E42E-0D43-9DE9-5306ED7C9E64}" destId="{06A789D9-09E1-5347-B384-48F2DAE1203C}" srcOrd="0" destOrd="0" presId="urn:microsoft.com/office/officeart/2005/8/layout/hProcess11"/>
    <dgm:cxn modelId="{ACB91A43-C884-BB40-AFC8-DF26C45EE49F}" type="presParOf" srcId="{E50909DE-E42E-0D43-9DE9-5306ED7C9E64}" destId="{310CF240-88DE-FF48-A008-8A58D8984444}" srcOrd="1" destOrd="0" presId="urn:microsoft.com/office/officeart/2005/8/layout/hProcess11"/>
    <dgm:cxn modelId="{7C12CEED-DFD9-4E4D-91E1-23DD3D829DC8}" type="presParOf" srcId="{E50909DE-E42E-0D43-9DE9-5306ED7C9E64}" destId="{C8048797-8147-AB44-B5CC-9F9FD31B283B}" srcOrd="2" destOrd="0" presId="urn:microsoft.com/office/officeart/2005/8/layout/hProcess11"/>
    <dgm:cxn modelId="{E8FF778D-DBD9-F345-9FA2-64BDB582FDEC}" type="presParOf" srcId="{809A6CE2-6A4B-9848-A0BE-CDE688C84B10}" destId="{280CE56B-98A8-1143-AF4D-87DF97639A45}" srcOrd="7" destOrd="0" presId="urn:microsoft.com/office/officeart/2005/8/layout/hProcess11"/>
    <dgm:cxn modelId="{34D1E574-A832-224E-9633-80402A1376C2}" type="presParOf" srcId="{809A6CE2-6A4B-9848-A0BE-CDE688C84B10}" destId="{63F221E4-8869-3645-BECF-029806284A10}" srcOrd="8" destOrd="0" presId="urn:microsoft.com/office/officeart/2005/8/layout/hProcess11"/>
    <dgm:cxn modelId="{2DB1856A-BC68-7F43-8B1F-6CBB29948DD5}" type="presParOf" srcId="{63F221E4-8869-3645-BECF-029806284A10}" destId="{20E15092-7F2E-424D-84C5-B54F351CC300}" srcOrd="0" destOrd="0" presId="urn:microsoft.com/office/officeart/2005/8/layout/hProcess11"/>
    <dgm:cxn modelId="{B0CE2296-6BC3-C94F-92CE-97EF187E63F8}" type="presParOf" srcId="{63F221E4-8869-3645-BECF-029806284A10}" destId="{769C218C-1D00-5740-B8F0-3A2A570FC573}" srcOrd="1" destOrd="0" presId="urn:microsoft.com/office/officeart/2005/8/layout/hProcess11"/>
    <dgm:cxn modelId="{30764127-CCD8-3A4F-A4FE-34882BD78515}" type="presParOf" srcId="{63F221E4-8869-3645-BECF-029806284A10}" destId="{22202C5D-1869-9B46-B406-827E1EECB84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AC6C6-5E29-0643-AF7B-E99F3462B859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E6420D-652A-4348-8746-0F1A8D8F7828}">
      <dgm:prSet phldrT="[Text]"/>
      <dgm:spPr/>
      <dgm:t>
        <a:bodyPr/>
        <a:lstStyle/>
        <a:p>
          <a:r>
            <a:rPr lang="en-US" dirty="0"/>
            <a:t>January</a:t>
          </a:r>
        </a:p>
      </dgm:t>
    </dgm:pt>
    <dgm:pt modelId="{79E0F6F6-8410-3D40-B61D-B22AB1F6B100}" type="parTrans" cxnId="{C48F33C2-9082-7A41-B05B-AAF255D2176C}">
      <dgm:prSet/>
      <dgm:spPr/>
      <dgm:t>
        <a:bodyPr/>
        <a:lstStyle/>
        <a:p>
          <a:endParaRPr lang="en-US"/>
        </a:p>
      </dgm:t>
    </dgm:pt>
    <dgm:pt modelId="{34A29B7F-77E7-1943-A026-7C5C201ACB75}" type="sibTrans" cxnId="{C48F33C2-9082-7A41-B05B-AAF255D2176C}">
      <dgm:prSet/>
      <dgm:spPr/>
      <dgm:t>
        <a:bodyPr/>
        <a:lstStyle/>
        <a:p>
          <a:endParaRPr lang="en-US"/>
        </a:p>
      </dgm:t>
    </dgm:pt>
    <dgm:pt modelId="{ED45A225-C0C2-8048-B519-60D38C9E17C6}">
      <dgm:prSet phldrT="[Text]"/>
      <dgm:spPr/>
      <dgm:t>
        <a:bodyPr/>
        <a:lstStyle/>
        <a:p>
          <a:r>
            <a:rPr lang="en-US" dirty="0"/>
            <a:t>February</a:t>
          </a:r>
        </a:p>
      </dgm:t>
    </dgm:pt>
    <dgm:pt modelId="{F47C34E9-ED56-6745-BBF9-CDA43F90774A}" type="parTrans" cxnId="{DEA10D3D-11F0-264F-BCD6-93CBE1980E46}">
      <dgm:prSet/>
      <dgm:spPr/>
      <dgm:t>
        <a:bodyPr/>
        <a:lstStyle/>
        <a:p>
          <a:endParaRPr lang="en-US"/>
        </a:p>
      </dgm:t>
    </dgm:pt>
    <dgm:pt modelId="{672D222E-4B6D-B341-A256-7B19B6CE76F6}" type="sibTrans" cxnId="{DEA10D3D-11F0-264F-BCD6-93CBE1980E46}">
      <dgm:prSet/>
      <dgm:spPr/>
      <dgm:t>
        <a:bodyPr/>
        <a:lstStyle/>
        <a:p>
          <a:endParaRPr lang="en-US"/>
        </a:p>
      </dgm:t>
    </dgm:pt>
    <dgm:pt modelId="{95B876EB-6CB6-DC4D-B70E-442A8A6BACBA}">
      <dgm:prSet phldrT="[Text]"/>
      <dgm:spPr/>
      <dgm:t>
        <a:bodyPr/>
        <a:lstStyle/>
        <a:p>
          <a:r>
            <a:rPr lang="en-US" dirty="0"/>
            <a:t>March</a:t>
          </a:r>
        </a:p>
      </dgm:t>
    </dgm:pt>
    <dgm:pt modelId="{955504E4-5403-9D4D-8FBB-C7A1848DC800}" type="parTrans" cxnId="{6BA679BD-7A65-4746-8194-79F60E4E23AD}">
      <dgm:prSet/>
      <dgm:spPr/>
      <dgm:t>
        <a:bodyPr/>
        <a:lstStyle/>
        <a:p>
          <a:endParaRPr lang="en-US"/>
        </a:p>
      </dgm:t>
    </dgm:pt>
    <dgm:pt modelId="{64FF5E84-09D9-7A49-9032-F85F5E749AAC}" type="sibTrans" cxnId="{6BA679BD-7A65-4746-8194-79F60E4E23AD}">
      <dgm:prSet/>
      <dgm:spPr/>
      <dgm:t>
        <a:bodyPr/>
        <a:lstStyle/>
        <a:p>
          <a:endParaRPr lang="en-US"/>
        </a:p>
      </dgm:t>
    </dgm:pt>
    <dgm:pt modelId="{1A2AF00E-1164-FA40-BEED-E51C7BF7EC24}">
      <dgm:prSet phldrT="[Text]"/>
      <dgm:spPr/>
      <dgm:t>
        <a:bodyPr/>
        <a:lstStyle/>
        <a:p>
          <a:r>
            <a:rPr lang="en-US" dirty="0"/>
            <a:t>April</a:t>
          </a:r>
        </a:p>
      </dgm:t>
    </dgm:pt>
    <dgm:pt modelId="{41566799-28FD-0149-8DDF-3A84523D5CB5}" type="parTrans" cxnId="{8F2F9E9B-910F-834C-A9F9-AEE912B3573C}">
      <dgm:prSet/>
      <dgm:spPr/>
      <dgm:t>
        <a:bodyPr/>
        <a:lstStyle/>
        <a:p>
          <a:endParaRPr lang="en-US"/>
        </a:p>
      </dgm:t>
    </dgm:pt>
    <dgm:pt modelId="{61CE958E-24E5-BC46-805B-584D72740F82}" type="sibTrans" cxnId="{8F2F9E9B-910F-834C-A9F9-AEE912B3573C}">
      <dgm:prSet/>
      <dgm:spPr/>
      <dgm:t>
        <a:bodyPr/>
        <a:lstStyle/>
        <a:p>
          <a:endParaRPr lang="en-US"/>
        </a:p>
      </dgm:t>
    </dgm:pt>
    <dgm:pt modelId="{D80AA439-3E56-A64A-82D4-B190BAAC5F61}">
      <dgm:prSet phldrT="[Text]"/>
      <dgm:spPr/>
      <dgm:t>
        <a:bodyPr/>
        <a:lstStyle/>
        <a:p>
          <a:r>
            <a:rPr lang="en-US" dirty="0"/>
            <a:t>May</a:t>
          </a:r>
        </a:p>
      </dgm:t>
    </dgm:pt>
    <dgm:pt modelId="{F43B14BF-70E8-9E48-83E8-6B4B8CEFED50}" type="parTrans" cxnId="{432DBF31-EA2A-F74B-9855-FCEA36B94A75}">
      <dgm:prSet/>
      <dgm:spPr/>
      <dgm:t>
        <a:bodyPr/>
        <a:lstStyle/>
        <a:p>
          <a:endParaRPr lang="en-US"/>
        </a:p>
      </dgm:t>
    </dgm:pt>
    <dgm:pt modelId="{2FCAAEEF-42E6-CC49-817C-37026B154266}" type="sibTrans" cxnId="{432DBF31-EA2A-F74B-9855-FCEA36B94A75}">
      <dgm:prSet/>
      <dgm:spPr/>
      <dgm:t>
        <a:bodyPr/>
        <a:lstStyle/>
        <a:p>
          <a:endParaRPr lang="en-US"/>
        </a:p>
      </dgm:t>
    </dgm:pt>
    <dgm:pt modelId="{8C07E709-E9C4-3942-8B24-FD84E5171CDC}">
      <dgm:prSet phldrT="[Text]"/>
      <dgm:spPr/>
      <dgm:t>
        <a:bodyPr/>
        <a:lstStyle/>
        <a:p>
          <a:r>
            <a:rPr lang="en-US" dirty="0"/>
            <a:t>Procurement of site-to-site link</a:t>
          </a:r>
        </a:p>
      </dgm:t>
    </dgm:pt>
    <dgm:pt modelId="{C1C01F54-AF1F-CC4A-884C-38C7360C7914}" type="parTrans" cxnId="{3BAE9963-5C7B-B341-AE6E-0B7D376479FB}">
      <dgm:prSet/>
      <dgm:spPr/>
      <dgm:t>
        <a:bodyPr/>
        <a:lstStyle/>
        <a:p>
          <a:endParaRPr lang="en-US"/>
        </a:p>
      </dgm:t>
    </dgm:pt>
    <dgm:pt modelId="{BA171211-F8AF-DB4F-98EF-30D018AF0668}" type="sibTrans" cxnId="{3BAE9963-5C7B-B341-AE6E-0B7D376479FB}">
      <dgm:prSet/>
      <dgm:spPr/>
      <dgm:t>
        <a:bodyPr/>
        <a:lstStyle/>
        <a:p>
          <a:endParaRPr lang="en-US"/>
        </a:p>
      </dgm:t>
    </dgm:pt>
    <dgm:pt modelId="{9FFC3E28-8DCA-CE42-A8A3-92BBB940DB9F}">
      <dgm:prSet phldrT="[Text]"/>
      <dgm:spPr/>
      <dgm:t>
        <a:bodyPr/>
        <a:lstStyle/>
        <a:p>
          <a:r>
            <a:rPr lang="en-US" dirty="0"/>
            <a:t>Storage system final design</a:t>
          </a:r>
        </a:p>
      </dgm:t>
    </dgm:pt>
    <dgm:pt modelId="{BA2775D6-78E6-2547-943A-7C687B098CFE}" type="sibTrans" cxnId="{AC61F6E9-5D96-7041-8656-B1A3D6C28538}">
      <dgm:prSet/>
      <dgm:spPr/>
      <dgm:t>
        <a:bodyPr/>
        <a:lstStyle/>
        <a:p>
          <a:endParaRPr lang="en-US"/>
        </a:p>
      </dgm:t>
    </dgm:pt>
    <dgm:pt modelId="{4041310C-8B2B-FB41-9393-365B622A32FA}" type="parTrans" cxnId="{AC61F6E9-5D96-7041-8656-B1A3D6C28538}">
      <dgm:prSet/>
      <dgm:spPr/>
      <dgm:t>
        <a:bodyPr/>
        <a:lstStyle/>
        <a:p>
          <a:endParaRPr lang="en-US"/>
        </a:p>
      </dgm:t>
    </dgm:pt>
    <dgm:pt modelId="{7AE3B115-9162-A54A-89B2-58C7B6BF9289}">
      <dgm:prSet phldrT="[Text]"/>
      <dgm:spPr/>
      <dgm:t>
        <a:bodyPr/>
        <a:lstStyle/>
        <a:p>
          <a:endParaRPr lang="en-US" i="1" dirty="0"/>
        </a:p>
      </dgm:t>
    </dgm:pt>
    <dgm:pt modelId="{41818E38-5A59-4A45-A19E-F21AC570C77B}" type="parTrans" cxnId="{9CD75EBA-82BD-3745-A9F5-F434812A69C7}">
      <dgm:prSet/>
      <dgm:spPr/>
      <dgm:t>
        <a:bodyPr/>
        <a:lstStyle/>
        <a:p>
          <a:endParaRPr lang="en-US"/>
        </a:p>
      </dgm:t>
    </dgm:pt>
    <dgm:pt modelId="{D609AA15-14FC-C549-B49C-B0CE14DB253D}" type="sibTrans" cxnId="{9CD75EBA-82BD-3745-A9F5-F434812A69C7}">
      <dgm:prSet/>
      <dgm:spPr/>
      <dgm:t>
        <a:bodyPr/>
        <a:lstStyle/>
        <a:p>
          <a:endParaRPr lang="en-US"/>
        </a:p>
      </dgm:t>
    </dgm:pt>
    <dgm:pt modelId="{9FD01797-5D4C-C54A-844F-3BC1C59B84B6}">
      <dgm:prSet phldrT="[Text]"/>
      <dgm:spPr/>
      <dgm:t>
        <a:bodyPr/>
        <a:lstStyle/>
        <a:p>
          <a:r>
            <a:rPr lang="en-US" dirty="0"/>
            <a:t>Initial network design completed</a:t>
          </a:r>
        </a:p>
      </dgm:t>
    </dgm:pt>
    <dgm:pt modelId="{A2A16391-C2D9-F141-8772-D2F01D68D372}" type="parTrans" cxnId="{83905B91-2E1B-6E4A-AB75-A3567CE8CD06}">
      <dgm:prSet/>
      <dgm:spPr/>
      <dgm:t>
        <a:bodyPr/>
        <a:lstStyle/>
        <a:p>
          <a:endParaRPr lang="en-US"/>
        </a:p>
      </dgm:t>
    </dgm:pt>
    <dgm:pt modelId="{C70A2CA1-7003-4042-B9BC-2F9D5E6AAFF1}" type="sibTrans" cxnId="{83905B91-2E1B-6E4A-AB75-A3567CE8CD06}">
      <dgm:prSet/>
      <dgm:spPr/>
      <dgm:t>
        <a:bodyPr/>
        <a:lstStyle/>
        <a:p>
          <a:endParaRPr lang="en-US"/>
        </a:p>
      </dgm:t>
    </dgm:pt>
    <dgm:pt modelId="{B2221061-7118-1D4C-AAF4-1ACA918CB50B}">
      <dgm:prSet phldrT="[Text]"/>
      <dgm:spPr/>
      <dgm:t>
        <a:bodyPr/>
        <a:lstStyle/>
        <a:p>
          <a:r>
            <a:rPr lang="en-US" dirty="0"/>
            <a:t>Site-to-site link established </a:t>
          </a:r>
        </a:p>
      </dgm:t>
    </dgm:pt>
    <dgm:pt modelId="{945C854F-A670-3D46-B90E-97C0013BF499}" type="parTrans" cxnId="{497C0B30-F6F7-DE4D-AEBF-D9C57E389108}">
      <dgm:prSet/>
      <dgm:spPr/>
      <dgm:t>
        <a:bodyPr/>
        <a:lstStyle/>
        <a:p>
          <a:endParaRPr lang="en-US"/>
        </a:p>
      </dgm:t>
    </dgm:pt>
    <dgm:pt modelId="{98979577-7ED7-9A40-9988-2BDAFA9C5BD6}" type="sibTrans" cxnId="{497C0B30-F6F7-DE4D-AEBF-D9C57E389108}">
      <dgm:prSet/>
      <dgm:spPr/>
      <dgm:t>
        <a:bodyPr/>
        <a:lstStyle/>
        <a:p>
          <a:endParaRPr lang="en-US"/>
        </a:p>
      </dgm:t>
    </dgm:pt>
    <dgm:pt modelId="{65E743A2-017B-2B46-A8CB-E81E1A868072}">
      <dgm:prSet phldrT="[Text]"/>
      <dgm:spPr/>
      <dgm:t>
        <a:bodyPr/>
        <a:lstStyle/>
        <a:p>
          <a:r>
            <a:rPr lang="en-US" i="1" dirty="0"/>
            <a:t>CPH server room design phase</a:t>
          </a:r>
        </a:p>
      </dgm:t>
    </dgm:pt>
    <dgm:pt modelId="{EA811763-26E7-D24F-8A00-730C558A0AEF}" type="parTrans" cxnId="{EF84F341-1462-E145-B147-22C0BE840F35}">
      <dgm:prSet/>
      <dgm:spPr/>
      <dgm:t>
        <a:bodyPr/>
        <a:lstStyle/>
        <a:p>
          <a:endParaRPr lang="en-US"/>
        </a:p>
      </dgm:t>
    </dgm:pt>
    <dgm:pt modelId="{C5C9517F-2F01-DC4E-8B2A-3465A5F46CB9}" type="sibTrans" cxnId="{EF84F341-1462-E145-B147-22C0BE840F35}">
      <dgm:prSet/>
      <dgm:spPr/>
      <dgm:t>
        <a:bodyPr/>
        <a:lstStyle/>
        <a:p>
          <a:endParaRPr lang="en-US"/>
        </a:p>
      </dgm:t>
    </dgm:pt>
    <dgm:pt modelId="{E5CB057F-0D10-6647-8325-C905FD25BC18}">
      <dgm:prSet phldrT="[Text]"/>
      <dgm:spPr/>
      <dgm:t>
        <a:bodyPr/>
        <a:lstStyle/>
        <a:p>
          <a:r>
            <a:rPr lang="en-US" i="1" dirty="0"/>
            <a:t>Upgrade all virtual hosts to 10Gb/s backbone</a:t>
          </a:r>
          <a:endParaRPr lang="en-US" dirty="0"/>
        </a:p>
      </dgm:t>
    </dgm:pt>
    <dgm:pt modelId="{EF5DF2E9-EFCC-EA4A-9057-41E4752BF4D5}" type="parTrans" cxnId="{9D4E61F6-EFC2-2344-BA4F-77A85F21B669}">
      <dgm:prSet/>
      <dgm:spPr/>
      <dgm:t>
        <a:bodyPr/>
        <a:lstStyle/>
        <a:p>
          <a:endParaRPr lang="en-US"/>
        </a:p>
      </dgm:t>
    </dgm:pt>
    <dgm:pt modelId="{FC41D12A-0E81-F248-B1B4-55BE8A13C5A6}" type="sibTrans" cxnId="{9D4E61F6-EFC2-2344-BA4F-77A85F21B669}">
      <dgm:prSet/>
      <dgm:spPr/>
      <dgm:t>
        <a:bodyPr/>
        <a:lstStyle/>
        <a:p>
          <a:endParaRPr lang="en-US"/>
        </a:p>
      </dgm:t>
    </dgm:pt>
    <dgm:pt modelId="{71E556FB-E3D8-504B-A674-CD0F34AB1DB0}">
      <dgm:prSet phldrT="[Text]"/>
      <dgm:spPr/>
      <dgm:t>
        <a:bodyPr/>
        <a:lstStyle/>
        <a:p>
          <a:r>
            <a:rPr lang="en-US" dirty="0"/>
            <a:t>RFI for storage systems published</a:t>
          </a:r>
        </a:p>
      </dgm:t>
    </dgm:pt>
    <dgm:pt modelId="{201BAC52-59B1-864D-A6DB-10095058BF49}" type="parTrans" cxnId="{7038FE78-37C6-AC45-B292-D577032DC0B3}">
      <dgm:prSet/>
      <dgm:spPr/>
      <dgm:t>
        <a:bodyPr/>
        <a:lstStyle/>
        <a:p>
          <a:endParaRPr lang="en-US"/>
        </a:p>
      </dgm:t>
    </dgm:pt>
    <dgm:pt modelId="{2DB1358F-24C1-DF48-A405-4819A9CC537B}" type="sibTrans" cxnId="{7038FE78-37C6-AC45-B292-D577032DC0B3}">
      <dgm:prSet/>
      <dgm:spPr/>
      <dgm:t>
        <a:bodyPr/>
        <a:lstStyle/>
        <a:p>
          <a:endParaRPr lang="en-US"/>
        </a:p>
      </dgm:t>
    </dgm:pt>
    <dgm:pt modelId="{7941EED7-B9DF-E243-9DAA-6AE1547BE3B9}">
      <dgm:prSet phldrT="[Text]"/>
      <dgm:spPr/>
      <dgm:t>
        <a:bodyPr/>
        <a:lstStyle/>
        <a:p>
          <a:r>
            <a:rPr lang="en-US" dirty="0" err="1"/>
            <a:t>Jupyter</a:t>
          </a:r>
          <a:r>
            <a:rPr lang="en-US" dirty="0"/>
            <a:t> hub deployed for DMSC as part of </a:t>
          </a:r>
          <a:r>
            <a:rPr lang="en-US" dirty="0" err="1"/>
            <a:t>PaNOSC</a:t>
          </a:r>
          <a:endParaRPr lang="en-US" dirty="0"/>
        </a:p>
      </dgm:t>
    </dgm:pt>
    <dgm:pt modelId="{3065640A-1D76-1D47-99CB-DBA8E68467DB}" type="parTrans" cxnId="{DE3811AB-ACD3-A848-8C89-EBDE51F247AD}">
      <dgm:prSet/>
      <dgm:spPr/>
      <dgm:t>
        <a:bodyPr/>
        <a:lstStyle/>
        <a:p>
          <a:endParaRPr lang="en-US"/>
        </a:p>
      </dgm:t>
    </dgm:pt>
    <dgm:pt modelId="{64A18E15-5A61-A64F-9070-7A834AFEFD61}" type="sibTrans" cxnId="{DE3811AB-ACD3-A848-8C89-EBDE51F247AD}">
      <dgm:prSet/>
      <dgm:spPr/>
      <dgm:t>
        <a:bodyPr/>
        <a:lstStyle/>
        <a:p>
          <a:endParaRPr lang="en-US"/>
        </a:p>
      </dgm:t>
    </dgm:pt>
    <dgm:pt modelId="{DACD30CB-BCAE-024E-9FBB-565A8A37EDA7}">
      <dgm:prSet phldrT="[Text]"/>
      <dgm:spPr/>
      <dgm:t>
        <a:bodyPr/>
        <a:lstStyle/>
        <a:p>
          <a:r>
            <a:rPr lang="en-US" dirty="0"/>
            <a:t>Plan for moving from interim data center to CPH server room in place</a:t>
          </a:r>
        </a:p>
      </dgm:t>
    </dgm:pt>
    <dgm:pt modelId="{E4A66DBE-420A-6345-89E4-EDF87EB5D9F5}" type="parTrans" cxnId="{3FA1BEAD-6860-4242-9933-C4A27FFC96F0}">
      <dgm:prSet/>
      <dgm:spPr/>
      <dgm:t>
        <a:bodyPr/>
        <a:lstStyle/>
        <a:p>
          <a:endParaRPr lang="en-US"/>
        </a:p>
      </dgm:t>
    </dgm:pt>
    <dgm:pt modelId="{66C0F54F-5FFB-1945-BC75-7420DF3F98A2}" type="sibTrans" cxnId="{3FA1BEAD-6860-4242-9933-C4A27FFC96F0}">
      <dgm:prSet/>
      <dgm:spPr/>
      <dgm:t>
        <a:bodyPr/>
        <a:lstStyle/>
        <a:p>
          <a:endParaRPr lang="en-US"/>
        </a:p>
      </dgm:t>
    </dgm:pt>
    <dgm:pt modelId="{113835E4-7756-3D4A-B7E0-AD202246B375}">
      <dgm:prSet phldrT="[Text]"/>
      <dgm:spPr/>
      <dgm:t>
        <a:bodyPr/>
        <a:lstStyle/>
        <a:p>
          <a:r>
            <a:rPr lang="en-US" dirty="0"/>
            <a:t>June</a:t>
          </a:r>
        </a:p>
      </dgm:t>
    </dgm:pt>
    <dgm:pt modelId="{8B2B6E61-40B6-CB42-9DFC-F819A48E2233}" type="parTrans" cxnId="{D86454CD-479A-9F48-AB2A-CB4A33F7EC0F}">
      <dgm:prSet/>
      <dgm:spPr/>
      <dgm:t>
        <a:bodyPr/>
        <a:lstStyle/>
        <a:p>
          <a:endParaRPr lang="en-US"/>
        </a:p>
      </dgm:t>
    </dgm:pt>
    <dgm:pt modelId="{D459C2D8-BAF0-FA49-B226-D4F86FFD658F}" type="sibTrans" cxnId="{D86454CD-479A-9F48-AB2A-CB4A33F7EC0F}">
      <dgm:prSet/>
      <dgm:spPr/>
      <dgm:t>
        <a:bodyPr/>
        <a:lstStyle/>
        <a:p>
          <a:endParaRPr lang="en-US"/>
        </a:p>
      </dgm:t>
    </dgm:pt>
    <dgm:pt modelId="{B32CDFC8-5706-414A-A12A-68E0C7089819}">
      <dgm:prSet phldrT="[Text]"/>
      <dgm:spPr/>
      <dgm:t>
        <a:bodyPr/>
        <a:lstStyle/>
        <a:p>
          <a:r>
            <a:rPr lang="en-US" dirty="0"/>
            <a:t>CPH server room construction started</a:t>
          </a:r>
        </a:p>
      </dgm:t>
    </dgm:pt>
    <dgm:pt modelId="{C262F096-3A8A-2246-900B-972C933700E8}" type="parTrans" cxnId="{733E043F-C9B2-344C-B840-72920B96BC19}">
      <dgm:prSet/>
      <dgm:spPr/>
      <dgm:t>
        <a:bodyPr/>
        <a:lstStyle/>
        <a:p>
          <a:endParaRPr lang="en-US"/>
        </a:p>
      </dgm:t>
    </dgm:pt>
    <dgm:pt modelId="{463BC4BC-87B6-424E-9A2A-DDD119B26C34}" type="sibTrans" cxnId="{733E043F-C9B2-344C-B840-72920B96BC19}">
      <dgm:prSet/>
      <dgm:spPr/>
      <dgm:t>
        <a:bodyPr/>
        <a:lstStyle/>
        <a:p>
          <a:endParaRPr lang="en-US"/>
        </a:p>
      </dgm:t>
    </dgm:pt>
    <dgm:pt modelId="{63887052-8461-B940-97C3-4A90C4FF3D59}">
      <dgm:prSet phldrT="[Text]"/>
      <dgm:spPr/>
      <dgm:t>
        <a:bodyPr/>
        <a:lstStyle/>
        <a:p>
          <a:r>
            <a:rPr lang="en-US" i="1" dirty="0"/>
            <a:t>GPN design work part 1</a:t>
          </a:r>
        </a:p>
      </dgm:t>
    </dgm:pt>
    <dgm:pt modelId="{86C498F7-5C0B-6349-8F04-8D95F685F030}" type="parTrans" cxnId="{3D8E7091-A088-9B4A-B51E-D1F3F9530E69}">
      <dgm:prSet/>
      <dgm:spPr/>
      <dgm:t>
        <a:bodyPr/>
        <a:lstStyle/>
        <a:p>
          <a:endParaRPr lang="en-US"/>
        </a:p>
      </dgm:t>
    </dgm:pt>
    <dgm:pt modelId="{7B0D89AC-1C56-7240-A61C-2699182E58AD}" type="sibTrans" cxnId="{3D8E7091-A088-9B4A-B51E-D1F3F9530E69}">
      <dgm:prSet/>
      <dgm:spPr/>
      <dgm:t>
        <a:bodyPr/>
        <a:lstStyle/>
        <a:p>
          <a:endParaRPr lang="en-US"/>
        </a:p>
      </dgm:t>
    </dgm:pt>
    <dgm:pt modelId="{CAA6531E-52AB-6940-9A7E-2EF5C478694F}">
      <dgm:prSet phldrT="[Text]"/>
      <dgm:spPr/>
      <dgm:t>
        <a:bodyPr/>
        <a:lstStyle/>
        <a:p>
          <a:r>
            <a:rPr lang="en-US" i="1" dirty="0"/>
            <a:t>engaging in synergy works</a:t>
          </a:r>
        </a:p>
      </dgm:t>
    </dgm:pt>
    <dgm:pt modelId="{DDE8C2DC-E05B-D447-BF38-94BB8ED458FA}" type="parTrans" cxnId="{D75B56BC-6ED4-6443-92BD-65D04AFEC6ED}">
      <dgm:prSet/>
      <dgm:spPr/>
      <dgm:t>
        <a:bodyPr/>
        <a:lstStyle/>
        <a:p>
          <a:endParaRPr lang="en-US"/>
        </a:p>
      </dgm:t>
    </dgm:pt>
    <dgm:pt modelId="{D49AF7F4-4E7D-CD4F-9117-95ECAC993EFB}" type="sibTrans" cxnId="{D75B56BC-6ED4-6443-92BD-65D04AFEC6ED}">
      <dgm:prSet/>
      <dgm:spPr/>
      <dgm:t>
        <a:bodyPr/>
        <a:lstStyle/>
        <a:p>
          <a:endParaRPr lang="en-US"/>
        </a:p>
      </dgm:t>
    </dgm:pt>
    <dgm:pt modelId="{8554E654-2B1A-8243-917E-A52816D5465F}">
      <dgm:prSet phldrT="[Text]"/>
      <dgm:spPr/>
      <dgm:t>
        <a:bodyPr/>
        <a:lstStyle/>
        <a:p>
          <a:r>
            <a:rPr lang="en-US" dirty="0"/>
            <a:t>CUB server room procurement completed</a:t>
          </a:r>
        </a:p>
      </dgm:t>
    </dgm:pt>
    <dgm:pt modelId="{F7273F96-DF81-2541-8804-47BE67171112}" type="parTrans" cxnId="{AE47AE5A-C99F-D44B-86A4-20271BCBBB96}">
      <dgm:prSet/>
      <dgm:spPr/>
      <dgm:t>
        <a:bodyPr/>
        <a:lstStyle/>
        <a:p>
          <a:endParaRPr lang="en-US"/>
        </a:p>
      </dgm:t>
    </dgm:pt>
    <dgm:pt modelId="{22E0A260-BD13-4748-AABB-7469185F1E25}" type="sibTrans" cxnId="{AE47AE5A-C99F-D44B-86A4-20271BCBBB96}">
      <dgm:prSet/>
      <dgm:spPr/>
      <dgm:t>
        <a:bodyPr/>
        <a:lstStyle/>
        <a:p>
          <a:endParaRPr lang="en-US"/>
        </a:p>
      </dgm:t>
    </dgm:pt>
    <dgm:pt modelId="{90714683-0709-C540-A3D5-55AC6F17A4C9}">
      <dgm:prSet/>
      <dgm:spPr/>
      <dgm:t>
        <a:bodyPr/>
        <a:lstStyle/>
        <a:p>
          <a:r>
            <a:rPr lang="en-US" dirty="0"/>
            <a:t>Initial works for site-to-site link conducted</a:t>
          </a:r>
        </a:p>
      </dgm:t>
    </dgm:pt>
    <dgm:pt modelId="{61923D75-76E9-E247-BE1D-55C5D886A2C4}" type="parTrans" cxnId="{6E71EDAE-0343-3243-9CA6-E7DEE8E6346A}">
      <dgm:prSet/>
      <dgm:spPr/>
      <dgm:t>
        <a:bodyPr/>
        <a:lstStyle/>
        <a:p>
          <a:endParaRPr lang="en-US"/>
        </a:p>
      </dgm:t>
    </dgm:pt>
    <dgm:pt modelId="{2294FEBE-1D4A-5B4E-A0DA-51C902648046}" type="sibTrans" cxnId="{6E71EDAE-0343-3243-9CA6-E7DEE8E6346A}">
      <dgm:prSet/>
      <dgm:spPr/>
      <dgm:t>
        <a:bodyPr/>
        <a:lstStyle/>
        <a:p>
          <a:endParaRPr lang="en-US"/>
        </a:p>
      </dgm:t>
    </dgm:pt>
    <dgm:pt modelId="{07C07791-1DFA-5D41-82E0-C9A67D224231}">
      <dgm:prSet phldrT="[Text]"/>
      <dgm:spPr/>
      <dgm:t>
        <a:bodyPr/>
        <a:lstStyle/>
        <a:p>
          <a:r>
            <a:rPr lang="en-US" dirty="0"/>
            <a:t>Monitoring improvements</a:t>
          </a:r>
        </a:p>
      </dgm:t>
    </dgm:pt>
    <dgm:pt modelId="{EBBA2897-1FDA-7145-919F-C96AB7650932}" type="parTrans" cxnId="{FEF1E551-8200-2347-924C-DD99BFA4B959}">
      <dgm:prSet/>
      <dgm:spPr/>
      <dgm:t>
        <a:bodyPr/>
        <a:lstStyle/>
        <a:p>
          <a:endParaRPr lang="en-US"/>
        </a:p>
      </dgm:t>
    </dgm:pt>
    <dgm:pt modelId="{150B614F-01BB-4043-882E-091C3CD589D8}" type="sibTrans" cxnId="{FEF1E551-8200-2347-924C-DD99BFA4B959}">
      <dgm:prSet/>
      <dgm:spPr/>
      <dgm:t>
        <a:bodyPr/>
        <a:lstStyle/>
        <a:p>
          <a:endParaRPr lang="en-US"/>
        </a:p>
      </dgm:t>
    </dgm:pt>
    <dgm:pt modelId="{C5FA8005-7350-6D40-8BE3-5A1CAF8ED9C2}">
      <dgm:prSet phldrT="[Text]"/>
      <dgm:spPr/>
      <dgm:t>
        <a:bodyPr/>
        <a:lstStyle/>
        <a:p>
          <a:r>
            <a:rPr lang="en-US" dirty="0" err="1"/>
            <a:t>DevOPS</a:t>
          </a:r>
          <a:r>
            <a:rPr lang="en-US" dirty="0"/>
            <a:t> improvements part 1 completed	</a:t>
          </a:r>
        </a:p>
      </dgm:t>
    </dgm:pt>
    <dgm:pt modelId="{FE3B3161-E268-7043-8742-53A546A1D8DB}" type="parTrans" cxnId="{0918E810-1D7C-2249-9B53-FEB3CE4F343A}">
      <dgm:prSet/>
      <dgm:spPr/>
      <dgm:t>
        <a:bodyPr/>
        <a:lstStyle/>
        <a:p>
          <a:endParaRPr lang="en-US"/>
        </a:p>
      </dgm:t>
    </dgm:pt>
    <dgm:pt modelId="{91E4F2F3-A38B-444D-A522-CF2999FA7F15}" type="sibTrans" cxnId="{0918E810-1D7C-2249-9B53-FEB3CE4F343A}">
      <dgm:prSet/>
      <dgm:spPr/>
      <dgm:t>
        <a:bodyPr/>
        <a:lstStyle/>
        <a:p>
          <a:endParaRPr lang="en-US"/>
        </a:p>
      </dgm:t>
    </dgm:pt>
    <dgm:pt modelId="{6E49D066-8809-A74B-9534-8447EA8F082D}">
      <dgm:prSet/>
      <dgm:spPr/>
      <dgm:t>
        <a:bodyPr/>
        <a:lstStyle/>
        <a:p>
          <a:r>
            <a:rPr lang="en-US" dirty="0"/>
            <a:t>RFQ fir storage system published</a:t>
          </a:r>
        </a:p>
      </dgm:t>
    </dgm:pt>
    <dgm:pt modelId="{4C096131-35CE-924B-BFE6-4DCAA094BF1F}" type="parTrans" cxnId="{39754DCB-E380-C447-AB31-24A2E522822E}">
      <dgm:prSet/>
      <dgm:spPr/>
      <dgm:t>
        <a:bodyPr/>
        <a:lstStyle/>
        <a:p>
          <a:endParaRPr lang="en-US"/>
        </a:p>
      </dgm:t>
    </dgm:pt>
    <dgm:pt modelId="{3F48A443-7BA0-8E43-896E-405BC1EC1B86}" type="sibTrans" cxnId="{39754DCB-E380-C447-AB31-24A2E522822E}">
      <dgm:prSet/>
      <dgm:spPr/>
      <dgm:t>
        <a:bodyPr/>
        <a:lstStyle/>
        <a:p>
          <a:endParaRPr lang="en-US"/>
        </a:p>
      </dgm:t>
    </dgm:pt>
    <dgm:pt modelId="{BB5B5EE3-F95B-2D45-AE24-19318FA3EA20}">
      <dgm:prSet/>
      <dgm:spPr/>
      <dgm:t>
        <a:bodyPr/>
        <a:lstStyle/>
        <a:p>
          <a:r>
            <a:rPr lang="en-US" dirty="0"/>
            <a:t>Cross facility working group on future technologies in place</a:t>
          </a:r>
        </a:p>
      </dgm:t>
    </dgm:pt>
    <dgm:pt modelId="{0FDBFED3-80C0-7346-A9C6-B7C3CB00A507}" type="parTrans" cxnId="{2B83A453-E222-0643-97D5-897B600BDBD5}">
      <dgm:prSet/>
      <dgm:spPr/>
      <dgm:t>
        <a:bodyPr/>
        <a:lstStyle/>
        <a:p>
          <a:endParaRPr lang="en-US"/>
        </a:p>
      </dgm:t>
    </dgm:pt>
    <dgm:pt modelId="{75424BBB-17AD-0B41-9E3F-C8A1FD05DE40}" type="sibTrans" cxnId="{2B83A453-E222-0643-97D5-897B600BDBD5}">
      <dgm:prSet/>
      <dgm:spPr/>
      <dgm:t>
        <a:bodyPr/>
        <a:lstStyle/>
        <a:p>
          <a:endParaRPr lang="en-US"/>
        </a:p>
      </dgm:t>
    </dgm:pt>
    <dgm:pt modelId="{336C2CEA-589A-DA4C-9DB9-BAF5F708E45F}" type="pres">
      <dgm:prSet presAssocID="{8E8AC6C6-5E29-0643-AF7B-E99F3462B859}" presName="Name0" presStyleCnt="0">
        <dgm:presLayoutVars>
          <dgm:dir/>
          <dgm:resizeHandles val="exact"/>
        </dgm:presLayoutVars>
      </dgm:prSet>
      <dgm:spPr/>
    </dgm:pt>
    <dgm:pt modelId="{B964F050-9133-9E48-8E53-1180CD3A898E}" type="pres">
      <dgm:prSet presAssocID="{8E8AC6C6-5E29-0643-AF7B-E99F3462B859}" presName="arrow" presStyleLbl="bgShp" presStyleIdx="0" presStyleCnt="1"/>
      <dgm:spPr/>
    </dgm:pt>
    <dgm:pt modelId="{809A6CE2-6A4B-9848-A0BE-CDE688C84B10}" type="pres">
      <dgm:prSet presAssocID="{8E8AC6C6-5E29-0643-AF7B-E99F3462B859}" presName="points" presStyleCnt="0"/>
      <dgm:spPr/>
    </dgm:pt>
    <dgm:pt modelId="{A0505EE0-D0E2-C648-9FEA-D345D37A9672}" type="pres">
      <dgm:prSet presAssocID="{04E6420D-652A-4348-8746-0F1A8D8F7828}" presName="compositeA" presStyleCnt="0"/>
      <dgm:spPr/>
    </dgm:pt>
    <dgm:pt modelId="{A7489E51-4EFB-B74A-84BE-4281044A9CF6}" type="pres">
      <dgm:prSet presAssocID="{04E6420D-652A-4348-8746-0F1A8D8F7828}" presName="textA" presStyleLbl="revTx" presStyleIdx="0" presStyleCnt="6">
        <dgm:presLayoutVars>
          <dgm:bulletEnabled val="1"/>
        </dgm:presLayoutVars>
      </dgm:prSet>
      <dgm:spPr/>
    </dgm:pt>
    <dgm:pt modelId="{3018CB3D-35EC-E64B-AAF2-EE1ABD26155D}" type="pres">
      <dgm:prSet presAssocID="{04E6420D-652A-4348-8746-0F1A8D8F7828}" presName="circleA" presStyleLbl="node1" presStyleIdx="0" presStyleCnt="6"/>
      <dgm:spPr>
        <a:solidFill>
          <a:srgbClr val="008000"/>
        </a:solidFill>
      </dgm:spPr>
    </dgm:pt>
    <dgm:pt modelId="{57CBBEB0-47C4-E942-B7C2-E3F915FD453A}" type="pres">
      <dgm:prSet presAssocID="{04E6420D-652A-4348-8746-0F1A8D8F7828}" presName="spaceA" presStyleCnt="0"/>
      <dgm:spPr/>
    </dgm:pt>
    <dgm:pt modelId="{EB3265B6-049C-D746-8F34-1FA36D699B00}" type="pres">
      <dgm:prSet presAssocID="{34A29B7F-77E7-1943-A026-7C5C201ACB75}" presName="space" presStyleCnt="0"/>
      <dgm:spPr/>
    </dgm:pt>
    <dgm:pt modelId="{3FE6ABA8-AA3A-2447-8A7C-55AF39C3BB92}" type="pres">
      <dgm:prSet presAssocID="{ED45A225-C0C2-8048-B519-60D38C9E17C6}" presName="compositeB" presStyleCnt="0"/>
      <dgm:spPr/>
    </dgm:pt>
    <dgm:pt modelId="{9204AC92-B20D-EC4D-B5DB-9D8FA45B76A8}" type="pres">
      <dgm:prSet presAssocID="{ED45A225-C0C2-8048-B519-60D38C9E17C6}" presName="textB" presStyleLbl="revTx" presStyleIdx="1" presStyleCnt="6" custScaleY="70689">
        <dgm:presLayoutVars>
          <dgm:bulletEnabled val="1"/>
        </dgm:presLayoutVars>
      </dgm:prSet>
      <dgm:spPr/>
    </dgm:pt>
    <dgm:pt modelId="{3AA44315-73DE-F641-B0D8-0CA1611D7B22}" type="pres">
      <dgm:prSet presAssocID="{ED45A225-C0C2-8048-B519-60D38C9E17C6}" presName="circleB" presStyleLbl="node1" presStyleIdx="1" presStyleCnt="6" custLinFactNeighborX="7393" custLinFactNeighborY="-27512"/>
      <dgm:spPr>
        <a:solidFill>
          <a:srgbClr val="008000"/>
        </a:solidFill>
      </dgm:spPr>
    </dgm:pt>
    <dgm:pt modelId="{20EB9554-3258-A54B-86D6-C0236C52F07D}" type="pres">
      <dgm:prSet presAssocID="{ED45A225-C0C2-8048-B519-60D38C9E17C6}" presName="spaceB" presStyleCnt="0"/>
      <dgm:spPr/>
    </dgm:pt>
    <dgm:pt modelId="{B3109956-AB5B-BD48-8857-82BBCDAC3821}" type="pres">
      <dgm:prSet presAssocID="{672D222E-4B6D-B341-A256-7B19B6CE76F6}" presName="space" presStyleCnt="0"/>
      <dgm:spPr/>
    </dgm:pt>
    <dgm:pt modelId="{A81330FE-B0B4-3D48-B06E-88D0ED6998E1}" type="pres">
      <dgm:prSet presAssocID="{95B876EB-6CB6-DC4D-B70E-442A8A6BACBA}" presName="compositeA" presStyleCnt="0"/>
      <dgm:spPr/>
    </dgm:pt>
    <dgm:pt modelId="{060BF7F5-F4C2-844F-8E9B-47CEDEA2AA53}" type="pres">
      <dgm:prSet presAssocID="{95B876EB-6CB6-DC4D-B70E-442A8A6BACBA}" presName="textA" presStyleLbl="revTx" presStyleIdx="2" presStyleCnt="6" custScaleY="70689">
        <dgm:presLayoutVars>
          <dgm:bulletEnabled val="1"/>
        </dgm:presLayoutVars>
      </dgm:prSet>
      <dgm:spPr/>
    </dgm:pt>
    <dgm:pt modelId="{83E86AF6-1C54-104A-8AD0-B15274482A1D}" type="pres">
      <dgm:prSet presAssocID="{95B876EB-6CB6-DC4D-B70E-442A8A6BACBA}" presName="circleA" presStyleLbl="node1" presStyleIdx="2" presStyleCnt="6" custLinFactNeighborX="-7461" custLinFactNeighborY="37022"/>
      <dgm:spPr>
        <a:solidFill>
          <a:srgbClr val="008001"/>
        </a:solidFill>
      </dgm:spPr>
    </dgm:pt>
    <dgm:pt modelId="{732CE146-3C2C-0749-B184-99B1FCF50B91}" type="pres">
      <dgm:prSet presAssocID="{95B876EB-6CB6-DC4D-B70E-442A8A6BACBA}" presName="spaceA" presStyleCnt="0"/>
      <dgm:spPr/>
    </dgm:pt>
    <dgm:pt modelId="{A27EA994-07A9-A748-979C-A5790043AF3F}" type="pres">
      <dgm:prSet presAssocID="{64FF5E84-09D9-7A49-9032-F85F5E749AAC}" presName="space" presStyleCnt="0"/>
      <dgm:spPr/>
    </dgm:pt>
    <dgm:pt modelId="{40B3BED3-2AAC-9040-A016-743CA099697A}" type="pres">
      <dgm:prSet presAssocID="{1A2AF00E-1164-FA40-BEED-E51C7BF7EC24}" presName="compositeB" presStyleCnt="0"/>
      <dgm:spPr/>
    </dgm:pt>
    <dgm:pt modelId="{A7ED3589-2FF4-B64B-9A50-A090C6FF926A}" type="pres">
      <dgm:prSet presAssocID="{1A2AF00E-1164-FA40-BEED-E51C7BF7EC24}" presName="textB" presStyleLbl="revTx" presStyleIdx="3" presStyleCnt="6">
        <dgm:presLayoutVars>
          <dgm:bulletEnabled val="1"/>
        </dgm:presLayoutVars>
      </dgm:prSet>
      <dgm:spPr/>
    </dgm:pt>
    <dgm:pt modelId="{29AEF871-38E6-0846-93A1-679F51B6E9A5}" type="pres">
      <dgm:prSet presAssocID="{1A2AF00E-1164-FA40-BEED-E51C7BF7EC24}" presName="circleB" presStyleLbl="node1" presStyleIdx="3" presStyleCnt="6"/>
      <dgm:spPr/>
    </dgm:pt>
    <dgm:pt modelId="{845F74CF-D3EA-764D-BCBD-623E016240AC}" type="pres">
      <dgm:prSet presAssocID="{1A2AF00E-1164-FA40-BEED-E51C7BF7EC24}" presName="spaceB" presStyleCnt="0"/>
      <dgm:spPr/>
    </dgm:pt>
    <dgm:pt modelId="{280CE56B-98A8-1143-AF4D-87DF97639A45}" type="pres">
      <dgm:prSet presAssocID="{61CE958E-24E5-BC46-805B-584D72740F82}" presName="space" presStyleCnt="0"/>
      <dgm:spPr/>
    </dgm:pt>
    <dgm:pt modelId="{62C7FF93-3720-3344-ACF2-04A591627C45}" type="pres">
      <dgm:prSet presAssocID="{D80AA439-3E56-A64A-82D4-B190BAAC5F61}" presName="compositeA" presStyleCnt="0"/>
      <dgm:spPr/>
    </dgm:pt>
    <dgm:pt modelId="{C5513E5C-BC21-5246-B97F-88B4CDE9D239}" type="pres">
      <dgm:prSet presAssocID="{D80AA439-3E56-A64A-82D4-B190BAAC5F61}" presName="textA" presStyleLbl="revTx" presStyleIdx="4" presStyleCnt="6">
        <dgm:presLayoutVars>
          <dgm:bulletEnabled val="1"/>
        </dgm:presLayoutVars>
      </dgm:prSet>
      <dgm:spPr/>
    </dgm:pt>
    <dgm:pt modelId="{9032D45A-6089-5943-AB0E-C012ECD802B9}" type="pres">
      <dgm:prSet presAssocID="{D80AA439-3E56-A64A-82D4-B190BAAC5F61}" presName="circleA" presStyleLbl="node1" presStyleIdx="4" presStyleCnt="6"/>
      <dgm:spPr/>
    </dgm:pt>
    <dgm:pt modelId="{E62B58A8-3928-9F42-ACF0-18220FE81D0A}" type="pres">
      <dgm:prSet presAssocID="{D80AA439-3E56-A64A-82D4-B190BAAC5F61}" presName="spaceA" presStyleCnt="0"/>
      <dgm:spPr/>
    </dgm:pt>
    <dgm:pt modelId="{CB6395D9-B0CD-B944-83E1-987B02B468A8}" type="pres">
      <dgm:prSet presAssocID="{2FCAAEEF-42E6-CC49-817C-37026B154266}" presName="space" presStyleCnt="0"/>
      <dgm:spPr/>
    </dgm:pt>
    <dgm:pt modelId="{A2354BAE-E3F4-9E41-AE35-435459125F4F}" type="pres">
      <dgm:prSet presAssocID="{113835E4-7756-3D4A-B7E0-AD202246B375}" presName="compositeB" presStyleCnt="0"/>
      <dgm:spPr/>
    </dgm:pt>
    <dgm:pt modelId="{47EDBBBC-E410-0F48-970B-0EB8271A98FD}" type="pres">
      <dgm:prSet presAssocID="{113835E4-7756-3D4A-B7E0-AD202246B375}" presName="textB" presStyleLbl="revTx" presStyleIdx="5" presStyleCnt="6">
        <dgm:presLayoutVars>
          <dgm:bulletEnabled val="1"/>
        </dgm:presLayoutVars>
      </dgm:prSet>
      <dgm:spPr/>
    </dgm:pt>
    <dgm:pt modelId="{B00DD578-7DBB-C740-916E-BDF0A7BEFB18}" type="pres">
      <dgm:prSet presAssocID="{113835E4-7756-3D4A-B7E0-AD202246B375}" presName="circleB" presStyleLbl="node1" presStyleIdx="5" presStyleCnt="6"/>
      <dgm:spPr/>
    </dgm:pt>
    <dgm:pt modelId="{8A778F3B-2336-2448-9F3F-144957DC64BB}" type="pres">
      <dgm:prSet presAssocID="{113835E4-7756-3D4A-B7E0-AD202246B375}" presName="spaceB" presStyleCnt="0"/>
      <dgm:spPr/>
    </dgm:pt>
  </dgm:ptLst>
  <dgm:cxnLst>
    <dgm:cxn modelId="{6D1B9007-AE5D-9147-A497-1DE66E024E39}" type="presOf" srcId="{95B876EB-6CB6-DC4D-B70E-442A8A6BACBA}" destId="{060BF7F5-F4C2-844F-8E9B-47CEDEA2AA53}" srcOrd="0" destOrd="0" presId="urn:microsoft.com/office/officeart/2005/8/layout/hProcess11"/>
    <dgm:cxn modelId="{9B663109-81D9-1944-B6FB-87CD41AA78B7}" type="presOf" srcId="{DACD30CB-BCAE-024E-9FBB-565A8A37EDA7}" destId="{C5513E5C-BC21-5246-B97F-88B4CDE9D239}" srcOrd="0" destOrd="2" presId="urn:microsoft.com/office/officeart/2005/8/layout/hProcess11"/>
    <dgm:cxn modelId="{0918E810-1D7C-2249-9B53-FEB3CE4F343A}" srcId="{113835E4-7756-3D4A-B7E0-AD202246B375}" destId="{C5FA8005-7350-6D40-8BE3-5A1CAF8ED9C2}" srcOrd="0" destOrd="0" parTransId="{FE3B3161-E268-7043-8742-53A546A1D8DB}" sibTransId="{91E4F2F3-A38B-444D-A522-CF2999FA7F15}"/>
    <dgm:cxn modelId="{D1ADFC23-3671-7B4E-A0AD-3C3989D0D471}" type="presOf" srcId="{BB5B5EE3-F95B-2D45-AE24-19318FA3EA20}" destId="{47EDBBBC-E410-0F48-970B-0EB8271A98FD}" srcOrd="0" destOrd="3" presId="urn:microsoft.com/office/officeart/2005/8/layout/hProcess11"/>
    <dgm:cxn modelId="{C05C4F2A-25D6-FC47-B35F-9F4381BECB30}" type="presOf" srcId="{B2221061-7118-1D4C-AAF4-1ACA918CB50B}" destId="{A7ED3589-2FF4-B64B-9A50-A090C6FF926A}" srcOrd="0" destOrd="1" presId="urn:microsoft.com/office/officeart/2005/8/layout/hProcess11"/>
    <dgm:cxn modelId="{497C0B30-F6F7-DE4D-AEBF-D9C57E389108}" srcId="{1A2AF00E-1164-FA40-BEED-E51C7BF7EC24}" destId="{B2221061-7118-1D4C-AAF4-1ACA918CB50B}" srcOrd="0" destOrd="0" parTransId="{945C854F-A670-3D46-B90E-97C0013BF499}" sibTransId="{98979577-7ED7-9A40-9988-2BDAFA9C5BD6}"/>
    <dgm:cxn modelId="{432DBF31-EA2A-F74B-9855-FCEA36B94A75}" srcId="{8E8AC6C6-5E29-0643-AF7B-E99F3462B859}" destId="{D80AA439-3E56-A64A-82D4-B190BAAC5F61}" srcOrd="4" destOrd="0" parTransId="{F43B14BF-70E8-9E48-83E8-6B4B8CEFED50}" sibTransId="{2FCAAEEF-42E6-CC49-817C-37026B154266}"/>
    <dgm:cxn modelId="{DEA10D3D-11F0-264F-BCD6-93CBE1980E46}" srcId="{8E8AC6C6-5E29-0643-AF7B-E99F3462B859}" destId="{ED45A225-C0C2-8048-B519-60D38C9E17C6}" srcOrd="1" destOrd="0" parTransId="{F47C34E9-ED56-6745-BBF9-CDA43F90774A}" sibTransId="{672D222E-4B6D-B341-A256-7B19B6CE76F6}"/>
    <dgm:cxn modelId="{733E043F-C9B2-344C-B840-72920B96BC19}" srcId="{95B876EB-6CB6-DC4D-B70E-442A8A6BACBA}" destId="{B32CDFC8-5706-414A-A12A-68E0C7089819}" srcOrd="3" destOrd="0" parTransId="{C262F096-3A8A-2246-900B-972C933700E8}" sibTransId="{463BC4BC-87B6-424E-9A2A-DDD119B26C34}"/>
    <dgm:cxn modelId="{EF84F341-1462-E145-B147-22C0BE840F35}" srcId="{ED45A225-C0C2-8048-B519-60D38C9E17C6}" destId="{65E743A2-017B-2B46-A8CB-E81E1A868072}" srcOrd="0" destOrd="0" parTransId="{EA811763-26E7-D24F-8A00-730C558A0AEF}" sibTransId="{C5C9517F-2F01-DC4E-8B2A-3465A5F46CB9}"/>
    <dgm:cxn modelId="{FEF1E551-8200-2347-924C-DD99BFA4B959}" srcId="{D80AA439-3E56-A64A-82D4-B190BAAC5F61}" destId="{07C07791-1DFA-5D41-82E0-C9A67D224231}" srcOrd="2" destOrd="0" parTransId="{EBBA2897-1FDA-7145-919F-C96AB7650932}" sibTransId="{150B614F-01BB-4043-882E-091C3CD589D8}"/>
    <dgm:cxn modelId="{2B83A453-E222-0643-97D5-897B600BDBD5}" srcId="{113835E4-7756-3D4A-B7E0-AD202246B375}" destId="{BB5B5EE3-F95B-2D45-AE24-19318FA3EA20}" srcOrd="2" destOrd="0" parTransId="{0FDBFED3-80C0-7346-A9C6-B7C3CB00A507}" sibTransId="{75424BBB-17AD-0B41-9E3F-C8A1FD05DE40}"/>
    <dgm:cxn modelId="{AE47AE5A-C99F-D44B-86A4-20271BCBBB96}" srcId="{95B876EB-6CB6-DC4D-B70E-442A8A6BACBA}" destId="{8554E654-2B1A-8243-917E-A52816D5465F}" srcOrd="4" destOrd="0" parTransId="{F7273F96-DF81-2541-8804-47BE67171112}" sibTransId="{22E0A260-BD13-4748-AABB-7469185F1E25}"/>
    <dgm:cxn modelId="{3BAE9963-5C7B-B341-AE6E-0B7D376479FB}" srcId="{95B876EB-6CB6-DC4D-B70E-442A8A6BACBA}" destId="{8C07E709-E9C4-3942-8B24-FD84E5171CDC}" srcOrd="0" destOrd="0" parTransId="{C1C01F54-AF1F-CC4A-884C-38C7360C7914}" sibTransId="{BA171211-F8AF-DB4F-98EF-30D018AF0668}"/>
    <dgm:cxn modelId="{B95D926C-362B-2448-9FC8-48EF0BD356F0}" type="presOf" srcId="{90714683-0709-C540-A3D5-55AC6F17A4C9}" destId="{060BF7F5-F4C2-844F-8E9B-47CEDEA2AA53}" srcOrd="0" destOrd="2" presId="urn:microsoft.com/office/officeart/2005/8/layout/hProcess11"/>
    <dgm:cxn modelId="{574FCE6C-D847-0445-9273-F202FF2FBB82}" type="presOf" srcId="{1A2AF00E-1164-FA40-BEED-E51C7BF7EC24}" destId="{A7ED3589-2FF4-B64B-9A50-A090C6FF926A}" srcOrd="0" destOrd="0" presId="urn:microsoft.com/office/officeart/2005/8/layout/hProcess11"/>
    <dgm:cxn modelId="{7038FE78-37C6-AC45-B292-D577032DC0B3}" srcId="{1A2AF00E-1164-FA40-BEED-E51C7BF7EC24}" destId="{71E556FB-E3D8-504B-A674-CD0F34AB1DB0}" srcOrd="2" destOrd="0" parTransId="{201BAC52-59B1-864D-A6DB-10095058BF49}" sibTransId="{2DB1358F-24C1-DF48-A405-4819A9CC537B}"/>
    <dgm:cxn modelId="{8809647B-5F04-1447-8006-4C7B196127CC}" type="presOf" srcId="{65E743A2-017B-2B46-A8CB-E81E1A868072}" destId="{9204AC92-B20D-EC4D-B5DB-9D8FA45B76A8}" srcOrd="0" destOrd="1" presId="urn:microsoft.com/office/officeart/2005/8/layout/hProcess11"/>
    <dgm:cxn modelId="{EDCE9280-9A00-F64C-A09C-D91C0BCCEA54}" type="presOf" srcId="{8C07E709-E9C4-3942-8B24-FD84E5171CDC}" destId="{060BF7F5-F4C2-844F-8E9B-47CEDEA2AA53}" srcOrd="0" destOrd="1" presId="urn:microsoft.com/office/officeart/2005/8/layout/hProcess11"/>
    <dgm:cxn modelId="{3263D081-1498-F146-805E-48497F8A0F4E}" type="presOf" srcId="{D80AA439-3E56-A64A-82D4-B190BAAC5F61}" destId="{C5513E5C-BC21-5246-B97F-88B4CDE9D239}" srcOrd="0" destOrd="0" presId="urn:microsoft.com/office/officeart/2005/8/layout/hProcess11"/>
    <dgm:cxn modelId="{09120282-43B3-964B-B79E-DEBCA56BA2EF}" type="presOf" srcId="{6E49D066-8809-A74B-9534-8447EA8F082D}" destId="{47EDBBBC-E410-0F48-970B-0EB8271A98FD}" srcOrd="0" destOrd="2" presId="urn:microsoft.com/office/officeart/2005/8/layout/hProcess11"/>
    <dgm:cxn modelId="{E004F189-2286-A549-914E-E372151A5DBF}" type="presOf" srcId="{113835E4-7756-3D4A-B7E0-AD202246B375}" destId="{47EDBBBC-E410-0F48-970B-0EB8271A98FD}" srcOrd="0" destOrd="0" presId="urn:microsoft.com/office/officeart/2005/8/layout/hProcess11"/>
    <dgm:cxn modelId="{5DB2098A-C1C4-C340-8A41-7B27CC413EE5}" type="presOf" srcId="{C5FA8005-7350-6D40-8BE3-5A1CAF8ED9C2}" destId="{47EDBBBC-E410-0F48-970B-0EB8271A98FD}" srcOrd="0" destOrd="1" presId="urn:microsoft.com/office/officeart/2005/8/layout/hProcess11"/>
    <dgm:cxn modelId="{83905B91-2E1B-6E4A-AB75-A3567CE8CD06}" srcId="{1A2AF00E-1164-FA40-BEED-E51C7BF7EC24}" destId="{9FD01797-5D4C-C54A-844F-3BC1C59B84B6}" srcOrd="1" destOrd="0" parTransId="{A2A16391-C2D9-F141-8772-D2F01D68D372}" sibTransId="{C70A2CA1-7003-4042-B9BC-2F9D5E6AAFF1}"/>
    <dgm:cxn modelId="{3D8E7091-A088-9B4A-B51E-D1F3F9530E69}" srcId="{ED45A225-C0C2-8048-B519-60D38C9E17C6}" destId="{63887052-8461-B940-97C3-4A90C4FF3D59}" srcOrd="1" destOrd="0" parTransId="{86C498F7-5C0B-6349-8F04-8D95F685F030}" sibTransId="{7B0D89AC-1C56-7240-A61C-2699182E58AD}"/>
    <dgm:cxn modelId="{8F2F9E9B-910F-834C-A9F9-AEE912B3573C}" srcId="{8E8AC6C6-5E29-0643-AF7B-E99F3462B859}" destId="{1A2AF00E-1164-FA40-BEED-E51C7BF7EC24}" srcOrd="3" destOrd="0" parTransId="{41566799-28FD-0149-8DDF-3A84523D5CB5}" sibTransId="{61CE958E-24E5-BC46-805B-584D72740F82}"/>
    <dgm:cxn modelId="{B4EC349C-E78D-F34D-BF97-F7CBC59D1457}" type="presOf" srcId="{9FD01797-5D4C-C54A-844F-3BC1C59B84B6}" destId="{A7ED3589-2FF4-B64B-9A50-A090C6FF926A}" srcOrd="0" destOrd="2" presId="urn:microsoft.com/office/officeart/2005/8/layout/hProcess11"/>
    <dgm:cxn modelId="{663ED29C-33C2-4B48-A044-067668096AAD}" type="presOf" srcId="{04E6420D-652A-4348-8746-0F1A8D8F7828}" destId="{A7489E51-4EFB-B74A-84BE-4281044A9CF6}" srcOrd="0" destOrd="0" presId="urn:microsoft.com/office/officeart/2005/8/layout/hProcess11"/>
    <dgm:cxn modelId="{41EEC0A7-A9AC-4A48-AAFE-D7283C267461}" type="presOf" srcId="{B32CDFC8-5706-414A-A12A-68E0C7089819}" destId="{060BF7F5-F4C2-844F-8E9B-47CEDEA2AA53}" srcOrd="0" destOrd="4" presId="urn:microsoft.com/office/officeart/2005/8/layout/hProcess11"/>
    <dgm:cxn modelId="{578BE5A9-F304-D047-90A6-AA2932F0B152}" type="presOf" srcId="{8E8AC6C6-5E29-0643-AF7B-E99F3462B859}" destId="{336C2CEA-589A-DA4C-9DB9-BAF5F708E45F}" srcOrd="0" destOrd="0" presId="urn:microsoft.com/office/officeart/2005/8/layout/hProcess11"/>
    <dgm:cxn modelId="{DE3811AB-ACD3-A848-8C89-EBDE51F247AD}" srcId="{1A2AF00E-1164-FA40-BEED-E51C7BF7EC24}" destId="{7941EED7-B9DF-E243-9DAA-6AE1547BE3B9}" srcOrd="3" destOrd="0" parTransId="{3065640A-1D76-1D47-99CB-DBA8E68467DB}" sibTransId="{64A18E15-5A61-A64F-9070-7A834AFEFD61}"/>
    <dgm:cxn modelId="{3FA1BEAD-6860-4242-9933-C4A27FFC96F0}" srcId="{D80AA439-3E56-A64A-82D4-B190BAAC5F61}" destId="{DACD30CB-BCAE-024E-9FBB-565A8A37EDA7}" srcOrd="1" destOrd="0" parTransId="{E4A66DBE-420A-6345-89E4-EDF87EB5D9F5}" sibTransId="{66C0F54F-5FFB-1945-BC75-7420DF3F98A2}"/>
    <dgm:cxn modelId="{6E71EDAE-0343-3243-9CA6-E7DEE8E6346A}" srcId="{95B876EB-6CB6-DC4D-B70E-442A8A6BACBA}" destId="{90714683-0709-C540-A3D5-55AC6F17A4C9}" srcOrd="1" destOrd="0" parTransId="{61923D75-76E9-E247-BE1D-55C5D886A2C4}" sibTransId="{2294FEBE-1D4A-5B4E-A0DA-51C902648046}"/>
    <dgm:cxn modelId="{5A9AF1B1-074D-A642-8A8E-AA759055F008}" type="presOf" srcId="{63887052-8461-B940-97C3-4A90C4FF3D59}" destId="{9204AC92-B20D-EC4D-B5DB-9D8FA45B76A8}" srcOrd="0" destOrd="2" presId="urn:microsoft.com/office/officeart/2005/8/layout/hProcess11"/>
    <dgm:cxn modelId="{98C6DAB3-559B-4C41-9068-40BA4D771C76}" type="presOf" srcId="{7AE3B115-9162-A54A-89B2-58C7B6BF9289}" destId="{A7489E51-4EFB-B74A-84BE-4281044A9CF6}" srcOrd="0" destOrd="1" presId="urn:microsoft.com/office/officeart/2005/8/layout/hProcess11"/>
    <dgm:cxn modelId="{9CD75EBA-82BD-3745-A9F5-F434812A69C7}" srcId="{04E6420D-652A-4348-8746-0F1A8D8F7828}" destId="{7AE3B115-9162-A54A-89B2-58C7B6BF9289}" srcOrd="0" destOrd="0" parTransId="{41818E38-5A59-4A45-A19E-F21AC570C77B}" sibTransId="{D609AA15-14FC-C549-B49C-B0CE14DB253D}"/>
    <dgm:cxn modelId="{D75B56BC-6ED4-6443-92BD-65D04AFEC6ED}" srcId="{ED45A225-C0C2-8048-B519-60D38C9E17C6}" destId="{CAA6531E-52AB-6940-9A7E-2EF5C478694F}" srcOrd="2" destOrd="0" parTransId="{DDE8C2DC-E05B-D447-BF38-94BB8ED458FA}" sibTransId="{D49AF7F4-4E7D-CD4F-9117-95ECAC993EFB}"/>
    <dgm:cxn modelId="{6BA679BD-7A65-4746-8194-79F60E4E23AD}" srcId="{8E8AC6C6-5E29-0643-AF7B-E99F3462B859}" destId="{95B876EB-6CB6-DC4D-B70E-442A8A6BACBA}" srcOrd="2" destOrd="0" parTransId="{955504E4-5403-9D4D-8FBB-C7A1848DC800}" sibTransId="{64FF5E84-09D9-7A49-9032-F85F5E749AAC}"/>
    <dgm:cxn modelId="{C48F33C2-9082-7A41-B05B-AAF255D2176C}" srcId="{8E8AC6C6-5E29-0643-AF7B-E99F3462B859}" destId="{04E6420D-652A-4348-8746-0F1A8D8F7828}" srcOrd="0" destOrd="0" parTransId="{79E0F6F6-8410-3D40-B61D-B22AB1F6B100}" sibTransId="{34A29B7F-77E7-1943-A026-7C5C201ACB75}"/>
    <dgm:cxn modelId="{45D556C3-E1AE-2D47-B729-0BAF5D7547EF}" type="presOf" srcId="{7941EED7-B9DF-E243-9DAA-6AE1547BE3B9}" destId="{A7ED3589-2FF4-B64B-9A50-A090C6FF926A}" srcOrd="0" destOrd="4" presId="urn:microsoft.com/office/officeart/2005/8/layout/hProcess11"/>
    <dgm:cxn modelId="{39754DCB-E380-C447-AB31-24A2E522822E}" srcId="{113835E4-7756-3D4A-B7E0-AD202246B375}" destId="{6E49D066-8809-A74B-9534-8447EA8F082D}" srcOrd="1" destOrd="0" parTransId="{4C096131-35CE-924B-BFE6-4DCAA094BF1F}" sibTransId="{3F48A443-7BA0-8E43-896E-405BC1EC1B86}"/>
    <dgm:cxn modelId="{D86454CD-479A-9F48-AB2A-CB4A33F7EC0F}" srcId="{8E8AC6C6-5E29-0643-AF7B-E99F3462B859}" destId="{113835E4-7756-3D4A-B7E0-AD202246B375}" srcOrd="5" destOrd="0" parTransId="{8B2B6E61-40B6-CB42-9DFC-F819A48E2233}" sibTransId="{D459C2D8-BAF0-FA49-B226-D4F86FFD658F}"/>
    <dgm:cxn modelId="{D545FEE4-C7D7-7746-8C06-0757768285D5}" type="presOf" srcId="{ED45A225-C0C2-8048-B519-60D38C9E17C6}" destId="{9204AC92-B20D-EC4D-B5DB-9D8FA45B76A8}" srcOrd="0" destOrd="0" presId="urn:microsoft.com/office/officeart/2005/8/layout/hProcess11"/>
    <dgm:cxn modelId="{AC61F6E9-5D96-7041-8656-B1A3D6C28538}" srcId="{D80AA439-3E56-A64A-82D4-B190BAAC5F61}" destId="{9FFC3E28-8DCA-CE42-A8A3-92BBB940DB9F}" srcOrd="0" destOrd="0" parTransId="{4041310C-8B2B-FB41-9393-365B622A32FA}" sibTransId="{BA2775D6-78E6-2547-943A-7C687B098CFE}"/>
    <dgm:cxn modelId="{45D217EC-41D3-B548-96F2-3E65057F80D6}" type="presOf" srcId="{71E556FB-E3D8-504B-A674-CD0F34AB1DB0}" destId="{A7ED3589-2FF4-B64B-9A50-A090C6FF926A}" srcOrd="0" destOrd="3" presId="urn:microsoft.com/office/officeart/2005/8/layout/hProcess11"/>
    <dgm:cxn modelId="{3C8582ED-FAEA-374D-9064-2D67268FEC07}" type="presOf" srcId="{07C07791-1DFA-5D41-82E0-C9A67D224231}" destId="{C5513E5C-BC21-5246-B97F-88B4CDE9D239}" srcOrd="0" destOrd="3" presId="urn:microsoft.com/office/officeart/2005/8/layout/hProcess11"/>
    <dgm:cxn modelId="{750C6CF5-7401-E645-8375-389B4FC731EB}" type="presOf" srcId="{8554E654-2B1A-8243-917E-A52816D5465F}" destId="{060BF7F5-F4C2-844F-8E9B-47CEDEA2AA53}" srcOrd="0" destOrd="5" presId="urn:microsoft.com/office/officeart/2005/8/layout/hProcess11"/>
    <dgm:cxn modelId="{9D4E61F6-EFC2-2344-BA4F-77A85F21B669}" srcId="{95B876EB-6CB6-DC4D-B70E-442A8A6BACBA}" destId="{E5CB057F-0D10-6647-8325-C905FD25BC18}" srcOrd="2" destOrd="0" parTransId="{EF5DF2E9-EFCC-EA4A-9057-41E4752BF4D5}" sibTransId="{FC41D12A-0E81-F248-B1B4-55BE8A13C5A6}"/>
    <dgm:cxn modelId="{49674DF8-5411-994D-BAB7-B7EE26AB1569}" type="presOf" srcId="{E5CB057F-0D10-6647-8325-C905FD25BC18}" destId="{060BF7F5-F4C2-844F-8E9B-47CEDEA2AA53}" srcOrd="0" destOrd="3" presId="urn:microsoft.com/office/officeart/2005/8/layout/hProcess11"/>
    <dgm:cxn modelId="{5B644BFC-2E82-224B-874A-CD96C2C07937}" type="presOf" srcId="{9FFC3E28-8DCA-CE42-A8A3-92BBB940DB9F}" destId="{C5513E5C-BC21-5246-B97F-88B4CDE9D239}" srcOrd="0" destOrd="1" presId="urn:microsoft.com/office/officeart/2005/8/layout/hProcess11"/>
    <dgm:cxn modelId="{C94427FF-B0F5-7E47-A5EE-70CE87B2CF30}" type="presOf" srcId="{CAA6531E-52AB-6940-9A7E-2EF5C478694F}" destId="{9204AC92-B20D-EC4D-B5DB-9D8FA45B76A8}" srcOrd="0" destOrd="3" presId="urn:microsoft.com/office/officeart/2005/8/layout/hProcess11"/>
    <dgm:cxn modelId="{C08541C0-0FF2-204D-A176-2DFD2AD5A163}" type="presParOf" srcId="{336C2CEA-589A-DA4C-9DB9-BAF5F708E45F}" destId="{B964F050-9133-9E48-8E53-1180CD3A898E}" srcOrd="0" destOrd="0" presId="urn:microsoft.com/office/officeart/2005/8/layout/hProcess11"/>
    <dgm:cxn modelId="{CED7B4F0-F152-344C-B5BB-B4297E688136}" type="presParOf" srcId="{336C2CEA-589A-DA4C-9DB9-BAF5F708E45F}" destId="{809A6CE2-6A4B-9848-A0BE-CDE688C84B10}" srcOrd="1" destOrd="0" presId="urn:microsoft.com/office/officeart/2005/8/layout/hProcess11"/>
    <dgm:cxn modelId="{A9332DC0-A29C-DE43-AAD2-7FD0A1BC4E0E}" type="presParOf" srcId="{809A6CE2-6A4B-9848-A0BE-CDE688C84B10}" destId="{A0505EE0-D0E2-C648-9FEA-D345D37A9672}" srcOrd="0" destOrd="0" presId="urn:microsoft.com/office/officeart/2005/8/layout/hProcess11"/>
    <dgm:cxn modelId="{DB4FE8BD-9D21-BA47-A3CA-4C86118E5FF3}" type="presParOf" srcId="{A0505EE0-D0E2-C648-9FEA-D345D37A9672}" destId="{A7489E51-4EFB-B74A-84BE-4281044A9CF6}" srcOrd="0" destOrd="0" presId="urn:microsoft.com/office/officeart/2005/8/layout/hProcess11"/>
    <dgm:cxn modelId="{C01276D9-A842-DD4D-80B0-22333CEC0962}" type="presParOf" srcId="{A0505EE0-D0E2-C648-9FEA-D345D37A9672}" destId="{3018CB3D-35EC-E64B-AAF2-EE1ABD26155D}" srcOrd="1" destOrd="0" presId="urn:microsoft.com/office/officeart/2005/8/layout/hProcess11"/>
    <dgm:cxn modelId="{F2BD3379-E9F3-5249-96F6-20CE174E9E6C}" type="presParOf" srcId="{A0505EE0-D0E2-C648-9FEA-D345D37A9672}" destId="{57CBBEB0-47C4-E942-B7C2-E3F915FD453A}" srcOrd="2" destOrd="0" presId="urn:microsoft.com/office/officeart/2005/8/layout/hProcess11"/>
    <dgm:cxn modelId="{4AE14C00-BFD0-A84B-A827-168FAF6FF2E9}" type="presParOf" srcId="{809A6CE2-6A4B-9848-A0BE-CDE688C84B10}" destId="{EB3265B6-049C-D746-8F34-1FA36D699B00}" srcOrd="1" destOrd="0" presId="urn:microsoft.com/office/officeart/2005/8/layout/hProcess11"/>
    <dgm:cxn modelId="{324E614C-8BBF-0B4C-AFF7-5A8080F53F21}" type="presParOf" srcId="{809A6CE2-6A4B-9848-A0BE-CDE688C84B10}" destId="{3FE6ABA8-AA3A-2447-8A7C-55AF39C3BB92}" srcOrd="2" destOrd="0" presId="urn:microsoft.com/office/officeart/2005/8/layout/hProcess11"/>
    <dgm:cxn modelId="{C477EE6B-DA98-B147-8330-1DC1E0625FD8}" type="presParOf" srcId="{3FE6ABA8-AA3A-2447-8A7C-55AF39C3BB92}" destId="{9204AC92-B20D-EC4D-B5DB-9D8FA45B76A8}" srcOrd="0" destOrd="0" presId="urn:microsoft.com/office/officeart/2005/8/layout/hProcess11"/>
    <dgm:cxn modelId="{5E702F88-8BF6-D146-8877-F01E01E12578}" type="presParOf" srcId="{3FE6ABA8-AA3A-2447-8A7C-55AF39C3BB92}" destId="{3AA44315-73DE-F641-B0D8-0CA1611D7B22}" srcOrd="1" destOrd="0" presId="urn:microsoft.com/office/officeart/2005/8/layout/hProcess11"/>
    <dgm:cxn modelId="{00F70620-302B-E444-85D5-75077C7848F5}" type="presParOf" srcId="{3FE6ABA8-AA3A-2447-8A7C-55AF39C3BB92}" destId="{20EB9554-3258-A54B-86D6-C0236C52F07D}" srcOrd="2" destOrd="0" presId="urn:microsoft.com/office/officeart/2005/8/layout/hProcess11"/>
    <dgm:cxn modelId="{0AA8DD83-BA7E-A246-9F92-F24FE7536725}" type="presParOf" srcId="{809A6CE2-6A4B-9848-A0BE-CDE688C84B10}" destId="{B3109956-AB5B-BD48-8857-82BBCDAC3821}" srcOrd="3" destOrd="0" presId="urn:microsoft.com/office/officeart/2005/8/layout/hProcess11"/>
    <dgm:cxn modelId="{B0212835-8EB8-204F-8DC3-2859293B6040}" type="presParOf" srcId="{809A6CE2-6A4B-9848-A0BE-CDE688C84B10}" destId="{A81330FE-B0B4-3D48-B06E-88D0ED6998E1}" srcOrd="4" destOrd="0" presId="urn:microsoft.com/office/officeart/2005/8/layout/hProcess11"/>
    <dgm:cxn modelId="{F9F30688-0AB0-D548-BEAA-09E8CA9126ED}" type="presParOf" srcId="{A81330FE-B0B4-3D48-B06E-88D0ED6998E1}" destId="{060BF7F5-F4C2-844F-8E9B-47CEDEA2AA53}" srcOrd="0" destOrd="0" presId="urn:microsoft.com/office/officeart/2005/8/layout/hProcess11"/>
    <dgm:cxn modelId="{B650C231-133B-0C40-871D-8A0711916F26}" type="presParOf" srcId="{A81330FE-B0B4-3D48-B06E-88D0ED6998E1}" destId="{83E86AF6-1C54-104A-8AD0-B15274482A1D}" srcOrd="1" destOrd="0" presId="urn:microsoft.com/office/officeart/2005/8/layout/hProcess11"/>
    <dgm:cxn modelId="{A229E89F-6DAF-3E4B-8873-FF74AC3E4D95}" type="presParOf" srcId="{A81330FE-B0B4-3D48-B06E-88D0ED6998E1}" destId="{732CE146-3C2C-0749-B184-99B1FCF50B91}" srcOrd="2" destOrd="0" presId="urn:microsoft.com/office/officeart/2005/8/layout/hProcess11"/>
    <dgm:cxn modelId="{83A3B5A5-2BCD-DA49-9BA3-E966577BB21D}" type="presParOf" srcId="{809A6CE2-6A4B-9848-A0BE-CDE688C84B10}" destId="{A27EA994-07A9-A748-979C-A5790043AF3F}" srcOrd="5" destOrd="0" presId="urn:microsoft.com/office/officeart/2005/8/layout/hProcess11"/>
    <dgm:cxn modelId="{2BC7E7BE-F846-C345-8BBE-0F57DD947F5A}" type="presParOf" srcId="{809A6CE2-6A4B-9848-A0BE-CDE688C84B10}" destId="{40B3BED3-2AAC-9040-A016-743CA099697A}" srcOrd="6" destOrd="0" presId="urn:microsoft.com/office/officeart/2005/8/layout/hProcess11"/>
    <dgm:cxn modelId="{60256978-341B-4840-A9E6-228A43462ED4}" type="presParOf" srcId="{40B3BED3-2AAC-9040-A016-743CA099697A}" destId="{A7ED3589-2FF4-B64B-9A50-A090C6FF926A}" srcOrd="0" destOrd="0" presId="urn:microsoft.com/office/officeart/2005/8/layout/hProcess11"/>
    <dgm:cxn modelId="{79D6DDF8-5A04-8E4E-B156-2B95AE5DBC77}" type="presParOf" srcId="{40B3BED3-2AAC-9040-A016-743CA099697A}" destId="{29AEF871-38E6-0846-93A1-679F51B6E9A5}" srcOrd="1" destOrd="0" presId="urn:microsoft.com/office/officeart/2005/8/layout/hProcess11"/>
    <dgm:cxn modelId="{EB808002-A32F-7D48-BBDB-ABB1BF13703D}" type="presParOf" srcId="{40B3BED3-2AAC-9040-A016-743CA099697A}" destId="{845F74CF-D3EA-764D-BCBD-623E016240AC}" srcOrd="2" destOrd="0" presId="urn:microsoft.com/office/officeart/2005/8/layout/hProcess11"/>
    <dgm:cxn modelId="{398E5994-FB3F-B846-9B05-EF8179F6A580}" type="presParOf" srcId="{809A6CE2-6A4B-9848-A0BE-CDE688C84B10}" destId="{280CE56B-98A8-1143-AF4D-87DF97639A45}" srcOrd="7" destOrd="0" presId="urn:microsoft.com/office/officeart/2005/8/layout/hProcess11"/>
    <dgm:cxn modelId="{78A62B22-1F91-FA47-AE11-F095EFA46A77}" type="presParOf" srcId="{809A6CE2-6A4B-9848-A0BE-CDE688C84B10}" destId="{62C7FF93-3720-3344-ACF2-04A591627C45}" srcOrd="8" destOrd="0" presId="urn:microsoft.com/office/officeart/2005/8/layout/hProcess11"/>
    <dgm:cxn modelId="{994CC239-A87F-A64B-BF85-34277C071A60}" type="presParOf" srcId="{62C7FF93-3720-3344-ACF2-04A591627C45}" destId="{C5513E5C-BC21-5246-B97F-88B4CDE9D239}" srcOrd="0" destOrd="0" presId="urn:microsoft.com/office/officeart/2005/8/layout/hProcess11"/>
    <dgm:cxn modelId="{4CDA84E4-C071-5A4A-9360-E9B94E39F1B4}" type="presParOf" srcId="{62C7FF93-3720-3344-ACF2-04A591627C45}" destId="{9032D45A-6089-5943-AB0E-C012ECD802B9}" srcOrd="1" destOrd="0" presId="urn:microsoft.com/office/officeart/2005/8/layout/hProcess11"/>
    <dgm:cxn modelId="{8AC9C4A7-4384-6F42-B2CC-7763F76EDD7C}" type="presParOf" srcId="{62C7FF93-3720-3344-ACF2-04A591627C45}" destId="{E62B58A8-3928-9F42-ACF0-18220FE81D0A}" srcOrd="2" destOrd="0" presId="urn:microsoft.com/office/officeart/2005/8/layout/hProcess11"/>
    <dgm:cxn modelId="{30EC4518-A107-0542-9C3D-B3F76AEA7F0A}" type="presParOf" srcId="{809A6CE2-6A4B-9848-A0BE-CDE688C84B10}" destId="{CB6395D9-B0CD-B944-83E1-987B02B468A8}" srcOrd="9" destOrd="0" presId="urn:microsoft.com/office/officeart/2005/8/layout/hProcess11"/>
    <dgm:cxn modelId="{AB37FCD7-CB84-2540-A1EC-11150C1D8B63}" type="presParOf" srcId="{809A6CE2-6A4B-9848-A0BE-CDE688C84B10}" destId="{A2354BAE-E3F4-9E41-AE35-435459125F4F}" srcOrd="10" destOrd="0" presId="urn:microsoft.com/office/officeart/2005/8/layout/hProcess11"/>
    <dgm:cxn modelId="{7D273573-3CD8-0D48-B172-9E02C48445F8}" type="presParOf" srcId="{A2354BAE-E3F4-9E41-AE35-435459125F4F}" destId="{47EDBBBC-E410-0F48-970B-0EB8271A98FD}" srcOrd="0" destOrd="0" presId="urn:microsoft.com/office/officeart/2005/8/layout/hProcess11"/>
    <dgm:cxn modelId="{45DCFC30-C9A2-6A46-B224-CE484038AF1C}" type="presParOf" srcId="{A2354BAE-E3F4-9E41-AE35-435459125F4F}" destId="{B00DD578-7DBB-C740-916E-BDF0A7BEFB18}" srcOrd="1" destOrd="0" presId="urn:microsoft.com/office/officeart/2005/8/layout/hProcess11"/>
    <dgm:cxn modelId="{CA37E8B7-F144-7044-A28B-62BD5D47C848}" type="presParOf" srcId="{A2354BAE-E3F4-9E41-AE35-435459125F4F}" destId="{8A778F3B-2336-2448-9F3F-144957DC64B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4F050-9133-9E48-8E53-1180CD3A898E}">
      <dsp:nvSpPr>
        <dsp:cNvPr id="0" name=""/>
        <dsp:cNvSpPr/>
      </dsp:nvSpPr>
      <dsp:spPr>
        <a:xfrm>
          <a:off x="0" y="990546"/>
          <a:ext cx="8640588" cy="132072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489E51-4EFB-B74A-84BE-4281044A9CF6}">
      <dsp:nvSpPr>
        <dsp:cNvPr id="0" name=""/>
        <dsp:cNvSpPr/>
      </dsp:nvSpPr>
      <dsp:spPr>
        <a:xfrm>
          <a:off x="3417" y="0"/>
          <a:ext cx="1494171" cy="1320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August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i="1" kern="1200" dirty="0"/>
            <a:t>Kubernetes cluster for Data curation</a:t>
          </a:r>
        </a:p>
      </dsp:txBody>
      <dsp:txXfrm>
        <a:off x="3417" y="0"/>
        <a:ext cx="1494171" cy="1320728"/>
      </dsp:txXfrm>
    </dsp:sp>
    <dsp:sp modelId="{3018CB3D-35EC-E64B-AAF2-EE1ABD26155D}">
      <dsp:nvSpPr>
        <dsp:cNvPr id="0" name=""/>
        <dsp:cNvSpPr/>
      </dsp:nvSpPr>
      <dsp:spPr>
        <a:xfrm>
          <a:off x="585412" y="1485819"/>
          <a:ext cx="330182" cy="330182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04AC92-B20D-EC4D-B5DB-9D8FA45B76A8}">
      <dsp:nvSpPr>
        <dsp:cNvPr id="0" name=""/>
        <dsp:cNvSpPr/>
      </dsp:nvSpPr>
      <dsp:spPr>
        <a:xfrm>
          <a:off x="1572298" y="2271431"/>
          <a:ext cx="1494171" cy="93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September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i="1" kern="1200" dirty="0" err="1"/>
            <a:t>Ossec</a:t>
          </a:r>
          <a:r>
            <a:rPr lang="en-US" sz="800" i="1" kern="1200" dirty="0"/>
            <a:t> Monitoring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i="1" kern="1200" dirty="0"/>
            <a:t>Roll out of network in new DRAM offices</a:t>
          </a:r>
        </a:p>
      </dsp:txBody>
      <dsp:txXfrm>
        <a:off x="1572298" y="2271431"/>
        <a:ext cx="1494171" cy="933609"/>
      </dsp:txXfrm>
    </dsp:sp>
    <dsp:sp modelId="{3AA44315-73DE-F641-B0D8-0CA1611D7B22}">
      <dsp:nvSpPr>
        <dsp:cNvPr id="0" name=""/>
        <dsp:cNvSpPr/>
      </dsp:nvSpPr>
      <dsp:spPr>
        <a:xfrm>
          <a:off x="2178703" y="1491759"/>
          <a:ext cx="330182" cy="330182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6C3DF-BD06-BC47-AC15-21D7AC6DB0AB}">
      <dsp:nvSpPr>
        <dsp:cNvPr id="0" name=""/>
        <dsp:cNvSpPr/>
      </dsp:nvSpPr>
      <dsp:spPr>
        <a:xfrm>
          <a:off x="3141178" y="0"/>
          <a:ext cx="1494171" cy="1320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October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Main firewall on DevOps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Upgrade and </a:t>
          </a:r>
          <a:r>
            <a:rPr lang="en-US" sz="800" kern="1200" dirty="0" err="1"/>
            <a:t>Puppetize</a:t>
          </a:r>
          <a:r>
            <a:rPr lang="en-US" sz="800" kern="1200" dirty="0"/>
            <a:t> </a:t>
          </a:r>
          <a:r>
            <a:rPr lang="en-US" sz="800" kern="1200" dirty="0" err="1"/>
            <a:t>Lustre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Cooling outage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VPN to Lund for office network</a:t>
          </a:r>
        </a:p>
      </dsp:txBody>
      <dsp:txXfrm>
        <a:off x="3141178" y="0"/>
        <a:ext cx="1494171" cy="1320728"/>
      </dsp:txXfrm>
    </dsp:sp>
    <dsp:sp modelId="{780BEB8C-858D-8E4F-854F-AC8A24E32B6B}">
      <dsp:nvSpPr>
        <dsp:cNvPr id="0" name=""/>
        <dsp:cNvSpPr/>
      </dsp:nvSpPr>
      <dsp:spPr>
        <a:xfrm>
          <a:off x="3723173" y="1485819"/>
          <a:ext cx="330182" cy="330182"/>
        </a:xfrm>
        <a:prstGeom prst="ellipse">
          <a:avLst/>
        </a:prstGeom>
        <a:solidFill>
          <a:srgbClr val="0080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A789D9-09E1-5347-B384-48F2DAE1203C}">
      <dsp:nvSpPr>
        <dsp:cNvPr id="0" name=""/>
        <dsp:cNvSpPr/>
      </dsp:nvSpPr>
      <dsp:spPr>
        <a:xfrm>
          <a:off x="4710059" y="1981092"/>
          <a:ext cx="1494171" cy="1320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November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10G in prelim use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Integrated design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Hiring complete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/>
            <a:t>Puppetize</a:t>
          </a:r>
          <a:r>
            <a:rPr lang="en-US" sz="800" kern="1200" dirty="0"/>
            <a:t> ZFS </a:t>
          </a:r>
        </a:p>
      </dsp:txBody>
      <dsp:txXfrm>
        <a:off x="4710059" y="1981092"/>
        <a:ext cx="1494171" cy="1320728"/>
      </dsp:txXfrm>
    </dsp:sp>
    <dsp:sp modelId="{310CF240-88DE-FF48-A008-8A58D8984444}">
      <dsp:nvSpPr>
        <dsp:cNvPr id="0" name=""/>
        <dsp:cNvSpPr/>
      </dsp:nvSpPr>
      <dsp:spPr>
        <a:xfrm>
          <a:off x="5292054" y="1485819"/>
          <a:ext cx="330182" cy="33018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E15092-7F2E-424D-84C5-B54F351CC300}">
      <dsp:nvSpPr>
        <dsp:cNvPr id="0" name=""/>
        <dsp:cNvSpPr/>
      </dsp:nvSpPr>
      <dsp:spPr>
        <a:xfrm>
          <a:off x="6278939" y="0"/>
          <a:ext cx="1494171" cy="1320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1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December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Storage system final design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Server rooms (CPH) +(CUB) procurement process complete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EOSC WP5 w DESY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LDPC Demo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/>
            <a:t>PaNOSC</a:t>
          </a:r>
          <a:r>
            <a:rPr lang="en-US" sz="800" kern="1200" dirty="0"/>
            <a:t> prep.</a:t>
          </a:r>
        </a:p>
      </dsp:txBody>
      <dsp:txXfrm>
        <a:off x="6278939" y="0"/>
        <a:ext cx="1494171" cy="1320728"/>
      </dsp:txXfrm>
    </dsp:sp>
    <dsp:sp modelId="{769C218C-1D00-5740-B8F0-3A2A570FC573}">
      <dsp:nvSpPr>
        <dsp:cNvPr id="0" name=""/>
        <dsp:cNvSpPr/>
      </dsp:nvSpPr>
      <dsp:spPr>
        <a:xfrm>
          <a:off x="6860934" y="1485819"/>
          <a:ext cx="330182" cy="33018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4F050-9133-9E48-8E53-1180CD3A898E}">
      <dsp:nvSpPr>
        <dsp:cNvPr id="0" name=""/>
        <dsp:cNvSpPr/>
      </dsp:nvSpPr>
      <dsp:spPr>
        <a:xfrm>
          <a:off x="0" y="990546"/>
          <a:ext cx="8640588" cy="132072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489E51-4EFB-B74A-84BE-4281044A9CF6}">
      <dsp:nvSpPr>
        <dsp:cNvPr id="0" name=""/>
        <dsp:cNvSpPr/>
      </dsp:nvSpPr>
      <dsp:spPr>
        <a:xfrm>
          <a:off x="2135" y="0"/>
          <a:ext cx="1243561" cy="1320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1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January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i="1" kern="1200" dirty="0"/>
        </a:p>
      </dsp:txBody>
      <dsp:txXfrm>
        <a:off x="2135" y="0"/>
        <a:ext cx="1243561" cy="1320728"/>
      </dsp:txXfrm>
    </dsp:sp>
    <dsp:sp modelId="{3018CB3D-35EC-E64B-AAF2-EE1ABD26155D}">
      <dsp:nvSpPr>
        <dsp:cNvPr id="0" name=""/>
        <dsp:cNvSpPr/>
      </dsp:nvSpPr>
      <dsp:spPr>
        <a:xfrm>
          <a:off x="458825" y="1485819"/>
          <a:ext cx="330182" cy="330182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04AC92-B20D-EC4D-B5DB-9D8FA45B76A8}">
      <dsp:nvSpPr>
        <dsp:cNvPr id="0" name=""/>
        <dsp:cNvSpPr/>
      </dsp:nvSpPr>
      <dsp:spPr>
        <a:xfrm>
          <a:off x="1307875" y="2271431"/>
          <a:ext cx="1243561" cy="93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1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February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i="1" kern="1200" dirty="0"/>
            <a:t>CPH server room design phase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i="1" kern="1200" dirty="0"/>
            <a:t>GPN design work part 1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i="1" kern="1200" dirty="0"/>
            <a:t>engaging in synergy works</a:t>
          </a:r>
        </a:p>
      </dsp:txBody>
      <dsp:txXfrm>
        <a:off x="1307875" y="2271431"/>
        <a:ext cx="1243561" cy="933609"/>
      </dsp:txXfrm>
    </dsp:sp>
    <dsp:sp modelId="{3AA44315-73DE-F641-B0D8-0CA1611D7B22}">
      <dsp:nvSpPr>
        <dsp:cNvPr id="0" name=""/>
        <dsp:cNvSpPr/>
      </dsp:nvSpPr>
      <dsp:spPr>
        <a:xfrm>
          <a:off x="1788975" y="1491759"/>
          <a:ext cx="330182" cy="330182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BF7F5-F4C2-844F-8E9B-47CEDEA2AA53}">
      <dsp:nvSpPr>
        <dsp:cNvPr id="0" name=""/>
        <dsp:cNvSpPr/>
      </dsp:nvSpPr>
      <dsp:spPr>
        <a:xfrm>
          <a:off x="2613614" y="96779"/>
          <a:ext cx="1243561" cy="93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1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March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Procurement of site-to-site link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Initial works for site-to-site link conducted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i="1" kern="1200" dirty="0"/>
            <a:t>Upgrade all virtual hosts to 10Gb/s backbone</a:t>
          </a:r>
          <a:endParaRPr lang="en-U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CPH server room construction started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CUB server room procurement completed</a:t>
          </a:r>
        </a:p>
      </dsp:txBody>
      <dsp:txXfrm>
        <a:off x="2613614" y="96779"/>
        <a:ext cx="1243561" cy="933609"/>
      </dsp:txXfrm>
    </dsp:sp>
    <dsp:sp modelId="{83E86AF6-1C54-104A-8AD0-B15274482A1D}">
      <dsp:nvSpPr>
        <dsp:cNvPr id="0" name=""/>
        <dsp:cNvSpPr/>
      </dsp:nvSpPr>
      <dsp:spPr>
        <a:xfrm>
          <a:off x="3045669" y="1511279"/>
          <a:ext cx="330182" cy="330182"/>
        </a:xfrm>
        <a:prstGeom prst="ellipse">
          <a:avLst/>
        </a:prstGeom>
        <a:solidFill>
          <a:srgbClr val="0080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ED3589-2FF4-B64B-9A50-A090C6FF926A}">
      <dsp:nvSpPr>
        <dsp:cNvPr id="0" name=""/>
        <dsp:cNvSpPr/>
      </dsp:nvSpPr>
      <dsp:spPr>
        <a:xfrm>
          <a:off x="3919353" y="1981092"/>
          <a:ext cx="1243561" cy="1320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1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April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Site-to-site link established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Initial network design completed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RFI for storage systems published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 err="1"/>
            <a:t>Jupyter</a:t>
          </a:r>
          <a:r>
            <a:rPr lang="en-US" sz="500" kern="1200" dirty="0"/>
            <a:t> hub deployed for DMSC as part of </a:t>
          </a:r>
          <a:r>
            <a:rPr lang="en-US" sz="500" kern="1200" dirty="0" err="1"/>
            <a:t>PaNOSC</a:t>
          </a:r>
          <a:endParaRPr lang="en-US" sz="500" kern="1200" dirty="0"/>
        </a:p>
      </dsp:txBody>
      <dsp:txXfrm>
        <a:off x="3919353" y="1981092"/>
        <a:ext cx="1243561" cy="1320728"/>
      </dsp:txXfrm>
    </dsp:sp>
    <dsp:sp modelId="{29AEF871-38E6-0846-93A1-679F51B6E9A5}">
      <dsp:nvSpPr>
        <dsp:cNvPr id="0" name=""/>
        <dsp:cNvSpPr/>
      </dsp:nvSpPr>
      <dsp:spPr>
        <a:xfrm>
          <a:off x="4376043" y="1485819"/>
          <a:ext cx="330182" cy="3301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513E5C-BC21-5246-B97F-88B4CDE9D239}">
      <dsp:nvSpPr>
        <dsp:cNvPr id="0" name=""/>
        <dsp:cNvSpPr/>
      </dsp:nvSpPr>
      <dsp:spPr>
        <a:xfrm>
          <a:off x="5225092" y="0"/>
          <a:ext cx="1243561" cy="1320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1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May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Storage system final design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Plan for moving from interim data center to CPH server room in place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Monitoring improvements</a:t>
          </a:r>
        </a:p>
      </dsp:txBody>
      <dsp:txXfrm>
        <a:off x="5225092" y="0"/>
        <a:ext cx="1243561" cy="1320728"/>
      </dsp:txXfrm>
    </dsp:sp>
    <dsp:sp modelId="{9032D45A-6089-5943-AB0E-C012ECD802B9}">
      <dsp:nvSpPr>
        <dsp:cNvPr id="0" name=""/>
        <dsp:cNvSpPr/>
      </dsp:nvSpPr>
      <dsp:spPr>
        <a:xfrm>
          <a:off x="5681782" y="1485819"/>
          <a:ext cx="330182" cy="3301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EDBBBC-E410-0F48-970B-0EB8271A98FD}">
      <dsp:nvSpPr>
        <dsp:cNvPr id="0" name=""/>
        <dsp:cNvSpPr/>
      </dsp:nvSpPr>
      <dsp:spPr>
        <a:xfrm>
          <a:off x="6530832" y="1981092"/>
          <a:ext cx="1243561" cy="1320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1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June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 err="1"/>
            <a:t>DevOPS</a:t>
          </a:r>
          <a:r>
            <a:rPr lang="en-US" sz="500" kern="1200" dirty="0"/>
            <a:t> improvements part 1 completed	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RFQ fir storage system published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Cross facility working group on future technologies in place</a:t>
          </a:r>
        </a:p>
      </dsp:txBody>
      <dsp:txXfrm>
        <a:off x="6530832" y="1981092"/>
        <a:ext cx="1243561" cy="1320728"/>
      </dsp:txXfrm>
    </dsp:sp>
    <dsp:sp modelId="{B00DD578-7DBB-C740-916E-BDF0A7BEFB18}">
      <dsp:nvSpPr>
        <dsp:cNvPr id="0" name=""/>
        <dsp:cNvSpPr/>
      </dsp:nvSpPr>
      <dsp:spPr>
        <a:xfrm>
          <a:off x="6987521" y="1485819"/>
          <a:ext cx="330182" cy="3301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2019-03-25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455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202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25/03/2019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25/03/2019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2019-03-25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3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2019-03-25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25/03/2019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2019-03-25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Data Systems and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STAP April 2019</a:t>
            </a:r>
          </a:p>
          <a:p>
            <a:r>
              <a:rPr lang="en-US" dirty="0" err="1"/>
              <a:t>Jesper</a:t>
            </a:r>
            <a:r>
              <a:rPr lang="en-US" dirty="0"/>
              <a:t> Rude </a:t>
            </a:r>
            <a:r>
              <a:rPr lang="en-US" dirty="0" err="1"/>
              <a:t>Selknæs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7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FF71-2FB8-8E4C-98EA-3439CAC2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Server </a:t>
            </a:r>
            <a:r>
              <a:rPr lang="da-DK" dirty="0" err="1"/>
              <a:t>room</a:t>
            </a:r>
            <a:r>
              <a:rPr lang="da-DK" dirty="0"/>
              <a:t> Copenhagen </a:t>
            </a:r>
            <a:r>
              <a:rPr lang="da-DK" dirty="0" err="1"/>
              <a:t>Phases</a:t>
            </a:r>
            <a:r>
              <a:rPr lang="da-DK" dirty="0"/>
              <a:t> 3 and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DD020-9934-6A45-BAC9-60DD6106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D9349-F2A0-FF4B-9D59-F407D70CD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628800"/>
            <a:ext cx="8111187" cy="49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9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82D7-B176-494B-B05F-36CB1114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Site-to-site connection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9D02F-E9F5-FB47-BB29-475B7C9F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7534D5-D753-7E4C-98CE-E259D2632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465" y="2467744"/>
            <a:ext cx="15494930" cy="64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7">
            <a:extLst>
              <a:ext uri="{FF2B5EF4-FFF2-40B4-BE49-F238E27FC236}">
                <a16:creationId xmlns:a16="http://schemas.microsoft.com/office/drawing/2014/main" id="{71E9FF75-ED12-BA4D-9CA5-3D08A950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938515"/>
            <a:ext cx="666707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F94D677-2741-304F-A07F-80F3A8334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465" y="2924943"/>
            <a:ext cx="154949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8D77F-A461-214D-B02C-26AB835BB8ED}"/>
              </a:ext>
            </a:extLst>
          </p:cNvPr>
          <p:cNvSpPr txBox="1"/>
          <p:nvPr/>
        </p:nvSpPr>
        <p:spPr>
          <a:xfrm>
            <a:off x="1012540" y="1523219"/>
            <a:ext cx="8712968" cy="158499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10Gb/s L2 VPN – connection as a service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Redundant and expandable to 400Gb/s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End routers is Juniper MX204 – already installed in Lund, while CPH is on-going.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Procurement of DST equipment on-going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Temporary space for testing in Copenhagen has been identified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Temporary space for testing in Lund is to be identified.</a:t>
            </a:r>
          </a:p>
        </p:txBody>
      </p:sp>
    </p:spTree>
    <p:extLst>
      <p:ext uri="{BB962C8B-B14F-4D97-AF65-F5344CB8AC3E}">
        <p14:creationId xmlns:p14="http://schemas.microsoft.com/office/powerpoint/2010/main" val="425841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5C28-7C4C-D949-A425-2F39FFD4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CFA01-599F-A74E-9BC2-C5C26B6DE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DST has submitted a Request for Information (RFI) for storage system solution in preparation for an tender.</a:t>
            </a:r>
          </a:p>
          <a:p>
            <a:r>
              <a:rPr lang="en-US" dirty="0"/>
              <a:t>Detailed design work is on-going </a:t>
            </a:r>
          </a:p>
          <a:p>
            <a:r>
              <a:rPr lang="en-US" dirty="0"/>
              <a:t>To enable early test Tobias Richter from ECDC has arrange for a 1PB 24GB/s Spectrum Scale loaner system to be deployed for 6 months in the Utgaard lab.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75EBB-C39D-A747-8DDA-59CE8A84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945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8D70-F32B-D645-9DC3-B38BC678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50FF-33AC-DC4F-979F-69D8621E9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Participating in the Super Computing conferences (SC18) – Lottie Greenwood</a:t>
            </a:r>
          </a:p>
          <a:p>
            <a:r>
              <a:rPr lang="en-US" dirty="0"/>
              <a:t>Engaged with vendors presenting current and future solutions on the following subjects:</a:t>
            </a:r>
          </a:p>
          <a:p>
            <a:pPr lvl="1"/>
            <a:r>
              <a:rPr lang="en-US" dirty="0"/>
              <a:t>Off-site hosting</a:t>
            </a:r>
          </a:p>
          <a:p>
            <a:pPr lvl="1"/>
            <a:r>
              <a:rPr lang="en-US" dirty="0"/>
              <a:t>Recent development in using HPC for machine learning</a:t>
            </a:r>
          </a:p>
          <a:p>
            <a:pPr lvl="1"/>
            <a:r>
              <a:rPr lang="en-US" dirty="0"/>
              <a:t>Recent developments within storages systems from 3 vendor since beginning of 2018.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Participating in relevant courses:</a:t>
            </a:r>
          </a:p>
          <a:p>
            <a:pPr lvl="1"/>
            <a:r>
              <a:rPr lang="en-US" dirty="0"/>
              <a:t>3 staffers on IBM Spectrum Scale course in April 2019 (Brian Lindgren Jensen, Jacinto Vera Garcia and Kareem </a:t>
            </a:r>
            <a:r>
              <a:rPr lang="en-US" dirty="0" err="1"/>
              <a:t>Galal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 staff member on </a:t>
            </a:r>
            <a:r>
              <a:rPr lang="en-US" dirty="0" err="1"/>
              <a:t>FitSim</a:t>
            </a:r>
            <a:r>
              <a:rPr lang="en-US" dirty="0"/>
              <a:t> course (Kareem </a:t>
            </a:r>
            <a:r>
              <a:rPr lang="en-US" dirty="0" err="1"/>
              <a:t>Galal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 staff member on C/C++ course (Brian Lindgren Jensen)</a:t>
            </a:r>
            <a:br>
              <a:rPr lang="en-US" dirty="0"/>
            </a:br>
            <a:r>
              <a:rPr lang="en-US" dirty="0"/>
              <a:t>	</a:t>
            </a:r>
          </a:p>
          <a:p>
            <a:r>
              <a:rPr lang="en-US" dirty="0"/>
              <a:t>Working group on future technologies with other facilities is work in progress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BB0BA-98BE-7044-B527-2FEE19E3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606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1CA4-7E1E-9749-96E7-60A766BE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hardware procurements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16B4-AB5E-1C45-8BF6-813D17B25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engaging in the newly formed synergy groups on IT related topics DST is working towards a more coherent set if hardware components which will help on procurement processes.</a:t>
            </a:r>
          </a:p>
          <a:p>
            <a:r>
              <a:rPr lang="en-US" dirty="0"/>
              <a:t>It has proven valuable to have upgrade options as parts if tenders (server room and 2017 compute cluster  expansion)</a:t>
            </a:r>
          </a:p>
          <a:p>
            <a:r>
              <a:rPr lang="en-US" dirty="0"/>
              <a:t>DST has been working actively with procurement since 2013 and has established good relations to the procurement division – not that challenges does not exists but procurement processes seems to run smother and smoother.</a:t>
            </a:r>
          </a:p>
          <a:p>
            <a:r>
              <a:rPr lang="en-US" dirty="0"/>
              <a:t>Experiences from larger procurements is kept on record with DST.</a:t>
            </a:r>
          </a:p>
          <a:p>
            <a:r>
              <a:rPr lang="en-US" dirty="0"/>
              <a:t>Most recently DST has identified the correct way of circumventing normal procurement rules in the case of a catastrophic event.</a:t>
            </a:r>
          </a:p>
          <a:p>
            <a:r>
              <a:rPr lang="en-US" dirty="0"/>
              <a:t>DST has submitted a crude procurement </a:t>
            </a:r>
            <a:r>
              <a:rPr lang="en-US"/>
              <a:t>plan for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A5680-CF42-3648-8CA3-258D5D5C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956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6DAA-EDC7-2848-A2B6-3121A3D2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STAP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866F-5A95-0B41-88A3-9065A25C3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request advice and recommendations on our procedures to identify core hardware technologies specifically storage technologies.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3CC11-326A-8B42-8760-C774B72A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543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31086E-13FE-154E-AFB3-A5CF98B319C4}"/>
              </a:ext>
            </a:extLst>
          </p:cNvPr>
          <p:cNvGrpSpPr/>
          <p:nvPr/>
        </p:nvGrpSpPr>
        <p:grpSpPr>
          <a:xfrm>
            <a:off x="3791744" y="1916832"/>
            <a:ext cx="3373334" cy="688975"/>
            <a:chOff x="5735960" y="2387056"/>
            <a:chExt cx="3373334" cy="688975"/>
          </a:xfrm>
        </p:grpSpPr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420319" y="2387056"/>
              <a:ext cx="688975" cy="6889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FE51F-BECA-FB49-B375-3F9783537CB5}"/>
                </a:ext>
              </a:extLst>
            </p:cNvPr>
            <p:cNvSpPr txBox="1"/>
            <p:nvPr/>
          </p:nvSpPr>
          <p:spPr>
            <a:xfrm>
              <a:off x="5735960" y="2536473"/>
              <a:ext cx="2376264" cy="34448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fontScale="92500" lnSpcReduction="20000"/>
            </a:bodyPr>
            <a:lstStyle/>
            <a:p>
              <a:pPr algn="l"/>
              <a:r>
                <a:rPr lang="da-DK" sz="2000" dirty="0"/>
                <a:t>Brian Lindgren Jensen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18BF2D-7FA7-314B-BA4F-47F32437EC62}"/>
              </a:ext>
            </a:extLst>
          </p:cNvPr>
          <p:cNvGrpSpPr/>
          <p:nvPr/>
        </p:nvGrpSpPr>
        <p:grpSpPr>
          <a:xfrm>
            <a:off x="3791744" y="2686605"/>
            <a:ext cx="3386814" cy="691515"/>
            <a:chOff x="5735960" y="3156829"/>
            <a:chExt cx="3386814" cy="691515"/>
          </a:xfrm>
        </p:grpSpPr>
        <p:pic>
          <p:nvPicPr>
            <p:cNvPr id="8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431259" y="3156829"/>
              <a:ext cx="691515" cy="69151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30362D-3CB7-2544-82EB-230C72C536AC}"/>
                </a:ext>
              </a:extLst>
            </p:cNvPr>
            <p:cNvSpPr txBox="1"/>
            <p:nvPr/>
          </p:nvSpPr>
          <p:spPr>
            <a:xfrm>
              <a:off x="5735960" y="3338800"/>
              <a:ext cx="2376264" cy="34448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fontScale="92500" lnSpcReduction="20000"/>
            </a:bodyPr>
            <a:lstStyle/>
            <a:p>
              <a:pPr algn="l"/>
              <a:r>
                <a:rPr lang="da-DK" sz="2000" dirty="0"/>
                <a:t>Jesper Rude </a:t>
              </a:r>
              <a:r>
                <a:rPr lang="da-DK" sz="2000" dirty="0" err="1"/>
                <a:t>Selknæs</a:t>
              </a:r>
              <a:endParaRPr lang="da-DK" sz="20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101813-028F-BD43-9ADC-B6D5B068F2C3}"/>
              </a:ext>
            </a:extLst>
          </p:cNvPr>
          <p:cNvGrpSpPr/>
          <p:nvPr/>
        </p:nvGrpSpPr>
        <p:grpSpPr>
          <a:xfrm>
            <a:off x="3791744" y="3454558"/>
            <a:ext cx="3378559" cy="683260"/>
            <a:chOff x="5735960" y="3924782"/>
            <a:chExt cx="3378559" cy="683260"/>
          </a:xfrm>
        </p:grpSpPr>
        <p:pic>
          <p:nvPicPr>
            <p:cNvPr id="10" name="Picture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431259" y="3924782"/>
              <a:ext cx="683260" cy="6832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4F6706-6957-514D-A74C-DD1B186A21E1}"/>
                </a:ext>
              </a:extLst>
            </p:cNvPr>
            <p:cNvSpPr txBox="1"/>
            <p:nvPr/>
          </p:nvSpPr>
          <p:spPr>
            <a:xfrm>
              <a:off x="5735960" y="4094168"/>
              <a:ext cx="2376264" cy="34448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fontScale="92500" lnSpcReduction="20000"/>
            </a:bodyPr>
            <a:lstStyle/>
            <a:p>
              <a:pPr algn="l"/>
              <a:r>
                <a:rPr lang="da-DK" sz="2000" dirty="0"/>
                <a:t>Kareem </a:t>
              </a:r>
              <a:r>
                <a:rPr lang="da-DK" sz="2000" dirty="0" err="1"/>
                <a:t>Galal</a:t>
              </a:r>
              <a:endParaRPr lang="da-DK" sz="2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982382-AC25-3D40-9EAC-48142E62718D}"/>
              </a:ext>
            </a:extLst>
          </p:cNvPr>
          <p:cNvGrpSpPr/>
          <p:nvPr/>
        </p:nvGrpSpPr>
        <p:grpSpPr>
          <a:xfrm>
            <a:off x="3800108" y="4219000"/>
            <a:ext cx="3370686" cy="688975"/>
            <a:chOff x="5744324" y="4689224"/>
            <a:chExt cx="3370686" cy="688975"/>
          </a:xfrm>
        </p:grpSpPr>
        <p:pic>
          <p:nvPicPr>
            <p:cNvPr id="12" name="Picture 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426035" y="4689224"/>
              <a:ext cx="688975" cy="6889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4824E2-6FDE-4542-AE18-4E42F9D709F3}"/>
                </a:ext>
              </a:extLst>
            </p:cNvPr>
            <p:cNvSpPr txBox="1"/>
            <p:nvPr/>
          </p:nvSpPr>
          <p:spPr>
            <a:xfrm>
              <a:off x="5744324" y="4896617"/>
              <a:ext cx="2376264" cy="34448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fontScale="92500" lnSpcReduction="20000"/>
            </a:bodyPr>
            <a:lstStyle/>
            <a:p>
              <a:pPr algn="l"/>
              <a:r>
                <a:rPr lang="da-DK" sz="2000" dirty="0"/>
                <a:t>Lottie </a:t>
              </a:r>
              <a:r>
                <a:rPr lang="da-DK" sz="2000" dirty="0" err="1"/>
                <a:t>Greenwoold</a:t>
              </a:r>
              <a:endParaRPr lang="da-DK" sz="2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98ABEB1-26DA-F44D-A2C6-5B82B3292C5B}"/>
              </a:ext>
            </a:extLst>
          </p:cNvPr>
          <p:cNvSpPr txBox="1"/>
          <p:nvPr/>
        </p:nvSpPr>
        <p:spPr>
          <a:xfrm>
            <a:off x="3788678" y="5056476"/>
            <a:ext cx="2376264" cy="3444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da-DK" sz="2000" dirty="0" err="1"/>
              <a:t>Jacinto</a:t>
            </a:r>
            <a:r>
              <a:rPr lang="da-DK" sz="2000" dirty="0"/>
              <a:t> Vera Garcia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D37CCB-52D1-2A43-8721-0C21BF3C3F5E}"/>
              </a:ext>
            </a:extLst>
          </p:cNvPr>
          <p:cNvSpPr txBox="1"/>
          <p:nvPr/>
        </p:nvSpPr>
        <p:spPr>
          <a:xfrm>
            <a:off x="3788678" y="5518280"/>
            <a:ext cx="5115634" cy="3444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sz="2000" dirty="0"/>
              <a:t>Alexandre </a:t>
            </a:r>
            <a:r>
              <a:rPr lang="en-US" sz="2000" dirty="0" err="1"/>
              <a:t>Stefanov</a:t>
            </a:r>
            <a:r>
              <a:rPr lang="en-US" sz="2000" dirty="0"/>
              <a:t> – starting May 1st.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1B9F29-7039-8D49-AA79-5E93F3211F53}"/>
              </a:ext>
            </a:extLst>
          </p:cNvPr>
          <p:cNvSpPr txBox="1"/>
          <p:nvPr/>
        </p:nvSpPr>
        <p:spPr>
          <a:xfrm>
            <a:off x="3795896" y="5953292"/>
            <a:ext cx="7052632" cy="3444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10000"/>
          </a:bodyPr>
          <a:lstStyle/>
          <a:p>
            <a:pPr algn="l"/>
            <a:r>
              <a:rPr lang="en-US" sz="2000" dirty="0"/>
              <a:t>Contract negotiation on going for an external funded position (</a:t>
            </a:r>
            <a:r>
              <a:rPr lang="en-US" sz="2000" dirty="0" err="1"/>
              <a:t>PaNOSC</a:t>
            </a:r>
            <a:r>
              <a:rPr lang="en-US" sz="2000"/>
              <a:t>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528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our work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525963"/>
          </a:xfrm>
        </p:spPr>
        <p:txBody>
          <a:bodyPr/>
          <a:lstStyle/>
          <a:p>
            <a:r>
              <a:rPr lang="en-US" sz="2000" dirty="0"/>
              <a:t>H2 2018 was completed with some task handled in Jan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02688" y="3284984"/>
            <a:ext cx="1979712" cy="1484784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54E7CC3-B9F2-0C48-A422-452802068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728966"/>
              </p:ext>
            </p:extLst>
          </p:nvPr>
        </p:nvGraphicFramePr>
        <p:xfrm>
          <a:off x="962100" y="2071395"/>
          <a:ext cx="8640588" cy="330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F61EDC-1E04-4D42-8C26-E214D4FC7716}"/>
              </a:ext>
            </a:extLst>
          </p:cNvPr>
          <p:cNvSpPr txBox="1"/>
          <p:nvPr/>
        </p:nvSpPr>
        <p:spPr>
          <a:xfrm>
            <a:off x="767408" y="5373216"/>
            <a:ext cx="9073008" cy="11521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pPr algn="l"/>
            <a:r>
              <a:rPr lang="en-US" sz="2000" dirty="0"/>
              <a:t>The hiring for for construction phase was completed in 2019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The final storage design is work in progress due to staff situation in the group</a:t>
            </a:r>
          </a:p>
          <a:p>
            <a:pPr algn="l"/>
            <a:endParaRPr lang="en-US" sz="2000" dirty="0"/>
          </a:p>
          <a:p>
            <a:r>
              <a:rPr lang="en-US" sz="2000" dirty="0"/>
              <a:t>Procurement of the CUB (Lund) server room was finished march 2019 due to delays at ICS and procurement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264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our work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525963"/>
          </a:xfrm>
        </p:spPr>
        <p:txBody>
          <a:bodyPr/>
          <a:lstStyle/>
          <a:p>
            <a:r>
              <a:rPr lang="en-US" sz="2000" dirty="0"/>
              <a:t>H1 2019 is progressing more or less as planned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02688" y="3284984"/>
            <a:ext cx="1979712" cy="1484784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54E7CC3-B9F2-0C48-A422-452802068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429621"/>
              </p:ext>
            </p:extLst>
          </p:nvPr>
        </p:nvGraphicFramePr>
        <p:xfrm>
          <a:off x="962100" y="2071395"/>
          <a:ext cx="8640588" cy="330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603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Software deployment</a:t>
            </a:r>
          </a:p>
          <a:p>
            <a:pPr lvl="1"/>
            <a:r>
              <a:rPr lang="en-US" dirty="0"/>
              <a:t>Strong collaboration across DMSC in the LDPC</a:t>
            </a:r>
          </a:p>
          <a:p>
            <a:r>
              <a:rPr lang="en-US" dirty="0"/>
              <a:t>Cyber security:</a:t>
            </a:r>
          </a:p>
          <a:p>
            <a:pPr lvl="1"/>
            <a:r>
              <a:rPr lang="en-US" dirty="0"/>
              <a:t>GDPR work on going. </a:t>
            </a:r>
          </a:p>
          <a:p>
            <a:pPr lvl="1"/>
            <a:r>
              <a:rPr lang="en-US" dirty="0"/>
              <a:t>DST is providing the LISO function for the division. </a:t>
            </a:r>
          </a:p>
          <a:p>
            <a:pPr lvl="1"/>
            <a:r>
              <a:rPr lang="en-US" dirty="0"/>
              <a:t>Engaging with the CISO on all matter of security in the ESS organization.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Contracts in place for the site-to-site connection.</a:t>
            </a:r>
          </a:p>
          <a:p>
            <a:pPr lvl="1"/>
            <a:r>
              <a:rPr lang="en-US" dirty="0"/>
              <a:t>Technical work on going</a:t>
            </a:r>
          </a:p>
          <a:p>
            <a:pPr lvl="1"/>
            <a:r>
              <a:rPr lang="en-US" dirty="0"/>
              <a:t>Engaging in the network synergy group of ESS consisting of representatives from DMSC, Corporate IT and ICS</a:t>
            </a:r>
          </a:p>
          <a:p>
            <a:pPr lvl="1"/>
            <a:r>
              <a:rPr lang="en-US" dirty="0"/>
              <a:t>Being an active stakeholder on the design and implementation of the General Purpose Network </a:t>
            </a:r>
            <a:br>
              <a:rPr lang="en-US" dirty="0"/>
            </a:br>
            <a:r>
              <a:rPr lang="en-US" dirty="0"/>
              <a:t>at the ESS site in Lund. This includes DMSC, Corporate IT and ICS.</a:t>
            </a:r>
          </a:p>
          <a:p>
            <a:r>
              <a:rPr lang="en-US" dirty="0"/>
              <a:t>External</a:t>
            </a:r>
          </a:p>
          <a:p>
            <a:pPr lvl="1"/>
            <a:r>
              <a:rPr lang="en-US" dirty="0"/>
              <a:t>EOSC pilot completed</a:t>
            </a:r>
          </a:p>
          <a:p>
            <a:pPr lvl="1"/>
            <a:r>
              <a:rPr lang="en-US" dirty="0" err="1"/>
              <a:t>PaNOSC</a:t>
            </a:r>
            <a:r>
              <a:rPr lang="en-US" dirty="0"/>
              <a:t> project on going with DST playing a part in WP4, WP6 and WP8.</a:t>
            </a:r>
          </a:p>
          <a:p>
            <a:pPr lvl="1"/>
            <a:r>
              <a:rPr lang="en-US" dirty="0"/>
              <a:t>Engaging with UCPH on collaboration regarding masters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8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dirty="0"/>
              <a:t>Server room in both Copenhagen and Lund is being driven by Brian Lindgren Jensen/DST.</a:t>
            </a:r>
          </a:p>
          <a:p>
            <a:r>
              <a:rPr lang="en-US" dirty="0"/>
              <a:t>Lund </a:t>
            </a:r>
          </a:p>
          <a:p>
            <a:pPr lvl="1"/>
            <a:r>
              <a:rPr lang="en-US" dirty="0"/>
              <a:t>A contract for construction of the server room has been awarded.</a:t>
            </a:r>
          </a:p>
          <a:p>
            <a:pPr lvl="1"/>
            <a:r>
              <a:rPr lang="en-US" dirty="0"/>
              <a:t>Ongoing discussions with CF to agree on scope.</a:t>
            </a:r>
          </a:p>
          <a:p>
            <a:pPr lvl="1"/>
            <a:r>
              <a:rPr lang="en-US" dirty="0"/>
              <a:t> Current realistic access date is October 1</a:t>
            </a:r>
            <a:r>
              <a:rPr lang="en-US" baseline="30000" dirty="0"/>
              <a:t>st</a:t>
            </a:r>
            <a:r>
              <a:rPr lang="en-US" dirty="0"/>
              <a:t> 2019.</a:t>
            </a:r>
          </a:p>
          <a:p>
            <a:pPr lvl="1"/>
            <a:r>
              <a:rPr lang="en-US" dirty="0"/>
              <a:t>Initial arrangements has been made for temporary test space.</a:t>
            </a:r>
          </a:p>
          <a:p>
            <a:r>
              <a:rPr lang="en-US" dirty="0"/>
              <a:t>Copenhagen</a:t>
            </a:r>
          </a:p>
          <a:p>
            <a:pPr lvl="1"/>
            <a:r>
              <a:rPr lang="en-US" dirty="0"/>
              <a:t>The construction is on-going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sz="19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93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1990-11E7-624A-A71A-2FA96284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room Copenhagen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F730E-1496-F74B-B9F3-FD7A79631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Phase 1: </a:t>
            </a:r>
            <a:r>
              <a:rPr lang="en-US" dirty="0"/>
              <a:t>8 racks, 150KW, Redundancy level N, </a:t>
            </a:r>
          </a:p>
          <a:p>
            <a:r>
              <a:rPr lang="en-US" b="1" dirty="0"/>
              <a:t>Phase 2: </a:t>
            </a:r>
            <a:r>
              <a:rPr lang="en-US" dirty="0"/>
              <a:t>15 racks, 200KW, Redundancy level N+1 – Scheduled for 2022</a:t>
            </a:r>
          </a:p>
          <a:p>
            <a:r>
              <a:rPr lang="en-US" b="1" dirty="0"/>
              <a:t>Phase 3: </a:t>
            </a:r>
            <a:r>
              <a:rPr lang="en-US" dirty="0"/>
              <a:t>30 racks, 300KW, redundancy level N+1 – Scheduled for approx. 2027</a:t>
            </a:r>
          </a:p>
          <a:p>
            <a:r>
              <a:rPr lang="en-US" b="1" dirty="0"/>
              <a:t>Phase 4: </a:t>
            </a:r>
            <a:r>
              <a:rPr lang="en-US" dirty="0"/>
              <a:t>30 racks, 600KW, redundancy at level at least N+1 - Scheduled for beyond 2030.</a:t>
            </a:r>
          </a:p>
          <a:p>
            <a:endParaRPr lang="en-US" dirty="0"/>
          </a:p>
          <a:p>
            <a:r>
              <a:rPr lang="en-US" b="1" dirty="0"/>
              <a:t>Status: </a:t>
            </a:r>
          </a:p>
          <a:p>
            <a:pPr lvl="1"/>
            <a:r>
              <a:rPr lang="en-US" dirty="0"/>
              <a:t>Phase 1 under construction in the COBIS building</a:t>
            </a:r>
          </a:p>
          <a:p>
            <a:pPr lvl="1"/>
            <a:r>
              <a:rPr lang="en-US" dirty="0"/>
              <a:t>Options for preparing for 600KW upgrade invoked since this will cause less downtime when upgrading and will result in a lower total CAPEX for all phases and also a lower OPEX when running in phases 1 through 3.</a:t>
            </a:r>
          </a:p>
          <a:p>
            <a:pPr lvl="1"/>
            <a:r>
              <a:rPr lang="en-US" dirty="0"/>
              <a:t>Project on track – access date is early September 2019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537BC-6477-504B-AC23-4CE16A84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447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FF71-2FB8-8E4C-98EA-3439CAC2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Server </a:t>
            </a:r>
            <a:r>
              <a:rPr lang="da-DK" dirty="0" err="1"/>
              <a:t>room</a:t>
            </a:r>
            <a:r>
              <a:rPr lang="da-DK" dirty="0"/>
              <a:t> Copenhagen </a:t>
            </a:r>
            <a:r>
              <a:rPr lang="da-DK" dirty="0" err="1"/>
              <a:t>phase</a:t>
            </a:r>
            <a:r>
              <a:rPr lang="da-DK" dirty="0"/>
              <a:t>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DD020-9934-6A45-BAC9-60DD6106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E7BCF-C21C-CD41-A28C-85C62B47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723866"/>
            <a:ext cx="7946826" cy="4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FF71-2FB8-8E4C-98EA-3439CAC2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Server </a:t>
            </a:r>
            <a:r>
              <a:rPr lang="da-DK" dirty="0" err="1"/>
              <a:t>room</a:t>
            </a:r>
            <a:r>
              <a:rPr lang="da-DK" dirty="0"/>
              <a:t> Copenhagen </a:t>
            </a:r>
            <a:r>
              <a:rPr lang="da-DK" dirty="0" err="1"/>
              <a:t>phase</a:t>
            </a:r>
            <a:r>
              <a:rPr lang="da-DK" dirty="0"/>
              <a:t>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DD020-9934-6A45-BAC9-60DD6106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EC6C3-B1EC-3048-806F-12868A7A8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833187"/>
            <a:ext cx="8260504" cy="46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7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521</TotalTime>
  <Words>932</Words>
  <Application>Microsoft Macintosh PowerPoint</Application>
  <PresentationFormat>Widescreen</PresentationFormat>
  <Paragraphs>159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Office-tema</vt:lpstr>
      <vt:lpstr>2_Anpassad formgivning</vt:lpstr>
      <vt:lpstr>Data Systems and Technology</vt:lpstr>
      <vt:lpstr>The team</vt:lpstr>
      <vt:lpstr>Planning our work</vt:lpstr>
      <vt:lpstr>Planning our work</vt:lpstr>
      <vt:lpstr>Collaboration </vt:lpstr>
      <vt:lpstr>Data center design</vt:lpstr>
      <vt:lpstr>Server room Copenhagen</vt:lpstr>
      <vt:lpstr>Server room Copenhagen phase 1</vt:lpstr>
      <vt:lpstr>Server room Copenhagen phase 2</vt:lpstr>
      <vt:lpstr>Server room Copenhagen Phases 3 and 4</vt:lpstr>
      <vt:lpstr>Site-to-site connection</vt:lpstr>
      <vt:lpstr>Storage systems</vt:lpstr>
      <vt:lpstr>Future technologies</vt:lpstr>
      <vt:lpstr>Future hardware procurements</vt:lpstr>
      <vt:lpstr>Questions for the STAP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Systems and Technology</dc:title>
  <dc:creator>Microsoft Office User</dc:creator>
  <cp:lastModifiedBy>Microsoft Office User</cp:lastModifiedBy>
  <cp:revision>74</cp:revision>
  <dcterms:created xsi:type="dcterms:W3CDTF">2019-03-24T19:23:24Z</dcterms:created>
  <dcterms:modified xsi:type="dcterms:W3CDTF">2019-03-25T15:29:18Z</dcterms:modified>
</cp:coreProperties>
</file>