
<file path=[Content_Types].xml><?xml version="1.0" encoding="utf-8"?>
<Types xmlns="http://schemas.openxmlformats.org/package/2006/content-types">
  <Default ContentType="image/jpeg" Extension="jpg"/>
  <Default ContentType="application/x-fontdata" Extension="fntdata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29.xml"/>
  <Override ContentType="application/vnd.openxmlformats-officedocument.presentationml.notesSlide+xml" PartName="/ppt/notesSlides/notesSlide32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9.xml"/>
  <Override ContentType="application/vnd.openxmlformats-officedocument.presentationml.notesSlide+xml" PartName="/ppt/notesSlides/notesSlide28.xml"/>
  <Override ContentType="application/vnd.openxmlformats-officedocument.presentationml.notesSlide+xml" PartName="/ppt/notesSlides/notesSlide15.xml"/>
  <Override ContentType="application/vnd.openxmlformats-officedocument.presentationml.notesSlide+xml" PartName="/ppt/notesSlides/notesSlide11.xml"/>
  <Override ContentType="application/vnd.openxmlformats-officedocument.presentationml.notesSlide+xml" PartName="/ppt/notesSlides/notesSlide24.xml"/>
  <Override ContentType="application/vnd.openxmlformats-officedocument.presentationml.notesSlide+xml" PartName="/ppt/notesSlides/notesSlide12.xml"/>
  <Override ContentType="application/vnd.openxmlformats-officedocument.presentationml.notesSlide+xml" PartName="/ppt/notesSlides/notesSlide20.xml"/>
  <Override ContentType="application/vnd.openxmlformats-officedocument.presentationml.notesSlide+xml" PartName="/ppt/notesSlides/notesSlide17.xml"/>
  <Override ContentType="application/vnd.openxmlformats-officedocument.presentationml.notesSlide+xml" PartName="/ppt/notesSlides/notesSlide16.xml"/>
  <Override ContentType="application/vnd.openxmlformats-officedocument.presentationml.notesSlide+xml" PartName="/ppt/notesSlides/notesSlide21.xml"/>
  <Override ContentType="application/vnd.openxmlformats-officedocument.presentationml.notesSlide+xml" PartName="/ppt/notesSlides/notesSlide8.xml"/>
  <Override ContentType="application/vnd.openxmlformats-officedocument.presentationml.notesSlide+xml" PartName="/ppt/notesSlides/notesSlide4.xml"/>
  <Override ContentType="application/vnd.openxmlformats-officedocument.presentationml.notesSlide+xml" PartName="/ppt/notesSlides/notesSlide25.xml"/>
  <Override ContentType="application/vnd.openxmlformats-officedocument.presentationml.notesSlide+xml" PartName="/ppt/notesSlides/notesSlide18.xml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3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0.xml"/>
  <Override ContentType="application/vnd.openxmlformats-officedocument.presentationml.notesSlide+xml" PartName="/ppt/notesSlides/notesSlide22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26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31.xml"/>
  <Override ContentType="application/vnd.openxmlformats-officedocument.presentationml.notesSlide+xml" PartName="/ppt/notesSlides/notesSlide19.xml"/>
  <Override ContentType="application/vnd.openxmlformats-officedocument.presentationml.notesSlide+xml" PartName="/ppt/notesSlides/notesSlide27.xml"/>
  <Override ContentType="application/vnd.openxmlformats-officedocument.presentationml.notesSlide+xml" PartName="/ppt/notesSlides/notesSlide14.xml"/>
  <Override ContentType="application/vnd.openxmlformats-officedocument.presentationml.notesSlide+xml" PartName="/ppt/notesSlides/notesSlide23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10.xml"/>
  <Override ContentType="application/vnd.openxmlformats-officedocument.presentationml.tableStyles+xml" PartName="/ppt/tableStyles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3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14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5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4.xml"/>
  <Override ContentType="application/vnd.openxmlformats-officedocument.presentationml.slide+xml" PartName="/ppt/slides/slide18.xml"/>
  <Override ContentType="application/vnd.openxmlformats-officedocument.presentationml.slide+xml" PartName="/ppt/slides/slide30.xml"/>
  <Override ContentType="application/vnd.openxmlformats-officedocument.presentationml.slide+xml" PartName="/ppt/slides/slide22.xml"/>
  <Override ContentType="application/vnd.openxmlformats-officedocument.presentationml.slide+xml" PartName="/ppt/slides/slide26.xml"/>
  <Override ContentType="application/vnd.openxmlformats-officedocument.presentationml.slide+xml" PartName="/ppt/slides/slide19.xml"/>
  <Override ContentType="application/vnd.openxmlformats-officedocument.presentationml.slide+xml" PartName="/ppt/slides/slide3.xml"/>
  <Override ContentType="application/vnd.openxmlformats-officedocument.presentationml.slide+xml" PartName="/ppt/slides/slide9.xml"/>
  <Override ContentType="application/vnd.openxmlformats-officedocument.presentationml.slide+xml" PartName="/ppt/slides/slide13.xml"/>
  <Override ContentType="application/vnd.openxmlformats-officedocument.presentationml.slide+xml" PartName="/ppt/slides/slide5.xml"/>
  <Override ContentType="application/vnd.openxmlformats-officedocument.presentationml.slide+xml" PartName="/ppt/slides/slide12.xml"/>
  <Override ContentType="application/vnd.openxmlformats-officedocument.presentationml.slide+xml" PartName="/ppt/slides/slide17.xml"/>
  <Override ContentType="application/vnd.openxmlformats-officedocument.presentationml.slide+xml" PartName="/ppt/slides/slide25.xml"/>
  <Override ContentType="application/vnd.openxmlformats-officedocument.presentationml.slide+xml" PartName="/ppt/slides/slide20.xml"/>
  <Override ContentType="application/vnd.openxmlformats-officedocument.presentationml.slide+xml" PartName="/ppt/slides/slide21.xml"/>
  <Override ContentType="application/vnd.openxmlformats-officedocument.presentationml.slide+xml" PartName="/ppt/slides/slide16.xml"/>
  <Override ContentType="application/vnd.openxmlformats-officedocument.presentationml.slide+xml" PartName="/ppt/slides/slide8.xml"/>
  <Override ContentType="application/vnd.openxmlformats-officedocument.presentationml.slide+xml" PartName="/ppt/slides/slide29.xml"/>
  <Override ContentType="application/vnd.openxmlformats-officedocument.presentationml.slide+xml" PartName="/ppt/slides/slide24.xml"/>
  <Override ContentType="application/vnd.openxmlformats-officedocument.presentationml.slide+xml" PartName="/ppt/slides/slide11.xml"/>
  <Override ContentType="application/vnd.openxmlformats-officedocument.presentationml.slide+xml" PartName="/ppt/slides/slide32.xml"/>
  <Override ContentType="application/vnd.openxmlformats-officedocument.presentationml.slide+xml" PartName="/ppt/slides/slide1.xml"/>
  <Override ContentType="application/vnd.openxmlformats-officedocument.presentationml.slide+xml" PartName="/ppt/slides/slide28.xml"/>
  <Override ContentType="application/vnd.openxmlformats-officedocument.presentationml.slide+xml" PartName="/ppt/slides/slide7.xml"/>
  <Override ContentType="application/vnd.openxmlformats-officedocument.presentationml.slide+xml" PartName="/ppt/slides/slide15.xml"/>
  <Override ContentType="application/vnd.openxmlformats-officedocument.presentationml.slide+xml" PartName="/ppt/slides/slide31.xml"/>
  <Override ContentType="application/vnd.openxmlformats-officedocument.presentationml.slide+xml" PartName="/ppt/slides/slide23.xml"/>
  <Override ContentType="application/vnd.openxmlformats-officedocument.presentationml.slide+xml" PartName="/ppt/slides/slide27.xml"/>
  <Override ContentType="application/vnd.openxmlformats-officedocument.presentationml.slide+xml" PartName="/ppt/slides/slide10.xml"/>
  <Override ContentType="application/vnd.openxmlformats-officedocument.presentationml.slide+xml" PartName="/ppt/slides/slide2.xml"/>
  <Override ContentType="application/vnd.openxmlformats-officedocument.presentationml.slide+xml" PartName="/ppt/slides/slide6.xml"/>
  <Override ContentType="application/vnd.openxmlformats-officedocument.presentationml.slide+xml" PartName="/ppt/slides/slide14.xml"/>
  <Override ContentType="application/vnd.openxmlformats-officedocument.presentationml.notesMaster+xml" PartName="/ppt/notesMasters/notesMaster1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autoCompressPictures="0" embedTrueTypeFonts="1" strictFirstAndLastChars="0" saveSubsetFonts="1">
  <p:sldMasterIdLst>
    <p:sldMasterId id="2147483663" r:id="rId5"/>
  </p:sldMasterIdLst>
  <p:notesMasterIdLst>
    <p:notesMasterId r:id="rId6"/>
  </p:notesMasterIdLst>
  <p:sldIdLst>
    <p:sldId id="256" r:id="rId7"/>
    <p:sldId id="257" r:id="rId8"/>
    <p:sldId id="258" r:id="rId9"/>
    <p:sldId id="259" r:id="rId10"/>
    <p:sldId id="260" r:id="rId11"/>
    <p:sldId id="261" r:id="rId12"/>
    <p:sldId id="262" r:id="rId13"/>
    <p:sldId id="263" r:id="rId14"/>
    <p:sldId id="264" r:id="rId15"/>
    <p:sldId id="265" r:id="rId16"/>
    <p:sldId id="266" r:id="rId17"/>
    <p:sldId id="267" r:id="rId18"/>
    <p:sldId id="268" r:id="rId19"/>
    <p:sldId id="269" r:id="rId20"/>
    <p:sldId id="270" r:id="rId21"/>
    <p:sldId id="271" r:id="rId22"/>
    <p:sldId id="272" r:id="rId23"/>
    <p:sldId id="273" r:id="rId24"/>
    <p:sldId id="274" r:id="rId25"/>
    <p:sldId id="275" r:id="rId26"/>
    <p:sldId id="276" r:id="rId27"/>
    <p:sldId id="277" r:id="rId28"/>
    <p:sldId id="278" r:id="rId29"/>
    <p:sldId id="279" r:id="rId30"/>
    <p:sldId id="280" r:id="rId31"/>
    <p:sldId id="281" r:id="rId32"/>
    <p:sldId id="282" r:id="rId33"/>
    <p:sldId id="283" r:id="rId34"/>
    <p:sldId id="284" r:id="rId35"/>
    <p:sldId id="285" r:id="rId36"/>
    <p:sldId id="286" r:id="rId37"/>
    <p:sldId id="287" r:id="rId38"/>
  </p:sldIdLst>
  <p:sldSz cy="5143500" cx="9144000"/>
  <p:notesSz cx="6858000" cy="9144000"/>
  <p:embeddedFontLst>
    <p:embeddedFont>
      <p:font typeface="Montserrat"/>
      <p:regular r:id="rId39"/>
      <p:bold r:id="rId40"/>
      <p:italic r:id="rId41"/>
      <p:boldItalic r:id="rId42"/>
    </p:embeddedFont>
    <p:embeddedFont>
      <p:font typeface="Lato"/>
      <p:regular r:id="rId43"/>
      <p:bold r:id="rId44"/>
      <p:italic r:id="rId45"/>
      <p:boldItalic r:id="rId46"/>
    </p:embeddedFont>
    <p:embeddedFont>
      <p:font typeface="Average"/>
      <p:regular r:id="rId47"/>
    </p:embeddedFont>
    <p:embeddedFont>
      <p:font typeface="Open Sans"/>
      <p:regular r:id="rId48"/>
      <p:bold r:id="rId49"/>
      <p:italic r:id="rId50"/>
      <p:boldItalic r:id="rId51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/>
</file>

<file path=ppt/tableStyles.xml><?xml version="1.0" encoding="utf-8"?>
<a:tblStyleLst xmlns:a="http://schemas.openxmlformats.org/drawingml/2006/main" xmlns:r="http://schemas.openxmlformats.org/officeDocument/2006/relationships" def="{D340E7B7-92AB-4EA2-9B55-C0386A77F0F5}">
  <a:tblStyle styleId="{D340E7B7-92AB-4EA2-9B55-C0386A77F0F5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cap="flat" cmpd="sng" w="9525">
              <a:solidFill>
                <a:srgbClr val="9E9E9E"/>
              </a:solidFill>
              <a:prstDash val="solid"/>
              <a:round/>
              <a:headEnd len="sm" w="sm" type="none"/>
              <a:tailEnd len="sm" w="sm" type="none"/>
            </a:ln>
          </a:left>
          <a:right>
            <a:ln cap="flat" cmpd="sng" w="9525">
              <a:solidFill>
                <a:srgbClr val="9E9E9E"/>
              </a:solidFill>
              <a:prstDash val="solid"/>
              <a:round/>
              <a:headEnd len="sm" w="sm" type="none"/>
              <a:tailEnd len="sm" w="sm" type="none"/>
            </a:ln>
          </a:right>
          <a:top>
            <a:ln cap="flat" cmpd="sng" w="9525">
              <a:solidFill>
                <a:srgbClr val="9E9E9E"/>
              </a:solidFill>
              <a:prstDash val="solid"/>
              <a:round/>
              <a:headEnd len="sm" w="sm" type="none"/>
              <a:tailEnd len="sm" w="sm" type="none"/>
            </a:ln>
          </a:top>
          <a:bottom>
            <a:ln cap="flat" cmpd="sng" w="9525">
              <a:solidFill>
                <a:srgbClr val="9E9E9E"/>
              </a:solidFill>
              <a:prstDash val="solid"/>
              <a:round/>
              <a:headEnd len="sm" w="sm" type="none"/>
              <a:tailEnd len="sm" w="sm" type="none"/>
            </a:ln>
          </a:bottom>
          <a:insideH>
            <a:ln cap="flat" cmpd="sng" w="9525">
              <a:solidFill>
                <a:srgbClr val="9E9E9E"/>
              </a:solidFill>
              <a:prstDash val="solid"/>
              <a:round/>
              <a:headEnd len="sm" w="sm" type="none"/>
              <a:tailEnd len="sm" w="sm" type="none"/>
            </a:ln>
          </a:insideH>
          <a:insideV>
            <a:ln cap="flat" cmpd="sng" w="9525">
              <a:solidFill>
                <a:srgbClr val="9E9E9E"/>
              </a:solidFill>
              <a:prstDash val="solid"/>
              <a:round/>
              <a:headEnd len="sm" w="sm" type="none"/>
              <a:tailEnd len="sm" w="sm" type="none"/>
            </a:ln>
          </a:insideV>
        </a:tcBdr>
      </a:tcStyle>
    </a:wholeTbl>
    <a:band1H>
      <a:tcTxStyle/>
    </a:band1H>
    <a:band2H>
      <a:tcTxStyle/>
    </a:band2H>
    <a:band1V>
      <a:tcTxStyle/>
    </a:band1V>
    <a:band2V>
      <a:tcTxStyle/>
    </a:band2V>
    <a:lastCol>
      <a:tcTxStyle/>
    </a:lastCol>
    <a:firstCol>
      <a:tcTxStyle/>
    </a:firstCol>
    <a:lastRow>
      <a:tcTxStyle/>
    </a:lastRow>
    <a:seCell>
      <a:tcTxStyle/>
    </a:seCell>
    <a:swCell>
      <a:tcTxStyle/>
    </a:swCell>
    <a:firstRow>
      <a:tcTxStyle/>
    </a:firstRow>
    <a:neCell>
      <a:tcTxStyle/>
    </a:neCell>
    <a:nwCell>
      <a:tcTxStyle/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1620" orient="horz"/>
        <p:guide pos="2880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40" Type="http://schemas.openxmlformats.org/officeDocument/2006/relationships/font" Target="fonts/Montserrat-bold.fntdata"/><Relationship Id="rId42" Type="http://schemas.openxmlformats.org/officeDocument/2006/relationships/font" Target="fonts/Montserrat-boldItalic.fntdata"/><Relationship Id="rId41" Type="http://schemas.openxmlformats.org/officeDocument/2006/relationships/font" Target="fonts/Montserrat-italic.fntdata"/><Relationship Id="rId44" Type="http://schemas.openxmlformats.org/officeDocument/2006/relationships/font" Target="fonts/Lato-bold.fntdata"/><Relationship Id="rId43" Type="http://schemas.openxmlformats.org/officeDocument/2006/relationships/font" Target="fonts/Lato-regular.fntdata"/><Relationship Id="rId46" Type="http://schemas.openxmlformats.org/officeDocument/2006/relationships/font" Target="fonts/Lato-boldItalic.fntdata"/><Relationship Id="rId45" Type="http://schemas.openxmlformats.org/officeDocument/2006/relationships/font" Target="fonts/Lato-italic.fntdata"/><Relationship Id="rId1" Type="http://schemas.openxmlformats.org/officeDocument/2006/relationships/theme" Target="theme/theme2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tableStyles" Target="tableStyles.xml"/><Relationship Id="rId9" Type="http://schemas.openxmlformats.org/officeDocument/2006/relationships/slide" Target="slides/slide3.xml"/><Relationship Id="rId48" Type="http://schemas.openxmlformats.org/officeDocument/2006/relationships/font" Target="fonts/OpenSans-regular.fntdata"/><Relationship Id="rId47" Type="http://schemas.openxmlformats.org/officeDocument/2006/relationships/font" Target="fonts/Average-regular.fntdata"/><Relationship Id="rId49" Type="http://schemas.openxmlformats.org/officeDocument/2006/relationships/font" Target="fonts/OpenSans-bold.fntdata"/><Relationship Id="rId5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7" Type="http://schemas.openxmlformats.org/officeDocument/2006/relationships/slide" Target="slides/slide1.xml"/><Relationship Id="rId8" Type="http://schemas.openxmlformats.org/officeDocument/2006/relationships/slide" Target="slides/slide2.xml"/><Relationship Id="rId31" Type="http://schemas.openxmlformats.org/officeDocument/2006/relationships/slide" Target="slides/slide25.xml"/><Relationship Id="rId30" Type="http://schemas.openxmlformats.org/officeDocument/2006/relationships/slide" Target="slides/slide24.xml"/><Relationship Id="rId33" Type="http://schemas.openxmlformats.org/officeDocument/2006/relationships/slide" Target="slides/slide27.xml"/><Relationship Id="rId32" Type="http://schemas.openxmlformats.org/officeDocument/2006/relationships/slide" Target="slides/slide26.xml"/><Relationship Id="rId35" Type="http://schemas.openxmlformats.org/officeDocument/2006/relationships/slide" Target="slides/slide29.xml"/><Relationship Id="rId34" Type="http://schemas.openxmlformats.org/officeDocument/2006/relationships/slide" Target="slides/slide28.xml"/><Relationship Id="rId37" Type="http://schemas.openxmlformats.org/officeDocument/2006/relationships/slide" Target="slides/slide31.xml"/><Relationship Id="rId36" Type="http://schemas.openxmlformats.org/officeDocument/2006/relationships/slide" Target="slides/slide30.xml"/><Relationship Id="rId39" Type="http://schemas.openxmlformats.org/officeDocument/2006/relationships/font" Target="fonts/Montserrat-regular.fntdata"/><Relationship Id="rId38" Type="http://schemas.openxmlformats.org/officeDocument/2006/relationships/slide" Target="slides/slide32.xml"/><Relationship Id="rId20" Type="http://schemas.openxmlformats.org/officeDocument/2006/relationships/slide" Target="slides/slide14.xml"/><Relationship Id="rId22" Type="http://schemas.openxmlformats.org/officeDocument/2006/relationships/slide" Target="slides/slide16.xml"/><Relationship Id="rId21" Type="http://schemas.openxmlformats.org/officeDocument/2006/relationships/slide" Target="slides/slide15.xml"/><Relationship Id="rId24" Type="http://schemas.openxmlformats.org/officeDocument/2006/relationships/slide" Target="slides/slide18.xml"/><Relationship Id="rId23" Type="http://schemas.openxmlformats.org/officeDocument/2006/relationships/slide" Target="slides/slide17.xml"/><Relationship Id="rId26" Type="http://schemas.openxmlformats.org/officeDocument/2006/relationships/slide" Target="slides/slide20.xml"/><Relationship Id="rId25" Type="http://schemas.openxmlformats.org/officeDocument/2006/relationships/slide" Target="slides/slide19.xml"/><Relationship Id="rId28" Type="http://schemas.openxmlformats.org/officeDocument/2006/relationships/slide" Target="slides/slide22.xml"/><Relationship Id="rId27" Type="http://schemas.openxmlformats.org/officeDocument/2006/relationships/slide" Target="slides/slide21.xml"/><Relationship Id="rId29" Type="http://schemas.openxmlformats.org/officeDocument/2006/relationships/slide" Target="slides/slide23.xml"/><Relationship Id="rId51" Type="http://schemas.openxmlformats.org/officeDocument/2006/relationships/font" Target="fonts/OpenSans-boldItalic.fntdata"/><Relationship Id="rId50" Type="http://schemas.openxmlformats.org/officeDocument/2006/relationships/font" Target="fonts/OpenSans-italic.fntdata"/><Relationship Id="rId11" Type="http://schemas.openxmlformats.org/officeDocument/2006/relationships/slide" Target="slides/slide5.xml"/><Relationship Id="rId10" Type="http://schemas.openxmlformats.org/officeDocument/2006/relationships/slide" Target="slides/slide4.xml"/><Relationship Id="rId13" Type="http://schemas.openxmlformats.org/officeDocument/2006/relationships/slide" Target="slides/slide7.xml"/><Relationship Id="rId12" Type="http://schemas.openxmlformats.org/officeDocument/2006/relationships/slide" Target="slides/slide6.xml"/><Relationship Id="rId15" Type="http://schemas.openxmlformats.org/officeDocument/2006/relationships/slide" Target="slides/slide9.xml"/><Relationship Id="rId14" Type="http://schemas.openxmlformats.org/officeDocument/2006/relationships/slide" Target="slides/slide8.xml"/><Relationship Id="rId17" Type="http://schemas.openxmlformats.org/officeDocument/2006/relationships/slide" Target="slides/slide11.xml"/><Relationship Id="rId16" Type="http://schemas.openxmlformats.org/officeDocument/2006/relationships/slide" Target="slides/slide10.xml"/><Relationship Id="rId19" Type="http://schemas.openxmlformats.org/officeDocument/2006/relationships/slide" Target="slides/slide13.xml"/><Relationship Id="rId18" Type="http://schemas.openxmlformats.org/officeDocument/2006/relationships/slide" Target="slides/slide12.xml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1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4" name="Google Shape;4;n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317500" lvl="0" marL="4572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1pPr>
            <a:lvl2pPr indent="-317500" lvl="1" marL="9144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2pPr>
            <a:lvl3pPr indent="-317500" lvl="2" marL="13716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3pPr>
            <a:lvl4pPr indent="-317500" lvl="3" marL="18288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4pPr>
            <a:lvl5pPr indent="-317500" lvl="4" marL="22860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5pPr>
            <a:lvl6pPr indent="-317500" lvl="5" marL="27432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6pPr>
            <a:lvl7pPr indent="-317500" lvl="6" marL="32004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7pPr>
            <a:lvl8pPr indent="-317500" lvl="7" marL="36576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8pPr>
            <a:lvl9pPr indent="-317500" lvl="8" marL="41148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9pPr>
          </a:lstStyle>
          <a:p/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230" name="Shape 2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1" name="Google Shape;231;g1f87997393_0_782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32" name="Google Shape;232;g1f87997393_0_78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237" name="Shape 2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8" name="Google Shape;238;g1f87997393_0_787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39" name="Google Shape;239;g1f87997393_0_787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258" name="Shape 2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" name="Google Shape;259;g1f87997393_0_848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0" name="Google Shape;260;g1f87997393_0_848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264" name="Shape 2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5" name="Google Shape;265;g5fe861646f_0_8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6" name="Google Shape;266;g5fe861646f_0_8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285" name="Shape 2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" name="Google Shape;286;g1f87997393_0_82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87" name="Google Shape;287;g1f87997393_0_82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310" name="Shape 3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1" name="Google Shape;311;g5fe861646f_0_11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12" name="Google Shape;312;g5fe861646f_0_11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341" name="Shape 3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2" name="Google Shape;342;g1f87997393_0_835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43" name="Google Shape;343;g1f87997393_0_835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348" name="Shape 3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9" name="Google Shape;349;g5fe861646f_0_14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50" name="Google Shape;350;g5fe861646f_0_14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356" name="Shape 3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7" name="Google Shape;357;g5fe861646f_0_180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58" name="Google Shape;358;g5fe861646f_0_18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393" name="Shape 3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4" name="Google Shape;394;g5fe861646f_0_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95" name="Google Shape;395;g5fe861646f_0_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431" name="Shape 4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2" name="Google Shape;432;g4771f15524_0_389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33" name="Google Shape;433;g4771f15524_0_389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437" name="Shape 4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8" name="Google Shape;438;g4771f15524_0_39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39" name="Google Shape;439;g4771f15524_0_39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451" name="Shape 4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2" name="Google Shape;452;g4771f15524_0_75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53" name="Google Shape;453;g4771f15524_0_75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457" name="Shape 4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8" name="Google Shape;458;g4771f15524_0_79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59" name="Google Shape;459;g4771f15524_0_79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475" name="Shape 4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6" name="Google Shape;476;g4771f15524_0_555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7" name="Google Shape;477;g4771f15524_0_555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493" name="Shape 4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4" name="Google Shape;494;g4771f15524_0_57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95" name="Google Shape;495;g4771f15524_0_57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512" name="Shape 51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3" name="Google Shape;513;g4771f15524_0_482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14" name="Google Shape;514;g4771f15524_0_48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521" name="Shape 5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" name="Google Shape;522;g4771f15524_0_593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3" name="Google Shape;523;g4771f15524_0_59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531" name="Shape 5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" name="Google Shape;532;g4771f15524_0_49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33" name="Google Shape;533;g4771f15524_0_49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546" name="Shape 5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7" name="Google Shape;547;g4771f15524_0_602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48" name="Google Shape;548;g4771f15524_0_60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562" name="Shape 5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" name="Google Shape;563;g4771f15524_0_190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64" name="Google Shape;564;g4771f15524_0_19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570" name="Shape 5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1" name="Google Shape;571;g4771f15524_0_22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72" name="Google Shape;572;g4771f15524_0_22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597" name="Shape 5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8" name="Google Shape;598;g4771f15524_0_517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99" name="Google Shape;599;g4771f15524_0_517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607" name="Shape 6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8" name="Google Shape;608;g4771f15524_0_617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9" name="Google Shape;609;g4771f15524_0_617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618" name="Shape 6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9" name="Google Shape;619;g4771f15524_0_628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20" name="Google Shape;620;g4771f15524_0_628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630" name="Shape 6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1" name="Google Shape;631;g4771f15524_0_300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32" name="Google Shape;632;g4771f15524_0_30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646" name="Shape 6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7" name="Google Shape;647;g4771f15524_0_350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8" name="Google Shape;648;g4771f15524_0_35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654" name="Shape 6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" name="Google Shape;655;g5fe861646f_0_53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56" name="Google Shape;656;g5fe861646f_0_5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663" name="Shape 6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4" name="Google Shape;664;g4771f15524_0_380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65" name="Google Shape;665;g4771f15524_0_38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673" name="Shape 6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4" name="Google Shape;674;g4771f15524_0_359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75" name="Google Shape;675;g4771f15524_0_359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693" name="Shape 6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4" name="Google Shape;694;g1f87997393_0_154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95" name="Google Shape;695;g1f87997393_0_154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700" name="Shape 7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1" name="Google Shape;701;g4771f15524_0_70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02" name="Google Shape;702;g4771f15524_0_7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Relationship Id="rId3" Type="http://schemas.openxmlformats.org/officeDocument/2006/relationships/image" Target="../media/image2.png"/><Relationship Id="rId4" Type="http://schemas.openxmlformats.org/officeDocument/2006/relationships/image" Target="../media/image3.png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slide" Target="/ppt/slides/slide2.xml"/><Relationship Id="rId3" Type="http://schemas.openxmlformats.org/officeDocument/2006/relationships/slide" Target="/ppt/slides/slide2.xml"/><Relationship Id="rId4" Type="http://schemas.openxmlformats.org/officeDocument/2006/relationships/slide" Target="/ppt/slides/slide2.xml"/><Relationship Id="rId5" Type="http://schemas.openxmlformats.org/officeDocument/2006/relationships/slide" Target="/ppt/slides/slide2.xml"/><Relationship Id="rId6" Type="http://schemas.openxmlformats.org/officeDocument/2006/relationships/image" Target="../media/image3.png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slide" Target="/ppt/slides/slide2.xml"/><Relationship Id="rId3" Type="http://schemas.openxmlformats.org/officeDocument/2006/relationships/slide" Target="/ppt/slides/slide2.xml"/><Relationship Id="rId4" Type="http://schemas.openxmlformats.org/officeDocument/2006/relationships/slide" Target="/ppt/slides/slide2.xml"/><Relationship Id="rId5" Type="http://schemas.openxmlformats.org/officeDocument/2006/relationships/slide" Target="/ppt/slides/slide2.xml"/><Relationship Id="rId6" Type="http://schemas.openxmlformats.org/officeDocument/2006/relationships/image" Target="../media/image3.png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slide" Target="/ppt/slides/slide2.xml"/><Relationship Id="rId3" Type="http://schemas.openxmlformats.org/officeDocument/2006/relationships/slide" Target="/ppt/slides/slide2.xml"/><Relationship Id="rId4" Type="http://schemas.openxmlformats.org/officeDocument/2006/relationships/slide" Target="/ppt/slides/slide2.xml"/><Relationship Id="rId5" Type="http://schemas.openxmlformats.org/officeDocument/2006/relationships/slide" Target="/ppt/slides/slide2.xml"/><Relationship Id="rId6" Type="http://schemas.openxmlformats.org/officeDocument/2006/relationships/image" Target="../media/image3.png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slide" Target="/ppt/slides/slide2.xml"/><Relationship Id="rId3" Type="http://schemas.openxmlformats.org/officeDocument/2006/relationships/slide" Target="/ppt/slides/slide2.xml"/><Relationship Id="rId4" Type="http://schemas.openxmlformats.org/officeDocument/2006/relationships/slide" Target="/ppt/slides/slide2.xml"/><Relationship Id="rId5" Type="http://schemas.openxmlformats.org/officeDocument/2006/relationships/slide" Target="/ppt/slides/slide2.xml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slide" Target="/ppt/slides/slide2.xml"/><Relationship Id="rId3" Type="http://schemas.openxmlformats.org/officeDocument/2006/relationships/slide" Target="/ppt/slides/slide2.xml"/><Relationship Id="rId4" Type="http://schemas.openxmlformats.org/officeDocument/2006/relationships/slide" Target="/ppt/slides/slide2.xml"/><Relationship Id="rId5" Type="http://schemas.openxmlformats.org/officeDocument/2006/relationships/slide" Target="/ppt/slides/slide2.xml"/><Relationship Id="rId6" Type="http://schemas.openxmlformats.org/officeDocument/2006/relationships/image" Target="../media/image3.png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slide" Target="/ppt/slides/slide2.xml"/><Relationship Id="rId3" Type="http://schemas.openxmlformats.org/officeDocument/2006/relationships/slide" Target="/ppt/slides/slide2.xml"/><Relationship Id="rId4" Type="http://schemas.openxmlformats.org/officeDocument/2006/relationships/slide" Target="/ppt/slides/slide2.xml"/><Relationship Id="rId5" Type="http://schemas.openxmlformats.org/officeDocument/2006/relationships/slide" Target="/ppt/slides/slide2.xml"/><Relationship Id="rId6" Type="http://schemas.openxmlformats.org/officeDocument/2006/relationships/image" Target="../media/image3.png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slide" Target="/ppt/slides/slide2.xml"/><Relationship Id="rId3" Type="http://schemas.openxmlformats.org/officeDocument/2006/relationships/slide" Target="/ppt/slides/slide2.xml"/><Relationship Id="rId4" Type="http://schemas.openxmlformats.org/officeDocument/2006/relationships/slide" Target="/ppt/slides/slide2.xml"/><Relationship Id="rId5" Type="http://schemas.openxmlformats.org/officeDocument/2006/relationships/slide" Target="/ppt/slides/slide2.xml"/><Relationship Id="rId6" Type="http://schemas.openxmlformats.org/officeDocument/2006/relationships/image" Target="../media/image3.png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slide" Target="/ppt/slides/slide2.xml"/><Relationship Id="rId3" Type="http://schemas.openxmlformats.org/officeDocument/2006/relationships/slide" Target="/ppt/slides/slide2.xml"/><Relationship Id="rId4" Type="http://schemas.openxmlformats.org/officeDocument/2006/relationships/slide" Target="/ppt/slides/slide2.xml"/><Relationship Id="rId5" Type="http://schemas.openxmlformats.org/officeDocument/2006/relationships/slide" Target="/ppt/slides/slide2.xml"/></Relationships>
</file>

<file path=ppt/slideLayouts/_rels/slideLayout1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slide" Target="/ppt/slides/slide2.xml"/><Relationship Id="rId3" Type="http://schemas.openxmlformats.org/officeDocument/2006/relationships/slide" Target="/ppt/slides/slide2.xml"/><Relationship Id="rId4" Type="http://schemas.openxmlformats.org/officeDocument/2006/relationships/slide" Target="/ppt/slides/slide2.xml"/><Relationship Id="rId5" Type="http://schemas.openxmlformats.org/officeDocument/2006/relationships/slide" Target="/ppt/slides/slide2.xml"/></Relationships>
</file>

<file path=ppt/slideLayouts/_rels/slideLayout1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slide" Target="/ppt/slides/slide2.xml"/><Relationship Id="rId3" Type="http://schemas.openxmlformats.org/officeDocument/2006/relationships/slide" Target="/ppt/slides/slide2.xml"/><Relationship Id="rId4" Type="http://schemas.openxmlformats.org/officeDocument/2006/relationships/slide" Target="/ppt/slides/slide2.xml"/><Relationship Id="rId5" Type="http://schemas.openxmlformats.org/officeDocument/2006/relationships/slide" Target="/ppt/slides/slide2.xml"/></Relationships>
</file>

<file path=ppt/slideLayouts/_rels/slideLayout1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4.jpg"/><Relationship Id="rId3" Type="http://schemas.openxmlformats.org/officeDocument/2006/relationships/slide" Target="/ppt/slides/slide2.xml"/><Relationship Id="rId4" Type="http://schemas.openxmlformats.org/officeDocument/2006/relationships/slide" Target="/ppt/slides/slide2.xml"/><Relationship Id="rId5" Type="http://schemas.openxmlformats.org/officeDocument/2006/relationships/slide" Target="/ppt/slides/slide2.xml"/><Relationship Id="rId6" Type="http://schemas.openxmlformats.org/officeDocument/2006/relationships/slide" Target="/ppt/slides/slide2.xml"/><Relationship Id="rId7" Type="http://schemas.openxmlformats.org/officeDocument/2006/relationships/image" Target="../media/image3.png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Title slide" type="title">
  <p:cSld name="TITLE"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Google Shape;10;p2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3999932" y="-1629250"/>
            <a:ext cx="8587987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11;p2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-1206150" y="0"/>
            <a:ext cx="6587660" cy="5597676"/>
          </a:xfrm>
          <a:prstGeom prst="rect">
            <a:avLst/>
          </a:prstGeom>
          <a:noFill/>
          <a:ln>
            <a:noFill/>
          </a:ln>
        </p:spPr>
      </p:pic>
      <p:sp>
        <p:nvSpPr>
          <p:cNvPr id="12" name="Google Shape;12;p2"/>
          <p:cNvSpPr txBox="1"/>
          <p:nvPr>
            <p:ph type="ctrTitle"/>
          </p:nvPr>
        </p:nvSpPr>
        <p:spPr>
          <a:xfrm>
            <a:off x="3537150" y="1578400"/>
            <a:ext cx="5017500" cy="15789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1pPr>
            <a:lvl2pPr lvl="1" rtl="0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2pPr>
            <a:lvl3pPr lvl="2" rtl="0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3pPr>
            <a:lvl4pPr lvl="3" rtl="0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4pPr>
            <a:lvl5pPr lvl="4" rtl="0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5pPr>
            <a:lvl6pPr lvl="5" rtl="0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6pPr>
            <a:lvl7pPr lvl="6" rtl="0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7pPr>
            <a:lvl8pPr lvl="7" rtl="0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8pPr>
            <a:lvl9pPr lvl="8" rtl="0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9pPr>
          </a:lstStyle>
          <a:p/>
        </p:txBody>
      </p:sp>
      <p:sp>
        <p:nvSpPr>
          <p:cNvPr id="13" name="Google Shape;13;p2"/>
          <p:cNvSpPr txBox="1"/>
          <p:nvPr>
            <p:ph idx="1" type="subTitle"/>
          </p:nvPr>
        </p:nvSpPr>
        <p:spPr>
          <a:xfrm>
            <a:off x="5083950" y="3924925"/>
            <a:ext cx="3470700" cy="506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/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9pPr>
          </a:lstStyle>
          <a:p/>
        </p:txBody>
      </p:sp>
      <p:sp>
        <p:nvSpPr>
          <p:cNvPr id="14" name="Google Shape;14;p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sp>
        <p:nvSpPr>
          <p:cNvPr id="15" name="Google Shape;15;p2"/>
          <p:cNvSpPr/>
          <p:nvPr/>
        </p:nvSpPr>
        <p:spPr>
          <a:xfrm rot="-5400000">
            <a:off x="4346" y="-4361"/>
            <a:ext cx="2291400" cy="2300100"/>
          </a:xfrm>
          <a:prstGeom prst="diagStripe">
            <a:avLst>
              <a:gd fmla="val 50000" name="adj"/>
            </a:avLst>
          </a:prstGeom>
          <a:solidFill>
            <a:srgbClr val="0094CA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6" name="Google Shape;16;p2"/>
          <p:cNvSpPr/>
          <p:nvPr/>
        </p:nvSpPr>
        <p:spPr>
          <a:xfrm flipH="1">
            <a:off x="652821" y="576768"/>
            <a:ext cx="2300100" cy="2291400"/>
          </a:xfrm>
          <a:prstGeom prst="diagStripe">
            <a:avLst>
              <a:gd fmla="val 50000" name="adj"/>
            </a:avLst>
          </a:prstGeom>
          <a:solidFill>
            <a:srgbClr val="9BBE05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pic>
        <p:nvPicPr>
          <p:cNvPr id="17" name="Google Shape;17;p2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6443069" y="66750"/>
            <a:ext cx="940557" cy="5061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Section header" type="secHead">
  <p:cSld name="SECTION_HEADER">
    <p:spTree>
      <p:nvGrpSpPr>
        <p:cNvPr id="18" name="Shape 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9" name="Google Shape;19;p3"/>
          <p:cNvGrpSpPr/>
          <p:nvPr/>
        </p:nvGrpSpPr>
        <p:grpSpPr>
          <a:xfrm>
            <a:off x="4406400" y="0"/>
            <a:ext cx="4737600" cy="5143065"/>
            <a:chOff x="4406400" y="0"/>
            <a:chExt cx="4737600" cy="5143065"/>
          </a:xfrm>
        </p:grpSpPr>
        <p:sp>
          <p:nvSpPr>
            <p:cNvPr id="20" name="Google Shape;20;p3"/>
            <p:cNvSpPr/>
            <p:nvPr/>
          </p:nvSpPr>
          <p:spPr>
            <a:xfrm rot="5400000">
              <a:off x="4408200" y="-1800"/>
              <a:ext cx="4734000" cy="4737600"/>
            </a:xfrm>
            <a:prstGeom prst="diagStripe">
              <a:avLst>
                <a:gd fmla="val 49469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21" name="Google Shape;21;p3"/>
            <p:cNvSpPr/>
            <p:nvPr/>
          </p:nvSpPr>
          <p:spPr>
            <a:xfrm rot="5400000">
              <a:off x="4841125" y="5700"/>
              <a:ext cx="4298100" cy="4286700"/>
            </a:xfrm>
            <a:prstGeom prst="diagStripe">
              <a:avLst>
                <a:gd fmla="val 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22" name="Google Shape;22;p3"/>
            <p:cNvSpPr/>
            <p:nvPr/>
          </p:nvSpPr>
          <p:spPr>
            <a:xfrm rot="-5400000">
              <a:off x="5618399" y="1236468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23" name="Google Shape;23;p3"/>
            <p:cNvSpPr/>
            <p:nvPr/>
          </p:nvSpPr>
          <p:spPr>
            <a:xfrm flipH="1">
              <a:off x="5849857" y="1443956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24" name="Google Shape;24;p3"/>
            <p:cNvSpPr/>
            <p:nvPr/>
          </p:nvSpPr>
          <p:spPr>
            <a:xfrm rot="-5400000">
              <a:off x="5987081" y="246946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25" name="Google Shape;25;p3"/>
            <p:cNvSpPr/>
            <p:nvPr/>
          </p:nvSpPr>
          <p:spPr>
            <a:xfrm flipH="1">
              <a:off x="6222115" y="2676953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26" name="Google Shape;26;p3"/>
            <p:cNvSpPr/>
            <p:nvPr/>
          </p:nvSpPr>
          <p:spPr>
            <a:xfrm rot="-5400000">
              <a:off x="6675341" y="1862018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27" name="Google Shape;27;p3"/>
            <p:cNvSpPr/>
            <p:nvPr/>
          </p:nvSpPr>
          <p:spPr>
            <a:xfrm flipH="1">
              <a:off x="6908099" y="206950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28" name="Google Shape;28;p3"/>
            <p:cNvSpPr/>
            <p:nvPr/>
          </p:nvSpPr>
          <p:spPr>
            <a:xfrm rot="-5400000">
              <a:off x="6861141" y="2477810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29" name="Google Shape;29;p3"/>
            <p:cNvSpPr/>
            <p:nvPr/>
          </p:nvSpPr>
          <p:spPr>
            <a:xfrm flipH="1">
              <a:off x="7965266" y="2692963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30" name="Google Shape;30;p3"/>
            <p:cNvSpPr/>
            <p:nvPr/>
          </p:nvSpPr>
          <p:spPr>
            <a:xfrm flipH="1">
              <a:off x="8145082" y="330875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31" name="Google Shape;31;p3"/>
            <p:cNvSpPr/>
            <p:nvPr/>
          </p:nvSpPr>
          <p:spPr>
            <a:xfrm rot="-5400000">
              <a:off x="7047599" y="309501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32" name="Google Shape;32;p3"/>
            <p:cNvSpPr/>
            <p:nvPr/>
          </p:nvSpPr>
          <p:spPr>
            <a:xfrm flipH="1">
              <a:off x="7276649" y="3302502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33" name="Google Shape;33;p3"/>
            <p:cNvSpPr/>
            <p:nvPr/>
          </p:nvSpPr>
          <p:spPr>
            <a:xfrm rot="-5400000">
              <a:off x="7227414" y="3710807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34" name="Google Shape;34;p3"/>
            <p:cNvSpPr/>
            <p:nvPr/>
          </p:nvSpPr>
          <p:spPr>
            <a:xfrm flipH="1">
              <a:off x="7462448" y="3918294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35" name="Google Shape;35;p3"/>
            <p:cNvSpPr/>
            <p:nvPr/>
          </p:nvSpPr>
          <p:spPr>
            <a:xfrm rot="-5400000">
              <a:off x="8102491" y="3718473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36" name="Google Shape;36;p3"/>
            <p:cNvSpPr/>
            <p:nvPr/>
          </p:nvSpPr>
          <p:spPr>
            <a:xfrm flipH="1">
              <a:off x="8334533" y="3925960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  <p:sp>
          <p:nvSpPr>
            <p:cNvPr id="37" name="Google Shape;37;p3"/>
            <p:cNvSpPr/>
            <p:nvPr/>
          </p:nvSpPr>
          <p:spPr>
            <a:xfrm rot="-5400000">
              <a:off x="8288290" y="433426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69696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>
                <a:solidFill>
                  <a:srgbClr val="4B4B4B"/>
                </a:solidFill>
              </a:endParaRPr>
            </a:p>
          </p:txBody>
        </p:sp>
      </p:grpSp>
      <p:sp>
        <p:nvSpPr>
          <p:cNvPr id="38" name="Google Shape;38;p3"/>
          <p:cNvSpPr txBox="1"/>
          <p:nvPr>
            <p:ph type="title"/>
          </p:nvPr>
        </p:nvSpPr>
        <p:spPr>
          <a:xfrm>
            <a:off x="823850" y="2053000"/>
            <a:ext cx="4587000" cy="11487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39" name="Google Shape;39;p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sp>
        <p:nvSpPr>
          <p:cNvPr id="40" name="Google Shape;40;p3"/>
          <p:cNvSpPr/>
          <p:nvPr/>
        </p:nvSpPr>
        <p:spPr>
          <a:xfrm rot="-5400000">
            <a:off x="7227414" y="3710807"/>
            <a:ext cx="808800" cy="808800"/>
          </a:xfrm>
          <a:prstGeom prst="diagStripe">
            <a:avLst>
              <a:gd fmla="val 50000" name="adj"/>
            </a:avLst>
          </a:prstGeom>
          <a:solidFill>
            <a:srgbClr val="0094CA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1" name="Google Shape;41;p3"/>
          <p:cNvSpPr/>
          <p:nvPr/>
        </p:nvSpPr>
        <p:spPr>
          <a:xfrm flipH="1">
            <a:off x="6908099" y="2069505"/>
            <a:ext cx="808800" cy="808800"/>
          </a:xfrm>
          <a:prstGeom prst="diagStripe">
            <a:avLst>
              <a:gd fmla="val 50000" name="adj"/>
            </a:avLst>
          </a:prstGeom>
          <a:solidFill>
            <a:srgbClr val="9BBE05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pic>
        <p:nvPicPr>
          <p:cNvPr id="42" name="Google Shape;42;p3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70450" y="45950"/>
            <a:ext cx="1219976" cy="6564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TOC">
  <p:cSld name="SECTION_HEADER_1">
    <p:spTree>
      <p:nvGrpSpPr>
        <p:cNvPr id="43" name="Shape 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oogle Shape;44;p4"/>
          <p:cNvGrpSpPr/>
          <p:nvPr/>
        </p:nvGrpSpPr>
        <p:grpSpPr>
          <a:xfrm>
            <a:off x="4406400" y="-1974037"/>
            <a:ext cx="4737600" cy="5143065"/>
            <a:chOff x="4406400" y="0"/>
            <a:chExt cx="4737600" cy="5143065"/>
          </a:xfrm>
        </p:grpSpPr>
        <p:sp>
          <p:nvSpPr>
            <p:cNvPr id="45" name="Google Shape;45;p4"/>
            <p:cNvSpPr/>
            <p:nvPr/>
          </p:nvSpPr>
          <p:spPr>
            <a:xfrm rot="5400000">
              <a:off x="4408200" y="-1800"/>
              <a:ext cx="4734000" cy="4737600"/>
            </a:xfrm>
            <a:prstGeom prst="diagStripe">
              <a:avLst>
                <a:gd fmla="val 49469" name="adj"/>
              </a:avLst>
            </a:prstGeom>
            <a:solidFill>
              <a:schemeClr val="lt1">
                <a:alpha val="346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46" name="Google Shape;46;p4"/>
            <p:cNvSpPr/>
            <p:nvPr/>
          </p:nvSpPr>
          <p:spPr>
            <a:xfrm rot="5400000">
              <a:off x="4841125" y="5700"/>
              <a:ext cx="4298100" cy="4286700"/>
            </a:xfrm>
            <a:prstGeom prst="diagStripe">
              <a:avLst>
                <a:gd fmla="val 0" name="adj"/>
              </a:avLst>
            </a:prstGeom>
            <a:solidFill>
              <a:schemeClr val="lt1">
                <a:alpha val="346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47" name="Google Shape;47;p4"/>
            <p:cNvSpPr/>
            <p:nvPr/>
          </p:nvSpPr>
          <p:spPr>
            <a:xfrm rot="-5400000">
              <a:off x="5618399" y="1236468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48" name="Google Shape;48;p4"/>
            <p:cNvSpPr/>
            <p:nvPr/>
          </p:nvSpPr>
          <p:spPr>
            <a:xfrm flipH="1">
              <a:off x="5849857" y="1443956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49" name="Google Shape;49;p4"/>
            <p:cNvSpPr/>
            <p:nvPr/>
          </p:nvSpPr>
          <p:spPr>
            <a:xfrm rot="-5400000">
              <a:off x="5987081" y="246946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50" name="Google Shape;50;p4"/>
            <p:cNvSpPr/>
            <p:nvPr/>
          </p:nvSpPr>
          <p:spPr>
            <a:xfrm flipH="1">
              <a:off x="6222115" y="2676953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51" name="Google Shape;51;p4"/>
            <p:cNvSpPr/>
            <p:nvPr/>
          </p:nvSpPr>
          <p:spPr>
            <a:xfrm rot="-5400000">
              <a:off x="6675341" y="1862018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52" name="Google Shape;52;p4"/>
            <p:cNvSpPr/>
            <p:nvPr/>
          </p:nvSpPr>
          <p:spPr>
            <a:xfrm rot="-5400000">
              <a:off x="6861141" y="2477810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53" name="Google Shape;53;p4"/>
            <p:cNvSpPr/>
            <p:nvPr/>
          </p:nvSpPr>
          <p:spPr>
            <a:xfrm flipH="1">
              <a:off x="7965266" y="2692963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54" name="Google Shape;54;p4"/>
            <p:cNvSpPr/>
            <p:nvPr/>
          </p:nvSpPr>
          <p:spPr>
            <a:xfrm flipH="1">
              <a:off x="8145082" y="330875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55" name="Google Shape;55;p4"/>
            <p:cNvSpPr/>
            <p:nvPr/>
          </p:nvSpPr>
          <p:spPr>
            <a:xfrm rot="-5400000">
              <a:off x="7047599" y="309501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56" name="Google Shape;56;p4"/>
            <p:cNvSpPr/>
            <p:nvPr/>
          </p:nvSpPr>
          <p:spPr>
            <a:xfrm flipH="1">
              <a:off x="7276649" y="3302502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57" name="Google Shape;57;p4"/>
            <p:cNvSpPr/>
            <p:nvPr/>
          </p:nvSpPr>
          <p:spPr>
            <a:xfrm flipH="1">
              <a:off x="7462448" y="3918294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58" name="Google Shape;58;p4"/>
            <p:cNvSpPr/>
            <p:nvPr/>
          </p:nvSpPr>
          <p:spPr>
            <a:xfrm rot="-5400000">
              <a:off x="8102491" y="3718473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59" name="Google Shape;59;p4"/>
            <p:cNvSpPr/>
            <p:nvPr/>
          </p:nvSpPr>
          <p:spPr>
            <a:xfrm flipH="1">
              <a:off x="8334533" y="3925960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60" name="Google Shape;60;p4"/>
            <p:cNvSpPr/>
            <p:nvPr/>
          </p:nvSpPr>
          <p:spPr>
            <a:xfrm rot="-5400000">
              <a:off x="8288290" y="433426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</p:grpSp>
      <p:sp>
        <p:nvSpPr>
          <p:cNvPr id="61" name="Google Shape;61;p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sp>
        <p:nvSpPr>
          <p:cNvPr id="62" name="Google Shape;62;p4"/>
          <p:cNvSpPr txBox="1"/>
          <p:nvPr>
            <p:ph type="title"/>
          </p:nvPr>
        </p:nvSpPr>
        <p:spPr>
          <a:xfrm>
            <a:off x="1297500" y="998175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pic>
        <p:nvPicPr>
          <p:cNvPr id="63" name="Google Shape;63;p4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7723825" y="146075"/>
            <a:ext cx="1219976" cy="6564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Title and body" type="tx">
  <p:cSld name="TITLE_AND_BODY">
    <p:spTree>
      <p:nvGrpSpPr>
        <p:cNvPr id="64" name="Shape 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Google Shape;65;p5">
            <a:hlinkClick action="ppaction://hlinksldjump" r:id="rId2"/>
          </p:cNvPr>
          <p:cNvSpPr/>
          <p:nvPr/>
        </p:nvSpPr>
        <p:spPr>
          <a:xfrm>
            <a:off x="0" y="0"/>
            <a:ext cx="632700" cy="588600"/>
          </a:xfrm>
          <a:prstGeom prst="rect">
            <a:avLst/>
          </a:prstGeom>
          <a:solidFill>
            <a:srgbClr val="1B212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66" name="Google Shape;66;p5">
            <a:hlinkClick action="ppaction://hlinksldjump" r:id="rId3"/>
          </p:cNvPr>
          <p:cNvSpPr/>
          <p:nvPr/>
        </p:nvSpPr>
        <p:spPr>
          <a:xfrm>
            <a:off x="212050" y="221751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67" name="Google Shape;67;p5">
            <a:hlinkClick action="ppaction://hlinksldjump" r:id="rId4"/>
          </p:cNvPr>
          <p:cNvSpPr/>
          <p:nvPr/>
        </p:nvSpPr>
        <p:spPr>
          <a:xfrm>
            <a:off x="212050" y="284225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68" name="Google Shape;68;p5">
            <a:hlinkClick action="ppaction://hlinksldjump" r:id="rId5"/>
          </p:cNvPr>
          <p:cNvSpPr/>
          <p:nvPr/>
        </p:nvSpPr>
        <p:spPr>
          <a:xfrm>
            <a:off x="212050" y="346699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grpSp>
        <p:nvGrpSpPr>
          <p:cNvPr id="69" name="Google Shape;69;p5"/>
          <p:cNvGrpSpPr/>
          <p:nvPr/>
        </p:nvGrpSpPr>
        <p:grpSpPr>
          <a:xfrm>
            <a:off x="0" y="381001"/>
            <a:ext cx="1037850" cy="1016287"/>
            <a:chOff x="0" y="381001"/>
            <a:chExt cx="1037850" cy="1016287"/>
          </a:xfrm>
        </p:grpSpPr>
        <p:sp>
          <p:nvSpPr>
            <p:cNvPr id="70" name="Google Shape;70;p5"/>
            <p:cNvSpPr/>
            <p:nvPr/>
          </p:nvSpPr>
          <p:spPr>
            <a:xfrm rot="-5400000">
              <a:off x="0" y="381001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0094CA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71" name="Google Shape;71;p5"/>
            <p:cNvSpPr/>
            <p:nvPr/>
          </p:nvSpPr>
          <p:spPr>
            <a:xfrm flipH="1">
              <a:off x="229050" y="588489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BBE05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</p:grpSp>
      <p:sp>
        <p:nvSpPr>
          <p:cNvPr id="72" name="Google Shape;72;p5"/>
          <p:cNvSpPr txBox="1"/>
          <p:nvPr>
            <p:ph type="title"/>
          </p:nvPr>
        </p:nvSpPr>
        <p:spPr>
          <a:xfrm>
            <a:off x="1297500" y="393750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sp>
        <p:nvSpPr>
          <p:cNvPr id="73" name="Google Shape;73;p5"/>
          <p:cNvSpPr txBox="1"/>
          <p:nvPr>
            <p:ph idx="1" type="body"/>
          </p:nvPr>
        </p:nvSpPr>
        <p:spPr>
          <a:xfrm>
            <a:off x="1297500" y="1567550"/>
            <a:ext cx="7038900" cy="29112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indent="-311150" lvl="0" marL="457200" rtl="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indent="-298450" lvl="1" marL="9144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2pPr>
            <a:lvl3pPr indent="-298450" lvl="2" marL="1371600" rtl="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3pPr>
            <a:lvl4pPr indent="-298450" lvl="3" marL="18288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4pPr>
            <a:lvl5pPr indent="-298450" lvl="4" marL="22860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5pPr>
            <a:lvl6pPr indent="-298450" lvl="5" marL="2743200" rtl="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6pPr>
            <a:lvl7pPr indent="-298450" lvl="6" marL="32004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7pPr>
            <a:lvl8pPr indent="-298450" lvl="7" marL="36576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8pPr>
            <a:lvl9pPr indent="-298450" lvl="8" marL="4114800" rtl="0">
              <a:spcBef>
                <a:spcPts val="1600"/>
              </a:spcBef>
              <a:spcAft>
                <a:spcPts val="1600"/>
              </a:spcAft>
              <a:buSzPts val="1100"/>
              <a:buChar char="■"/>
              <a:defRPr/>
            </a:lvl9pPr>
          </a:lstStyle>
          <a:p/>
        </p:txBody>
      </p:sp>
      <p:sp>
        <p:nvSpPr>
          <p:cNvPr id="74" name="Google Shape;74;p5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pic>
        <p:nvPicPr>
          <p:cNvPr id="75" name="Google Shape;75;p5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7723825" y="146075"/>
            <a:ext cx="1219976" cy="6564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Title and body_alt1">
  <p:cSld name="TITLE_AND_BODY_2">
    <p:spTree>
      <p:nvGrpSpPr>
        <p:cNvPr id="76" name="Shape 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" name="Google Shape;77;p6"/>
          <p:cNvSpPr txBox="1"/>
          <p:nvPr>
            <p:ph type="title"/>
          </p:nvPr>
        </p:nvSpPr>
        <p:spPr>
          <a:xfrm>
            <a:off x="361071" y="1924852"/>
            <a:ext cx="2304900" cy="17973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1pPr>
            <a:lvl2pPr lvl="1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2pPr>
            <a:lvl3pPr lvl="2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3pPr>
            <a:lvl4pPr lvl="3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4pPr>
            <a:lvl5pPr lvl="4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5pPr>
            <a:lvl6pPr lvl="5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6pPr>
            <a:lvl7pPr lvl="6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7pPr>
            <a:lvl8pPr lvl="7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8pPr>
            <a:lvl9pPr lvl="8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9pPr>
          </a:lstStyle>
          <a:p/>
        </p:txBody>
      </p:sp>
      <p:sp>
        <p:nvSpPr>
          <p:cNvPr id="78" name="Google Shape;78;p6"/>
          <p:cNvSpPr/>
          <p:nvPr/>
        </p:nvSpPr>
        <p:spPr>
          <a:xfrm>
            <a:off x="4564200" y="0"/>
            <a:ext cx="4579800" cy="51435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9" name="Google Shape;79;p6"/>
          <p:cNvSpPr txBox="1"/>
          <p:nvPr>
            <p:ph idx="1" type="body"/>
          </p:nvPr>
        </p:nvSpPr>
        <p:spPr>
          <a:xfrm>
            <a:off x="6451271" y="1924850"/>
            <a:ext cx="2304900" cy="17973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indent="-298450" lvl="0" marL="457200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Char char="●"/>
              <a:defRPr sz="1100">
                <a:solidFill>
                  <a:schemeClr val="dk1"/>
                </a:solidFill>
              </a:defRPr>
            </a:lvl1pPr>
            <a:lvl2pPr indent="-298450" lvl="1" marL="9144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○"/>
              <a:defRPr>
                <a:solidFill>
                  <a:schemeClr val="dk1"/>
                </a:solidFill>
              </a:defRPr>
            </a:lvl2pPr>
            <a:lvl3pPr indent="-298450" lvl="2" marL="13716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■"/>
              <a:defRPr>
                <a:solidFill>
                  <a:schemeClr val="dk1"/>
                </a:solidFill>
              </a:defRPr>
            </a:lvl3pPr>
            <a:lvl4pPr indent="-298450" lvl="3" marL="18288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●"/>
              <a:defRPr>
                <a:solidFill>
                  <a:schemeClr val="dk1"/>
                </a:solidFill>
              </a:defRPr>
            </a:lvl4pPr>
            <a:lvl5pPr indent="-298450" lvl="4" marL="22860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○"/>
              <a:defRPr>
                <a:solidFill>
                  <a:schemeClr val="dk1"/>
                </a:solidFill>
              </a:defRPr>
            </a:lvl5pPr>
            <a:lvl6pPr indent="-298450" lvl="5" marL="27432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■"/>
              <a:defRPr>
                <a:solidFill>
                  <a:schemeClr val="dk1"/>
                </a:solidFill>
              </a:defRPr>
            </a:lvl6pPr>
            <a:lvl7pPr indent="-298450" lvl="6" marL="32004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●"/>
              <a:defRPr>
                <a:solidFill>
                  <a:schemeClr val="dk1"/>
                </a:solidFill>
              </a:defRPr>
            </a:lvl7pPr>
            <a:lvl8pPr indent="-298450" lvl="7" marL="36576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○"/>
              <a:defRPr>
                <a:solidFill>
                  <a:schemeClr val="dk1"/>
                </a:solidFill>
              </a:defRPr>
            </a:lvl8pPr>
            <a:lvl9pPr indent="-298450" lvl="8" marL="4114800" rtl="0">
              <a:spcBef>
                <a:spcPts val="1600"/>
              </a:spcBef>
              <a:spcAft>
                <a:spcPts val="1600"/>
              </a:spcAft>
              <a:buClr>
                <a:schemeClr val="dk1"/>
              </a:buClr>
              <a:buSzPts val="1100"/>
              <a:buChar char="■"/>
              <a:defRPr>
                <a:solidFill>
                  <a:schemeClr val="dk1"/>
                </a:solidFill>
              </a:defRPr>
            </a:lvl9pPr>
          </a:lstStyle>
          <a:p/>
        </p:txBody>
      </p:sp>
      <p:sp>
        <p:nvSpPr>
          <p:cNvPr id="80" name="Google Shape;80;p6">
            <a:hlinkClick action="ppaction://hlinksldjump" r:id="rId2"/>
          </p:cNvPr>
          <p:cNvSpPr/>
          <p:nvPr/>
        </p:nvSpPr>
        <p:spPr>
          <a:xfrm>
            <a:off x="0" y="0"/>
            <a:ext cx="632700" cy="588600"/>
          </a:xfrm>
          <a:prstGeom prst="rect">
            <a:avLst/>
          </a:prstGeom>
          <a:solidFill>
            <a:srgbClr val="1B212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1" name="Google Shape;81;p6">
            <a:hlinkClick action="ppaction://hlinksldjump" r:id="rId3"/>
          </p:cNvPr>
          <p:cNvSpPr/>
          <p:nvPr/>
        </p:nvSpPr>
        <p:spPr>
          <a:xfrm>
            <a:off x="212050" y="221751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2" name="Google Shape;82;p6">
            <a:hlinkClick action="ppaction://hlinksldjump" r:id="rId4"/>
          </p:cNvPr>
          <p:cNvSpPr/>
          <p:nvPr/>
        </p:nvSpPr>
        <p:spPr>
          <a:xfrm>
            <a:off x="212050" y="284225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3" name="Google Shape;83;p6">
            <a:hlinkClick action="ppaction://hlinksldjump" r:id="rId5"/>
          </p:cNvPr>
          <p:cNvSpPr/>
          <p:nvPr/>
        </p:nvSpPr>
        <p:spPr>
          <a:xfrm>
            <a:off x="212050" y="346699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grpSp>
        <p:nvGrpSpPr>
          <p:cNvPr id="84" name="Google Shape;84;p6"/>
          <p:cNvGrpSpPr/>
          <p:nvPr/>
        </p:nvGrpSpPr>
        <p:grpSpPr>
          <a:xfrm>
            <a:off x="0" y="381001"/>
            <a:ext cx="1037850" cy="1016287"/>
            <a:chOff x="0" y="381001"/>
            <a:chExt cx="1037850" cy="1016287"/>
          </a:xfrm>
        </p:grpSpPr>
        <p:sp>
          <p:nvSpPr>
            <p:cNvPr id="85" name="Google Shape;85;p6"/>
            <p:cNvSpPr/>
            <p:nvPr/>
          </p:nvSpPr>
          <p:spPr>
            <a:xfrm rot="-5400000">
              <a:off x="0" y="381001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0094CA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86" name="Google Shape;86;p6"/>
            <p:cNvSpPr/>
            <p:nvPr/>
          </p:nvSpPr>
          <p:spPr>
            <a:xfrm flipH="1">
              <a:off x="229050" y="588489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BBE05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</p:grpSp>
      <p:sp>
        <p:nvSpPr>
          <p:cNvPr id="87" name="Google Shape;87;p6"/>
          <p:cNvSpPr txBox="1"/>
          <p:nvPr>
            <p:ph idx="2" type="title"/>
          </p:nvPr>
        </p:nvSpPr>
        <p:spPr>
          <a:xfrm>
            <a:off x="1297500" y="459490"/>
            <a:ext cx="3005700" cy="5109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1pPr>
            <a:lvl2pPr lvl="1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2pPr>
            <a:lvl3pPr lvl="2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3pPr>
            <a:lvl4pPr lvl="3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4pPr>
            <a:lvl5pPr lvl="4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5pPr>
            <a:lvl6pPr lvl="5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6pPr>
            <a:lvl7pPr lvl="6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7pPr>
            <a:lvl8pPr lvl="7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8pPr>
            <a:lvl9pPr lvl="8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9pPr>
          </a:lstStyle>
          <a:p/>
        </p:txBody>
      </p:sp>
      <p:sp>
        <p:nvSpPr>
          <p:cNvPr id="88" name="Google Shape;88;p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pic>
        <p:nvPicPr>
          <p:cNvPr id="89" name="Google Shape;89;p6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7723825" y="146075"/>
            <a:ext cx="1219976" cy="6564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Title and body_alt2">
  <p:cSld name="TITLE_AND_BODY_2_1">
    <p:spTree>
      <p:nvGrpSpPr>
        <p:cNvPr id="90" name="Shape 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" name="Google Shape;91;p7"/>
          <p:cNvSpPr txBox="1"/>
          <p:nvPr>
            <p:ph type="title"/>
          </p:nvPr>
        </p:nvSpPr>
        <p:spPr>
          <a:xfrm>
            <a:off x="702850" y="1708619"/>
            <a:ext cx="3333300" cy="14709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1pPr>
            <a:lvl2pPr lvl="1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2pPr>
            <a:lvl3pPr lvl="2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3pPr>
            <a:lvl4pPr lvl="3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4pPr>
            <a:lvl5pPr lvl="4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5pPr>
            <a:lvl6pPr lvl="5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6pPr>
            <a:lvl7pPr lvl="6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7pPr>
            <a:lvl8pPr lvl="7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8pPr>
            <a:lvl9pPr lvl="8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9pPr>
          </a:lstStyle>
          <a:p/>
        </p:txBody>
      </p:sp>
      <p:sp>
        <p:nvSpPr>
          <p:cNvPr id="92" name="Google Shape;92;p7"/>
          <p:cNvSpPr/>
          <p:nvPr/>
        </p:nvSpPr>
        <p:spPr>
          <a:xfrm>
            <a:off x="0" y="3486600"/>
            <a:ext cx="9144000" cy="16569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3" name="Google Shape;93;p7">
            <a:hlinkClick action="ppaction://hlinksldjump" r:id="rId2"/>
          </p:cNvPr>
          <p:cNvSpPr/>
          <p:nvPr/>
        </p:nvSpPr>
        <p:spPr>
          <a:xfrm>
            <a:off x="0" y="0"/>
            <a:ext cx="632700" cy="588600"/>
          </a:xfrm>
          <a:prstGeom prst="rect">
            <a:avLst/>
          </a:prstGeom>
          <a:solidFill>
            <a:srgbClr val="1B212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4" name="Google Shape;94;p7">
            <a:hlinkClick action="ppaction://hlinksldjump" r:id="rId3"/>
          </p:cNvPr>
          <p:cNvSpPr/>
          <p:nvPr/>
        </p:nvSpPr>
        <p:spPr>
          <a:xfrm>
            <a:off x="212050" y="221751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5" name="Google Shape;95;p7">
            <a:hlinkClick action="ppaction://hlinksldjump" r:id="rId4"/>
          </p:cNvPr>
          <p:cNvSpPr/>
          <p:nvPr/>
        </p:nvSpPr>
        <p:spPr>
          <a:xfrm>
            <a:off x="212050" y="284225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6" name="Google Shape;96;p7">
            <a:hlinkClick action="ppaction://hlinksldjump" r:id="rId5"/>
          </p:cNvPr>
          <p:cNvSpPr/>
          <p:nvPr/>
        </p:nvSpPr>
        <p:spPr>
          <a:xfrm>
            <a:off x="212050" y="346699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grpSp>
        <p:nvGrpSpPr>
          <p:cNvPr id="97" name="Google Shape;97;p7"/>
          <p:cNvGrpSpPr/>
          <p:nvPr/>
        </p:nvGrpSpPr>
        <p:grpSpPr>
          <a:xfrm>
            <a:off x="0" y="381001"/>
            <a:ext cx="1037850" cy="1016287"/>
            <a:chOff x="0" y="381001"/>
            <a:chExt cx="1037850" cy="1016287"/>
          </a:xfrm>
        </p:grpSpPr>
        <p:sp>
          <p:nvSpPr>
            <p:cNvPr id="98" name="Google Shape;98;p7"/>
            <p:cNvSpPr/>
            <p:nvPr/>
          </p:nvSpPr>
          <p:spPr>
            <a:xfrm rot="-5400000">
              <a:off x="0" y="381001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0094CA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99" name="Google Shape;99;p7"/>
            <p:cNvSpPr/>
            <p:nvPr/>
          </p:nvSpPr>
          <p:spPr>
            <a:xfrm flipH="1">
              <a:off x="229050" y="588489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BBE05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</p:grpSp>
      <p:sp>
        <p:nvSpPr>
          <p:cNvPr id="100" name="Google Shape;100;p7"/>
          <p:cNvSpPr txBox="1"/>
          <p:nvPr>
            <p:ph idx="2" type="title"/>
          </p:nvPr>
        </p:nvSpPr>
        <p:spPr>
          <a:xfrm>
            <a:off x="1297500" y="459490"/>
            <a:ext cx="3005700" cy="5109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1pPr>
            <a:lvl2pPr lvl="1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2pPr>
            <a:lvl3pPr lvl="2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3pPr>
            <a:lvl4pPr lvl="3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4pPr>
            <a:lvl5pPr lvl="4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5pPr>
            <a:lvl6pPr lvl="5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6pPr>
            <a:lvl7pPr lvl="6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7pPr>
            <a:lvl8pPr lvl="7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8pPr>
            <a:lvl9pPr lvl="8" rtl="0"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9pPr>
          </a:lstStyle>
          <a:p/>
        </p:txBody>
      </p:sp>
      <p:sp>
        <p:nvSpPr>
          <p:cNvPr id="101" name="Google Shape;101;p7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sp>
        <p:nvSpPr>
          <p:cNvPr id="102" name="Google Shape;102;p7"/>
          <p:cNvSpPr txBox="1"/>
          <p:nvPr>
            <p:ph idx="1" type="body"/>
          </p:nvPr>
        </p:nvSpPr>
        <p:spPr>
          <a:xfrm>
            <a:off x="702850" y="3625275"/>
            <a:ext cx="3333300" cy="7653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indent="-298450" lvl="0" marL="457200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Char char="●"/>
              <a:defRPr sz="1100">
                <a:solidFill>
                  <a:schemeClr val="dk1"/>
                </a:solidFill>
              </a:defRPr>
            </a:lvl1pPr>
            <a:lvl2pPr indent="-298450" lvl="1" marL="9144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○"/>
              <a:defRPr>
                <a:solidFill>
                  <a:schemeClr val="dk1"/>
                </a:solidFill>
              </a:defRPr>
            </a:lvl2pPr>
            <a:lvl3pPr indent="-298450" lvl="2" marL="13716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■"/>
              <a:defRPr>
                <a:solidFill>
                  <a:schemeClr val="dk1"/>
                </a:solidFill>
              </a:defRPr>
            </a:lvl3pPr>
            <a:lvl4pPr indent="-298450" lvl="3" marL="18288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●"/>
              <a:defRPr>
                <a:solidFill>
                  <a:schemeClr val="dk1"/>
                </a:solidFill>
              </a:defRPr>
            </a:lvl4pPr>
            <a:lvl5pPr indent="-298450" lvl="4" marL="22860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○"/>
              <a:defRPr>
                <a:solidFill>
                  <a:schemeClr val="dk1"/>
                </a:solidFill>
              </a:defRPr>
            </a:lvl5pPr>
            <a:lvl6pPr indent="-298450" lvl="5" marL="27432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■"/>
              <a:defRPr>
                <a:solidFill>
                  <a:schemeClr val="dk1"/>
                </a:solidFill>
              </a:defRPr>
            </a:lvl6pPr>
            <a:lvl7pPr indent="-298450" lvl="6" marL="32004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●"/>
              <a:defRPr>
                <a:solidFill>
                  <a:schemeClr val="dk1"/>
                </a:solidFill>
              </a:defRPr>
            </a:lvl7pPr>
            <a:lvl8pPr indent="-298450" lvl="7" marL="36576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○"/>
              <a:defRPr>
                <a:solidFill>
                  <a:schemeClr val="dk1"/>
                </a:solidFill>
              </a:defRPr>
            </a:lvl8pPr>
            <a:lvl9pPr indent="-298450" lvl="8" marL="4114800" rtl="0">
              <a:spcBef>
                <a:spcPts val="1600"/>
              </a:spcBef>
              <a:spcAft>
                <a:spcPts val="1600"/>
              </a:spcAft>
              <a:buClr>
                <a:schemeClr val="dk1"/>
              </a:buClr>
              <a:buSzPts val="1100"/>
              <a:buChar char="■"/>
              <a:defRPr>
                <a:solidFill>
                  <a:schemeClr val="dk1"/>
                </a:solidFill>
              </a:defRPr>
            </a:lvl9pPr>
          </a:lstStyle>
          <a:p/>
        </p:txBody>
      </p:sp>
      <p:pic>
        <p:nvPicPr>
          <p:cNvPr id="103" name="Google Shape;103;p7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7723825" y="146075"/>
            <a:ext cx="1219976" cy="6564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Title and two columns" type="twoColTx">
  <p:cSld name="TITLE_AND_TWO_COLUMNS">
    <p:spTree>
      <p:nvGrpSpPr>
        <p:cNvPr id="104" name="Shape 1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" name="Google Shape;105;p8">
            <a:hlinkClick action="ppaction://hlinksldjump" r:id="rId2"/>
          </p:cNvPr>
          <p:cNvSpPr/>
          <p:nvPr/>
        </p:nvSpPr>
        <p:spPr>
          <a:xfrm>
            <a:off x="0" y="0"/>
            <a:ext cx="632700" cy="588600"/>
          </a:xfrm>
          <a:prstGeom prst="rect">
            <a:avLst/>
          </a:prstGeom>
          <a:solidFill>
            <a:srgbClr val="1B212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6" name="Google Shape;106;p8">
            <a:hlinkClick action="ppaction://hlinksldjump" r:id="rId3"/>
          </p:cNvPr>
          <p:cNvSpPr/>
          <p:nvPr/>
        </p:nvSpPr>
        <p:spPr>
          <a:xfrm>
            <a:off x="212050" y="221751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7" name="Google Shape;107;p8">
            <a:hlinkClick action="ppaction://hlinksldjump" r:id="rId4"/>
          </p:cNvPr>
          <p:cNvSpPr/>
          <p:nvPr/>
        </p:nvSpPr>
        <p:spPr>
          <a:xfrm>
            <a:off x="212050" y="284225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8" name="Google Shape;108;p8">
            <a:hlinkClick action="ppaction://hlinksldjump" r:id="rId5"/>
          </p:cNvPr>
          <p:cNvSpPr/>
          <p:nvPr/>
        </p:nvSpPr>
        <p:spPr>
          <a:xfrm>
            <a:off x="212050" y="346699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grpSp>
        <p:nvGrpSpPr>
          <p:cNvPr id="109" name="Google Shape;109;p8"/>
          <p:cNvGrpSpPr/>
          <p:nvPr/>
        </p:nvGrpSpPr>
        <p:grpSpPr>
          <a:xfrm>
            <a:off x="0" y="381001"/>
            <a:ext cx="1037850" cy="1016287"/>
            <a:chOff x="0" y="381001"/>
            <a:chExt cx="1037850" cy="1016287"/>
          </a:xfrm>
        </p:grpSpPr>
        <p:sp>
          <p:nvSpPr>
            <p:cNvPr id="110" name="Google Shape;110;p8"/>
            <p:cNvSpPr/>
            <p:nvPr/>
          </p:nvSpPr>
          <p:spPr>
            <a:xfrm rot="-5400000">
              <a:off x="0" y="381001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0094CA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11" name="Google Shape;111;p8"/>
            <p:cNvSpPr/>
            <p:nvPr/>
          </p:nvSpPr>
          <p:spPr>
            <a:xfrm flipH="1">
              <a:off x="229050" y="588489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rgbClr val="9BBE05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</p:grpSp>
      <p:sp>
        <p:nvSpPr>
          <p:cNvPr id="112" name="Google Shape;112;p8"/>
          <p:cNvSpPr txBox="1"/>
          <p:nvPr>
            <p:ph type="title"/>
          </p:nvPr>
        </p:nvSpPr>
        <p:spPr>
          <a:xfrm>
            <a:off x="1297500" y="393750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sp>
        <p:nvSpPr>
          <p:cNvPr id="113" name="Google Shape;113;p8"/>
          <p:cNvSpPr txBox="1"/>
          <p:nvPr>
            <p:ph idx="1" type="body"/>
          </p:nvPr>
        </p:nvSpPr>
        <p:spPr>
          <a:xfrm>
            <a:off x="1297500" y="1567550"/>
            <a:ext cx="3403200" cy="29112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indent="-311150" lvl="0" marL="457200" rtl="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indent="-298450" lvl="1" marL="9144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2pPr>
            <a:lvl3pPr indent="-298450" lvl="2" marL="1371600" rtl="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3pPr>
            <a:lvl4pPr indent="-298450" lvl="3" marL="18288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4pPr>
            <a:lvl5pPr indent="-298450" lvl="4" marL="22860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5pPr>
            <a:lvl6pPr indent="-298450" lvl="5" marL="2743200" rtl="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6pPr>
            <a:lvl7pPr indent="-298450" lvl="6" marL="32004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7pPr>
            <a:lvl8pPr indent="-298450" lvl="7" marL="36576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8pPr>
            <a:lvl9pPr indent="-298450" lvl="8" marL="4114800" rtl="0">
              <a:spcBef>
                <a:spcPts val="1600"/>
              </a:spcBef>
              <a:spcAft>
                <a:spcPts val="1600"/>
              </a:spcAft>
              <a:buSzPts val="1100"/>
              <a:buChar char="■"/>
              <a:defRPr/>
            </a:lvl9pPr>
          </a:lstStyle>
          <a:p/>
        </p:txBody>
      </p:sp>
      <p:sp>
        <p:nvSpPr>
          <p:cNvPr id="114" name="Google Shape;114;p8"/>
          <p:cNvSpPr txBox="1"/>
          <p:nvPr>
            <p:ph idx="2" type="body"/>
          </p:nvPr>
        </p:nvSpPr>
        <p:spPr>
          <a:xfrm>
            <a:off x="4933221" y="1567550"/>
            <a:ext cx="3403200" cy="29112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indent="-311150" lvl="0" marL="457200" rtl="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indent="-298450" lvl="1" marL="9144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2pPr>
            <a:lvl3pPr indent="-298450" lvl="2" marL="1371600" rtl="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3pPr>
            <a:lvl4pPr indent="-298450" lvl="3" marL="18288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4pPr>
            <a:lvl5pPr indent="-298450" lvl="4" marL="22860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5pPr>
            <a:lvl6pPr indent="-298450" lvl="5" marL="2743200" rtl="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6pPr>
            <a:lvl7pPr indent="-298450" lvl="6" marL="32004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7pPr>
            <a:lvl8pPr indent="-298450" lvl="7" marL="36576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8pPr>
            <a:lvl9pPr indent="-298450" lvl="8" marL="4114800" rtl="0">
              <a:spcBef>
                <a:spcPts val="1600"/>
              </a:spcBef>
              <a:spcAft>
                <a:spcPts val="1600"/>
              </a:spcAft>
              <a:buSzPts val="1100"/>
              <a:buChar char="■"/>
              <a:defRPr/>
            </a:lvl9pPr>
          </a:lstStyle>
          <a:p/>
        </p:txBody>
      </p:sp>
      <p:sp>
        <p:nvSpPr>
          <p:cNvPr id="115" name="Google Shape;115;p8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Title only" type="titleOnly">
  <p:cSld name="TITLE_ONLY">
    <p:spTree>
      <p:nvGrpSpPr>
        <p:cNvPr id="116" name="Shape 1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7" name="Google Shape;117;p9">
            <a:hlinkClick action="ppaction://hlinksldjump" r:id="rId2"/>
          </p:cNvPr>
          <p:cNvSpPr/>
          <p:nvPr/>
        </p:nvSpPr>
        <p:spPr>
          <a:xfrm>
            <a:off x="0" y="0"/>
            <a:ext cx="632700" cy="588600"/>
          </a:xfrm>
          <a:prstGeom prst="rect">
            <a:avLst/>
          </a:prstGeom>
          <a:solidFill>
            <a:srgbClr val="1B212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18" name="Google Shape;118;p9">
            <a:hlinkClick action="ppaction://hlinksldjump" r:id="rId3"/>
          </p:cNvPr>
          <p:cNvSpPr/>
          <p:nvPr/>
        </p:nvSpPr>
        <p:spPr>
          <a:xfrm>
            <a:off x="212050" y="221751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19" name="Google Shape;119;p9">
            <a:hlinkClick action="ppaction://hlinksldjump" r:id="rId4"/>
          </p:cNvPr>
          <p:cNvSpPr/>
          <p:nvPr/>
        </p:nvSpPr>
        <p:spPr>
          <a:xfrm>
            <a:off x="212050" y="284225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20" name="Google Shape;120;p9">
            <a:hlinkClick action="ppaction://hlinksldjump" r:id="rId5"/>
          </p:cNvPr>
          <p:cNvSpPr/>
          <p:nvPr/>
        </p:nvSpPr>
        <p:spPr>
          <a:xfrm>
            <a:off x="212050" y="346699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grpSp>
        <p:nvGrpSpPr>
          <p:cNvPr id="121" name="Google Shape;121;p9"/>
          <p:cNvGrpSpPr/>
          <p:nvPr/>
        </p:nvGrpSpPr>
        <p:grpSpPr>
          <a:xfrm>
            <a:off x="0" y="381001"/>
            <a:ext cx="1037850" cy="1016287"/>
            <a:chOff x="0" y="381001"/>
            <a:chExt cx="1037850" cy="1016287"/>
          </a:xfrm>
        </p:grpSpPr>
        <p:sp>
          <p:nvSpPr>
            <p:cNvPr id="122" name="Google Shape;122;p9"/>
            <p:cNvSpPr/>
            <p:nvPr/>
          </p:nvSpPr>
          <p:spPr>
            <a:xfrm rot="-5400000">
              <a:off x="0" y="381001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accent1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23" name="Google Shape;123;p9"/>
            <p:cNvSpPr/>
            <p:nvPr/>
          </p:nvSpPr>
          <p:spPr>
            <a:xfrm flipH="1">
              <a:off x="229050" y="588489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2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</p:grpSp>
      <p:sp>
        <p:nvSpPr>
          <p:cNvPr id="124" name="Google Shape;124;p9"/>
          <p:cNvSpPr txBox="1"/>
          <p:nvPr>
            <p:ph type="title"/>
          </p:nvPr>
        </p:nvSpPr>
        <p:spPr>
          <a:xfrm>
            <a:off x="1297500" y="393750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sp>
        <p:nvSpPr>
          <p:cNvPr id="125" name="Google Shape;125;p9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pic>
        <p:nvPicPr>
          <p:cNvPr id="126" name="Google Shape;126;p9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7723825" y="146075"/>
            <a:ext cx="1219976" cy="6564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One column text">
  <p:cSld name="ONE_COLUMN_TEXT">
    <p:spTree>
      <p:nvGrpSpPr>
        <p:cNvPr id="127" name="Shape 1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8" name="Google Shape;128;p10">
            <a:hlinkClick action="ppaction://hlinksldjump" r:id="rId2"/>
          </p:cNvPr>
          <p:cNvSpPr/>
          <p:nvPr/>
        </p:nvSpPr>
        <p:spPr>
          <a:xfrm>
            <a:off x="0" y="0"/>
            <a:ext cx="632700" cy="588600"/>
          </a:xfrm>
          <a:prstGeom prst="rect">
            <a:avLst/>
          </a:prstGeom>
          <a:solidFill>
            <a:srgbClr val="1B212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29" name="Google Shape;129;p10">
            <a:hlinkClick action="ppaction://hlinksldjump" r:id="rId3"/>
          </p:cNvPr>
          <p:cNvSpPr/>
          <p:nvPr/>
        </p:nvSpPr>
        <p:spPr>
          <a:xfrm>
            <a:off x="212050" y="221751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30" name="Google Shape;130;p10">
            <a:hlinkClick action="ppaction://hlinksldjump" r:id="rId4"/>
          </p:cNvPr>
          <p:cNvSpPr/>
          <p:nvPr/>
        </p:nvSpPr>
        <p:spPr>
          <a:xfrm>
            <a:off x="212050" y="284225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31" name="Google Shape;131;p10">
            <a:hlinkClick action="ppaction://hlinksldjump" r:id="rId5"/>
          </p:cNvPr>
          <p:cNvSpPr/>
          <p:nvPr/>
        </p:nvSpPr>
        <p:spPr>
          <a:xfrm>
            <a:off x="212050" y="346699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grpSp>
        <p:nvGrpSpPr>
          <p:cNvPr id="132" name="Google Shape;132;p10"/>
          <p:cNvGrpSpPr/>
          <p:nvPr/>
        </p:nvGrpSpPr>
        <p:grpSpPr>
          <a:xfrm>
            <a:off x="0" y="381001"/>
            <a:ext cx="1037850" cy="1016287"/>
            <a:chOff x="0" y="381001"/>
            <a:chExt cx="1037850" cy="1016287"/>
          </a:xfrm>
        </p:grpSpPr>
        <p:sp>
          <p:nvSpPr>
            <p:cNvPr id="133" name="Google Shape;133;p10"/>
            <p:cNvSpPr/>
            <p:nvPr/>
          </p:nvSpPr>
          <p:spPr>
            <a:xfrm rot="-5400000">
              <a:off x="0" y="381001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accent1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34" name="Google Shape;134;p10"/>
            <p:cNvSpPr/>
            <p:nvPr/>
          </p:nvSpPr>
          <p:spPr>
            <a:xfrm flipH="1">
              <a:off x="229050" y="588489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2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</p:grpSp>
      <p:sp>
        <p:nvSpPr>
          <p:cNvPr id="135" name="Google Shape;135;p10"/>
          <p:cNvSpPr txBox="1"/>
          <p:nvPr>
            <p:ph type="title"/>
          </p:nvPr>
        </p:nvSpPr>
        <p:spPr>
          <a:xfrm>
            <a:off x="1297500" y="393750"/>
            <a:ext cx="3798900" cy="1493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sp>
        <p:nvSpPr>
          <p:cNvPr id="136" name="Google Shape;136;p10"/>
          <p:cNvSpPr txBox="1"/>
          <p:nvPr>
            <p:ph idx="1" type="body"/>
          </p:nvPr>
        </p:nvSpPr>
        <p:spPr>
          <a:xfrm>
            <a:off x="1297500" y="1972550"/>
            <a:ext cx="3798900" cy="24159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indent="-311150" lvl="0" marL="457200" rtl="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indent="-298450" lvl="1" marL="9144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2pPr>
            <a:lvl3pPr indent="-298450" lvl="2" marL="1371600" rtl="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3pPr>
            <a:lvl4pPr indent="-298450" lvl="3" marL="18288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4pPr>
            <a:lvl5pPr indent="-298450" lvl="4" marL="22860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5pPr>
            <a:lvl6pPr indent="-298450" lvl="5" marL="2743200" rtl="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6pPr>
            <a:lvl7pPr indent="-298450" lvl="6" marL="32004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7pPr>
            <a:lvl8pPr indent="-298450" lvl="7" marL="36576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8pPr>
            <a:lvl9pPr indent="-298450" lvl="8" marL="4114800" rtl="0">
              <a:spcBef>
                <a:spcPts val="1600"/>
              </a:spcBef>
              <a:spcAft>
                <a:spcPts val="1600"/>
              </a:spcAft>
              <a:buSzPts val="1100"/>
              <a:buChar char="■"/>
              <a:defRPr/>
            </a:lvl9pPr>
          </a:lstStyle>
          <a:p/>
        </p:txBody>
      </p:sp>
      <p:sp>
        <p:nvSpPr>
          <p:cNvPr id="137" name="Google Shape;137;p10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pic>
        <p:nvPicPr>
          <p:cNvPr id="138" name="Google Shape;138;p10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7723825" y="146075"/>
            <a:ext cx="1219976" cy="6564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Main point">
  <p:cSld name="MAIN_POINT">
    <p:spTree>
      <p:nvGrpSpPr>
        <p:cNvPr id="139" name="Shape 1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" name="Google Shape;140;p11">
            <a:hlinkClick action="ppaction://hlinksldjump" r:id="rId2"/>
          </p:cNvPr>
          <p:cNvSpPr/>
          <p:nvPr/>
        </p:nvSpPr>
        <p:spPr>
          <a:xfrm>
            <a:off x="0" y="0"/>
            <a:ext cx="632700" cy="588600"/>
          </a:xfrm>
          <a:prstGeom prst="rect">
            <a:avLst/>
          </a:prstGeom>
          <a:solidFill>
            <a:srgbClr val="1B212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41" name="Google Shape;141;p11">
            <a:hlinkClick action="ppaction://hlinksldjump" r:id="rId3"/>
          </p:cNvPr>
          <p:cNvSpPr/>
          <p:nvPr/>
        </p:nvSpPr>
        <p:spPr>
          <a:xfrm>
            <a:off x="212050" y="221751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42" name="Google Shape;142;p11">
            <a:hlinkClick action="ppaction://hlinksldjump" r:id="rId4"/>
          </p:cNvPr>
          <p:cNvSpPr/>
          <p:nvPr/>
        </p:nvSpPr>
        <p:spPr>
          <a:xfrm>
            <a:off x="212050" y="284225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43" name="Google Shape;143;p11">
            <a:hlinkClick action="ppaction://hlinksldjump" r:id="rId5"/>
          </p:cNvPr>
          <p:cNvSpPr/>
          <p:nvPr/>
        </p:nvSpPr>
        <p:spPr>
          <a:xfrm>
            <a:off x="212050" y="346699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grpSp>
        <p:nvGrpSpPr>
          <p:cNvPr id="144" name="Google Shape;144;p11"/>
          <p:cNvGrpSpPr/>
          <p:nvPr/>
        </p:nvGrpSpPr>
        <p:grpSpPr>
          <a:xfrm>
            <a:off x="4406400" y="0"/>
            <a:ext cx="4737600" cy="5143500"/>
            <a:chOff x="4406400" y="0"/>
            <a:chExt cx="4737600" cy="5143500"/>
          </a:xfrm>
        </p:grpSpPr>
        <p:sp>
          <p:nvSpPr>
            <p:cNvPr id="145" name="Google Shape;145;p11"/>
            <p:cNvSpPr/>
            <p:nvPr/>
          </p:nvSpPr>
          <p:spPr>
            <a:xfrm rot="5400000">
              <a:off x="4407900" y="-1500"/>
              <a:ext cx="4734600" cy="4737600"/>
            </a:xfrm>
            <a:prstGeom prst="diagStripe">
              <a:avLst>
                <a:gd fmla="val 49469" name="adj"/>
              </a:avLst>
            </a:prstGeom>
            <a:solidFill>
              <a:schemeClr val="lt1">
                <a:alpha val="346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46" name="Google Shape;146;p11"/>
            <p:cNvSpPr/>
            <p:nvPr/>
          </p:nvSpPr>
          <p:spPr>
            <a:xfrm rot="5400000">
              <a:off x="4840825" y="6000"/>
              <a:ext cx="4298700" cy="4286700"/>
            </a:xfrm>
            <a:prstGeom prst="diagStripe">
              <a:avLst>
                <a:gd fmla="val 0" name="adj"/>
              </a:avLst>
            </a:prstGeom>
            <a:solidFill>
              <a:schemeClr val="lt1">
                <a:alpha val="346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47" name="Google Shape;147;p11"/>
            <p:cNvSpPr/>
            <p:nvPr/>
          </p:nvSpPr>
          <p:spPr>
            <a:xfrm rot="-5400000">
              <a:off x="5618399" y="1236641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48" name="Google Shape;148;p11"/>
            <p:cNvSpPr/>
            <p:nvPr/>
          </p:nvSpPr>
          <p:spPr>
            <a:xfrm flipH="1">
              <a:off x="5849857" y="1444078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49" name="Google Shape;149;p11"/>
            <p:cNvSpPr/>
            <p:nvPr/>
          </p:nvSpPr>
          <p:spPr>
            <a:xfrm rot="-5400000">
              <a:off x="5987081" y="2469743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50" name="Google Shape;150;p11"/>
            <p:cNvSpPr/>
            <p:nvPr/>
          </p:nvSpPr>
          <p:spPr>
            <a:xfrm flipH="1">
              <a:off x="6222115" y="2677179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51" name="Google Shape;151;p11"/>
            <p:cNvSpPr/>
            <p:nvPr/>
          </p:nvSpPr>
          <p:spPr>
            <a:xfrm rot="-5400000">
              <a:off x="6675341" y="1862244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52" name="Google Shape;152;p11"/>
            <p:cNvSpPr/>
            <p:nvPr/>
          </p:nvSpPr>
          <p:spPr>
            <a:xfrm flipH="1">
              <a:off x="6908099" y="2069680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2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53" name="Google Shape;153;p11"/>
            <p:cNvSpPr/>
            <p:nvPr/>
          </p:nvSpPr>
          <p:spPr>
            <a:xfrm rot="-5400000">
              <a:off x="6861141" y="2478088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54" name="Google Shape;154;p11"/>
            <p:cNvSpPr/>
            <p:nvPr/>
          </p:nvSpPr>
          <p:spPr>
            <a:xfrm flipH="1">
              <a:off x="7965266" y="2693191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55" name="Google Shape;155;p11"/>
            <p:cNvSpPr/>
            <p:nvPr/>
          </p:nvSpPr>
          <p:spPr>
            <a:xfrm flipH="1">
              <a:off x="8145082" y="3309036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56" name="Google Shape;156;p11"/>
            <p:cNvSpPr/>
            <p:nvPr/>
          </p:nvSpPr>
          <p:spPr>
            <a:xfrm rot="-5400000">
              <a:off x="7047599" y="309534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57" name="Google Shape;157;p11"/>
            <p:cNvSpPr/>
            <p:nvPr/>
          </p:nvSpPr>
          <p:spPr>
            <a:xfrm flipH="1">
              <a:off x="7276649" y="3302781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58" name="Google Shape;158;p11"/>
            <p:cNvSpPr/>
            <p:nvPr/>
          </p:nvSpPr>
          <p:spPr>
            <a:xfrm rot="-5400000">
              <a:off x="7227414" y="3711189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accent1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59" name="Google Shape;159;p11"/>
            <p:cNvSpPr/>
            <p:nvPr/>
          </p:nvSpPr>
          <p:spPr>
            <a:xfrm flipH="1">
              <a:off x="7462448" y="391862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60" name="Google Shape;160;p11"/>
            <p:cNvSpPr/>
            <p:nvPr/>
          </p:nvSpPr>
          <p:spPr>
            <a:xfrm rot="-5400000">
              <a:off x="8102491" y="3718856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61" name="Google Shape;161;p11"/>
            <p:cNvSpPr/>
            <p:nvPr/>
          </p:nvSpPr>
          <p:spPr>
            <a:xfrm flipH="1">
              <a:off x="8334533" y="3926292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62" name="Google Shape;162;p11"/>
            <p:cNvSpPr/>
            <p:nvPr/>
          </p:nvSpPr>
          <p:spPr>
            <a:xfrm rot="-5400000">
              <a:off x="8288290" y="4334700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</p:grpSp>
      <p:sp>
        <p:nvSpPr>
          <p:cNvPr id="163" name="Google Shape;163;p11"/>
          <p:cNvSpPr txBox="1"/>
          <p:nvPr>
            <p:ph type="title"/>
          </p:nvPr>
        </p:nvSpPr>
        <p:spPr>
          <a:xfrm>
            <a:off x="823850" y="866775"/>
            <a:ext cx="4587000" cy="35211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164" name="Google Shape;164;p1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pic>
        <p:nvPicPr>
          <p:cNvPr id="165" name="Google Shape;165;p11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7723825" y="146075"/>
            <a:ext cx="1219976" cy="6564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Section title and description">
  <p:cSld name="SECTION_TITLE_AND_DESCRIPTION">
    <p:spTree>
      <p:nvGrpSpPr>
        <p:cNvPr id="166" name="Shape 1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" name="Google Shape;167;p12">
            <a:hlinkClick action="ppaction://hlinksldjump" r:id="rId2"/>
          </p:cNvPr>
          <p:cNvSpPr/>
          <p:nvPr/>
        </p:nvSpPr>
        <p:spPr>
          <a:xfrm>
            <a:off x="0" y="0"/>
            <a:ext cx="632700" cy="588600"/>
          </a:xfrm>
          <a:prstGeom prst="rect">
            <a:avLst/>
          </a:prstGeom>
          <a:solidFill>
            <a:srgbClr val="1B212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68" name="Google Shape;168;p12">
            <a:hlinkClick action="ppaction://hlinksldjump" r:id="rId3"/>
          </p:cNvPr>
          <p:cNvSpPr/>
          <p:nvPr/>
        </p:nvSpPr>
        <p:spPr>
          <a:xfrm>
            <a:off x="212050" y="221751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69" name="Google Shape;169;p12">
            <a:hlinkClick action="ppaction://hlinksldjump" r:id="rId4"/>
          </p:cNvPr>
          <p:cNvSpPr/>
          <p:nvPr/>
        </p:nvSpPr>
        <p:spPr>
          <a:xfrm>
            <a:off x="212050" y="284225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70" name="Google Shape;170;p12">
            <a:hlinkClick action="ppaction://hlinksldjump" r:id="rId5"/>
          </p:cNvPr>
          <p:cNvSpPr/>
          <p:nvPr/>
        </p:nvSpPr>
        <p:spPr>
          <a:xfrm>
            <a:off x="212050" y="346699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grpSp>
        <p:nvGrpSpPr>
          <p:cNvPr id="171" name="Google Shape;171;p12"/>
          <p:cNvGrpSpPr/>
          <p:nvPr/>
        </p:nvGrpSpPr>
        <p:grpSpPr>
          <a:xfrm>
            <a:off x="0" y="381001"/>
            <a:ext cx="1037850" cy="1016287"/>
            <a:chOff x="0" y="381001"/>
            <a:chExt cx="1037850" cy="1016287"/>
          </a:xfrm>
        </p:grpSpPr>
        <p:sp>
          <p:nvSpPr>
            <p:cNvPr id="172" name="Google Shape;172;p12"/>
            <p:cNvSpPr/>
            <p:nvPr/>
          </p:nvSpPr>
          <p:spPr>
            <a:xfrm rot="-5400000">
              <a:off x="0" y="381001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accent1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73" name="Google Shape;173;p12"/>
            <p:cNvSpPr/>
            <p:nvPr/>
          </p:nvSpPr>
          <p:spPr>
            <a:xfrm flipH="1">
              <a:off x="229050" y="588489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2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</p:grpSp>
      <p:sp>
        <p:nvSpPr>
          <p:cNvPr id="174" name="Google Shape;174;p12"/>
          <p:cNvSpPr txBox="1"/>
          <p:nvPr>
            <p:ph type="title"/>
          </p:nvPr>
        </p:nvSpPr>
        <p:spPr>
          <a:xfrm>
            <a:off x="1297500" y="1658325"/>
            <a:ext cx="3036300" cy="1751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sp>
        <p:nvSpPr>
          <p:cNvPr id="175" name="Google Shape;175;p12"/>
          <p:cNvSpPr txBox="1"/>
          <p:nvPr>
            <p:ph idx="1" type="subTitle"/>
          </p:nvPr>
        </p:nvSpPr>
        <p:spPr>
          <a:xfrm>
            <a:off x="1297500" y="3538000"/>
            <a:ext cx="3036300" cy="506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/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9pPr>
          </a:lstStyle>
          <a:p/>
        </p:txBody>
      </p:sp>
      <p:sp>
        <p:nvSpPr>
          <p:cNvPr id="176" name="Google Shape;176;p12"/>
          <p:cNvSpPr txBox="1"/>
          <p:nvPr>
            <p:ph idx="2" type="body"/>
          </p:nvPr>
        </p:nvSpPr>
        <p:spPr>
          <a:xfrm>
            <a:off x="4648200" y="1696600"/>
            <a:ext cx="3676800" cy="23475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indent="-311150" lvl="0" marL="457200" rtl="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indent="-298450" lvl="1" marL="9144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2pPr>
            <a:lvl3pPr indent="-298450" lvl="2" marL="1371600" rtl="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3pPr>
            <a:lvl4pPr indent="-298450" lvl="3" marL="18288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4pPr>
            <a:lvl5pPr indent="-298450" lvl="4" marL="22860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5pPr>
            <a:lvl6pPr indent="-298450" lvl="5" marL="2743200" rtl="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6pPr>
            <a:lvl7pPr indent="-298450" lvl="6" marL="32004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7pPr>
            <a:lvl8pPr indent="-298450" lvl="7" marL="36576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8pPr>
            <a:lvl9pPr indent="-298450" lvl="8" marL="4114800" rtl="0">
              <a:spcBef>
                <a:spcPts val="1600"/>
              </a:spcBef>
              <a:spcAft>
                <a:spcPts val="1600"/>
              </a:spcAft>
              <a:buSzPts val="1100"/>
              <a:buChar char="■"/>
              <a:defRPr/>
            </a:lvl9pPr>
          </a:lstStyle>
          <a:p/>
        </p:txBody>
      </p:sp>
      <p:sp>
        <p:nvSpPr>
          <p:cNvPr id="177" name="Google Shape;177;p1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Caption">
  <p:cSld name="CAPTION_ONLY">
    <p:spTree>
      <p:nvGrpSpPr>
        <p:cNvPr id="178" name="Shape 1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79" name="Google Shape;179;p13"/>
          <p:cNvGrpSpPr/>
          <p:nvPr/>
        </p:nvGrpSpPr>
        <p:grpSpPr>
          <a:xfrm>
            <a:off x="0" y="4128572"/>
            <a:ext cx="698925" cy="684657"/>
            <a:chOff x="0" y="3785672"/>
            <a:chExt cx="698925" cy="684657"/>
          </a:xfrm>
        </p:grpSpPr>
        <p:sp>
          <p:nvSpPr>
            <p:cNvPr id="180" name="Google Shape;180;p13"/>
            <p:cNvSpPr/>
            <p:nvPr/>
          </p:nvSpPr>
          <p:spPr>
            <a:xfrm rot="-5400000">
              <a:off x="0" y="3785672"/>
              <a:ext cx="544800" cy="544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962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81" name="Google Shape;181;p13"/>
            <p:cNvSpPr/>
            <p:nvPr/>
          </p:nvSpPr>
          <p:spPr>
            <a:xfrm flipH="1">
              <a:off x="154125" y="3925529"/>
              <a:ext cx="544800" cy="544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962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</p:grpSp>
      <p:sp>
        <p:nvSpPr>
          <p:cNvPr id="182" name="Google Shape;182;p13"/>
          <p:cNvSpPr txBox="1"/>
          <p:nvPr>
            <p:ph idx="1" type="body"/>
          </p:nvPr>
        </p:nvSpPr>
        <p:spPr>
          <a:xfrm>
            <a:off x="812725" y="4305375"/>
            <a:ext cx="6936000" cy="5238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indent="-228600" lvl="0" marL="4572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/>
            </a:lvl1pPr>
          </a:lstStyle>
          <a:p/>
        </p:txBody>
      </p:sp>
      <p:sp>
        <p:nvSpPr>
          <p:cNvPr id="183" name="Google Shape;183;p1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sp>
        <p:nvSpPr>
          <p:cNvPr id="184" name="Google Shape;184;p13">
            <a:hlinkClick action="ppaction://hlinksldjump" r:id="rId2"/>
          </p:cNvPr>
          <p:cNvSpPr/>
          <p:nvPr/>
        </p:nvSpPr>
        <p:spPr>
          <a:xfrm>
            <a:off x="0" y="0"/>
            <a:ext cx="632700" cy="588600"/>
          </a:xfrm>
          <a:prstGeom prst="rect">
            <a:avLst/>
          </a:prstGeom>
          <a:solidFill>
            <a:srgbClr val="1B212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85" name="Google Shape;185;p13">
            <a:hlinkClick action="ppaction://hlinksldjump" r:id="rId3"/>
          </p:cNvPr>
          <p:cNvSpPr/>
          <p:nvPr/>
        </p:nvSpPr>
        <p:spPr>
          <a:xfrm>
            <a:off x="212050" y="221751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86" name="Google Shape;186;p13">
            <a:hlinkClick action="ppaction://hlinksldjump" r:id="rId4"/>
          </p:cNvPr>
          <p:cNvSpPr/>
          <p:nvPr/>
        </p:nvSpPr>
        <p:spPr>
          <a:xfrm>
            <a:off x="212050" y="284225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87" name="Google Shape;187;p13">
            <a:hlinkClick action="ppaction://hlinksldjump" r:id="rId5"/>
          </p:cNvPr>
          <p:cNvSpPr/>
          <p:nvPr/>
        </p:nvSpPr>
        <p:spPr>
          <a:xfrm>
            <a:off x="212050" y="346699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Big number">
  <p:cSld name="BIG_NUMBER">
    <p:spTree>
      <p:nvGrpSpPr>
        <p:cNvPr id="188" name="Shape 1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89" name="Google Shape;189;p14"/>
          <p:cNvGrpSpPr/>
          <p:nvPr/>
        </p:nvGrpSpPr>
        <p:grpSpPr>
          <a:xfrm>
            <a:off x="4406400" y="0"/>
            <a:ext cx="4737600" cy="5143065"/>
            <a:chOff x="4406400" y="0"/>
            <a:chExt cx="4737600" cy="5143065"/>
          </a:xfrm>
        </p:grpSpPr>
        <p:sp>
          <p:nvSpPr>
            <p:cNvPr id="190" name="Google Shape;190;p14"/>
            <p:cNvSpPr/>
            <p:nvPr/>
          </p:nvSpPr>
          <p:spPr>
            <a:xfrm rot="5400000">
              <a:off x="4408200" y="-1800"/>
              <a:ext cx="4734000" cy="4737600"/>
            </a:xfrm>
            <a:prstGeom prst="diagStripe">
              <a:avLst>
                <a:gd fmla="val 49469" name="adj"/>
              </a:avLst>
            </a:prstGeom>
            <a:solidFill>
              <a:schemeClr val="lt1">
                <a:alpha val="346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91" name="Google Shape;191;p14"/>
            <p:cNvSpPr/>
            <p:nvPr/>
          </p:nvSpPr>
          <p:spPr>
            <a:xfrm rot="5400000">
              <a:off x="4841125" y="5700"/>
              <a:ext cx="4298100" cy="4286700"/>
            </a:xfrm>
            <a:prstGeom prst="diagStripe">
              <a:avLst>
                <a:gd fmla="val 0" name="adj"/>
              </a:avLst>
            </a:prstGeom>
            <a:solidFill>
              <a:schemeClr val="lt1">
                <a:alpha val="346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92" name="Google Shape;192;p14"/>
            <p:cNvSpPr/>
            <p:nvPr/>
          </p:nvSpPr>
          <p:spPr>
            <a:xfrm rot="-5400000">
              <a:off x="5618399" y="1236468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93" name="Google Shape;193;p14"/>
            <p:cNvSpPr/>
            <p:nvPr/>
          </p:nvSpPr>
          <p:spPr>
            <a:xfrm flipH="1">
              <a:off x="5849857" y="1443956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94" name="Google Shape;194;p14"/>
            <p:cNvSpPr/>
            <p:nvPr/>
          </p:nvSpPr>
          <p:spPr>
            <a:xfrm rot="-5400000">
              <a:off x="5987081" y="246946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95" name="Google Shape;195;p14"/>
            <p:cNvSpPr/>
            <p:nvPr/>
          </p:nvSpPr>
          <p:spPr>
            <a:xfrm flipH="1">
              <a:off x="6222115" y="2676953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96" name="Google Shape;196;p14"/>
            <p:cNvSpPr/>
            <p:nvPr/>
          </p:nvSpPr>
          <p:spPr>
            <a:xfrm rot="-5400000">
              <a:off x="6675341" y="1862018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97" name="Google Shape;197;p14"/>
            <p:cNvSpPr/>
            <p:nvPr/>
          </p:nvSpPr>
          <p:spPr>
            <a:xfrm flipH="1">
              <a:off x="6908099" y="206950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2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98" name="Google Shape;198;p14"/>
            <p:cNvSpPr/>
            <p:nvPr/>
          </p:nvSpPr>
          <p:spPr>
            <a:xfrm rot="-5400000">
              <a:off x="6861141" y="2477810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199" name="Google Shape;199;p14"/>
            <p:cNvSpPr/>
            <p:nvPr/>
          </p:nvSpPr>
          <p:spPr>
            <a:xfrm flipH="1">
              <a:off x="7965266" y="2692963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00" name="Google Shape;200;p14"/>
            <p:cNvSpPr/>
            <p:nvPr/>
          </p:nvSpPr>
          <p:spPr>
            <a:xfrm flipH="1">
              <a:off x="8145082" y="330875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01" name="Google Shape;201;p14"/>
            <p:cNvSpPr/>
            <p:nvPr/>
          </p:nvSpPr>
          <p:spPr>
            <a:xfrm rot="-5400000">
              <a:off x="7047599" y="309501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02" name="Google Shape;202;p14"/>
            <p:cNvSpPr/>
            <p:nvPr/>
          </p:nvSpPr>
          <p:spPr>
            <a:xfrm flipH="1">
              <a:off x="7276649" y="3302502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03" name="Google Shape;203;p14"/>
            <p:cNvSpPr/>
            <p:nvPr/>
          </p:nvSpPr>
          <p:spPr>
            <a:xfrm rot="-5400000">
              <a:off x="7227414" y="3710807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accent1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04" name="Google Shape;204;p14"/>
            <p:cNvSpPr/>
            <p:nvPr/>
          </p:nvSpPr>
          <p:spPr>
            <a:xfrm flipH="1">
              <a:off x="7462448" y="3918294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05" name="Google Shape;205;p14"/>
            <p:cNvSpPr/>
            <p:nvPr/>
          </p:nvSpPr>
          <p:spPr>
            <a:xfrm rot="-5400000">
              <a:off x="8102491" y="3718473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06" name="Google Shape;206;p14"/>
            <p:cNvSpPr/>
            <p:nvPr/>
          </p:nvSpPr>
          <p:spPr>
            <a:xfrm flipH="1">
              <a:off x="8334533" y="3925960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07" name="Google Shape;207;p14"/>
            <p:cNvSpPr/>
            <p:nvPr/>
          </p:nvSpPr>
          <p:spPr>
            <a:xfrm rot="-5400000">
              <a:off x="8288290" y="4334265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</p:grpSp>
      <p:sp>
        <p:nvSpPr>
          <p:cNvPr id="208" name="Google Shape;208;p14"/>
          <p:cNvSpPr txBox="1"/>
          <p:nvPr>
            <p:ph hasCustomPrompt="1" type="title"/>
          </p:nvPr>
        </p:nvSpPr>
        <p:spPr>
          <a:xfrm>
            <a:off x="823850" y="1284675"/>
            <a:ext cx="4776000" cy="1300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1pPr>
            <a:lvl2pPr lvl="1" rtl="0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2pPr>
            <a:lvl3pPr lvl="2" rtl="0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3pPr>
            <a:lvl4pPr lvl="3" rtl="0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4pPr>
            <a:lvl5pPr lvl="4" rtl="0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5pPr>
            <a:lvl6pPr lvl="5" rtl="0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6pPr>
            <a:lvl7pPr lvl="6" rtl="0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7pPr>
            <a:lvl8pPr lvl="7" rtl="0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8pPr>
            <a:lvl9pPr lvl="8" rtl="0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9pPr>
          </a:lstStyle>
          <a:p>
            <a:r>
              <a:t>xx%</a:t>
            </a:r>
          </a:p>
        </p:txBody>
      </p:sp>
      <p:sp>
        <p:nvSpPr>
          <p:cNvPr id="209" name="Google Shape;209;p14"/>
          <p:cNvSpPr txBox="1"/>
          <p:nvPr>
            <p:ph idx="1" type="body"/>
          </p:nvPr>
        </p:nvSpPr>
        <p:spPr>
          <a:xfrm>
            <a:off x="823850" y="2643124"/>
            <a:ext cx="4776000" cy="12189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indent="-311150" lvl="0" marL="457200" rtl="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indent="-298450" lvl="1" marL="9144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2pPr>
            <a:lvl3pPr indent="-298450" lvl="2" marL="1371600" rtl="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3pPr>
            <a:lvl4pPr indent="-298450" lvl="3" marL="18288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4pPr>
            <a:lvl5pPr indent="-298450" lvl="4" marL="22860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5pPr>
            <a:lvl6pPr indent="-298450" lvl="5" marL="2743200" rtl="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6pPr>
            <a:lvl7pPr indent="-298450" lvl="6" marL="32004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7pPr>
            <a:lvl8pPr indent="-298450" lvl="7" marL="36576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8pPr>
            <a:lvl9pPr indent="-298450" lvl="8" marL="4114800" rtl="0">
              <a:spcBef>
                <a:spcPts val="1600"/>
              </a:spcBef>
              <a:spcAft>
                <a:spcPts val="1600"/>
              </a:spcAft>
              <a:buSzPts val="1100"/>
              <a:buChar char="■"/>
              <a:defRPr/>
            </a:lvl9pPr>
          </a:lstStyle>
          <a:p/>
        </p:txBody>
      </p:sp>
      <p:sp>
        <p:nvSpPr>
          <p:cNvPr id="210" name="Google Shape;210;p1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sp>
        <p:nvSpPr>
          <p:cNvPr id="211" name="Google Shape;211;p14">
            <a:hlinkClick action="ppaction://hlinksldjump" r:id="rId2"/>
          </p:cNvPr>
          <p:cNvSpPr/>
          <p:nvPr/>
        </p:nvSpPr>
        <p:spPr>
          <a:xfrm>
            <a:off x="0" y="0"/>
            <a:ext cx="632700" cy="588600"/>
          </a:xfrm>
          <a:prstGeom prst="rect">
            <a:avLst/>
          </a:prstGeom>
          <a:solidFill>
            <a:srgbClr val="1B212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12" name="Google Shape;212;p14">
            <a:hlinkClick action="ppaction://hlinksldjump" r:id="rId3"/>
          </p:cNvPr>
          <p:cNvSpPr/>
          <p:nvPr/>
        </p:nvSpPr>
        <p:spPr>
          <a:xfrm>
            <a:off x="212050" y="221751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13" name="Google Shape;213;p14">
            <a:hlinkClick action="ppaction://hlinksldjump" r:id="rId4"/>
          </p:cNvPr>
          <p:cNvSpPr/>
          <p:nvPr/>
        </p:nvSpPr>
        <p:spPr>
          <a:xfrm>
            <a:off x="212050" y="284225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14" name="Google Shape;214;p14">
            <a:hlinkClick action="ppaction://hlinksldjump" r:id="rId5"/>
          </p:cNvPr>
          <p:cNvSpPr/>
          <p:nvPr/>
        </p:nvSpPr>
        <p:spPr>
          <a:xfrm>
            <a:off x="212050" y="346699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Blank" type="blank">
  <p:cSld name="BLANK">
    <p:spTree>
      <p:nvGrpSpPr>
        <p:cNvPr id="215" name="Shape 2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6" name="Google Shape;216;p15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matchingName="Title and body_alt3">
  <p:cSld name="TITLE_AND_BODY_1">
    <p:spTree>
      <p:nvGrpSpPr>
        <p:cNvPr id="217" name="Shape 2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8" name="Google Shape;218;p16"/>
          <p:cNvPicPr preferRelativeResize="0"/>
          <p:nvPr/>
        </p:nvPicPr>
        <p:blipFill rotWithShape="1">
          <a:blip r:embed="rId2">
            <a:alphaModFix/>
          </a:blip>
          <a:srcRect b="0" l="9269" r="9277" t="0"/>
          <a:stretch/>
        </p:blipFill>
        <p:spPr>
          <a:xfrm rot="-5400000">
            <a:off x="113630" y="-105700"/>
            <a:ext cx="5142300" cy="5364300"/>
          </a:xfrm>
          <a:prstGeom prst="diagStripe">
            <a:avLst>
              <a:gd fmla="val 50343" name="adj"/>
            </a:avLst>
          </a:prstGeom>
          <a:noFill/>
          <a:ln>
            <a:noFill/>
          </a:ln>
        </p:spPr>
      </p:pic>
      <p:sp>
        <p:nvSpPr>
          <p:cNvPr id="219" name="Google Shape;219;p16"/>
          <p:cNvSpPr txBox="1"/>
          <p:nvPr>
            <p:ph type="title"/>
          </p:nvPr>
        </p:nvSpPr>
        <p:spPr>
          <a:xfrm>
            <a:off x="1297500" y="393750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sp>
        <p:nvSpPr>
          <p:cNvPr id="220" name="Google Shape;220;p16"/>
          <p:cNvSpPr txBox="1"/>
          <p:nvPr>
            <p:ph idx="1" type="body"/>
          </p:nvPr>
        </p:nvSpPr>
        <p:spPr>
          <a:xfrm>
            <a:off x="4018025" y="1567550"/>
            <a:ext cx="4318500" cy="1766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>
            <a:lvl1pPr indent="-311150" lvl="0" marL="457200" rtl="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indent="-298450" lvl="1" marL="9144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2pPr>
            <a:lvl3pPr indent="-298450" lvl="2" marL="1371600" rtl="0"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100"/>
              <a:buChar char="■"/>
              <a:defRPr>
                <a:solidFill>
                  <a:schemeClr val="dk1"/>
                </a:solidFill>
              </a:defRPr>
            </a:lvl3pPr>
            <a:lvl4pPr indent="-298450" lvl="3" marL="18288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4pPr>
            <a:lvl5pPr indent="-298450" lvl="4" marL="22860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5pPr>
            <a:lvl6pPr indent="-298450" lvl="5" marL="2743200" rtl="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6pPr>
            <a:lvl7pPr indent="-298450" lvl="6" marL="3200400" rtl="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7pPr>
            <a:lvl8pPr indent="-298450" lvl="7" marL="3657600" rtl="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8pPr>
            <a:lvl9pPr indent="-298450" lvl="8" marL="4114800" rtl="0">
              <a:spcBef>
                <a:spcPts val="1600"/>
              </a:spcBef>
              <a:spcAft>
                <a:spcPts val="1600"/>
              </a:spcAft>
              <a:buSzPts val="1100"/>
              <a:buChar char="■"/>
              <a:defRPr/>
            </a:lvl9pPr>
          </a:lstStyle>
          <a:p/>
        </p:txBody>
      </p:sp>
      <p:sp>
        <p:nvSpPr>
          <p:cNvPr id="221" name="Google Shape;221;p1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sp>
        <p:nvSpPr>
          <p:cNvPr id="222" name="Google Shape;222;p16">
            <a:hlinkClick action="ppaction://hlinksldjump" r:id="rId3"/>
          </p:cNvPr>
          <p:cNvSpPr/>
          <p:nvPr/>
        </p:nvSpPr>
        <p:spPr>
          <a:xfrm>
            <a:off x="0" y="0"/>
            <a:ext cx="632700" cy="588600"/>
          </a:xfrm>
          <a:prstGeom prst="rect">
            <a:avLst/>
          </a:prstGeom>
          <a:solidFill>
            <a:srgbClr val="1B212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23" name="Google Shape;223;p16">
            <a:hlinkClick action="ppaction://hlinksldjump" r:id="rId4"/>
          </p:cNvPr>
          <p:cNvSpPr/>
          <p:nvPr/>
        </p:nvSpPr>
        <p:spPr>
          <a:xfrm>
            <a:off x="212050" y="221751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24" name="Google Shape;224;p16">
            <a:hlinkClick action="ppaction://hlinksldjump" r:id="rId5"/>
          </p:cNvPr>
          <p:cNvSpPr/>
          <p:nvPr/>
        </p:nvSpPr>
        <p:spPr>
          <a:xfrm>
            <a:off x="212050" y="284225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25" name="Google Shape;225;p16">
            <a:hlinkClick action="ppaction://hlinksldjump" r:id="rId6"/>
          </p:cNvPr>
          <p:cNvSpPr/>
          <p:nvPr/>
        </p:nvSpPr>
        <p:spPr>
          <a:xfrm>
            <a:off x="212050" y="346699"/>
            <a:ext cx="219600" cy="18900"/>
          </a:xfrm>
          <a:prstGeom prst="rect">
            <a:avLst/>
          </a:prstGeom>
          <a:solidFill>
            <a:srgbClr val="55688B">
              <a:alpha val="3598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grpSp>
        <p:nvGrpSpPr>
          <p:cNvPr id="226" name="Google Shape;226;p16"/>
          <p:cNvGrpSpPr/>
          <p:nvPr/>
        </p:nvGrpSpPr>
        <p:grpSpPr>
          <a:xfrm>
            <a:off x="0" y="381001"/>
            <a:ext cx="1037850" cy="1016287"/>
            <a:chOff x="0" y="381001"/>
            <a:chExt cx="1037850" cy="1016287"/>
          </a:xfrm>
        </p:grpSpPr>
        <p:sp>
          <p:nvSpPr>
            <p:cNvPr id="227" name="Google Shape;227;p16"/>
            <p:cNvSpPr/>
            <p:nvPr/>
          </p:nvSpPr>
          <p:spPr>
            <a:xfrm rot="-5400000">
              <a:off x="0" y="381001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accent1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28" name="Google Shape;228;p16"/>
            <p:cNvSpPr/>
            <p:nvPr/>
          </p:nvSpPr>
          <p:spPr>
            <a:xfrm flipH="1">
              <a:off x="229050" y="588489"/>
              <a:ext cx="808800" cy="808800"/>
            </a:xfrm>
            <a:prstGeom prst="diagStripe">
              <a:avLst>
                <a:gd fmla="val 50000" name="adj"/>
              </a:avLst>
            </a:prstGeom>
            <a:solidFill>
              <a:schemeClr val="lt2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</p:grpSp>
      <p:pic>
        <p:nvPicPr>
          <p:cNvPr id="229" name="Google Shape;229;p16"/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7723825" y="146075"/>
            <a:ext cx="1219976" cy="6564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3" Type="http://schemas.openxmlformats.org/officeDocument/2006/relationships/slideLayout" Target="../slideLayouts/slideLayout13.xml"/><Relationship Id="rId12" Type="http://schemas.openxmlformats.org/officeDocument/2006/relationships/slideLayout" Target="../slideLayouts/slideLayout12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5" Type="http://schemas.openxmlformats.org/officeDocument/2006/relationships/slideLayout" Target="../slideLayouts/slideLayout15.xml"/><Relationship Id="rId14" Type="http://schemas.openxmlformats.org/officeDocument/2006/relationships/slideLayout" Target="../slideLayouts/slideLayout14.xml"/><Relationship Id="rId16" Type="http://schemas.openxmlformats.org/officeDocument/2006/relationships/theme" Target="../theme/theme2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 name="focus">
    <p:bg>
      <p:bgPr>
        <a:gradFill>
          <a:gsLst>
            <a:gs pos="0">
              <a:srgbClr val="FFFFFF"/>
            </a:gs>
            <a:gs pos="100000">
              <a:srgbClr val="B3B3B3"/>
            </a:gs>
          </a:gsLst>
          <a:lin ang="5400012" scaled="0"/>
        </a:gradFill>
      </p:bgPr>
    </p:bg>
    <p:spTree>
      <p:nvGrpSpPr>
        <p:cNvPr id="5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800"/>
              <a:buFont typeface="Montserrat"/>
              <a:buNone/>
              <a:defRPr sz="2800">
                <a:latin typeface="Montserrat"/>
                <a:ea typeface="Montserrat"/>
                <a:cs typeface="Montserrat"/>
                <a:sym typeface="Montserrat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9pPr>
          </a:lstStyle>
          <a:p/>
        </p:txBody>
      </p:sp>
      <p:sp>
        <p:nvSpPr>
          <p:cNvPr id="7" name="Google Shape;7;p1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311150" lvl="0" marL="45720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300"/>
              <a:buFont typeface="Lato"/>
              <a:buChar char="●"/>
              <a:defRPr sz="1300">
                <a:latin typeface="Lato"/>
                <a:ea typeface="Lato"/>
                <a:cs typeface="Lato"/>
                <a:sym typeface="Lato"/>
              </a:defRPr>
            </a:lvl1pPr>
            <a:lvl2pPr indent="-298450" lvl="1" marL="914400" rtl="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100"/>
              <a:buFont typeface="Lato"/>
              <a:buChar char="○"/>
              <a:defRPr sz="1100">
                <a:latin typeface="Lato"/>
                <a:ea typeface="Lato"/>
                <a:cs typeface="Lato"/>
                <a:sym typeface="Lato"/>
              </a:defRPr>
            </a:lvl2pPr>
            <a:lvl3pPr indent="-298450" lvl="2" marL="1371600" rtl="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100"/>
              <a:buFont typeface="Lato"/>
              <a:buChar char="■"/>
              <a:defRPr sz="1100">
                <a:latin typeface="Lato"/>
                <a:ea typeface="Lato"/>
                <a:cs typeface="Lato"/>
                <a:sym typeface="Lato"/>
              </a:defRPr>
            </a:lvl3pPr>
            <a:lvl4pPr indent="-298450" lvl="3" marL="1828800" rtl="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100"/>
              <a:buFont typeface="Lato"/>
              <a:buChar char="●"/>
              <a:defRPr sz="1100">
                <a:latin typeface="Lato"/>
                <a:ea typeface="Lato"/>
                <a:cs typeface="Lato"/>
                <a:sym typeface="Lato"/>
              </a:defRPr>
            </a:lvl4pPr>
            <a:lvl5pPr indent="-298450" lvl="4" marL="2286000" rtl="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100"/>
              <a:buFont typeface="Lato"/>
              <a:buChar char="○"/>
              <a:defRPr sz="1100">
                <a:latin typeface="Lato"/>
                <a:ea typeface="Lato"/>
                <a:cs typeface="Lato"/>
                <a:sym typeface="Lato"/>
              </a:defRPr>
            </a:lvl5pPr>
            <a:lvl6pPr indent="-298450" lvl="5" marL="2743200" rtl="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100"/>
              <a:buFont typeface="Lato"/>
              <a:buChar char="■"/>
              <a:defRPr sz="1100">
                <a:latin typeface="Lato"/>
                <a:ea typeface="Lato"/>
                <a:cs typeface="Lato"/>
                <a:sym typeface="Lato"/>
              </a:defRPr>
            </a:lvl6pPr>
            <a:lvl7pPr indent="-298450" lvl="6" marL="3200400" rtl="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100"/>
              <a:buFont typeface="Lato"/>
              <a:buChar char="●"/>
              <a:defRPr sz="1100">
                <a:latin typeface="Lato"/>
                <a:ea typeface="Lato"/>
                <a:cs typeface="Lato"/>
                <a:sym typeface="Lato"/>
              </a:defRPr>
            </a:lvl7pPr>
            <a:lvl8pPr indent="-298450" lvl="7" marL="3657600" rtl="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100"/>
              <a:buFont typeface="Lato"/>
              <a:buChar char="○"/>
              <a:defRPr sz="1100">
                <a:latin typeface="Lato"/>
                <a:ea typeface="Lato"/>
                <a:cs typeface="Lato"/>
                <a:sym typeface="Lato"/>
              </a:defRPr>
            </a:lvl8pPr>
            <a:lvl9pPr indent="-298450" lvl="8" marL="4114800" rtl="0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SzPts val="1100"/>
              <a:buFont typeface="Lato"/>
              <a:buChar char="■"/>
              <a:defRPr sz="1100">
                <a:latin typeface="Lato"/>
                <a:ea typeface="Lato"/>
                <a:cs typeface="Lato"/>
                <a:sym typeface="Lato"/>
              </a:defRPr>
            </a:lvl9pPr>
          </a:lstStyle>
          <a:p/>
        </p:txBody>
      </p:sp>
      <p:sp>
        <p:nvSpPr>
          <p:cNvPr id="8" name="Google Shape;8;p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lvl="0" rtl="0" algn="r">
              <a:buNone/>
              <a:defRPr b="1" sz="1000">
                <a:latin typeface="Lato"/>
                <a:ea typeface="Lato"/>
                <a:cs typeface="Lato"/>
                <a:sym typeface="Lato"/>
              </a:defRPr>
            </a:lvl1pPr>
            <a:lvl2pPr lvl="1" rtl="0" algn="r">
              <a:buNone/>
              <a:defRPr b="1" sz="1000">
                <a:latin typeface="Lato"/>
                <a:ea typeface="Lato"/>
                <a:cs typeface="Lato"/>
                <a:sym typeface="Lato"/>
              </a:defRPr>
            </a:lvl2pPr>
            <a:lvl3pPr lvl="2" rtl="0" algn="r">
              <a:buNone/>
              <a:defRPr b="1" sz="1000">
                <a:latin typeface="Lato"/>
                <a:ea typeface="Lato"/>
                <a:cs typeface="Lato"/>
                <a:sym typeface="Lato"/>
              </a:defRPr>
            </a:lvl3pPr>
            <a:lvl4pPr lvl="3" rtl="0" algn="r">
              <a:buNone/>
              <a:defRPr b="1" sz="1000">
                <a:latin typeface="Lato"/>
                <a:ea typeface="Lato"/>
                <a:cs typeface="Lato"/>
                <a:sym typeface="Lato"/>
              </a:defRPr>
            </a:lvl4pPr>
            <a:lvl5pPr lvl="4" rtl="0" algn="r">
              <a:buNone/>
              <a:defRPr b="1" sz="1000">
                <a:latin typeface="Lato"/>
                <a:ea typeface="Lato"/>
                <a:cs typeface="Lato"/>
                <a:sym typeface="Lato"/>
              </a:defRPr>
            </a:lvl5pPr>
            <a:lvl6pPr lvl="5" rtl="0" algn="r">
              <a:buNone/>
              <a:defRPr b="1" sz="1000">
                <a:latin typeface="Lato"/>
                <a:ea typeface="Lato"/>
                <a:cs typeface="Lato"/>
                <a:sym typeface="Lato"/>
              </a:defRPr>
            </a:lvl6pPr>
            <a:lvl7pPr lvl="6" rtl="0" algn="r">
              <a:buNone/>
              <a:defRPr b="1" sz="1000">
                <a:latin typeface="Lato"/>
                <a:ea typeface="Lato"/>
                <a:cs typeface="Lato"/>
                <a:sym typeface="Lato"/>
              </a:defRPr>
            </a:lvl7pPr>
            <a:lvl8pPr lvl="7" rtl="0" algn="r">
              <a:buNone/>
              <a:defRPr b="1" sz="1000">
                <a:latin typeface="Lato"/>
                <a:ea typeface="Lato"/>
                <a:cs typeface="Lato"/>
                <a:sym typeface="Lato"/>
              </a:defRPr>
            </a:lvl8pPr>
            <a:lvl9pPr lvl="8" rtl="0" algn="r">
              <a:buNone/>
              <a:defRPr b="1" sz="1000">
                <a:latin typeface="Lato"/>
                <a:ea typeface="Lato"/>
                <a:cs typeface="Lato"/>
                <a:sym typeface="Lato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  <p:sldLayoutId id="2147483661" r:id="rId14"/>
    <p:sldLayoutId id="2147483662" r:id="rId15"/>
  </p:sldLayoutIdLst>
  <p:hf dt="0" ftr="0" hdr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2.xml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3.xml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13.png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13.png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13.png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5.jpg"/></Relationships>
</file>

<file path=ppt/slides/_rels/slide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5.jpg"/><Relationship Id="rId4" Type="http://schemas.openxmlformats.org/officeDocument/2006/relationships/image" Target="../media/image8.png"/></Relationships>
</file>

<file path=ppt/slides/_rels/slide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9.xml"/><Relationship Id="rId3" Type="http://schemas.openxmlformats.org/officeDocument/2006/relationships/image" Target="../media/image5.jpg"/><Relationship Id="rId4" Type="http://schemas.openxmlformats.org/officeDocument/2006/relationships/image" Target="../media/image8.png"/></Relationships>
</file>

<file path=ppt/slides/_rels/slide1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5.jpg"/><Relationship Id="rId4" Type="http://schemas.openxmlformats.org/officeDocument/2006/relationships/image" Target="../media/image8.png"/></Relationships>
</file>

<file path=ppt/slides/_rels/slide1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1.xml"/></Relationships>
</file>

<file path=ppt/slides/_rels/slide1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12.xml"/><Relationship Id="rId3" Type="http://schemas.openxmlformats.org/officeDocument/2006/relationships/image" Target="../media/image27.png"/><Relationship Id="rId4" Type="http://schemas.openxmlformats.org/officeDocument/2006/relationships/image" Target="../media/image11.png"/><Relationship Id="rId5" Type="http://schemas.openxmlformats.org/officeDocument/2006/relationships/image" Target="../media/image6.png"/></Relationships>
</file>

<file path=ppt/slides/_rels/slide1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3.xml"/></Relationships>
</file>

<file path=ppt/slides/_rels/slide1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14.xml"/><Relationship Id="rId3" Type="http://schemas.openxmlformats.org/officeDocument/2006/relationships/image" Target="../media/image35.png"/><Relationship Id="rId4" Type="http://schemas.openxmlformats.org/officeDocument/2006/relationships/image" Target="../media/image34.png"/></Relationships>
</file>

<file path=ppt/slides/_rels/slide1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15.xml"/><Relationship Id="rId3" Type="http://schemas.openxmlformats.org/officeDocument/2006/relationships/image" Target="../media/image35.png"/><Relationship Id="rId4" Type="http://schemas.openxmlformats.org/officeDocument/2006/relationships/image" Target="../media/image34.png"/><Relationship Id="rId5" Type="http://schemas.openxmlformats.org/officeDocument/2006/relationships/image" Target="../media/image7.jpg"/></Relationships>
</file>

<file path=ppt/slides/_rels/slide1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16.xml"/><Relationship Id="rId3" Type="http://schemas.openxmlformats.org/officeDocument/2006/relationships/image" Target="../media/image35.png"/><Relationship Id="rId4" Type="http://schemas.openxmlformats.org/officeDocument/2006/relationships/image" Target="../media/image34.png"/><Relationship Id="rId5" Type="http://schemas.openxmlformats.org/officeDocument/2006/relationships/image" Target="../media/image7.jpg"/><Relationship Id="rId6" Type="http://schemas.openxmlformats.org/officeDocument/2006/relationships/image" Target="../media/image10.jpg"/></Relationships>
</file>

<file path=ppt/slides/_rels/slide1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17.xml"/><Relationship Id="rId3" Type="http://schemas.openxmlformats.org/officeDocument/2006/relationships/image" Target="../media/image9.png"/><Relationship Id="rId4" Type="http://schemas.openxmlformats.org/officeDocument/2006/relationships/image" Target="../media/image15.png"/></Relationships>
</file>

<file path=ppt/slides/_rels/slide1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18.xml"/><Relationship Id="rId3" Type="http://schemas.openxmlformats.org/officeDocument/2006/relationships/image" Target="../media/image9.png"/><Relationship Id="rId4" Type="http://schemas.openxmlformats.org/officeDocument/2006/relationships/image" Target="../media/image15.png"/></Relationships>
</file>

<file path=ppt/slides/_rels/slide1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notesSlide" Target="../notesSlides/notesSlide19.xml"/><Relationship Id="rId3" Type="http://schemas.openxmlformats.org/officeDocument/2006/relationships/image" Target="../media/image16.png"/><Relationship Id="rId4" Type="http://schemas.openxmlformats.org/officeDocument/2006/relationships/image" Target="../media/image17.png"/><Relationship Id="rId5" Type="http://schemas.openxmlformats.org/officeDocument/2006/relationships/image" Target="../media/image18.png"/><Relationship Id="rId6" Type="http://schemas.openxmlformats.org/officeDocument/2006/relationships/image" Target="../media/image14.png"/><Relationship Id="rId7" Type="http://schemas.openxmlformats.org/officeDocument/2006/relationships/image" Target="../media/image12.png"/></Relationships>
</file>

<file path=ppt/slides/_rels/slide2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notesSlide" Target="../notesSlides/notesSlide20.xml"/><Relationship Id="rId3" Type="http://schemas.openxmlformats.org/officeDocument/2006/relationships/image" Target="../media/image16.png"/><Relationship Id="rId4" Type="http://schemas.openxmlformats.org/officeDocument/2006/relationships/image" Target="../media/image17.png"/><Relationship Id="rId5" Type="http://schemas.openxmlformats.org/officeDocument/2006/relationships/image" Target="../media/image18.png"/><Relationship Id="rId6" Type="http://schemas.openxmlformats.org/officeDocument/2006/relationships/image" Target="../media/image14.png"/><Relationship Id="rId7" Type="http://schemas.openxmlformats.org/officeDocument/2006/relationships/image" Target="../media/image12.png"/></Relationships>
</file>

<file path=ppt/slides/_rels/slide2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21.xml"/><Relationship Id="rId3" Type="http://schemas.openxmlformats.org/officeDocument/2006/relationships/image" Target="../media/image22.jpg"/><Relationship Id="rId4" Type="http://schemas.openxmlformats.org/officeDocument/2006/relationships/image" Target="../media/image19.jpg"/></Relationships>
</file>

<file path=ppt/slides/_rels/slide2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2.xml"/><Relationship Id="rId3" Type="http://schemas.openxmlformats.org/officeDocument/2006/relationships/image" Target="../media/image36.png"/><Relationship Id="rId4" Type="http://schemas.openxmlformats.org/officeDocument/2006/relationships/image" Target="../media/image20.png"/><Relationship Id="rId5" Type="http://schemas.openxmlformats.org/officeDocument/2006/relationships/image" Target="../media/image21.png"/><Relationship Id="rId6" Type="http://schemas.openxmlformats.org/officeDocument/2006/relationships/image" Target="../media/image23.png"/></Relationships>
</file>

<file path=ppt/slides/_rels/slide2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3.xml"/><Relationship Id="rId3" Type="http://schemas.openxmlformats.org/officeDocument/2006/relationships/image" Target="../media/image33.png"/><Relationship Id="rId4" Type="http://schemas.openxmlformats.org/officeDocument/2006/relationships/image" Target="../media/image31.png"/></Relationships>
</file>

<file path=ppt/slides/_rels/slide2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4.xml"/><Relationship Id="rId3" Type="http://schemas.openxmlformats.org/officeDocument/2006/relationships/image" Target="../media/image33.png"/><Relationship Id="rId4" Type="http://schemas.openxmlformats.org/officeDocument/2006/relationships/image" Target="../media/image31.png"/></Relationships>
</file>

<file path=ppt/slides/_rels/slide2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5.xml"/><Relationship Id="rId3" Type="http://schemas.openxmlformats.org/officeDocument/2006/relationships/image" Target="../media/image33.png"/><Relationship Id="rId4" Type="http://schemas.openxmlformats.org/officeDocument/2006/relationships/image" Target="../media/image31.png"/></Relationships>
</file>

<file path=ppt/slides/_rels/slide2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6.xml"/><Relationship Id="rId3" Type="http://schemas.openxmlformats.org/officeDocument/2006/relationships/image" Target="../media/image33.png"/><Relationship Id="rId4" Type="http://schemas.openxmlformats.org/officeDocument/2006/relationships/image" Target="../media/image28.png"/><Relationship Id="rId5" Type="http://schemas.openxmlformats.org/officeDocument/2006/relationships/image" Target="../media/image24.png"/><Relationship Id="rId6" Type="http://schemas.openxmlformats.org/officeDocument/2006/relationships/image" Target="../media/image37.png"/><Relationship Id="rId7" Type="http://schemas.openxmlformats.org/officeDocument/2006/relationships/image" Target="../media/image30.png"/></Relationships>
</file>

<file path=ppt/slides/_rels/slide2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7.xml"/><Relationship Id="rId3" Type="http://schemas.openxmlformats.org/officeDocument/2006/relationships/image" Target="../media/image32.png"/></Relationships>
</file>

<file path=ppt/slides/_rels/slide2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8.xml"/><Relationship Id="rId3" Type="http://schemas.openxmlformats.org/officeDocument/2006/relationships/image" Target="../media/image32.png"/></Relationships>
</file>

<file path=ppt/slides/_rels/slide2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9.xml"/><Relationship Id="rId3" Type="http://schemas.openxmlformats.org/officeDocument/2006/relationships/image" Target="../media/image25.png"/><Relationship Id="rId4" Type="http://schemas.openxmlformats.org/officeDocument/2006/relationships/image" Target="../media/image26.png"/></Relationships>
</file>

<file path=ppt/slides/_rels/slide3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30.xml"/></Relationships>
</file>

<file path=ppt/slides/_rels/slide3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9.xml"/><Relationship Id="rId2" Type="http://schemas.openxmlformats.org/officeDocument/2006/relationships/notesSlide" Target="../notesSlides/notesSlide31.xml"/><Relationship Id="rId3" Type="http://schemas.openxmlformats.org/officeDocument/2006/relationships/image" Target="../media/image29.jpg"/></Relationships>
</file>

<file path=ppt/slides/_rels/slide3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32.xml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233" name="Shape 2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4" name="Google Shape;234;p17"/>
          <p:cNvSpPr txBox="1"/>
          <p:nvPr>
            <p:ph type="ctrTitle"/>
          </p:nvPr>
        </p:nvSpPr>
        <p:spPr>
          <a:xfrm>
            <a:off x="3537150" y="1578400"/>
            <a:ext cx="5017500" cy="15789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Vanadium based  beam monitor</a:t>
            </a:r>
            <a:endParaRPr/>
          </a:p>
        </p:txBody>
      </p:sp>
      <p:sp>
        <p:nvSpPr>
          <p:cNvPr id="235" name="Google Shape;235;p17"/>
          <p:cNvSpPr txBox="1"/>
          <p:nvPr>
            <p:ph idx="1" type="subTitle"/>
          </p:nvPr>
        </p:nvSpPr>
        <p:spPr>
          <a:xfrm>
            <a:off x="5083950" y="3924925"/>
            <a:ext cx="3470700" cy="506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1600"/>
              </a:spcAft>
              <a:buNone/>
            </a:pPr>
            <a:r>
              <a:rPr lang="en-GB"/>
              <a:t>Vendula Maulerova, IKON17, 11</a:t>
            </a:r>
            <a:r>
              <a:rPr baseline="30000" lang="en-GB"/>
              <a:t>th </a:t>
            </a:r>
            <a:r>
              <a:rPr lang="en-GB"/>
              <a:t>September 2019</a:t>
            </a:r>
            <a:endParaRPr/>
          </a:p>
        </p:txBody>
      </p:sp>
      <p:sp>
        <p:nvSpPr>
          <p:cNvPr id="236" name="Google Shape;236;p17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240" name="Shape 2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1" name="Google Shape;241;p18"/>
          <p:cNvSpPr txBox="1"/>
          <p:nvPr>
            <p:ph type="title"/>
          </p:nvPr>
        </p:nvSpPr>
        <p:spPr>
          <a:xfrm>
            <a:off x="1297500" y="998175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TOC</a:t>
            </a:r>
            <a:endParaRPr/>
          </a:p>
        </p:txBody>
      </p:sp>
      <p:sp>
        <p:nvSpPr>
          <p:cNvPr id="242" name="Google Shape;242;p18"/>
          <p:cNvSpPr txBox="1"/>
          <p:nvPr/>
        </p:nvSpPr>
        <p:spPr>
          <a:xfrm>
            <a:off x="1294301" y="2097575"/>
            <a:ext cx="3018300" cy="325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Montserrat"/>
                <a:ea typeface="Montserrat"/>
                <a:cs typeface="Montserrat"/>
                <a:sym typeface="Montserrat"/>
              </a:rPr>
              <a:t>The prototype concept</a:t>
            </a:r>
            <a:endParaRPr sz="1800"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243" name="Google Shape;243;p18"/>
          <p:cNvSpPr txBox="1"/>
          <p:nvPr/>
        </p:nvSpPr>
        <p:spPr>
          <a:xfrm>
            <a:off x="1294301" y="2423076"/>
            <a:ext cx="3018300" cy="325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Montserrat"/>
                <a:ea typeface="Montserrat"/>
                <a:cs typeface="Montserrat"/>
                <a:sym typeface="Montserrat"/>
              </a:rPr>
              <a:t>Current state: </a:t>
            </a:r>
            <a:endParaRPr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244" name="Google Shape;244;p18"/>
          <p:cNvSpPr txBox="1"/>
          <p:nvPr/>
        </p:nvSpPr>
        <p:spPr>
          <a:xfrm>
            <a:off x="1672300" y="2900825"/>
            <a:ext cx="3988800" cy="487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Montserrat"/>
                <a:ea typeface="Montserrat"/>
                <a:cs typeface="Montserrat"/>
                <a:sym typeface="Montserrat"/>
              </a:rPr>
              <a:t>Simulations and Measurements at the STF</a:t>
            </a:r>
            <a:endParaRPr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245" name="Google Shape;245;p18"/>
          <p:cNvSpPr txBox="1"/>
          <p:nvPr/>
        </p:nvSpPr>
        <p:spPr>
          <a:xfrm>
            <a:off x="1672300" y="3305975"/>
            <a:ext cx="3988800" cy="487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Montserrat"/>
                <a:ea typeface="Montserrat"/>
                <a:cs typeface="Montserrat"/>
                <a:sym typeface="Montserrat"/>
              </a:rPr>
              <a:t>Measurement at V17</a:t>
            </a:r>
            <a:endParaRPr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246" name="Google Shape;246;p18"/>
          <p:cNvSpPr txBox="1"/>
          <p:nvPr/>
        </p:nvSpPr>
        <p:spPr>
          <a:xfrm>
            <a:off x="1672300" y="3701375"/>
            <a:ext cx="3988800" cy="487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Montserrat"/>
                <a:ea typeface="Montserrat"/>
                <a:cs typeface="Montserrat"/>
                <a:sym typeface="Montserrat"/>
              </a:rPr>
              <a:t>Simulation and </a:t>
            </a:r>
            <a:r>
              <a:rPr lang="en-GB">
                <a:latin typeface="Montserrat"/>
                <a:ea typeface="Montserrat"/>
                <a:cs typeface="Montserrat"/>
                <a:sym typeface="Montserrat"/>
              </a:rPr>
              <a:t>Measurement at V20</a:t>
            </a:r>
            <a:endParaRPr>
              <a:latin typeface="Montserrat"/>
              <a:ea typeface="Montserrat"/>
              <a:cs typeface="Montserrat"/>
              <a:sym typeface="Montserrat"/>
            </a:endParaRPr>
          </a:p>
        </p:txBody>
      </p:sp>
      <p:cxnSp>
        <p:nvCxnSpPr>
          <p:cNvPr id="247" name="Google Shape;247;p18"/>
          <p:cNvCxnSpPr/>
          <p:nvPr/>
        </p:nvCxnSpPr>
        <p:spPr>
          <a:xfrm>
            <a:off x="5661100" y="3145500"/>
            <a:ext cx="486000" cy="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248" name="Google Shape;248;p18"/>
          <p:cNvSpPr txBox="1"/>
          <p:nvPr/>
        </p:nvSpPr>
        <p:spPr>
          <a:xfrm>
            <a:off x="6390000" y="2748575"/>
            <a:ext cx="2200500" cy="228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Initial check , gamma background, simulation validation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cxnSp>
        <p:nvCxnSpPr>
          <p:cNvPr id="249" name="Google Shape;249;p18"/>
          <p:cNvCxnSpPr/>
          <p:nvPr/>
        </p:nvCxnSpPr>
        <p:spPr>
          <a:xfrm>
            <a:off x="5661100" y="3617075"/>
            <a:ext cx="486000" cy="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250" name="Google Shape;250;p18"/>
          <p:cNvSpPr txBox="1"/>
          <p:nvPr/>
        </p:nvSpPr>
        <p:spPr>
          <a:xfrm>
            <a:off x="6390000" y="3435575"/>
            <a:ext cx="2200500" cy="228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Proof of concept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cxnSp>
        <p:nvCxnSpPr>
          <p:cNvPr id="251" name="Google Shape;251;p18"/>
          <p:cNvCxnSpPr/>
          <p:nvPr/>
        </p:nvCxnSpPr>
        <p:spPr>
          <a:xfrm>
            <a:off x="5661100" y="3944975"/>
            <a:ext cx="486000" cy="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252" name="Google Shape;252;p18"/>
          <p:cNvSpPr txBox="1"/>
          <p:nvPr/>
        </p:nvSpPr>
        <p:spPr>
          <a:xfrm>
            <a:off x="1294301" y="4350576"/>
            <a:ext cx="3018300" cy="325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Montserrat"/>
                <a:ea typeface="Montserrat"/>
                <a:cs typeface="Montserrat"/>
                <a:sym typeface="Montserrat"/>
              </a:rPr>
              <a:t> </a:t>
            </a:r>
            <a:r>
              <a:rPr lang="en-GB">
                <a:latin typeface="Montserrat"/>
                <a:ea typeface="Montserrat"/>
                <a:cs typeface="Montserrat"/>
                <a:sym typeface="Montserrat"/>
              </a:rPr>
              <a:t>Conclusions </a:t>
            </a:r>
            <a:endParaRPr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253" name="Google Shape;253;p18"/>
          <p:cNvSpPr txBox="1"/>
          <p:nvPr/>
        </p:nvSpPr>
        <p:spPr>
          <a:xfrm>
            <a:off x="6390000" y="3830975"/>
            <a:ext cx="2200500" cy="228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Absolute calibration, TOF concept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254" name="Google Shape;254;p18"/>
          <p:cNvSpPr txBox="1"/>
          <p:nvPr/>
        </p:nvSpPr>
        <p:spPr>
          <a:xfrm>
            <a:off x="7392375" y="3145500"/>
            <a:ext cx="645000" cy="189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GB" sz="1800">
                <a:solidFill>
                  <a:srgbClr val="FF0000"/>
                </a:solidFill>
              </a:rPr>
              <a:t>✓</a:t>
            </a:r>
            <a:endParaRPr/>
          </a:p>
          <a:p>
            <a:pPr indent="0" lvl="0" marL="0" rtl="0" algn="l">
              <a:spcBef>
                <a:spcPts val="16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55" name="Google Shape;255;p18"/>
          <p:cNvSpPr txBox="1"/>
          <p:nvPr/>
        </p:nvSpPr>
        <p:spPr>
          <a:xfrm>
            <a:off x="7477275" y="3454925"/>
            <a:ext cx="645000" cy="189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GB" sz="1800">
                <a:solidFill>
                  <a:srgbClr val="FF0000"/>
                </a:solidFill>
              </a:rPr>
              <a:t>✓</a:t>
            </a:r>
            <a:endParaRPr/>
          </a:p>
          <a:p>
            <a:pPr indent="0" lvl="0" marL="0" rtl="0" algn="l">
              <a:spcBef>
                <a:spcPts val="16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56" name="Google Shape;256;p18"/>
          <p:cNvSpPr txBox="1"/>
          <p:nvPr/>
        </p:nvSpPr>
        <p:spPr>
          <a:xfrm>
            <a:off x="6747375" y="4058975"/>
            <a:ext cx="645000" cy="189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GB" sz="1800">
                <a:solidFill>
                  <a:srgbClr val="FF0000"/>
                </a:solidFill>
              </a:rPr>
              <a:t>✓</a:t>
            </a:r>
            <a:endParaRPr/>
          </a:p>
          <a:p>
            <a:pPr indent="0" lvl="0" marL="0" rtl="0" algn="l">
              <a:spcBef>
                <a:spcPts val="16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57" name="Google Shape;257;p18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261" name="Shape 2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Google Shape;262;p19"/>
          <p:cNvSpPr txBox="1"/>
          <p:nvPr>
            <p:ph type="title"/>
          </p:nvPr>
        </p:nvSpPr>
        <p:spPr>
          <a:xfrm>
            <a:off x="3430750" y="1349525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The prototype concept</a:t>
            </a:r>
            <a:endParaRPr/>
          </a:p>
        </p:txBody>
      </p:sp>
      <p:sp>
        <p:nvSpPr>
          <p:cNvPr id="263" name="Google Shape;263;p19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267" name="Shape 2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8" name="Google Shape;268;p20"/>
          <p:cNvSpPr txBox="1"/>
          <p:nvPr>
            <p:ph type="title"/>
          </p:nvPr>
        </p:nvSpPr>
        <p:spPr>
          <a:xfrm>
            <a:off x="1164275" y="697600"/>
            <a:ext cx="76170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Thin foil-based neutron beam monitor concept</a:t>
            </a:r>
            <a:endParaRPr/>
          </a:p>
        </p:txBody>
      </p:sp>
      <p:pic>
        <p:nvPicPr>
          <p:cNvPr id="269" name="Google Shape;269;p20"/>
          <p:cNvPicPr preferRelativeResize="0"/>
          <p:nvPr/>
        </p:nvPicPr>
        <p:blipFill rotWithShape="1">
          <a:blip r:embed="rId3">
            <a:alphaModFix/>
          </a:blip>
          <a:srcRect b="2645" l="5014" r="8682" t="7361"/>
          <a:stretch/>
        </p:blipFill>
        <p:spPr>
          <a:xfrm>
            <a:off x="5175000" y="1525500"/>
            <a:ext cx="3118500" cy="2659500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270" name="Google Shape;270;p20"/>
          <p:cNvGrpSpPr/>
          <p:nvPr/>
        </p:nvGrpSpPr>
        <p:grpSpPr>
          <a:xfrm>
            <a:off x="1841000" y="2732850"/>
            <a:ext cx="1914850" cy="803400"/>
            <a:chOff x="1854500" y="2894275"/>
            <a:chExt cx="1914850" cy="803400"/>
          </a:xfrm>
        </p:grpSpPr>
        <p:sp>
          <p:nvSpPr>
            <p:cNvPr id="271" name="Google Shape;271;p20"/>
            <p:cNvSpPr/>
            <p:nvPr/>
          </p:nvSpPr>
          <p:spPr>
            <a:xfrm>
              <a:off x="1854500" y="2894275"/>
              <a:ext cx="548700" cy="423900"/>
            </a:xfrm>
            <a:prstGeom prst="cube">
              <a:avLst>
                <a:gd fmla="val 3723" name="adj"/>
              </a:avLst>
            </a:prstGeom>
            <a:solidFill>
              <a:srgbClr val="B3A77D"/>
            </a:solidFill>
            <a:ln cap="flat" cmpd="sng" w="9525">
              <a:solidFill>
                <a:srgbClr val="695D46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cxnSp>
          <p:nvCxnSpPr>
            <p:cNvPr id="272" name="Google Shape;272;p20"/>
            <p:cNvCxnSpPr/>
            <p:nvPr/>
          </p:nvCxnSpPr>
          <p:spPr>
            <a:xfrm>
              <a:off x="2181050" y="3334375"/>
              <a:ext cx="210000" cy="262800"/>
            </a:xfrm>
            <a:prstGeom prst="straightConnector1">
              <a:avLst/>
            </a:prstGeom>
            <a:noFill/>
            <a:ln cap="flat" cmpd="sng" w="9525">
              <a:solidFill>
                <a:srgbClr val="695D46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sp>
          <p:nvSpPr>
            <p:cNvPr id="273" name="Google Shape;273;p20"/>
            <p:cNvSpPr txBox="1"/>
            <p:nvPr/>
          </p:nvSpPr>
          <p:spPr>
            <a:xfrm>
              <a:off x="2164050" y="3533875"/>
              <a:ext cx="1605300" cy="1638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GB"/>
                <a:t>Foil</a:t>
              </a:r>
              <a:endParaRPr/>
            </a:p>
          </p:txBody>
        </p:sp>
      </p:grpSp>
      <p:grpSp>
        <p:nvGrpSpPr>
          <p:cNvPr id="274" name="Google Shape;274;p20"/>
          <p:cNvGrpSpPr/>
          <p:nvPr/>
        </p:nvGrpSpPr>
        <p:grpSpPr>
          <a:xfrm>
            <a:off x="612850" y="1611694"/>
            <a:ext cx="5159900" cy="2442975"/>
            <a:chOff x="632375" y="1767094"/>
            <a:chExt cx="5159900" cy="2442975"/>
          </a:xfrm>
        </p:grpSpPr>
        <p:sp>
          <p:nvSpPr>
            <p:cNvPr id="275" name="Google Shape;275;p20"/>
            <p:cNvSpPr/>
            <p:nvPr/>
          </p:nvSpPr>
          <p:spPr>
            <a:xfrm rot="5400000">
              <a:off x="2109625" y="1356844"/>
              <a:ext cx="207900" cy="1028400"/>
            </a:xfrm>
            <a:prstGeom prst="can">
              <a:avLst>
                <a:gd fmla="val 54709" name="adj"/>
              </a:avLst>
            </a:prstGeom>
            <a:solidFill>
              <a:srgbClr val="B3A77D"/>
            </a:solidFill>
            <a:ln cap="flat" cmpd="sng" w="9525">
              <a:solidFill>
                <a:srgbClr val="695D46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cxnSp>
          <p:nvCxnSpPr>
            <p:cNvPr id="276" name="Google Shape;276;p20"/>
            <p:cNvCxnSpPr>
              <a:endCxn id="277" idx="1"/>
            </p:cNvCxnSpPr>
            <p:nvPr/>
          </p:nvCxnSpPr>
          <p:spPr>
            <a:xfrm flipH="1" rot="10800000">
              <a:off x="3625375" y="2781700"/>
              <a:ext cx="399300" cy="81900"/>
            </a:xfrm>
            <a:prstGeom prst="straightConnector1">
              <a:avLst/>
            </a:prstGeom>
            <a:noFill/>
            <a:ln cap="flat" cmpd="sng" w="9525">
              <a:solidFill>
                <a:srgbClr val="695D46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278" name="Google Shape;278;p20"/>
            <p:cNvCxnSpPr>
              <a:stCxn id="275" idx="1"/>
              <a:endCxn id="277" idx="1"/>
            </p:cNvCxnSpPr>
            <p:nvPr/>
          </p:nvCxnSpPr>
          <p:spPr>
            <a:xfrm>
              <a:off x="2727775" y="1871044"/>
              <a:ext cx="1296900" cy="910800"/>
            </a:xfrm>
            <a:prstGeom prst="straightConnector1">
              <a:avLst/>
            </a:prstGeom>
            <a:noFill/>
            <a:ln cap="flat" cmpd="sng" w="9525">
              <a:solidFill>
                <a:srgbClr val="695D46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sp>
          <p:nvSpPr>
            <p:cNvPr id="277" name="Google Shape;277;p20"/>
            <p:cNvSpPr txBox="1"/>
            <p:nvPr/>
          </p:nvSpPr>
          <p:spPr>
            <a:xfrm>
              <a:off x="4024675" y="2699800"/>
              <a:ext cx="1605300" cy="1638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GB"/>
                <a:t>Detectors</a:t>
              </a:r>
              <a:endParaRPr/>
            </a:p>
          </p:txBody>
        </p:sp>
        <p:sp>
          <p:nvSpPr>
            <p:cNvPr id="279" name="Google Shape;279;p20"/>
            <p:cNvSpPr/>
            <p:nvPr/>
          </p:nvSpPr>
          <p:spPr>
            <a:xfrm rot="5400000">
              <a:off x="2109625" y="3591919"/>
              <a:ext cx="207900" cy="1028400"/>
            </a:xfrm>
            <a:prstGeom prst="can">
              <a:avLst>
                <a:gd fmla="val 54709" name="adj"/>
              </a:avLst>
            </a:prstGeom>
            <a:solidFill>
              <a:srgbClr val="B3A77D"/>
            </a:solidFill>
            <a:ln cap="flat" cmpd="sng" w="9525">
              <a:solidFill>
                <a:srgbClr val="695D46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80" name="Google Shape;280;p20"/>
            <p:cNvSpPr/>
            <p:nvPr/>
          </p:nvSpPr>
          <p:spPr>
            <a:xfrm rot="10800000">
              <a:off x="632375" y="2440019"/>
              <a:ext cx="207900" cy="1028400"/>
            </a:xfrm>
            <a:prstGeom prst="can">
              <a:avLst>
                <a:gd fmla="val 54709" name="adj"/>
              </a:avLst>
            </a:prstGeom>
            <a:solidFill>
              <a:srgbClr val="B3A77D"/>
            </a:solidFill>
            <a:ln cap="flat" cmpd="sng" w="9525">
              <a:solidFill>
                <a:srgbClr val="695D46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81" name="Google Shape;281;p20"/>
            <p:cNvSpPr/>
            <p:nvPr/>
          </p:nvSpPr>
          <p:spPr>
            <a:xfrm rot="10800000">
              <a:off x="3417413" y="2479531"/>
              <a:ext cx="207900" cy="1028400"/>
            </a:xfrm>
            <a:prstGeom prst="can">
              <a:avLst>
                <a:gd fmla="val 54709" name="adj"/>
              </a:avLst>
            </a:prstGeom>
            <a:solidFill>
              <a:srgbClr val="B3A77D"/>
            </a:solidFill>
            <a:ln cap="flat" cmpd="sng" w="9525">
              <a:solidFill>
                <a:srgbClr val="695D46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cxnSp>
          <p:nvCxnSpPr>
            <p:cNvPr id="282" name="Google Shape;282;p20"/>
            <p:cNvCxnSpPr>
              <a:endCxn id="277" idx="1"/>
            </p:cNvCxnSpPr>
            <p:nvPr/>
          </p:nvCxnSpPr>
          <p:spPr>
            <a:xfrm flipH="1">
              <a:off x="4024675" y="2377300"/>
              <a:ext cx="1767600" cy="404400"/>
            </a:xfrm>
            <a:prstGeom prst="straightConnector1">
              <a:avLst/>
            </a:prstGeom>
            <a:noFill/>
            <a:ln cap="flat" cmpd="sng" w="9525">
              <a:solidFill>
                <a:srgbClr val="695D46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</p:grpSp>
      <p:sp>
        <p:nvSpPr>
          <p:cNvPr id="283" name="Google Shape;283;p20"/>
          <p:cNvSpPr txBox="1"/>
          <p:nvPr/>
        </p:nvSpPr>
        <p:spPr>
          <a:xfrm>
            <a:off x="774000" y="4468500"/>
            <a:ext cx="3469500" cy="432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Open Sans"/>
                <a:ea typeface="Open Sans"/>
                <a:cs typeface="Open Sans"/>
                <a:sym typeface="Open Sans"/>
              </a:rPr>
              <a:t>Concept Inspired by ISIS [1] [2]</a:t>
            </a:r>
            <a:endParaRPr>
              <a:latin typeface="Open Sans"/>
              <a:ea typeface="Open Sans"/>
              <a:cs typeface="Open Sans"/>
              <a:sym typeface="Open Sans"/>
            </a:endParaRPr>
          </a:p>
        </p:txBody>
      </p:sp>
      <p:sp>
        <p:nvSpPr>
          <p:cNvPr id="284" name="Google Shape;284;p20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288" name="Shape 2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9" name="Google Shape;289;p21"/>
          <p:cNvSpPr txBox="1"/>
          <p:nvPr>
            <p:ph type="title"/>
          </p:nvPr>
        </p:nvSpPr>
        <p:spPr>
          <a:xfrm>
            <a:off x="1164275" y="697600"/>
            <a:ext cx="76170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Thin foil-based neutron beam monitor concept</a:t>
            </a:r>
            <a:endParaRPr/>
          </a:p>
        </p:txBody>
      </p:sp>
      <p:pic>
        <p:nvPicPr>
          <p:cNvPr id="290" name="Google Shape;290;p21"/>
          <p:cNvPicPr preferRelativeResize="0"/>
          <p:nvPr/>
        </p:nvPicPr>
        <p:blipFill rotWithShape="1">
          <a:blip r:embed="rId3">
            <a:alphaModFix/>
          </a:blip>
          <a:srcRect b="2645" l="5014" r="8682" t="7361"/>
          <a:stretch/>
        </p:blipFill>
        <p:spPr>
          <a:xfrm>
            <a:off x="5175000" y="1525500"/>
            <a:ext cx="3118500" cy="2659500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291" name="Google Shape;291;p21"/>
          <p:cNvGrpSpPr/>
          <p:nvPr/>
        </p:nvGrpSpPr>
        <p:grpSpPr>
          <a:xfrm>
            <a:off x="1841000" y="2732850"/>
            <a:ext cx="1914850" cy="803400"/>
            <a:chOff x="1854500" y="2894275"/>
            <a:chExt cx="1914850" cy="803400"/>
          </a:xfrm>
        </p:grpSpPr>
        <p:sp>
          <p:nvSpPr>
            <p:cNvPr id="292" name="Google Shape;292;p21"/>
            <p:cNvSpPr/>
            <p:nvPr/>
          </p:nvSpPr>
          <p:spPr>
            <a:xfrm>
              <a:off x="1854500" y="2894275"/>
              <a:ext cx="548700" cy="423900"/>
            </a:xfrm>
            <a:prstGeom prst="cube">
              <a:avLst>
                <a:gd fmla="val 3723" name="adj"/>
              </a:avLst>
            </a:prstGeom>
            <a:solidFill>
              <a:srgbClr val="B3A77D"/>
            </a:solidFill>
            <a:ln cap="flat" cmpd="sng" w="9525">
              <a:solidFill>
                <a:srgbClr val="695D46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cxnSp>
          <p:nvCxnSpPr>
            <p:cNvPr id="293" name="Google Shape;293;p21"/>
            <p:cNvCxnSpPr/>
            <p:nvPr/>
          </p:nvCxnSpPr>
          <p:spPr>
            <a:xfrm>
              <a:off x="2181050" y="3334375"/>
              <a:ext cx="210000" cy="262800"/>
            </a:xfrm>
            <a:prstGeom prst="straightConnector1">
              <a:avLst/>
            </a:prstGeom>
            <a:noFill/>
            <a:ln cap="flat" cmpd="sng" w="9525">
              <a:solidFill>
                <a:srgbClr val="695D46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sp>
          <p:nvSpPr>
            <p:cNvPr id="294" name="Google Shape;294;p21"/>
            <p:cNvSpPr txBox="1"/>
            <p:nvPr/>
          </p:nvSpPr>
          <p:spPr>
            <a:xfrm>
              <a:off x="2164050" y="3533875"/>
              <a:ext cx="1605300" cy="1638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GB"/>
                <a:t>Foil</a:t>
              </a:r>
              <a:endParaRPr/>
            </a:p>
          </p:txBody>
        </p:sp>
      </p:grpSp>
      <p:grpSp>
        <p:nvGrpSpPr>
          <p:cNvPr id="295" name="Google Shape;295;p21"/>
          <p:cNvGrpSpPr/>
          <p:nvPr/>
        </p:nvGrpSpPr>
        <p:grpSpPr>
          <a:xfrm>
            <a:off x="465225" y="2844748"/>
            <a:ext cx="1781527" cy="1254052"/>
            <a:chOff x="478725" y="3006173"/>
            <a:chExt cx="1781527" cy="1254052"/>
          </a:xfrm>
        </p:grpSpPr>
        <p:sp>
          <p:nvSpPr>
            <p:cNvPr id="296" name="Google Shape;296;p21"/>
            <p:cNvSpPr txBox="1"/>
            <p:nvPr/>
          </p:nvSpPr>
          <p:spPr>
            <a:xfrm>
              <a:off x="478725" y="4096425"/>
              <a:ext cx="1605300" cy="1638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GB"/>
                <a:t>Incident Beam</a:t>
              </a:r>
              <a:endParaRPr/>
            </a:p>
          </p:txBody>
        </p:sp>
        <p:sp>
          <p:nvSpPr>
            <p:cNvPr id="297" name="Google Shape;297;p21"/>
            <p:cNvSpPr/>
            <p:nvPr/>
          </p:nvSpPr>
          <p:spPr>
            <a:xfrm rot="2700000">
              <a:off x="1608604" y="2840052"/>
              <a:ext cx="146795" cy="1488743"/>
            </a:xfrm>
            <a:prstGeom prst="can">
              <a:avLst>
                <a:gd fmla="val 25000" name="adj"/>
              </a:avLst>
            </a:prstGeom>
            <a:solidFill>
              <a:srgbClr val="C9DAF8"/>
            </a:solidFill>
            <a:ln cap="flat" cmpd="sng" w="9525">
              <a:solidFill>
                <a:srgbClr val="695D46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cxnSp>
          <p:nvCxnSpPr>
            <p:cNvPr id="298" name="Google Shape;298;p21"/>
            <p:cNvCxnSpPr/>
            <p:nvPr/>
          </p:nvCxnSpPr>
          <p:spPr>
            <a:xfrm flipH="1">
              <a:off x="1155652" y="3058073"/>
              <a:ext cx="1052700" cy="1052700"/>
            </a:xfrm>
            <a:prstGeom prst="straightConnector1">
              <a:avLst/>
            </a:prstGeom>
            <a:noFill/>
            <a:ln cap="flat" cmpd="sng" w="19050">
              <a:solidFill>
                <a:srgbClr val="0000FF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</p:grpSp>
      <p:grpSp>
        <p:nvGrpSpPr>
          <p:cNvPr id="299" name="Google Shape;299;p21"/>
          <p:cNvGrpSpPr/>
          <p:nvPr/>
        </p:nvGrpSpPr>
        <p:grpSpPr>
          <a:xfrm>
            <a:off x="612850" y="1611694"/>
            <a:ext cx="5159900" cy="2442975"/>
            <a:chOff x="632375" y="1767094"/>
            <a:chExt cx="5159900" cy="2442975"/>
          </a:xfrm>
        </p:grpSpPr>
        <p:sp>
          <p:nvSpPr>
            <p:cNvPr id="300" name="Google Shape;300;p21"/>
            <p:cNvSpPr/>
            <p:nvPr/>
          </p:nvSpPr>
          <p:spPr>
            <a:xfrm rot="5400000">
              <a:off x="2109625" y="1356844"/>
              <a:ext cx="207900" cy="1028400"/>
            </a:xfrm>
            <a:prstGeom prst="can">
              <a:avLst>
                <a:gd fmla="val 54709" name="adj"/>
              </a:avLst>
            </a:prstGeom>
            <a:solidFill>
              <a:srgbClr val="B3A77D"/>
            </a:solidFill>
            <a:ln cap="flat" cmpd="sng" w="9525">
              <a:solidFill>
                <a:srgbClr val="695D46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cxnSp>
          <p:nvCxnSpPr>
            <p:cNvPr id="301" name="Google Shape;301;p21"/>
            <p:cNvCxnSpPr>
              <a:endCxn id="302" idx="1"/>
            </p:cNvCxnSpPr>
            <p:nvPr/>
          </p:nvCxnSpPr>
          <p:spPr>
            <a:xfrm flipH="1" rot="10800000">
              <a:off x="3625375" y="2781700"/>
              <a:ext cx="399300" cy="81900"/>
            </a:xfrm>
            <a:prstGeom prst="straightConnector1">
              <a:avLst/>
            </a:prstGeom>
            <a:noFill/>
            <a:ln cap="flat" cmpd="sng" w="9525">
              <a:solidFill>
                <a:srgbClr val="695D46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303" name="Google Shape;303;p21"/>
            <p:cNvCxnSpPr>
              <a:stCxn id="300" idx="1"/>
              <a:endCxn id="302" idx="1"/>
            </p:cNvCxnSpPr>
            <p:nvPr/>
          </p:nvCxnSpPr>
          <p:spPr>
            <a:xfrm>
              <a:off x="2727775" y="1871044"/>
              <a:ext cx="1296900" cy="910800"/>
            </a:xfrm>
            <a:prstGeom prst="straightConnector1">
              <a:avLst/>
            </a:prstGeom>
            <a:noFill/>
            <a:ln cap="flat" cmpd="sng" w="9525">
              <a:solidFill>
                <a:srgbClr val="695D46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sp>
          <p:nvSpPr>
            <p:cNvPr id="302" name="Google Shape;302;p21"/>
            <p:cNvSpPr txBox="1"/>
            <p:nvPr/>
          </p:nvSpPr>
          <p:spPr>
            <a:xfrm>
              <a:off x="4024675" y="2699800"/>
              <a:ext cx="1605300" cy="1638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GB"/>
                <a:t>Detectors</a:t>
              </a:r>
              <a:endParaRPr/>
            </a:p>
          </p:txBody>
        </p:sp>
        <p:sp>
          <p:nvSpPr>
            <p:cNvPr id="304" name="Google Shape;304;p21"/>
            <p:cNvSpPr/>
            <p:nvPr/>
          </p:nvSpPr>
          <p:spPr>
            <a:xfrm rot="5400000">
              <a:off x="2109625" y="3591919"/>
              <a:ext cx="207900" cy="1028400"/>
            </a:xfrm>
            <a:prstGeom prst="can">
              <a:avLst>
                <a:gd fmla="val 54709" name="adj"/>
              </a:avLst>
            </a:prstGeom>
            <a:solidFill>
              <a:srgbClr val="B3A77D"/>
            </a:solidFill>
            <a:ln cap="flat" cmpd="sng" w="9525">
              <a:solidFill>
                <a:srgbClr val="695D46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305" name="Google Shape;305;p21"/>
            <p:cNvSpPr/>
            <p:nvPr/>
          </p:nvSpPr>
          <p:spPr>
            <a:xfrm rot="10800000">
              <a:off x="632375" y="2440019"/>
              <a:ext cx="207900" cy="1028400"/>
            </a:xfrm>
            <a:prstGeom prst="can">
              <a:avLst>
                <a:gd fmla="val 54709" name="adj"/>
              </a:avLst>
            </a:prstGeom>
            <a:solidFill>
              <a:srgbClr val="B3A77D"/>
            </a:solidFill>
            <a:ln cap="flat" cmpd="sng" w="9525">
              <a:solidFill>
                <a:srgbClr val="695D46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306" name="Google Shape;306;p21"/>
            <p:cNvSpPr/>
            <p:nvPr/>
          </p:nvSpPr>
          <p:spPr>
            <a:xfrm rot="10800000">
              <a:off x="3417413" y="2479531"/>
              <a:ext cx="207900" cy="1028400"/>
            </a:xfrm>
            <a:prstGeom prst="can">
              <a:avLst>
                <a:gd fmla="val 54709" name="adj"/>
              </a:avLst>
            </a:prstGeom>
            <a:solidFill>
              <a:srgbClr val="B3A77D"/>
            </a:solidFill>
            <a:ln cap="flat" cmpd="sng" w="9525">
              <a:solidFill>
                <a:srgbClr val="695D46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cxnSp>
          <p:nvCxnSpPr>
            <p:cNvPr id="307" name="Google Shape;307;p21"/>
            <p:cNvCxnSpPr>
              <a:endCxn id="302" idx="1"/>
            </p:cNvCxnSpPr>
            <p:nvPr/>
          </p:nvCxnSpPr>
          <p:spPr>
            <a:xfrm flipH="1">
              <a:off x="4024675" y="2377300"/>
              <a:ext cx="1767600" cy="404400"/>
            </a:xfrm>
            <a:prstGeom prst="straightConnector1">
              <a:avLst/>
            </a:prstGeom>
            <a:noFill/>
            <a:ln cap="flat" cmpd="sng" w="9525">
              <a:solidFill>
                <a:srgbClr val="695D46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</p:grpSp>
      <p:sp>
        <p:nvSpPr>
          <p:cNvPr id="308" name="Google Shape;308;p21"/>
          <p:cNvSpPr txBox="1"/>
          <p:nvPr/>
        </p:nvSpPr>
        <p:spPr>
          <a:xfrm>
            <a:off x="774000" y="4468500"/>
            <a:ext cx="3469500" cy="432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Open Sans"/>
                <a:ea typeface="Open Sans"/>
                <a:cs typeface="Open Sans"/>
                <a:sym typeface="Open Sans"/>
              </a:rPr>
              <a:t>Concept </a:t>
            </a:r>
            <a:r>
              <a:rPr lang="en-GB">
                <a:latin typeface="Open Sans"/>
                <a:ea typeface="Open Sans"/>
                <a:cs typeface="Open Sans"/>
                <a:sym typeface="Open Sans"/>
              </a:rPr>
              <a:t>Inspired by ISIS [1] [2]</a:t>
            </a:r>
            <a:endParaRPr>
              <a:latin typeface="Open Sans"/>
              <a:ea typeface="Open Sans"/>
              <a:cs typeface="Open Sans"/>
              <a:sym typeface="Open Sans"/>
            </a:endParaRPr>
          </a:p>
        </p:txBody>
      </p:sp>
      <p:sp>
        <p:nvSpPr>
          <p:cNvPr id="309" name="Google Shape;309;p2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313" name="Shape 3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4" name="Google Shape;314;p22"/>
          <p:cNvSpPr txBox="1"/>
          <p:nvPr>
            <p:ph type="title"/>
          </p:nvPr>
        </p:nvSpPr>
        <p:spPr>
          <a:xfrm>
            <a:off x="1164275" y="697600"/>
            <a:ext cx="76170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Thin foil-based neutron beam monitor concept</a:t>
            </a:r>
            <a:endParaRPr/>
          </a:p>
        </p:txBody>
      </p:sp>
      <p:pic>
        <p:nvPicPr>
          <p:cNvPr id="315" name="Google Shape;315;p22"/>
          <p:cNvPicPr preferRelativeResize="0"/>
          <p:nvPr/>
        </p:nvPicPr>
        <p:blipFill rotWithShape="1">
          <a:blip r:embed="rId3">
            <a:alphaModFix/>
          </a:blip>
          <a:srcRect b="2645" l="5014" r="8682" t="7361"/>
          <a:stretch/>
        </p:blipFill>
        <p:spPr>
          <a:xfrm>
            <a:off x="5175000" y="1525500"/>
            <a:ext cx="3118500" cy="2659500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316" name="Google Shape;316;p22"/>
          <p:cNvGrpSpPr/>
          <p:nvPr/>
        </p:nvGrpSpPr>
        <p:grpSpPr>
          <a:xfrm>
            <a:off x="465225" y="1611694"/>
            <a:ext cx="5307525" cy="2487106"/>
            <a:chOff x="478725" y="1773119"/>
            <a:chExt cx="5307525" cy="2487106"/>
          </a:xfrm>
        </p:grpSpPr>
        <p:grpSp>
          <p:nvGrpSpPr>
            <p:cNvPr id="317" name="Google Shape;317;p22"/>
            <p:cNvGrpSpPr/>
            <p:nvPr/>
          </p:nvGrpSpPr>
          <p:grpSpPr>
            <a:xfrm>
              <a:off x="1854500" y="2894275"/>
              <a:ext cx="1914850" cy="803400"/>
              <a:chOff x="1854500" y="2894275"/>
              <a:chExt cx="1914850" cy="803400"/>
            </a:xfrm>
          </p:grpSpPr>
          <p:sp>
            <p:nvSpPr>
              <p:cNvPr id="318" name="Google Shape;318;p22"/>
              <p:cNvSpPr/>
              <p:nvPr/>
            </p:nvSpPr>
            <p:spPr>
              <a:xfrm>
                <a:off x="1854500" y="2894275"/>
                <a:ext cx="548700" cy="423900"/>
              </a:xfrm>
              <a:prstGeom prst="cube">
                <a:avLst>
                  <a:gd fmla="val 3723" name="adj"/>
                </a:avLst>
              </a:prstGeom>
              <a:solidFill>
                <a:srgbClr val="B3A77D"/>
              </a:solidFill>
              <a:ln cap="flat" cmpd="sng" w="9525">
                <a:solidFill>
                  <a:srgbClr val="695D46"/>
                </a:solidFill>
                <a:prstDash val="solid"/>
                <a:round/>
                <a:headEnd len="sm" w="sm" type="none"/>
                <a:tailEnd len="sm" w="sm" type="none"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rtl="0" algn="l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t/>
                </a:r>
                <a:endParaRPr/>
              </a:p>
            </p:txBody>
          </p:sp>
          <p:cxnSp>
            <p:nvCxnSpPr>
              <p:cNvPr id="319" name="Google Shape;319;p22"/>
              <p:cNvCxnSpPr/>
              <p:nvPr/>
            </p:nvCxnSpPr>
            <p:spPr>
              <a:xfrm>
                <a:off x="2181050" y="3334375"/>
                <a:ext cx="210000" cy="262800"/>
              </a:xfrm>
              <a:prstGeom prst="straightConnector1">
                <a:avLst/>
              </a:prstGeom>
              <a:noFill/>
              <a:ln cap="flat" cmpd="sng" w="9525">
                <a:solidFill>
                  <a:srgbClr val="695D46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  <p:sp>
            <p:nvSpPr>
              <p:cNvPr id="320" name="Google Shape;320;p22"/>
              <p:cNvSpPr txBox="1"/>
              <p:nvPr/>
            </p:nvSpPr>
            <p:spPr>
              <a:xfrm>
                <a:off x="2164050" y="3533875"/>
                <a:ext cx="1605300" cy="163800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anchorCtr="0" anchor="t" bIns="91425" lIns="91425" spcFirstLastPara="1" rIns="91425" wrap="square" tIns="91425">
                <a:noAutofit/>
              </a:bodyPr>
              <a:lstStyle/>
              <a:p>
                <a:pPr indent="0" lvl="0" marL="0" rtl="0" algn="l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rPr lang="en-GB"/>
                  <a:t>Foil</a:t>
                </a:r>
                <a:endParaRPr/>
              </a:p>
            </p:txBody>
          </p:sp>
        </p:grpSp>
        <p:grpSp>
          <p:nvGrpSpPr>
            <p:cNvPr id="321" name="Google Shape;321;p22"/>
            <p:cNvGrpSpPr/>
            <p:nvPr/>
          </p:nvGrpSpPr>
          <p:grpSpPr>
            <a:xfrm>
              <a:off x="1829752" y="2170673"/>
              <a:ext cx="2899798" cy="1461552"/>
              <a:chOff x="1829752" y="2170673"/>
              <a:chExt cx="2899798" cy="1461552"/>
            </a:xfrm>
          </p:grpSpPr>
          <p:cxnSp>
            <p:nvCxnSpPr>
              <p:cNvPr id="322" name="Google Shape;322;p22"/>
              <p:cNvCxnSpPr>
                <a:endCxn id="323" idx="1"/>
              </p:cNvCxnSpPr>
              <p:nvPr/>
            </p:nvCxnSpPr>
            <p:spPr>
              <a:xfrm flipH="1">
                <a:off x="2208352" y="2314073"/>
                <a:ext cx="596400" cy="744000"/>
              </a:xfrm>
              <a:prstGeom prst="straightConnector1">
                <a:avLst/>
              </a:prstGeom>
              <a:noFill/>
              <a:ln cap="flat" cmpd="sng" w="19050">
                <a:solidFill>
                  <a:srgbClr val="00FF00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  <p:cxnSp>
            <p:nvCxnSpPr>
              <p:cNvPr id="324" name="Google Shape;324;p22"/>
              <p:cNvCxnSpPr>
                <a:endCxn id="323" idx="1"/>
              </p:cNvCxnSpPr>
              <p:nvPr/>
            </p:nvCxnSpPr>
            <p:spPr>
              <a:xfrm>
                <a:off x="1829752" y="2170673"/>
                <a:ext cx="378600" cy="887400"/>
              </a:xfrm>
              <a:prstGeom prst="straightConnector1">
                <a:avLst/>
              </a:prstGeom>
              <a:noFill/>
              <a:ln cap="flat" cmpd="sng" w="19050">
                <a:solidFill>
                  <a:srgbClr val="00FF00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  <p:cxnSp>
            <p:nvCxnSpPr>
              <p:cNvPr id="325" name="Google Shape;325;p22"/>
              <p:cNvCxnSpPr>
                <a:endCxn id="323" idx="0"/>
              </p:cNvCxnSpPr>
              <p:nvPr/>
            </p:nvCxnSpPr>
            <p:spPr>
              <a:xfrm rot="10800000">
                <a:off x="2182402" y="3084023"/>
                <a:ext cx="876900" cy="423900"/>
              </a:xfrm>
              <a:prstGeom prst="straightConnector1">
                <a:avLst/>
              </a:prstGeom>
              <a:noFill/>
              <a:ln cap="flat" cmpd="sng" w="19050">
                <a:solidFill>
                  <a:srgbClr val="00FF00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  <p:sp>
            <p:nvSpPr>
              <p:cNvPr id="326" name="Google Shape;326;p22"/>
              <p:cNvSpPr txBox="1"/>
              <p:nvPr/>
            </p:nvSpPr>
            <p:spPr>
              <a:xfrm>
                <a:off x="3124250" y="3468425"/>
                <a:ext cx="1605300" cy="163800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anchorCtr="0" anchor="t" bIns="91425" lIns="91425" spcFirstLastPara="1" rIns="91425" wrap="square" tIns="91425">
                <a:noAutofit/>
              </a:bodyPr>
              <a:lstStyle/>
              <a:p>
                <a:pPr indent="0" lvl="0" marL="0" rtl="0" algn="l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rPr lang="en-GB"/>
                  <a:t>Scattered neutrons</a:t>
                </a:r>
                <a:endParaRPr/>
              </a:p>
            </p:txBody>
          </p:sp>
        </p:grpSp>
        <p:grpSp>
          <p:nvGrpSpPr>
            <p:cNvPr id="327" name="Google Shape;327;p22"/>
            <p:cNvGrpSpPr/>
            <p:nvPr/>
          </p:nvGrpSpPr>
          <p:grpSpPr>
            <a:xfrm>
              <a:off x="478725" y="3006173"/>
              <a:ext cx="1781527" cy="1254052"/>
              <a:chOff x="478725" y="3006173"/>
              <a:chExt cx="1781527" cy="1254052"/>
            </a:xfrm>
          </p:grpSpPr>
          <p:sp>
            <p:nvSpPr>
              <p:cNvPr id="328" name="Google Shape;328;p22"/>
              <p:cNvSpPr txBox="1"/>
              <p:nvPr/>
            </p:nvSpPr>
            <p:spPr>
              <a:xfrm>
                <a:off x="478725" y="4096425"/>
                <a:ext cx="1605300" cy="163800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anchorCtr="0" anchor="t" bIns="91425" lIns="91425" spcFirstLastPara="1" rIns="91425" wrap="square" tIns="91425">
                <a:noAutofit/>
              </a:bodyPr>
              <a:lstStyle/>
              <a:p>
                <a:pPr indent="0" lvl="0" marL="0" rtl="0" algn="l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rPr lang="en-GB"/>
                  <a:t>Incident Beam</a:t>
                </a:r>
                <a:endParaRPr/>
              </a:p>
            </p:txBody>
          </p:sp>
          <p:sp>
            <p:nvSpPr>
              <p:cNvPr id="323" name="Google Shape;323;p22"/>
              <p:cNvSpPr/>
              <p:nvPr/>
            </p:nvSpPr>
            <p:spPr>
              <a:xfrm rot="2700000">
                <a:off x="1608604" y="2840052"/>
                <a:ext cx="146795" cy="1488743"/>
              </a:xfrm>
              <a:prstGeom prst="can">
                <a:avLst>
                  <a:gd fmla="val 25000" name="adj"/>
                </a:avLst>
              </a:prstGeom>
              <a:solidFill>
                <a:srgbClr val="C9DAF8"/>
              </a:solidFill>
              <a:ln cap="flat" cmpd="sng" w="9525">
                <a:solidFill>
                  <a:srgbClr val="695D46"/>
                </a:solidFill>
                <a:prstDash val="solid"/>
                <a:round/>
                <a:headEnd len="sm" w="sm" type="none"/>
                <a:tailEnd len="sm" w="sm" type="none"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rtl="0" algn="l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t/>
                </a:r>
                <a:endParaRPr/>
              </a:p>
            </p:txBody>
          </p:sp>
          <p:cxnSp>
            <p:nvCxnSpPr>
              <p:cNvPr id="329" name="Google Shape;329;p22"/>
              <p:cNvCxnSpPr/>
              <p:nvPr/>
            </p:nvCxnSpPr>
            <p:spPr>
              <a:xfrm flipH="1">
                <a:off x="1155652" y="3058073"/>
                <a:ext cx="1052700" cy="1052700"/>
              </a:xfrm>
              <a:prstGeom prst="straightConnector1">
                <a:avLst/>
              </a:prstGeom>
              <a:noFill/>
              <a:ln cap="flat" cmpd="sng" w="19050">
                <a:solidFill>
                  <a:srgbClr val="0000FF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</p:grpSp>
        <p:grpSp>
          <p:nvGrpSpPr>
            <p:cNvPr id="330" name="Google Shape;330;p22"/>
            <p:cNvGrpSpPr/>
            <p:nvPr/>
          </p:nvGrpSpPr>
          <p:grpSpPr>
            <a:xfrm>
              <a:off x="626350" y="1773119"/>
              <a:ext cx="5159900" cy="2442975"/>
              <a:chOff x="632375" y="1767094"/>
              <a:chExt cx="5159900" cy="2442975"/>
            </a:xfrm>
          </p:grpSpPr>
          <p:sp>
            <p:nvSpPr>
              <p:cNvPr id="331" name="Google Shape;331;p22"/>
              <p:cNvSpPr/>
              <p:nvPr/>
            </p:nvSpPr>
            <p:spPr>
              <a:xfrm rot="5400000">
                <a:off x="2109625" y="1356844"/>
                <a:ext cx="207900" cy="1028400"/>
              </a:xfrm>
              <a:prstGeom prst="can">
                <a:avLst>
                  <a:gd fmla="val 54709" name="adj"/>
                </a:avLst>
              </a:prstGeom>
              <a:solidFill>
                <a:srgbClr val="B3A77D"/>
              </a:solidFill>
              <a:ln cap="flat" cmpd="sng" w="9525">
                <a:solidFill>
                  <a:srgbClr val="695D46"/>
                </a:solidFill>
                <a:prstDash val="solid"/>
                <a:round/>
                <a:headEnd len="sm" w="sm" type="none"/>
                <a:tailEnd len="sm" w="sm" type="none"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rtl="0" algn="l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t/>
                </a:r>
                <a:endParaRPr/>
              </a:p>
            </p:txBody>
          </p:sp>
          <p:cxnSp>
            <p:nvCxnSpPr>
              <p:cNvPr id="332" name="Google Shape;332;p22"/>
              <p:cNvCxnSpPr>
                <a:endCxn id="333" idx="1"/>
              </p:cNvCxnSpPr>
              <p:nvPr/>
            </p:nvCxnSpPr>
            <p:spPr>
              <a:xfrm flipH="1" rot="10800000">
                <a:off x="3625375" y="2781700"/>
                <a:ext cx="399300" cy="81900"/>
              </a:xfrm>
              <a:prstGeom prst="straightConnector1">
                <a:avLst/>
              </a:prstGeom>
              <a:noFill/>
              <a:ln cap="flat" cmpd="sng" w="9525">
                <a:solidFill>
                  <a:srgbClr val="695D46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  <p:cxnSp>
            <p:nvCxnSpPr>
              <p:cNvPr id="334" name="Google Shape;334;p22"/>
              <p:cNvCxnSpPr>
                <a:stCxn id="331" idx="1"/>
                <a:endCxn id="333" idx="1"/>
              </p:cNvCxnSpPr>
              <p:nvPr/>
            </p:nvCxnSpPr>
            <p:spPr>
              <a:xfrm>
                <a:off x="2727775" y="1871044"/>
                <a:ext cx="1296900" cy="910800"/>
              </a:xfrm>
              <a:prstGeom prst="straightConnector1">
                <a:avLst/>
              </a:prstGeom>
              <a:noFill/>
              <a:ln cap="flat" cmpd="sng" w="9525">
                <a:solidFill>
                  <a:srgbClr val="695D46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  <p:sp>
            <p:nvSpPr>
              <p:cNvPr id="333" name="Google Shape;333;p22"/>
              <p:cNvSpPr txBox="1"/>
              <p:nvPr/>
            </p:nvSpPr>
            <p:spPr>
              <a:xfrm>
                <a:off x="4024675" y="2699800"/>
                <a:ext cx="1605300" cy="163800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anchorCtr="0" anchor="t" bIns="91425" lIns="91425" spcFirstLastPara="1" rIns="91425" wrap="square" tIns="91425">
                <a:noAutofit/>
              </a:bodyPr>
              <a:lstStyle/>
              <a:p>
                <a:pPr indent="0" lvl="0" marL="0" rtl="0" algn="l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rPr lang="en-GB"/>
                  <a:t>Detectors</a:t>
                </a:r>
                <a:endParaRPr/>
              </a:p>
            </p:txBody>
          </p:sp>
          <p:sp>
            <p:nvSpPr>
              <p:cNvPr id="335" name="Google Shape;335;p22"/>
              <p:cNvSpPr/>
              <p:nvPr/>
            </p:nvSpPr>
            <p:spPr>
              <a:xfrm rot="5400000">
                <a:off x="2109625" y="3591919"/>
                <a:ext cx="207900" cy="1028400"/>
              </a:xfrm>
              <a:prstGeom prst="can">
                <a:avLst>
                  <a:gd fmla="val 54709" name="adj"/>
                </a:avLst>
              </a:prstGeom>
              <a:solidFill>
                <a:srgbClr val="B3A77D"/>
              </a:solidFill>
              <a:ln cap="flat" cmpd="sng" w="9525">
                <a:solidFill>
                  <a:srgbClr val="695D46"/>
                </a:solidFill>
                <a:prstDash val="solid"/>
                <a:round/>
                <a:headEnd len="sm" w="sm" type="none"/>
                <a:tailEnd len="sm" w="sm" type="none"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rtl="0" algn="l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t/>
                </a:r>
                <a:endParaRPr/>
              </a:p>
            </p:txBody>
          </p:sp>
          <p:sp>
            <p:nvSpPr>
              <p:cNvPr id="336" name="Google Shape;336;p22"/>
              <p:cNvSpPr/>
              <p:nvPr/>
            </p:nvSpPr>
            <p:spPr>
              <a:xfrm rot="10800000">
                <a:off x="632375" y="2440019"/>
                <a:ext cx="207900" cy="1028400"/>
              </a:xfrm>
              <a:prstGeom prst="can">
                <a:avLst>
                  <a:gd fmla="val 54709" name="adj"/>
                </a:avLst>
              </a:prstGeom>
              <a:solidFill>
                <a:srgbClr val="B3A77D"/>
              </a:solidFill>
              <a:ln cap="flat" cmpd="sng" w="9525">
                <a:solidFill>
                  <a:srgbClr val="695D46"/>
                </a:solidFill>
                <a:prstDash val="solid"/>
                <a:round/>
                <a:headEnd len="sm" w="sm" type="none"/>
                <a:tailEnd len="sm" w="sm" type="none"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rtl="0" algn="l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t/>
                </a:r>
                <a:endParaRPr/>
              </a:p>
            </p:txBody>
          </p:sp>
          <p:sp>
            <p:nvSpPr>
              <p:cNvPr id="337" name="Google Shape;337;p22"/>
              <p:cNvSpPr/>
              <p:nvPr/>
            </p:nvSpPr>
            <p:spPr>
              <a:xfrm rot="10800000">
                <a:off x="3417413" y="2479531"/>
                <a:ext cx="207900" cy="1028400"/>
              </a:xfrm>
              <a:prstGeom prst="can">
                <a:avLst>
                  <a:gd fmla="val 54709" name="adj"/>
                </a:avLst>
              </a:prstGeom>
              <a:solidFill>
                <a:srgbClr val="B3A77D"/>
              </a:solidFill>
              <a:ln cap="flat" cmpd="sng" w="9525">
                <a:solidFill>
                  <a:srgbClr val="695D46"/>
                </a:solidFill>
                <a:prstDash val="solid"/>
                <a:round/>
                <a:headEnd len="sm" w="sm" type="none"/>
                <a:tailEnd len="sm" w="sm" type="none"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rtl="0" algn="l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t/>
                </a:r>
                <a:endParaRPr/>
              </a:p>
            </p:txBody>
          </p:sp>
          <p:cxnSp>
            <p:nvCxnSpPr>
              <p:cNvPr id="338" name="Google Shape;338;p22"/>
              <p:cNvCxnSpPr>
                <a:endCxn id="333" idx="1"/>
              </p:cNvCxnSpPr>
              <p:nvPr/>
            </p:nvCxnSpPr>
            <p:spPr>
              <a:xfrm flipH="1">
                <a:off x="4024675" y="2377300"/>
                <a:ext cx="1767600" cy="404400"/>
              </a:xfrm>
              <a:prstGeom prst="straightConnector1">
                <a:avLst/>
              </a:prstGeom>
              <a:noFill/>
              <a:ln cap="flat" cmpd="sng" w="9525">
                <a:solidFill>
                  <a:srgbClr val="695D46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</p:grpSp>
      </p:grpSp>
      <p:sp>
        <p:nvSpPr>
          <p:cNvPr id="339" name="Google Shape;339;p22"/>
          <p:cNvSpPr txBox="1"/>
          <p:nvPr/>
        </p:nvSpPr>
        <p:spPr>
          <a:xfrm>
            <a:off x="774000" y="4468500"/>
            <a:ext cx="3469500" cy="432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Open Sans"/>
                <a:ea typeface="Open Sans"/>
                <a:cs typeface="Open Sans"/>
                <a:sym typeface="Open Sans"/>
              </a:rPr>
              <a:t>Concept Inspired by ISIS [1] [2]</a:t>
            </a:r>
            <a:endParaRPr>
              <a:latin typeface="Open Sans"/>
              <a:ea typeface="Open Sans"/>
              <a:cs typeface="Open Sans"/>
              <a:sym typeface="Open Sans"/>
            </a:endParaRPr>
          </a:p>
        </p:txBody>
      </p:sp>
      <p:sp>
        <p:nvSpPr>
          <p:cNvPr id="340" name="Google Shape;340;p2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344" name="Shape 3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5" name="Google Shape;345;p2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1343813"/>
            <a:ext cx="5175475" cy="2455875"/>
          </a:xfrm>
          <a:prstGeom prst="rect">
            <a:avLst/>
          </a:prstGeom>
          <a:noFill/>
          <a:ln>
            <a:noFill/>
          </a:ln>
        </p:spPr>
      </p:pic>
      <p:sp>
        <p:nvSpPr>
          <p:cNvPr id="346" name="Google Shape;346;p23"/>
          <p:cNvSpPr txBox="1"/>
          <p:nvPr>
            <p:ph type="title"/>
          </p:nvPr>
        </p:nvSpPr>
        <p:spPr>
          <a:xfrm>
            <a:off x="1297500" y="393750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Why Vanadium?</a:t>
            </a:r>
            <a:endParaRPr/>
          </a:p>
        </p:txBody>
      </p:sp>
      <p:sp>
        <p:nvSpPr>
          <p:cNvPr id="347" name="Google Shape;347;p2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351" name="Shape 3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2" name="Google Shape;352;p2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1343813"/>
            <a:ext cx="5175475" cy="2455875"/>
          </a:xfrm>
          <a:prstGeom prst="rect">
            <a:avLst/>
          </a:prstGeom>
          <a:noFill/>
          <a:ln>
            <a:noFill/>
          </a:ln>
        </p:spPr>
      </p:pic>
      <p:sp>
        <p:nvSpPr>
          <p:cNvPr id="353" name="Google Shape;353;p24"/>
          <p:cNvSpPr txBox="1"/>
          <p:nvPr>
            <p:ph type="title"/>
          </p:nvPr>
        </p:nvSpPr>
        <p:spPr>
          <a:xfrm>
            <a:off x="1297500" y="393750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Why Vanadium?</a:t>
            </a:r>
            <a:endParaRPr/>
          </a:p>
        </p:txBody>
      </p:sp>
      <p:pic>
        <p:nvPicPr>
          <p:cNvPr id="354" name="Google Shape;354;p24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184025" y="2089550"/>
            <a:ext cx="4959975" cy="2958150"/>
          </a:xfrm>
          <a:prstGeom prst="rect">
            <a:avLst/>
          </a:prstGeom>
          <a:noFill/>
          <a:ln>
            <a:noFill/>
          </a:ln>
        </p:spPr>
      </p:pic>
      <p:sp>
        <p:nvSpPr>
          <p:cNvPr id="355" name="Google Shape;355;p2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359" name="Shape 3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0" name="Google Shape;360;p25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1343813"/>
            <a:ext cx="5175475" cy="2455875"/>
          </a:xfrm>
          <a:prstGeom prst="rect">
            <a:avLst/>
          </a:prstGeom>
          <a:noFill/>
          <a:ln>
            <a:noFill/>
          </a:ln>
        </p:spPr>
      </p:pic>
      <p:sp>
        <p:nvSpPr>
          <p:cNvPr id="361" name="Google Shape;361;p25"/>
          <p:cNvSpPr txBox="1"/>
          <p:nvPr>
            <p:ph type="title"/>
          </p:nvPr>
        </p:nvSpPr>
        <p:spPr>
          <a:xfrm>
            <a:off x="1297500" y="393750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Why Vanadium?</a:t>
            </a:r>
            <a:endParaRPr/>
          </a:p>
        </p:txBody>
      </p:sp>
      <p:pic>
        <p:nvPicPr>
          <p:cNvPr id="362" name="Google Shape;362;p25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184025" y="2089550"/>
            <a:ext cx="4959975" cy="2958150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363" name="Google Shape;363;p25"/>
          <p:cNvGrpSpPr/>
          <p:nvPr/>
        </p:nvGrpSpPr>
        <p:grpSpPr>
          <a:xfrm>
            <a:off x="4803325" y="-2"/>
            <a:ext cx="4250825" cy="2089552"/>
            <a:chOff x="240325" y="2507273"/>
            <a:chExt cx="4250825" cy="2089552"/>
          </a:xfrm>
        </p:grpSpPr>
        <p:grpSp>
          <p:nvGrpSpPr>
            <p:cNvPr id="364" name="Google Shape;364;p25"/>
            <p:cNvGrpSpPr/>
            <p:nvPr/>
          </p:nvGrpSpPr>
          <p:grpSpPr>
            <a:xfrm>
              <a:off x="240325" y="2507273"/>
              <a:ext cx="4250825" cy="2089552"/>
              <a:chOff x="478725" y="2170673"/>
              <a:chExt cx="4250825" cy="2089552"/>
            </a:xfrm>
          </p:grpSpPr>
          <p:grpSp>
            <p:nvGrpSpPr>
              <p:cNvPr id="365" name="Google Shape;365;p25"/>
              <p:cNvGrpSpPr/>
              <p:nvPr/>
            </p:nvGrpSpPr>
            <p:grpSpPr>
              <a:xfrm>
                <a:off x="1854500" y="2894275"/>
                <a:ext cx="1914850" cy="803400"/>
                <a:chOff x="1854500" y="2894275"/>
                <a:chExt cx="1914850" cy="803400"/>
              </a:xfrm>
            </p:grpSpPr>
            <p:sp>
              <p:nvSpPr>
                <p:cNvPr id="366" name="Google Shape;366;p25"/>
                <p:cNvSpPr/>
                <p:nvPr/>
              </p:nvSpPr>
              <p:spPr>
                <a:xfrm>
                  <a:off x="1854500" y="2894275"/>
                  <a:ext cx="548700" cy="423900"/>
                </a:xfrm>
                <a:prstGeom prst="cube">
                  <a:avLst>
                    <a:gd fmla="val 3723" name="adj"/>
                  </a:avLst>
                </a:prstGeom>
                <a:solidFill>
                  <a:srgbClr val="B3A77D"/>
                </a:solidFill>
                <a:ln cap="flat" cmpd="sng" w="9525">
                  <a:solidFill>
                    <a:srgbClr val="695D46"/>
                  </a:solidFill>
                  <a:prstDash val="solid"/>
                  <a:round/>
                  <a:headEnd len="sm" w="sm" type="none"/>
                  <a:tailEnd len="sm" w="sm" type="none"/>
                </a:ln>
              </p:spPr>
              <p:txBody>
                <a:bodyPr anchorCtr="0" anchor="ctr" bIns="91425" lIns="91425" spcFirstLastPara="1" rIns="91425" wrap="square" tIns="91425">
                  <a:noAutofit/>
                </a:bodyPr>
                <a:lstStyle/>
                <a:p>
                  <a:pPr indent="0" lvl="0" marL="0" rtl="0" algn="l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r>
                    <a:t/>
                  </a:r>
                  <a:endParaRPr/>
                </a:p>
              </p:txBody>
            </p:sp>
            <p:cxnSp>
              <p:nvCxnSpPr>
                <p:cNvPr id="367" name="Google Shape;367;p25"/>
                <p:cNvCxnSpPr/>
                <p:nvPr/>
              </p:nvCxnSpPr>
              <p:spPr>
                <a:xfrm>
                  <a:off x="2181050" y="3334375"/>
                  <a:ext cx="210000" cy="262800"/>
                </a:xfrm>
                <a:prstGeom prst="straightConnector1">
                  <a:avLst/>
                </a:prstGeom>
                <a:noFill/>
                <a:ln cap="flat" cmpd="sng" w="9525">
                  <a:solidFill>
                    <a:srgbClr val="695D46"/>
                  </a:solidFill>
                  <a:prstDash val="solid"/>
                  <a:round/>
                  <a:headEnd len="med" w="med" type="triangle"/>
                  <a:tailEnd len="med" w="med" type="none"/>
                </a:ln>
              </p:spPr>
            </p:cxnSp>
            <p:sp>
              <p:nvSpPr>
                <p:cNvPr id="368" name="Google Shape;368;p25"/>
                <p:cNvSpPr txBox="1"/>
                <p:nvPr/>
              </p:nvSpPr>
              <p:spPr>
                <a:xfrm>
                  <a:off x="2164050" y="3533875"/>
                  <a:ext cx="1605300" cy="163800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 anchorCtr="0" anchor="t" bIns="91425" lIns="91425" spcFirstLastPara="1" rIns="91425" wrap="square" tIns="91425">
                  <a:noAutofit/>
                </a:bodyPr>
                <a:lstStyle/>
                <a:p>
                  <a:pPr indent="0" lvl="0" marL="0" rtl="0" algn="l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r>
                    <a:rPr lang="en-GB"/>
                    <a:t>Foil</a:t>
                  </a:r>
                  <a:endParaRPr/>
                </a:p>
              </p:txBody>
            </p:sp>
          </p:grpSp>
          <p:grpSp>
            <p:nvGrpSpPr>
              <p:cNvPr id="369" name="Google Shape;369;p25"/>
              <p:cNvGrpSpPr/>
              <p:nvPr/>
            </p:nvGrpSpPr>
            <p:grpSpPr>
              <a:xfrm>
                <a:off x="1829752" y="2170673"/>
                <a:ext cx="2899798" cy="1461552"/>
                <a:chOff x="1829752" y="2170673"/>
                <a:chExt cx="2899798" cy="1461552"/>
              </a:xfrm>
            </p:grpSpPr>
            <p:cxnSp>
              <p:nvCxnSpPr>
                <p:cNvPr id="370" name="Google Shape;370;p25"/>
                <p:cNvCxnSpPr>
                  <a:endCxn id="371" idx="1"/>
                </p:cNvCxnSpPr>
                <p:nvPr/>
              </p:nvCxnSpPr>
              <p:spPr>
                <a:xfrm flipH="1">
                  <a:off x="2208352" y="2314073"/>
                  <a:ext cx="596400" cy="744000"/>
                </a:xfrm>
                <a:prstGeom prst="straightConnector1">
                  <a:avLst/>
                </a:prstGeom>
                <a:noFill/>
                <a:ln cap="flat" cmpd="sng" w="19050">
                  <a:solidFill>
                    <a:srgbClr val="00FF00"/>
                  </a:solidFill>
                  <a:prstDash val="solid"/>
                  <a:round/>
                  <a:headEnd len="med" w="med" type="triangle"/>
                  <a:tailEnd len="med" w="med" type="none"/>
                </a:ln>
              </p:spPr>
            </p:cxnSp>
            <p:cxnSp>
              <p:nvCxnSpPr>
                <p:cNvPr id="372" name="Google Shape;372;p25"/>
                <p:cNvCxnSpPr>
                  <a:endCxn id="371" idx="1"/>
                </p:cNvCxnSpPr>
                <p:nvPr/>
              </p:nvCxnSpPr>
              <p:spPr>
                <a:xfrm>
                  <a:off x="1829752" y="2170673"/>
                  <a:ext cx="378600" cy="887400"/>
                </a:xfrm>
                <a:prstGeom prst="straightConnector1">
                  <a:avLst/>
                </a:prstGeom>
                <a:noFill/>
                <a:ln cap="flat" cmpd="sng" w="19050">
                  <a:solidFill>
                    <a:srgbClr val="00FF00"/>
                  </a:solidFill>
                  <a:prstDash val="solid"/>
                  <a:round/>
                  <a:headEnd len="med" w="med" type="triangle"/>
                  <a:tailEnd len="med" w="med" type="none"/>
                </a:ln>
              </p:spPr>
            </p:cxnSp>
            <p:cxnSp>
              <p:nvCxnSpPr>
                <p:cNvPr id="373" name="Google Shape;373;p25"/>
                <p:cNvCxnSpPr>
                  <a:endCxn id="371" idx="0"/>
                </p:cNvCxnSpPr>
                <p:nvPr/>
              </p:nvCxnSpPr>
              <p:spPr>
                <a:xfrm rot="10800000">
                  <a:off x="2182402" y="3084023"/>
                  <a:ext cx="876900" cy="423900"/>
                </a:xfrm>
                <a:prstGeom prst="straightConnector1">
                  <a:avLst/>
                </a:prstGeom>
                <a:noFill/>
                <a:ln cap="flat" cmpd="sng" w="19050">
                  <a:solidFill>
                    <a:srgbClr val="00FF00"/>
                  </a:solidFill>
                  <a:prstDash val="solid"/>
                  <a:round/>
                  <a:headEnd len="med" w="med" type="triangle"/>
                  <a:tailEnd len="med" w="med" type="none"/>
                </a:ln>
              </p:spPr>
            </p:cxnSp>
            <p:sp>
              <p:nvSpPr>
                <p:cNvPr id="374" name="Google Shape;374;p25"/>
                <p:cNvSpPr txBox="1"/>
                <p:nvPr/>
              </p:nvSpPr>
              <p:spPr>
                <a:xfrm>
                  <a:off x="3124250" y="3468425"/>
                  <a:ext cx="1605300" cy="163800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 anchorCtr="0" anchor="t" bIns="91425" lIns="91425" spcFirstLastPara="1" rIns="91425" wrap="square" tIns="91425">
                  <a:noAutofit/>
                </a:bodyPr>
                <a:lstStyle/>
                <a:p>
                  <a:pPr indent="0" lvl="0" marL="0" rtl="0" algn="l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r>
                    <a:rPr lang="en-GB"/>
                    <a:t>Scattered neutrons</a:t>
                  </a:r>
                  <a:endParaRPr/>
                </a:p>
              </p:txBody>
            </p:sp>
          </p:grpSp>
          <p:grpSp>
            <p:nvGrpSpPr>
              <p:cNvPr id="375" name="Google Shape;375;p25"/>
              <p:cNvGrpSpPr/>
              <p:nvPr/>
            </p:nvGrpSpPr>
            <p:grpSpPr>
              <a:xfrm>
                <a:off x="478725" y="3006173"/>
                <a:ext cx="1781527" cy="1254052"/>
                <a:chOff x="478725" y="3006173"/>
                <a:chExt cx="1781527" cy="1254052"/>
              </a:xfrm>
            </p:grpSpPr>
            <p:sp>
              <p:nvSpPr>
                <p:cNvPr id="376" name="Google Shape;376;p25"/>
                <p:cNvSpPr txBox="1"/>
                <p:nvPr/>
              </p:nvSpPr>
              <p:spPr>
                <a:xfrm>
                  <a:off x="478725" y="4096425"/>
                  <a:ext cx="1605300" cy="163800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 anchorCtr="0" anchor="t" bIns="91425" lIns="91425" spcFirstLastPara="1" rIns="91425" wrap="square" tIns="91425">
                  <a:noAutofit/>
                </a:bodyPr>
                <a:lstStyle/>
                <a:p>
                  <a:pPr indent="0" lvl="0" marL="0" rtl="0" algn="l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r>
                    <a:rPr lang="en-GB"/>
                    <a:t>Incident Beam</a:t>
                  </a:r>
                  <a:endParaRPr/>
                </a:p>
              </p:txBody>
            </p:sp>
            <p:sp>
              <p:nvSpPr>
                <p:cNvPr id="371" name="Google Shape;371;p25"/>
                <p:cNvSpPr/>
                <p:nvPr/>
              </p:nvSpPr>
              <p:spPr>
                <a:xfrm rot="2700000">
                  <a:off x="1608604" y="2840052"/>
                  <a:ext cx="146795" cy="1488743"/>
                </a:xfrm>
                <a:prstGeom prst="can">
                  <a:avLst>
                    <a:gd fmla="val 25000" name="adj"/>
                  </a:avLst>
                </a:prstGeom>
                <a:solidFill>
                  <a:srgbClr val="C9DAF8"/>
                </a:solidFill>
                <a:ln cap="flat" cmpd="sng" w="9525">
                  <a:solidFill>
                    <a:srgbClr val="695D46"/>
                  </a:solidFill>
                  <a:prstDash val="solid"/>
                  <a:round/>
                  <a:headEnd len="sm" w="sm" type="none"/>
                  <a:tailEnd len="sm" w="sm" type="none"/>
                </a:ln>
              </p:spPr>
              <p:txBody>
                <a:bodyPr anchorCtr="0" anchor="ctr" bIns="91425" lIns="91425" spcFirstLastPara="1" rIns="91425" wrap="square" tIns="91425">
                  <a:noAutofit/>
                </a:bodyPr>
                <a:lstStyle/>
                <a:p>
                  <a:pPr indent="0" lvl="0" marL="0" rtl="0" algn="l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r>
                    <a:t/>
                  </a:r>
                  <a:endParaRPr/>
                </a:p>
              </p:txBody>
            </p:sp>
            <p:cxnSp>
              <p:nvCxnSpPr>
                <p:cNvPr id="377" name="Google Shape;377;p25"/>
                <p:cNvCxnSpPr/>
                <p:nvPr/>
              </p:nvCxnSpPr>
              <p:spPr>
                <a:xfrm flipH="1">
                  <a:off x="1155652" y="3058073"/>
                  <a:ext cx="1052700" cy="1052700"/>
                </a:xfrm>
                <a:prstGeom prst="straightConnector1">
                  <a:avLst/>
                </a:prstGeom>
                <a:noFill/>
                <a:ln cap="flat" cmpd="sng" w="19050">
                  <a:solidFill>
                    <a:srgbClr val="0000FF"/>
                  </a:solidFill>
                  <a:prstDash val="solid"/>
                  <a:round/>
                  <a:headEnd len="med" w="med" type="triangle"/>
                  <a:tailEnd len="med" w="med" type="none"/>
                </a:ln>
              </p:spPr>
            </p:cxnSp>
          </p:grpSp>
        </p:grpSp>
        <p:grpSp>
          <p:nvGrpSpPr>
            <p:cNvPr id="378" name="Google Shape;378;p25"/>
            <p:cNvGrpSpPr/>
            <p:nvPr/>
          </p:nvGrpSpPr>
          <p:grpSpPr>
            <a:xfrm>
              <a:off x="1944002" y="2896073"/>
              <a:ext cx="1015200" cy="603150"/>
              <a:chOff x="1944002" y="2896073"/>
              <a:chExt cx="1015200" cy="603150"/>
            </a:xfrm>
          </p:grpSpPr>
          <p:cxnSp>
            <p:nvCxnSpPr>
              <p:cNvPr id="379" name="Google Shape;379;p25"/>
              <p:cNvCxnSpPr>
                <a:endCxn id="371" idx="1"/>
              </p:cNvCxnSpPr>
              <p:nvPr/>
            </p:nvCxnSpPr>
            <p:spPr>
              <a:xfrm flipH="1">
                <a:off x="1969952" y="2896073"/>
                <a:ext cx="729900" cy="498600"/>
              </a:xfrm>
              <a:prstGeom prst="straightConnector1">
                <a:avLst/>
              </a:prstGeom>
              <a:noFill/>
              <a:ln cap="flat" cmpd="sng" w="19050">
                <a:solidFill>
                  <a:srgbClr val="00FF00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  <p:cxnSp>
            <p:nvCxnSpPr>
              <p:cNvPr id="380" name="Google Shape;380;p25"/>
              <p:cNvCxnSpPr>
                <a:endCxn id="371" idx="0"/>
              </p:cNvCxnSpPr>
              <p:nvPr/>
            </p:nvCxnSpPr>
            <p:spPr>
              <a:xfrm flipH="1">
                <a:off x="1944002" y="3176423"/>
                <a:ext cx="917100" cy="244200"/>
              </a:xfrm>
              <a:prstGeom prst="straightConnector1">
                <a:avLst/>
              </a:prstGeom>
              <a:noFill/>
              <a:ln cap="flat" cmpd="sng" w="19050">
                <a:solidFill>
                  <a:srgbClr val="00FF00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  <p:cxnSp>
            <p:nvCxnSpPr>
              <p:cNvPr id="381" name="Google Shape;381;p25"/>
              <p:cNvCxnSpPr>
                <a:endCxn id="371" idx="0"/>
              </p:cNvCxnSpPr>
              <p:nvPr/>
            </p:nvCxnSpPr>
            <p:spPr>
              <a:xfrm rot="10800000">
                <a:off x="1944002" y="3420623"/>
                <a:ext cx="1015200" cy="78600"/>
              </a:xfrm>
              <a:prstGeom prst="straightConnector1">
                <a:avLst/>
              </a:prstGeom>
              <a:noFill/>
              <a:ln cap="flat" cmpd="sng" w="19050">
                <a:solidFill>
                  <a:srgbClr val="00FF00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</p:grpSp>
        <p:cxnSp>
          <p:nvCxnSpPr>
            <p:cNvPr id="382" name="Google Shape;382;p25"/>
            <p:cNvCxnSpPr>
              <a:stCxn id="368" idx="2"/>
              <a:endCxn id="371" idx="0"/>
            </p:cNvCxnSpPr>
            <p:nvPr/>
          </p:nvCxnSpPr>
          <p:spPr>
            <a:xfrm rot="10800000">
              <a:off x="1944100" y="3420475"/>
              <a:ext cx="784200" cy="6138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383" name="Google Shape;383;p25"/>
            <p:cNvCxnSpPr>
              <a:endCxn id="371" idx="1"/>
            </p:cNvCxnSpPr>
            <p:nvPr/>
          </p:nvCxnSpPr>
          <p:spPr>
            <a:xfrm flipH="1">
              <a:off x="1969952" y="2657573"/>
              <a:ext cx="196800" cy="7371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384" name="Google Shape;384;p25"/>
            <p:cNvCxnSpPr/>
            <p:nvPr/>
          </p:nvCxnSpPr>
          <p:spPr>
            <a:xfrm>
              <a:off x="1837225" y="2608575"/>
              <a:ext cx="106800" cy="7560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385" name="Google Shape;385;p25"/>
            <p:cNvCxnSpPr>
              <a:endCxn id="371" idx="0"/>
            </p:cNvCxnSpPr>
            <p:nvPr/>
          </p:nvCxnSpPr>
          <p:spPr>
            <a:xfrm>
              <a:off x="1374302" y="2840123"/>
              <a:ext cx="569700" cy="5805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386" name="Google Shape;386;p25"/>
            <p:cNvCxnSpPr>
              <a:endCxn id="371" idx="0"/>
            </p:cNvCxnSpPr>
            <p:nvPr/>
          </p:nvCxnSpPr>
          <p:spPr>
            <a:xfrm rot="10800000">
              <a:off x="1944002" y="3420623"/>
              <a:ext cx="461100" cy="6747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387" name="Google Shape;387;p25"/>
            <p:cNvCxnSpPr>
              <a:endCxn id="371" idx="0"/>
            </p:cNvCxnSpPr>
            <p:nvPr/>
          </p:nvCxnSpPr>
          <p:spPr>
            <a:xfrm flipH="1" rot="10800000">
              <a:off x="1907402" y="3420623"/>
              <a:ext cx="36600" cy="6957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388" name="Google Shape;388;p25"/>
            <p:cNvCxnSpPr>
              <a:endCxn id="371" idx="0"/>
            </p:cNvCxnSpPr>
            <p:nvPr/>
          </p:nvCxnSpPr>
          <p:spPr>
            <a:xfrm>
              <a:off x="1318202" y="3071423"/>
              <a:ext cx="625800" cy="3492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389" name="Google Shape;389;p25"/>
            <p:cNvCxnSpPr>
              <a:endCxn id="371" idx="0"/>
            </p:cNvCxnSpPr>
            <p:nvPr/>
          </p:nvCxnSpPr>
          <p:spPr>
            <a:xfrm>
              <a:off x="1311302" y="3387023"/>
              <a:ext cx="632700" cy="336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390" name="Google Shape;390;p25"/>
            <p:cNvCxnSpPr>
              <a:endCxn id="371" idx="0"/>
            </p:cNvCxnSpPr>
            <p:nvPr/>
          </p:nvCxnSpPr>
          <p:spPr>
            <a:xfrm flipH="1" rot="10800000">
              <a:off x="1683002" y="3420623"/>
              <a:ext cx="261000" cy="5694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391" name="Google Shape;391;p25"/>
            <p:cNvCxnSpPr>
              <a:endCxn id="371" idx="0"/>
            </p:cNvCxnSpPr>
            <p:nvPr/>
          </p:nvCxnSpPr>
          <p:spPr>
            <a:xfrm flipH="1" rot="10800000">
              <a:off x="1423502" y="3420623"/>
              <a:ext cx="520500" cy="1836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</p:grpSp>
      <p:sp>
        <p:nvSpPr>
          <p:cNvPr id="392" name="Google Shape;392;p25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396" name="Shape 3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97" name="Google Shape;397;p26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1343813"/>
            <a:ext cx="5175475" cy="2455875"/>
          </a:xfrm>
          <a:prstGeom prst="rect">
            <a:avLst/>
          </a:prstGeom>
          <a:noFill/>
          <a:ln>
            <a:noFill/>
          </a:ln>
        </p:spPr>
      </p:pic>
      <p:sp>
        <p:nvSpPr>
          <p:cNvPr id="398" name="Google Shape;398;p26"/>
          <p:cNvSpPr txBox="1"/>
          <p:nvPr>
            <p:ph type="title"/>
          </p:nvPr>
        </p:nvSpPr>
        <p:spPr>
          <a:xfrm>
            <a:off x="1297500" y="393750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Why Vanadium?</a:t>
            </a:r>
            <a:endParaRPr/>
          </a:p>
        </p:txBody>
      </p:sp>
      <p:pic>
        <p:nvPicPr>
          <p:cNvPr id="399" name="Google Shape;399;p26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184025" y="2089550"/>
            <a:ext cx="4959975" cy="2958150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400" name="Google Shape;400;p26"/>
          <p:cNvGrpSpPr/>
          <p:nvPr/>
        </p:nvGrpSpPr>
        <p:grpSpPr>
          <a:xfrm>
            <a:off x="4803325" y="-2"/>
            <a:ext cx="4250825" cy="2089552"/>
            <a:chOff x="240325" y="2507273"/>
            <a:chExt cx="4250825" cy="2089552"/>
          </a:xfrm>
        </p:grpSpPr>
        <p:grpSp>
          <p:nvGrpSpPr>
            <p:cNvPr id="401" name="Google Shape;401;p26"/>
            <p:cNvGrpSpPr/>
            <p:nvPr/>
          </p:nvGrpSpPr>
          <p:grpSpPr>
            <a:xfrm>
              <a:off x="240325" y="2507273"/>
              <a:ext cx="4250825" cy="2089552"/>
              <a:chOff x="478725" y="2170673"/>
              <a:chExt cx="4250825" cy="2089552"/>
            </a:xfrm>
          </p:grpSpPr>
          <p:grpSp>
            <p:nvGrpSpPr>
              <p:cNvPr id="402" name="Google Shape;402;p26"/>
              <p:cNvGrpSpPr/>
              <p:nvPr/>
            </p:nvGrpSpPr>
            <p:grpSpPr>
              <a:xfrm>
                <a:off x="1854500" y="2894275"/>
                <a:ext cx="1914850" cy="803400"/>
                <a:chOff x="1854500" y="2894275"/>
                <a:chExt cx="1914850" cy="803400"/>
              </a:xfrm>
            </p:grpSpPr>
            <p:sp>
              <p:nvSpPr>
                <p:cNvPr id="403" name="Google Shape;403;p26"/>
                <p:cNvSpPr/>
                <p:nvPr/>
              </p:nvSpPr>
              <p:spPr>
                <a:xfrm>
                  <a:off x="1854500" y="2894275"/>
                  <a:ext cx="548700" cy="423900"/>
                </a:xfrm>
                <a:prstGeom prst="cube">
                  <a:avLst>
                    <a:gd fmla="val 3723" name="adj"/>
                  </a:avLst>
                </a:prstGeom>
                <a:solidFill>
                  <a:srgbClr val="B3A77D"/>
                </a:solidFill>
                <a:ln cap="flat" cmpd="sng" w="9525">
                  <a:solidFill>
                    <a:srgbClr val="695D46"/>
                  </a:solidFill>
                  <a:prstDash val="solid"/>
                  <a:round/>
                  <a:headEnd len="sm" w="sm" type="none"/>
                  <a:tailEnd len="sm" w="sm" type="none"/>
                </a:ln>
              </p:spPr>
              <p:txBody>
                <a:bodyPr anchorCtr="0" anchor="ctr" bIns="91425" lIns="91425" spcFirstLastPara="1" rIns="91425" wrap="square" tIns="91425">
                  <a:noAutofit/>
                </a:bodyPr>
                <a:lstStyle/>
                <a:p>
                  <a:pPr indent="0" lvl="0" marL="0" rtl="0" algn="l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r>
                    <a:t/>
                  </a:r>
                  <a:endParaRPr/>
                </a:p>
              </p:txBody>
            </p:sp>
            <p:cxnSp>
              <p:nvCxnSpPr>
                <p:cNvPr id="404" name="Google Shape;404;p26"/>
                <p:cNvCxnSpPr/>
                <p:nvPr/>
              </p:nvCxnSpPr>
              <p:spPr>
                <a:xfrm>
                  <a:off x="2181050" y="3334375"/>
                  <a:ext cx="210000" cy="262800"/>
                </a:xfrm>
                <a:prstGeom prst="straightConnector1">
                  <a:avLst/>
                </a:prstGeom>
                <a:noFill/>
                <a:ln cap="flat" cmpd="sng" w="9525">
                  <a:solidFill>
                    <a:srgbClr val="695D46"/>
                  </a:solidFill>
                  <a:prstDash val="solid"/>
                  <a:round/>
                  <a:headEnd len="med" w="med" type="triangle"/>
                  <a:tailEnd len="med" w="med" type="none"/>
                </a:ln>
              </p:spPr>
            </p:cxnSp>
            <p:sp>
              <p:nvSpPr>
                <p:cNvPr id="405" name="Google Shape;405;p26"/>
                <p:cNvSpPr txBox="1"/>
                <p:nvPr/>
              </p:nvSpPr>
              <p:spPr>
                <a:xfrm>
                  <a:off x="2164050" y="3533875"/>
                  <a:ext cx="1605300" cy="163800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 anchorCtr="0" anchor="t" bIns="91425" lIns="91425" spcFirstLastPara="1" rIns="91425" wrap="square" tIns="91425">
                  <a:noAutofit/>
                </a:bodyPr>
                <a:lstStyle/>
                <a:p>
                  <a:pPr indent="0" lvl="0" marL="0" rtl="0" algn="l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r>
                    <a:rPr lang="en-GB"/>
                    <a:t>Foil</a:t>
                  </a:r>
                  <a:endParaRPr/>
                </a:p>
              </p:txBody>
            </p:sp>
          </p:grpSp>
          <p:grpSp>
            <p:nvGrpSpPr>
              <p:cNvPr id="406" name="Google Shape;406;p26"/>
              <p:cNvGrpSpPr/>
              <p:nvPr/>
            </p:nvGrpSpPr>
            <p:grpSpPr>
              <a:xfrm>
                <a:off x="1829752" y="2170673"/>
                <a:ext cx="2899798" cy="1461552"/>
                <a:chOff x="1829752" y="2170673"/>
                <a:chExt cx="2899798" cy="1461552"/>
              </a:xfrm>
            </p:grpSpPr>
            <p:cxnSp>
              <p:nvCxnSpPr>
                <p:cNvPr id="407" name="Google Shape;407;p26"/>
                <p:cNvCxnSpPr>
                  <a:endCxn id="408" idx="1"/>
                </p:cNvCxnSpPr>
                <p:nvPr/>
              </p:nvCxnSpPr>
              <p:spPr>
                <a:xfrm flipH="1">
                  <a:off x="2208352" y="2314073"/>
                  <a:ext cx="596400" cy="744000"/>
                </a:xfrm>
                <a:prstGeom prst="straightConnector1">
                  <a:avLst/>
                </a:prstGeom>
                <a:noFill/>
                <a:ln cap="flat" cmpd="sng" w="19050">
                  <a:solidFill>
                    <a:srgbClr val="00FF00"/>
                  </a:solidFill>
                  <a:prstDash val="solid"/>
                  <a:round/>
                  <a:headEnd len="med" w="med" type="triangle"/>
                  <a:tailEnd len="med" w="med" type="none"/>
                </a:ln>
              </p:spPr>
            </p:cxnSp>
            <p:cxnSp>
              <p:nvCxnSpPr>
                <p:cNvPr id="409" name="Google Shape;409;p26"/>
                <p:cNvCxnSpPr>
                  <a:endCxn id="408" idx="1"/>
                </p:cNvCxnSpPr>
                <p:nvPr/>
              </p:nvCxnSpPr>
              <p:spPr>
                <a:xfrm>
                  <a:off x="1829752" y="2170673"/>
                  <a:ext cx="378600" cy="887400"/>
                </a:xfrm>
                <a:prstGeom prst="straightConnector1">
                  <a:avLst/>
                </a:prstGeom>
                <a:noFill/>
                <a:ln cap="flat" cmpd="sng" w="19050">
                  <a:solidFill>
                    <a:srgbClr val="00FF00"/>
                  </a:solidFill>
                  <a:prstDash val="solid"/>
                  <a:round/>
                  <a:headEnd len="med" w="med" type="triangle"/>
                  <a:tailEnd len="med" w="med" type="none"/>
                </a:ln>
              </p:spPr>
            </p:cxnSp>
            <p:cxnSp>
              <p:nvCxnSpPr>
                <p:cNvPr id="410" name="Google Shape;410;p26"/>
                <p:cNvCxnSpPr>
                  <a:endCxn id="408" idx="0"/>
                </p:cNvCxnSpPr>
                <p:nvPr/>
              </p:nvCxnSpPr>
              <p:spPr>
                <a:xfrm rot="10800000">
                  <a:off x="2182402" y="3084023"/>
                  <a:ext cx="876900" cy="423900"/>
                </a:xfrm>
                <a:prstGeom prst="straightConnector1">
                  <a:avLst/>
                </a:prstGeom>
                <a:noFill/>
                <a:ln cap="flat" cmpd="sng" w="19050">
                  <a:solidFill>
                    <a:srgbClr val="00FF00"/>
                  </a:solidFill>
                  <a:prstDash val="solid"/>
                  <a:round/>
                  <a:headEnd len="med" w="med" type="triangle"/>
                  <a:tailEnd len="med" w="med" type="none"/>
                </a:ln>
              </p:spPr>
            </p:cxnSp>
            <p:sp>
              <p:nvSpPr>
                <p:cNvPr id="411" name="Google Shape;411;p26"/>
                <p:cNvSpPr txBox="1"/>
                <p:nvPr/>
              </p:nvSpPr>
              <p:spPr>
                <a:xfrm>
                  <a:off x="3124250" y="3468425"/>
                  <a:ext cx="1605300" cy="163800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 anchorCtr="0" anchor="t" bIns="91425" lIns="91425" spcFirstLastPara="1" rIns="91425" wrap="square" tIns="91425">
                  <a:noAutofit/>
                </a:bodyPr>
                <a:lstStyle/>
                <a:p>
                  <a:pPr indent="0" lvl="0" marL="0" rtl="0" algn="l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r>
                    <a:rPr lang="en-GB"/>
                    <a:t>Scattered neutrons</a:t>
                  </a:r>
                  <a:endParaRPr/>
                </a:p>
              </p:txBody>
            </p:sp>
          </p:grpSp>
          <p:grpSp>
            <p:nvGrpSpPr>
              <p:cNvPr id="412" name="Google Shape;412;p26"/>
              <p:cNvGrpSpPr/>
              <p:nvPr/>
            </p:nvGrpSpPr>
            <p:grpSpPr>
              <a:xfrm>
                <a:off x="478725" y="3006173"/>
                <a:ext cx="1781527" cy="1254052"/>
                <a:chOff x="478725" y="3006173"/>
                <a:chExt cx="1781527" cy="1254052"/>
              </a:xfrm>
            </p:grpSpPr>
            <p:sp>
              <p:nvSpPr>
                <p:cNvPr id="413" name="Google Shape;413;p26"/>
                <p:cNvSpPr txBox="1"/>
                <p:nvPr/>
              </p:nvSpPr>
              <p:spPr>
                <a:xfrm>
                  <a:off x="478725" y="4096425"/>
                  <a:ext cx="1605300" cy="163800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 anchorCtr="0" anchor="t" bIns="91425" lIns="91425" spcFirstLastPara="1" rIns="91425" wrap="square" tIns="91425">
                  <a:noAutofit/>
                </a:bodyPr>
                <a:lstStyle/>
                <a:p>
                  <a:pPr indent="0" lvl="0" marL="0" rtl="0" algn="l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r>
                    <a:rPr lang="en-GB"/>
                    <a:t>Incident Beam</a:t>
                  </a:r>
                  <a:endParaRPr/>
                </a:p>
              </p:txBody>
            </p:sp>
            <p:sp>
              <p:nvSpPr>
                <p:cNvPr id="408" name="Google Shape;408;p26"/>
                <p:cNvSpPr/>
                <p:nvPr/>
              </p:nvSpPr>
              <p:spPr>
                <a:xfrm rot="2700000">
                  <a:off x="1608604" y="2840052"/>
                  <a:ext cx="146795" cy="1488743"/>
                </a:xfrm>
                <a:prstGeom prst="can">
                  <a:avLst>
                    <a:gd fmla="val 25000" name="adj"/>
                  </a:avLst>
                </a:prstGeom>
                <a:solidFill>
                  <a:srgbClr val="C9DAF8"/>
                </a:solidFill>
                <a:ln cap="flat" cmpd="sng" w="9525">
                  <a:solidFill>
                    <a:srgbClr val="695D46"/>
                  </a:solidFill>
                  <a:prstDash val="solid"/>
                  <a:round/>
                  <a:headEnd len="sm" w="sm" type="none"/>
                  <a:tailEnd len="sm" w="sm" type="none"/>
                </a:ln>
              </p:spPr>
              <p:txBody>
                <a:bodyPr anchorCtr="0" anchor="ctr" bIns="91425" lIns="91425" spcFirstLastPara="1" rIns="91425" wrap="square" tIns="91425">
                  <a:noAutofit/>
                </a:bodyPr>
                <a:lstStyle/>
                <a:p>
                  <a:pPr indent="0" lvl="0" marL="0" rtl="0" algn="l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r>
                    <a:t/>
                  </a:r>
                  <a:endParaRPr/>
                </a:p>
              </p:txBody>
            </p:sp>
            <p:cxnSp>
              <p:nvCxnSpPr>
                <p:cNvPr id="414" name="Google Shape;414;p26"/>
                <p:cNvCxnSpPr/>
                <p:nvPr/>
              </p:nvCxnSpPr>
              <p:spPr>
                <a:xfrm flipH="1">
                  <a:off x="1155652" y="3058073"/>
                  <a:ext cx="1052700" cy="1052700"/>
                </a:xfrm>
                <a:prstGeom prst="straightConnector1">
                  <a:avLst/>
                </a:prstGeom>
                <a:noFill/>
                <a:ln cap="flat" cmpd="sng" w="19050">
                  <a:solidFill>
                    <a:srgbClr val="0000FF"/>
                  </a:solidFill>
                  <a:prstDash val="solid"/>
                  <a:round/>
                  <a:headEnd len="med" w="med" type="triangle"/>
                  <a:tailEnd len="med" w="med" type="none"/>
                </a:ln>
              </p:spPr>
            </p:cxnSp>
          </p:grpSp>
        </p:grpSp>
        <p:grpSp>
          <p:nvGrpSpPr>
            <p:cNvPr id="415" name="Google Shape;415;p26"/>
            <p:cNvGrpSpPr/>
            <p:nvPr/>
          </p:nvGrpSpPr>
          <p:grpSpPr>
            <a:xfrm>
              <a:off x="1944002" y="2896073"/>
              <a:ext cx="1015200" cy="603150"/>
              <a:chOff x="1944002" y="2896073"/>
              <a:chExt cx="1015200" cy="603150"/>
            </a:xfrm>
          </p:grpSpPr>
          <p:cxnSp>
            <p:nvCxnSpPr>
              <p:cNvPr id="416" name="Google Shape;416;p26"/>
              <p:cNvCxnSpPr>
                <a:endCxn id="408" idx="1"/>
              </p:cNvCxnSpPr>
              <p:nvPr/>
            </p:nvCxnSpPr>
            <p:spPr>
              <a:xfrm flipH="1">
                <a:off x="1969952" y="2896073"/>
                <a:ext cx="729900" cy="498600"/>
              </a:xfrm>
              <a:prstGeom prst="straightConnector1">
                <a:avLst/>
              </a:prstGeom>
              <a:noFill/>
              <a:ln cap="flat" cmpd="sng" w="19050">
                <a:solidFill>
                  <a:srgbClr val="00FF00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  <p:cxnSp>
            <p:nvCxnSpPr>
              <p:cNvPr id="417" name="Google Shape;417;p26"/>
              <p:cNvCxnSpPr>
                <a:endCxn id="408" idx="0"/>
              </p:cNvCxnSpPr>
              <p:nvPr/>
            </p:nvCxnSpPr>
            <p:spPr>
              <a:xfrm flipH="1">
                <a:off x="1944002" y="3176423"/>
                <a:ext cx="917100" cy="244200"/>
              </a:xfrm>
              <a:prstGeom prst="straightConnector1">
                <a:avLst/>
              </a:prstGeom>
              <a:noFill/>
              <a:ln cap="flat" cmpd="sng" w="19050">
                <a:solidFill>
                  <a:srgbClr val="00FF00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  <p:cxnSp>
            <p:nvCxnSpPr>
              <p:cNvPr id="418" name="Google Shape;418;p26"/>
              <p:cNvCxnSpPr>
                <a:endCxn id="408" idx="0"/>
              </p:cNvCxnSpPr>
              <p:nvPr/>
            </p:nvCxnSpPr>
            <p:spPr>
              <a:xfrm rot="10800000">
                <a:off x="1944002" y="3420623"/>
                <a:ext cx="1015200" cy="78600"/>
              </a:xfrm>
              <a:prstGeom prst="straightConnector1">
                <a:avLst/>
              </a:prstGeom>
              <a:noFill/>
              <a:ln cap="flat" cmpd="sng" w="19050">
                <a:solidFill>
                  <a:srgbClr val="00FF00"/>
                </a:solidFill>
                <a:prstDash val="solid"/>
                <a:round/>
                <a:headEnd len="med" w="med" type="triangle"/>
                <a:tailEnd len="med" w="med" type="none"/>
              </a:ln>
            </p:spPr>
          </p:cxnSp>
        </p:grpSp>
        <p:cxnSp>
          <p:nvCxnSpPr>
            <p:cNvPr id="419" name="Google Shape;419;p26"/>
            <p:cNvCxnSpPr>
              <a:stCxn id="405" idx="2"/>
              <a:endCxn id="408" idx="0"/>
            </p:cNvCxnSpPr>
            <p:nvPr/>
          </p:nvCxnSpPr>
          <p:spPr>
            <a:xfrm rot="10800000">
              <a:off x="1944100" y="3420475"/>
              <a:ext cx="784200" cy="6138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420" name="Google Shape;420;p26"/>
            <p:cNvCxnSpPr>
              <a:endCxn id="408" idx="1"/>
            </p:cNvCxnSpPr>
            <p:nvPr/>
          </p:nvCxnSpPr>
          <p:spPr>
            <a:xfrm flipH="1">
              <a:off x="1969952" y="2657573"/>
              <a:ext cx="196800" cy="7371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421" name="Google Shape;421;p26"/>
            <p:cNvCxnSpPr/>
            <p:nvPr/>
          </p:nvCxnSpPr>
          <p:spPr>
            <a:xfrm>
              <a:off x="1837225" y="2608575"/>
              <a:ext cx="106800" cy="7560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422" name="Google Shape;422;p26"/>
            <p:cNvCxnSpPr>
              <a:endCxn id="408" idx="0"/>
            </p:cNvCxnSpPr>
            <p:nvPr/>
          </p:nvCxnSpPr>
          <p:spPr>
            <a:xfrm>
              <a:off x="1374302" y="2840123"/>
              <a:ext cx="569700" cy="5805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423" name="Google Shape;423;p26"/>
            <p:cNvCxnSpPr>
              <a:endCxn id="408" idx="0"/>
            </p:cNvCxnSpPr>
            <p:nvPr/>
          </p:nvCxnSpPr>
          <p:spPr>
            <a:xfrm rot="10800000">
              <a:off x="1944002" y="3420623"/>
              <a:ext cx="461100" cy="6747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424" name="Google Shape;424;p26"/>
            <p:cNvCxnSpPr>
              <a:endCxn id="408" idx="0"/>
            </p:cNvCxnSpPr>
            <p:nvPr/>
          </p:nvCxnSpPr>
          <p:spPr>
            <a:xfrm flipH="1" rot="10800000">
              <a:off x="1907402" y="3420623"/>
              <a:ext cx="36600" cy="6957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425" name="Google Shape;425;p26"/>
            <p:cNvCxnSpPr>
              <a:endCxn id="408" idx="0"/>
            </p:cNvCxnSpPr>
            <p:nvPr/>
          </p:nvCxnSpPr>
          <p:spPr>
            <a:xfrm>
              <a:off x="1318202" y="3071423"/>
              <a:ext cx="625800" cy="3492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426" name="Google Shape;426;p26"/>
            <p:cNvCxnSpPr>
              <a:endCxn id="408" idx="0"/>
            </p:cNvCxnSpPr>
            <p:nvPr/>
          </p:nvCxnSpPr>
          <p:spPr>
            <a:xfrm>
              <a:off x="1311302" y="3387023"/>
              <a:ext cx="632700" cy="336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427" name="Google Shape;427;p26"/>
            <p:cNvCxnSpPr>
              <a:endCxn id="408" idx="0"/>
            </p:cNvCxnSpPr>
            <p:nvPr/>
          </p:nvCxnSpPr>
          <p:spPr>
            <a:xfrm flipH="1" rot="10800000">
              <a:off x="1683002" y="3420623"/>
              <a:ext cx="261000" cy="5694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  <p:cxnSp>
          <p:nvCxnSpPr>
            <p:cNvPr id="428" name="Google Shape;428;p26"/>
            <p:cNvCxnSpPr>
              <a:endCxn id="408" idx="0"/>
            </p:cNvCxnSpPr>
            <p:nvPr/>
          </p:nvCxnSpPr>
          <p:spPr>
            <a:xfrm flipH="1" rot="10800000">
              <a:off x="1423502" y="3420623"/>
              <a:ext cx="520500" cy="183600"/>
            </a:xfrm>
            <a:prstGeom prst="straightConnector1">
              <a:avLst/>
            </a:prstGeom>
            <a:noFill/>
            <a:ln cap="flat" cmpd="sng" w="19050">
              <a:solidFill>
                <a:srgbClr val="00FF00"/>
              </a:solidFill>
              <a:prstDash val="solid"/>
              <a:round/>
              <a:headEnd len="med" w="med" type="triangle"/>
              <a:tailEnd len="med" w="med" type="none"/>
            </a:ln>
          </p:spPr>
        </p:cxnSp>
      </p:grpSp>
      <p:sp>
        <p:nvSpPr>
          <p:cNvPr id="429" name="Google Shape;429;p2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sp>
        <p:nvSpPr>
          <p:cNvPr id="430" name="Google Shape;430;p26"/>
          <p:cNvSpPr txBox="1"/>
          <p:nvPr/>
        </p:nvSpPr>
        <p:spPr>
          <a:xfrm>
            <a:off x="4803325" y="3537175"/>
            <a:ext cx="5539800" cy="49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GB" sz="3000">
                <a:solidFill>
                  <a:srgbClr val="FF0000"/>
                </a:solidFill>
              </a:rPr>
              <a:t>Cross section flat with wavelength </a:t>
            </a:r>
            <a:endParaRPr b="1" sz="3000">
              <a:solidFill>
                <a:srgbClr val="FF0000"/>
              </a:solidFill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434" name="Shape 4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5" name="Google Shape;435;p27"/>
          <p:cNvSpPr txBox="1"/>
          <p:nvPr>
            <p:ph type="title"/>
          </p:nvPr>
        </p:nvSpPr>
        <p:spPr>
          <a:xfrm>
            <a:off x="3300400" y="1353725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The current state: 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Source Testing Facility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(located at the Lund University)</a:t>
            </a:r>
            <a:endParaRPr/>
          </a:p>
        </p:txBody>
      </p:sp>
      <p:sp>
        <p:nvSpPr>
          <p:cNvPr id="436" name="Google Shape;436;p27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440" name="Shape 4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1" name="Google Shape;441;p28"/>
          <p:cNvSpPr txBox="1"/>
          <p:nvPr>
            <p:ph type="title"/>
          </p:nvPr>
        </p:nvSpPr>
        <p:spPr>
          <a:xfrm>
            <a:off x="1114200" y="72475"/>
            <a:ext cx="76170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Source 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Testing 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Facility</a:t>
            </a:r>
            <a:endParaRPr/>
          </a:p>
        </p:txBody>
      </p:sp>
      <p:pic>
        <p:nvPicPr>
          <p:cNvPr id="442" name="Google Shape;442;p28"/>
          <p:cNvPicPr preferRelativeResize="0"/>
          <p:nvPr/>
        </p:nvPicPr>
        <p:blipFill rotWithShape="1">
          <a:blip r:embed="rId3">
            <a:alphaModFix/>
          </a:blip>
          <a:srcRect b="0" l="7072" r="8432" t="0"/>
          <a:stretch/>
        </p:blipFill>
        <p:spPr>
          <a:xfrm>
            <a:off x="3425600" y="25"/>
            <a:ext cx="4221349" cy="2192650"/>
          </a:xfrm>
          <a:prstGeom prst="rect">
            <a:avLst/>
          </a:prstGeom>
          <a:noFill/>
          <a:ln>
            <a:noFill/>
          </a:ln>
        </p:spPr>
      </p:pic>
      <p:pic>
        <p:nvPicPr>
          <p:cNvPr id="443" name="Google Shape;443;p28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3961575" y="3527275"/>
            <a:ext cx="4853400" cy="1529550"/>
          </a:xfrm>
          <a:prstGeom prst="rect">
            <a:avLst/>
          </a:prstGeom>
          <a:noFill/>
          <a:ln>
            <a:noFill/>
          </a:ln>
        </p:spPr>
      </p:pic>
      <p:pic>
        <p:nvPicPr>
          <p:cNvPr id="444" name="Google Shape;444;p28"/>
          <p:cNvPicPr preferRelativeResize="0"/>
          <p:nvPr/>
        </p:nvPicPr>
        <p:blipFill rotWithShape="1">
          <a:blip r:embed="rId5">
            <a:alphaModFix/>
          </a:blip>
          <a:srcRect b="0" l="15555" r="9728" t="0"/>
          <a:stretch/>
        </p:blipFill>
        <p:spPr>
          <a:xfrm>
            <a:off x="59763" y="1500800"/>
            <a:ext cx="3411925" cy="2026475"/>
          </a:xfrm>
          <a:prstGeom prst="rect">
            <a:avLst/>
          </a:prstGeom>
          <a:noFill/>
          <a:ln>
            <a:noFill/>
          </a:ln>
        </p:spPr>
      </p:pic>
      <p:sp>
        <p:nvSpPr>
          <p:cNvPr id="445" name="Google Shape;445;p28"/>
          <p:cNvSpPr txBox="1"/>
          <p:nvPr/>
        </p:nvSpPr>
        <p:spPr>
          <a:xfrm>
            <a:off x="710400" y="3924225"/>
            <a:ext cx="2612700" cy="532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Simulation and measurements of the gamma background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cxnSp>
        <p:nvCxnSpPr>
          <p:cNvPr id="446" name="Google Shape;446;p28"/>
          <p:cNvCxnSpPr/>
          <p:nvPr/>
        </p:nvCxnSpPr>
        <p:spPr>
          <a:xfrm rot="10800000">
            <a:off x="1765725" y="3575750"/>
            <a:ext cx="0" cy="3792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447" name="Google Shape;447;p28"/>
          <p:cNvSpPr txBox="1"/>
          <p:nvPr/>
        </p:nvSpPr>
        <p:spPr>
          <a:xfrm>
            <a:off x="5227600" y="2593563"/>
            <a:ext cx="2612700" cy="532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Simulation and measurements of the He-response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cxnSp>
        <p:nvCxnSpPr>
          <p:cNvPr id="448" name="Google Shape;448;p28"/>
          <p:cNvCxnSpPr/>
          <p:nvPr/>
        </p:nvCxnSpPr>
        <p:spPr>
          <a:xfrm rot="10800000">
            <a:off x="6221450" y="2268938"/>
            <a:ext cx="0" cy="3792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449" name="Google Shape;449;p28"/>
          <p:cNvSpPr txBox="1"/>
          <p:nvPr/>
        </p:nvSpPr>
        <p:spPr>
          <a:xfrm>
            <a:off x="2504900" y="986563"/>
            <a:ext cx="2612700" cy="532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See [5]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450" name="Google Shape;450;p28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454" name="Shape 4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5" name="Google Shape;455;p29"/>
          <p:cNvSpPr txBox="1"/>
          <p:nvPr>
            <p:ph type="title"/>
          </p:nvPr>
        </p:nvSpPr>
        <p:spPr>
          <a:xfrm>
            <a:off x="3347775" y="1412950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The current state: V17</a:t>
            </a:r>
            <a:endParaRPr/>
          </a:p>
        </p:txBody>
      </p:sp>
      <p:sp>
        <p:nvSpPr>
          <p:cNvPr id="456" name="Google Shape;456;p29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460" name="Shape 4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1" name="Google Shape;461;p30"/>
          <p:cNvSpPr txBox="1"/>
          <p:nvPr>
            <p:ph type="title"/>
          </p:nvPr>
        </p:nvSpPr>
        <p:spPr>
          <a:xfrm>
            <a:off x="1099900" y="633250"/>
            <a:ext cx="76170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V17: varying the intensity via beam spot size</a:t>
            </a:r>
            <a:endParaRPr/>
          </a:p>
        </p:txBody>
      </p:sp>
      <p:pic>
        <p:nvPicPr>
          <p:cNvPr id="462" name="Google Shape;462;p30"/>
          <p:cNvPicPr preferRelativeResize="0"/>
          <p:nvPr/>
        </p:nvPicPr>
        <p:blipFill rotWithShape="1">
          <a:blip r:embed="rId3">
            <a:alphaModFix/>
          </a:blip>
          <a:srcRect b="19439" l="33399" r="0" t="0"/>
          <a:stretch/>
        </p:blipFill>
        <p:spPr>
          <a:xfrm>
            <a:off x="4432950" y="1075812"/>
            <a:ext cx="4283955" cy="3516176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463" name="Google Shape;463;p30"/>
          <p:cNvCxnSpPr/>
          <p:nvPr/>
        </p:nvCxnSpPr>
        <p:spPr>
          <a:xfrm rot="10800000">
            <a:off x="4729500" y="2389500"/>
            <a:ext cx="675000" cy="6480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464" name="Google Shape;464;p30"/>
          <p:cNvSpPr txBox="1"/>
          <p:nvPr/>
        </p:nvSpPr>
        <p:spPr>
          <a:xfrm>
            <a:off x="3603375" y="1929125"/>
            <a:ext cx="1417800" cy="78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Reference  BM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(LND fission chamber)</a:t>
            </a:r>
            <a:endParaRPr/>
          </a:p>
        </p:txBody>
      </p:sp>
      <p:cxnSp>
        <p:nvCxnSpPr>
          <p:cNvPr id="465" name="Google Shape;465;p30"/>
          <p:cNvCxnSpPr/>
          <p:nvPr/>
        </p:nvCxnSpPr>
        <p:spPr>
          <a:xfrm flipH="1" rot="10800000">
            <a:off x="6354725" y="1795525"/>
            <a:ext cx="440400" cy="4092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cxnSp>
        <p:nvCxnSpPr>
          <p:cNvPr id="466" name="Google Shape;466;p30"/>
          <p:cNvCxnSpPr>
            <a:endCxn id="467" idx="2"/>
          </p:cNvCxnSpPr>
          <p:nvPr/>
        </p:nvCxnSpPr>
        <p:spPr>
          <a:xfrm rot="10800000">
            <a:off x="7371275" y="1836400"/>
            <a:ext cx="676500" cy="2970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468" name="Google Shape;468;p30"/>
          <p:cNvSpPr txBox="1"/>
          <p:nvPr/>
        </p:nvSpPr>
        <p:spPr>
          <a:xfrm>
            <a:off x="1727803" y="2054800"/>
            <a:ext cx="1810500" cy="78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aseline="30000" lang="en-GB"/>
              <a:t>nat</a:t>
            </a:r>
            <a:r>
              <a:rPr lang="en-GB"/>
              <a:t>V Beam Monitor prototype</a:t>
            </a:r>
            <a:endParaRPr/>
          </a:p>
        </p:txBody>
      </p:sp>
      <p:cxnSp>
        <p:nvCxnSpPr>
          <p:cNvPr id="469" name="Google Shape;469;p30"/>
          <p:cNvCxnSpPr/>
          <p:nvPr/>
        </p:nvCxnSpPr>
        <p:spPr>
          <a:xfrm flipH="1" rot="10800000">
            <a:off x="1574450" y="2629000"/>
            <a:ext cx="512100" cy="4098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pic>
        <p:nvPicPr>
          <p:cNvPr id="470" name="Google Shape;470;p30"/>
          <p:cNvPicPr preferRelativeResize="0"/>
          <p:nvPr/>
        </p:nvPicPr>
        <p:blipFill rotWithShape="1">
          <a:blip r:embed="rId4">
            <a:alphaModFix/>
          </a:blip>
          <a:srcRect b="0" l="0" r="73233" t="0"/>
          <a:stretch/>
        </p:blipFill>
        <p:spPr>
          <a:xfrm>
            <a:off x="333600" y="1707650"/>
            <a:ext cx="1240851" cy="3145527"/>
          </a:xfrm>
          <a:prstGeom prst="rect">
            <a:avLst/>
          </a:prstGeom>
          <a:noFill/>
          <a:ln>
            <a:noFill/>
          </a:ln>
        </p:spPr>
      </p:pic>
      <p:sp>
        <p:nvSpPr>
          <p:cNvPr id="467" name="Google Shape;467;p30"/>
          <p:cNvSpPr txBox="1"/>
          <p:nvPr/>
        </p:nvSpPr>
        <p:spPr>
          <a:xfrm>
            <a:off x="6874475" y="1530700"/>
            <a:ext cx="993600" cy="305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Slits</a:t>
            </a:r>
            <a:endParaRPr/>
          </a:p>
        </p:txBody>
      </p:sp>
      <p:cxnSp>
        <p:nvCxnSpPr>
          <p:cNvPr id="471" name="Google Shape;471;p30"/>
          <p:cNvCxnSpPr/>
          <p:nvPr/>
        </p:nvCxnSpPr>
        <p:spPr>
          <a:xfrm flipH="1" rot="10800000">
            <a:off x="990000" y="3037500"/>
            <a:ext cx="7330500" cy="391500"/>
          </a:xfrm>
          <a:prstGeom prst="straightConnector1">
            <a:avLst/>
          </a:prstGeom>
          <a:noFill/>
          <a:ln cap="flat" cmpd="sng" w="28575">
            <a:solidFill>
              <a:srgbClr val="FF0000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472" name="Google Shape;472;p30"/>
          <p:cNvSpPr txBox="1"/>
          <p:nvPr/>
        </p:nvSpPr>
        <p:spPr>
          <a:xfrm>
            <a:off x="2529000" y="3334500"/>
            <a:ext cx="1323000" cy="189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solidFill>
                  <a:srgbClr val="FF0000"/>
                </a:solidFill>
                <a:latin typeface="Lato"/>
                <a:ea typeface="Lato"/>
                <a:cs typeface="Lato"/>
                <a:sym typeface="Lato"/>
              </a:rPr>
              <a:t>Neutron beam</a:t>
            </a:r>
            <a:endParaRPr>
              <a:solidFill>
                <a:srgbClr val="FF0000"/>
              </a:solidFill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473" name="Google Shape;473;p30"/>
          <p:cNvSpPr txBox="1"/>
          <p:nvPr/>
        </p:nvSpPr>
        <p:spPr>
          <a:xfrm>
            <a:off x="1918350" y="3750050"/>
            <a:ext cx="2544300" cy="584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3.35 Å,  </a:t>
            </a:r>
            <a:r>
              <a:rPr lang="en-GB" sz="1100"/>
              <a:t>pyrolythic graphite (4 mm) with an area of 8 x 1 cm</a:t>
            </a:r>
            <a:r>
              <a:rPr baseline="30000" lang="en-GB" sz="1100"/>
              <a:t>2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474" name="Google Shape;474;p30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478" name="Shape 4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9" name="Google Shape;479;p31"/>
          <p:cNvSpPr txBox="1"/>
          <p:nvPr>
            <p:ph type="title"/>
          </p:nvPr>
        </p:nvSpPr>
        <p:spPr>
          <a:xfrm>
            <a:off x="1099900" y="633250"/>
            <a:ext cx="76170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V17: varying the intensity via beam spot size</a:t>
            </a:r>
            <a:endParaRPr/>
          </a:p>
        </p:txBody>
      </p:sp>
      <p:pic>
        <p:nvPicPr>
          <p:cNvPr id="480" name="Google Shape;480;p31"/>
          <p:cNvPicPr preferRelativeResize="0"/>
          <p:nvPr/>
        </p:nvPicPr>
        <p:blipFill rotWithShape="1">
          <a:blip r:embed="rId3">
            <a:alphaModFix/>
          </a:blip>
          <a:srcRect b="19439" l="33399" r="0" t="0"/>
          <a:stretch/>
        </p:blipFill>
        <p:spPr>
          <a:xfrm>
            <a:off x="4432950" y="1075812"/>
            <a:ext cx="4283955" cy="3516176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481" name="Google Shape;481;p31"/>
          <p:cNvCxnSpPr/>
          <p:nvPr/>
        </p:nvCxnSpPr>
        <p:spPr>
          <a:xfrm rot="10800000">
            <a:off x="4729500" y="2389500"/>
            <a:ext cx="675000" cy="6480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482" name="Google Shape;482;p31"/>
          <p:cNvSpPr txBox="1"/>
          <p:nvPr/>
        </p:nvSpPr>
        <p:spPr>
          <a:xfrm>
            <a:off x="3603375" y="1929125"/>
            <a:ext cx="1417800" cy="78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Reference  BM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(LND fission chamber)</a:t>
            </a:r>
            <a:endParaRPr/>
          </a:p>
        </p:txBody>
      </p:sp>
      <p:cxnSp>
        <p:nvCxnSpPr>
          <p:cNvPr id="483" name="Google Shape;483;p31"/>
          <p:cNvCxnSpPr/>
          <p:nvPr/>
        </p:nvCxnSpPr>
        <p:spPr>
          <a:xfrm flipH="1" rot="10800000">
            <a:off x="6354725" y="1795525"/>
            <a:ext cx="440400" cy="4092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cxnSp>
        <p:nvCxnSpPr>
          <p:cNvPr id="484" name="Google Shape;484;p31"/>
          <p:cNvCxnSpPr>
            <a:endCxn id="485" idx="2"/>
          </p:cNvCxnSpPr>
          <p:nvPr/>
        </p:nvCxnSpPr>
        <p:spPr>
          <a:xfrm rot="10800000">
            <a:off x="7371275" y="1836400"/>
            <a:ext cx="676500" cy="2970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cxnSp>
        <p:nvCxnSpPr>
          <p:cNvPr id="486" name="Google Shape;486;p31"/>
          <p:cNvCxnSpPr/>
          <p:nvPr/>
        </p:nvCxnSpPr>
        <p:spPr>
          <a:xfrm flipH="1" rot="10800000">
            <a:off x="1574450" y="2629000"/>
            <a:ext cx="512100" cy="4098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pic>
        <p:nvPicPr>
          <p:cNvPr id="487" name="Google Shape;487;p31"/>
          <p:cNvPicPr preferRelativeResize="0"/>
          <p:nvPr/>
        </p:nvPicPr>
        <p:blipFill rotWithShape="1">
          <a:blip r:embed="rId4">
            <a:alphaModFix/>
          </a:blip>
          <a:srcRect b="0" l="0" r="73233" t="0"/>
          <a:stretch/>
        </p:blipFill>
        <p:spPr>
          <a:xfrm>
            <a:off x="333600" y="1707650"/>
            <a:ext cx="1240851" cy="3145527"/>
          </a:xfrm>
          <a:prstGeom prst="rect">
            <a:avLst/>
          </a:prstGeom>
          <a:noFill/>
          <a:ln>
            <a:noFill/>
          </a:ln>
        </p:spPr>
      </p:pic>
      <p:sp>
        <p:nvSpPr>
          <p:cNvPr id="485" name="Google Shape;485;p31"/>
          <p:cNvSpPr txBox="1"/>
          <p:nvPr/>
        </p:nvSpPr>
        <p:spPr>
          <a:xfrm>
            <a:off x="6874475" y="1530700"/>
            <a:ext cx="993600" cy="305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Slits</a:t>
            </a:r>
            <a:endParaRPr/>
          </a:p>
        </p:txBody>
      </p:sp>
      <p:cxnSp>
        <p:nvCxnSpPr>
          <p:cNvPr id="488" name="Google Shape;488;p31"/>
          <p:cNvCxnSpPr/>
          <p:nvPr/>
        </p:nvCxnSpPr>
        <p:spPr>
          <a:xfrm flipH="1" rot="10800000">
            <a:off x="990000" y="3037500"/>
            <a:ext cx="7330500" cy="391500"/>
          </a:xfrm>
          <a:prstGeom prst="straightConnector1">
            <a:avLst/>
          </a:prstGeom>
          <a:noFill/>
          <a:ln cap="flat" cmpd="sng" w="28575">
            <a:solidFill>
              <a:srgbClr val="FF0000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489" name="Google Shape;489;p31"/>
          <p:cNvSpPr txBox="1"/>
          <p:nvPr/>
        </p:nvSpPr>
        <p:spPr>
          <a:xfrm>
            <a:off x="2925413" y="3334500"/>
            <a:ext cx="1323000" cy="189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solidFill>
                  <a:srgbClr val="FF0000"/>
                </a:solidFill>
                <a:latin typeface="Lato"/>
                <a:ea typeface="Lato"/>
                <a:cs typeface="Lato"/>
                <a:sym typeface="Lato"/>
              </a:rPr>
              <a:t>Neutron beam</a:t>
            </a:r>
            <a:endParaRPr>
              <a:solidFill>
                <a:srgbClr val="FF0000"/>
              </a:solidFill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490" name="Google Shape;490;p31"/>
          <p:cNvSpPr txBox="1"/>
          <p:nvPr/>
        </p:nvSpPr>
        <p:spPr>
          <a:xfrm>
            <a:off x="3109725" y="3733300"/>
            <a:ext cx="1240800" cy="391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3.35 Å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pic>
        <p:nvPicPr>
          <p:cNvPr id="491" name="Google Shape;491;p31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297992" y="1683400"/>
            <a:ext cx="2442884" cy="3145524"/>
          </a:xfrm>
          <a:prstGeom prst="rect">
            <a:avLst/>
          </a:prstGeom>
          <a:noFill/>
          <a:ln>
            <a:noFill/>
          </a:ln>
        </p:spPr>
      </p:pic>
      <p:sp>
        <p:nvSpPr>
          <p:cNvPr id="492" name="Google Shape;492;p3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496" name="Shape 4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7" name="Google Shape;497;p32"/>
          <p:cNvSpPr txBox="1"/>
          <p:nvPr>
            <p:ph type="title"/>
          </p:nvPr>
        </p:nvSpPr>
        <p:spPr>
          <a:xfrm>
            <a:off x="1099900" y="633250"/>
            <a:ext cx="76170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V17: varying the intensity via beam spot size</a:t>
            </a:r>
            <a:endParaRPr/>
          </a:p>
        </p:txBody>
      </p:sp>
      <p:pic>
        <p:nvPicPr>
          <p:cNvPr id="498" name="Google Shape;498;p32"/>
          <p:cNvPicPr preferRelativeResize="0"/>
          <p:nvPr/>
        </p:nvPicPr>
        <p:blipFill rotWithShape="1">
          <a:blip r:embed="rId3">
            <a:alphaModFix/>
          </a:blip>
          <a:srcRect b="19439" l="33399" r="0" t="0"/>
          <a:stretch/>
        </p:blipFill>
        <p:spPr>
          <a:xfrm>
            <a:off x="4432950" y="1075812"/>
            <a:ext cx="4283955" cy="3516176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499" name="Google Shape;499;p32"/>
          <p:cNvCxnSpPr/>
          <p:nvPr/>
        </p:nvCxnSpPr>
        <p:spPr>
          <a:xfrm rot="10800000">
            <a:off x="4729500" y="2389500"/>
            <a:ext cx="675000" cy="6480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500" name="Google Shape;500;p32"/>
          <p:cNvSpPr txBox="1"/>
          <p:nvPr/>
        </p:nvSpPr>
        <p:spPr>
          <a:xfrm>
            <a:off x="3603375" y="1929125"/>
            <a:ext cx="1417800" cy="78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Reference  BM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(LND fission chamber)</a:t>
            </a:r>
            <a:endParaRPr/>
          </a:p>
        </p:txBody>
      </p:sp>
      <p:cxnSp>
        <p:nvCxnSpPr>
          <p:cNvPr id="501" name="Google Shape;501;p32"/>
          <p:cNvCxnSpPr/>
          <p:nvPr/>
        </p:nvCxnSpPr>
        <p:spPr>
          <a:xfrm flipH="1" rot="10800000">
            <a:off x="6354725" y="1795525"/>
            <a:ext cx="440400" cy="4092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cxnSp>
        <p:nvCxnSpPr>
          <p:cNvPr id="502" name="Google Shape;502;p32"/>
          <p:cNvCxnSpPr>
            <a:endCxn id="503" idx="2"/>
          </p:cNvCxnSpPr>
          <p:nvPr/>
        </p:nvCxnSpPr>
        <p:spPr>
          <a:xfrm rot="10800000">
            <a:off x="7371275" y="1836400"/>
            <a:ext cx="676500" cy="2970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cxnSp>
        <p:nvCxnSpPr>
          <p:cNvPr id="504" name="Google Shape;504;p32"/>
          <p:cNvCxnSpPr/>
          <p:nvPr/>
        </p:nvCxnSpPr>
        <p:spPr>
          <a:xfrm flipH="1" rot="10800000">
            <a:off x="1574450" y="2629000"/>
            <a:ext cx="512100" cy="4098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pic>
        <p:nvPicPr>
          <p:cNvPr id="505" name="Google Shape;505;p32"/>
          <p:cNvPicPr preferRelativeResize="0"/>
          <p:nvPr/>
        </p:nvPicPr>
        <p:blipFill rotWithShape="1">
          <a:blip r:embed="rId4">
            <a:alphaModFix/>
          </a:blip>
          <a:srcRect b="0" l="0" r="73233" t="0"/>
          <a:stretch/>
        </p:blipFill>
        <p:spPr>
          <a:xfrm>
            <a:off x="333600" y="1707650"/>
            <a:ext cx="1240851" cy="3145527"/>
          </a:xfrm>
          <a:prstGeom prst="rect">
            <a:avLst/>
          </a:prstGeom>
          <a:noFill/>
          <a:ln>
            <a:noFill/>
          </a:ln>
        </p:spPr>
      </p:pic>
      <p:sp>
        <p:nvSpPr>
          <p:cNvPr id="503" name="Google Shape;503;p32"/>
          <p:cNvSpPr txBox="1"/>
          <p:nvPr/>
        </p:nvSpPr>
        <p:spPr>
          <a:xfrm>
            <a:off x="6874475" y="1530700"/>
            <a:ext cx="993600" cy="305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Slits</a:t>
            </a:r>
            <a:endParaRPr/>
          </a:p>
        </p:txBody>
      </p:sp>
      <p:cxnSp>
        <p:nvCxnSpPr>
          <p:cNvPr id="506" name="Google Shape;506;p32"/>
          <p:cNvCxnSpPr/>
          <p:nvPr/>
        </p:nvCxnSpPr>
        <p:spPr>
          <a:xfrm flipH="1" rot="10800000">
            <a:off x="990000" y="3037500"/>
            <a:ext cx="7330500" cy="391500"/>
          </a:xfrm>
          <a:prstGeom prst="straightConnector1">
            <a:avLst/>
          </a:prstGeom>
          <a:noFill/>
          <a:ln cap="flat" cmpd="sng" w="28575">
            <a:solidFill>
              <a:srgbClr val="FF0000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507" name="Google Shape;507;p32"/>
          <p:cNvSpPr txBox="1"/>
          <p:nvPr/>
        </p:nvSpPr>
        <p:spPr>
          <a:xfrm>
            <a:off x="3109950" y="3334500"/>
            <a:ext cx="1323000" cy="189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solidFill>
                  <a:srgbClr val="FF0000"/>
                </a:solidFill>
                <a:latin typeface="Lato"/>
                <a:ea typeface="Lato"/>
                <a:cs typeface="Lato"/>
                <a:sym typeface="Lato"/>
              </a:rPr>
              <a:t>Neutron beam</a:t>
            </a:r>
            <a:endParaRPr>
              <a:solidFill>
                <a:srgbClr val="FF0000"/>
              </a:solidFill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508" name="Google Shape;508;p32"/>
          <p:cNvSpPr txBox="1"/>
          <p:nvPr/>
        </p:nvSpPr>
        <p:spPr>
          <a:xfrm>
            <a:off x="2860200" y="3766800"/>
            <a:ext cx="2544300" cy="584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3.35 Å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pic>
        <p:nvPicPr>
          <p:cNvPr id="509" name="Google Shape;509;p32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297992" y="1683400"/>
            <a:ext cx="2442884" cy="3145524"/>
          </a:xfrm>
          <a:prstGeom prst="rect">
            <a:avLst/>
          </a:prstGeom>
          <a:noFill/>
          <a:ln>
            <a:noFill/>
          </a:ln>
        </p:spPr>
      </p:pic>
      <p:pic>
        <p:nvPicPr>
          <p:cNvPr id="510" name="Google Shape;510;p32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333838" y="1706975"/>
            <a:ext cx="2371190" cy="3098375"/>
          </a:xfrm>
          <a:prstGeom prst="rect">
            <a:avLst/>
          </a:prstGeom>
          <a:noFill/>
          <a:ln>
            <a:noFill/>
          </a:ln>
        </p:spPr>
      </p:pic>
      <p:sp>
        <p:nvSpPr>
          <p:cNvPr id="511" name="Google Shape;511;p3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515" name="Shape 5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6" name="Google Shape;516;p33"/>
          <p:cNvSpPr txBox="1"/>
          <p:nvPr>
            <p:ph type="title"/>
          </p:nvPr>
        </p:nvSpPr>
        <p:spPr>
          <a:xfrm>
            <a:off x="1051600" y="537200"/>
            <a:ext cx="76170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V17: varying the intensity via beam spot size</a:t>
            </a:r>
            <a:endParaRPr/>
          </a:p>
        </p:txBody>
      </p:sp>
      <p:pic>
        <p:nvPicPr>
          <p:cNvPr id="517" name="Google Shape;517;p33"/>
          <p:cNvPicPr preferRelativeResize="0"/>
          <p:nvPr/>
        </p:nvPicPr>
        <p:blipFill rotWithShape="1">
          <a:blip r:embed="rId3">
            <a:alphaModFix/>
          </a:blip>
          <a:srcRect b="0" l="0" r="2123" t="5132"/>
          <a:stretch/>
        </p:blipFill>
        <p:spPr>
          <a:xfrm>
            <a:off x="1689000" y="970550"/>
            <a:ext cx="7455001" cy="405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518" name="Google Shape;518;p33"/>
          <p:cNvPicPr preferRelativeResize="0"/>
          <p:nvPr/>
        </p:nvPicPr>
        <p:blipFill rotWithShape="1">
          <a:blip r:embed="rId4">
            <a:alphaModFix/>
          </a:blip>
          <a:srcRect b="0" l="0" r="8717" t="9280"/>
          <a:stretch/>
        </p:blipFill>
        <p:spPr>
          <a:xfrm>
            <a:off x="41000" y="3555375"/>
            <a:ext cx="1966701" cy="1588125"/>
          </a:xfrm>
          <a:prstGeom prst="rect">
            <a:avLst/>
          </a:prstGeom>
          <a:noFill/>
          <a:ln>
            <a:noFill/>
          </a:ln>
        </p:spPr>
      </p:pic>
      <p:sp>
        <p:nvSpPr>
          <p:cNvPr id="519" name="Google Shape;519;p33"/>
          <p:cNvSpPr txBox="1"/>
          <p:nvPr/>
        </p:nvSpPr>
        <p:spPr>
          <a:xfrm>
            <a:off x="-81950" y="3043075"/>
            <a:ext cx="2899500" cy="409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(ɸ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observed</a:t>
            </a:r>
            <a:r>
              <a:rPr lang="en-GB">
                <a:latin typeface="Lato"/>
                <a:ea typeface="Lato"/>
                <a:cs typeface="Lato"/>
                <a:sym typeface="Lato"/>
              </a:rPr>
              <a:t>-ɸ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fitted</a:t>
            </a:r>
            <a:r>
              <a:rPr lang="en-GB">
                <a:latin typeface="Lato"/>
                <a:ea typeface="Lato"/>
                <a:cs typeface="Lato"/>
                <a:sym typeface="Lato"/>
              </a:rPr>
              <a:t>)/ɸ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fitted</a:t>
            </a:r>
            <a:endParaRPr baseline="-25000"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520" name="Google Shape;520;p3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524" name="Shape 5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5" name="Google Shape;525;p34"/>
          <p:cNvSpPr txBox="1"/>
          <p:nvPr>
            <p:ph type="title"/>
          </p:nvPr>
        </p:nvSpPr>
        <p:spPr>
          <a:xfrm>
            <a:off x="1051600" y="537200"/>
            <a:ext cx="76170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V17: varying the intensity via beam spot size</a:t>
            </a:r>
            <a:endParaRPr/>
          </a:p>
        </p:txBody>
      </p:sp>
      <p:pic>
        <p:nvPicPr>
          <p:cNvPr id="526" name="Google Shape;526;p34"/>
          <p:cNvPicPr preferRelativeResize="0"/>
          <p:nvPr/>
        </p:nvPicPr>
        <p:blipFill rotWithShape="1">
          <a:blip r:embed="rId3">
            <a:alphaModFix/>
          </a:blip>
          <a:srcRect b="0" l="0" r="2123" t="5132"/>
          <a:stretch/>
        </p:blipFill>
        <p:spPr>
          <a:xfrm>
            <a:off x="1689000" y="970550"/>
            <a:ext cx="7455001" cy="4050000"/>
          </a:xfrm>
          <a:prstGeom prst="rect">
            <a:avLst/>
          </a:prstGeom>
          <a:noFill/>
          <a:ln>
            <a:noFill/>
          </a:ln>
        </p:spPr>
      </p:pic>
      <p:sp>
        <p:nvSpPr>
          <p:cNvPr id="527" name="Google Shape;527;p34"/>
          <p:cNvSpPr txBox="1"/>
          <p:nvPr/>
        </p:nvSpPr>
        <p:spPr>
          <a:xfrm>
            <a:off x="4386825" y="1512750"/>
            <a:ext cx="5539800" cy="49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GB" sz="3000">
                <a:solidFill>
                  <a:srgbClr val="FF0000"/>
                </a:solidFill>
              </a:rPr>
              <a:t>Everything is linear! :)</a:t>
            </a:r>
            <a:endParaRPr b="1" sz="3000">
              <a:solidFill>
                <a:srgbClr val="FF0000"/>
              </a:solidFill>
            </a:endParaRPr>
          </a:p>
        </p:txBody>
      </p:sp>
      <p:pic>
        <p:nvPicPr>
          <p:cNvPr id="528" name="Google Shape;528;p34"/>
          <p:cNvPicPr preferRelativeResize="0"/>
          <p:nvPr/>
        </p:nvPicPr>
        <p:blipFill rotWithShape="1">
          <a:blip r:embed="rId4">
            <a:alphaModFix/>
          </a:blip>
          <a:srcRect b="0" l="0" r="8717" t="9280"/>
          <a:stretch/>
        </p:blipFill>
        <p:spPr>
          <a:xfrm>
            <a:off x="41000" y="3555375"/>
            <a:ext cx="1966701" cy="1588125"/>
          </a:xfrm>
          <a:prstGeom prst="rect">
            <a:avLst/>
          </a:prstGeom>
          <a:noFill/>
          <a:ln>
            <a:noFill/>
          </a:ln>
        </p:spPr>
      </p:pic>
      <p:sp>
        <p:nvSpPr>
          <p:cNvPr id="529" name="Google Shape;529;p34"/>
          <p:cNvSpPr txBox="1"/>
          <p:nvPr/>
        </p:nvSpPr>
        <p:spPr>
          <a:xfrm>
            <a:off x="-81950" y="3043075"/>
            <a:ext cx="2899500" cy="409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(ɸ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observed</a:t>
            </a:r>
            <a:r>
              <a:rPr lang="en-GB">
                <a:latin typeface="Lato"/>
                <a:ea typeface="Lato"/>
                <a:cs typeface="Lato"/>
                <a:sym typeface="Lato"/>
              </a:rPr>
              <a:t>-ɸ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fitt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ed</a:t>
            </a:r>
            <a:r>
              <a:rPr lang="en-GB">
                <a:latin typeface="Lato"/>
                <a:ea typeface="Lato"/>
                <a:cs typeface="Lato"/>
                <a:sym typeface="Lato"/>
              </a:rPr>
              <a:t>)/ɸ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fit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ted</a:t>
            </a:r>
            <a:endParaRPr baseline="-25000"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530" name="Google Shape;530;p3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534" name="Shape 5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5" name="Google Shape;535;p35"/>
          <p:cNvSpPr txBox="1"/>
          <p:nvPr>
            <p:ph idx="2" type="title"/>
          </p:nvPr>
        </p:nvSpPr>
        <p:spPr>
          <a:xfrm>
            <a:off x="924725" y="102475"/>
            <a:ext cx="76170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 sz="2400"/>
              <a:t>V17: varying the intensity via beam spot size</a:t>
            </a:r>
            <a:endParaRPr sz="2400"/>
          </a:p>
        </p:txBody>
      </p:sp>
      <p:pic>
        <p:nvPicPr>
          <p:cNvPr id="536" name="Google Shape;536;p35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2685288" y="1471800"/>
            <a:ext cx="2648139" cy="3530852"/>
          </a:xfrm>
          <a:prstGeom prst="rect">
            <a:avLst/>
          </a:prstGeom>
          <a:noFill/>
          <a:ln>
            <a:noFill/>
          </a:ln>
        </p:spPr>
      </p:pic>
      <p:pic>
        <p:nvPicPr>
          <p:cNvPr id="537" name="Google Shape;537;p35"/>
          <p:cNvPicPr preferRelativeResize="0"/>
          <p:nvPr/>
        </p:nvPicPr>
        <p:blipFill rotWithShape="1">
          <a:blip r:embed="rId4">
            <a:alphaModFix/>
          </a:blip>
          <a:srcRect b="0" l="0" r="8138" t="9551"/>
          <a:stretch/>
        </p:blipFill>
        <p:spPr>
          <a:xfrm>
            <a:off x="0" y="2858650"/>
            <a:ext cx="2780075" cy="2284850"/>
          </a:xfrm>
          <a:prstGeom prst="rect">
            <a:avLst/>
          </a:prstGeom>
          <a:noFill/>
          <a:ln>
            <a:noFill/>
          </a:ln>
        </p:spPr>
      </p:pic>
      <p:pic>
        <p:nvPicPr>
          <p:cNvPr id="538" name="Google Shape;538;p35"/>
          <p:cNvPicPr preferRelativeResize="0"/>
          <p:nvPr/>
        </p:nvPicPr>
        <p:blipFill rotWithShape="1">
          <a:blip r:embed="rId5">
            <a:alphaModFix/>
          </a:blip>
          <a:srcRect b="0" l="0" r="8138" t="10241"/>
          <a:stretch/>
        </p:blipFill>
        <p:spPr>
          <a:xfrm>
            <a:off x="5409900" y="850300"/>
            <a:ext cx="2780075" cy="2325850"/>
          </a:xfrm>
          <a:prstGeom prst="rect">
            <a:avLst/>
          </a:prstGeom>
          <a:noFill/>
          <a:ln>
            <a:noFill/>
          </a:ln>
        </p:spPr>
      </p:pic>
      <p:pic>
        <p:nvPicPr>
          <p:cNvPr id="539" name="Google Shape;539;p35"/>
          <p:cNvPicPr preferRelativeResize="0"/>
          <p:nvPr/>
        </p:nvPicPr>
        <p:blipFill rotWithShape="1">
          <a:blip r:embed="rId6">
            <a:alphaModFix/>
          </a:blip>
          <a:srcRect b="0" l="0" r="5490" t="8966"/>
          <a:stretch/>
        </p:blipFill>
        <p:spPr>
          <a:xfrm>
            <a:off x="-12" y="655750"/>
            <a:ext cx="2342450" cy="2079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540" name="Google Shape;540;p35"/>
          <p:cNvPicPr preferRelativeResize="0"/>
          <p:nvPr/>
        </p:nvPicPr>
        <p:blipFill rotWithShape="1">
          <a:blip r:embed="rId7">
            <a:alphaModFix/>
          </a:blip>
          <a:srcRect b="0" l="0" r="6777" t="9477"/>
          <a:stretch/>
        </p:blipFill>
        <p:spPr>
          <a:xfrm>
            <a:off x="5985088" y="2961100"/>
            <a:ext cx="2247381" cy="207995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541" name="Google Shape;541;p35"/>
          <p:cNvCxnSpPr/>
          <p:nvPr/>
        </p:nvCxnSpPr>
        <p:spPr>
          <a:xfrm flipH="1" rot="10800000">
            <a:off x="2257550" y="3381100"/>
            <a:ext cx="1147500" cy="8505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cxnSp>
        <p:nvCxnSpPr>
          <p:cNvPr id="542" name="Google Shape;542;p35"/>
          <p:cNvCxnSpPr>
            <a:stCxn id="540" idx="1"/>
          </p:cNvCxnSpPr>
          <p:nvPr/>
        </p:nvCxnSpPr>
        <p:spPr>
          <a:xfrm flipH="1">
            <a:off x="4511788" y="4001075"/>
            <a:ext cx="1473300" cy="6300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cxnSp>
        <p:nvCxnSpPr>
          <p:cNvPr id="543" name="Google Shape;543;p35"/>
          <p:cNvCxnSpPr/>
          <p:nvPr/>
        </p:nvCxnSpPr>
        <p:spPr>
          <a:xfrm rot="10800000">
            <a:off x="2380550" y="1239875"/>
            <a:ext cx="1618800" cy="4917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cxnSp>
        <p:nvCxnSpPr>
          <p:cNvPr id="544" name="Google Shape;544;p35"/>
          <p:cNvCxnSpPr/>
          <p:nvPr/>
        </p:nvCxnSpPr>
        <p:spPr>
          <a:xfrm flipH="1">
            <a:off x="4470750" y="2653725"/>
            <a:ext cx="1086000" cy="3690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545" name="Google Shape;545;p35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549" name="Shape 5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0" name="Google Shape;550;p36"/>
          <p:cNvSpPr txBox="1"/>
          <p:nvPr>
            <p:ph idx="2" type="title"/>
          </p:nvPr>
        </p:nvSpPr>
        <p:spPr>
          <a:xfrm>
            <a:off x="924725" y="102475"/>
            <a:ext cx="76170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 sz="2400"/>
              <a:t>V17: varying the intensity via beam spot size</a:t>
            </a:r>
            <a:endParaRPr sz="2400"/>
          </a:p>
        </p:txBody>
      </p:sp>
      <p:pic>
        <p:nvPicPr>
          <p:cNvPr id="551" name="Google Shape;551;p36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2685288" y="1471800"/>
            <a:ext cx="2648139" cy="3530852"/>
          </a:xfrm>
          <a:prstGeom prst="rect">
            <a:avLst/>
          </a:prstGeom>
          <a:noFill/>
          <a:ln>
            <a:noFill/>
          </a:ln>
        </p:spPr>
      </p:pic>
      <p:pic>
        <p:nvPicPr>
          <p:cNvPr id="552" name="Google Shape;552;p36"/>
          <p:cNvPicPr preferRelativeResize="0"/>
          <p:nvPr/>
        </p:nvPicPr>
        <p:blipFill rotWithShape="1">
          <a:blip r:embed="rId4">
            <a:alphaModFix/>
          </a:blip>
          <a:srcRect b="0" l="0" r="8138" t="9551"/>
          <a:stretch/>
        </p:blipFill>
        <p:spPr>
          <a:xfrm>
            <a:off x="0" y="2858650"/>
            <a:ext cx="2780075" cy="2284850"/>
          </a:xfrm>
          <a:prstGeom prst="rect">
            <a:avLst/>
          </a:prstGeom>
          <a:noFill/>
          <a:ln>
            <a:noFill/>
          </a:ln>
        </p:spPr>
      </p:pic>
      <p:pic>
        <p:nvPicPr>
          <p:cNvPr id="553" name="Google Shape;553;p36"/>
          <p:cNvPicPr preferRelativeResize="0"/>
          <p:nvPr/>
        </p:nvPicPr>
        <p:blipFill rotWithShape="1">
          <a:blip r:embed="rId5">
            <a:alphaModFix/>
          </a:blip>
          <a:srcRect b="0" l="0" r="8138" t="10241"/>
          <a:stretch/>
        </p:blipFill>
        <p:spPr>
          <a:xfrm>
            <a:off x="5409900" y="850300"/>
            <a:ext cx="2780075" cy="2325850"/>
          </a:xfrm>
          <a:prstGeom prst="rect">
            <a:avLst/>
          </a:prstGeom>
          <a:noFill/>
          <a:ln>
            <a:noFill/>
          </a:ln>
        </p:spPr>
      </p:pic>
      <p:pic>
        <p:nvPicPr>
          <p:cNvPr id="554" name="Google Shape;554;p36"/>
          <p:cNvPicPr preferRelativeResize="0"/>
          <p:nvPr/>
        </p:nvPicPr>
        <p:blipFill rotWithShape="1">
          <a:blip r:embed="rId6">
            <a:alphaModFix/>
          </a:blip>
          <a:srcRect b="0" l="0" r="5490" t="8966"/>
          <a:stretch/>
        </p:blipFill>
        <p:spPr>
          <a:xfrm>
            <a:off x="-12" y="655750"/>
            <a:ext cx="2342450" cy="2079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555" name="Google Shape;555;p36"/>
          <p:cNvPicPr preferRelativeResize="0"/>
          <p:nvPr/>
        </p:nvPicPr>
        <p:blipFill rotWithShape="1">
          <a:blip r:embed="rId7">
            <a:alphaModFix/>
          </a:blip>
          <a:srcRect b="0" l="0" r="6777" t="9477"/>
          <a:stretch/>
        </p:blipFill>
        <p:spPr>
          <a:xfrm>
            <a:off x="5985088" y="2961100"/>
            <a:ext cx="2247381" cy="207995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556" name="Google Shape;556;p36"/>
          <p:cNvCxnSpPr/>
          <p:nvPr/>
        </p:nvCxnSpPr>
        <p:spPr>
          <a:xfrm flipH="1" rot="10800000">
            <a:off x="2257550" y="3381100"/>
            <a:ext cx="1147500" cy="8505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cxnSp>
        <p:nvCxnSpPr>
          <p:cNvPr id="557" name="Google Shape;557;p36"/>
          <p:cNvCxnSpPr>
            <a:stCxn id="555" idx="1"/>
          </p:cNvCxnSpPr>
          <p:nvPr/>
        </p:nvCxnSpPr>
        <p:spPr>
          <a:xfrm flipH="1">
            <a:off x="4511788" y="4001075"/>
            <a:ext cx="1473300" cy="6300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cxnSp>
        <p:nvCxnSpPr>
          <p:cNvPr id="558" name="Google Shape;558;p36"/>
          <p:cNvCxnSpPr/>
          <p:nvPr/>
        </p:nvCxnSpPr>
        <p:spPr>
          <a:xfrm rot="10800000">
            <a:off x="2380550" y="1239875"/>
            <a:ext cx="1618800" cy="4917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cxnSp>
        <p:nvCxnSpPr>
          <p:cNvPr id="559" name="Google Shape;559;p36"/>
          <p:cNvCxnSpPr/>
          <p:nvPr/>
        </p:nvCxnSpPr>
        <p:spPr>
          <a:xfrm flipH="1">
            <a:off x="4470750" y="2653725"/>
            <a:ext cx="1086000" cy="3690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560" name="Google Shape;560;p36"/>
          <p:cNvSpPr txBox="1"/>
          <p:nvPr/>
        </p:nvSpPr>
        <p:spPr>
          <a:xfrm>
            <a:off x="2243850" y="468250"/>
            <a:ext cx="5539800" cy="49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GB" sz="3000">
                <a:solidFill>
                  <a:srgbClr val="FF0000"/>
                </a:solidFill>
              </a:rPr>
              <a:t>Adjustable range :)</a:t>
            </a:r>
            <a:endParaRPr b="1" sz="3000">
              <a:solidFill>
                <a:srgbClr val="FF0000"/>
              </a:solidFill>
            </a:endParaRPr>
          </a:p>
        </p:txBody>
      </p:sp>
      <p:sp>
        <p:nvSpPr>
          <p:cNvPr id="561" name="Google Shape;561;p3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565" name="Shape 5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6" name="Google Shape;566;p37"/>
          <p:cNvSpPr txBox="1"/>
          <p:nvPr>
            <p:ph type="title"/>
          </p:nvPr>
        </p:nvSpPr>
        <p:spPr>
          <a:xfrm>
            <a:off x="3217425" y="1341875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The current state: V20</a:t>
            </a:r>
            <a:endParaRPr/>
          </a:p>
        </p:txBody>
      </p:sp>
      <p:pic>
        <p:nvPicPr>
          <p:cNvPr id="567" name="Google Shape;567;p37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 rot="-5400000">
            <a:off x="6387325" y="2890651"/>
            <a:ext cx="2551224" cy="1913424"/>
          </a:xfrm>
          <a:prstGeom prst="rect">
            <a:avLst/>
          </a:prstGeom>
          <a:noFill/>
          <a:ln>
            <a:noFill/>
          </a:ln>
        </p:spPr>
      </p:pic>
      <p:pic>
        <p:nvPicPr>
          <p:cNvPr id="568" name="Google Shape;568;p37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 flipH="1" rot="10800000">
            <a:off x="4854625" y="3106352"/>
            <a:ext cx="1757450" cy="1318075"/>
          </a:xfrm>
          <a:prstGeom prst="rect">
            <a:avLst/>
          </a:prstGeom>
          <a:noFill/>
          <a:ln>
            <a:noFill/>
          </a:ln>
        </p:spPr>
      </p:pic>
      <p:sp>
        <p:nvSpPr>
          <p:cNvPr id="569" name="Google Shape;569;p37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573" name="Shape 5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74" name="Google Shape;574;p38"/>
          <p:cNvCxnSpPr/>
          <p:nvPr/>
        </p:nvCxnSpPr>
        <p:spPr>
          <a:xfrm flipH="1" rot="10800000">
            <a:off x="1805750" y="3281725"/>
            <a:ext cx="6962700" cy="54900"/>
          </a:xfrm>
          <a:prstGeom prst="straightConnector1">
            <a:avLst/>
          </a:prstGeom>
          <a:noFill/>
          <a:ln cap="flat" cmpd="sng" w="28575">
            <a:solidFill>
              <a:srgbClr val="FF0000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575" name="Google Shape;575;p38"/>
          <p:cNvSpPr txBox="1"/>
          <p:nvPr/>
        </p:nvSpPr>
        <p:spPr>
          <a:xfrm>
            <a:off x="4349925" y="1653775"/>
            <a:ext cx="1417800" cy="600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Slits 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cxnSp>
        <p:nvCxnSpPr>
          <p:cNvPr id="576" name="Google Shape;576;p38"/>
          <p:cNvCxnSpPr/>
          <p:nvPr/>
        </p:nvCxnSpPr>
        <p:spPr>
          <a:xfrm flipH="1" rot="10800000">
            <a:off x="4223800" y="2004850"/>
            <a:ext cx="429000" cy="7785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577" name="Google Shape;577;p38"/>
          <p:cNvSpPr txBox="1"/>
          <p:nvPr/>
        </p:nvSpPr>
        <p:spPr>
          <a:xfrm>
            <a:off x="8291088" y="2558975"/>
            <a:ext cx="1026000" cy="336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Chopper 1</a:t>
            </a:r>
            <a:endParaRPr/>
          </a:p>
        </p:txBody>
      </p:sp>
      <p:sp>
        <p:nvSpPr>
          <p:cNvPr id="578" name="Google Shape;578;p38"/>
          <p:cNvSpPr txBox="1"/>
          <p:nvPr/>
        </p:nvSpPr>
        <p:spPr>
          <a:xfrm>
            <a:off x="7020200" y="2594850"/>
            <a:ext cx="1026000" cy="336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Chopper 2</a:t>
            </a:r>
            <a:endParaRPr/>
          </a:p>
        </p:txBody>
      </p:sp>
      <p:cxnSp>
        <p:nvCxnSpPr>
          <p:cNvPr id="579" name="Google Shape;579;p38"/>
          <p:cNvCxnSpPr>
            <a:endCxn id="577" idx="2"/>
          </p:cNvCxnSpPr>
          <p:nvPr/>
        </p:nvCxnSpPr>
        <p:spPr>
          <a:xfrm flipH="1" rot="10800000">
            <a:off x="8619288" y="2894975"/>
            <a:ext cx="184800" cy="2778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cxnSp>
        <p:nvCxnSpPr>
          <p:cNvPr id="580" name="Google Shape;580;p38"/>
          <p:cNvCxnSpPr>
            <a:endCxn id="578" idx="2"/>
          </p:cNvCxnSpPr>
          <p:nvPr/>
        </p:nvCxnSpPr>
        <p:spPr>
          <a:xfrm rot="10800000">
            <a:off x="7533200" y="2930850"/>
            <a:ext cx="133200" cy="2316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581" name="Google Shape;581;p38"/>
          <p:cNvSpPr txBox="1"/>
          <p:nvPr/>
        </p:nvSpPr>
        <p:spPr>
          <a:xfrm>
            <a:off x="5001100" y="2558975"/>
            <a:ext cx="1026000" cy="336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Chopper 4</a:t>
            </a:r>
            <a:endParaRPr/>
          </a:p>
        </p:txBody>
      </p:sp>
      <p:sp>
        <p:nvSpPr>
          <p:cNvPr id="582" name="Google Shape;582;p38"/>
          <p:cNvSpPr txBox="1"/>
          <p:nvPr/>
        </p:nvSpPr>
        <p:spPr>
          <a:xfrm>
            <a:off x="6026388" y="2594850"/>
            <a:ext cx="1026000" cy="336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Chopper 3</a:t>
            </a:r>
            <a:endParaRPr/>
          </a:p>
        </p:txBody>
      </p:sp>
      <p:cxnSp>
        <p:nvCxnSpPr>
          <p:cNvPr id="583" name="Google Shape;583;p38"/>
          <p:cNvCxnSpPr/>
          <p:nvPr/>
        </p:nvCxnSpPr>
        <p:spPr>
          <a:xfrm flipH="1" rot="10800000">
            <a:off x="6698838" y="2877600"/>
            <a:ext cx="112800" cy="3381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pic>
        <p:nvPicPr>
          <p:cNvPr id="584" name="Google Shape;584;p38"/>
          <p:cNvPicPr preferRelativeResize="0"/>
          <p:nvPr/>
        </p:nvPicPr>
        <p:blipFill rotWithShape="1">
          <a:blip r:embed="rId3">
            <a:alphaModFix/>
          </a:blip>
          <a:srcRect b="36453" l="46306" r="43662" t="34955"/>
          <a:stretch/>
        </p:blipFill>
        <p:spPr>
          <a:xfrm>
            <a:off x="1216000" y="2309599"/>
            <a:ext cx="1133415" cy="2422950"/>
          </a:xfrm>
          <a:prstGeom prst="rect">
            <a:avLst/>
          </a:prstGeom>
          <a:noFill/>
          <a:ln>
            <a:noFill/>
          </a:ln>
        </p:spPr>
      </p:pic>
      <p:sp>
        <p:nvSpPr>
          <p:cNvPr id="585" name="Google Shape;585;p38"/>
          <p:cNvSpPr txBox="1"/>
          <p:nvPr/>
        </p:nvSpPr>
        <p:spPr>
          <a:xfrm>
            <a:off x="1671100" y="1653775"/>
            <a:ext cx="1704300" cy="78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aseline="30000" lang="en-GB"/>
              <a:t>nat</a:t>
            </a:r>
            <a:r>
              <a:rPr lang="en-GB"/>
              <a:t>V neutron-beam monitor prototype</a:t>
            </a:r>
            <a:endParaRPr/>
          </a:p>
        </p:txBody>
      </p:sp>
      <p:sp>
        <p:nvSpPr>
          <p:cNvPr id="586" name="Google Shape;586;p38"/>
          <p:cNvSpPr txBox="1"/>
          <p:nvPr/>
        </p:nvSpPr>
        <p:spPr>
          <a:xfrm>
            <a:off x="172575" y="2254075"/>
            <a:ext cx="1417800" cy="78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Reference BM</a:t>
            </a:r>
            <a:endParaRPr/>
          </a:p>
        </p:txBody>
      </p:sp>
      <p:cxnSp>
        <p:nvCxnSpPr>
          <p:cNvPr id="587" name="Google Shape;587;p38"/>
          <p:cNvCxnSpPr/>
          <p:nvPr/>
        </p:nvCxnSpPr>
        <p:spPr>
          <a:xfrm rot="10800000">
            <a:off x="811775" y="2742350"/>
            <a:ext cx="379200" cy="3996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588" name="Google Shape;588;p38"/>
          <p:cNvSpPr txBox="1"/>
          <p:nvPr/>
        </p:nvSpPr>
        <p:spPr>
          <a:xfrm>
            <a:off x="4349925" y="2993225"/>
            <a:ext cx="1417800" cy="78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solidFill>
                  <a:srgbClr val="FF0000"/>
                </a:solidFill>
              </a:rPr>
              <a:t>Incident beam</a:t>
            </a:r>
            <a:endParaRPr>
              <a:solidFill>
                <a:srgbClr val="FF0000"/>
              </a:solidFill>
            </a:endParaRPr>
          </a:p>
        </p:txBody>
      </p:sp>
      <p:pic>
        <p:nvPicPr>
          <p:cNvPr id="589" name="Google Shape;589;p38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5846675" y="2993225"/>
            <a:ext cx="1020188" cy="1161600"/>
          </a:xfrm>
          <a:prstGeom prst="rect">
            <a:avLst/>
          </a:prstGeom>
          <a:noFill/>
          <a:ln>
            <a:noFill/>
          </a:ln>
        </p:spPr>
      </p:pic>
      <p:pic>
        <p:nvPicPr>
          <p:cNvPr id="590" name="Google Shape;590;p38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7669875" y="2993225"/>
            <a:ext cx="1020188" cy="1161600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591" name="Google Shape;591;p38"/>
          <p:cNvCxnSpPr/>
          <p:nvPr/>
        </p:nvCxnSpPr>
        <p:spPr>
          <a:xfrm rot="10800000">
            <a:off x="5860613" y="2975850"/>
            <a:ext cx="72900" cy="2250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  <p:pic>
        <p:nvPicPr>
          <p:cNvPr id="592" name="Google Shape;592;p38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2973688" y="2191575"/>
            <a:ext cx="901812" cy="2235207"/>
          </a:xfrm>
          <a:prstGeom prst="rect">
            <a:avLst/>
          </a:prstGeom>
          <a:noFill/>
          <a:ln>
            <a:noFill/>
          </a:ln>
        </p:spPr>
      </p:pic>
      <p:pic>
        <p:nvPicPr>
          <p:cNvPr id="593" name="Google Shape;593;p38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3875492" y="2789050"/>
            <a:ext cx="379200" cy="1040256"/>
          </a:xfrm>
          <a:prstGeom prst="rect">
            <a:avLst/>
          </a:prstGeom>
          <a:noFill/>
          <a:ln>
            <a:noFill/>
          </a:ln>
        </p:spPr>
      </p:pic>
      <p:sp>
        <p:nvSpPr>
          <p:cNvPr id="594" name="Google Shape;594;p38"/>
          <p:cNvSpPr txBox="1"/>
          <p:nvPr>
            <p:ph type="title"/>
          </p:nvPr>
        </p:nvSpPr>
        <p:spPr>
          <a:xfrm>
            <a:off x="1077550" y="930300"/>
            <a:ext cx="88731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V20: varying intensity via time-structure of the pulse</a:t>
            </a:r>
            <a:endParaRPr/>
          </a:p>
        </p:txBody>
      </p:sp>
      <p:sp>
        <p:nvSpPr>
          <p:cNvPr id="595" name="Google Shape;595;p38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cxnSp>
        <p:nvCxnSpPr>
          <p:cNvPr id="596" name="Google Shape;596;p38"/>
          <p:cNvCxnSpPr/>
          <p:nvPr/>
        </p:nvCxnSpPr>
        <p:spPr>
          <a:xfrm rot="10800000">
            <a:off x="2357900" y="2307250"/>
            <a:ext cx="379200" cy="3996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triangle"/>
            <a:tailEnd len="med" w="med" type="none"/>
          </a:ln>
        </p:spPr>
      </p:cxn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600" name="Shape 6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01" name="Google Shape;601;p39"/>
          <p:cNvPicPr preferRelativeResize="0"/>
          <p:nvPr/>
        </p:nvPicPr>
        <p:blipFill rotWithShape="1">
          <a:blip r:embed="rId3">
            <a:alphaModFix/>
          </a:blip>
          <a:srcRect b="0" l="4034" r="8068" t="10873"/>
          <a:stretch/>
        </p:blipFill>
        <p:spPr>
          <a:xfrm>
            <a:off x="2162000" y="953002"/>
            <a:ext cx="6639399" cy="4067547"/>
          </a:xfrm>
          <a:prstGeom prst="rect">
            <a:avLst/>
          </a:prstGeom>
          <a:noFill/>
          <a:ln>
            <a:noFill/>
          </a:ln>
        </p:spPr>
      </p:pic>
      <p:pic>
        <p:nvPicPr>
          <p:cNvPr id="602" name="Google Shape;602;p39"/>
          <p:cNvPicPr preferRelativeResize="0"/>
          <p:nvPr/>
        </p:nvPicPr>
        <p:blipFill rotWithShape="1">
          <a:blip r:embed="rId4">
            <a:alphaModFix/>
          </a:blip>
          <a:srcRect b="4586" l="0" r="0" t="4586"/>
          <a:stretch/>
        </p:blipFill>
        <p:spPr>
          <a:xfrm>
            <a:off x="153700" y="3432425"/>
            <a:ext cx="1966701" cy="1588126"/>
          </a:xfrm>
          <a:prstGeom prst="rect">
            <a:avLst/>
          </a:prstGeom>
          <a:noFill/>
          <a:ln>
            <a:noFill/>
          </a:ln>
        </p:spPr>
      </p:pic>
      <p:sp>
        <p:nvSpPr>
          <p:cNvPr id="603" name="Google Shape;603;p39"/>
          <p:cNvSpPr txBox="1"/>
          <p:nvPr>
            <p:ph type="title"/>
          </p:nvPr>
        </p:nvSpPr>
        <p:spPr>
          <a:xfrm>
            <a:off x="679650" y="147850"/>
            <a:ext cx="88731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V20: varying intensity via time-structure </a:t>
            </a:r>
            <a:endParaRPr/>
          </a:p>
        </p:txBody>
      </p:sp>
      <p:graphicFrame>
        <p:nvGraphicFramePr>
          <p:cNvPr id="604" name="Google Shape;604;p39"/>
          <p:cNvGraphicFramePr/>
          <p:nvPr/>
        </p:nvGraphicFramePr>
        <p:xfrm>
          <a:off x="51225" y="1061950"/>
          <a:ext cx="3000000" cy="3000000"/>
        </p:xfrm>
        <a:graphic>
          <a:graphicData uri="http://schemas.openxmlformats.org/drawingml/2006/table">
            <a:tbl>
              <a:tblPr>
                <a:noFill/>
                <a:tableStyleId>{D340E7B7-92AB-4EA2-9B55-C0386A77F0F5}</a:tableStyleId>
              </a:tblPr>
              <a:tblGrid>
                <a:gridCol w="873275"/>
                <a:gridCol w="1195900"/>
              </a:tblGrid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Thickness [mm]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Attenuation [%]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3.15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19.0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1.00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7.0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0.2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1.4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0.125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1.1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0.04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0.5</a:t>
                      </a:r>
                      <a:endParaRPr sz="1200"/>
                    </a:p>
                  </a:txBody>
                  <a:tcPr marT="91425" marB="91425" marR="91425" marL="91425"/>
                </a:tc>
              </a:tr>
            </a:tbl>
          </a:graphicData>
        </a:graphic>
      </p:graphicFrame>
      <p:sp>
        <p:nvSpPr>
          <p:cNvPr id="605" name="Google Shape;605;p39"/>
          <p:cNvSpPr txBox="1"/>
          <p:nvPr/>
        </p:nvSpPr>
        <p:spPr>
          <a:xfrm>
            <a:off x="440600" y="3954975"/>
            <a:ext cx="2899500" cy="409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(ɸ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observed</a:t>
            </a:r>
            <a:r>
              <a:rPr lang="en-GB">
                <a:latin typeface="Lato"/>
                <a:ea typeface="Lato"/>
                <a:cs typeface="Lato"/>
                <a:sym typeface="Lato"/>
              </a:rPr>
              <a:t>-ɸ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fit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ted</a:t>
            </a:r>
            <a:r>
              <a:rPr lang="en-GB">
                <a:latin typeface="Lato"/>
                <a:ea typeface="Lato"/>
                <a:cs typeface="Lato"/>
                <a:sym typeface="Lato"/>
              </a:rPr>
              <a:t>)/ɸ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fit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ted</a:t>
            </a:r>
            <a:endParaRPr baseline="-25000"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606" name="Google Shape;606;p39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610" name="Shape 6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1" name="Google Shape;611;p40"/>
          <p:cNvPicPr preferRelativeResize="0"/>
          <p:nvPr/>
        </p:nvPicPr>
        <p:blipFill rotWithShape="1">
          <a:blip r:embed="rId3">
            <a:alphaModFix/>
          </a:blip>
          <a:srcRect b="0" l="4034" r="8068" t="10873"/>
          <a:stretch/>
        </p:blipFill>
        <p:spPr>
          <a:xfrm>
            <a:off x="2162000" y="953002"/>
            <a:ext cx="6639399" cy="4067547"/>
          </a:xfrm>
          <a:prstGeom prst="rect">
            <a:avLst/>
          </a:prstGeom>
          <a:noFill/>
          <a:ln>
            <a:noFill/>
          </a:ln>
        </p:spPr>
      </p:pic>
      <p:pic>
        <p:nvPicPr>
          <p:cNvPr id="612" name="Google Shape;612;p40"/>
          <p:cNvPicPr preferRelativeResize="0"/>
          <p:nvPr/>
        </p:nvPicPr>
        <p:blipFill rotWithShape="1">
          <a:blip r:embed="rId4">
            <a:alphaModFix/>
          </a:blip>
          <a:srcRect b="4586" l="0" r="0" t="4586"/>
          <a:stretch/>
        </p:blipFill>
        <p:spPr>
          <a:xfrm>
            <a:off x="153700" y="3432425"/>
            <a:ext cx="1966701" cy="1588126"/>
          </a:xfrm>
          <a:prstGeom prst="rect">
            <a:avLst/>
          </a:prstGeom>
          <a:noFill/>
          <a:ln>
            <a:noFill/>
          </a:ln>
        </p:spPr>
      </p:pic>
      <p:sp>
        <p:nvSpPr>
          <p:cNvPr id="613" name="Google Shape;613;p40"/>
          <p:cNvSpPr txBox="1"/>
          <p:nvPr>
            <p:ph type="title"/>
          </p:nvPr>
        </p:nvSpPr>
        <p:spPr>
          <a:xfrm>
            <a:off x="679650" y="147850"/>
            <a:ext cx="88731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V20: varying intensity via time-structure </a:t>
            </a:r>
            <a:endParaRPr/>
          </a:p>
        </p:txBody>
      </p:sp>
      <p:graphicFrame>
        <p:nvGraphicFramePr>
          <p:cNvPr id="614" name="Google Shape;614;p40"/>
          <p:cNvGraphicFramePr/>
          <p:nvPr/>
        </p:nvGraphicFramePr>
        <p:xfrm>
          <a:off x="51225" y="1061950"/>
          <a:ext cx="3000000" cy="3000000"/>
        </p:xfrm>
        <a:graphic>
          <a:graphicData uri="http://schemas.openxmlformats.org/drawingml/2006/table">
            <a:tbl>
              <a:tblPr>
                <a:noFill/>
                <a:tableStyleId>{D340E7B7-92AB-4EA2-9B55-C0386A77F0F5}</a:tableStyleId>
              </a:tblPr>
              <a:tblGrid>
                <a:gridCol w="873275"/>
                <a:gridCol w="1195900"/>
              </a:tblGrid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Thickness [mm]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Attenuation [%]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3.15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19.0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1.00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7.0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0.2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1.4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0.125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1.1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0.04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0.5</a:t>
                      </a:r>
                      <a:endParaRPr sz="1200"/>
                    </a:p>
                  </a:txBody>
                  <a:tcPr marT="91425" marB="91425" marR="91425" marL="91425"/>
                </a:tc>
              </a:tr>
            </a:tbl>
          </a:graphicData>
        </a:graphic>
      </p:graphicFrame>
      <p:sp>
        <p:nvSpPr>
          <p:cNvPr id="615" name="Google Shape;615;p40"/>
          <p:cNvSpPr/>
          <p:nvPr/>
        </p:nvSpPr>
        <p:spPr>
          <a:xfrm>
            <a:off x="64900" y="2715200"/>
            <a:ext cx="2049300" cy="686400"/>
          </a:xfrm>
          <a:prstGeom prst="rect">
            <a:avLst/>
          </a:prstGeom>
          <a:noFill/>
          <a:ln cap="flat" cmpd="sng" w="38100">
            <a:solidFill>
              <a:srgbClr val="9BBE05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616" name="Google Shape;616;p40"/>
          <p:cNvSpPr txBox="1"/>
          <p:nvPr/>
        </p:nvSpPr>
        <p:spPr>
          <a:xfrm>
            <a:off x="440600" y="3954975"/>
            <a:ext cx="2899500" cy="409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(ɸ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observed</a:t>
            </a:r>
            <a:r>
              <a:rPr lang="en-GB">
                <a:latin typeface="Lato"/>
                <a:ea typeface="Lato"/>
                <a:cs typeface="Lato"/>
                <a:sym typeface="Lato"/>
              </a:rPr>
              <a:t>-ɸ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fit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ted</a:t>
            </a:r>
            <a:r>
              <a:rPr lang="en-GB">
                <a:latin typeface="Lato"/>
                <a:ea typeface="Lato"/>
                <a:cs typeface="Lato"/>
                <a:sym typeface="Lato"/>
              </a:rPr>
              <a:t>)/</a:t>
            </a:r>
            <a:r>
              <a:rPr lang="en-GB">
                <a:latin typeface="Lato"/>
                <a:ea typeface="Lato"/>
                <a:cs typeface="Lato"/>
                <a:sym typeface="Lato"/>
              </a:rPr>
              <a:t>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fit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ted</a:t>
            </a:r>
            <a:endParaRPr baseline="-25000"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617" name="Google Shape;617;p40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621" name="Shape 6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22" name="Google Shape;622;p41"/>
          <p:cNvPicPr preferRelativeResize="0"/>
          <p:nvPr/>
        </p:nvPicPr>
        <p:blipFill rotWithShape="1">
          <a:blip r:embed="rId3">
            <a:alphaModFix/>
          </a:blip>
          <a:srcRect b="0" l="4034" r="8068" t="10873"/>
          <a:stretch/>
        </p:blipFill>
        <p:spPr>
          <a:xfrm>
            <a:off x="2162000" y="953002"/>
            <a:ext cx="6639399" cy="4067547"/>
          </a:xfrm>
          <a:prstGeom prst="rect">
            <a:avLst/>
          </a:prstGeom>
          <a:noFill/>
          <a:ln>
            <a:noFill/>
          </a:ln>
        </p:spPr>
      </p:pic>
      <p:sp>
        <p:nvSpPr>
          <p:cNvPr id="623" name="Google Shape;623;p41"/>
          <p:cNvSpPr txBox="1"/>
          <p:nvPr/>
        </p:nvSpPr>
        <p:spPr>
          <a:xfrm>
            <a:off x="2846325" y="1837288"/>
            <a:ext cx="4229400" cy="49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GB" sz="3000">
                <a:solidFill>
                  <a:srgbClr val="FF0000"/>
                </a:solidFill>
              </a:rPr>
              <a:t>Everything is linear!</a:t>
            </a:r>
            <a:endParaRPr b="1" sz="3000">
              <a:solidFill>
                <a:srgbClr val="FF0000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GB" sz="3000">
                <a:solidFill>
                  <a:srgbClr val="FF0000"/>
                </a:solidFill>
              </a:rPr>
              <a:t>(Except the ref. monitor) :)</a:t>
            </a:r>
            <a:endParaRPr b="1" sz="3000">
              <a:solidFill>
                <a:srgbClr val="FF0000"/>
              </a:solidFill>
            </a:endParaRPr>
          </a:p>
        </p:txBody>
      </p:sp>
      <p:pic>
        <p:nvPicPr>
          <p:cNvPr id="624" name="Google Shape;624;p41"/>
          <p:cNvPicPr preferRelativeResize="0"/>
          <p:nvPr/>
        </p:nvPicPr>
        <p:blipFill rotWithShape="1">
          <a:blip r:embed="rId4">
            <a:alphaModFix/>
          </a:blip>
          <a:srcRect b="4586" l="0" r="0" t="4586"/>
          <a:stretch/>
        </p:blipFill>
        <p:spPr>
          <a:xfrm>
            <a:off x="153700" y="3432425"/>
            <a:ext cx="1966701" cy="1588126"/>
          </a:xfrm>
          <a:prstGeom prst="rect">
            <a:avLst/>
          </a:prstGeom>
          <a:noFill/>
          <a:ln>
            <a:noFill/>
          </a:ln>
        </p:spPr>
      </p:pic>
      <p:sp>
        <p:nvSpPr>
          <p:cNvPr id="625" name="Google Shape;625;p41"/>
          <p:cNvSpPr txBox="1"/>
          <p:nvPr>
            <p:ph type="title"/>
          </p:nvPr>
        </p:nvSpPr>
        <p:spPr>
          <a:xfrm>
            <a:off x="679650" y="147850"/>
            <a:ext cx="88731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V20: varying intensity via time-structure </a:t>
            </a:r>
            <a:endParaRPr/>
          </a:p>
        </p:txBody>
      </p:sp>
      <p:graphicFrame>
        <p:nvGraphicFramePr>
          <p:cNvPr id="626" name="Google Shape;626;p41"/>
          <p:cNvGraphicFramePr/>
          <p:nvPr/>
        </p:nvGraphicFramePr>
        <p:xfrm>
          <a:off x="51225" y="1061950"/>
          <a:ext cx="3000000" cy="3000000"/>
        </p:xfrm>
        <a:graphic>
          <a:graphicData uri="http://schemas.openxmlformats.org/drawingml/2006/table">
            <a:tbl>
              <a:tblPr>
                <a:noFill/>
                <a:tableStyleId>{D340E7B7-92AB-4EA2-9B55-C0386A77F0F5}</a:tableStyleId>
              </a:tblPr>
              <a:tblGrid>
                <a:gridCol w="873275"/>
                <a:gridCol w="1195900"/>
              </a:tblGrid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Thickness [mm]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Attenuation [%]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3.15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19.0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1.00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7.0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0.2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1.4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0.125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1.1</a:t>
                      </a:r>
                      <a:endParaRPr sz="1200"/>
                    </a:p>
                  </a:txBody>
                  <a:tcPr marT="91425" marB="91425" marR="91425" marL="91425"/>
                </a:tc>
              </a:tr>
              <a:tr h="3488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0.04</a:t>
                      </a:r>
                      <a:endParaRPr sz="1200"/>
                    </a:p>
                  </a:txBody>
                  <a:tcPr marT="91425" marB="91425" marR="91425" marL="91425"/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200"/>
                        <a:t>0.5</a:t>
                      </a:r>
                      <a:endParaRPr sz="1200"/>
                    </a:p>
                  </a:txBody>
                  <a:tcPr marT="91425" marB="91425" marR="91425" marL="91425"/>
                </a:tc>
              </a:tr>
            </a:tbl>
          </a:graphicData>
        </a:graphic>
      </p:graphicFrame>
      <p:sp>
        <p:nvSpPr>
          <p:cNvPr id="627" name="Google Shape;627;p41"/>
          <p:cNvSpPr/>
          <p:nvPr/>
        </p:nvSpPr>
        <p:spPr>
          <a:xfrm>
            <a:off x="64900" y="2715200"/>
            <a:ext cx="2049300" cy="686400"/>
          </a:xfrm>
          <a:prstGeom prst="rect">
            <a:avLst/>
          </a:prstGeom>
          <a:noFill/>
          <a:ln cap="flat" cmpd="sng" w="38100">
            <a:solidFill>
              <a:srgbClr val="9BBE05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628" name="Google Shape;628;p41"/>
          <p:cNvSpPr txBox="1"/>
          <p:nvPr/>
        </p:nvSpPr>
        <p:spPr>
          <a:xfrm>
            <a:off x="440600" y="3954975"/>
            <a:ext cx="2899500" cy="409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(ɸ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observed</a:t>
            </a:r>
            <a:r>
              <a:rPr lang="en-GB">
                <a:latin typeface="Lato"/>
                <a:ea typeface="Lato"/>
                <a:cs typeface="Lato"/>
                <a:sym typeface="Lato"/>
              </a:rPr>
              <a:t>-ɸ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fitted</a:t>
            </a:r>
            <a:r>
              <a:rPr lang="en-GB">
                <a:latin typeface="Lato"/>
                <a:ea typeface="Lato"/>
                <a:cs typeface="Lato"/>
                <a:sym typeface="Lato"/>
              </a:rPr>
              <a:t>)/ɸ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fit</a:t>
            </a:r>
            <a:r>
              <a:rPr baseline="-25000" lang="en-GB">
                <a:latin typeface="Lato"/>
                <a:ea typeface="Lato"/>
                <a:cs typeface="Lato"/>
                <a:sym typeface="Lato"/>
              </a:rPr>
              <a:t>ted</a:t>
            </a:r>
            <a:endParaRPr baseline="-25000"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629" name="Google Shape;629;p4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633" name="Shape 6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" name="Google Shape;634;p42"/>
          <p:cNvSpPr txBox="1"/>
          <p:nvPr>
            <p:ph type="title"/>
          </p:nvPr>
        </p:nvSpPr>
        <p:spPr>
          <a:xfrm>
            <a:off x="1297500" y="393750"/>
            <a:ext cx="76170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V20: simulation</a:t>
            </a:r>
            <a:endParaRPr/>
          </a:p>
        </p:txBody>
      </p:sp>
      <p:pic>
        <p:nvPicPr>
          <p:cNvPr id="635" name="Google Shape;635;p42"/>
          <p:cNvPicPr preferRelativeResize="0"/>
          <p:nvPr/>
        </p:nvPicPr>
        <p:blipFill rotWithShape="1">
          <a:blip r:embed="rId3">
            <a:alphaModFix/>
          </a:blip>
          <a:srcRect b="0" l="4034" r="8068" t="10873"/>
          <a:stretch/>
        </p:blipFill>
        <p:spPr>
          <a:xfrm>
            <a:off x="1957050" y="2161900"/>
            <a:ext cx="4725349" cy="2894925"/>
          </a:xfrm>
          <a:prstGeom prst="rect">
            <a:avLst/>
          </a:prstGeom>
          <a:noFill/>
          <a:ln>
            <a:noFill/>
          </a:ln>
        </p:spPr>
      </p:pic>
      <p:pic>
        <p:nvPicPr>
          <p:cNvPr id="636" name="Google Shape;636;p42"/>
          <p:cNvPicPr preferRelativeResize="0"/>
          <p:nvPr/>
        </p:nvPicPr>
        <p:blipFill rotWithShape="1">
          <a:blip r:embed="rId4">
            <a:alphaModFix/>
          </a:blip>
          <a:srcRect b="0" l="0" r="37150" t="11543"/>
          <a:stretch/>
        </p:blipFill>
        <p:spPr>
          <a:xfrm>
            <a:off x="163925" y="1618250"/>
            <a:ext cx="1437850" cy="1517624"/>
          </a:xfrm>
          <a:prstGeom prst="rect">
            <a:avLst/>
          </a:prstGeom>
          <a:noFill/>
          <a:ln>
            <a:noFill/>
          </a:ln>
        </p:spPr>
      </p:pic>
      <p:pic>
        <p:nvPicPr>
          <p:cNvPr id="637" name="Google Shape;637;p42"/>
          <p:cNvPicPr preferRelativeResize="0"/>
          <p:nvPr/>
        </p:nvPicPr>
        <p:blipFill rotWithShape="1">
          <a:blip r:embed="rId5">
            <a:alphaModFix/>
          </a:blip>
          <a:srcRect b="0" l="0" r="39979" t="10281"/>
          <a:stretch/>
        </p:blipFill>
        <p:spPr>
          <a:xfrm>
            <a:off x="163926" y="3520571"/>
            <a:ext cx="1437850" cy="1444054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638" name="Google Shape;638;p42"/>
          <p:cNvCxnSpPr/>
          <p:nvPr/>
        </p:nvCxnSpPr>
        <p:spPr>
          <a:xfrm>
            <a:off x="1109975" y="2100425"/>
            <a:ext cx="5266500" cy="2253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cxnSp>
        <p:nvCxnSpPr>
          <p:cNvPr id="639" name="Google Shape;639;p42"/>
          <p:cNvCxnSpPr/>
          <p:nvPr/>
        </p:nvCxnSpPr>
        <p:spPr>
          <a:xfrm flipH="1" rot="10800000">
            <a:off x="1232925" y="3821825"/>
            <a:ext cx="2336100" cy="7479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640" name="Google Shape;640;p42"/>
          <p:cNvSpPr txBox="1"/>
          <p:nvPr/>
        </p:nvSpPr>
        <p:spPr>
          <a:xfrm>
            <a:off x="406375" y="1307850"/>
            <a:ext cx="10554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Inputs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pic>
        <p:nvPicPr>
          <p:cNvPr id="641" name="Google Shape;641;p42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3978525" y="122350"/>
            <a:ext cx="2941000" cy="1761426"/>
          </a:xfrm>
          <a:prstGeom prst="rect">
            <a:avLst/>
          </a:prstGeom>
          <a:noFill/>
          <a:ln>
            <a:noFill/>
          </a:ln>
        </p:spPr>
      </p:pic>
      <p:pic>
        <p:nvPicPr>
          <p:cNvPr id="642" name="Google Shape;642;p42"/>
          <p:cNvPicPr preferRelativeResize="0"/>
          <p:nvPr/>
        </p:nvPicPr>
        <p:blipFill rotWithShape="1">
          <a:blip r:embed="rId7">
            <a:alphaModFix/>
          </a:blip>
          <a:srcRect b="0" l="0" r="6985" t="7441"/>
          <a:stretch/>
        </p:blipFill>
        <p:spPr>
          <a:xfrm>
            <a:off x="7037675" y="2447775"/>
            <a:ext cx="2033475" cy="1517626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643" name="Google Shape;643;p42"/>
          <p:cNvCxnSpPr/>
          <p:nvPr/>
        </p:nvCxnSpPr>
        <p:spPr>
          <a:xfrm flipH="1" rot="10800000">
            <a:off x="6407175" y="3022250"/>
            <a:ext cx="625200" cy="6180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644" name="Google Shape;644;p4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sp>
        <p:nvSpPr>
          <p:cNvPr id="645" name="Google Shape;645;p42"/>
          <p:cNvSpPr txBox="1"/>
          <p:nvPr/>
        </p:nvSpPr>
        <p:spPr>
          <a:xfrm>
            <a:off x="7526700" y="1948925"/>
            <a:ext cx="10554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Output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649" name="Shape 6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0" name="Google Shape;650;p43"/>
          <p:cNvSpPr txBox="1"/>
          <p:nvPr>
            <p:ph type="title"/>
          </p:nvPr>
        </p:nvSpPr>
        <p:spPr>
          <a:xfrm>
            <a:off x="679650" y="147850"/>
            <a:ext cx="88731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V20: Absolute calibration of the prototype: 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preliminary</a:t>
            </a:r>
            <a:endParaRPr/>
          </a:p>
        </p:txBody>
      </p:sp>
      <p:pic>
        <p:nvPicPr>
          <p:cNvPr id="651" name="Google Shape;651;p43"/>
          <p:cNvPicPr preferRelativeResize="0"/>
          <p:nvPr/>
        </p:nvPicPr>
        <p:blipFill rotWithShape="1">
          <a:blip r:embed="rId3">
            <a:alphaModFix/>
          </a:blip>
          <a:srcRect b="0" l="0" r="0" t="9428"/>
          <a:stretch/>
        </p:blipFill>
        <p:spPr>
          <a:xfrm>
            <a:off x="1474150" y="1356725"/>
            <a:ext cx="5281426" cy="3587400"/>
          </a:xfrm>
          <a:prstGeom prst="rect">
            <a:avLst/>
          </a:prstGeom>
          <a:noFill/>
          <a:ln>
            <a:noFill/>
          </a:ln>
        </p:spPr>
      </p:pic>
      <p:sp>
        <p:nvSpPr>
          <p:cNvPr id="652" name="Google Shape;652;p4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sp>
        <p:nvSpPr>
          <p:cNvPr id="653" name="Google Shape;653;p43"/>
          <p:cNvSpPr txBox="1"/>
          <p:nvPr/>
        </p:nvSpPr>
        <p:spPr>
          <a:xfrm>
            <a:off x="3311025" y="601325"/>
            <a:ext cx="43752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Reference: Absolutely calibrated Eurisys Measures He-3 detector in its LINEAR range was used to calibrate the chopper openings  to obtain absolute flux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657" name="Shape 6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8" name="Google Shape;658;p44"/>
          <p:cNvSpPr txBox="1"/>
          <p:nvPr>
            <p:ph type="title"/>
          </p:nvPr>
        </p:nvSpPr>
        <p:spPr>
          <a:xfrm>
            <a:off x="679650" y="147850"/>
            <a:ext cx="88731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V20: Absolute calibration of the prototype: 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preliminary</a:t>
            </a:r>
            <a:endParaRPr/>
          </a:p>
        </p:txBody>
      </p:sp>
      <p:pic>
        <p:nvPicPr>
          <p:cNvPr id="659" name="Google Shape;659;p44"/>
          <p:cNvPicPr preferRelativeResize="0"/>
          <p:nvPr/>
        </p:nvPicPr>
        <p:blipFill rotWithShape="1">
          <a:blip r:embed="rId3">
            <a:alphaModFix/>
          </a:blip>
          <a:srcRect b="0" l="0" r="0" t="9428"/>
          <a:stretch/>
        </p:blipFill>
        <p:spPr>
          <a:xfrm>
            <a:off x="1474150" y="1356725"/>
            <a:ext cx="5281426" cy="3587400"/>
          </a:xfrm>
          <a:prstGeom prst="rect">
            <a:avLst/>
          </a:prstGeom>
          <a:noFill/>
          <a:ln>
            <a:noFill/>
          </a:ln>
        </p:spPr>
      </p:pic>
      <p:sp>
        <p:nvSpPr>
          <p:cNvPr id="660" name="Google Shape;660;p4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sp>
        <p:nvSpPr>
          <p:cNvPr id="661" name="Google Shape;661;p44"/>
          <p:cNvSpPr txBox="1"/>
          <p:nvPr/>
        </p:nvSpPr>
        <p:spPr>
          <a:xfrm>
            <a:off x="3311025" y="601325"/>
            <a:ext cx="43752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Reference: Absolutely calibrated Eurisys Measures He-3 detector in its LINEAR range was used to calibrate the chopper openings  to obtain absolute flux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662" name="Google Shape;662;p44"/>
          <p:cNvSpPr txBox="1"/>
          <p:nvPr/>
        </p:nvSpPr>
        <p:spPr>
          <a:xfrm>
            <a:off x="2457300" y="1736800"/>
            <a:ext cx="4229400" cy="49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GB" sz="3000">
                <a:solidFill>
                  <a:srgbClr val="FF0000"/>
                </a:solidFill>
              </a:rPr>
              <a:t>Absolute calibration achieved :)</a:t>
            </a:r>
            <a:endParaRPr b="1" sz="3000">
              <a:solidFill>
                <a:srgbClr val="FF0000"/>
              </a:solidFill>
            </a:endParaRPr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666" name="Shape 6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7" name="Google Shape;667;p45"/>
          <p:cNvSpPr txBox="1"/>
          <p:nvPr>
            <p:ph type="title"/>
          </p:nvPr>
        </p:nvSpPr>
        <p:spPr>
          <a:xfrm>
            <a:off x="679650" y="147850"/>
            <a:ext cx="88731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V20: Timing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pic>
        <p:nvPicPr>
          <p:cNvPr id="668" name="Google Shape;668;p45"/>
          <p:cNvPicPr preferRelativeResize="0"/>
          <p:nvPr/>
        </p:nvPicPr>
        <p:blipFill rotWithShape="1">
          <a:blip r:embed="rId3">
            <a:alphaModFix/>
          </a:blip>
          <a:srcRect b="0" l="0" r="8958" t="8809"/>
          <a:stretch/>
        </p:blipFill>
        <p:spPr>
          <a:xfrm>
            <a:off x="0" y="1547150"/>
            <a:ext cx="4584675" cy="3443950"/>
          </a:xfrm>
          <a:prstGeom prst="rect">
            <a:avLst/>
          </a:prstGeom>
          <a:noFill/>
          <a:ln>
            <a:noFill/>
          </a:ln>
        </p:spPr>
      </p:pic>
      <p:pic>
        <p:nvPicPr>
          <p:cNvPr id="669" name="Google Shape;669;p45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559325" y="1552634"/>
            <a:ext cx="4584675" cy="3438466"/>
          </a:xfrm>
          <a:prstGeom prst="rect">
            <a:avLst/>
          </a:prstGeom>
          <a:noFill/>
          <a:ln>
            <a:noFill/>
          </a:ln>
        </p:spPr>
      </p:pic>
      <p:sp>
        <p:nvSpPr>
          <p:cNvPr id="670" name="Google Shape;670;p45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  <p:sp>
        <p:nvSpPr>
          <p:cNvPr id="671" name="Google Shape;671;p45"/>
          <p:cNvSpPr txBox="1"/>
          <p:nvPr/>
        </p:nvSpPr>
        <p:spPr>
          <a:xfrm>
            <a:off x="1179325" y="564850"/>
            <a:ext cx="6249300" cy="49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 sz="1800"/>
              <a:t>Timing adequate for most applications: for spectroscopy needs further investigation</a:t>
            </a:r>
            <a:endParaRPr sz="1800"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672" name="Google Shape;672;p45"/>
          <p:cNvSpPr txBox="1"/>
          <p:nvPr/>
        </p:nvSpPr>
        <p:spPr>
          <a:xfrm>
            <a:off x="1179325" y="1183975"/>
            <a:ext cx="6616200" cy="49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 sz="1800"/>
              <a:t>Current timing understanding limited by chopper setup on V20.</a:t>
            </a:r>
            <a:endParaRPr sz="1800">
              <a:latin typeface="Lato"/>
              <a:ea typeface="Lato"/>
              <a:cs typeface="Lato"/>
              <a:sym typeface="Lato"/>
            </a:endParaRP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676" name="Shape 6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7" name="Google Shape;677;p46"/>
          <p:cNvSpPr txBox="1"/>
          <p:nvPr>
            <p:ph type="title"/>
          </p:nvPr>
        </p:nvSpPr>
        <p:spPr>
          <a:xfrm>
            <a:off x="1297500" y="998175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Conclusions</a:t>
            </a:r>
            <a:endParaRPr/>
          </a:p>
        </p:txBody>
      </p:sp>
      <p:sp>
        <p:nvSpPr>
          <p:cNvPr id="678" name="Google Shape;678;p46"/>
          <p:cNvSpPr txBox="1"/>
          <p:nvPr/>
        </p:nvSpPr>
        <p:spPr>
          <a:xfrm>
            <a:off x="1297501" y="1644001"/>
            <a:ext cx="3018300" cy="325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Montserrat"/>
                <a:ea typeface="Montserrat"/>
                <a:cs typeface="Montserrat"/>
                <a:sym typeface="Montserrat"/>
              </a:rPr>
              <a:t>For the V-monitor prototype</a:t>
            </a:r>
            <a:endParaRPr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679" name="Google Shape;679;p46"/>
          <p:cNvSpPr txBox="1"/>
          <p:nvPr/>
        </p:nvSpPr>
        <p:spPr>
          <a:xfrm>
            <a:off x="1512800" y="1953225"/>
            <a:ext cx="3988800" cy="487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Montserrat"/>
                <a:ea typeface="Montserrat"/>
                <a:cs typeface="Montserrat"/>
                <a:sym typeface="Montserrat"/>
              </a:rPr>
              <a:t>Low attenuation</a:t>
            </a:r>
            <a:endParaRPr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680" name="Google Shape;680;p46"/>
          <p:cNvSpPr txBox="1"/>
          <p:nvPr/>
        </p:nvSpPr>
        <p:spPr>
          <a:xfrm>
            <a:off x="1512800" y="2674700"/>
            <a:ext cx="3988800" cy="647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Montserrat"/>
                <a:ea typeface="Montserrat"/>
                <a:cs typeface="Montserrat"/>
                <a:sym typeface="Montserrat"/>
              </a:rPr>
              <a:t>Linearity demonstrated 100-700 k n/s.</a:t>
            </a:r>
            <a:endParaRPr>
              <a:latin typeface="Montserrat"/>
              <a:ea typeface="Montserrat"/>
              <a:cs typeface="Montserrat"/>
              <a:sym typeface="Montserrat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681" name="Google Shape;681;p46"/>
          <p:cNvSpPr txBox="1"/>
          <p:nvPr/>
        </p:nvSpPr>
        <p:spPr>
          <a:xfrm>
            <a:off x="1559600" y="3402513"/>
            <a:ext cx="3988800" cy="487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Montserrat"/>
                <a:ea typeface="Montserrat"/>
                <a:cs typeface="Montserrat"/>
                <a:sym typeface="Montserrat"/>
              </a:rPr>
              <a:t>Timing: </a:t>
            </a:r>
            <a:endParaRPr>
              <a:latin typeface="Montserrat"/>
              <a:ea typeface="Montserrat"/>
              <a:cs typeface="Montserrat"/>
              <a:sym typeface="Montserrat"/>
            </a:endParaRPr>
          </a:p>
        </p:txBody>
      </p:sp>
      <p:cxnSp>
        <p:nvCxnSpPr>
          <p:cNvPr id="682" name="Google Shape;682;p46"/>
          <p:cNvCxnSpPr/>
          <p:nvPr/>
        </p:nvCxnSpPr>
        <p:spPr>
          <a:xfrm>
            <a:off x="5015600" y="2196825"/>
            <a:ext cx="486000" cy="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683" name="Google Shape;683;p46"/>
          <p:cNvSpPr txBox="1"/>
          <p:nvPr/>
        </p:nvSpPr>
        <p:spPr>
          <a:xfrm>
            <a:off x="5973250" y="1912275"/>
            <a:ext cx="2808600" cy="228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~1 %  for 0.125 mm and 0.04 mm</a:t>
            </a:r>
            <a:endParaRPr>
              <a:latin typeface="Lato"/>
              <a:ea typeface="Lato"/>
              <a:cs typeface="Lato"/>
              <a:sym typeface="Lato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(&lt;1% times fractional coverage of guide i.e. quasi-parasitic)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cxnSp>
        <p:nvCxnSpPr>
          <p:cNvPr id="684" name="Google Shape;684;p46"/>
          <p:cNvCxnSpPr/>
          <p:nvPr/>
        </p:nvCxnSpPr>
        <p:spPr>
          <a:xfrm>
            <a:off x="5062400" y="2919213"/>
            <a:ext cx="486000" cy="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685" name="Google Shape;685;p46"/>
          <p:cNvSpPr txBox="1"/>
          <p:nvPr/>
        </p:nvSpPr>
        <p:spPr>
          <a:xfrm>
            <a:off x="6041650" y="2744625"/>
            <a:ext cx="2200500" cy="228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GHz possible range by adjusting the geometry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686" name="Google Shape;686;p46"/>
          <p:cNvSpPr txBox="1"/>
          <p:nvPr/>
        </p:nvSpPr>
        <p:spPr>
          <a:xfrm>
            <a:off x="1512801" y="2939151"/>
            <a:ext cx="3018300" cy="325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Montserrat"/>
                <a:ea typeface="Montserrat"/>
                <a:cs typeface="Montserrat"/>
                <a:sym typeface="Montserrat"/>
              </a:rPr>
              <a:t>Absolute calibration possible</a:t>
            </a:r>
            <a:endParaRPr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687" name="Google Shape;687;p46"/>
          <p:cNvSpPr txBox="1"/>
          <p:nvPr/>
        </p:nvSpPr>
        <p:spPr>
          <a:xfrm>
            <a:off x="5973250" y="3334800"/>
            <a:ext cx="2200500" cy="228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Can be upgraded by making the sensitive part of the tube small and placing the foil only in a tiny part of the beam.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688" name="Google Shape;688;p46"/>
          <p:cNvSpPr txBox="1"/>
          <p:nvPr/>
        </p:nvSpPr>
        <p:spPr>
          <a:xfrm>
            <a:off x="7392375" y="3145500"/>
            <a:ext cx="645000" cy="189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  <a:p>
            <a:pPr indent="0" lvl="0" marL="0" rtl="0" algn="l">
              <a:spcBef>
                <a:spcPts val="16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cxnSp>
        <p:nvCxnSpPr>
          <p:cNvPr id="689" name="Google Shape;689;p46"/>
          <p:cNvCxnSpPr/>
          <p:nvPr/>
        </p:nvCxnSpPr>
        <p:spPr>
          <a:xfrm>
            <a:off x="5015600" y="3542963"/>
            <a:ext cx="486000" cy="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cxnSp>
        <p:nvCxnSpPr>
          <p:cNvPr id="690" name="Google Shape;690;p46"/>
          <p:cNvCxnSpPr/>
          <p:nvPr/>
        </p:nvCxnSpPr>
        <p:spPr>
          <a:xfrm>
            <a:off x="2351650" y="4535513"/>
            <a:ext cx="486000" cy="0"/>
          </a:xfrm>
          <a:prstGeom prst="straightConnector1">
            <a:avLst/>
          </a:prstGeom>
          <a:noFill/>
          <a:ln cap="flat" cmpd="sng" w="28575">
            <a:solidFill>
              <a:srgbClr val="000000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691" name="Google Shape;691;p46"/>
          <p:cNvSpPr txBox="1"/>
          <p:nvPr/>
        </p:nvSpPr>
        <p:spPr>
          <a:xfrm>
            <a:off x="2982300" y="4027600"/>
            <a:ext cx="2808600" cy="228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>
                <a:latin typeface="Lato"/>
                <a:ea typeface="Lato"/>
                <a:cs typeface="Lato"/>
                <a:sym typeface="Lato"/>
              </a:rPr>
              <a:t>Good for all applications except timing spectroscopy. For that it needs to be looked at.</a:t>
            </a:r>
            <a:endParaRPr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692" name="Google Shape;692;p4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696" name="Shape 6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7" name="Google Shape;697;p47"/>
          <p:cNvSpPr txBox="1"/>
          <p:nvPr>
            <p:ph type="title"/>
          </p:nvPr>
        </p:nvSpPr>
        <p:spPr>
          <a:xfrm>
            <a:off x="645300" y="1833775"/>
            <a:ext cx="3063300" cy="692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Thank you!</a:t>
            </a:r>
            <a:endParaRPr/>
          </a:p>
        </p:txBody>
      </p:sp>
      <p:pic>
        <p:nvPicPr>
          <p:cNvPr id="698" name="Google Shape;698;p47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4067650" y="835559"/>
            <a:ext cx="4214551" cy="3581199"/>
          </a:xfrm>
          <a:prstGeom prst="rect">
            <a:avLst/>
          </a:prstGeom>
          <a:noFill/>
          <a:ln>
            <a:noFill/>
          </a:ln>
        </p:spPr>
      </p:pic>
      <p:sp>
        <p:nvSpPr>
          <p:cNvPr id="699" name="Google Shape;699;p47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703" name="Shape 7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4" name="Google Shape;704;p48"/>
          <p:cNvSpPr txBox="1"/>
          <p:nvPr>
            <p:ph type="title"/>
          </p:nvPr>
        </p:nvSpPr>
        <p:spPr>
          <a:xfrm>
            <a:off x="1297500" y="393750"/>
            <a:ext cx="7038900" cy="914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Sources</a:t>
            </a:r>
            <a:endParaRPr/>
          </a:p>
        </p:txBody>
      </p:sp>
      <p:sp>
        <p:nvSpPr>
          <p:cNvPr id="705" name="Google Shape;705;p48"/>
          <p:cNvSpPr txBox="1"/>
          <p:nvPr/>
        </p:nvSpPr>
        <p:spPr>
          <a:xfrm>
            <a:off x="4207275" y="1113175"/>
            <a:ext cx="4865100" cy="34239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[1] ISIS. Isis neutron and muon source. https://www.isis.stfc.ac.uk, 2019. Accessed: 2019-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04-03.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[2] Dr. Robert Bewley. Private commentation, 2018. ISIS Neutron and Muon Source, LET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instrument scientist.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[3]V. Maulerova. Vanadium-based neutron-beam monitor. Master Thesis, Lund University, 2019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[4] European Spallation Source. The ess instrument suite – a capability gap analysis, 2019.Accessed: 2019-04-03</a:t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GB"/>
              <a:t>[5] Helmholtz-Zentrum Berlin </a:t>
            </a:r>
            <a:r>
              <a:rPr lang="en-GB">
                <a:solidFill>
                  <a:srgbClr val="000000"/>
                </a:solidFill>
              </a:rPr>
              <a:t>European Spallation Source. https://www.helmholtz-berlin.de/user/experimental-infrastructures/instruments-neutrons/index_en.htmlAccessed: 2019-04-03</a:t>
            </a:r>
            <a:endParaRPr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t/>
            </a:r>
            <a:endParaRPr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000000"/>
              </a:solidFill>
            </a:endParaRPr>
          </a:p>
        </p:txBody>
      </p:sp>
      <p:sp>
        <p:nvSpPr>
          <p:cNvPr id="706" name="Google Shape;706;p48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GB"/>
              <a:t>‹#›</a:t>
            </a:fld>
            <a:endParaRPr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 name="Focus">
  <a:themeElements>
    <a:clrScheme name="Focus">
      <a:dk1>
        <a:srgbClr val="1B212C"/>
      </a:dk1>
      <a:lt1>
        <a:srgbClr val="FFFFFF"/>
      </a:lt1>
      <a:dk2>
        <a:srgbClr val="D9D9D9"/>
      </a:dk2>
      <a:lt2>
        <a:srgbClr val="82C7A5"/>
      </a:lt2>
      <a:accent1>
        <a:srgbClr val="0145AC"/>
      </a:accent1>
      <a:accent2>
        <a:srgbClr val="EECE1A"/>
      </a:accent2>
      <a:accent3>
        <a:srgbClr val="4E5567"/>
      </a:accent3>
      <a:accent4>
        <a:srgbClr val="F4D6AD"/>
      </a:accent4>
      <a:accent5>
        <a:srgbClr val="7890CD"/>
      </a:accent5>
      <a:accent6>
        <a:srgbClr val="F15E22"/>
      </a:accent6>
      <a:hlink>
        <a:srgbClr val="7890CD"/>
      </a:hlink>
      <a:folHlink>
        <a:srgbClr val="7890CD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