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firstSlideNum="0" showSpecialPlsOnTitleSld="0" saveSubsetFonts="1" autoCompressPictures="0">
  <p:sldMasterIdLst>
    <p:sldMasterId id="2147483999" r:id="rId1"/>
    <p:sldMasterId id="2147484006" r:id="rId2"/>
  </p:sldMasterIdLst>
  <p:notesMasterIdLst>
    <p:notesMasterId r:id="rId18"/>
  </p:notesMasterIdLst>
  <p:sldIdLst>
    <p:sldId id="256" r:id="rId3"/>
    <p:sldId id="263" r:id="rId4"/>
    <p:sldId id="264" r:id="rId5"/>
    <p:sldId id="265" r:id="rId6"/>
    <p:sldId id="272" r:id="rId7"/>
    <p:sldId id="266" r:id="rId8"/>
    <p:sldId id="270" r:id="rId9"/>
    <p:sldId id="280" r:id="rId10"/>
    <p:sldId id="271" r:id="rId11"/>
    <p:sldId id="277" r:id="rId12"/>
    <p:sldId id="278" r:id="rId13"/>
    <p:sldId id="267" r:id="rId14"/>
    <p:sldId id="268" r:id="rId15"/>
    <p:sldId id="289" r:id="rId16"/>
    <p:sldId id="290" r:id="rId17"/>
  </p:sldIdLst>
  <p:sldSz cx="12192000" cy="6858000"/>
  <p:notesSz cx="6858000" cy="9144000"/>
  <p:defaultTextStyle>
    <a:defPPr>
      <a:defRPr lang="sv-SE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0626"/>
    <p:restoredTop sz="82436"/>
  </p:normalViewPr>
  <p:slideViewPr>
    <p:cSldViewPr snapToGrid="0" snapToObjects="1" showGuides="1">
      <p:cViewPr>
        <p:scale>
          <a:sx n="109" d="100"/>
          <a:sy n="109" d="100"/>
        </p:scale>
        <p:origin x="200" y="7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1.xml"/><Relationship Id="rId21" Type="http://schemas.openxmlformats.org/officeDocument/2006/relationships/theme" Target="theme/them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slide" Target="slides/slide15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14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slide" Target="slides/slide13.xml"/><Relationship Id="rId10" Type="http://schemas.openxmlformats.org/officeDocument/2006/relationships/slide" Target="slides/slide8.xml"/><Relationship Id="rId19" Type="http://schemas.openxmlformats.org/officeDocument/2006/relationships/presProps" Target="presProps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slide" Target="slides/slide12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52BDA3C6-451B-AE4B-902A-53761E1065DD}" type="datetimeFigureOut">
              <a:rPr lang="en-GB" smtClean="0"/>
              <a:t>03/09/2019</a:t>
            </a:fld>
            <a:endParaRPr lang="en-GB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GB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C0B9F96-1089-8C48-A770-A9F256320DB3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39361053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4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2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4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0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57875502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50542681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4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065936215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50167046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lvl="1"/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6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49451311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7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240751962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90503043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0C0B9F96-1089-8C48-A770-A9F256320DB3}" type="slidenum">
              <a:rPr lang="en-GB" smtClean="0"/>
              <a:t>13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72130681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Rubrikbild">
    <p:bg>
      <p:bgPr>
        <a:solidFill>
          <a:srgbClr val="13A0DD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14400" y="2130428"/>
            <a:ext cx="10363200" cy="1470025"/>
          </a:xfrm>
        </p:spPr>
        <p:txBody>
          <a:bodyPr>
            <a:normAutofit/>
          </a:bodyPr>
          <a:lstStyle>
            <a:lvl1pPr algn="ctr">
              <a:defRPr sz="3200"/>
            </a:lvl1pPr>
          </a:lstStyle>
          <a:p>
            <a:r>
              <a:rPr lang="en-US" noProof="0"/>
              <a:t>Click to edit Master title style</a:t>
            </a:r>
            <a:endParaRPr lang="en-GB" noProof="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 hasCustomPrompt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bg1"/>
                </a:solidFill>
              </a:defRPr>
            </a:lvl1pPr>
            <a:lvl2pPr marL="3429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85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0287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7145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057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4003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noProof="0" dirty="0"/>
              <a:t>Presenter name</a:t>
            </a:r>
            <a:endParaRPr lang="en-GB" noProof="0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r>
              <a:rPr lang="en-GB"/>
              <a:t>IKON17 11/9–2019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bg1"/>
                </a:solidFill>
              </a:defRPr>
            </a:lvl1pPr>
          </a:lstStyle>
          <a:p>
            <a:fld id="{7B89E2B5-C123-7A4E-B061-2A4ACFE5B2AA}" type="slidenum">
              <a:rPr lang="en-GB" smtClean="0"/>
              <a:t>‹#›</a:t>
            </a:fld>
            <a:endParaRPr lang="en-GB"/>
          </a:p>
        </p:txBody>
      </p:sp>
      <p:pic>
        <p:nvPicPr>
          <p:cNvPr id="7" name="Bildobjekt 7" descr="ESS-vit-logga.png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744407" y="260651"/>
            <a:ext cx="2208245" cy="886059"/>
          </a:xfrm>
          <a:prstGeom prst="rect">
            <a:avLst/>
          </a:prstGeom>
        </p:spPr>
      </p:pic>
      <p:pic>
        <p:nvPicPr>
          <p:cNvPr id="11" name="Picture 10">
            <a:extLst>
              <a:ext uri="{FF2B5EF4-FFF2-40B4-BE49-F238E27FC236}">
                <a16:creationId xmlns:a16="http://schemas.microsoft.com/office/drawing/2014/main" id="{3B77A986-290F-D34E-872B-A89DF3BE59A7}"/>
              </a:ext>
            </a:extLst>
          </p:cNvPr>
          <p:cNvPicPr>
            <a:picLocks noChangeAspect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9219135" y="260651"/>
            <a:ext cx="2972865" cy="131686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41368947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576DC40F-55C4-384F-A14E-20FF4C53AB90}"/>
              </a:ext>
            </a:extLst>
          </p:cNvPr>
          <p:cNvSpPr/>
          <p:nvPr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C7D684BB-AC49-4844-95DA-6540E04D6DEA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2" name="Title 1"/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3" name="Content Placeholder 2"/>
          <p:cNvSpPr>
            <a:spLocks noGrp="1"/>
          </p:cNvSpPr>
          <p:nvPr>
            <p:ph idx="1" hasCustomPrompt="1"/>
          </p:nvPr>
        </p:nvSpPr>
        <p:spPr>
          <a:xfrm>
            <a:off x="609600" y="1781000"/>
            <a:ext cx="10972800" cy="4345166"/>
          </a:xfrm>
        </p:spPr>
        <p:txBody>
          <a:bodyPr lIns="90000">
            <a:noAutofit/>
          </a:bodyPr>
          <a:lstStyle>
            <a:lvl1pPr marL="342900" indent="-342900">
              <a:buFont typeface="Arial" panose="020B0604020202020204" pitchFamily="34" charset="0"/>
              <a:buChar char="•"/>
              <a:defRPr/>
            </a:lvl1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IKON17 11/9–2019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7B89E2B5-C123-7A4E-B061-2A4ACFE5B2AA}" type="slidenum">
              <a:rPr lang="en-GB" smtClean="0"/>
              <a:t>‹#›</a:t>
            </a:fld>
            <a:endParaRPr lang="en-GB"/>
          </a:p>
        </p:txBody>
      </p:sp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38011E48-F5AC-104B-BB7F-6322AAB1F2D8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3287375395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1E636088-FAD8-024C-A1D7-D74763A458C9}"/>
              </a:ext>
            </a:extLst>
          </p:cNvPr>
          <p:cNvSpPr/>
          <p:nvPr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 hasCustomPrompt="1"/>
          </p:nvPr>
        </p:nvSpPr>
        <p:spPr>
          <a:xfrm>
            <a:off x="609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197600" y="1781000"/>
            <a:ext cx="5384800" cy="4345166"/>
          </a:xfrm>
        </p:spPr>
        <p:txBody>
          <a:bodyPr/>
          <a:lstStyle>
            <a:lvl1pPr>
              <a:defRPr sz="210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  <a:lvl6pPr>
              <a:defRPr sz="1350"/>
            </a:lvl6pPr>
            <a:lvl7pPr>
              <a:defRPr sz="1350"/>
            </a:lvl7pPr>
            <a:lvl8pPr>
              <a:defRPr sz="1350"/>
            </a:lvl8pPr>
            <a:lvl9pPr>
              <a:defRPr sz="1350"/>
            </a:lvl9pPr>
          </a:lstStyle>
          <a:p>
            <a:pPr lvl="0"/>
            <a:r>
              <a:rPr lang="en-US" noProof="0" dirty="0"/>
              <a:t>Avoid text less than 16 points.  Always use Calibri font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165600" y="6448251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IKON17 11/9–2019</a:t>
            </a: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>
          <a:xfrm>
            <a:off x="8737600" y="6448251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7B89E2B5-C123-7A4E-B061-2A4ACFE5B2AA}" type="slidenum">
              <a:rPr lang="en-GB" smtClean="0"/>
              <a:t>‹#›</a:t>
            </a:fld>
            <a:endParaRPr lang="en-GB"/>
          </a:p>
        </p:txBody>
      </p:sp>
      <p:pic>
        <p:nvPicPr>
          <p:cNvPr id="13" name="Picture 12">
            <a:extLst>
              <a:ext uri="{FF2B5EF4-FFF2-40B4-BE49-F238E27FC236}">
                <a16:creationId xmlns:a16="http://schemas.microsoft.com/office/drawing/2014/main" id="{EE7D9470-03DC-FB43-B831-D8BEB33949E5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4" name="Title 1">
            <a:extLst>
              <a:ext uri="{FF2B5EF4-FFF2-40B4-BE49-F238E27FC236}">
                <a16:creationId xmlns:a16="http://schemas.microsoft.com/office/drawing/2014/main" id="{51282D3D-8FD4-E041-9B14-07B58C6C3A79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lIns="90000"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sp>
        <p:nvSpPr>
          <p:cNvPr id="16" name="Text Placeholder 16">
            <a:extLst>
              <a:ext uri="{FF2B5EF4-FFF2-40B4-BE49-F238E27FC236}">
                <a16:creationId xmlns:a16="http://schemas.microsoft.com/office/drawing/2014/main" id="{2852DFA2-0FC7-BC44-83D5-11A0ECDA5943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 lIns="90000">
            <a:no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24758017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535113"/>
            <a:ext cx="5386917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 hasCustomPrompt="1"/>
          </p:nvPr>
        </p:nvSpPr>
        <p:spPr>
          <a:xfrm>
            <a:off x="609600" y="2174875"/>
            <a:ext cx="5386917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 dirty="0"/>
              <a:t>Avoid text less than 16 points.</a:t>
            </a:r>
          </a:p>
          <a:p>
            <a:pPr lvl="0"/>
            <a:r>
              <a:rPr lang="en-US" noProof="0" dirty="0"/>
              <a:t>Always use Calibri font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93369" y="1535113"/>
            <a:ext cx="5389033" cy="639762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noProof="0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93369" y="2174875"/>
            <a:ext cx="5389033" cy="3951288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  <a:lvl6pPr>
              <a:defRPr sz="1200"/>
            </a:lvl6pPr>
            <a:lvl7pPr>
              <a:defRPr sz="1200"/>
            </a:lvl7pPr>
            <a:lvl8pPr>
              <a:defRPr sz="1200"/>
            </a:lvl8pPr>
            <a:lvl9pPr>
              <a:defRPr sz="1200"/>
            </a:lvl9pPr>
          </a:lstStyle>
          <a:p>
            <a:pPr lvl="0"/>
            <a:r>
              <a:rPr lang="en-US" noProof="0"/>
              <a:t>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  <a:endParaRPr lang="en-GB" noProof="0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r>
              <a:rPr lang="en-GB"/>
              <a:t>IKON17 11/9–2019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>
            <a:lvl1pPr>
              <a:defRPr>
                <a:solidFill>
                  <a:schemeClr val="tx1">
                    <a:lumMod val="65000"/>
                    <a:lumOff val="35000"/>
                  </a:schemeClr>
                </a:solidFill>
              </a:defRPr>
            </a:lvl1pPr>
          </a:lstStyle>
          <a:p>
            <a:fld id="{7B89E2B5-C123-7A4E-B061-2A4ACFE5B2AA}" type="slidenum">
              <a:rPr lang="en-GB" smtClean="0"/>
              <a:t>‹#›</a:t>
            </a:fld>
            <a:endParaRPr lang="en-GB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315187144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1_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F669E2A3-BE71-6440-9127-D0B8B7CC9739}"/>
              </a:ext>
            </a:extLst>
          </p:cNvPr>
          <p:cNvSpPr/>
          <p:nvPr/>
        </p:nvSpPr>
        <p:spPr>
          <a:xfrm>
            <a:off x="0" y="0"/>
            <a:ext cx="12192000" cy="1434354"/>
          </a:xfrm>
          <a:prstGeom prst="rect">
            <a:avLst/>
          </a:prstGeom>
          <a:solidFill>
            <a:srgbClr val="13A0DD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sv-SE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>
          <a:xfrm>
            <a:off x="609600" y="6453336"/>
            <a:ext cx="2844800" cy="365125"/>
          </a:xfrm>
        </p:spPr>
        <p:txBody>
          <a:bodyPr anchor="b"/>
          <a:lstStyle/>
          <a:p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>
          <a:xfrm>
            <a:off x="4165600" y="6453336"/>
            <a:ext cx="3860800" cy="365125"/>
          </a:xfrm>
        </p:spPr>
        <p:txBody>
          <a:bodyPr anchor="b"/>
          <a:lstStyle/>
          <a:p>
            <a:r>
              <a:rPr lang="en-GB"/>
              <a:t>IKON17 11/9–2019</a:t>
            </a: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>
          <a:xfrm>
            <a:off x="8737600" y="6453336"/>
            <a:ext cx="2844800" cy="365125"/>
          </a:xfrm>
        </p:spPr>
        <p:txBody>
          <a:bodyPr anchor="b"/>
          <a:lstStyle/>
          <a:p>
            <a:fld id="{7B89E2B5-C123-7A4E-B061-2A4ACFE5B2AA}" type="slidenum">
              <a:rPr lang="en-GB" smtClean="0"/>
              <a:t>‹#›</a:t>
            </a:fld>
            <a:endParaRPr lang="en-GB"/>
          </a:p>
        </p:txBody>
      </p:sp>
      <p:sp>
        <p:nvSpPr>
          <p:cNvPr id="14" name="Title 1">
            <a:extLst>
              <a:ext uri="{FF2B5EF4-FFF2-40B4-BE49-F238E27FC236}">
                <a16:creationId xmlns:a16="http://schemas.microsoft.com/office/drawing/2014/main" id="{F3169E67-0A12-B74D-AF26-4E88E2ACDB9B}"/>
              </a:ext>
            </a:extLst>
          </p:cNvPr>
          <p:cNvSpPr>
            <a:spLocks noGrp="1"/>
          </p:cNvSpPr>
          <p:nvPr>
            <p:ph type="title" hasCustomPrompt="1"/>
          </p:nvPr>
        </p:nvSpPr>
        <p:spPr>
          <a:xfrm>
            <a:off x="609600" y="346646"/>
            <a:ext cx="9518848" cy="562074"/>
          </a:xfrm>
        </p:spPr>
        <p:txBody>
          <a:bodyPr anchor="b">
            <a:noAutofit/>
          </a:bodyPr>
          <a:lstStyle>
            <a:lvl1pPr algn="l">
              <a:defRPr sz="3200" b="1" baseline="0"/>
            </a:lvl1pPr>
          </a:lstStyle>
          <a:p>
            <a:r>
              <a:rPr lang="sv-SE" noProof="0" dirty="0" err="1"/>
              <a:t>Headline</a:t>
            </a:r>
            <a:r>
              <a:rPr lang="sv-SE" noProof="0" dirty="0"/>
              <a:t>, </a:t>
            </a:r>
            <a:r>
              <a:rPr lang="sv-SE" noProof="0" dirty="0" err="1"/>
              <a:t>type</a:t>
            </a:r>
            <a:r>
              <a:rPr lang="sv-SE" noProof="0" dirty="0"/>
              <a:t> </a:t>
            </a:r>
            <a:r>
              <a:rPr lang="sv-SE" noProof="0" dirty="0" err="1"/>
              <a:t>Calibri</a:t>
            </a:r>
            <a:r>
              <a:rPr lang="sv-SE" noProof="0" dirty="0"/>
              <a:t>, </a:t>
            </a:r>
            <a:r>
              <a:rPr lang="sv-SE" noProof="0" dirty="0" err="1"/>
              <a:t>Size</a:t>
            </a:r>
            <a:r>
              <a:rPr lang="sv-SE" noProof="0" dirty="0"/>
              <a:t> 32</a:t>
            </a:r>
            <a:endParaRPr lang="en-GB" noProof="0" dirty="0"/>
          </a:p>
        </p:txBody>
      </p:sp>
      <p:pic>
        <p:nvPicPr>
          <p:cNvPr id="16" name="Picture 15">
            <a:extLst>
              <a:ext uri="{FF2B5EF4-FFF2-40B4-BE49-F238E27FC236}">
                <a16:creationId xmlns:a16="http://schemas.microsoft.com/office/drawing/2014/main" id="{1EC61DED-7621-EB4E-8EAC-F939BC061D33}"/>
              </a:ext>
            </a:extLst>
          </p:cNvPr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3375" b="16409"/>
          <a:stretch/>
        </p:blipFill>
        <p:spPr>
          <a:xfrm>
            <a:off x="10128448" y="256034"/>
            <a:ext cx="2018336" cy="894048"/>
          </a:xfrm>
          <a:prstGeom prst="rect">
            <a:avLst/>
          </a:prstGeom>
          <a:solidFill>
            <a:srgbClr val="0094CA"/>
          </a:solidFill>
        </p:spPr>
      </p:pic>
      <p:sp>
        <p:nvSpPr>
          <p:cNvPr id="17" name="Text Placeholder 16">
            <a:extLst>
              <a:ext uri="{FF2B5EF4-FFF2-40B4-BE49-F238E27FC236}">
                <a16:creationId xmlns:a16="http://schemas.microsoft.com/office/drawing/2014/main" id="{A616A99C-711C-4B40-89A4-39C8721F15DC}"/>
              </a:ext>
            </a:extLst>
          </p:cNvPr>
          <p:cNvSpPr>
            <a:spLocks noGrp="1"/>
          </p:cNvSpPr>
          <p:nvPr>
            <p:ph type="body" sz="quarter" idx="13" hasCustomPrompt="1"/>
          </p:nvPr>
        </p:nvSpPr>
        <p:spPr>
          <a:xfrm>
            <a:off x="609600" y="797780"/>
            <a:ext cx="9518848" cy="590550"/>
          </a:xfrm>
        </p:spPr>
        <p:txBody>
          <a:bodyPr>
            <a:normAutofit/>
          </a:bodyPr>
          <a:lstStyle>
            <a:lvl1pPr marL="0" indent="0">
              <a:buNone/>
              <a:defRPr lang="sv-SE" sz="2400" kern="1200" baseline="0" dirty="0">
                <a:solidFill>
                  <a:schemeClr val="bg1"/>
                </a:solidFill>
                <a:latin typeface="+mj-lt"/>
                <a:ea typeface="+mj-ea"/>
                <a:cs typeface="+mj-cs"/>
              </a:defRPr>
            </a:lvl1pPr>
          </a:lstStyle>
          <a:p>
            <a:pPr lvl="0"/>
            <a:r>
              <a:rPr lang="sv-SE" dirty="0" err="1"/>
              <a:t>Sub</a:t>
            </a:r>
            <a:r>
              <a:rPr lang="sv-SE" dirty="0"/>
              <a:t> </a:t>
            </a:r>
            <a:r>
              <a:rPr lang="sv-SE" dirty="0" err="1"/>
              <a:t>headline</a:t>
            </a:r>
            <a:r>
              <a:rPr lang="sv-SE" dirty="0"/>
              <a:t>, </a:t>
            </a:r>
            <a:r>
              <a:rPr lang="sv-SE" dirty="0" err="1"/>
              <a:t>type</a:t>
            </a:r>
            <a:r>
              <a:rPr lang="sv-SE" dirty="0"/>
              <a:t> </a:t>
            </a:r>
            <a:r>
              <a:rPr lang="sv-SE" dirty="0" err="1"/>
              <a:t>Calibri</a:t>
            </a:r>
            <a:r>
              <a:rPr lang="sv-SE" dirty="0"/>
              <a:t>, </a:t>
            </a:r>
            <a:r>
              <a:rPr lang="sv-SE" dirty="0" err="1"/>
              <a:t>Size</a:t>
            </a:r>
            <a:r>
              <a:rPr lang="sv-SE" dirty="0"/>
              <a:t> 24</a:t>
            </a:r>
          </a:p>
        </p:txBody>
      </p:sp>
    </p:spTree>
    <p:extLst>
      <p:ext uri="{BB962C8B-B14F-4D97-AF65-F5344CB8AC3E}">
        <p14:creationId xmlns:p14="http://schemas.microsoft.com/office/powerpoint/2010/main" val="118432890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Underrubrik 2"/>
          <p:cNvSpPr>
            <a:spLocks noGrp="1"/>
          </p:cNvSpPr>
          <p:nvPr>
            <p:ph type="subTitle" idx="1"/>
          </p:nvPr>
        </p:nvSpPr>
        <p:spPr>
          <a:xfrm>
            <a:off x="1828800" y="3886200"/>
            <a:ext cx="85344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31531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63063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945947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26126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1576588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1891904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2207225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2522543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sv-SE"/>
          </a:p>
        </p:txBody>
      </p:sp>
    </p:spTree>
    <p:extLst>
      <p:ext uri="{BB962C8B-B14F-4D97-AF65-F5344CB8AC3E}">
        <p14:creationId xmlns:p14="http://schemas.microsoft.com/office/powerpoint/2010/main" val="266994681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Rubrik och innehål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457153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Avsnitts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963087" y="4407120"/>
            <a:ext cx="10363200" cy="1362076"/>
          </a:xfrm>
        </p:spPr>
        <p:txBody>
          <a:bodyPr anchor="t"/>
          <a:lstStyle>
            <a:lvl1pPr algn="l">
              <a:defRPr sz="2700" b="1" cap="all"/>
            </a:lvl1pPr>
          </a:lstStyle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963087" y="2906723"/>
            <a:ext cx="10363200" cy="1500187"/>
          </a:xfrm>
        </p:spPr>
        <p:txBody>
          <a:bodyPr anchor="b"/>
          <a:lstStyle>
            <a:lvl1pPr marL="0" indent="0">
              <a:buNone/>
              <a:defRPr sz="1385">
                <a:solidFill>
                  <a:schemeClr val="tx1">
                    <a:tint val="75000"/>
                  </a:schemeClr>
                </a:solidFill>
              </a:defRPr>
            </a:lvl1pPr>
            <a:lvl2pPr marL="315314" indent="0">
              <a:buNone/>
              <a:defRPr sz="1247">
                <a:solidFill>
                  <a:schemeClr val="tx1">
                    <a:tint val="75000"/>
                  </a:schemeClr>
                </a:solidFill>
              </a:defRPr>
            </a:lvl2pPr>
            <a:lvl3pPr marL="630630" indent="0">
              <a:buNone/>
              <a:defRPr sz="1108">
                <a:solidFill>
                  <a:schemeClr val="tx1">
                    <a:tint val="75000"/>
                  </a:schemeClr>
                </a:solidFill>
              </a:defRPr>
            </a:lvl3pPr>
            <a:lvl4pPr marL="945947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4pPr>
            <a:lvl5pPr marL="126126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5pPr>
            <a:lvl6pPr marL="1576588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6pPr>
            <a:lvl7pPr marL="1891904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7pPr>
            <a:lvl8pPr marL="2207225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8pPr>
            <a:lvl9pPr marL="2522543" indent="0">
              <a:buNone/>
              <a:defRPr sz="969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7102043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vå innehållsdela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sz="half" idx="1"/>
          </p:nvPr>
        </p:nvSpPr>
        <p:spPr>
          <a:xfrm>
            <a:off x="609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197600" y="1600206"/>
            <a:ext cx="5384800" cy="4525963"/>
          </a:xfrm>
        </p:spPr>
        <p:txBody>
          <a:bodyPr/>
          <a:lstStyle>
            <a:lvl1pPr>
              <a:defRPr sz="1939"/>
            </a:lvl1pPr>
            <a:lvl2pPr>
              <a:defRPr sz="1661"/>
            </a:lvl2pPr>
            <a:lvl3pPr>
              <a:defRPr sz="1385"/>
            </a:lvl3pPr>
            <a:lvl4pPr>
              <a:defRPr sz="1247"/>
            </a:lvl4pPr>
            <a:lvl5pPr>
              <a:defRPr sz="1247"/>
            </a:lvl5pPr>
            <a:lvl6pPr>
              <a:defRPr sz="1247"/>
            </a:lvl6pPr>
            <a:lvl7pPr>
              <a:defRPr sz="1247"/>
            </a:lvl7pPr>
            <a:lvl8pPr>
              <a:defRPr sz="1247"/>
            </a:lvl8pPr>
            <a:lvl9pPr>
              <a:defRPr sz="1247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1508780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Jämförels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4" y="1535116"/>
            <a:ext cx="5386917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Platshållare för innehåll 3"/>
          <p:cNvSpPr>
            <a:spLocks noGrp="1"/>
          </p:cNvSpPr>
          <p:nvPr>
            <p:ph sz="half" idx="2"/>
          </p:nvPr>
        </p:nvSpPr>
        <p:spPr>
          <a:xfrm>
            <a:off x="609604" y="2174878"/>
            <a:ext cx="5386917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5" name="Platshållare för text 4"/>
          <p:cNvSpPr>
            <a:spLocks noGrp="1"/>
          </p:cNvSpPr>
          <p:nvPr>
            <p:ph type="body" sz="quarter" idx="3"/>
          </p:nvPr>
        </p:nvSpPr>
        <p:spPr>
          <a:xfrm>
            <a:off x="6193374" y="1535116"/>
            <a:ext cx="5389033" cy="639762"/>
          </a:xfrm>
        </p:spPr>
        <p:txBody>
          <a:bodyPr anchor="b"/>
          <a:lstStyle>
            <a:lvl1pPr marL="0" indent="0">
              <a:buNone/>
              <a:defRPr sz="1661" b="1"/>
            </a:lvl1pPr>
            <a:lvl2pPr marL="315314" indent="0">
              <a:buNone/>
              <a:defRPr sz="1385" b="1"/>
            </a:lvl2pPr>
            <a:lvl3pPr marL="630630" indent="0">
              <a:buNone/>
              <a:defRPr sz="1247" b="1"/>
            </a:lvl3pPr>
            <a:lvl4pPr marL="945947" indent="0">
              <a:buNone/>
              <a:defRPr sz="1108" b="1"/>
            </a:lvl4pPr>
            <a:lvl5pPr marL="1261265" indent="0">
              <a:buNone/>
              <a:defRPr sz="1108" b="1"/>
            </a:lvl5pPr>
            <a:lvl6pPr marL="1576588" indent="0">
              <a:buNone/>
              <a:defRPr sz="1108" b="1"/>
            </a:lvl6pPr>
            <a:lvl7pPr marL="1891904" indent="0">
              <a:buNone/>
              <a:defRPr sz="1108" b="1"/>
            </a:lvl7pPr>
            <a:lvl8pPr marL="2207225" indent="0">
              <a:buNone/>
              <a:defRPr sz="1108" b="1"/>
            </a:lvl8pPr>
            <a:lvl9pPr marL="2522543" indent="0">
              <a:buNone/>
              <a:defRPr sz="1108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Platshållare för innehåll 5"/>
          <p:cNvSpPr>
            <a:spLocks noGrp="1"/>
          </p:cNvSpPr>
          <p:nvPr>
            <p:ph sz="quarter" idx="4"/>
          </p:nvPr>
        </p:nvSpPr>
        <p:spPr>
          <a:xfrm>
            <a:off x="6193374" y="2174878"/>
            <a:ext cx="5389033" cy="3951288"/>
          </a:xfrm>
        </p:spPr>
        <p:txBody>
          <a:bodyPr/>
          <a:lstStyle>
            <a:lvl1pPr>
              <a:defRPr sz="1661"/>
            </a:lvl1pPr>
            <a:lvl2pPr>
              <a:defRPr sz="1385"/>
            </a:lvl2pPr>
            <a:lvl3pPr>
              <a:defRPr sz="1247"/>
            </a:lvl3pPr>
            <a:lvl4pPr>
              <a:defRPr sz="1108"/>
            </a:lvl4pPr>
            <a:lvl5pPr>
              <a:defRPr sz="1108"/>
            </a:lvl5pPr>
            <a:lvl6pPr>
              <a:defRPr sz="1108"/>
            </a:lvl6pPr>
            <a:lvl7pPr>
              <a:defRPr sz="1108"/>
            </a:lvl7pPr>
            <a:lvl8pPr>
              <a:defRPr sz="1108"/>
            </a:lvl8pPr>
            <a:lvl9pPr>
              <a:defRPr sz="1108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7" name="Platshållare för datum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Platshållare för sidfot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9" name="Platshållare för bildnumm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2664239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Endast rubri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datum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Platshållare för sidfot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5" name="Platshållare för bildnumm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3397702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datum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Platshållare för sidfot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4" name="Platshållare för bildnumm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25462965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Innehåll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609611" y="273052"/>
            <a:ext cx="4011084" cy="1162050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innehåll 2"/>
          <p:cNvSpPr>
            <a:spLocks noGrp="1"/>
          </p:cNvSpPr>
          <p:nvPr>
            <p:ph idx="1"/>
          </p:nvPr>
        </p:nvSpPr>
        <p:spPr>
          <a:xfrm>
            <a:off x="4766743" y="273401"/>
            <a:ext cx="6815668" cy="5853113"/>
          </a:xfrm>
        </p:spPr>
        <p:txBody>
          <a:bodyPr/>
          <a:lstStyle>
            <a:lvl1pPr>
              <a:defRPr sz="2216"/>
            </a:lvl1pPr>
            <a:lvl2pPr>
              <a:defRPr sz="1939"/>
            </a:lvl2pPr>
            <a:lvl3pPr>
              <a:defRPr sz="1661"/>
            </a:lvl3pPr>
            <a:lvl4pPr>
              <a:defRPr sz="1385"/>
            </a:lvl4pPr>
            <a:lvl5pPr>
              <a:defRPr sz="1385"/>
            </a:lvl5pPr>
            <a:lvl6pPr>
              <a:defRPr sz="1385"/>
            </a:lvl6pPr>
            <a:lvl7pPr>
              <a:defRPr sz="1385"/>
            </a:lvl7pPr>
            <a:lvl8pPr>
              <a:defRPr sz="1385"/>
            </a:lvl8pPr>
            <a:lvl9pPr>
              <a:defRPr sz="1385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609611" y="1435104"/>
            <a:ext cx="4011084" cy="4691063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35794550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Bild med bild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2389717" y="4800603"/>
            <a:ext cx="7315200" cy="566738"/>
          </a:xfrm>
        </p:spPr>
        <p:txBody>
          <a:bodyPr anchor="b"/>
          <a:lstStyle>
            <a:lvl1pPr algn="l">
              <a:defRPr sz="1385" b="1"/>
            </a:lvl1pPr>
          </a:lstStyle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bild 2"/>
          <p:cNvSpPr>
            <a:spLocks noGrp="1"/>
          </p:cNvSpPr>
          <p:nvPr>
            <p:ph type="pic" idx="1"/>
          </p:nvPr>
        </p:nvSpPr>
        <p:spPr>
          <a:xfrm>
            <a:off x="2389717" y="612775"/>
            <a:ext cx="7315200" cy="4114800"/>
          </a:xfrm>
        </p:spPr>
        <p:txBody>
          <a:bodyPr/>
          <a:lstStyle>
            <a:lvl1pPr marL="0" indent="0">
              <a:buNone/>
              <a:defRPr sz="2216"/>
            </a:lvl1pPr>
            <a:lvl2pPr marL="315314" indent="0">
              <a:buNone/>
              <a:defRPr sz="1939"/>
            </a:lvl2pPr>
            <a:lvl3pPr marL="630630" indent="0">
              <a:buNone/>
              <a:defRPr sz="1661"/>
            </a:lvl3pPr>
            <a:lvl4pPr marL="945947" indent="0">
              <a:buNone/>
              <a:defRPr sz="1385"/>
            </a:lvl4pPr>
            <a:lvl5pPr marL="1261265" indent="0">
              <a:buNone/>
              <a:defRPr sz="1385"/>
            </a:lvl5pPr>
            <a:lvl6pPr marL="1576588" indent="0">
              <a:buNone/>
              <a:defRPr sz="1385"/>
            </a:lvl6pPr>
            <a:lvl7pPr marL="1891904" indent="0">
              <a:buNone/>
              <a:defRPr sz="1385"/>
            </a:lvl7pPr>
            <a:lvl8pPr marL="2207225" indent="0">
              <a:buNone/>
              <a:defRPr sz="1385"/>
            </a:lvl8pPr>
            <a:lvl9pPr marL="2522543" indent="0">
              <a:buNone/>
              <a:defRPr sz="1385"/>
            </a:lvl9pPr>
          </a:lstStyle>
          <a:p>
            <a:r>
              <a:rPr lang="en-US"/>
              <a:t>Click icon to add picture</a:t>
            </a:r>
            <a:endParaRPr lang="sv-SE"/>
          </a:p>
        </p:txBody>
      </p:sp>
      <p:sp>
        <p:nvSpPr>
          <p:cNvPr id="4" name="Platshållare för text 3"/>
          <p:cNvSpPr>
            <a:spLocks noGrp="1"/>
          </p:cNvSpPr>
          <p:nvPr>
            <p:ph type="body" sz="half" idx="2"/>
          </p:nvPr>
        </p:nvSpPr>
        <p:spPr>
          <a:xfrm>
            <a:off x="2389717" y="5367341"/>
            <a:ext cx="7315200" cy="804862"/>
          </a:xfrm>
        </p:spPr>
        <p:txBody>
          <a:bodyPr/>
          <a:lstStyle>
            <a:lvl1pPr marL="0" indent="0">
              <a:buNone/>
              <a:defRPr sz="969"/>
            </a:lvl1pPr>
            <a:lvl2pPr marL="315314" indent="0">
              <a:buNone/>
              <a:defRPr sz="831"/>
            </a:lvl2pPr>
            <a:lvl3pPr marL="630630" indent="0">
              <a:buNone/>
              <a:defRPr sz="692"/>
            </a:lvl3pPr>
            <a:lvl4pPr marL="945947" indent="0">
              <a:buNone/>
              <a:defRPr sz="623"/>
            </a:lvl4pPr>
            <a:lvl5pPr marL="1261265" indent="0">
              <a:buNone/>
              <a:defRPr sz="623"/>
            </a:lvl5pPr>
            <a:lvl6pPr marL="1576588" indent="0">
              <a:buNone/>
              <a:defRPr sz="623"/>
            </a:lvl6pPr>
            <a:lvl7pPr marL="1891904" indent="0">
              <a:buNone/>
              <a:defRPr sz="623"/>
            </a:lvl7pPr>
            <a:lvl8pPr marL="2207225" indent="0">
              <a:buNone/>
              <a:defRPr sz="623"/>
            </a:lvl8pPr>
            <a:lvl9pPr marL="2522543" indent="0">
              <a:buNone/>
              <a:defRPr sz="623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Platshållare för datum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Platshållare för sidfot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7" name="Platshållare för bildnumm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36966554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Rubrik och lodrät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0929126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Lodrät rubrik och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Lodrät rubrik 1"/>
          <p:cNvSpPr>
            <a:spLocks noGrp="1"/>
          </p:cNvSpPr>
          <p:nvPr>
            <p:ph type="title" orient="vert"/>
          </p:nvPr>
        </p:nvSpPr>
        <p:spPr>
          <a:xfrm>
            <a:off x="8839200" y="275036"/>
            <a:ext cx="27432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sv-SE"/>
          </a:p>
        </p:txBody>
      </p:sp>
      <p:sp>
        <p:nvSpPr>
          <p:cNvPr id="3" name="Platshållare för lodrät text 2"/>
          <p:cNvSpPr>
            <a:spLocks noGrp="1"/>
          </p:cNvSpPr>
          <p:nvPr>
            <p:ph type="body" orient="vert" idx="1"/>
          </p:nvPr>
        </p:nvSpPr>
        <p:spPr>
          <a:xfrm>
            <a:off x="609600" y="275036"/>
            <a:ext cx="8026400" cy="5851525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sv-SE"/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48114779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Rubrikbild bil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ubrik 1"/>
          <p:cNvSpPr>
            <a:spLocks noGrp="1"/>
          </p:cNvSpPr>
          <p:nvPr>
            <p:ph type="title"/>
          </p:nvPr>
        </p:nvSpPr>
        <p:spPr>
          <a:xfrm>
            <a:off x="791349" y="301"/>
            <a:ext cx="7683499" cy="1441451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sv-SE"/>
          </a:p>
        </p:txBody>
      </p:sp>
      <p:cxnSp>
        <p:nvCxnSpPr>
          <p:cNvPr id="3" name="Rak 7"/>
          <p:cNvCxnSpPr/>
          <p:nvPr userDrawn="1"/>
        </p:nvCxnSpPr>
        <p:spPr>
          <a:xfrm>
            <a:off x="-434760" y="1452400"/>
            <a:ext cx="12928527" cy="0"/>
          </a:xfrm>
          <a:prstGeom prst="line">
            <a:avLst/>
          </a:prstGeom>
          <a:ln w="6350">
            <a:solidFill>
              <a:schemeClr val="bg1"/>
            </a:solidFill>
          </a:ln>
          <a:effectLst/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2775109669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3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8.xml"/><Relationship Id="rId7" Type="http://schemas.openxmlformats.org/officeDocument/2006/relationships/slideLayout" Target="../slideLayouts/slideLayout12.xml"/><Relationship Id="rId12" Type="http://schemas.openxmlformats.org/officeDocument/2006/relationships/slideLayout" Target="../slideLayouts/slideLayout17.xml"/><Relationship Id="rId2" Type="http://schemas.openxmlformats.org/officeDocument/2006/relationships/slideLayout" Target="../slideLayouts/slideLayout7.xml"/><Relationship Id="rId1" Type="http://schemas.openxmlformats.org/officeDocument/2006/relationships/slideLayout" Target="../slideLayouts/slideLayout6.xml"/><Relationship Id="rId6" Type="http://schemas.openxmlformats.org/officeDocument/2006/relationships/slideLayout" Target="../slideLayouts/slideLayout11.xml"/><Relationship Id="rId11" Type="http://schemas.openxmlformats.org/officeDocument/2006/relationships/slideLayout" Target="../slideLayouts/slideLayout16.xml"/><Relationship Id="rId5" Type="http://schemas.openxmlformats.org/officeDocument/2006/relationships/slideLayout" Target="../slideLayouts/slideLayout10.xml"/><Relationship Id="rId10" Type="http://schemas.openxmlformats.org/officeDocument/2006/relationships/slideLayout" Target="../slideLayouts/slideLayout15.xml"/><Relationship Id="rId4" Type="http://schemas.openxmlformats.org/officeDocument/2006/relationships/slideLayout" Target="../slideLayouts/slideLayout9.xml"/><Relationship Id="rId9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9518848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sv-SE" noProof="0"/>
              <a:t>Klicka här för att ändra format</a:t>
            </a:r>
            <a:endParaRPr lang="en-GB" noProof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09600" y="1600203"/>
            <a:ext cx="109728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GB" noProof="0"/>
              <a:t>Click to edit Master text styles</a:t>
            </a:r>
          </a:p>
          <a:p>
            <a:pPr lvl="1"/>
            <a:r>
              <a:rPr lang="en-GB" noProof="0"/>
              <a:t>Second level</a:t>
            </a:r>
          </a:p>
          <a:p>
            <a:pPr lvl="2"/>
            <a:r>
              <a:rPr lang="en-GB" noProof="0"/>
              <a:t>Third level</a:t>
            </a:r>
          </a:p>
          <a:p>
            <a:pPr lvl="3"/>
            <a:r>
              <a:rPr lang="en-GB" noProof="0"/>
              <a:t>Fourth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09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165600" y="6356353"/>
            <a:ext cx="3860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r>
              <a:rPr lang="en-GB"/>
              <a:t>IKON17 11/9–2019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737600" y="6356353"/>
            <a:ext cx="284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B89E2B5-C123-7A4E-B061-2A4ACFE5B2AA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73276806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00" r:id="rId1"/>
    <p:sldLayoutId id="2147484001" r:id="rId2"/>
    <p:sldLayoutId id="2147484002" r:id="rId3"/>
    <p:sldLayoutId id="2147484003" r:id="rId4"/>
    <p:sldLayoutId id="2147484004" r:id="rId5"/>
  </p:sldLayoutIdLst>
  <p:hf hdr="0" dt="0"/>
  <p:txStyles>
    <p:titleStyle>
      <a:lvl1pPr algn="l" defTabSz="685800" rtl="0" eaLnBrk="1" latinLnBrk="0" hangingPunct="1">
        <a:spcBef>
          <a:spcPct val="0"/>
        </a:spcBef>
        <a:buNone/>
        <a:defRPr sz="2400" kern="1200" baseline="0">
          <a:solidFill>
            <a:schemeClr val="bg1"/>
          </a:solidFill>
          <a:latin typeface="+mj-lt"/>
          <a:ea typeface="+mj-ea"/>
          <a:cs typeface="+mj-cs"/>
        </a:defRPr>
      </a:lvl1pPr>
    </p:titleStyle>
    <p:bodyStyle>
      <a:lvl1pPr marL="257175" indent="-257175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2100" kern="1200" baseline="0">
          <a:solidFill>
            <a:schemeClr val="tx1"/>
          </a:solidFill>
          <a:latin typeface="+mn-lt"/>
          <a:ea typeface="+mn-ea"/>
          <a:cs typeface="+mn-cs"/>
        </a:defRPr>
      </a:lvl1pPr>
      <a:lvl2pPr marL="557213" indent="-214313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800" kern="1200" baseline="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 baseline="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–"/>
        <a:defRPr sz="1350" kern="1200" baseline="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»"/>
        <a:defRPr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spcBef>
          <a:spcPct val="20000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Platshållare för rubrik 1"/>
          <p:cNvSpPr>
            <a:spLocks noGrp="1"/>
          </p:cNvSpPr>
          <p:nvPr>
            <p:ph type="title"/>
          </p:nvPr>
        </p:nvSpPr>
        <p:spPr>
          <a:xfrm>
            <a:off x="609600" y="274638"/>
            <a:ext cx="10972800" cy="1143000"/>
          </a:xfrm>
          <a:prstGeom prst="rect">
            <a:avLst/>
          </a:prstGeom>
        </p:spPr>
        <p:txBody>
          <a:bodyPr vert="horz" lIns="91090" tIns="45549" rIns="91090" bIns="45549" rtlCol="0" anchor="ctr">
            <a:normAutofit/>
          </a:bodyPr>
          <a:lstStyle/>
          <a:p>
            <a:r>
              <a:rPr lang="sv-SE"/>
              <a:t>Klicka här för att ändra format</a:t>
            </a:r>
          </a:p>
        </p:txBody>
      </p:sp>
      <p:sp>
        <p:nvSpPr>
          <p:cNvPr id="3" name="Platshållare för text 2"/>
          <p:cNvSpPr>
            <a:spLocks noGrp="1"/>
          </p:cNvSpPr>
          <p:nvPr>
            <p:ph type="body" idx="1"/>
          </p:nvPr>
        </p:nvSpPr>
        <p:spPr>
          <a:xfrm>
            <a:off x="609600" y="1600206"/>
            <a:ext cx="10972800" cy="4525963"/>
          </a:xfrm>
          <a:prstGeom prst="rect">
            <a:avLst/>
          </a:prstGeom>
        </p:spPr>
        <p:txBody>
          <a:bodyPr vert="horz" lIns="91090" tIns="45549" rIns="91090" bIns="45549" rtlCol="0">
            <a:normAutofit/>
          </a:bodyPr>
          <a:lstStyle/>
          <a:p>
            <a:pPr lvl="0"/>
            <a:r>
              <a:rPr lang="sv-SE"/>
              <a:t>Klicka här för att ändra format på bakgrundstexten</a:t>
            </a:r>
          </a:p>
          <a:p>
            <a:pPr lvl="1"/>
            <a:r>
              <a:rPr lang="sv-SE"/>
              <a:t>Nivå två</a:t>
            </a:r>
          </a:p>
          <a:p>
            <a:pPr lvl="2"/>
            <a:r>
              <a:rPr lang="sv-SE"/>
              <a:t>Nivå tre</a:t>
            </a:r>
          </a:p>
          <a:p>
            <a:pPr lvl="3"/>
            <a:r>
              <a:rPr lang="sv-SE"/>
              <a:t>Nivå fyra</a:t>
            </a:r>
          </a:p>
          <a:p>
            <a:pPr lvl="4"/>
            <a:r>
              <a:rPr lang="sv-SE"/>
              <a:t>Nivå fem</a:t>
            </a:r>
          </a:p>
        </p:txBody>
      </p:sp>
      <p:sp>
        <p:nvSpPr>
          <p:cNvPr id="4" name="Platshållare för datum 3"/>
          <p:cNvSpPr>
            <a:spLocks noGrp="1"/>
          </p:cNvSpPr>
          <p:nvPr>
            <p:ph type="dt" sz="half" idx="2"/>
          </p:nvPr>
        </p:nvSpPr>
        <p:spPr>
          <a:xfrm>
            <a:off x="609604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l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Platshållare för sidfot 4"/>
          <p:cNvSpPr>
            <a:spLocks noGrp="1"/>
          </p:cNvSpPr>
          <p:nvPr>
            <p:ph type="ftr" sz="quarter" idx="3"/>
          </p:nvPr>
        </p:nvSpPr>
        <p:spPr>
          <a:xfrm>
            <a:off x="4165600" y="6356748"/>
            <a:ext cx="3860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ct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r>
              <a:rPr lang="sv-SE">
                <a:solidFill>
                  <a:prstClr val="black">
                    <a:tint val="75000"/>
                  </a:prstClr>
                </a:solidFill>
              </a:rPr>
              <a:t>IKON17 11/9–2019</a:t>
            </a:r>
          </a:p>
        </p:txBody>
      </p:sp>
      <p:sp>
        <p:nvSpPr>
          <p:cNvPr id="6" name="Platshållare för bildnummer 5"/>
          <p:cNvSpPr>
            <a:spLocks noGrp="1"/>
          </p:cNvSpPr>
          <p:nvPr>
            <p:ph type="sldNum" sz="quarter" idx="4"/>
          </p:nvPr>
        </p:nvSpPr>
        <p:spPr>
          <a:xfrm>
            <a:off x="8737600" y="6356748"/>
            <a:ext cx="2844800" cy="365125"/>
          </a:xfrm>
          <a:prstGeom prst="rect">
            <a:avLst/>
          </a:prstGeom>
        </p:spPr>
        <p:txBody>
          <a:bodyPr vert="horz" lIns="91090" tIns="45549" rIns="91090" bIns="45549" rtlCol="0" anchor="ctr"/>
          <a:lstStyle>
            <a:lvl1pPr algn="r">
              <a:defRPr sz="831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pPr defTabSz="315314"/>
            <a:fld id="{276797C7-3D02-2A4F-97AD-9EB2A99A67F0}" type="slidenum">
              <a:rPr lang="sv-SE" smtClean="0">
                <a:solidFill>
                  <a:prstClr val="black">
                    <a:tint val="75000"/>
                  </a:prstClr>
                </a:solidFill>
              </a:rPr>
              <a:pPr defTabSz="315314"/>
              <a:t>‹#›</a:t>
            </a:fld>
            <a:endParaRPr lang="sv-SE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1529786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4007" r:id="rId1"/>
    <p:sldLayoutId id="2147484008" r:id="rId2"/>
    <p:sldLayoutId id="2147484009" r:id="rId3"/>
    <p:sldLayoutId id="2147484010" r:id="rId4"/>
    <p:sldLayoutId id="2147484011" r:id="rId5"/>
    <p:sldLayoutId id="2147484012" r:id="rId6"/>
    <p:sldLayoutId id="2147484013" r:id="rId7"/>
    <p:sldLayoutId id="2147484014" r:id="rId8"/>
    <p:sldLayoutId id="2147484015" r:id="rId9"/>
    <p:sldLayoutId id="2147484016" r:id="rId10"/>
    <p:sldLayoutId id="2147484017" r:id="rId11"/>
    <p:sldLayoutId id="2147484018" r:id="rId12"/>
  </p:sldLayoutIdLst>
  <p:hf hdr="0" dt="0"/>
  <p:txStyles>
    <p:titleStyle>
      <a:lvl1pPr algn="ctr" defTabSz="315314" rtl="0" eaLnBrk="1" latinLnBrk="0" hangingPunct="1">
        <a:spcBef>
          <a:spcPct val="0"/>
        </a:spcBef>
        <a:buNone/>
        <a:defRPr sz="3047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36484" indent="-236484" algn="l" defTabSz="315314" rtl="0" eaLnBrk="1" latinLnBrk="0" hangingPunct="1">
        <a:spcBef>
          <a:spcPct val="20000"/>
        </a:spcBef>
        <a:buFont typeface="Arial"/>
        <a:buChar char="•"/>
        <a:defRPr sz="2216" kern="1200">
          <a:solidFill>
            <a:schemeClr val="tx1"/>
          </a:solidFill>
          <a:latin typeface="+mn-lt"/>
          <a:ea typeface="+mn-ea"/>
          <a:cs typeface="+mn-cs"/>
        </a:defRPr>
      </a:lvl1pPr>
      <a:lvl2pPr marL="512390" indent="-197066" algn="l" defTabSz="315314" rtl="0" eaLnBrk="1" latinLnBrk="0" hangingPunct="1">
        <a:spcBef>
          <a:spcPct val="20000"/>
        </a:spcBef>
        <a:buFont typeface="Arial"/>
        <a:buChar char="–"/>
        <a:defRPr sz="1939" kern="1200">
          <a:solidFill>
            <a:schemeClr val="tx1"/>
          </a:solidFill>
          <a:latin typeface="+mn-lt"/>
          <a:ea typeface="+mn-ea"/>
          <a:cs typeface="+mn-cs"/>
        </a:defRPr>
      </a:lvl2pPr>
      <a:lvl3pPr marL="788276" indent="-157655" algn="l" defTabSz="315314" rtl="0" eaLnBrk="1" latinLnBrk="0" hangingPunct="1">
        <a:spcBef>
          <a:spcPct val="20000"/>
        </a:spcBef>
        <a:buFont typeface="Arial"/>
        <a:buChar char="•"/>
        <a:defRPr sz="1661" kern="1200">
          <a:solidFill>
            <a:schemeClr val="tx1"/>
          </a:solidFill>
          <a:latin typeface="+mn-lt"/>
          <a:ea typeface="+mn-ea"/>
          <a:cs typeface="+mn-cs"/>
        </a:defRPr>
      </a:lvl3pPr>
      <a:lvl4pPr marL="1103609" indent="-157655" algn="l" defTabSz="315314" rtl="0" eaLnBrk="1" latinLnBrk="0" hangingPunct="1">
        <a:spcBef>
          <a:spcPct val="20000"/>
        </a:spcBef>
        <a:buFont typeface="Arial"/>
        <a:buChar char="–"/>
        <a:defRPr sz="1385" kern="1200">
          <a:solidFill>
            <a:schemeClr val="tx1"/>
          </a:solidFill>
          <a:latin typeface="+mn-lt"/>
          <a:ea typeface="+mn-ea"/>
          <a:cs typeface="+mn-cs"/>
        </a:defRPr>
      </a:lvl4pPr>
      <a:lvl5pPr marL="1418929" indent="-157655" algn="l" defTabSz="315314" rtl="0" eaLnBrk="1" latinLnBrk="0" hangingPunct="1">
        <a:spcBef>
          <a:spcPct val="20000"/>
        </a:spcBef>
        <a:buFont typeface="Arial"/>
        <a:buChar char="»"/>
        <a:defRPr sz="1385" kern="1200">
          <a:solidFill>
            <a:schemeClr val="tx1"/>
          </a:solidFill>
          <a:latin typeface="+mn-lt"/>
          <a:ea typeface="+mn-ea"/>
          <a:cs typeface="+mn-cs"/>
        </a:defRPr>
      </a:lvl5pPr>
      <a:lvl6pPr marL="1734244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6pPr>
      <a:lvl7pPr marL="2049560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7pPr>
      <a:lvl8pPr marL="2364882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8pPr>
      <a:lvl9pPr marL="2680197" indent="-157655" algn="l" defTabSz="315314" rtl="0" eaLnBrk="1" latinLnBrk="0" hangingPunct="1">
        <a:spcBef>
          <a:spcPct val="20000"/>
        </a:spcBef>
        <a:buFont typeface="Arial"/>
        <a:buChar char="•"/>
        <a:defRPr sz="1385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sv-SE"/>
      </a:defPPr>
      <a:lvl1pPr marL="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1pPr>
      <a:lvl2pPr marL="31531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2pPr>
      <a:lvl3pPr marL="630630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3pPr>
      <a:lvl4pPr marL="945947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4pPr>
      <a:lvl5pPr marL="126126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5pPr>
      <a:lvl6pPr marL="1576588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6pPr>
      <a:lvl7pPr marL="1891904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7pPr>
      <a:lvl8pPr marL="2207225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8pPr>
      <a:lvl9pPr marL="2522543" algn="l" defTabSz="315314" rtl="0" eaLnBrk="1" latinLnBrk="0" hangingPunct="1">
        <a:defRPr sz="1247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hyperlink" Target="mailto:anders.lindholsson@esss.se" TargetMode="External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9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emf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1.pn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4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9.png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hyperlink" Target="https://confluence.esss.lu.se/display/DG/Beam+monitors+common+project" TargetMode="External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F6C3380-F4CC-9449-B0E7-0E4986ABA2BF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9A93FA1-EBAE-C942-AB7A-ABB3DF1DB94D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r>
              <a:rPr lang="en-GB" dirty="0">
                <a:hlinkClick r:id="rId3">
                  <a:extLst>
                    <a:ext uri="{A12FA001-AC4F-418D-AE19-62706E023703}">
                      <ahyp:hlinkClr xmlns:ahyp="http://schemas.microsoft.com/office/drawing/2018/hyperlinkcolor" val="tx"/>
                    </a:ext>
                  </a:extLst>
                </a:hlinkClick>
              </a:rPr>
              <a:t>Anders Lindh Olsson</a:t>
            </a:r>
            <a:endParaRPr lang="en-GB" dirty="0"/>
          </a:p>
          <a:p>
            <a:r>
              <a:rPr lang="en-GB" sz="1600" dirty="0"/>
              <a:t>Presented at IKON17</a:t>
            </a:r>
          </a:p>
          <a:p>
            <a:r>
              <a:rPr lang="en-GB" sz="1600" dirty="0"/>
              <a:t>Wednesday 11/9-2019 in Lund, Sweden</a:t>
            </a:r>
          </a:p>
        </p:txBody>
      </p:sp>
    </p:spTree>
    <p:extLst>
      <p:ext uri="{BB962C8B-B14F-4D97-AF65-F5344CB8AC3E}">
        <p14:creationId xmlns:p14="http://schemas.microsoft.com/office/powerpoint/2010/main" val="3340161750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406E4BC-AB3C-5648-B187-46C99ED8FC2C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E8F175B-B053-8349-85EE-D95BFDBAA53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6107723" cy="4345166"/>
          </a:xfrm>
        </p:spPr>
        <p:txBody>
          <a:bodyPr/>
          <a:lstStyle/>
          <a:p>
            <a:r>
              <a:rPr lang="en-GB" sz="2000" dirty="0"/>
              <a:t>Monitors</a:t>
            </a:r>
          </a:p>
          <a:p>
            <a:pPr lvl="1"/>
            <a:r>
              <a:rPr lang="en-GB" sz="1600" dirty="0"/>
              <a:t>Ionisation chamber</a:t>
            </a:r>
          </a:p>
          <a:p>
            <a:pPr lvl="1"/>
            <a:r>
              <a:rPr lang="en-GB" sz="1600" dirty="0"/>
              <a:t>GEM</a:t>
            </a:r>
          </a:p>
          <a:p>
            <a:pPr lvl="1"/>
            <a:r>
              <a:rPr lang="en-GB" sz="1600" dirty="0"/>
              <a:t>MWPC</a:t>
            </a:r>
          </a:p>
          <a:p>
            <a:pPr lvl="1"/>
            <a:r>
              <a:rPr lang="en-GB" sz="1600" dirty="0"/>
              <a:t>Fission chamber</a:t>
            </a:r>
          </a:p>
          <a:p>
            <a:pPr lvl="1"/>
            <a:r>
              <a:rPr lang="en-GB" sz="1600" dirty="0"/>
              <a:t>Parasitic</a:t>
            </a:r>
          </a:p>
          <a:p>
            <a:r>
              <a:rPr lang="en-GB" sz="2000" dirty="0"/>
              <a:t>Non-utility I/O (baseline readout)</a:t>
            </a:r>
          </a:p>
          <a:p>
            <a:pPr lvl="1"/>
            <a:r>
              <a:rPr lang="en-GB" sz="1600" dirty="0"/>
              <a:t>Time</a:t>
            </a:r>
          </a:p>
          <a:p>
            <a:pPr lvl="1"/>
            <a:r>
              <a:rPr lang="en-GB" sz="1600" dirty="0"/>
              <a:t>Controls</a:t>
            </a:r>
          </a:p>
          <a:p>
            <a:pPr lvl="1"/>
            <a:r>
              <a:rPr lang="en-GB" sz="1600" dirty="0"/>
              <a:t>Signal</a:t>
            </a:r>
          </a:p>
          <a:p>
            <a:pPr lvl="2"/>
            <a:r>
              <a:rPr lang="en-GB" sz="1400" dirty="0"/>
              <a:t>Pre-processing (pulse-shaping, amplification)</a:t>
            </a:r>
          </a:p>
          <a:p>
            <a:pPr lvl="2"/>
            <a:r>
              <a:rPr lang="en-GB" sz="1400" dirty="0"/>
              <a:t>Readout</a:t>
            </a:r>
          </a:p>
          <a:p>
            <a:r>
              <a:rPr lang="en-GB" sz="2000" dirty="0"/>
              <a:t>Dependencies and restrictions</a:t>
            </a:r>
          </a:p>
          <a:p>
            <a:pPr lvl="1"/>
            <a:r>
              <a:rPr lang="en-GB" sz="1600" dirty="0"/>
              <a:t>Geographical: Grounding zones and electrical supply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45773D47-ABA1-BC47-B38E-F3FFB5B98ED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Requirements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F5DBBCC-4CDB-C844-B150-2E1801CAEF7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IKON17 11/9–2019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104B8906-245A-604F-BBBC-F1F273654EC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1</a:t>
            </a:fld>
            <a:endParaRPr lang="en-GB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559EA1C4-6A22-E94F-8CF4-359EBADD22D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6000" y="1780999"/>
            <a:ext cx="4591120" cy="434516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6470587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Screen Shot 2016-11-30 at 10.55.35.png">
            <a:extLst>
              <a:ext uri="{FF2B5EF4-FFF2-40B4-BE49-F238E27FC236}">
                <a16:creationId xmlns:a16="http://schemas.microsoft.com/office/drawing/2014/main" id="{127645E4-F38A-994A-9283-51B57C4DCD22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7430" t="7034" r="13055" b="1344"/>
          <a:stretch/>
        </p:blipFill>
        <p:spPr>
          <a:xfrm>
            <a:off x="6035209" y="1780999"/>
            <a:ext cx="5860853" cy="4345167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CD478076-5CEF-0344-89FD-B2871BB2B7E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1766E75-BD64-3243-97FE-ABEB99A44300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600" y="1781000"/>
            <a:ext cx="5486400" cy="4345166"/>
          </a:xfrm>
        </p:spPr>
        <p:txBody>
          <a:bodyPr/>
          <a:lstStyle/>
          <a:p>
            <a:r>
              <a:rPr lang="en-GB" dirty="0"/>
              <a:t>Power</a:t>
            </a:r>
          </a:p>
          <a:p>
            <a:pPr lvl="1"/>
            <a:r>
              <a:rPr lang="en-GB" dirty="0"/>
              <a:t>HV for detectors, LV for electronics</a:t>
            </a:r>
          </a:p>
          <a:p>
            <a:r>
              <a:rPr lang="en-GB" dirty="0"/>
              <a:t>Network</a:t>
            </a:r>
          </a:p>
          <a:p>
            <a:pPr lvl="1"/>
            <a:r>
              <a:rPr lang="en-GB" dirty="0"/>
              <a:t>Fibre for Neutron Instrument Network (NIN; events) &amp; timing and across grounding zones</a:t>
            </a:r>
          </a:p>
          <a:p>
            <a:pPr lvl="1"/>
            <a:r>
              <a:rPr lang="en-GB" dirty="0"/>
              <a:t>Fibre for Technical Network (TN; controls) for Detector Systems</a:t>
            </a:r>
          </a:p>
          <a:p>
            <a:r>
              <a:rPr lang="en-GB" dirty="0"/>
              <a:t>Readout</a:t>
            </a:r>
          </a:p>
          <a:p>
            <a:pPr lvl="1"/>
            <a:r>
              <a:rPr lang="en-GB" dirty="0"/>
              <a:t>Front-end electronics (digitisation, pre-processing)</a:t>
            </a:r>
          </a:p>
          <a:p>
            <a:pPr lvl="1"/>
            <a:r>
              <a:rPr lang="en-GB" dirty="0"/>
              <a:t>Generic readout master</a:t>
            </a:r>
          </a:p>
          <a:p>
            <a:r>
              <a:rPr lang="en-GB" dirty="0"/>
              <a:t>Utilities/services (gas, cooling, motion, etc.)</a:t>
            </a:r>
          </a:p>
          <a:p>
            <a:pPr lvl="1"/>
            <a:r>
              <a:rPr lang="en-GB" dirty="0"/>
              <a:t>COTS</a:t>
            </a:r>
          </a:p>
          <a:p>
            <a:pPr lvl="1"/>
            <a:r>
              <a:rPr lang="en-GB" dirty="0"/>
              <a:t>Beckhoff terminals for generic IO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E999BF5-E6FB-214E-99BB-A15040DF0A98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“Standard detector hardware”</a:t>
            </a:r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AC17C81-5177-A248-BF3B-2F0F9753C0F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IKON17 11/9–2019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D9723A8-7638-0547-853F-B5E093510F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2</a:t>
            </a:fld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391017008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9DF5921-7561-204D-A564-57E1A4AF3BBE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D018772A-7EDE-5441-98A3-F860E3286D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09599" y="1781000"/>
            <a:ext cx="6817113" cy="4345166"/>
          </a:xfrm>
        </p:spPr>
        <p:txBody>
          <a:bodyPr/>
          <a:lstStyle/>
          <a:p>
            <a:r>
              <a:rPr lang="en-GB" dirty="0"/>
              <a:t>Detector (…)</a:t>
            </a:r>
          </a:p>
          <a:p>
            <a:r>
              <a:rPr lang="en-GB" dirty="0"/>
              <a:t>Detector rack (19”, 1200mm*800mm, 37+U)</a:t>
            </a:r>
          </a:p>
          <a:p>
            <a:r>
              <a:rPr lang="en-GB" dirty="0"/>
              <a:t>UPS (On-Line; 3-phase 400V AC-&gt; 1-phase 230V AC)</a:t>
            </a:r>
          </a:p>
          <a:p>
            <a:r>
              <a:rPr lang="en-GB" dirty="0"/>
              <a:t>PDU (1-phase 230V AC -&gt; IEC/SCHUKO)</a:t>
            </a:r>
          </a:p>
          <a:p>
            <a:r>
              <a:rPr lang="en-GB" dirty="0"/>
              <a:t>PSU (HV and LV distribution, low noise)</a:t>
            </a:r>
          </a:p>
          <a:p>
            <a:r>
              <a:rPr lang="en-GB" dirty="0"/>
              <a:t>Readout (FEE + ESS back-end)</a:t>
            </a:r>
          </a:p>
          <a:p>
            <a:r>
              <a:rPr lang="en-GB" dirty="0"/>
              <a:t>Utilities (gas, motion, etc.)</a:t>
            </a:r>
          </a:p>
          <a:p>
            <a:r>
              <a:rPr lang="en-GB" dirty="0"/>
              <a:t>Cooling (liquid)</a:t>
            </a:r>
          </a:p>
          <a:p>
            <a:r>
              <a:rPr lang="en-GB" dirty="0"/>
              <a:t>System monitoring (chamber, electronics, rack, environment)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8F4CBAB9-587C-5B43-A8D4-3B4FAED85D9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Detector racks</a:t>
            </a:r>
          </a:p>
          <a:p>
            <a:endParaRPr lang="en-GB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6C79121E-2D6D-0942-8D00-6B02DD635CA4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IKON17 11/9–2019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E468D59-4FA6-E241-9F8C-BD1BE060D26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3</a:t>
            </a:fld>
            <a:endParaRPr lang="en-GB"/>
          </a:p>
        </p:txBody>
      </p:sp>
      <p:pic>
        <p:nvPicPr>
          <p:cNvPr id="9" name="Picture 8">
            <a:extLst>
              <a:ext uri="{FF2B5EF4-FFF2-40B4-BE49-F238E27FC236}">
                <a16:creationId xmlns:a16="http://schemas.microsoft.com/office/drawing/2014/main" id="{977D9C25-191D-8D43-A24C-2D1C0223D5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364046" y="1715500"/>
            <a:ext cx="4222262" cy="420307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1859629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>
            <a:extLst>
              <a:ext uri="{FF2B5EF4-FFF2-40B4-BE49-F238E27FC236}">
                <a16:creationId xmlns:a16="http://schemas.microsoft.com/office/drawing/2014/main" id="{357F8AA8-BC4B-8F4A-A78F-EF5E472A7FAB}"/>
              </a:ext>
            </a:extLst>
          </p:cNvPr>
          <p:cNvGrpSpPr/>
          <p:nvPr/>
        </p:nvGrpSpPr>
        <p:grpSpPr>
          <a:xfrm>
            <a:off x="4382407" y="1359854"/>
            <a:ext cx="7199993" cy="5113908"/>
            <a:chOff x="1722045" y="1772816"/>
            <a:chExt cx="6306338" cy="4384624"/>
          </a:xfrm>
        </p:grpSpPr>
        <p:pic>
          <p:nvPicPr>
            <p:cNvPr id="8" name="Picture 7">
              <a:extLst>
                <a:ext uri="{FF2B5EF4-FFF2-40B4-BE49-F238E27FC236}">
                  <a16:creationId xmlns:a16="http://schemas.microsoft.com/office/drawing/2014/main" id="{AE131D46-905C-424C-9C08-14C4011067BE}"/>
                </a:ext>
              </a:extLst>
            </p:cNvPr>
            <p:cNvPicPr/>
            <p:nvPr/>
          </p:nvPicPr>
          <p:blipFill rotWithShape="1">
            <a:blip r:embed="rId3"/>
            <a:srcRect l="28337" t="-4545" r="-162" b="8803"/>
            <a:stretch/>
          </p:blipFill>
          <p:spPr>
            <a:xfrm>
              <a:off x="1722045" y="1772816"/>
              <a:ext cx="6306338" cy="4384624"/>
            </a:xfrm>
            <a:prstGeom prst="rect">
              <a:avLst/>
            </a:prstGeom>
          </p:spPr>
        </p:pic>
        <p:grpSp>
          <p:nvGrpSpPr>
            <p:cNvPr id="9" name="Group 8">
              <a:extLst>
                <a:ext uri="{FF2B5EF4-FFF2-40B4-BE49-F238E27FC236}">
                  <a16:creationId xmlns:a16="http://schemas.microsoft.com/office/drawing/2014/main" id="{5277D76D-3CEA-4141-83EC-033500468DAC}"/>
                </a:ext>
              </a:extLst>
            </p:cNvPr>
            <p:cNvGrpSpPr/>
            <p:nvPr/>
          </p:nvGrpSpPr>
          <p:grpSpPr>
            <a:xfrm>
              <a:off x="3776737" y="2724795"/>
              <a:ext cx="4100837" cy="2886073"/>
              <a:chOff x="0" y="0"/>
              <a:chExt cx="4100884" cy="2886434"/>
            </a:xfrm>
          </p:grpSpPr>
          <p:sp>
            <p:nvSpPr>
              <p:cNvPr id="10" name="Rectangle 9">
                <a:extLst>
                  <a:ext uri="{FF2B5EF4-FFF2-40B4-BE49-F238E27FC236}">
                    <a16:creationId xmlns:a16="http://schemas.microsoft.com/office/drawing/2014/main" id="{E469444B-3C65-524C-8ECF-34E04AB0044C}"/>
                  </a:ext>
                </a:extLst>
              </p:cNvPr>
              <p:cNvSpPr/>
              <p:nvPr/>
            </p:nvSpPr>
            <p:spPr>
              <a:xfrm rot="18012352">
                <a:off x="922351" y="2293716"/>
                <a:ext cx="88900" cy="86360"/>
              </a:xfrm>
              <a:prstGeom prst="rect">
                <a:avLst/>
              </a:prstGeom>
              <a:solidFill>
                <a:srgbClr val="92D050"/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1" name="Rectangle 10">
                <a:extLst>
                  <a:ext uri="{FF2B5EF4-FFF2-40B4-BE49-F238E27FC236}">
                    <a16:creationId xmlns:a16="http://schemas.microsoft.com/office/drawing/2014/main" id="{22E294A8-CA0A-B84C-85B7-F7FAFB2C5228}"/>
                  </a:ext>
                </a:extLst>
              </p:cNvPr>
              <p:cNvSpPr/>
              <p:nvPr/>
            </p:nvSpPr>
            <p:spPr>
              <a:xfrm rot="18012352">
                <a:off x="993912" y="2333473"/>
                <a:ext cx="89527" cy="86440"/>
              </a:xfrm>
              <a:prstGeom prst="rect">
                <a:avLst/>
              </a:prstGeom>
              <a:solidFill>
                <a:srgbClr val="92D050"/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2" name="Rectangle 11">
                <a:extLst>
                  <a:ext uri="{FF2B5EF4-FFF2-40B4-BE49-F238E27FC236}">
                    <a16:creationId xmlns:a16="http://schemas.microsoft.com/office/drawing/2014/main" id="{7E0E89FB-5410-DF49-A709-DA8C0883E98B}"/>
                  </a:ext>
                </a:extLst>
              </p:cNvPr>
              <p:cNvSpPr/>
              <p:nvPr/>
            </p:nvSpPr>
            <p:spPr>
              <a:xfrm rot="18012352">
                <a:off x="1097279" y="2341424"/>
                <a:ext cx="88900" cy="86360"/>
              </a:xfrm>
              <a:prstGeom prst="rect">
                <a:avLst/>
              </a:prstGeom>
              <a:solidFill>
                <a:srgbClr val="92D050"/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3" name="Rectangle 12">
                <a:extLst>
                  <a:ext uri="{FF2B5EF4-FFF2-40B4-BE49-F238E27FC236}">
                    <a16:creationId xmlns:a16="http://schemas.microsoft.com/office/drawing/2014/main" id="{1A188F7B-F517-DB4B-9045-FAF2AF971AC7}"/>
                  </a:ext>
                </a:extLst>
              </p:cNvPr>
              <p:cNvSpPr/>
              <p:nvPr/>
            </p:nvSpPr>
            <p:spPr>
              <a:xfrm rot="18012352">
                <a:off x="1176792" y="2389132"/>
                <a:ext cx="88900" cy="86360"/>
              </a:xfrm>
              <a:prstGeom prst="rect">
                <a:avLst/>
              </a:prstGeom>
              <a:solidFill>
                <a:srgbClr val="92D050"/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4" name="Rectangle 13">
                <a:extLst>
                  <a:ext uri="{FF2B5EF4-FFF2-40B4-BE49-F238E27FC236}">
                    <a16:creationId xmlns:a16="http://schemas.microsoft.com/office/drawing/2014/main" id="{2E9DC546-4C66-1C4A-9581-6EB39C95CC13}"/>
                  </a:ext>
                </a:extLst>
              </p:cNvPr>
              <p:cNvSpPr/>
              <p:nvPr/>
            </p:nvSpPr>
            <p:spPr>
              <a:xfrm rot="18012352">
                <a:off x="485029" y="2285764"/>
                <a:ext cx="88900" cy="8636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5" name="Rectangle 14">
                <a:extLst>
                  <a:ext uri="{FF2B5EF4-FFF2-40B4-BE49-F238E27FC236}">
                    <a16:creationId xmlns:a16="http://schemas.microsoft.com/office/drawing/2014/main" id="{C40063C0-32EA-8D4B-B778-9E3E73B25AE8}"/>
                  </a:ext>
                </a:extLst>
              </p:cNvPr>
              <p:cNvSpPr/>
              <p:nvPr/>
            </p:nvSpPr>
            <p:spPr>
              <a:xfrm rot="18012352">
                <a:off x="556590" y="2333473"/>
                <a:ext cx="88900" cy="8636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6" name="Rectangle 15">
                <a:extLst>
                  <a:ext uri="{FF2B5EF4-FFF2-40B4-BE49-F238E27FC236}">
                    <a16:creationId xmlns:a16="http://schemas.microsoft.com/office/drawing/2014/main" id="{CD950D09-0487-C943-AB3B-2378F54DE0BA}"/>
                  </a:ext>
                </a:extLst>
              </p:cNvPr>
              <p:cNvSpPr/>
              <p:nvPr/>
            </p:nvSpPr>
            <p:spPr>
              <a:xfrm rot="18012352">
                <a:off x="636104" y="2373229"/>
                <a:ext cx="88900" cy="8636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7" name="Rectangle 16">
                <a:extLst>
                  <a:ext uri="{FF2B5EF4-FFF2-40B4-BE49-F238E27FC236}">
                    <a16:creationId xmlns:a16="http://schemas.microsoft.com/office/drawing/2014/main" id="{22C54B48-60D4-8148-ABF9-99C7FCA510F1}"/>
                  </a:ext>
                </a:extLst>
              </p:cNvPr>
              <p:cNvSpPr/>
              <p:nvPr/>
            </p:nvSpPr>
            <p:spPr>
              <a:xfrm rot="18012352">
                <a:off x="612251" y="2110835"/>
                <a:ext cx="88900" cy="86360"/>
              </a:xfrm>
              <a:prstGeom prst="rect">
                <a:avLst/>
              </a:prstGeom>
              <a:solidFill>
                <a:srgbClr val="00B0F0"/>
              </a:solidFill>
              <a:ln>
                <a:solidFill>
                  <a:schemeClr val="accent5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8" name="Rectangle 17">
                <a:extLst>
                  <a:ext uri="{FF2B5EF4-FFF2-40B4-BE49-F238E27FC236}">
                    <a16:creationId xmlns:a16="http://schemas.microsoft.com/office/drawing/2014/main" id="{FC5F37A5-4E41-7749-BFAF-B19D61605D56}"/>
                  </a:ext>
                </a:extLst>
              </p:cNvPr>
              <p:cNvSpPr/>
              <p:nvPr/>
            </p:nvSpPr>
            <p:spPr>
              <a:xfrm rot="18012352">
                <a:off x="683811" y="2158544"/>
                <a:ext cx="88900" cy="86360"/>
              </a:xfrm>
              <a:prstGeom prst="rect">
                <a:avLst/>
              </a:prstGeom>
              <a:solidFill>
                <a:srgbClr val="00B0F0"/>
              </a:solidFill>
              <a:ln>
                <a:solidFill>
                  <a:schemeClr val="accent5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19" name="Rectangle 18">
                <a:extLst>
                  <a:ext uri="{FF2B5EF4-FFF2-40B4-BE49-F238E27FC236}">
                    <a16:creationId xmlns:a16="http://schemas.microsoft.com/office/drawing/2014/main" id="{A49C2A24-8612-3F45-B691-85A1FC1C3AAA}"/>
                  </a:ext>
                </a:extLst>
              </p:cNvPr>
              <p:cNvSpPr/>
              <p:nvPr/>
            </p:nvSpPr>
            <p:spPr>
              <a:xfrm rot="18012352">
                <a:off x="763324" y="2206252"/>
                <a:ext cx="88900" cy="86360"/>
              </a:xfrm>
              <a:prstGeom prst="rect">
                <a:avLst/>
              </a:prstGeom>
              <a:solidFill>
                <a:srgbClr val="00B0F0"/>
              </a:solidFill>
              <a:ln>
                <a:solidFill>
                  <a:schemeClr val="accent5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0" name="Rectangle 19">
                <a:extLst>
                  <a:ext uri="{FF2B5EF4-FFF2-40B4-BE49-F238E27FC236}">
                    <a16:creationId xmlns:a16="http://schemas.microsoft.com/office/drawing/2014/main" id="{70E81134-51EE-8449-955F-4799FEC56AAF}"/>
                  </a:ext>
                </a:extLst>
              </p:cNvPr>
              <p:cNvSpPr/>
              <p:nvPr/>
            </p:nvSpPr>
            <p:spPr>
              <a:xfrm rot="18012352">
                <a:off x="135172" y="1800735"/>
                <a:ext cx="88900" cy="86360"/>
              </a:xfrm>
              <a:prstGeom prst="rect">
                <a:avLst/>
              </a:prstGeom>
              <a:solidFill>
                <a:srgbClr val="FFFF00"/>
              </a:solidFill>
              <a:ln>
                <a:solidFill>
                  <a:schemeClr val="accent4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1" name="Rectangle 20">
                <a:extLst>
                  <a:ext uri="{FF2B5EF4-FFF2-40B4-BE49-F238E27FC236}">
                    <a16:creationId xmlns:a16="http://schemas.microsoft.com/office/drawing/2014/main" id="{3A303BB7-1941-324D-A23D-651C628AF510}"/>
                  </a:ext>
                </a:extLst>
              </p:cNvPr>
              <p:cNvSpPr/>
              <p:nvPr/>
            </p:nvSpPr>
            <p:spPr>
              <a:xfrm rot="18012352">
                <a:off x="214685" y="1848443"/>
                <a:ext cx="88900" cy="86360"/>
              </a:xfrm>
              <a:prstGeom prst="rect">
                <a:avLst/>
              </a:prstGeom>
              <a:solidFill>
                <a:srgbClr val="FFFF00"/>
              </a:solidFill>
              <a:ln>
                <a:solidFill>
                  <a:schemeClr val="accent4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2" name="Rectangle 21">
                <a:extLst>
                  <a:ext uri="{FF2B5EF4-FFF2-40B4-BE49-F238E27FC236}">
                    <a16:creationId xmlns:a16="http://schemas.microsoft.com/office/drawing/2014/main" id="{14E3F197-A5C2-4740-91DD-9249EE5DA290}"/>
                  </a:ext>
                </a:extLst>
              </p:cNvPr>
              <p:cNvSpPr/>
              <p:nvPr/>
            </p:nvSpPr>
            <p:spPr>
              <a:xfrm rot="18012352">
                <a:off x="286247" y="1888199"/>
                <a:ext cx="88900" cy="86360"/>
              </a:xfrm>
              <a:prstGeom prst="rect">
                <a:avLst/>
              </a:prstGeom>
              <a:solidFill>
                <a:srgbClr val="FFFF00"/>
              </a:solidFill>
              <a:ln>
                <a:solidFill>
                  <a:schemeClr val="accent4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3" name="Rectangle 22">
                <a:extLst>
                  <a:ext uri="{FF2B5EF4-FFF2-40B4-BE49-F238E27FC236}">
                    <a16:creationId xmlns:a16="http://schemas.microsoft.com/office/drawing/2014/main" id="{2B6C8E1A-DDF5-374F-80B7-AC496F5333FE}"/>
                  </a:ext>
                </a:extLst>
              </p:cNvPr>
              <p:cNvSpPr/>
              <p:nvPr/>
            </p:nvSpPr>
            <p:spPr>
              <a:xfrm rot="20419705">
                <a:off x="3220278" y="146863"/>
                <a:ext cx="88900" cy="86360"/>
              </a:xfrm>
              <a:prstGeom prst="rect">
                <a:avLst/>
              </a:prstGeom>
              <a:solidFill>
                <a:srgbClr val="FF0000"/>
              </a:solidFill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4" name="Rectangle 23">
                <a:extLst>
                  <a:ext uri="{FF2B5EF4-FFF2-40B4-BE49-F238E27FC236}">
                    <a16:creationId xmlns:a16="http://schemas.microsoft.com/office/drawing/2014/main" id="{6E5F4A30-6437-454D-8D9A-67931109E95E}"/>
                  </a:ext>
                </a:extLst>
              </p:cNvPr>
              <p:cNvSpPr/>
              <p:nvPr/>
            </p:nvSpPr>
            <p:spPr>
              <a:xfrm rot="20513661">
                <a:off x="3244132" y="226377"/>
                <a:ext cx="88900" cy="86360"/>
              </a:xfrm>
              <a:prstGeom prst="rect">
                <a:avLst/>
              </a:prstGeom>
              <a:solidFill>
                <a:srgbClr val="FF0000"/>
              </a:solidFill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5" name="Rectangle 24">
                <a:extLst>
                  <a:ext uri="{FF2B5EF4-FFF2-40B4-BE49-F238E27FC236}">
                    <a16:creationId xmlns:a16="http://schemas.microsoft.com/office/drawing/2014/main" id="{7BDE750A-579B-5048-AB71-DA920295D564}"/>
                  </a:ext>
                </a:extLst>
              </p:cNvPr>
              <p:cNvSpPr/>
              <p:nvPr/>
            </p:nvSpPr>
            <p:spPr>
              <a:xfrm rot="20513661">
                <a:off x="3275937" y="305890"/>
                <a:ext cx="88900" cy="86360"/>
              </a:xfrm>
              <a:prstGeom prst="rect">
                <a:avLst/>
              </a:prstGeom>
              <a:solidFill>
                <a:srgbClr val="FF0000"/>
              </a:solidFill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6" name="Rectangle 25">
                <a:extLst>
                  <a:ext uri="{FF2B5EF4-FFF2-40B4-BE49-F238E27FC236}">
                    <a16:creationId xmlns:a16="http://schemas.microsoft.com/office/drawing/2014/main" id="{EAE828CA-E892-E84A-AF62-502B715B61B4}"/>
                  </a:ext>
                </a:extLst>
              </p:cNvPr>
              <p:cNvSpPr/>
              <p:nvPr/>
            </p:nvSpPr>
            <p:spPr>
              <a:xfrm rot="20419705">
                <a:off x="3570135" y="385403"/>
                <a:ext cx="88900" cy="86360"/>
              </a:xfrm>
              <a:prstGeom prst="rect">
                <a:avLst/>
              </a:prstGeom>
              <a:solidFill>
                <a:srgbClr val="FF3399"/>
              </a:solidFill>
              <a:ln>
                <a:solidFill>
                  <a:srgbClr val="FF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7" name="Rectangle 26">
                <a:extLst>
                  <a:ext uri="{FF2B5EF4-FFF2-40B4-BE49-F238E27FC236}">
                    <a16:creationId xmlns:a16="http://schemas.microsoft.com/office/drawing/2014/main" id="{E86580C9-4D04-FD4A-98C3-4366B959C20C}"/>
                  </a:ext>
                </a:extLst>
              </p:cNvPr>
              <p:cNvSpPr/>
              <p:nvPr/>
            </p:nvSpPr>
            <p:spPr>
              <a:xfrm rot="20513661">
                <a:off x="3593989" y="464916"/>
                <a:ext cx="88900" cy="86360"/>
              </a:xfrm>
              <a:prstGeom prst="rect">
                <a:avLst/>
              </a:prstGeom>
              <a:solidFill>
                <a:srgbClr val="FF3399"/>
              </a:solidFill>
              <a:ln>
                <a:solidFill>
                  <a:srgbClr val="FF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8" name="Rectangle 27">
                <a:extLst>
                  <a:ext uri="{FF2B5EF4-FFF2-40B4-BE49-F238E27FC236}">
                    <a16:creationId xmlns:a16="http://schemas.microsoft.com/office/drawing/2014/main" id="{225EA7E0-7E09-4B43-8614-DF3B0F8FE462}"/>
                  </a:ext>
                </a:extLst>
              </p:cNvPr>
              <p:cNvSpPr/>
              <p:nvPr/>
            </p:nvSpPr>
            <p:spPr>
              <a:xfrm rot="20419705">
                <a:off x="3339548" y="488770"/>
                <a:ext cx="88900" cy="86360"/>
              </a:xfrm>
              <a:prstGeom prst="rect">
                <a:avLst/>
              </a:prstGeom>
              <a:solidFill>
                <a:srgbClr val="0070C0"/>
              </a:solidFill>
              <a:ln>
                <a:solidFill>
                  <a:schemeClr val="accent1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29" name="Rectangle 28">
                <a:extLst>
                  <a:ext uri="{FF2B5EF4-FFF2-40B4-BE49-F238E27FC236}">
                    <a16:creationId xmlns:a16="http://schemas.microsoft.com/office/drawing/2014/main" id="{30424BF9-313F-6C47-9726-AF55E4571EB2}"/>
                  </a:ext>
                </a:extLst>
              </p:cNvPr>
              <p:cNvSpPr/>
              <p:nvPr/>
            </p:nvSpPr>
            <p:spPr>
              <a:xfrm rot="20513661">
                <a:off x="3363402" y="568283"/>
                <a:ext cx="88900" cy="86360"/>
              </a:xfrm>
              <a:prstGeom prst="rect">
                <a:avLst/>
              </a:prstGeom>
              <a:solidFill>
                <a:srgbClr val="0070C0"/>
              </a:solidFill>
              <a:ln>
                <a:solidFill>
                  <a:schemeClr val="accent1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0" name="Rectangle 29">
                <a:extLst>
                  <a:ext uri="{FF2B5EF4-FFF2-40B4-BE49-F238E27FC236}">
                    <a16:creationId xmlns:a16="http://schemas.microsoft.com/office/drawing/2014/main" id="{D72A4FD8-F9F3-6B49-AE3C-165598A12C76}"/>
                  </a:ext>
                </a:extLst>
              </p:cNvPr>
              <p:cNvSpPr/>
              <p:nvPr/>
            </p:nvSpPr>
            <p:spPr>
              <a:xfrm rot="20419705">
                <a:off x="3474720" y="130961"/>
                <a:ext cx="88900" cy="86360"/>
              </a:xfrm>
              <a:prstGeom prst="rect">
                <a:avLst/>
              </a:prstGeom>
              <a:solidFill>
                <a:srgbClr val="7030A0"/>
              </a:solidFill>
              <a:ln>
                <a:solidFill>
                  <a:schemeClr val="accent5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1" name="Rectangle 30">
                <a:extLst>
                  <a:ext uri="{FF2B5EF4-FFF2-40B4-BE49-F238E27FC236}">
                    <a16:creationId xmlns:a16="http://schemas.microsoft.com/office/drawing/2014/main" id="{CEF94A95-8897-4D45-82AE-F99FE45DC724}"/>
                  </a:ext>
                </a:extLst>
              </p:cNvPr>
              <p:cNvSpPr/>
              <p:nvPr/>
            </p:nvSpPr>
            <p:spPr>
              <a:xfrm rot="20513661">
                <a:off x="3506525" y="210474"/>
                <a:ext cx="88900" cy="86360"/>
              </a:xfrm>
              <a:prstGeom prst="rect">
                <a:avLst/>
              </a:prstGeom>
              <a:solidFill>
                <a:srgbClr val="7030A0"/>
              </a:solidFill>
              <a:ln>
                <a:solidFill>
                  <a:schemeClr val="accent5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2" name="Rectangle 31">
                <a:extLst>
                  <a:ext uri="{FF2B5EF4-FFF2-40B4-BE49-F238E27FC236}">
                    <a16:creationId xmlns:a16="http://schemas.microsoft.com/office/drawing/2014/main" id="{CDC583E6-CA32-3841-8308-286E9977D55D}"/>
                  </a:ext>
                </a:extLst>
              </p:cNvPr>
              <p:cNvSpPr/>
              <p:nvPr/>
            </p:nvSpPr>
            <p:spPr>
              <a:xfrm rot="20156713">
                <a:off x="2735248" y="743211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3" name="Rectangle 32">
                <a:extLst>
                  <a:ext uri="{FF2B5EF4-FFF2-40B4-BE49-F238E27FC236}">
                    <a16:creationId xmlns:a16="http://schemas.microsoft.com/office/drawing/2014/main" id="{377739A2-3B1E-AF41-A82F-A3286DC6695E}"/>
                  </a:ext>
                </a:extLst>
              </p:cNvPr>
              <p:cNvSpPr/>
              <p:nvPr/>
            </p:nvSpPr>
            <p:spPr>
              <a:xfrm rot="19436425">
                <a:off x="2186608" y="1069215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4" name="Rectangle 33">
                <a:extLst>
                  <a:ext uri="{FF2B5EF4-FFF2-40B4-BE49-F238E27FC236}">
                    <a16:creationId xmlns:a16="http://schemas.microsoft.com/office/drawing/2014/main" id="{9F4808AE-7E85-E342-A496-9A1BAD950307}"/>
                  </a:ext>
                </a:extLst>
              </p:cNvPr>
              <p:cNvSpPr/>
              <p:nvPr/>
            </p:nvSpPr>
            <p:spPr>
              <a:xfrm rot="18856740">
                <a:off x="1669773" y="1530391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5" name="Rectangle 34">
                <a:extLst>
                  <a:ext uri="{FF2B5EF4-FFF2-40B4-BE49-F238E27FC236}">
                    <a16:creationId xmlns:a16="http://schemas.microsoft.com/office/drawing/2014/main" id="{719C438D-97A7-F442-A054-0E347559FABC}"/>
                  </a:ext>
                </a:extLst>
              </p:cNvPr>
              <p:cNvSpPr/>
              <p:nvPr/>
            </p:nvSpPr>
            <p:spPr>
              <a:xfrm rot="19183105">
                <a:off x="1892410" y="1323657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6" name="Rectangle 35">
                <a:extLst>
                  <a:ext uri="{FF2B5EF4-FFF2-40B4-BE49-F238E27FC236}">
                    <a16:creationId xmlns:a16="http://schemas.microsoft.com/office/drawing/2014/main" id="{87663C75-8599-F34B-AD13-8385F45809A9}"/>
                  </a:ext>
                </a:extLst>
              </p:cNvPr>
              <p:cNvSpPr/>
              <p:nvPr/>
            </p:nvSpPr>
            <p:spPr>
              <a:xfrm rot="18244316">
                <a:off x="1375575" y="1792783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7" name="Rectangle 36">
                <a:extLst>
                  <a:ext uri="{FF2B5EF4-FFF2-40B4-BE49-F238E27FC236}">
                    <a16:creationId xmlns:a16="http://schemas.microsoft.com/office/drawing/2014/main" id="{5AEE07BE-EF0D-3E49-85BF-337D86F7A4D6}"/>
                  </a:ext>
                </a:extLst>
              </p:cNvPr>
              <p:cNvSpPr/>
              <p:nvPr/>
            </p:nvSpPr>
            <p:spPr>
              <a:xfrm rot="20858558">
                <a:off x="3737113" y="981750"/>
                <a:ext cx="88900" cy="8636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8" name="Rectangle 37">
                <a:extLst>
                  <a:ext uri="{FF2B5EF4-FFF2-40B4-BE49-F238E27FC236}">
                    <a16:creationId xmlns:a16="http://schemas.microsoft.com/office/drawing/2014/main" id="{A8436816-39EA-BC49-848F-79BAEBEC64B8}"/>
                  </a:ext>
                </a:extLst>
              </p:cNvPr>
              <p:cNvSpPr/>
              <p:nvPr/>
            </p:nvSpPr>
            <p:spPr>
              <a:xfrm rot="19545102">
                <a:off x="2425148" y="918140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39" name="Rectangle 38">
                <a:extLst>
                  <a:ext uri="{FF2B5EF4-FFF2-40B4-BE49-F238E27FC236}">
                    <a16:creationId xmlns:a16="http://schemas.microsoft.com/office/drawing/2014/main" id="{E7873E03-FFD1-6343-82F0-72A35304E577}"/>
                  </a:ext>
                </a:extLst>
              </p:cNvPr>
              <p:cNvSpPr/>
              <p:nvPr/>
            </p:nvSpPr>
            <p:spPr>
              <a:xfrm rot="17976269">
                <a:off x="1097280" y="1959761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0" name="Rectangle 39">
                <a:extLst>
                  <a:ext uri="{FF2B5EF4-FFF2-40B4-BE49-F238E27FC236}">
                    <a16:creationId xmlns:a16="http://schemas.microsoft.com/office/drawing/2014/main" id="{E2EC3AC9-CCFB-5244-831A-1B4B7FA51E86}"/>
                  </a:ext>
                </a:extLst>
              </p:cNvPr>
              <p:cNvSpPr/>
              <p:nvPr/>
            </p:nvSpPr>
            <p:spPr>
              <a:xfrm rot="18012352">
                <a:off x="290222" y="2146617"/>
                <a:ext cx="88900" cy="158664"/>
              </a:xfrm>
              <a:prstGeom prst="rect">
                <a:avLst/>
              </a:prstGeom>
              <a:pattFill prst="trellis">
                <a:fgClr>
                  <a:schemeClr val="accent2"/>
                </a:fgClr>
                <a:bgClr>
                  <a:schemeClr val="bg1"/>
                </a:bgClr>
              </a:pattFill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1" name="Rectangle 40">
                <a:extLst>
                  <a:ext uri="{FF2B5EF4-FFF2-40B4-BE49-F238E27FC236}">
                    <a16:creationId xmlns:a16="http://schemas.microsoft.com/office/drawing/2014/main" id="{6A1F7B87-30F1-A54C-9B57-B1EB56CEE8DE}"/>
                  </a:ext>
                </a:extLst>
              </p:cNvPr>
              <p:cNvSpPr/>
              <p:nvPr/>
            </p:nvSpPr>
            <p:spPr>
              <a:xfrm rot="4594364">
                <a:off x="3816626" y="377452"/>
                <a:ext cx="88900" cy="158664"/>
              </a:xfrm>
              <a:prstGeom prst="rect">
                <a:avLst/>
              </a:prstGeom>
              <a:pattFill prst="trellis">
                <a:fgClr>
                  <a:schemeClr val="accent2"/>
                </a:fgClr>
                <a:bgClr>
                  <a:schemeClr val="bg1"/>
                </a:bgClr>
              </a:pattFill>
              <a:ln>
                <a:solidFill>
                  <a:schemeClr val="tx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2" name="Rectangle 41">
                <a:extLst>
                  <a:ext uri="{FF2B5EF4-FFF2-40B4-BE49-F238E27FC236}">
                    <a16:creationId xmlns:a16="http://schemas.microsoft.com/office/drawing/2014/main" id="{C3A1118F-34EE-6E47-82D2-1635C024C636}"/>
                  </a:ext>
                </a:extLst>
              </p:cNvPr>
              <p:cNvSpPr/>
              <p:nvPr/>
            </p:nvSpPr>
            <p:spPr>
              <a:xfrm rot="18012352">
                <a:off x="405517" y="2246007"/>
                <a:ext cx="88900" cy="8636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3" name="Rectangle 42">
                <a:extLst>
                  <a:ext uri="{FF2B5EF4-FFF2-40B4-BE49-F238E27FC236}">
                    <a16:creationId xmlns:a16="http://schemas.microsoft.com/office/drawing/2014/main" id="{C9906941-BC1A-A643-9269-FC2998B9FC4A}"/>
                  </a:ext>
                </a:extLst>
              </p:cNvPr>
              <p:cNvSpPr/>
              <p:nvPr/>
            </p:nvSpPr>
            <p:spPr>
              <a:xfrm rot="18012352">
                <a:off x="55658" y="1760979"/>
                <a:ext cx="88900" cy="86360"/>
              </a:xfrm>
              <a:prstGeom prst="rect">
                <a:avLst/>
              </a:prstGeom>
              <a:solidFill>
                <a:srgbClr val="FFFF00"/>
              </a:solidFill>
              <a:ln>
                <a:solidFill>
                  <a:schemeClr val="accent4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4" name="Rectangle 43">
                <a:extLst>
                  <a:ext uri="{FF2B5EF4-FFF2-40B4-BE49-F238E27FC236}">
                    <a16:creationId xmlns:a16="http://schemas.microsoft.com/office/drawing/2014/main" id="{87007A46-E1D7-8D47-A9B3-03A0EF33B035}"/>
                  </a:ext>
                </a:extLst>
              </p:cNvPr>
              <p:cNvSpPr/>
              <p:nvPr/>
            </p:nvSpPr>
            <p:spPr>
              <a:xfrm rot="18012352">
                <a:off x="1979874" y="2261911"/>
                <a:ext cx="45719" cy="452953"/>
              </a:xfrm>
              <a:prstGeom prst="rect">
                <a:avLst/>
              </a:prstGeom>
              <a:solidFill>
                <a:srgbClr val="FFFF00"/>
              </a:solidFill>
              <a:ln>
                <a:solidFill>
                  <a:schemeClr val="accent4">
                    <a:lumMod val="60000"/>
                    <a:lumOff val="4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5" name="Rectangle 44">
                <a:extLst>
                  <a:ext uri="{FF2B5EF4-FFF2-40B4-BE49-F238E27FC236}">
                    <a16:creationId xmlns:a16="http://schemas.microsoft.com/office/drawing/2014/main" id="{3EE6C188-1A45-9147-9CFF-963947BC9AF0}"/>
                  </a:ext>
                </a:extLst>
              </p:cNvPr>
              <p:cNvSpPr/>
              <p:nvPr/>
            </p:nvSpPr>
            <p:spPr>
              <a:xfrm rot="18345366">
                <a:off x="2103121" y="2067103"/>
                <a:ext cx="45719" cy="441505"/>
              </a:xfrm>
              <a:prstGeom prst="rect">
                <a:avLst/>
              </a:prstGeom>
              <a:solidFill>
                <a:srgbClr val="92D050"/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6" name="Rectangle 45">
                <a:extLst>
                  <a:ext uri="{FF2B5EF4-FFF2-40B4-BE49-F238E27FC236}">
                    <a16:creationId xmlns:a16="http://schemas.microsoft.com/office/drawing/2014/main" id="{B668913E-1EED-D144-B7B0-3C233CD4F425}"/>
                  </a:ext>
                </a:extLst>
              </p:cNvPr>
              <p:cNvSpPr/>
              <p:nvPr/>
            </p:nvSpPr>
            <p:spPr>
              <a:xfrm rot="18757558">
                <a:off x="2258171" y="1872296"/>
                <a:ext cx="45719" cy="44450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7" name="Rectangle 46">
                <a:extLst>
                  <a:ext uri="{FF2B5EF4-FFF2-40B4-BE49-F238E27FC236}">
                    <a16:creationId xmlns:a16="http://schemas.microsoft.com/office/drawing/2014/main" id="{174E9D9F-2C8E-EB4B-B65F-3ABAC7DFE811}"/>
                  </a:ext>
                </a:extLst>
              </p:cNvPr>
              <p:cNvSpPr/>
              <p:nvPr/>
            </p:nvSpPr>
            <p:spPr>
              <a:xfrm rot="19041386">
                <a:off x="2425148" y="1713270"/>
                <a:ext cx="51129" cy="450158"/>
              </a:xfrm>
              <a:prstGeom prst="rect">
                <a:avLst/>
              </a:prstGeom>
              <a:solidFill>
                <a:srgbClr val="00B0F0"/>
              </a:solidFill>
              <a:ln>
                <a:solidFill>
                  <a:schemeClr val="accent5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8" name="Rectangle 47">
                <a:extLst>
                  <a:ext uri="{FF2B5EF4-FFF2-40B4-BE49-F238E27FC236}">
                    <a16:creationId xmlns:a16="http://schemas.microsoft.com/office/drawing/2014/main" id="{2EA9AE19-7D2C-4F40-B820-6ADCF3622C64}"/>
                  </a:ext>
                </a:extLst>
              </p:cNvPr>
              <p:cNvSpPr/>
              <p:nvPr/>
            </p:nvSpPr>
            <p:spPr>
              <a:xfrm rot="19500908">
                <a:off x="2663687" y="1522439"/>
                <a:ext cx="45719" cy="429048"/>
              </a:xfrm>
              <a:prstGeom prst="rect">
                <a:avLst/>
              </a:prstGeom>
              <a:solidFill>
                <a:srgbClr val="0070C0"/>
              </a:solidFill>
              <a:ln>
                <a:solidFill>
                  <a:schemeClr val="accent1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49" name="Rectangle 48">
                <a:extLst>
                  <a:ext uri="{FF2B5EF4-FFF2-40B4-BE49-F238E27FC236}">
                    <a16:creationId xmlns:a16="http://schemas.microsoft.com/office/drawing/2014/main" id="{6E591F13-7D43-A347-9411-867A1F0E54EF}"/>
                  </a:ext>
                </a:extLst>
              </p:cNvPr>
              <p:cNvSpPr/>
              <p:nvPr/>
            </p:nvSpPr>
            <p:spPr>
              <a:xfrm rot="20412215">
                <a:off x="3244132" y="1212338"/>
                <a:ext cx="45719" cy="401417"/>
              </a:xfrm>
              <a:prstGeom prst="rect">
                <a:avLst/>
              </a:prstGeom>
              <a:solidFill>
                <a:srgbClr val="FF0000"/>
              </a:solidFill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0" name="Rectangle 49">
                <a:extLst>
                  <a:ext uri="{FF2B5EF4-FFF2-40B4-BE49-F238E27FC236}">
                    <a16:creationId xmlns:a16="http://schemas.microsoft.com/office/drawing/2014/main" id="{8BE31BBA-114B-604B-A0F3-BAB63E99C2A8}"/>
                  </a:ext>
                </a:extLst>
              </p:cNvPr>
              <p:cNvSpPr/>
              <p:nvPr/>
            </p:nvSpPr>
            <p:spPr>
              <a:xfrm rot="20175771">
                <a:off x="3069203" y="1283900"/>
                <a:ext cx="45719" cy="415134"/>
              </a:xfrm>
              <a:prstGeom prst="rect">
                <a:avLst/>
              </a:prstGeom>
              <a:solidFill>
                <a:srgbClr val="FF3399"/>
              </a:solidFill>
              <a:ln>
                <a:solidFill>
                  <a:srgbClr val="FF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1" name="Rectangle 50">
                <a:extLst>
                  <a:ext uri="{FF2B5EF4-FFF2-40B4-BE49-F238E27FC236}">
                    <a16:creationId xmlns:a16="http://schemas.microsoft.com/office/drawing/2014/main" id="{CD68EF9F-5CB8-6A4D-B0A4-A3D5D67B183F}"/>
                  </a:ext>
                </a:extLst>
              </p:cNvPr>
              <p:cNvSpPr/>
              <p:nvPr/>
            </p:nvSpPr>
            <p:spPr>
              <a:xfrm rot="19757672">
                <a:off x="2822713" y="1419072"/>
                <a:ext cx="47604" cy="417019"/>
              </a:xfrm>
              <a:prstGeom prst="rect">
                <a:avLst/>
              </a:prstGeom>
              <a:solidFill>
                <a:srgbClr val="7030A0"/>
              </a:solidFill>
              <a:ln>
                <a:solidFill>
                  <a:schemeClr val="accent5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2" name="Rectangle 51">
                <a:extLst>
                  <a:ext uri="{FF2B5EF4-FFF2-40B4-BE49-F238E27FC236}">
                    <a16:creationId xmlns:a16="http://schemas.microsoft.com/office/drawing/2014/main" id="{5D4FE771-FD6F-7946-BE85-C405A942D171}"/>
                  </a:ext>
                </a:extLst>
              </p:cNvPr>
              <p:cNvSpPr/>
              <p:nvPr/>
            </p:nvSpPr>
            <p:spPr>
              <a:xfrm>
                <a:off x="4055165" y="2484547"/>
                <a:ext cx="45719" cy="401887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3" name="Rectangle 52">
                <a:extLst>
                  <a:ext uri="{FF2B5EF4-FFF2-40B4-BE49-F238E27FC236}">
                    <a16:creationId xmlns:a16="http://schemas.microsoft.com/office/drawing/2014/main" id="{396397C5-C254-BB49-87F1-9E1CCACB18FC}"/>
                  </a:ext>
                </a:extLst>
              </p:cNvPr>
              <p:cNvSpPr/>
              <p:nvPr/>
            </p:nvSpPr>
            <p:spPr>
              <a:xfrm rot="20311001">
                <a:off x="2957885" y="655747"/>
                <a:ext cx="88900" cy="86360"/>
              </a:xfrm>
              <a:prstGeom prst="rect">
                <a:avLst/>
              </a:prstGeom>
              <a:ln/>
            </p:spPr>
            <p:style>
              <a:lnRef idx="1">
                <a:schemeClr val="dk1"/>
              </a:lnRef>
              <a:fillRef idx="2">
                <a:schemeClr val="dk1"/>
              </a:fillRef>
              <a:effectRef idx="1">
                <a:schemeClr val="dk1"/>
              </a:effectRef>
              <a:fontRef idx="minor">
                <a:schemeClr val="dk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4" name="Rectangle 53">
                <a:extLst>
                  <a:ext uri="{FF2B5EF4-FFF2-40B4-BE49-F238E27FC236}">
                    <a16:creationId xmlns:a16="http://schemas.microsoft.com/office/drawing/2014/main" id="{C2F88520-46ED-7741-9380-C741E7C3B6F1}"/>
                  </a:ext>
                </a:extLst>
              </p:cNvPr>
              <p:cNvSpPr/>
              <p:nvPr/>
            </p:nvSpPr>
            <p:spPr>
              <a:xfrm rot="18012352">
                <a:off x="842838" y="2246008"/>
                <a:ext cx="88900" cy="86360"/>
              </a:xfrm>
              <a:prstGeom prst="rect">
                <a:avLst/>
              </a:prstGeom>
              <a:solidFill>
                <a:srgbClr val="92D050"/>
              </a:solidFill>
              <a:ln>
                <a:solidFill>
                  <a:schemeClr val="accent6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5" name="Rectangle 54">
                <a:extLst>
                  <a:ext uri="{FF2B5EF4-FFF2-40B4-BE49-F238E27FC236}">
                    <a16:creationId xmlns:a16="http://schemas.microsoft.com/office/drawing/2014/main" id="{745F86BD-3558-944E-BBEE-FD93963474D2}"/>
                  </a:ext>
                </a:extLst>
              </p:cNvPr>
              <p:cNvSpPr/>
              <p:nvPr/>
            </p:nvSpPr>
            <p:spPr>
              <a:xfrm rot="18012352">
                <a:off x="540689" y="2071078"/>
                <a:ext cx="88900" cy="86360"/>
              </a:xfrm>
              <a:prstGeom prst="rect">
                <a:avLst/>
              </a:prstGeom>
              <a:solidFill>
                <a:srgbClr val="00B0F0"/>
              </a:solidFill>
              <a:ln>
                <a:solidFill>
                  <a:schemeClr val="accent5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6" name="Rectangle 55">
                <a:extLst>
                  <a:ext uri="{FF2B5EF4-FFF2-40B4-BE49-F238E27FC236}">
                    <a16:creationId xmlns:a16="http://schemas.microsoft.com/office/drawing/2014/main" id="{6E1E7B05-1803-834E-ADD1-A8D77AB1FB1F}"/>
                  </a:ext>
                </a:extLst>
              </p:cNvPr>
              <p:cNvSpPr/>
              <p:nvPr/>
            </p:nvSpPr>
            <p:spPr>
              <a:xfrm rot="20419705">
                <a:off x="3538330" y="297938"/>
                <a:ext cx="88900" cy="86360"/>
              </a:xfrm>
              <a:prstGeom prst="rect">
                <a:avLst/>
              </a:prstGeom>
              <a:solidFill>
                <a:srgbClr val="FF3399"/>
              </a:solidFill>
              <a:ln>
                <a:solidFill>
                  <a:srgbClr val="FF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7" name="Rectangle 56">
                <a:extLst>
                  <a:ext uri="{FF2B5EF4-FFF2-40B4-BE49-F238E27FC236}">
                    <a16:creationId xmlns:a16="http://schemas.microsoft.com/office/drawing/2014/main" id="{FCF69A17-1052-D247-93D9-A012C042CAB0}"/>
                  </a:ext>
                </a:extLst>
              </p:cNvPr>
              <p:cNvSpPr/>
              <p:nvPr/>
            </p:nvSpPr>
            <p:spPr>
              <a:xfrm rot="20419705">
                <a:off x="3307742" y="401305"/>
                <a:ext cx="88900" cy="86360"/>
              </a:xfrm>
              <a:prstGeom prst="rect">
                <a:avLst/>
              </a:prstGeom>
              <a:solidFill>
                <a:srgbClr val="0070C0"/>
              </a:solidFill>
              <a:ln>
                <a:solidFill>
                  <a:schemeClr val="accent1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8" name="Rectangle 57">
                <a:extLst>
                  <a:ext uri="{FF2B5EF4-FFF2-40B4-BE49-F238E27FC236}">
                    <a16:creationId xmlns:a16="http://schemas.microsoft.com/office/drawing/2014/main" id="{60DB687F-002F-F645-A79A-ED863B55BC74}"/>
                  </a:ext>
                </a:extLst>
              </p:cNvPr>
              <p:cNvSpPr/>
              <p:nvPr/>
            </p:nvSpPr>
            <p:spPr>
              <a:xfrm rot="20419705">
                <a:off x="3450866" y="43497"/>
                <a:ext cx="88900" cy="86360"/>
              </a:xfrm>
              <a:prstGeom prst="rect">
                <a:avLst/>
              </a:prstGeom>
              <a:solidFill>
                <a:srgbClr val="7030A0"/>
              </a:solidFill>
              <a:ln>
                <a:solidFill>
                  <a:schemeClr val="accent5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59" name="Rectangle 58">
                <a:extLst>
                  <a:ext uri="{FF2B5EF4-FFF2-40B4-BE49-F238E27FC236}">
                    <a16:creationId xmlns:a16="http://schemas.microsoft.com/office/drawing/2014/main" id="{B475BC07-3DD8-CD40-80CB-7BF31390F337}"/>
                  </a:ext>
                </a:extLst>
              </p:cNvPr>
              <p:cNvSpPr/>
              <p:nvPr/>
            </p:nvSpPr>
            <p:spPr>
              <a:xfrm rot="20419705">
                <a:off x="3188473" y="59399"/>
                <a:ext cx="88900" cy="86360"/>
              </a:xfrm>
              <a:prstGeom prst="rect">
                <a:avLst/>
              </a:prstGeom>
              <a:solidFill>
                <a:srgbClr val="FF0000"/>
              </a:solidFill>
              <a:ln>
                <a:solidFill>
                  <a:srgbClr val="C00000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0" name="Rectangle 59">
                <a:extLst>
                  <a:ext uri="{FF2B5EF4-FFF2-40B4-BE49-F238E27FC236}">
                    <a16:creationId xmlns:a16="http://schemas.microsoft.com/office/drawing/2014/main" id="{DB17F3D4-9084-3740-A557-471E047AA97E}"/>
                  </a:ext>
                </a:extLst>
              </p:cNvPr>
              <p:cNvSpPr/>
              <p:nvPr/>
            </p:nvSpPr>
            <p:spPr>
              <a:xfrm>
                <a:off x="3784821" y="1116923"/>
                <a:ext cx="88900" cy="5729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1" name="Rectangle 60">
                <a:extLst>
                  <a:ext uri="{FF2B5EF4-FFF2-40B4-BE49-F238E27FC236}">
                    <a16:creationId xmlns:a16="http://schemas.microsoft.com/office/drawing/2014/main" id="{8B846C78-605C-FF49-8186-6AD1333B2338}"/>
                  </a:ext>
                </a:extLst>
              </p:cNvPr>
              <p:cNvSpPr/>
              <p:nvPr/>
            </p:nvSpPr>
            <p:spPr>
              <a:xfrm>
                <a:off x="3880236" y="1116923"/>
                <a:ext cx="88900" cy="57290"/>
              </a:xfrm>
              <a:prstGeom prst="rect">
                <a:avLst/>
              </a:prstGeom>
              <a:solidFill>
                <a:schemeClr val="accent6">
                  <a:lumMod val="75000"/>
                </a:schemeClr>
              </a:solidFill>
              <a:ln>
                <a:solidFill>
                  <a:schemeClr val="accent6">
                    <a:lumMod val="50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2" name="Rectangle 61">
                <a:extLst>
                  <a:ext uri="{FF2B5EF4-FFF2-40B4-BE49-F238E27FC236}">
                    <a16:creationId xmlns:a16="http://schemas.microsoft.com/office/drawing/2014/main" id="{C4C4ED26-461B-2446-A594-912AA5C3587B}"/>
                  </a:ext>
                </a:extLst>
              </p:cNvPr>
              <p:cNvSpPr/>
              <p:nvPr/>
            </p:nvSpPr>
            <p:spPr>
              <a:xfrm>
                <a:off x="302149" y="2420937"/>
                <a:ext cx="113753" cy="101175"/>
              </a:xfrm>
              <a:prstGeom prst="rect">
                <a:avLst/>
              </a:prstGeom>
              <a:solidFill>
                <a:schemeClr val="accent2"/>
              </a:solidFill>
              <a:ln>
                <a:solidFill>
                  <a:schemeClr val="accent2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3" name="Rectangle 62">
                <a:extLst>
                  <a:ext uri="{FF2B5EF4-FFF2-40B4-BE49-F238E27FC236}">
                    <a16:creationId xmlns:a16="http://schemas.microsoft.com/office/drawing/2014/main" id="{6576FF7A-607F-3F48-9A02-C5F3BB37DF32}"/>
                  </a:ext>
                </a:extLst>
              </p:cNvPr>
              <p:cNvSpPr/>
              <p:nvPr/>
            </p:nvSpPr>
            <p:spPr>
              <a:xfrm rot="1793275">
                <a:off x="675861" y="2031323"/>
                <a:ext cx="491715" cy="101175"/>
              </a:xfrm>
              <a:prstGeom prst="rect">
                <a:avLst/>
              </a:prstGeom>
              <a:pattFill prst="dashHorz">
                <a:fgClr>
                  <a:schemeClr val="accent2"/>
                </a:fgClr>
                <a:bgClr>
                  <a:schemeClr val="bg1"/>
                </a:bgClr>
              </a:pattFill>
              <a:ln>
                <a:solidFill>
                  <a:schemeClr val="accent2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4" name="Rectangle 63">
                <a:extLst>
                  <a:ext uri="{FF2B5EF4-FFF2-40B4-BE49-F238E27FC236}">
                    <a16:creationId xmlns:a16="http://schemas.microsoft.com/office/drawing/2014/main" id="{AB1227EB-28EB-E246-8588-99644798E4C6}"/>
                  </a:ext>
                </a:extLst>
              </p:cNvPr>
              <p:cNvSpPr/>
              <p:nvPr/>
            </p:nvSpPr>
            <p:spPr>
              <a:xfrm rot="1793275">
                <a:off x="556591" y="2134690"/>
                <a:ext cx="595731" cy="72294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5" name="Rectangle 64">
                <a:extLst>
                  <a:ext uri="{FF2B5EF4-FFF2-40B4-BE49-F238E27FC236}">
                    <a16:creationId xmlns:a16="http://schemas.microsoft.com/office/drawing/2014/main" id="{61BE3B55-9F1B-B741-BDFB-1BF36FADB564}"/>
                  </a:ext>
                </a:extLst>
              </p:cNvPr>
              <p:cNvSpPr/>
              <p:nvPr/>
            </p:nvSpPr>
            <p:spPr>
              <a:xfrm rot="1793275">
                <a:off x="564542" y="2301667"/>
                <a:ext cx="325942" cy="72009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6" name="Rectangle 65">
                <a:extLst>
                  <a:ext uri="{FF2B5EF4-FFF2-40B4-BE49-F238E27FC236}">
                    <a16:creationId xmlns:a16="http://schemas.microsoft.com/office/drawing/2014/main" id="{33737AE2-DBBA-2244-A9E9-657EE02823D3}"/>
                  </a:ext>
                </a:extLst>
              </p:cNvPr>
              <p:cNvSpPr/>
              <p:nvPr/>
            </p:nvSpPr>
            <p:spPr>
              <a:xfrm rot="1793275">
                <a:off x="739471" y="2420937"/>
                <a:ext cx="93253" cy="57221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7" name="Rectangle 66">
                <a:extLst>
                  <a:ext uri="{FF2B5EF4-FFF2-40B4-BE49-F238E27FC236}">
                    <a16:creationId xmlns:a16="http://schemas.microsoft.com/office/drawing/2014/main" id="{5537113E-3DA8-F640-AB82-21A909239A11}"/>
                  </a:ext>
                </a:extLst>
              </p:cNvPr>
              <p:cNvSpPr/>
              <p:nvPr/>
            </p:nvSpPr>
            <p:spPr>
              <a:xfrm rot="4234456">
                <a:off x="2878372" y="488770"/>
                <a:ext cx="491715" cy="101175"/>
              </a:xfrm>
              <a:prstGeom prst="rect">
                <a:avLst/>
              </a:prstGeom>
              <a:pattFill prst="dashHorz">
                <a:fgClr>
                  <a:schemeClr val="accent2"/>
                </a:fgClr>
                <a:bgClr>
                  <a:schemeClr val="bg1"/>
                </a:bgClr>
              </a:pattFill>
              <a:ln>
                <a:solidFill>
                  <a:schemeClr val="accent2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8" name="Rectangle 67">
                <a:extLst>
                  <a:ext uri="{FF2B5EF4-FFF2-40B4-BE49-F238E27FC236}">
                    <a16:creationId xmlns:a16="http://schemas.microsoft.com/office/drawing/2014/main" id="{73485C92-F4B8-5447-BC8A-CA3F957C4415}"/>
                  </a:ext>
                </a:extLst>
              </p:cNvPr>
              <p:cNvSpPr/>
              <p:nvPr/>
            </p:nvSpPr>
            <p:spPr>
              <a:xfrm rot="4207632">
                <a:off x="3295816" y="373476"/>
                <a:ext cx="398727" cy="106560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69" name="Rectangle 68">
                <a:extLst>
                  <a:ext uri="{FF2B5EF4-FFF2-40B4-BE49-F238E27FC236}">
                    <a16:creationId xmlns:a16="http://schemas.microsoft.com/office/drawing/2014/main" id="{58D28ED1-F547-B146-972F-A9D419702102}"/>
                  </a:ext>
                </a:extLst>
              </p:cNvPr>
              <p:cNvSpPr/>
              <p:nvPr/>
            </p:nvSpPr>
            <p:spPr>
              <a:xfrm rot="4289638">
                <a:off x="2985715" y="413232"/>
                <a:ext cx="508635" cy="104192"/>
              </a:xfrm>
              <a:prstGeom prst="rect">
                <a:avLst/>
              </a:prstGeom>
              <a:solidFill>
                <a:schemeClr val="bg1"/>
              </a:solid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0" name="Rectangle 69">
                <a:extLst>
                  <a:ext uri="{FF2B5EF4-FFF2-40B4-BE49-F238E27FC236}">
                    <a16:creationId xmlns:a16="http://schemas.microsoft.com/office/drawing/2014/main" id="{2B8229E7-F755-0D4F-83D8-05622083EC46}"/>
                  </a:ext>
                </a:extLst>
              </p:cNvPr>
              <p:cNvSpPr/>
              <p:nvPr/>
            </p:nvSpPr>
            <p:spPr>
              <a:xfrm rot="3739545">
                <a:off x="2540441" y="850554"/>
                <a:ext cx="201708" cy="120925"/>
              </a:xfrm>
              <a:prstGeom prst="rect">
                <a:avLst/>
              </a:prstGeom>
              <a:pattFill prst="dashHorz">
                <a:fgClr>
                  <a:schemeClr val="accent2"/>
                </a:fgClr>
                <a:bgClr>
                  <a:schemeClr val="bg1"/>
                </a:bgClr>
              </a:pattFill>
              <a:ln>
                <a:solidFill>
                  <a:schemeClr val="accent2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1" name="Rectangle 70">
                <a:extLst>
                  <a:ext uri="{FF2B5EF4-FFF2-40B4-BE49-F238E27FC236}">
                    <a16:creationId xmlns:a16="http://schemas.microsoft.com/office/drawing/2014/main" id="{ABDF5BA4-F28F-2E47-9C11-B314237BF7E4}"/>
                  </a:ext>
                </a:extLst>
              </p:cNvPr>
              <p:cNvSpPr/>
              <p:nvPr/>
            </p:nvSpPr>
            <p:spPr>
              <a:xfrm rot="2952741">
                <a:off x="1987826" y="1212338"/>
                <a:ext cx="201708" cy="120925"/>
              </a:xfrm>
              <a:prstGeom prst="rect">
                <a:avLst/>
              </a:prstGeom>
              <a:pattFill prst="dashHorz">
                <a:fgClr>
                  <a:schemeClr val="accent2"/>
                </a:fgClr>
                <a:bgClr>
                  <a:schemeClr val="bg1"/>
                </a:bgClr>
              </a:pattFill>
              <a:ln>
                <a:solidFill>
                  <a:schemeClr val="accent2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2" name="Rectangle 71">
                <a:extLst>
                  <a:ext uri="{FF2B5EF4-FFF2-40B4-BE49-F238E27FC236}">
                    <a16:creationId xmlns:a16="http://schemas.microsoft.com/office/drawing/2014/main" id="{E0998F25-97AD-544E-B309-BA00870F016F}"/>
                  </a:ext>
                </a:extLst>
              </p:cNvPr>
              <p:cNvSpPr/>
              <p:nvPr/>
            </p:nvSpPr>
            <p:spPr>
              <a:xfrm rot="2312740">
                <a:off x="1542553" y="1673514"/>
                <a:ext cx="201708" cy="120925"/>
              </a:xfrm>
              <a:prstGeom prst="rect">
                <a:avLst/>
              </a:prstGeom>
              <a:pattFill prst="dashHorz">
                <a:fgClr>
                  <a:schemeClr val="accent2"/>
                </a:fgClr>
                <a:bgClr>
                  <a:schemeClr val="bg1"/>
                </a:bgClr>
              </a:pattFill>
              <a:ln>
                <a:solidFill>
                  <a:schemeClr val="accent2">
                    <a:lumMod val="75000"/>
                  </a:schemeClr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3" name="Rectangle 72">
                <a:extLst>
                  <a:ext uri="{FF2B5EF4-FFF2-40B4-BE49-F238E27FC236}">
                    <a16:creationId xmlns:a16="http://schemas.microsoft.com/office/drawing/2014/main" id="{8F618C2B-48A5-BA42-B369-03999088C807}"/>
                  </a:ext>
                </a:extLst>
              </p:cNvPr>
              <p:cNvSpPr/>
              <p:nvPr/>
            </p:nvSpPr>
            <p:spPr>
              <a:xfrm rot="1793275">
                <a:off x="461175" y="2285764"/>
                <a:ext cx="595731" cy="72294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4" name="Rectangle 73">
                <a:extLst>
                  <a:ext uri="{FF2B5EF4-FFF2-40B4-BE49-F238E27FC236}">
                    <a16:creationId xmlns:a16="http://schemas.microsoft.com/office/drawing/2014/main" id="{AF1D956B-3091-764D-99FC-24F37A04432D}"/>
                  </a:ext>
                </a:extLst>
              </p:cNvPr>
              <p:cNvSpPr/>
              <p:nvPr/>
            </p:nvSpPr>
            <p:spPr>
              <a:xfrm rot="1793275">
                <a:off x="0" y="1904102"/>
                <a:ext cx="357205" cy="75837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5" name="Rectangle 74">
                <a:extLst>
                  <a:ext uri="{FF2B5EF4-FFF2-40B4-BE49-F238E27FC236}">
                    <a16:creationId xmlns:a16="http://schemas.microsoft.com/office/drawing/2014/main" id="{E1BDB4DB-8FBA-BB4A-8E15-4B46BE9EF2D8}"/>
                  </a:ext>
                </a:extLst>
              </p:cNvPr>
              <p:cNvSpPr/>
              <p:nvPr/>
            </p:nvSpPr>
            <p:spPr>
              <a:xfrm rot="1793275">
                <a:off x="95415" y="1753027"/>
                <a:ext cx="357205" cy="75837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6" name="Rectangle 75">
                <a:extLst>
                  <a:ext uri="{FF2B5EF4-FFF2-40B4-BE49-F238E27FC236}">
                    <a16:creationId xmlns:a16="http://schemas.microsoft.com/office/drawing/2014/main" id="{F9564146-002D-DB45-9707-36D84422FD90}"/>
                  </a:ext>
                </a:extLst>
              </p:cNvPr>
              <p:cNvSpPr/>
              <p:nvPr/>
            </p:nvSpPr>
            <p:spPr>
              <a:xfrm rot="1793275">
                <a:off x="278295" y="2190349"/>
                <a:ext cx="512681" cy="73307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7" name="Rectangle 76">
                <a:extLst>
                  <a:ext uri="{FF2B5EF4-FFF2-40B4-BE49-F238E27FC236}">
                    <a16:creationId xmlns:a16="http://schemas.microsoft.com/office/drawing/2014/main" id="{77B100C5-5018-BE45-95EA-CE03D906BCE2}"/>
                  </a:ext>
                </a:extLst>
              </p:cNvPr>
              <p:cNvSpPr/>
              <p:nvPr/>
            </p:nvSpPr>
            <p:spPr>
              <a:xfrm rot="1793275">
                <a:off x="190831" y="2349375"/>
                <a:ext cx="512681" cy="73307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8" name="Rectangle 77">
                <a:extLst>
                  <a:ext uri="{FF2B5EF4-FFF2-40B4-BE49-F238E27FC236}">
                    <a16:creationId xmlns:a16="http://schemas.microsoft.com/office/drawing/2014/main" id="{65D9CBE9-9ACE-6248-9FA5-9BDAAF645F8D}"/>
                  </a:ext>
                </a:extLst>
              </p:cNvPr>
              <p:cNvSpPr/>
              <p:nvPr/>
            </p:nvSpPr>
            <p:spPr>
              <a:xfrm rot="4272888">
                <a:off x="3379304" y="234328"/>
                <a:ext cx="537694" cy="69037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79" name="Rectangle 78">
                <a:extLst>
                  <a:ext uri="{FF2B5EF4-FFF2-40B4-BE49-F238E27FC236}">
                    <a16:creationId xmlns:a16="http://schemas.microsoft.com/office/drawing/2014/main" id="{6CDCC499-DC7D-ED49-BDE1-0F824B23769B}"/>
                  </a:ext>
                </a:extLst>
              </p:cNvPr>
              <p:cNvSpPr/>
              <p:nvPr/>
            </p:nvSpPr>
            <p:spPr>
              <a:xfrm rot="4272888">
                <a:off x="3204375" y="289987"/>
                <a:ext cx="537694" cy="69037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80" name="Rectangle 79">
                <a:extLst>
                  <a:ext uri="{FF2B5EF4-FFF2-40B4-BE49-F238E27FC236}">
                    <a16:creationId xmlns:a16="http://schemas.microsoft.com/office/drawing/2014/main" id="{EDF7739B-E1E9-9D40-9EEE-171E05A68274}"/>
                  </a:ext>
                </a:extLst>
              </p:cNvPr>
              <p:cNvSpPr/>
              <p:nvPr/>
            </p:nvSpPr>
            <p:spPr>
              <a:xfrm rot="4272888">
                <a:off x="3097033" y="286011"/>
                <a:ext cx="618848" cy="66778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81" name="Rectangle 80">
                <a:extLst>
                  <a:ext uri="{FF2B5EF4-FFF2-40B4-BE49-F238E27FC236}">
                    <a16:creationId xmlns:a16="http://schemas.microsoft.com/office/drawing/2014/main" id="{C5AD4090-FB14-5F44-BD0D-B678B74ADD96}"/>
                  </a:ext>
                </a:extLst>
              </p:cNvPr>
              <p:cNvSpPr/>
              <p:nvPr/>
            </p:nvSpPr>
            <p:spPr>
              <a:xfrm rot="4272888">
                <a:off x="2922104" y="341670"/>
                <a:ext cx="618848" cy="66778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  <p:sp>
            <p:nvSpPr>
              <p:cNvPr id="82" name="Rectangle 81">
                <a:extLst>
                  <a:ext uri="{FF2B5EF4-FFF2-40B4-BE49-F238E27FC236}">
                    <a16:creationId xmlns:a16="http://schemas.microsoft.com/office/drawing/2014/main" id="{06230D36-0658-6C42-9B9F-78F5F13E6BDB}"/>
                  </a:ext>
                </a:extLst>
              </p:cNvPr>
              <p:cNvSpPr/>
              <p:nvPr/>
            </p:nvSpPr>
            <p:spPr>
              <a:xfrm rot="20748976">
                <a:off x="3768918" y="329743"/>
                <a:ext cx="152434" cy="69174"/>
              </a:xfrm>
              <a:prstGeom prst="rect">
                <a:avLst/>
              </a:prstGeom>
              <a:pattFill prst="wdUpDiag">
                <a:fgClr>
                  <a:schemeClr val="accent1"/>
                </a:fgClr>
                <a:bgClr>
                  <a:schemeClr val="bg1"/>
                </a:bgClr>
              </a:pattFill>
              <a:ln>
                <a:solidFill>
                  <a:schemeClr val="bg1"/>
                </a:solidFill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ot="0" spcFirstLastPara="0" vert="horz" wrap="square" lIns="91440" tIns="45720" rIns="91440" bIns="45720" numCol="1" spcCol="0" rtlCol="0" fromWordArt="0" anchor="ctr" anchorCtr="0" forceAA="0" compatLnSpc="1">
                <a:prstTxWarp prst="textNoShape">
                  <a:avLst/>
                </a:prstTxWarp>
                <a:noAutofit/>
              </a:bodyPr>
              <a:lstStyle/>
              <a:p>
                <a:endParaRPr lang="sv-SE"/>
              </a:p>
            </p:txBody>
          </p:sp>
        </p:grp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0BB8DD4A-34E9-0045-8397-1661FB00E56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36E68E3-6ECB-A148-A64B-B13B71391F2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Mainly geographical</a:t>
            </a:r>
          </a:p>
          <a:p>
            <a:r>
              <a:rPr lang="en-GB" dirty="0"/>
              <a:t>Grounding zones</a:t>
            </a:r>
          </a:p>
          <a:p>
            <a:r>
              <a:rPr lang="en-GB" dirty="0"/>
              <a:t>Distance(/separation?) from noise-inducing equipment</a:t>
            </a:r>
          </a:p>
          <a:p>
            <a:r>
              <a:rPr lang="en-GB" dirty="0"/>
              <a:t>Cable lengths and signal integrity (analogue)</a:t>
            </a:r>
          </a:p>
          <a:p>
            <a:r>
              <a:rPr lang="en-GB" dirty="0"/>
              <a:t>Area usage</a:t>
            </a:r>
          </a:p>
          <a:p>
            <a:r>
              <a:rPr lang="en-GB" dirty="0"/>
              <a:t>Accessible infrastructure (power, gas feeds)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6B038D77-4496-FF4D-8813-571799BA3C3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3309C2E-0967-944C-8967-31A90069D3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4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23CCBA65-4AEA-F74D-831C-5782586EB9CF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Constraints</a:t>
            </a:r>
          </a:p>
        </p:txBody>
      </p:sp>
    </p:spTree>
    <p:extLst>
      <p:ext uri="{BB962C8B-B14F-4D97-AF65-F5344CB8AC3E}">
        <p14:creationId xmlns:p14="http://schemas.microsoft.com/office/powerpoint/2010/main" val="46329371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97FB4E4-B1F4-7A4D-B60A-55D49D1CEC2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F758015-4A4C-DF46-8BC8-513FD9F59E9D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Standard detector rack, possibly mini-rack</a:t>
            </a:r>
          </a:p>
          <a:p>
            <a:r>
              <a:rPr lang="en-GB" dirty="0"/>
              <a:t>Space estimate—</a:t>
            </a:r>
            <a:r>
              <a:rPr lang="en-GB" b="1" dirty="0"/>
              <a:t>worst case</a:t>
            </a:r>
            <a:r>
              <a:rPr lang="en-GB" dirty="0"/>
              <a:t>:</a:t>
            </a:r>
          </a:p>
          <a:p>
            <a:pPr lvl="1"/>
            <a:r>
              <a:rPr lang="en-GB" dirty="0"/>
              <a:t>BM readout			6U</a:t>
            </a:r>
          </a:p>
          <a:p>
            <a:pPr lvl="1"/>
            <a:r>
              <a:rPr lang="en-GB" dirty="0"/>
              <a:t>Crate for modular electronics	5U</a:t>
            </a:r>
          </a:p>
          <a:p>
            <a:pPr lvl="1"/>
            <a:r>
              <a:rPr lang="en-GB" dirty="0"/>
              <a:t>Switch(</a:t>
            </a:r>
            <a:r>
              <a:rPr lang="en-GB" dirty="0" err="1"/>
              <a:t>es</a:t>
            </a:r>
            <a:r>
              <a:rPr lang="en-GB" dirty="0"/>
              <a:t>) 			3U</a:t>
            </a:r>
          </a:p>
          <a:p>
            <a:pPr lvl="1"/>
            <a:r>
              <a:rPr lang="en-GB" dirty="0"/>
              <a:t>UPS 				6U</a:t>
            </a:r>
          </a:p>
          <a:p>
            <a:pPr lvl="1"/>
            <a:r>
              <a:rPr lang="en-GB" dirty="0"/>
              <a:t>IOC machine/EVR host 		1U</a:t>
            </a:r>
          </a:p>
          <a:p>
            <a:pPr lvl="1"/>
            <a:r>
              <a:rPr lang="en-GB" dirty="0"/>
              <a:t>IFB300 				1U</a:t>
            </a:r>
          </a:p>
          <a:p>
            <a:pPr lvl="1"/>
            <a:r>
              <a:rPr lang="en-GB" dirty="0"/>
              <a:t>Sum total 			= 21U		// Approximately half the volume of our detector racks</a:t>
            </a:r>
          </a:p>
          <a:p>
            <a:r>
              <a:rPr lang="en-GB" dirty="0"/>
              <a:t>More reasonable to assume something like 10U total</a:t>
            </a:r>
          </a:p>
          <a:p>
            <a:pPr lvl="1"/>
            <a:r>
              <a:rPr lang="en-GB" dirty="0"/>
              <a:t>i.e. very small footprint compared to full detector system (thousands of channels, etc.)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72C1A293-4F1A-8F4B-ABD1-4424563F7DC6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Beam monitor systems</a:t>
            </a:r>
          </a:p>
          <a:p>
            <a:endParaRPr lang="en-GB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208A45A-7BC1-5746-B17C-672FD5A6BF0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IKON17 11/9–2019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30DFAB-4EBE-984D-A5B1-45C59CB44EB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5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14777665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99A877B-62A3-F246-B88C-1CB5EDF2D6E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A41921F-EF13-8843-A6FF-07C566D1316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sz="1800" dirty="0"/>
              <a:t>Architecture overview as shown on previous IKONs</a:t>
            </a:r>
          </a:p>
          <a:p>
            <a:r>
              <a:rPr lang="en-GB" sz="1800" dirty="0"/>
              <a:t>The data will be available to all users, instrument team, technical experts, facility in appropriate views as enabled by the proposed architectures</a:t>
            </a:r>
            <a:endParaRPr lang="en-GB" sz="1100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13D4CEA-B689-9A40-BDFB-1A5AE2E5E6B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ED1E001-0036-4D4C-82F9-CB03255F243F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6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BA2C7071-0C79-D54E-A0C7-EF6746677420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Data infrastructure architecture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F68780E7-0629-B445-80E8-FA35E03F1D69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2" b="16936"/>
          <a:stretch/>
        </p:blipFill>
        <p:spPr>
          <a:xfrm>
            <a:off x="6096000" y="3044282"/>
            <a:ext cx="5412071" cy="3174574"/>
          </a:xfrm>
          <a:prstGeom prst="rect">
            <a:avLst/>
          </a:prstGeom>
        </p:spPr>
      </p:pic>
      <p:pic>
        <p:nvPicPr>
          <p:cNvPr id="8" name="Picture 7">
            <a:extLst>
              <a:ext uri="{FF2B5EF4-FFF2-40B4-BE49-F238E27FC236}">
                <a16:creationId xmlns:a16="http://schemas.microsoft.com/office/drawing/2014/main" id="{383D8C0A-35EE-D64E-A636-88F2839C5E3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10077" y="3044282"/>
            <a:ext cx="5585923" cy="317457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99901953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3BD7706-73A8-B848-B7B8-CB951F9DFC6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CB822CD6-E256-6E46-87FA-6692E2F866E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C1E5E332-436A-AB49-9B4D-255F3F45186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7</a:t>
            </a:fld>
            <a:endParaRPr lang="en-GB" dirty="0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3835368A-9605-BA47-8B46-7078CC102D2A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Vertical Integration Project: V20 tests, controls and readout</a:t>
            </a:r>
          </a:p>
        </p:txBody>
      </p:sp>
      <p:pic>
        <p:nvPicPr>
          <p:cNvPr id="114" name="Content Placeholder 113">
            <a:extLst>
              <a:ext uri="{FF2B5EF4-FFF2-40B4-BE49-F238E27FC236}">
                <a16:creationId xmlns:a16="http://schemas.microsoft.com/office/drawing/2014/main" id="{E26837E5-4B76-9845-AC8D-371CA1797E8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>
            <a:off x="8026400" y="1845040"/>
            <a:ext cx="3256456" cy="4608296"/>
          </a:xfrm>
        </p:spPr>
      </p:pic>
      <p:pic>
        <p:nvPicPr>
          <p:cNvPr id="116" name="Picture 115">
            <a:extLst>
              <a:ext uri="{FF2B5EF4-FFF2-40B4-BE49-F238E27FC236}">
                <a16:creationId xmlns:a16="http://schemas.microsoft.com/office/drawing/2014/main" id="{1F8868ED-7A55-144C-A99F-369C3F6BA84F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29808" y="3484470"/>
            <a:ext cx="5271584" cy="2608857"/>
          </a:xfrm>
          <a:prstGeom prst="rect">
            <a:avLst/>
          </a:prstGeom>
        </p:spPr>
      </p:pic>
      <p:sp>
        <p:nvSpPr>
          <p:cNvPr id="117" name="TextBox 116">
            <a:extLst>
              <a:ext uri="{FF2B5EF4-FFF2-40B4-BE49-F238E27FC236}">
                <a16:creationId xmlns:a16="http://schemas.microsoft.com/office/drawing/2014/main" id="{1B176641-161A-314D-A10D-6088F504DF93}"/>
              </a:ext>
            </a:extLst>
          </p:cNvPr>
          <p:cNvSpPr txBox="1"/>
          <p:nvPr/>
        </p:nvSpPr>
        <p:spPr>
          <a:xfrm>
            <a:off x="1126273" y="1845040"/>
            <a:ext cx="6043961" cy="1143487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ESS beam monitor readout demonstrated</a:t>
            </a:r>
          </a:p>
          <a:p>
            <a:pPr marL="342900" indent="-342900" algn="l">
              <a:buFont typeface="Arial" panose="020B0604020202020204" pitchFamily="34" charset="0"/>
              <a:buChar char="•"/>
            </a:pPr>
            <a:r>
              <a:rPr lang="en-GB" sz="2000" dirty="0"/>
              <a:t>Full data path from detectors to file writing and Mantid analysis/visualisation demonstrated</a:t>
            </a:r>
          </a:p>
        </p:txBody>
      </p:sp>
      <p:sp>
        <p:nvSpPr>
          <p:cNvPr id="118" name="TextBox 117">
            <a:extLst>
              <a:ext uri="{FF2B5EF4-FFF2-40B4-BE49-F238E27FC236}">
                <a16:creationId xmlns:a16="http://schemas.microsoft.com/office/drawing/2014/main" id="{0178CB77-4302-5E41-8B7C-AFCFB5AF71AB}"/>
              </a:ext>
            </a:extLst>
          </p:cNvPr>
          <p:cNvSpPr txBox="1"/>
          <p:nvPr/>
        </p:nvSpPr>
        <p:spPr>
          <a:xfrm>
            <a:off x="7876628" y="6093327"/>
            <a:ext cx="3556000" cy="375138"/>
          </a:xfrm>
          <a:prstGeom prst="rect">
            <a:avLst/>
          </a:prstGeom>
        </p:spPr>
        <p:txBody>
          <a:bodyPr vert="horz" wrap="none" lIns="91440" tIns="45720" rIns="91440" bIns="45720" rtlCol="0" anchor="t">
            <a:normAutofit/>
          </a:bodyPr>
          <a:lstStyle/>
          <a:p>
            <a:pPr algn="ctr"/>
            <a:r>
              <a:rPr lang="en-GB" sz="1200" u="sng" dirty="0"/>
              <a:t>http://</a:t>
            </a:r>
            <a:r>
              <a:rPr lang="en-GB" sz="1200" u="sng" dirty="0" err="1"/>
              <a:t>arxiv.org</a:t>
            </a:r>
            <a:r>
              <a:rPr lang="en-GB" sz="1200" u="sng" dirty="0"/>
              <a:t>/abs/1908.08041</a:t>
            </a:r>
          </a:p>
        </p:txBody>
      </p:sp>
    </p:spTree>
    <p:extLst>
      <p:ext uri="{BB962C8B-B14F-4D97-AF65-F5344CB8AC3E}">
        <p14:creationId xmlns:p14="http://schemas.microsoft.com/office/powerpoint/2010/main" val="115063562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71FA38-80EA-AA42-9F1F-373ED1EA26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98C24AB-FB23-8B43-B4F1-05C44EFFAA0C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Partners and In-Kind collaborators</a:t>
            </a:r>
          </a:p>
          <a:p>
            <a:endParaRPr lang="en-GB" dirty="0"/>
          </a:p>
          <a:p>
            <a:r>
              <a:rPr lang="en-GB" dirty="0"/>
              <a:t>DMSC ECDC</a:t>
            </a:r>
          </a:p>
          <a:p>
            <a:endParaRPr lang="en-GB" dirty="0"/>
          </a:p>
          <a:p>
            <a:r>
              <a:rPr lang="en-GB" dirty="0"/>
              <a:t>ICS Work Package 12—NSS integration</a:t>
            </a:r>
          </a:p>
          <a:p>
            <a:endParaRPr lang="en-GB" dirty="0"/>
          </a:p>
          <a:p>
            <a:r>
              <a:rPr lang="en-GB" dirty="0"/>
              <a:t>Beamline Controls Team</a:t>
            </a:r>
          </a:p>
          <a:p>
            <a:endParaRPr lang="en-GB" dirty="0"/>
          </a:p>
          <a:p>
            <a:r>
              <a:rPr lang="en-GB" dirty="0"/>
              <a:t>Experiment Controls Project</a:t>
            </a:r>
          </a:p>
          <a:p>
            <a:endParaRPr lang="en-GB" dirty="0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8FE740F-0B78-FA40-A48D-A9C3E3C6AE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F2F105C-9149-3D4C-80CF-49F390E477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8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DBADB89-B1B8-274D-8E51-6AB36E9A803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Control system integration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C6959949-D47F-5D48-B5BF-10974CA69D7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730334" y="1715500"/>
            <a:ext cx="4852066" cy="1379084"/>
          </a:xfrm>
          <a:prstGeom prst="rect">
            <a:avLst/>
          </a:prstGeom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23C35E88-A808-9D4A-ADEB-915ED55D3CA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902116" y="4595063"/>
            <a:ext cx="4508500" cy="1460500"/>
          </a:xfrm>
          <a:prstGeom prst="rect">
            <a:avLst/>
          </a:prstGeom>
        </p:spPr>
      </p:pic>
      <p:pic>
        <p:nvPicPr>
          <p:cNvPr id="20" name="Picture 19">
            <a:extLst>
              <a:ext uri="{FF2B5EF4-FFF2-40B4-BE49-F238E27FC236}">
                <a16:creationId xmlns:a16="http://schemas.microsoft.com/office/drawing/2014/main" id="{456E5515-6F64-054C-926F-E638EC157B1E}"/>
              </a:ext>
            </a:extLst>
          </p:cNvPr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8058839" y="3421754"/>
            <a:ext cx="2195055" cy="78476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98130969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71FA38-80EA-AA42-9F1F-373ED1EA26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6FD37FE9-741E-C646-8818-9C3C257D418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827579" y="2674288"/>
            <a:ext cx="4851150" cy="3091358"/>
          </a:xfrm>
        </p:spPr>
      </p:pic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8FE740F-0B78-FA40-A48D-A9C3E3C6AE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F2F105C-9149-3D4C-80CF-49F390E477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9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DBADB89-B1B8-274D-8E51-6AB36E9A803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Control system integration: tools and user interfaces</a:t>
            </a:r>
          </a:p>
        </p:txBody>
      </p:sp>
      <p:pic>
        <p:nvPicPr>
          <p:cNvPr id="14" name="Picture 13">
            <a:extLst>
              <a:ext uri="{FF2B5EF4-FFF2-40B4-BE49-F238E27FC236}">
                <a16:creationId xmlns:a16="http://schemas.microsoft.com/office/drawing/2014/main" id="{633565C2-DFBC-2E45-8397-E1D23DF755B3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7000936" y="2105547"/>
            <a:ext cx="4098559" cy="3254314"/>
          </a:xfrm>
          <a:prstGeom prst="rect">
            <a:avLst/>
          </a:prstGeom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079063A9-6330-B84B-9B67-9C5B8D937D78}"/>
              </a:ext>
            </a:extLst>
          </p:cNvPr>
          <p:cNvSpPr txBox="1"/>
          <p:nvPr/>
        </p:nvSpPr>
        <p:spPr>
          <a:xfrm>
            <a:off x="609600" y="2139657"/>
            <a:ext cx="5287108" cy="1019908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ctr"/>
            <a:r>
              <a:rPr lang="en-GB" dirty="0"/>
              <a:t>DMSC’s Daquiri for live streaming of pulses and events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7F20948A-1579-1E4A-8E9A-2D3670694C45}"/>
              </a:ext>
            </a:extLst>
          </p:cNvPr>
          <p:cNvSpPr txBox="1"/>
          <p:nvPr/>
        </p:nvSpPr>
        <p:spPr>
          <a:xfrm>
            <a:off x="6518030" y="5422011"/>
            <a:ext cx="5064370" cy="756051"/>
          </a:xfrm>
          <a:prstGeom prst="rect">
            <a:avLst/>
          </a:prstGeom>
        </p:spPr>
        <p:txBody>
          <a:bodyPr vert="horz" wrap="square" lIns="91440" tIns="45720" rIns="91440" bIns="45720" rtlCol="0" anchor="t">
            <a:normAutofit/>
          </a:bodyPr>
          <a:lstStyle/>
          <a:p>
            <a:pPr algn="ctr"/>
            <a:r>
              <a:rPr lang="en-GB" dirty="0"/>
              <a:t>EPICS integration of standard detector equipment</a:t>
            </a:r>
          </a:p>
          <a:p>
            <a:pPr algn="ctr"/>
            <a:r>
              <a:rPr lang="en-GB" dirty="0"/>
              <a:t>Engineering interfaces in CS-Studio</a:t>
            </a:r>
          </a:p>
        </p:txBody>
      </p:sp>
    </p:spTree>
    <p:extLst>
      <p:ext uri="{BB962C8B-B14F-4D97-AF65-F5344CB8AC3E}">
        <p14:creationId xmlns:p14="http://schemas.microsoft.com/office/powerpoint/2010/main" val="3909086164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671FA38-80EA-AA42-9F1F-373ED1EA264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pic>
        <p:nvPicPr>
          <p:cNvPr id="8" name="Content Placeholder 7">
            <a:extLst>
              <a:ext uri="{FF2B5EF4-FFF2-40B4-BE49-F238E27FC236}">
                <a16:creationId xmlns:a16="http://schemas.microsoft.com/office/drawing/2014/main" id="{CEF0BAA5-4DCC-484A-900A-8BE55CB69158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 rotWithShape="1">
          <a:blip r:embed="rId2"/>
          <a:srcRect l="116" r="14749"/>
          <a:stretch/>
        </p:blipFill>
        <p:spPr>
          <a:xfrm>
            <a:off x="4165600" y="1845223"/>
            <a:ext cx="2774326" cy="4344988"/>
          </a:xfrm>
          <a:ln w="19050">
            <a:solidFill>
              <a:schemeClr val="accent3"/>
            </a:solidFill>
          </a:ln>
        </p:spPr>
      </p:pic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E8FE740F-0B78-FA40-A48D-A9C3E3C6AE52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9F2F105C-9149-3D4C-80CF-49F390E4771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10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CDBADB89-B1B8-274D-8E51-6AB36E9A8034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Prototyping</a:t>
            </a:r>
          </a:p>
        </p:txBody>
      </p:sp>
      <p:pic>
        <p:nvPicPr>
          <p:cNvPr id="10" name="Picture 9">
            <a:extLst>
              <a:ext uri="{FF2B5EF4-FFF2-40B4-BE49-F238E27FC236}">
                <a16:creationId xmlns:a16="http://schemas.microsoft.com/office/drawing/2014/main" id="{E81BB1F7-2B21-7546-A95E-3E80538FB53B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" y="1839464"/>
            <a:ext cx="3263060" cy="4350747"/>
          </a:xfrm>
          <a:prstGeom prst="rect">
            <a:avLst/>
          </a:prstGeom>
          <a:ln w="19050">
            <a:solidFill>
              <a:schemeClr val="tx2"/>
            </a:solidFill>
          </a:ln>
        </p:spPr>
      </p:pic>
      <p:pic>
        <p:nvPicPr>
          <p:cNvPr id="12" name="Picture 11">
            <a:extLst>
              <a:ext uri="{FF2B5EF4-FFF2-40B4-BE49-F238E27FC236}">
                <a16:creationId xmlns:a16="http://schemas.microsoft.com/office/drawing/2014/main" id="{D16E1D30-5C44-E043-96EB-050451792A52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13744" r="9462"/>
          <a:stretch/>
        </p:blipFill>
        <p:spPr>
          <a:xfrm>
            <a:off x="7127630" y="1839464"/>
            <a:ext cx="4454770" cy="4350747"/>
          </a:xfrm>
          <a:prstGeom prst="rect">
            <a:avLst/>
          </a:prstGeom>
          <a:ln w="19050">
            <a:solidFill>
              <a:schemeClr val="accent6"/>
            </a:solidFill>
          </a:ln>
        </p:spPr>
      </p:pic>
    </p:spTree>
    <p:extLst>
      <p:ext uri="{BB962C8B-B14F-4D97-AF65-F5344CB8AC3E}">
        <p14:creationId xmlns:p14="http://schemas.microsoft.com/office/powerpoint/2010/main" val="2661485052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3DB0F4-436A-8845-BF14-0062BA0CC7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and detectors: Utilities and services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C8C65C0-8DBE-8749-87A9-2271B3E52715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/>
              <a:t>Hardware evaluation</a:t>
            </a:r>
          </a:p>
          <a:p>
            <a:r>
              <a:rPr lang="en-GB" dirty="0"/>
              <a:t>Identifying remaining hardware and suppliers</a:t>
            </a:r>
          </a:p>
          <a:p>
            <a:r>
              <a:rPr lang="en-GB" dirty="0"/>
              <a:t>Fine-tuning specifications</a:t>
            </a:r>
          </a:p>
          <a:p>
            <a:r>
              <a:rPr lang="en-GB" dirty="0"/>
              <a:t>Testing and integration</a:t>
            </a:r>
          </a:p>
          <a:p>
            <a:endParaRPr lang="en-GB" dirty="0"/>
          </a:p>
          <a:p>
            <a:pPr marL="0" indent="0">
              <a:buNone/>
            </a:pPr>
            <a:r>
              <a:rPr lang="en-GB" b="1" dirty="0"/>
              <a:t>For controls</a:t>
            </a:r>
          </a:p>
          <a:p>
            <a:pPr marL="0" indent="0">
              <a:buNone/>
            </a:pPr>
            <a:r>
              <a:rPr lang="en-GB" dirty="0"/>
              <a:t>Identifying, defining, and fine-tuning use cases to enable commissioning and smooth operations</a:t>
            </a:r>
          </a:p>
          <a:p>
            <a:pPr marL="0" indent="0">
              <a:buNone/>
            </a:pPr>
            <a:endParaRPr lang="en-GB" dirty="0"/>
          </a:p>
          <a:p>
            <a:pPr marL="0" indent="0">
              <a:buNone/>
            </a:pPr>
            <a:r>
              <a:rPr lang="en-GB" dirty="0"/>
              <a:t>e.g.</a:t>
            </a:r>
          </a:p>
          <a:p>
            <a:r>
              <a:rPr lang="en-GB" dirty="0"/>
              <a:t>Optimal parameters, calibration and handling these</a:t>
            </a:r>
          </a:p>
          <a:p>
            <a:r>
              <a:rPr lang="en-GB" dirty="0"/>
              <a:t>EXPERT and ENGINEERING perspectives</a:t>
            </a:r>
          </a:p>
          <a:p>
            <a:endParaRPr lang="en-GB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AE0C829-7404-EC48-BA12-E8699CC0E0AC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Current status</a:t>
            </a:r>
          </a:p>
          <a:p>
            <a:endParaRPr lang="en-GB" dirty="0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5533DE34-4DEB-4E43-BB78-8FC2CC08DCA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 dirty="0"/>
              <a:t>IKON17 11/9–2019</a:t>
            </a:r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AE553CAC-92B8-4C43-BF68-862A188ED8F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11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03068767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1A4F10F0-B8D6-BD48-A990-2C7C6C8F00F4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GB" dirty="0"/>
              <a:t>Thank you for listening!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840FE34C-568D-1F45-A213-3933AE8FE110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r>
              <a:rPr lang="en-GB" dirty="0"/>
              <a:t>Anders Lindh Olsson</a:t>
            </a:r>
          </a:p>
          <a:p>
            <a:r>
              <a:rPr lang="en-GB" sz="1800" dirty="0"/>
              <a:t>Detector Group, European Spallation Source ERIC</a:t>
            </a:r>
          </a:p>
          <a:p>
            <a:r>
              <a:rPr lang="en-GB" sz="1200" dirty="0" err="1"/>
              <a:t>anders.lindholsson@esss.se</a:t>
            </a:r>
            <a:endParaRPr lang="en-GB" sz="1200" dirty="0"/>
          </a:p>
        </p:txBody>
      </p:sp>
    </p:spTree>
    <p:extLst>
      <p:ext uri="{BB962C8B-B14F-4D97-AF65-F5344CB8AC3E}">
        <p14:creationId xmlns:p14="http://schemas.microsoft.com/office/powerpoint/2010/main" val="207540335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A8AABAF-FEDF-AB49-9A0B-7CF52E818BB3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summary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5837C614-B0BA-CB4A-9C99-4C8673E7DE0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5C8F2491-5007-004D-AC88-8EC39700126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13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A7EB2DE0-7203-A14F-8A0C-614CF5CD5319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Achievements since start of project</a:t>
            </a:r>
          </a:p>
        </p:txBody>
      </p:sp>
      <p:sp>
        <p:nvSpPr>
          <p:cNvPr id="7" name="Content Placeholder 4">
            <a:extLst>
              <a:ext uri="{FF2B5EF4-FFF2-40B4-BE49-F238E27FC236}">
                <a16:creationId xmlns:a16="http://schemas.microsoft.com/office/drawing/2014/main" id="{D013B41A-3BF1-EA45-BB44-29B1C5E50A3A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en-US" dirty="0"/>
              <a:t>Integration to back-end readout electronics </a:t>
            </a:r>
          </a:p>
          <a:p>
            <a:r>
              <a:rPr lang="en-US" dirty="0"/>
              <a:t>Official ESS DAQ chain used</a:t>
            </a:r>
          </a:p>
          <a:p>
            <a:r>
              <a:rPr lang="en-US" dirty="0"/>
              <a:t>4 beam times collecting BM data of various fluxes and time resolutions</a:t>
            </a:r>
          </a:p>
          <a:p>
            <a:r>
              <a:rPr lang="en-US" dirty="0"/>
              <a:t>Systematic approach to data analysis</a:t>
            </a:r>
          </a:p>
          <a:p>
            <a:r>
              <a:rPr lang="en-US" dirty="0"/>
              <a:t>Simulations to </a:t>
            </a:r>
          </a:p>
          <a:p>
            <a:pPr lvl="1"/>
            <a:r>
              <a:rPr lang="en-US" dirty="0"/>
              <a:t>aid absolute flux and time resolution estimates</a:t>
            </a:r>
          </a:p>
          <a:p>
            <a:pPr lvl="1"/>
            <a:r>
              <a:rPr lang="en-US" dirty="0"/>
              <a:t>support derivation of design specs</a:t>
            </a:r>
          </a:p>
          <a:p>
            <a:r>
              <a:rPr lang="en-US" dirty="0"/>
              <a:t>Communication with suppliers established</a:t>
            </a:r>
          </a:p>
          <a:p>
            <a:r>
              <a:rPr lang="en-US" dirty="0"/>
              <a:t>Good interaction with instrument engineers - CAD reservations in place</a:t>
            </a:r>
          </a:p>
          <a:p>
            <a:r>
              <a:rPr lang="sv-SE" dirty="0" err="1"/>
              <a:t>Work</a:t>
            </a:r>
            <a:r>
              <a:rPr lang="sv-SE" dirty="0"/>
              <a:t> on </a:t>
            </a:r>
            <a:r>
              <a:rPr lang="sv-SE" dirty="0" err="1"/>
              <a:t>beam</a:t>
            </a:r>
            <a:r>
              <a:rPr lang="sv-SE" dirty="0"/>
              <a:t> monitor racks, </a:t>
            </a:r>
            <a:r>
              <a:rPr lang="sv-SE" dirty="0" err="1"/>
              <a:t>utilities</a:t>
            </a:r>
            <a:r>
              <a:rPr lang="sv-SE" dirty="0"/>
              <a:t>, and services </a:t>
            </a:r>
            <a:r>
              <a:rPr lang="sv-SE" dirty="0" err="1"/>
              <a:t>initiated</a:t>
            </a:r>
            <a:r>
              <a:rPr lang="sv-SE" dirty="0"/>
              <a:t> </a:t>
            </a:r>
            <a:endParaRPr lang="en-US" dirty="0"/>
          </a:p>
          <a:p>
            <a:r>
              <a:rPr lang="en-US" dirty="0"/>
              <a:t>All info presented today will be communicated in confluence and in the PDR</a:t>
            </a:r>
          </a:p>
          <a:p>
            <a:r>
              <a:rPr lang="sv-SE" dirty="0">
                <a:hlinkClick r:id="rId3"/>
              </a:rPr>
              <a:t>https://confluence.esss.lu.se/display/DG/Beam+monitors+common+project</a:t>
            </a:r>
            <a:endParaRPr lang="en-US" dirty="0"/>
          </a:p>
          <a:p>
            <a:pPr marL="0" indent="0" algn="ctr">
              <a:buNone/>
            </a:pPr>
            <a:r>
              <a:rPr lang="en-US" sz="4400" b="1" dirty="0">
                <a:solidFill>
                  <a:srgbClr val="FF0000"/>
                </a:solidFill>
              </a:rPr>
              <a:t>No show stopper so far in terms of BM technology choice</a:t>
            </a:r>
            <a:endParaRPr lang="en-US" dirty="0"/>
          </a:p>
          <a:p>
            <a:endParaRPr lang="en-US" dirty="0"/>
          </a:p>
          <a:p>
            <a:pPr marL="0" indent="0" algn="ctr">
              <a:buNone/>
            </a:pPr>
            <a:r>
              <a:rPr lang="en-US" sz="3800" b="1" dirty="0">
                <a:solidFill>
                  <a:srgbClr val="FF0000"/>
                </a:solidFill>
              </a:rPr>
              <a:t>Please indicate your intentions to join the project by ICB (Oct 9)!</a:t>
            </a:r>
          </a:p>
        </p:txBody>
      </p:sp>
    </p:spTree>
    <p:extLst>
      <p:ext uri="{BB962C8B-B14F-4D97-AF65-F5344CB8AC3E}">
        <p14:creationId xmlns:p14="http://schemas.microsoft.com/office/powerpoint/2010/main" val="4065235828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F1A5E81-99A9-3647-8D72-866870709F4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/>
              <a:t>Beam monitors summary</a:t>
            </a:r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BC9B044A-2CAA-5741-8D15-D626D66736E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r>
              <a:rPr lang="en-GB"/>
              <a:t>IKON17 11/9–2019</a:t>
            </a:r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D6825E6E-1956-1C4C-8A88-FED29DEFFAF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7B89E2B5-C123-7A4E-B061-2A4ACFE5B2AA}" type="slidenum">
              <a:rPr lang="en-GB" smtClean="0"/>
              <a:t>14</a:t>
            </a:fld>
            <a:endParaRPr lang="en-GB"/>
          </a:p>
        </p:txBody>
      </p:sp>
      <p:sp>
        <p:nvSpPr>
          <p:cNvPr id="6" name="Text Placeholder 5">
            <a:extLst>
              <a:ext uri="{FF2B5EF4-FFF2-40B4-BE49-F238E27FC236}">
                <a16:creationId xmlns:a16="http://schemas.microsoft.com/office/drawing/2014/main" id="{4F7E3908-E6E2-CB4B-84F6-819916692B2D}"/>
              </a:ext>
            </a:extLst>
          </p:cNvPr>
          <p:cNvSpPr>
            <a:spLocks noGrp="1"/>
          </p:cNvSpPr>
          <p:nvPr>
            <p:ph type="body" sz="quarter" idx="13"/>
          </p:nvPr>
        </p:nvSpPr>
        <p:spPr/>
        <p:txBody>
          <a:bodyPr/>
          <a:lstStyle/>
          <a:p>
            <a:r>
              <a:rPr lang="en-GB" dirty="0"/>
              <a:t>Monitors per location and function</a:t>
            </a:r>
          </a:p>
        </p:txBody>
      </p:sp>
      <p:graphicFrame>
        <p:nvGraphicFramePr>
          <p:cNvPr id="7" name="Content Placeholder 6">
            <a:extLst>
              <a:ext uri="{FF2B5EF4-FFF2-40B4-BE49-F238E27FC236}">
                <a16:creationId xmlns:a16="http://schemas.microsoft.com/office/drawing/2014/main" id="{AC1DB269-C06B-0049-9D15-5A173B01C18C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91877965"/>
              </p:ext>
            </p:extLst>
          </p:nvPr>
        </p:nvGraphicFramePr>
        <p:xfrm>
          <a:off x="902677" y="1839464"/>
          <a:ext cx="10386645" cy="4279656"/>
        </p:xfrm>
        <a:graphic>
          <a:graphicData uri="http://schemas.openxmlformats.org/drawingml/2006/table">
            <a:tbl>
              <a:tblPr firstRow="1" bandRow="1">
                <a:tableStyleId>{69012ECD-51FC-41F1-AA8D-1B2483CD663E}</a:tableStyleId>
              </a:tblPr>
              <a:tblGrid>
                <a:gridCol w="3462215">
                  <a:extLst>
                    <a:ext uri="{9D8B030D-6E8A-4147-A177-3AD203B41FA5}">
                      <a16:colId xmlns:a16="http://schemas.microsoft.com/office/drawing/2014/main" val="4269981045"/>
                    </a:ext>
                  </a:extLst>
                </a:gridCol>
                <a:gridCol w="3462215">
                  <a:extLst>
                    <a:ext uri="{9D8B030D-6E8A-4147-A177-3AD203B41FA5}">
                      <a16:colId xmlns:a16="http://schemas.microsoft.com/office/drawing/2014/main" val="1942391608"/>
                    </a:ext>
                  </a:extLst>
                </a:gridCol>
                <a:gridCol w="3462215">
                  <a:extLst>
                    <a:ext uri="{9D8B030D-6E8A-4147-A177-3AD203B41FA5}">
                      <a16:colId xmlns:a16="http://schemas.microsoft.com/office/drawing/2014/main" val="345124641"/>
                    </a:ext>
                  </a:extLst>
                </a:gridCol>
              </a:tblGrid>
              <a:tr h="504875">
                <a:tc>
                  <a:txBody>
                    <a:bodyPr/>
                    <a:lstStyle/>
                    <a:p>
                      <a:pPr algn="l"/>
                      <a:r>
                        <a:rPr lang="en-US" sz="1800" dirty="0"/>
                        <a:t>Location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800" dirty="0"/>
                        <a:t>BM options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1800" dirty="0"/>
                        <a:t>Desired functionality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557513589"/>
                  </a:ext>
                </a:extLst>
              </a:tr>
              <a:tr h="528804">
                <a:tc rowSpan="3">
                  <a:txBody>
                    <a:bodyPr/>
                    <a:lstStyle/>
                    <a:p>
                      <a:pPr algn="l"/>
                      <a:r>
                        <a:rPr lang="en-US" sz="1800" dirty="0"/>
                        <a:t>Bunker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Fission chamber ✅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3"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US" sz="1800" dirty="0"/>
                        <a:t>Flux</a:t>
                      </a:r>
                    </a:p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US" sz="1800" dirty="0"/>
                        <a:t>Timing</a:t>
                      </a:r>
                    </a:p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US" sz="1800" dirty="0"/>
                        <a:t>Discrimination (thermal n vs. fast n vs. gamma)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918187671"/>
                  </a:ext>
                </a:extLst>
              </a:tr>
              <a:tr h="509790">
                <a:tc vMerge="1"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GEM ❓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endParaRPr lang="en-US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3055364903"/>
                  </a:ext>
                </a:extLst>
              </a:tr>
              <a:tr h="476065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 err="1"/>
                        <a:t>Ionisation</a:t>
                      </a:r>
                      <a:r>
                        <a:rPr lang="en-US" sz="1800" dirty="0"/>
                        <a:t> chamber ✅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endParaRPr lang="en-US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788974415"/>
                  </a:ext>
                </a:extLst>
              </a:tr>
              <a:tr h="476065">
                <a:tc rowSpan="3">
                  <a:txBody>
                    <a:bodyPr/>
                    <a:lstStyle/>
                    <a:p>
                      <a:pPr algn="l"/>
                      <a:r>
                        <a:rPr lang="en-US" sz="1800" dirty="0"/>
                        <a:t>Guides/choppers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GEM ❓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rowSpan="3"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US" sz="1800" dirty="0"/>
                        <a:t>Flux</a:t>
                      </a:r>
                    </a:p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US" sz="1800" dirty="0"/>
                        <a:t>Timing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1016218054"/>
                  </a:ext>
                </a:extLst>
              </a:tr>
              <a:tr h="387153">
                <a:tc vMerge="1">
                  <a:txBody>
                    <a:bodyPr/>
                    <a:lstStyle/>
                    <a:p>
                      <a:endParaRPr lang="en-US" dirty="0"/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Parasitic </a:t>
                      </a:r>
                      <a:r>
                        <a:rPr lang="el-GR" sz="1800" dirty="0"/>
                        <a:t>γ</a:t>
                      </a:r>
                      <a:r>
                        <a:rPr lang="en-US" sz="1800" dirty="0"/>
                        <a:t>-monitor ❓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endParaRPr lang="en-US" dirty="0"/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841035743"/>
                  </a:ext>
                </a:extLst>
              </a:tr>
              <a:tr h="387153"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pPr marL="0" marR="0" lvl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1800" dirty="0"/>
                        <a:t>Semi-parasitic V monitor ✅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 vMerge="1">
                  <a:txBody>
                    <a:bodyPr/>
                    <a:lstStyle/>
                    <a:p>
                      <a:endParaRPr lang="en-US"/>
                    </a:p>
                  </a:txBody>
                  <a:tcPr/>
                </a:tc>
                <a:extLst>
                  <a:ext uri="{0D108BD9-81ED-4DB2-BD59-A6C34878D82A}">
                    <a16:rowId xmlns:a16="http://schemas.microsoft.com/office/drawing/2014/main" val="581207348"/>
                  </a:ext>
                </a:extLst>
              </a:tr>
              <a:tr h="1009751">
                <a:tc>
                  <a:txBody>
                    <a:bodyPr/>
                    <a:lstStyle/>
                    <a:p>
                      <a:pPr algn="l"/>
                      <a:r>
                        <a:rPr lang="en-US" sz="1800" dirty="0"/>
                        <a:t>Pre- and post-sample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r>
                        <a:rPr lang="en-US" sz="1800" dirty="0"/>
                        <a:t>MWPC ✅</a:t>
                      </a:r>
                    </a:p>
                    <a:p>
                      <a:r>
                        <a:rPr lang="en-US" sz="1800" dirty="0"/>
                        <a:t>GEM ❓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US" sz="1800" dirty="0"/>
                        <a:t>Flux</a:t>
                      </a:r>
                    </a:p>
                    <a:p>
                      <a:pPr marL="285750" indent="-285750">
                        <a:buFont typeface="Arial" panose="020B0604020202020204" pitchFamily="34" charset="0"/>
                        <a:buChar char="•"/>
                      </a:pPr>
                      <a:r>
                        <a:rPr lang="en-US" sz="1800" dirty="0"/>
                        <a:t>Timing</a:t>
                      </a:r>
                    </a:p>
                  </a:txBody>
                  <a:tcPr anchor="ctr"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val="723416895"/>
                  </a:ext>
                </a:extLst>
              </a:tr>
            </a:tbl>
          </a:graphicData>
        </a:graphic>
      </p:graphicFrame>
    </p:spTree>
    <p:extLst>
      <p:ext uri="{BB962C8B-B14F-4D97-AF65-F5344CB8AC3E}">
        <p14:creationId xmlns:p14="http://schemas.microsoft.com/office/powerpoint/2010/main" val="3265314820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-tema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txDef>
      <a:spPr/>
      <a:bodyPr vert="horz" lIns="91440" tIns="45720" rIns="91440" bIns="45720" rtlCol="0" anchor="t">
        <a:normAutofit/>
      </a:bodyPr>
      <a:lstStyle>
        <a:defPPr algn="l">
          <a:defRPr sz="2000" dirty="0" smtClean="0"/>
        </a:defPPr>
      </a:lstStyle>
    </a:tx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C4EAEFBE-156F-4FEE-9F2B-BE5A854A00D8}"/>
    </a:ext>
  </a:extLst>
</a:theme>
</file>

<file path=ppt/theme/theme2.xml><?xml version="1.0" encoding="utf-8"?>
<a:theme xmlns:a="http://schemas.openxmlformats.org/drawingml/2006/main" name="2_Anpassad formgivning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  <a:extLst>
    <a:ext uri="{05A4C25C-085E-4340-85A3-A5531E510DB2}">
      <thm15:themeFamily xmlns:thm15="http://schemas.microsoft.com/office/thememl/2012/main" name="Presentation5" id="{837FB91F-CDC5-4BC6-A162-22F8370E1EC4}" vid="{76958EC4-F568-4D68-98B3-6BA4183AD248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ESS-0060907 - Chess Core Powerpoint(1)</Template>
  <TotalTime>15826</TotalTime>
  <Words>772</Words>
  <Application>Microsoft Macintosh PowerPoint</Application>
  <PresentationFormat>Widescreen</PresentationFormat>
  <Paragraphs>183</Paragraphs>
  <Slides>15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15</vt:i4>
      </vt:variant>
    </vt:vector>
  </HeadingPairs>
  <TitlesOfParts>
    <vt:vector size="19" baseType="lpstr">
      <vt:lpstr>Arial</vt:lpstr>
      <vt:lpstr>Calibri</vt:lpstr>
      <vt:lpstr>Office-tema</vt:lpstr>
      <vt:lpstr>2_Anpassad formgivning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Beam monitors and detectors: Utilities and services</vt:lpstr>
      <vt:lpstr>Thank you for listening!</vt:lpstr>
      <vt:lpstr>Beam monitors summary</vt:lpstr>
      <vt:lpstr>Beam monitors summary</vt:lpstr>
    </vt:vector>
  </TitlesOfParts>
  <Manager/>
  <Company>European Spallation Source ERIC</Company>
  <LinksUpToDate>false</LinksUpToDate>
  <SharedDoc>false</SharedDoc>
  <HyperlinkBase/>
  <HyperlinksChanged>false</HyperlinksChanged>
  <AppVersion>16.0016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Beam monitors: Utilities and services</dc:title>
  <dc:subject>Beam monitors at ESS</dc:subject>
  <dc:creator>Anders Lindh Olsson</dc:creator>
  <cp:keywords>beam monitor detector</cp:keywords>
  <dc:description/>
  <cp:lastModifiedBy>Microsoft Office User</cp:lastModifiedBy>
  <cp:revision>122</cp:revision>
  <cp:lastPrinted>2019-09-10T12:18:55Z</cp:lastPrinted>
  <dcterms:created xsi:type="dcterms:W3CDTF">2019-08-26T08:54:12Z</dcterms:created>
  <dcterms:modified xsi:type="dcterms:W3CDTF">2019-09-11T06:50:20Z</dcterms:modified>
  <cp:category/>
</cp:coreProperties>
</file>