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(null)" ContentType="image/x-emf"/>
  <Default Extension="tiff" ContentType="image/tiff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4"/>
  </p:notesMasterIdLst>
  <p:sldIdLst>
    <p:sldId id="257" r:id="rId2"/>
    <p:sldId id="1316" r:id="rId3"/>
    <p:sldId id="368" r:id="rId4"/>
    <p:sldId id="1501" r:id="rId5"/>
    <p:sldId id="277" r:id="rId6"/>
    <p:sldId id="1090" r:id="rId7"/>
    <p:sldId id="577" r:id="rId8"/>
    <p:sldId id="387" r:id="rId9"/>
    <p:sldId id="1557" r:id="rId10"/>
    <p:sldId id="1594" r:id="rId11"/>
    <p:sldId id="1596" r:id="rId12"/>
    <p:sldId id="1597" r:id="rId13"/>
    <p:sldId id="1567" r:id="rId14"/>
    <p:sldId id="322" r:id="rId15"/>
    <p:sldId id="1059" r:id="rId16"/>
    <p:sldId id="1623" r:id="rId17"/>
    <p:sldId id="1361" r:id="rId18"/>
    <p:sldId id="1362" r:id="rId19"/>
    <p:sldId id="1363" r:id="rId20"/>
    <p:sldId id="1366" r:id="rId21"/>
    <p:sldId id="1625" r:id="rId22"/>
    <p:sldId id="1504" r:id="rId23"/>
    <p:sldId id="1644" r:id="rId24"/>
    <p:sldId id="273" r:id="rId25"/>
    <p:sldId id="1633" r:id="rId26"/>
    <p:sldId id="1636" r:id="rId27"/>
    <p:sldId id="1637" r:id="rId28"/>
    <p:sldId id="1640" r:id="rId29"/>
    <p:sldId id="1638" r:id="rId30"/>
    <p:sldId id="1641" r:id="rId31"/>
    <p:sldId id="1645" r:id="rId32"/>
    <p:sldId id="1505" r:id="rId33"/>
    <p:sldId id="1647" r:id="rId34"/>
    <p:sldId id="1651" r:id="rId35"/>
    <p:sldId id="1648" r:id="rId36"/>
    <p:sldId id="1646" r:id="rId37"/>
    <p:sldId id="1503" r:id="rId38"/>
    <p:sldId id="1632" r:id="rId39"/>
    <p:sldId id="1626" r:id="rId40"/>
    <p:sldId id="1575" r:id="rId41"/>
    <p:sldId id="1574" r:id="rId42"/>
    <p:sldId id="1577" r:id="rId43"/>
    <p:sldId id="1573" r:id="rId44"/>
    <p:sldId id="1578" r:id="rId45"/>
    <p:sldId id="1093" r:id="rId46"/>
    <p:sldId id="1421" r:id="rId47"/>
    <p:sldId id="1095" r:id="rId48"/>
    <p:sldId id="1152" r:id="rId49"/>
    <p:sldId id="1105" r:id="rId50"/>
    <p:sldId id="1104" r:id="rId51"/>
    <p:sldId id="1562" r:id="rId52"/>
    <p:sldId id="357" r:id="rId53"/>
    <p:sldId id="574" r:id="rId54"/>
    <p:sldId id="1305" r:id="rId55"/>
    <p:sldId id="1598" r:id="rId56"/>
    <p:sldId id="1593" r:id="rId57"/>
    <p:sldId id="1589" r:id="rId58"/>
    <p:sldId id="1338" r:id="rId59"/>
    <p:sldId id="1339" r:id="rId60"/>
    <p:sldId id="1346" r:id="rId61"/>
    <p:sldId id="1342" r:id="rId62"/>
    <p:sldId id="1343" r:id="rId63"/>
    <p:sldId id="1340" r:id="rId64"/>
    <p:sldId id="1341" r:id="rId65"/>
    <p:sldId id="1389" r:id="rId66"/>
    <p:sldId id="1400" r:id="rId67"/>
    <p:sldId id="409" r:id="rId68"/>
    <p:sldId id="565" r:id="rId69"/>
    <p:sldId id="496" r:id="rId70"/>
    <p:sldId id="501" r:id="rId71"/>
    <p:sldId id="497" r:id="rId72"/>
    <p:sldId id="1555" r:id="rId73"/>
  </p:sldIdLst>
  <p:sldSz cx="12192000" cy="6858000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9D925"/>
    <a:srgbClr val="0B24FB"/>
    <a:srgbClr val="F052D3"/>
    <a:srgbClr val="F9F83B"/>
    <a:srgbClr val="FF85FF"/>
    <a:srgbClr val="FBBC4A"/>
    <a:srgbClr val="3A2FA6"/>
    <a:srgbClr val="9CBC26"/>
    <a:srgbClr val="486B6B"/>
    <a:srgbClr val="BA2FD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E25E649-3F16-4E02-A733-19D2CDBF48F0}" styleName="Medium Style 3 - Accent 1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BC89EF96-8CEA-46FF-86C4-4CE0E7609802}" styleName="Light Style 3 - Accent 1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5DA37D80-6434-44D0-A028-1B22A696006F}" styleName="Light Style 3 - Accent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BDBED569-4797-4DF1-A0F4-6AAB3CD982D8}" styleName="Light Style 3 - Accent 5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 w="12700" cmpd="sng">
              <a:solidFill>
                <a:schemeClr val="accent5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FABFCF23-3B69-468F-B69F-88F6DE6A72F2}" styleName="Medium Style 1 - Accent 5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5">
              <a:tint val="20000"/>
            </a:schemeClr>
          </a:solidFill>
        </a:fill>
      </a:tcStyle>
    </a:band1H>
    <a:band1V>
      <a:tcStyle>
        <a:tcBdr/>
        <a:fill>
          <a:solidFill>
            <a:schemeClr val="accent5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5202B0CA-FC54-4496-8BCA-5EF66A818D29}" styleName="Dark Styl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7E9639D4-E3E2-4D34-9284-5A2195B3D0D7}" styleName="Light Style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505E3EF-67EA-436B-97B2-0124C06EBD24}" styleName="Medium Style 4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039" autoAdjust="0"/>
    <p:restoredTop sz="94600" autoAdjust="0"/>
  </p:normalViewPr>
  <p:slideViewPr>
    <p:cSldViewPr snapToGrid="0">
      <p:cViewPr varScale="1">
        <p:scale>
          <a:sx n="84" d="100"/>
          <a:sy n="84" d="100"/>
        </p:scale>
        <p:origin x="1280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theme" Target="theme/theme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viewProps" Target="viewProps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ntestazion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9DF3B59-9720-497D-9155-B0C18538A763}" type="datetimeFigureOut">
              <a:rPr lang="it-IT" smtClean="0"/>
              <a:t>10/09/19</a:t>
            </a:fld>
            <a:endParaRPr lang="it-IT"/>
          </a:p>
        </p:txBody>
      </p:sp>
      <p:sp>
        <p:nvSpPr>
          <p:cNvPr id="4" name="Segnaposto immagin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it-IT"/>
          </a:p>
        </p:txBody>
      </p:sp>
      <p:sp>
        <p:nvSpPr>
          <p:cNvPr id="5" name="Segnaposto note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C2B5DEF-E1DE-4CF4-BDB9-4877D887B54E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26308575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77A3E2C-CDA8-4748-9D60-853D332464A9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27052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7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0560309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15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13583502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40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16358079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41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69329880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42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66006584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43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05865934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44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75525355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45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02444963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46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93371032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47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68029005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48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25418160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49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09038219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50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29865242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51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24391190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52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29449821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53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129825758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C2B5DEF-E1DE-4CF4-BDB9-4877D887B54E}" type="slidenum">
              <a:rPr lang="it-IT" smtClean="0"/>
              <a:t>56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5094636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it-IT"/>
              <a:t>Fare clic per modificare lo stile del sottotitolo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A149BE-C30F-4041-AB86-8184764C9D2B}" type="datetime1">
              <a:rPr lang="sv-SE" smtClean="0"/>
              <a:t>2019-09-10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>
          <a:xfrm>
            <a:off x="9455944" y="-11907"/>
            <a:ext cx="2743200" cy="365125"/>
          </a:xfrm>
        </p:spPr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1522873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00F8C7-2EBF-D94A-A08C-7C33EB9B20CC}" type="datetime1">
              <a:rPr lang="sv-SE" smtClean="0"/>
              <a:t>2019-09-10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61829648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F0249-1B31-CD47-8933-2F01D2C5FD0D}" type="datetime1">
              <a:rPr lang="sv-SE" smtClean="0"/>
              <a:t>2019-09-10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8538594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e contenu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CA844D-E495-5F4C-ACDF-C9951D855009}" type="datetime1">
              <a:rPr lang="sv-SE" smtClean="0"/>
              <a:t>2019-09-10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472230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5" name="Segnaposto tes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6" name="Segnaposto contenut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7" name="Segnaposto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B36B7FC-C74E-3B4B-9B7D-2921E93884B2}" type="datetime1">
              <a:rPr lang="sv-SE" smtClean="0"/>
              <a:t>2019-09-10</a:t>
            </a:fld>
            <a:endParaRPr lang="it-IT"/>
          </a:p>
        </p:txBody>
      </p:sp>
      <p:sp>
        <p:nvSpPr>
          <p:cNvPr id="8" name="Segnaposto piè di pa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egnaposto numero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9426488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64A7AF-7592-B047-98DA-E870424432D2}" type="datetime1">
              <a:rPr lang="sv-SE" smtClean="0"/>
              <a:t>2019-09-10</a:t>
            </a:fld>
            <a:endParaRPr lang="it-IT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numero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35113458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B4EC90-C475-B34D-9CFD-BD66C8649A88}" type="datetime1">
              <a:rPr lang="sv-SE" smtClean="0"/>
              <a:t>2019-09-10</a:t>
            </a:fld>
            <a:endParaRPr lang="it-IT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1402411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A9F020-58C2-E143-A8D8-209B0B845A11}" type="datetime1">
              <a:rPr lang="sv-SE" smtClean="0"/>
              <a:t>2019-09-10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9178171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immagine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it-IT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705DBE-12B5-2846-9F04-6C21FB945320}" type="datetime1">
              <a:rPr lang="sv-SE" smtClean="0"/>
              <a:t>2019-09-10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9273066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0601AA-40FA-A440-8370-A6FA762402AF}" type="datetime1">
              <a:rPr lang="sv-SE" smtClean="0"/>
              <a:t>2019-09-10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3873601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F3AF7C-777B-8245-B9DE-1BF11F9B88B9}" type="datetime1">
              <a:rPr lang="sv-SE" smtClean="0"/>
              <a:t>2019-09-10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8646964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/>
              <a:t>Fare clic per modificare lo stile del titolo</a:t>
            </a:r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/>
              <a:t>Fare clic per modificare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D23337A-8BDF-AF40-B90A-DEFCE62ECAC7}" type="datetime1">
              <a:rPr lang="sv-SE" smtClean="0"/>
              <a:t>2019-09-10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D8F393-8C22-4707-B9B8-62FC7D423549}" type="slidenum">
              <a:rPr lang="it-IT" smtClean="0"/>
              <a:t>‹#›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7851762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2.tif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7.emf"/><Relationship Id="rId4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jpeg"/><Relationship Id="rId3" Type="http://schemas.openxmlformats.org/officeDocument/2006/relationships/image" Target="../media/image8.jpeg"/><Relationship Id="rId7" Type="http://schemas.openxmlformats.org/officeDocument/2006/relationships/image" Target="../media/image6.png"/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1.jpeg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tiff"/><Relationship Id="rId3" Type="http://schemas.openxmlformats.org/officeDocument/2006/relationships/image" Target="../media/image6.png"/><Relationship Id="rId7" Type="http://schemas.openxmlformats.org/officeDocument/2006/relationships/image" Target="../media/image1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5.jpeg"/><Relationship Id="rId5" Type="http://schemas.openxmlformats.org/officeDocument/2006/relationships/image" Target="../media/image14.jpeg"/><Relationship Id="rId10" Type="http://schemas.openxmlformats.org/officeDocument/2006/relationships/image" Target="../media/image3.emf"/><Relationship Id="rId4" Type="http://schemas.openxmlformats.org/officeDocument/2006/relationships/image" Target="../media/image13.jpeg"/><Relationship Id="rId9" Type="http://schemas.openxmlformats.org/officeDocument/2006/relationships/image" Target="../media/image18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13" Type="http://schemas.openxmlformats.org/officeDocument/2006/relationships/image" Target="../media/image27.tiff"/><Relationship Id="rId3" Type="http://schemas.openxmlformats.org/officeDocument/2006/relationships/image" Target="../media/image5.png"/><Relationship Id="rId7" Type="http://schemas.openxmlformats.org/officeDocument/2006/relationships/image" Target="../media/image22.tiff"/><Relationship Id="rId12" Type="http://schemas.openxmlformats.org/officeDocument/2006/relationships/image" Target="../media/image26.tiff"/><Relationship Id="rId2" Type="http://schemas.openxmlformats.org/officeDocument/2006/relationships/image" Target="../media/image19.png"/><Relationship Id="rId16" Type="http://schemas.openxmlformats.org/officeDocument/2006/relationships/image" Target="../media/image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1.png"/><Relationship Id="rId11" Type="http://schemas.openxmlformats.org/officeDocument/2006/relationships/image" Target="../media/image25.png"/><Relationship Id="rId5" Type="http://schemas.openxmlformats.org/officeDocument/2006/relationships/image" Target="../media/image20.png"/><Relationship Id="rId15" Type="http://schemas.openxmlformats.org/officeDocument/2006/relationships/image" Target="../media/image29.png"/><Relationship Id="rId10" Type="http://schemas.openxmlformats.org/officeDocument/2006/relationships/image" Target="../media/image24.jpeg"/><Relationship Id="rId4" Type="http://schemas.openxmlformats.org/officeDocument/2006/relationships/image" Target="../media/image6.png"/><Relationship Id="rId9" Type="http://schemas.openxmlformats.org/officeDocument/2006/relationships/image" Target="../media/image17.tiff"/><Relationship Id="rId14" Type="http://schemas.openxmlformats.org/officeDocument/2006/relationships/image" Target="../media/image28.tif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32.jpeg"/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1.(null)"/><Relationship Id="rId5" Type="http://schemas.openxmlformats.org/officeDocument/2006/relationships/image" Target="../media/image30.tiff"/><Relationship Id="rId4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emf"/><Relationship Id="rId7" Type="http://schemas.openxmlformats.org/officeDocument/2006/relationships/image" Target="../media/image3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4.em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8.jpeg"/><Relationship Id="rId3" Type="http://schemas.openxmlformats.org/officeDocument/2006/relationships/image" Target="../media/image6.png"/><Relationship Id="rId7" Type="http://schemas.openxmlformats.org/officeDocument/2006/relationships/image" Target="../media/image37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6.jpeg"/><Relationship Id="rId5" Type="http://schemas.openxmlformats.org/officeDocument/2006/relationships/image" Target="../media/image27.tiff"/><Relationship Id="rId4" Type="http://schemas.openxmlformats.org/officeDocument/2006/relationships/image" Target="../media/image35.jpeg"/><Relationship Id="rId9" Type="http://schemas.openxmlformats.org/officeDocument/2006/relationships/image" Target="../media/image3.e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.png"/><Relationship Id="rId3" Type="http://schemas.openxmlformats.org/officeDocument/2006/relationships/image" Target="../media/image6.png"/><Relationship Id="rId7" Type="http://schemas.openxmlformats.org/officeDocument/2006/relationships/image" Target="../media/image42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1.png"/><Relationship Id="rId11" Type="http://schemas.openxmlformats.org/officeDocument/2006/relationships/image" Target="../media/image3.emf"/><Relationship Id="rId5" Type="http://schemas.openxmlformats.org/officeDocument/2006/relationships/image" Target="../media/image40.png"/><Relationship Id="rId10" Type="http://schemas.openxmlformats.org/officeDocument/2006/relationships/image" Target="../media/image45.png"/><Relationship Id="rId4" Type="http://schemas.openxmlformats.org/officeDocument/2006/relationships/image" Target="../media/image39.png"/><Relationship Id="rId9" Type="http://schemas.openxmlformats.org/officeDocument/2006/relationships/image" Target="../media/image4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3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8.gif"/><Relationship Id="rId5" Type="http://schemas.openxmlformats.org/officeDocument/2006/relationships/image" Target="../media/image47.emf"/><Relationship Id="rId4" Type="http://schemas.openxmlformats.org/officeDocument/2006/relationships/image" Target="../media/image4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7" Type="http://schemas.openxmlformats.org/officeDocument/2006/relationships/image" Target="../media/image3.emf"/><Relationship Id="rId2" Type="http://schemas.openxmlformats.org/officeDocument/2006/relationships/image" Target="../media/image49.emf"/><Relationship Id="rId1" Type="http://schemas.openxmlformats.org/officeDocument/2006/relationships/slideLayout" Target="../slideLayouts/slideLayout1.xml"/><Relationship Id="rId6" Type="http://schemas.openxmlformats.org/officeDocument/2006/relationships/image" Target="NUL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NULL"/><Relationship Id="rId3" Type="http://schemas.openxmlformats.org/officeDocument/2006/relationships/image" Target="../media/image51.png"/><Relationship Id="rId7" Type="http://schemas.openxmlformats.org/officeDocument/2006/relationships/image" Target="NULL"/><Relationship Id="rId2" Type="http://schemas.openxmlformats.org/officeDocument/2006/relationships/image" Target="../media/image49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2.png"/><Relationship Id="rId5" Type="http://schemas.openxmlformats.org/officeDocument/2006/relationships/image" Target="../media/image6.png"/><Relationship Id="rId4" Type="http://schemas.openxmlformats.org/officeDocument/2006/relationships/image" Target="../media/image5.png"/><Relationship Id="rId9" Type="http://schemas.openxmlformats.org/officeDocument/2006/relationships/image" Target="../media/image3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3.emf"/><Relationship Id="rId2" Type="http://schemas.openxmlformats.org/officeDocument/2006/relationships/image" Target="../media/image5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4.png"/><Relationship Id="rId5" Type="http://schemas.openxmlformats.org/officeDocument/2006/relationships/image" Target="../media/image43.png"/><Relationship Id="rId4" Type="http://schemas.openxmlformats.org/officeDocument/2006/relationships/image" Target="../media/image6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3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6.emf"/><Relationship Id="rId5" Type="http://schemas.openxmlformats.org/officeDocument/2006/relationships/image" Target="../media/image55.emf"/><Relationship Id="rId4" Type="http://schemas.openxmlformats.org/officeDocument/2006/relationships/image" Target="../media/image54.tif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57.png"/><Relationship Id="rId7" Type="http://schemas.openxmlformats.org/officeDocument/2006/relationships/image" Target="../media/image59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8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emf"/><Relationship Id="rId2" Type="http://schemas.openxmlformats.org/officeDocument/2006/relationships/image" Target="../media/image60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emf"/><Relationship Id="rId7" Type="http://schemas.openxmlformats.org/officeDocument/2006/relationships/image" Target="../media/image3.emf"/><Relationship Id="rId2" Type="http://schemas.openxmlformats.org/officeDocument/2006/relationships/image" Target="../media/image60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2.em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60.emf"/><Relationship Id="rId7" Type="http://schemas.openxmlformats.org/officeDocument/2006/relationships/image" Target="../media/image62.emf"/><Relationship Id="rId2" Type="http://schemas.openxmlformats.org/officeDocument/2006/relationships/image" Target="../media/image6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61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63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64.emf"/><Relationship Id="rId4" Type="http://schemas.openxmlformats.org/officeDocument/2006/relationships/image" Target="../media/image6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6.tiff"/><Relationship Id="rId4" Type="http://schemas.openxmlformats.org/officeDocument/2006/relationships/image" Target="../media/image3.emf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8.jpeg"/><Relationship Id="rId3" Type="http://schemas.openxmlformats.org/officeDocument/2006/relationships/image" Target="../media/image6.png"/><Relationship Id="rId7" Type="http://schemas.openxmlformats.org/officeDocument/2006/relationships/image" Target="../media/image67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6.jpeg"/><Relationship Id="rId5" Type="http://schemas.openxmlformats.org/officeDocument/2006/relationships/image" Target="../media/image65.jpeg"/><Relationship Id="rId4" Type="http://schemas.openxmlformats.org/officeDocument/2006/relationships/image" Target="../media/image26.tiff"/><Relationship Id="rId9" Type="http://schemas.openxmlformats.org/officeDocument/2006/relationships/image" Target="../media/image3.emf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6.png"/><Relationship Id="rId7" Type="http://schemas.openxmlformats.org/officeDocument/2006/relationships/image" Target="../media/image67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6.jpeg"/><Relationship Id="rId5" Type="http://schemas.openxmlformats.org/officeDocument/2006/relationships/image" Target="../media/image65.jpeg"/><Relationship Id="rId4" Type="http://schemas.openxmlformats.org/officeDocument/2006/relationships/image" Target="../media/image26.tiff"/><Relationship Id="rId9" Type="http://schemas.openxmlformats.org/officeDocument/2006/relationships/image" Target="../media/image69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emf"/><Relationship Id="rId2" Type="http://schemas.openxmlformats.org/officeDocument/2006/relationships/image" Target="../media/image71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.em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emf"/><Relationship Id="rId7" Type="http://schemas.openxmlformats.org/officeDocument/2006/relationships/image" Target="../media/image3.emf"/><Relationship Id="rId2" Type="http://schemas.openxmlformats.org/officeDocument/2006/relationships/image" Target="../media/image71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3.em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5.jpeg"/><Relationship Id="rId3" Type="http://schemas.openxmlformats.org/officeDocument/2006/relationships/image" Target="../media/image72.emf"/><Relationship Id="rId7" Type="http://schemas.openxmlformats.org/officeDocument/2006/relationships/image" Target="../media/image74.jpeg"/><Relationship Id="rId2" Type="http://schemas.openxmlformats.org/officeDocument/2006/relationships/image" Target="../media/image71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3.emf"/><Relationship Id="rId5" Type="http://schemas.openxmlformats.org/officeDocument/2006/relationships/image" Target="../media/image6.png"/><Relationship Id="rId10" Type="http://schemas.openxmlformats.org/officeDocument/2006/relationships/image" Target="../media/image3.emf"/><Relationship Id="rId4" Type="http://schemas.openxmlformats.org/officeDocument/2006/relationships/image" Target="../media/image5.png"/><Relationship Id="rId9" Type="http://schemas.openxmlformats.org/officeDocument/2006/relationships/image" Target="../media/image76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emf"/><Relationship Id="rId4" Type="http://schemas.openxmlformats.org/officeDocument/2006/relationships/image" Target="../media/image73.em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.emf"/><Relationship Id="rId5" Type="http://schemas.openxmlformats.org/officeDocument/2006/relationships/image" Target="../media/image63.emf"/><Relationship Id="rId4" Type="http://schemas.openxmlformats.org/officeDocument/2006/relationships/image" Target="../media/image73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3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8.png"/><Relationship Id="rId5" Type="http://schemas.openxmlformats.org/officeDocument/2006/relationships/image" Target="../media/image77.png"/><Relationship Id="rId4" Type="http://schemas.openxmlformats.org/officeDocument/2006/relationships/image" Target="../media/image73.e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emf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3.emf"/><Relationship Id="rId3" Type="http://schemas.openxmlformats.org/officeDocument/2006/relationships/image" Target="../media/image80.png"/><Relationship Id="rId7" Type="http://schemas.openxmlformats.org/officeDocument/2006/relationships/image" Target="../media/image82.emf"/><Relationship Id="rId2" Type="http://schemas.openxmlformats.org/officeDocument/2006/relationships/image" Target="../media/image79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1.emf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emf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85.png"/><Relationship Id="rId3" Type="http://schemas.openxmlformats.org/officeDocument/2006/relationships/image" Target="../media/image5.png"/><Relationship Id="rId7" Type="http://schemas.openxmlformats.org/officeDocument/2006/relationships/image" Target="../media/image3.emf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tiff"/><Relationship Id="rId5" Type="http://schemas.openxmlformats.org/officeDocument/2006/relationships/image" Target="../media/image84.png"/><Relationship Id="rId4" Type="http://schemas.openxmlformats.org/officeDocument/2006/relationships/image" Target="../media/image6.png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85.png"/><Relationship Id="rId3" Type="http://schemas.openxmlformats.org/officeDocument/2006/relationships/image" Target="../media/image5.png"/><Relationship Id="rId7" Type="http://schemas.openxmlformats.org/officeDocument/2006/relationships/image" Target="../media/image3.emf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tiff"/><Relationship Id="rId5" Type="http://schemas.openxmlformats.org/officeDocument/2006/relationships/image" Target="../media/image84.png"/><Relationship Id="rId4" Type="http://schemas.openxmlformats.org/officeDocument/2006/relationships/image" Target="../media/image6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87.emf"/><Relationship Id="rId3" Type="http://schemas.openxmlformats.org/officeDocument/2006/relationships/image" Target="../media/image5.png"/><Relationship Id="rId7" Type="http://schemas.openxmlformats.org/officeDocument/2006/relationships/image" Target="../media/image86.emf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tiff"/><Relationship Id="rId11" Type="http://schemas.openxmlformats.org/officeDocument/2006/relationships/image" Target="../media/image89.gif"/><Relationship Id="rId5" Type="http://schemas.openxmlformats.org/officeDocument/2006/relationships/image" Target="../media/image84.png"/><Relationship Id="rId10" Type="http://schemas.openxmlformats.org/officeDocument/2006/relationships/image" Target="../media/image3.emf"/><Relationship Id="rId4" Type="http://schemas.openxmlformats.org/officeDocument/2006/relationships/image" Target="../media/image6.png"/><Relationship Id="rId9" Type="http://schemas.openxmlformats.org/officeDocument/2006/relationships/image" Target="../media/image88.emf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86.emf"/><Relationship Id="rId3" Type="http://schemas.openxmlformats.org/officeDocument/2006/relationships/image" Target="../media/image44.png"/><Relationship Id="rId7" Type="http://schemas.openxmlformats.org/officeDocument/2006/relationships/image" Target="../media/image26.tiff"/><Relationship Id="rId2" Type="http://schemas.openxmlformats.org/officeDocument/2006/relationships/image" Target="../media/image90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4.png"/><Relationship Id="rId11" Type="http://schemas.openxmlformats.org/officeDocument/2006/relationships/image" Target="../media/image3.emf"/><Relationship Id="rId5" Type="http://schemas.openxmlformats.org/officeDocument/2006/relationships/image" Target="../media/image6.png"/><Relationship Id="rId10" Type="http://schemas.openxmlformats.org/officeDocument/2006/relationships/image" Target="../media/image88.emf"/><Relationship Id="rId4" Type="http://schemas.openxmlformats.org/officeDocument/2006/relationships/image" Target="../media/image5.png"/><Relationship Id="rId9" Type="http://schemas.openxmlformats.org/officeDocument/2006/relationships/image" Target="../media/image87.emf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5.png"/><Relationship Id="rId7" Type="http://schemas.openxmlformats.org/officeDocument/2006/relationships/image" Target="../media/image91.png"/><Relationship Id="rId2" Type="http://schemas.openxmlformats.org/officeDocument/2006/relationships/image" Target="../media/image90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85.png"/><Relationship Id="rId5" Type="http://schemas.openxmlformats.org/officeDocument/2006/relationships/image" Target="../media/image26.tiff"/><Relationship Id="rId4" Type="http://schemas.openxmlformats.org/officeDocument/2006/relationships/image" Target="../media/image6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emf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92.emf"/><Relationship Id="rId7" Type="http://schemas.openxmlformats.org/officeDocument/2006/relationships/image" Target="../media/image9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tif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92.emf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3.png"/><Relationship Id="rId5" Type="http://schemas.openxmlformats.org/officeDocument/2006/relationships/image" Target="../media/image26.tiff"/><Relationship Id="rId4" Type="http://schemas.openxmlformats.org/officeDocument/2006/relationships/image" Target="../media/image94.png"/><Relationship Id="rId9" Type="http://schemas.openxmlformats.org/officeDocument/2006/relationships/image" Target="../media/image3.emf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92.emf"/><Relationship Id="rId7" Type="http://schemas.openxmlformats.org/officeDocument/2006/relationships/image" Target="../media/image95.tif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3.png"/><Relationship Id="rId5" Type="http://schemas.openxmlformats.org/officeDocument/2006/relationships/image" Target="../media/image26.tiff"/><Relationship Id="rId10" Type="http://schemas.openxmlformats.org/officeDocument/2006/relationships/image" Target="../media/image3.emf"/><Relationship Id="rId4" Type="http://schemas.openxmlformats.org/officeDocument/2006/relationships/image" Target="../media/image94.png"/><Relationship Id="rId9" Type="http://schemas.openxmlformats.org/officeDocument/2006/relationships/image" Target="../media/image6.png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92.emf"/><Relationship Id="rId7" Type="http://schemas.openxmlformats.org/officeDocument/2006/relationships/image" Target="../media/image9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5.tiff"/><Relationship Id="rId5" Type="http://schemas.openxmlformats.org/officeDocument/2006/relationships/image" Target="../media/image93.png"/><Relationship Id="rId10" Type="http://schemas.openxmlformats.org/officeDocument/2006/relationships/image" Target="../media/image3.emf"/><Relationship Id="rId4" Type="http://schemas.openxmlformats.org/officeDocument/2006/relationships/image" Target="../media/image26.tiff"/><Relationship Id="rId9" Type="http://schemas.openxmlformats.org/officeDocument/2006/relationships/image" Target="../media/image6.png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3" Type="http://schemas.openxmlformats.org/officeDocument/2006/relationships/image" Target="../media/image92.emf"/><Relationship Id="rId7" Type="http://schemas.openxmlformats.org/officeDocument/2006/relationships/image" Target="../media/image9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5.tiff"/><Relationship Id="rId5" Type="http://schemas.openxmlformats.org/officeDocument/2006/relationships/image" Target="../media/image93.png"/><Relationship Id="rId10" Type="http://schemas.openxmlformats.org/officeDocument/2006/relationships/image" Target="../media/image3.emf"/><Relationship Id="rId4" Type="http://schemas.openxmlformats.org/officeDocument/2006/relationships/image" Target="../media/image26.tiff"/><Relationship Id="rId9" Type="http://schemas.openxmlformats.org/officeDocument/2006/relationships/image" Target="../media/image6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9.jpeg"/><Relationship Id="rId3" Type="http://schemas.openxmlformats.org/officeDocument/2006/relationships/image" Target="../media/image5.png"/><Relationship Id="rId7" Type="http://schemas.openxmlformats.org/officeDocument/2006/relationships/image" Target="../media/image98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7.png"/><Relationship Id="rId11" Type="http://schemas.openxmlformats.org/officeDocument/2006/relationships/image" Target="../media/image3.emf"/><Relationship Id="rId5" Type="http://schemas.openxmlformats.org/officeDocument/2006/relationships/image" Target="../media/image96.png"/><Relationship Id="rId10" Type="http://schemas.openxmlformats.org/officeDocument/2006/relationships/image" Target="../media/image101.jpeg"/><Relationship Id="rId4" Type="http://schemas.openxmlformats.org/officeDocument/2006/relationships/image" Target="../media/image6.png"/><Relationship Id="rId9" Type="http://schemas.openxmlformats.org/officeDocument/2006/relationships/image" Target="../media/image100.jpeg"/></Relationships>
</file>

<file path=ppt/slides/_rels/slide4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4.png"/><Relationship Id="rId3" Type="http://schemas.openxmlformats.org/officeDocument/2006/relationships/image" Target="../media/image102.png"/><Relationship Id="rId7" Type="http://schemas.openxmlformats.org/officeDocument/2006/relationships/image" Target="../media/image69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3.jpeg"/><Relationship Id="rId5" Type="http://schemas.openxmlformats.org/officeDocument/2006/relationships/image" Target="../media/image6.png"/><Relationship Id="rId10" Type="http://schemas.openxmlformats.org/officeDocument/2006/relationships/image" Target="../media/image3.emf"/><Relationship Id="rId4" Type="http://schemas.openxmlformats.org/officeDocument/2006/relationships/image" Target="../media/image5.png"/><Relationship Id="rId9" Type="http://schemas.openxmlformats.org/officeDocument/2006/relationships/image" Target="../media/image105.png"/></Relationships>
</file>

<file path=ppt/slides/_rels/slide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4.png"/><Relationship Id="rId3" Type="http://schemas.openxmlformats.org/officeDocument/2006/relationships/image" Target="../media/image102.png"/><Relationship Id="rId7" Type="http://schemas.openxmlformats.org/officeDocument/2006/relationships/image" Target="../media/image69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3.jpeg"/><Relationship Id="rId5" Type="http://schemas.openxmlformats.org/officeDocument/2006/relationships/image" Target="../media/image6.png"/><Relationship Id="rId10" Type="http://schemas.openxmlformats.org/officeDocument/2006/relationships/image" Target="../media/image3.emf"/><Relationship Id="rId4" Type="http://schemas.openxmlformats.org/officeDocument/2006/relationships/image" Target="../media/image5.png"/><Relationship Id="rId9" Type="http://schemas.openxmlformats.org/officeDocument/2006/relationships/image" Target="../media/image105.png"/></Relationships>
</file>

<file path=ppt/slides/_rels/slide4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image" Target="../media/image106.jpeg"/><Relationship Id="rId7" Type="http://schemas.openxmlformats.org/officeDocument/2006/relationships/image" Target="../media/image108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7.jpeg"/><Relationship Id="rId11" Type="http://schemas.openxmlformats.org/officeDocument/2006/relationships/image" Target="../media/image111.png"/><Relationship Id="rId5" Type="http://schemas.openxmlformats.org/officeDocument/2006/relationships/image" Target="../media/image6.png"/><Relationship Id="rId10" Type="http://schemas.openxmlformats.org/officeDocument/2006/relationships/image" Target="../media/image110.png"/><Relationship Id="rId4" Type="http://schemas.openxmlformats.org/officeDocument/2006/relationships/image" Target="../media/image5.png"/><Relationship Id="rId9" Type="http://schemas.openxmlformats.org/officeDocument/2006/relationships/image" Target="../media/image109.jpeg"/></Relationships>
</file>

<file path=ppt/slides/_rels/slide5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0.png"/><Relationship Id="rId3" Type="http://schemas.openxmlformats.org/officeDocument/2006/relationships/image" Target="../media/image5.png"/><Relationship Id="rId7" Type="http://schemas.openxmlformats.org/officeDocument/2006/relationships/image" Target="../media/image3.emf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8.png"/><Relationship Id="rId5" Type="http://schemas.openxmlformats.org/officeDocument/2006/relationships/image" Target="../media/image107.jpeg"/><Relationship Id="rId10" Type="http://schemas.openxmlformats.org/officeDocument/2006/relationships/image" Target="../media/image106.jpeg"/><Relationship Id="rId4" Type="http://schemas.openxmlformats.org/officeDocument/2006/relationships/image" Target="../media/image6.png"/><Relationship Id="rId9" Type="http://schemas.openxmlformats.org/officeDocument/2006/relationships/image" Target="../media/image111.png"/></Relationships>
</file>

<file path=ppt/slides/_rels/slide5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png"/><Relationship Id="rId13" Type="http://schemas.openxmlformats.org/officeDocument/2006/relationships/image" Target="../media/image3.emf"/><Relationship Id="rId3" Type="http://schemas.openxmlformats.org/officeDocument/2006/relationships/image" Target="../media/image5.png"/><Relationship Id="rId7" Type="http://schemas.openxmlformats.org/officeDocument/2006/relationships/image" Target="../media/image105.png"/><Relationship Id="rId12" Type="http://schemas.openxmlformats.org/officeDocument/2006/relationships/image" Target="../media/image11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04.png"/><Relationship Id="rId11" Type="http://schemas.openxmlformats.org/officeDocument/2006/relationships/image" Target="../media/image106.jpeg"/><Relationship Id="rId5" Type="http://schemas.openxmlformats.org/officeDocument/2006/relationships/image" Target="../media/image112.jpeg"/><Relationship Id="rId10" Type="http://schemas.openxmlformats.org/officeDocument/2006/relationships/image" Target="../media/image114.jpeg"/><Relationship Id="rId4" Type="http://schemas.openxmlformats.org/officeDocument/2006/relationships/image" Target="../media/image6.png"/><Relationship Id="rId9" Type="http://schemas.openxmlformats.org/officeDocument/2006/relationships/image" Target="../media/image113.jpeg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png"/><Relationship Id="rId7" Type="http://schemas.openxmlformats.org/officeDocument/2006/relationships/image" Target="../media/image3.emf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116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7.png"/><Relationship Id="rId7" Type="http://schemas.openxmlformats.org/officeDocument/2006/relationships/image" Target="../media/image118.gi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emf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19.(null)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emf"/><Relationship Id="rId4" Type="http://schemas.openxmlformats.org/officeDocument/2006/relationships/image" Target="../media/image6.png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1.emf"/><Relationship Id="rId5" Type="http://schemas.openxmlformats.org/officeDocument/2006/relationships/image" Target="../media/image120.emf"/><Relationship Id="rId4" Type="http://schemas.openxmlformats.org/officeDocument/2006/relationships/image" Target="../media/image6.png"/></Relationships>
</file>

<file path=ppt/slides/_rels/slide5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4.(null)"/><Relationship Id="rId3" Type="http://schemas.openxmlformats.org/officeDocument/2006/relationships/image" Target="../media/image31.(null)"/><Relationship Id="rId7" Type="http://schemas.openxmlformats.org/officeDocument/2006/relationships/image" Target="../media/image6.png"/><Relationship Id="rId12" Type="http://schemas.openxmlformats.org/officeDocument/2006/relationships/image" Target="../media/image32.jpeg"/><Relationship Id="rId2" Type="http://schemas.openxmlformats.org/officeDocument/2006/relationships/image" Target="../media/image122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11" Type="http://schemas.openxmlformats.org/officeDocument/2006/relationships/image" Target="../media/image127.emf"/><Relationship Id="rId5" Type="http://schemas.openxmlformats.org/officeDocument/2006/relationships/image" Target="../media/image80.png"/><Relationship Id="rId10" Type="http://schemas.openxmlformats.org/officeDocument/2006/relationships/image" Target="../media/image126.(null)"/><Relationship Id="rId4" Type="http://schemas.openxmlformats.org/officeDocument/2006/relationships/image" Target="../media/image123.(null)"/><Relationship Id="rId9" Type="http://schemas.openxmlformats.org/officeDocument/2006/relationships/image" Target="../media/image125.png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jpeg"/><Relationship Id="rId2" Type="http://schemas.openxmlformats.org/officeDocument/2006/relationships/image" Target="../media/image128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16.png"/><Relationship Id="rId4" Type="http://schemas.openxmlformats.org/officeDocument/2006/relationships/image" Target="../media/image5.pn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7" Type="http://schemas.openxmlformats.org/officeDocument/2006/relationships/image" Target="../media/image6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5.png"/><Relationship Id="rId4" Type="http://schemas.openxmlformats.org/officeDocument/2006/relationships/image" Target="../media/image129.jpe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7" Type="http://schemas.openxmlformats.org/officeDocument/2006/relationships/image" Target="../media/image6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5.png"/><Relationship Id="rId4" Type="http://schemas.openxmlformats.org/officeDocument/2006/relationships/image" Target="../media/image129.jpe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7" Type="http://schemas.openxmlformats.org/officeDocument/2006/relationships/image" Target="../media/image6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5.png"/><Relationship Id="rId4" Type="http://schemas.openxmlformats.org/officeDocument/2006/relationships/image" Target="../media/image129.jpe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7" Type="http://schemas.openxmlformats.org/officeDocument/2006/relationships/image" Target="../media/image6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5.png"/><Relationship Id="rId4" Type="http://schemas.openxmlformats.org/officeDocument/2006/relationships/image" Target="../media/image129.jpe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7" Type="http://schemas.openxmlformats.org/officeDocument/2006/relationships/image" Target="../media/image6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5.png"/><Relationship Id="rId4" Type="http://schemas.openxmlformats.org/officeDocument/2006/relationships/image" Target="../media/image129.jpeg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jpeg"/><Relationship Id="rId7" Type="http://schemas.openxmlformats.org/officeDocument/2006/relationships/image" Target="../media/image6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png"/><Relationship Id="rId5" Type="http://schemas.openxmlformats.org/officeDocument/2006/relationships/image" Target="../media/image5.png"/><Relationship Id="rId4" Type="http://schemas.openxmlformats.org/officeDocument/2006/relationships/image" Target="../media/image129.jpeg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7.emf"/><Relationship Id="rId5" Type="http://schemas.openxmlformats.org/officeDocument/2006/relationships/image" Target="../media/image130.emf"/><Relationship Id="rId4" Type="http://schemas.openxmlformats.org/officeDocument/2006/relationships/image" Target="../media/image6.png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7.emf"/><Relationship Id="rId5" Type="http://schemas.openxmlformats.org/officeDocument/2006/relationships/image" Target="../media/image130.emf"/><Relationship Id="rId4" Type="http://schemas.openxmlformats.org/officeDocument/2006/relationships/image" Target="../media/image6.png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png"/><Relationship Id="rId2" Type="http://schemas.openxmlformats.org/officeDocument/2006/relationships/image" Target="../media/image127.em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9.jpeg"/><Relationship Id="rId5" Type="http://schemas.openxmlformats.org/officeDocument/2006/relationships/image" Target="../media/image6.png"/><Relationship Id="rId4" Type="http://schemas.openxmlformats.org/officeDocument/2006/relationships/image" Target="../media/image16.png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png"/><Relationship Id="rId2" Type="http://schemas.openxmlformats.org/officeDocument/2006/relationships/image" Target="../media/image48.gif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.png"/><Relationship Id="rId4" Type="http://schemas.openxmlformats.org/officeDocument/2006/relationships/image" Target="../media/image16.png"/></Relationships>
</file>

<file path=ppt/slides/_rels/slide7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3.png"/><Relationship Id="rId3" Type="http://schemas.openxmlformats.org/officeDocument/2006/relationships/image" Target="../media/image80.png"/><Relationship Id="rId7" Type="http://schemas.openxmlformats.org/officeDocument/2006/relationships/image" Target="../media/image132.png"/><Relationship Id="rId2" Type="http://schemas.openxmlformats.org/officeDocument/2006/relationships/image" Target="../media/image48.gif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1.png"/><Relationship Id="rId5" Type="http://schemas.openxmlformats.org/officeDocument/2006/relationships/image" Target="../media/image6.png"/><Relationship Id="rId4" Type="http://schemas.openxmlformats.org/officeDocument/2006/relationships/image" Target="../media/image16.png"/><Relationship Id="rId9" Type="http://schemas.openxmlformats.org/officeDocument/2006/relationships/image" Target="NULL"/></Relationships>
</file>

<file path=ppt/slides/_rels/slide7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2.png"/><Relationship Id="rId3" Type="http://schemas.openxmlformats.org/officeDocument/2006/relationships/image" Target="../media/image80.png"/><Relationship Id="rId7" Type="http://schemas.openxmlformats.org/officeDocument/2006/relationships/image" Target="../media/image131.png"/><Relationship Id="rId2" Type="http://schemas.openxmlformats.org/officeDocument/2006/relationships/image" Target="../media/image48.gif"/><Relationship Id="rId1" Type="http://schemas.openxmlformats.org/officeDocument/2006/relationships/slideLayout" Target="../slideLayouts/slideLayout1.xml"/><Relationship Id="rId6" Type="http://schemas.openxmlformats.org/officeDocument/2006/relationships/image" Target="NULL"/><Relationship Id="rId5" Type="http://schemas.openxmlformats.org/officeDocument/2006/relationships/image" Target="../media/image6.png"/><Relationship Id="rId10" Type="http://schemas.openxmlformats.org/officeDocument/2006/relationships/image" Target="NULL"/><Relationship Id="rId4" Type="http://schemas.openxmlformats.org/officeDocument/2006/relationships/image" Target="../media/image16.png"/><Relationship Id="rId9" Type="http://schemas.openxmlformats.org/officeDocument/2006/relationships/image" Target="../media/image133.png"/></Relationships>
</file>

<file path=ppt/slides/_rels/slide7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5.tiff"/><Relationship Id="rId3" Type="http://schemas.openxmlformats.org/officeDocument/2006/relationships/image" Target="../media/image5.png"/><Relationship Id="rId7" Type="http://schemas.openxmlformats.org/officeDocument/2006/relationships/image" Target="../media/image39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3.png"/><Relationship Id="rId5" Type="http://schemas.openxmlformats.org/officeDocument/2006/relationships/image" Target="../media/image45.png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Box 7">
            <a:extLst>
              <a:ext uri="{FF2B5EF4-FFF2-40B4-BE49-F238E27FC236}">
                <a16:creationId xmlns:a16="http://schemas.microsoft.com/office/drawing/2014/main" id="{66B4467A-CDF0-F544-A23B-8C50CDF2F9B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001581"/>
            <a:ext cx="12192000" cy="33547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sv-SE" sz="2800" b="1" dirty="0">
                <a:latin typeface="Avenir Roman" panose="02000503020000020003" pitchFamily="2" charset="0"/>
              </a:rPr>
              <a:t>Status </a:t>
            </a:r>
            <a:r>
              <a:rPr lang="sv-SE" sz="2800" b="1" dirty="0" err="1">
                <a:latin typeface="Avenir Roman" panose="02000503020000020003" pitchFamily="2" charset="0"/>
              </a:rPr>
              <a:t>of</a:t>
            </a:r>
            <a:r>
              <a:rPr lang="sv-SE" sz="2800" b="1" dirty="0">
                <a:latin typeface="Avenir Roman" panose="02000503020000020003" pitchFamily="2" charset="0"/>
              </a:rPr>
              <a:t> the Multi-</a:t>
            </a:r>
            <a:r>
              <a:rPr lang="sv-SE" sz="2800" b="1" dirty="0" err="1">
                <a:latin typeface="Avenir Roman" panose="02000503020000020003" pitchFamily="2" charset="0"/>
              </a:rPr>
              <a:t>Blade</a:t>
            </a:r>
            <a:r>
              <a:rPr lang="sv-SE" sz="2800" b="1" dirty="0">
                <a:latin typeface="Avenir Roman" panose="02000503020000020003" pitchFamily="2" charset="0"/>
              </a:rPr>
              <a:t> </a:t>
            </a:r>
            <a:r>
              <a:rPr lang="sv-SE" sz="2800" b="1" dirty="0" err="1">
                <a:latin typeface="Avenir Roman" panose="02000503020000020003" pitchFamily="2" charset="0"/>
              </a:rPr>
              <a:t>detector</a:t>
            </a:r>
            <a:r>
              <a:rPr lang="sv-SE" sz="2800" b="1" dirty="0">
                <a:latin typeface="Avenir Roman" panose="02000503020000020003" pitchFamily="2" charset="0"/>
              </a:rPr>
              <a:t> for </a:t>
            </a:r>
            <a:r>
              <a:rPr lang="sv-SE" sz="2800" b="1" dirty="0" err="1">
                <a:latin typeface="Avenir Roman" panose="02000503020000020003" pitchFamily="2" charset="0"/>
              </a:rPr>
              <a:t>reflectometry</a:t>
            </a:r>
            <a:endParaRPr lang="sv-SE" sz="2800" b="1" dirty="0">
              <a:latin typeface="Avenir Roman" panose="02000503020000020003" pitchFamily="2" charset="0"/>
            </a:endParaRPr>
          </a:p>
          <a:p>
            <a:pPr algn="ctr"/>
            <a:r>
              <a:rPr lang="sv-SE" sz="2000" b="1" dirty="0">
                <a:latin typeface="Avenir Roman" panose="02000503020000020003" pitchFamily="2" charset="0"/>
              </a:rPr>
              <a:t>ESTIA and FREIA</a:t>
            </a:r>
          </a:p>
          <a:p>
            <a:pPr algn="ctr"/>
            <a:endParaRPr lang="en-US" sz="1600" b="1" dirty="0">
              <a:solidFill>
                <a:srgbClr val="000000"/>
              </a:solidFill>
              <a:latin typeface="Avenir Book"/>
              <a:cs typeface="Avenir Book"/>
            </a:endParaRPr>
          </a:p>
          <a:p>
            <a:pPr algn="ctr"/>
            <a:endParaRPr lang="en-US" sz="1600" b="1" dirty="0">
              <a:solidFill>
                <a:srgbClr val="000000"/>
              </a:solidFill>
              <a:latin typeface="Avenir Book"/>
              <a:cs typeface="Avenir Book"/>
            </a:endParaRPr>
          </a:p>
          <a:p>
            <a:pPr algn="ctr"/>
            <a:r>
              <a:rPr lang="en-US" dirty="0">
                <a:latin typeface="Avenir Book"/>
                <a:cs typeface="Avenir Book"/>
              </a:rPr>
              <a:t>Francesco </a:t>
            </a:r>
            <a:r>
              <a:rPr lang="en-US" dirty="0" err="1">
                <a:latin typeface="Avenir Book"/>
                <a:cs typeface="Avenir Book"/>
              </a:rPr>
              <a:t>Piscitelli</a:t>
            </a:r>
            <a:endParaRPr lang="en-US" sz="1600" dirty="0">
              <a:latin typeface="Avenir Book"/>
              <a:cs typeface="Avenir Book"/>
            </a:endParaRPr>
          </a:p>
          <a:p>
            <a:pPr algn="ctr"/>
            <a:r>
              <a:rPr lang="fr-FR" sz="1600" dirty="0">
                <a:latin typeface="Avenir Book"/>
                <a:cs typeface="Avenir Book"/>
              </a:rPr>
              <a:t>on </a:t>
            </a:r>
            <a:r>
              <a:rPr lang="fr-FR" sz="1600" dirty="0" err="1">
                <a:latin typeface="Avenir Book"/>
                <a:cs typeface="Avenir Book"/>
              </a:rPr>
              <a:t>behalf</a:t>
            </a:r>
            <a:r>
              <a:rPr lang="fr-FR" sz="1600" dirty="0">
                <a:latin typeface="Avenir Book"/>
                <a:cs typeface="Avenir Book"/>
              </a:rPr>
              <a:t> of the ESS detector group</a:t>
            </a: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endParaRPr lang="fr-FR" sz="1600" b="1" dirty="0">
              <a:latin typeface="Avenir Book"/>
              <a:cs typeface="Avenir Book"/>
            </a:endParaRPr>
          </a:p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IKON17</a:t>
            </a:r>
          </a:p>
          <a:p>
            <a:pPr algn="ctr"/>
            <a:r>
              <a:rPr lang="en-US" sz="1400" dirty="0">
                <a:solidFill>
                  <a:srgbClr val="000000"/>
                </a:solidFill>
                <a:latin typeface="Avenir Book" charset="0"/>
                <a:cs typeface="Avenir Book"/>
              </a:rPr>
              <a:t>Lund</a:t>
            </a:r>
            <a:endParaRPr lang="en-US" sz="1400" dirty="0">
              <a:solidFill>
                <a:srgbClr val="000000"/>
              </a:solidFill>
              <a:latin typeface="Avenir Book"/>
              <a:cs typeface="Avenir Book"/>
            </a:endParaRPr>
          </a:p>
          <a:p>
            <a:pPr algn="ctr"/>
            <a:r>
              <a:rPr lang="en-US" sz="1400" dirty="0">
                <a:solidFill>
                  <a:srgbClr val="000000"/>
                </a:solidFill>
                <a:latin typeface="Avenir Book"/>
                <a:cs typeface="Avenir Book"/>
              </a:rPr>
              <a:t>2019/09/11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106316" y="715474"/>
            <a:ext cx="1392171" cy="749108"/>
          </a:xfrm>
          <a:prstGeom prst="rect">
            <a:avLst/>
          </a:prstGeom>
        </p:spPr>
      </p:pic>
      <p:cxnSp>
        <p:nvCxnSpPr>
          <p:cNvPr id="22" name="Straight Connector 21"/>
          <p:cNvCxnSpPr/>
          <p:nvPr/>
        </p:nvCxnSpPr>
        <p:spPr>
          <a:xfrm>
            <a:off x="1693513" y="5455556"/>
            <a:ext cx="8804974" cy="13040"/>
          </a:xfrm>
          <a:prstGeom prst="line">
            <a:avLst/>
          </a:prstGeom>
          <a:ln w="2540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>
            <a:off x="1693513" y="1533554"/>
            <a:ext cx="8804974" cy="13040"/>
          </a:xfrm>
          <a:prstGeom prst="line">
            <a:avLst/>
          </a:prstGeom>
          <a:ln w="25400"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2" name="Picture 11">
            <a:extLst>
              <a:ext uri="{FF2B5EF4-FFF2-40B4-BE49-F238E27FC236}">
                <a16:creationId xmlns:a16="http://schemas.microsoft.com/office/drawing/2014/main" id="{E2714C42-CA05-2F46-A252-CAA0F4A543ED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93513" y="805545"/>
            <a:ext cx="949021" cy="643109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3474F75-98C5-5A45-BA77-A5846A634E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</a:t>
            </a:fld>
            <a:endParaRPr lang="it-IT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D3F7961-69B5-8B46-A4FB-E8C720AECC8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605664" y="715474"/>
            <a:ext cx="916162" cy="8077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005125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1922EF66-44D5-A44C-A47C-530599E9048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9237"/>
          <a:stretch/>
        </p:blipFill>
        <p:spPr>
          <a:xfrm>
            <a:off x="1" y="78630"/>
            <a:ext cx="6096000" cy="6356605"/>
          </a:xfrm>
          <a:prstGeom prst="rect">
            <a:avLst/>
          </a:prstGeom>
        </p:spPr>
      </p:pic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38962A5B-EA8C-774B-A353-1D3177BAAA6E}"/>
              </a:ext>
            </a:extLst>
          </p:cNvPr>
          <p:cNvCxnSpPr>
            <a:cxnSpLocks/>
          </p:cNvCxnSpPr>
          <p:nvPr/>
        </p:nvCxnSpPr>
        <p:spPr>
          <a:xfrm flipH="1">
            <a:off x="4407519" y="4428491"/>
            <a:ext cx="1812268" cy="0"/>
          </a:xfrm>
          <a:prstGeom prst="straightConnector1">
            <a:avLst/>
          </a:prstGeom>
          <a:ln w="38100">
            <a:solidFill>
              <a:srgbClr val="486B6B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Rectangle 12">
            <a:extLst>
              <a:ext uri="{FF2B5EF4-FFF2-40B4-BE49-F238E27FC236}">
                <a16:creationId xmlns:a16="http://schemas.microsoft.com/office/drawing/2014/main" id="{1F480C2C-56E7-2340-98EA-8113DAC78894}"/>
              </a:ext>
            </a:extLst>
          </p:cNvPr>
          <p:cNvSpPr/>
          <p:nvPr/>
        </p:nvSpPr>
        <p:spPr>
          <a:xfrm>
            <a:off x="3086246" y="4242615"/>
            <a:ext cx="132127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sz="1400" dirty="0">
                <a:solidFill>
                  <a:srgbClr val="000000"/>
                </a:solidFill>
                <a:latin typeface="Avenir Roman" panose="02000503020000020003" pitchFamily="2" charset="0"/>
              </a:rPr>
              <a:t>TARGET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102" name="Elbow Connector 101">
            <a:extLst>
              <a:ext uri="{FF2B5EF4-FFF2-40B4-BE49-F238E27FC236}">
                <a16:creationId xmlns:a16="http://schemas.microsoft.com/office/drawing/2014/main" id="{17E70322-BAD9-944B-BB83-25795BB57F95}"/>
              </a:ext>
            </a:extLst>
          </p:cNvPr>
          <p:cNvCxnSpPr>
            <a:cxnSpLocks/>
          </p:cNvCxnSpPr>
          <p:nvPr/>
        </p:nvCxnSpPr>
        <p:spPr>
          <a:xfrm rot="5400000">
            <a:off x="4564651" y="2744077"/>
            <a:ext cx="1397032" cy="741239"/>
          </a:xfrm>
          <a:prstGeom prst="bentConnector3">
            <a:avLst>
              <a:gd name="adj1" fmla="val 39697"/>
            </a:avLst>
          </a:prstGeom>
          <a:ln w="25400">
            <a:solidFill>
              <a:srgbClr val="FF0000"/>
            </a:solidFill>
            <a:prstDash val="sysDot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1" name="Rectangle 140">
            <a:extLst>
              <a:ext uri="{FF2B5EF4-FFF2-40B4-BE49-F238E27FC236}">
                <a16:creationId xmlns:a16="http://schemas.microsoft.com/office/drawing/2014/main" id="{53D4B538-275F-594B-9461-48D152AF7584}"/>
              </a:ext>
            </a:extLst>
          </p:cNvPr>
          <p:cNvSpPr/>
          <p:nvPr/>
        </p:nvSpPr>
        <p:spPr>
          <a:xfrm>
            <a:off x="7903270" y="1954516"/>
            <a:ext cx="1321273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v-SE" sz="2400" dirty="0">
                <a:solidFill>
                  <a:srgbClr val="000000"/>
                </a:solidFill>
                <a:latin typeface="Avenir Roman" panose="02000503020000020003" pitchFamily="2" charset="0"/>
              </a:rPr>
              <a:t>ESTIA</a:t>
            </a:r>
            <a:endParaRPr lang="en-GB" sz="2000" dirty="0">
              <a:latin typeface="Avenir Roman" panose="02000503020000020003" pitchFamily="2" charset="0"/>
            </a:endParaRPr>
          </a:p>
        </p:txBody>
      </p:sp>
      <p:sp>
        <p:nvSpPr>
          <p:cNvPr id="142" name="Rectangle 141">
            <a:extLst>
              <a:ext uri="{FF2B5EF4-FFF2-40B4-BE49-F238E27FC236}">
                <a16:creationId xmlns:a16="http://schemas.microsoft.com/office/drawing/2014/main" id="{AF522A0D-A990-3547-9999-3B538085BDD7}"/>
              </a:ext>
            </a:extLst>
          </p:cNvPr>
          <p:cNvSpPr/>
          <p:nvPr/>
        </p:nvSpPr>
        <p:spPr>
          <a:xfrm>
            <a:off x="4973150" y="1957032"/>
            <a:ext cx="1321273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v-SE" sz="2400" dirty="0">
                <a:solidFill>
                  <a:srgbClr val="000000"/>
                </a:solidFill>
                <a:latin typeface="Avenir Roman" panose="02000503020000020003" pitchFamily="2" charset="0"/>
              </a:rPr>
              <a:t>FREIA</a:t>
            </a:r>
            <a:endParaRPr lang="en-GB" sz="3200" dirty="0">
              <a:latin typeface="Avenir Roman" panose="02000503020000020003" pitchFamily="2" charset="0"/>
            </a:endParaRPr>
          </a:p>
        </p:txBody>
      </p:sp>
      <p:sp>
        <p:nvSpPr>
          <p:cNvPr id="60" name="Text Box 7">
            <a:extLst>
              <a:ext uri="{FF2B5EF4-FFF2-40B4-BE49-F238E27FC236}">
                <a16:creationId xmlns:a16="http://schemas.microsoft.com/office/drawing/2014/main" id="{F258E41D-E103-7A41-871A-90869A3AF91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-1" y="-14594"/>
            <a:ext cx="12192000" cy="15081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7200" dirty="0">
                <a:latin typeface="Avenir Book"/>
                <a:cs typeface="Avenir Book"/>
              </a:rPr>
              <a:t>        Multi-Blade</a:t>
            </a:r>
          </a:p>
          <a:p>
            <a:pPr algn="ctr"/>
            <a:r>
              <a:rPr lang="en-US" sz="2000" dirty="0">
                <a:latin typeface="Avenir Book"/>
                <a:cs typeface="Avenir Book"/>
              </a:rPr>
              <a:t>                            Boron-10-based detector</a:t>
            </a:r>
            <a:endParaRPr lang="en-US" sz="2400" dirty="0">
              <a:latin typeface="Avenir Book"/>
              <a:cs typeface="Avenir Book"/>
            </a:endParaRPr>
          </a:p>
        </p:txBody>
      </p:sp>
      <p:sp>
        <p:nvSpPr>
          <p:cNvPr id="62" name="Rectangle 61">
            <a:extLst>
              <a:ext uri="{FF2B5EF4-FFF2-40B4-BE49-F238E27FC236}">
                <a16:creationId xmlns:a16="http://schemas.microsoft.com/office/drawing/2014/main" id="{DED7577E-5CB1-314C-8989-4A55CE46C92B}"/>
              </a:ext>
            </a:extLst>
          </p:cNvPr>
          <p:cNvSpPr/>
          <p:nvPr/>
        </p:nvSpPr>
        <p:spPr>
          <a:xfrm>
            <a:off x="6095999" y="1501921"/>
            <a:ext cx="192552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2000" dirty="0">
                <a:latin typeface="Avenir Roman" panose="02000503020000020003" pitchFamily="2" charset="0"/>
              </a:rPr>
              <a:t>Reflectometers</a:t>
            </a:r>
            <a:endParaRPr lang="en-GB" sz="20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96117EE-716F-2D43-BB4F-D9068F4AB2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2</a:t>
            </a:fld>
            <a:endParaRPr lang="it-IT" dirty="0"/>
          </a:p>
        </p:txBody>
      </p:sp>
      <p:cxnSp>
        <p:nvCxnSpPr>
          <p:cNvPr id="61" name="Elbow Connector 60">
            <a:extLst>
              <a:ext uri="{FF2B5EF4-FFF2-40B4-BE49-F238E27FC236}">
                <a16:creationId xmlns:a16="http://schemas.microsoft.com/office/drawing/2014/main" id="{0F29C84D-B3FC-4E42-8953-E188C634131A}"/>
              </a:ext>
            </a:extLst>
          </p:cNvPr>
          <p:cNvCxnSpPr>
            <a:cxnSpLocks/>
            <a:stCxn id="141" idx="2"/>
          </p:cNvCxnSpPr>
          <p:nvPr/>
        </p:nvCxnSpPr>
        <p:spPr>
          <a:xfrm rot="5400000">
            <a:off x="5721631" y="2035949"/>
            <a:ext cx="2462045" cy="3222508"/>
          </a:xfrm>
          <a:prstGeom prst="bentConnector2">
            <a:avLst/>
          </a:prstGeom>
          <a:ln w="25400">
            <a:solidFill>
              <a:srgbClr val="FF0000"/>
            </a:solidFill>
            <a:prstDash val="sysDot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3" name="Picture 62">
            <a:extLst>
              <a:ext uri="{FF2B5EF4-FFF2-40B4-BE49-F238E27FC236}">
                <a16:creationId xmlns:a16="http://schemas.microsoft.com/office/drawing/2014/main" id="{B37A4516-25A0-294D-B8BF-9C7395C7F0D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827544" y="170655"/>
            <a:ext cx="1097024" cy="96719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7BA128FF-CBFA-B04C-9247-0358E88501B6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66842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roup 17"/>
          <p:cNvGrpSpPr/>
          <p:nvPr/>
        </p:nvGrpSpPr>
        <p:grpSpPr>
          <a:xfrm rot="20392131">
            <a:off x="7217950" y="4700743"/>
            <a:ext cx="4627956" cy="633108"/>
            <a:chOff x="2850515" y="2977176"/>
            <a:chExt cx="2730765" cy="451824"/>
          </a:xfrm>
        </p:grpSpPr>
        <p:sp>
          <p:nvSpPr>
            <p:cNvPr id="19" name="Rectangle 18"/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1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Oval 2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Oval 2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Oval 2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Right Triangle 2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Freeform 2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Oval 2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Oval 2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Oval 2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Oval 2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Oval 2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Oval 3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Oval 3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Oval 3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3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9" name="Group 58"/>
          <p:cNvGrpSpPr/>
          <p:nvPr/>
        </p:nvGrpSpPr>
        <p:grpSpPr>
          <a:xfrm>
            <a:off x="4514927" y="-609600"/>
            <a:ext cx="7704294" cy="7467600"/>
            <a:chOff x="1477249" y="-533400"/>
            <a:chExt cx="7704294" cy="7467600"/>
          </a:xfrm>
        </p:grpSpPr>
        <p:cxnSp>
          <p:nvCxnSpPr>
            <p:cNvPr id="60" name="Straight Arrow Connector 59"/>
            <p:cNvCxnSpPr/>
            <p:nvPr/>
          </p:nvCxnSpPr>
          <p:spPr>
            <a:xfrm flipV="1">
              <a:off x="5111750" y="2586450"/>
              <a:ext cx="2205129" cy="588550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61" name="Arc 60"/>
            <p:cNvSpPr/>
            <p:nvPr/>
          </p:nvSpPr>
          <p:spPr>
            <a:xfrm>
              <a:off x="3001249" y="990600"/>
              <a:ext cx="4419600" cy="4343400"/>
            </a:xfrm>
            <a:prstGeom prst="arc">
              <a:avLst>
                <a:gd name="adj1" fmla="val 18358277"/>
                <a:gd name="adj2" fmla="val 21525764"/>
              </a:avLst>
            </a:prstGeom>
            <a:ln w="1905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Arc 61"/>
            <p:cNvSpPr/>
            <p:nvPr/>
          </p:nvSpPr>
          <p:spPr>
            <a:xfrm>
              <a:off x="1477249" y="-533400"/>
              <a:ext cx="7467600" cy="7467600"/>
            </a:xfrm>
            <a:prstGeom prst="arc">
              <a:avLst>
                <a:gd name="adj1" fmla="val 18378030"/>
                <a:gd name="adj2" fmla="val 21488267"/>
              </a:avLst>
            </a:prstGeom>
            <a:ln w="1905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63" name="Straight Arrow Connector 62"/>
            <p:cNvCxnSpPr>
              <a:stCxn id="131" idx="2"/>
            </p:cNvCxnSpPr>
            <p:nvPr/>
          </p:nvCxnSpPr>
          <p:spPr>
            <a:xfrm flipV="1">
              <a:off x="7420316" y="3070145"/>
              <a:ext cx="1524533" cy="44440"/>
            </a:xfrm>
            <a:prstGeom prst="straightConnector1">
              <a:avLst/>
            </a:prstGeom>
            <a:ln w="19050">
              <a:solidFill>
                <a:schemeClr val="tx1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4" name="Straight Arrow Connector 63"/>
            <p:cNvCxnSpPr>
              <a:stCxn id="131" idx="0"/>
              <a:endCxn id="132" idx="0"/>
            </p:cNvCxnSpPr>
            <p:nvPr/>
          </p:nvCxnSpPr>
          <p:spPr>
            <a:xfrm flipV="1">
              <a:off x="6494251" y="191244"/>
              <a:ext cx="927283" cy="1203017"/>
            </a:xfrm>
            <a:prstGeom prst="straightConnector1">
              <a:avLst/>
            </a:prstGeom>
            <a:ln w="19050">
              <a:solidFill>
                <a:schemeClr val="tx1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65" name="Group 64"/>
            <p:cNvGrpSpPr/>
            <p:nvPr/>
          </p:nvGrpSpPr>
          <p:grpSpPr>
            <a:xfrm rot="18078754">
              <a:off x="6564146" y="992757"/>
              <a:ext cx="1291891" cy="194951"/>
              <a:chOff x="2850515" y="2977176"/>
              <a:chExt cx="2730765" cy="451824"/>
            </a:xfrm>
          </p:grpSpPr>
          <p:sp>
            <p:nvSpPr>
              <p:cNvPr id="318" name="Rectangle 31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9" name="Rectangle 31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0" name="Oval 31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1" name="Oval 32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2" name="Oval 32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3" name="Right Triangle 32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4" name="Freeform 32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5" name="Oval 32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6" name="Oval 32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7" name="Oval 32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8" name="Oval 32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9" name="Oval 32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0" name="Oval 32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1" name="Oval 33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2" name="Oval 33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3" name="Oval 33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4" name="Oval 33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5" name="Oval 33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6" name="Oval 33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7" name="Oval 33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8" name="Oval 33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9" name="Oval 33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0" name="Oval 33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1" name="Oval 34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2" name="Oval 34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3" name="Oval 34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4" name="Oval 34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5" name="Oval 34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6" name="Oval 34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7" name="Oval 34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8" name="Oval 34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9" name="Oval 34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0" name="Oval 34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1" name="Oval 35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2" name="Oval 35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3" name="Oval 35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4" name="Oval 35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5" name="Oval 35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6" name="Oval 35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7" name="Oval 35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cxnSp>
          <p:nvCxnSpPr>
            <p:cNvPr id="66" name="Straight Arrow Connector 65"/>
            <p:cNvCxnSpPr/>
            <p:nvPr/>
          </p:nvCxnSpPr>
          <p:spPr>
            <a:xfrm flipV="1">
              <a:off x="5100552" y="1635050"/>
              <a:ext cx="1706648" cy="1539950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7" name="Straight Arrow Connector 66"/>
            <p:cNvCxnSpPr/>
            <p:nvPr/>
          </p:nvCxnSpPr>
          <p:spPr>
            <a:xfrm flipV="1">
              <a:off x="5111750" y="2090267"/>
              <a:ext cx="1969995" cy="1084733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68" name="Group 67"/>
            <p:cNvGrpSpPr/>
            <p:nvPr/>
          </p:nvGrpSpPr>
          <p:grpSpPr>
            <a:xfrm rot="18253117">
              <a:off x="6759030" y="1193391"/>
              <a:ext cx="1291891" cy="194951"/>
              <a:chOff x="2850515" y="2977176"/>
              <a:chExt cx="2730765" cy="451824"/>
            </a:xfrm>
          </p:grpSpPr>
          <p:sp>
            <p:nvSpPr>
              <p:cNvPr id="278" name="Rectangle 27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9" name="Rectangle 27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0" name="Oval 27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1" name="Oval 28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2" name="Oval 28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3" name="Right Triangle 28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4" name="Freeform 28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5" name="Oval 28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6" name="Oval 28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7" name="Oval 28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8" name="Oval 28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89" name="Oval 28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0" name="Oval 28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1" name="Oval 29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2" name="Oval 29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3" name="Oval 29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4" name="Oval 29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5" name="Oval 29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6" name="Oval 29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7" name="Oval 29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8" name="Oval 29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99" name="Oval 29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0" name="Oval 29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1" name="Oval 30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2" name="Oval 30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3" name="Oval 30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4" name="Oval 30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5" name="Oval 30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6" name="Oval 30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7" name="Oval 30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8" name="Oval 30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9" name="Oval 30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0" name="Oval 30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1" name="Oval 31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2" name="Oval 31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3" name="Oval 31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4" name="Oval 31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5" name="Oval 31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6" name="Oval 31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7" name="Oval 31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69" name="Group 68"/>
            <p:cNvGrpSpPr/>
            <p:nvPr/>
          </p:nvGrpSpPr>
          <p:grpSpPr>
            <a:xfrm rot="18312533">
              <a:off x="6943850" y="1451770"/>
              <a:ext cx="1291891" cy="194951"/>
              <a:chOff x="2850515" y="2977176"/>
              <a:chExt cx="2730765" cy="451824"/>
            </a:xfrm>
          </p:grpSpPr>
          <p:sp>
            <p:nvSpPr>
              <p:cNvPr id="238" name="Rectangle 23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9" name="Rectangle 23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0" name="Oval 23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1" name="Oval 24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2" name="Oval 24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3" name="Right Triangle 24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4" name="Freeform 24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5" name="Oval 24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6" name="Oval 24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7" name="Oval 24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8" name="Oval 24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9" name="Oval 24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0" name="Oval 24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1" name="Oval 25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2" name="Oval 25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3" name="Oval 25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4" name="Oval 25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5" name="Oval 25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6" name="Oval 25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7" name="Oval 25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8" name="Oval 25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59" name="Oval 25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0" name="Oval 25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1" name="Oval 26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2" name="Oval 26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3" name="Oval 26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4" name="Oval 26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5" name="Oval 26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6" name="Oval 26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7" name="Oval 26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8" name="Oval 26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69" name="Oval 26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0" name="Oval 26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1" name="Oval 27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2" name="Oval 27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3" name="Oval 27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4" name="Oval 27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5" name="Oval 27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6" name="Oval 27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77" name="Oval 27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70" name="Group 69"/>
            <p:cNvGrpSpPr/>
            <p:nvPr/>
          </p:nvGrpSpPr>
          <p:grpSpPr>
            <a:xfrm rot="18604752">
              <a:off x="7102601" y="1700101"/>
              <a:ext cx="1291891" cy="194951"/>
              <a:chOff x="2850515" y="2977176"/>
              <a:chExt cx="2730765" cy="451824"/>
            </a:xfrm>
          </p:grpSpPr>
          <p:sp>
            <p:nvSpPr>
              <p:cNvPr id="198" name="Rectangle 19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9" name="Rectangle 19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0" name="Oval 19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1" name="Oval 20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2" name="Oval 20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3" name="Right Triangle 20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4" name="Freeform 20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5" name="Oval 20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6" name="Oval 20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7" name="Oval 20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8" name="Oval 20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09" name="Oval 20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0" name="Oval 20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1" name="Oval 21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2" name="Oval 21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3" name="Oval 21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4" name="Oval 21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5" name="Oval 21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6" name="Oval 21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7" name="Oval 21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8" name="Oval 21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9" name="Oval 21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0" name="Oval 21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1" name="Oval 22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2" name="Oval 22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3" name="Oval 22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4" name="Oval 22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5" name="Oval 22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6" name="Oval 22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7" name="Oval 22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8" name="Oval 22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29" name="Oval 22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0" name="Oval 22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1" name="Oval 23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2" name="Oval 23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3" name="Oval 23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4" name="Oval 23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5" name="Oval 23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6" name="Oval 23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37" name="Oval 23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71" name="Group 70"/>
            <p:cNvGrpSpPr/>
            <p:nvPr/>
          </p:nvGrpSpPr>
          <p:grpSpPr>
            <a:xfrm rot="18959329">
              <a:off x="7248265" y="1979849"/>
              <a:ext cx="1291891" cy="194951"/>
              <a:chOff x="2850515" y="2977176"/>
              <a:chExt cx="2730765" cy="451824"/>
            </a:xfrm>
          </p:grpSpPr>
          <p:sp>
            <p:nvSpPr>
              <p:cNvPr id="158" name="Rectangle 15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9" name="Rectangle 15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0" name="Oval 15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1" name="Oval 16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2" name="Oval 16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3" name="Right Triangle 16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4" name="Freeform 16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5" name="Oval 16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6" name="Oval 16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7" name="Oval 16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8" name="Oval 16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69" name="Oval 16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0" name="Oval 16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1" name="Oval 17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2" name="Oval 17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3" name="Oval 17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4" name="Oval 17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5" name="Oval 17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6" name="Oval 17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7" name="Oval 17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8" name="Oval 17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79" name="Oval 17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0" name="Oval 17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1" name="Oval 18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2" name="Oval 18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3" name="Oval 18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4" name="Oval 18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5" name="Oval 18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6" name="Oval 18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7" name="Oval 18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8" name="Oval 18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89" name="Oval 18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0" name="Oval 18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1" name="Oval 19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2" name="Oval 19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3" name="Oval 19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4" name="Oval 19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5" name="Oval 19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6" name="Oval 19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97" name="Oval 19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cxnSp>
          <p:nvCxnSpPr>
            <p:cNvPr id="72" name="Straight Arrow Connector 71"/>
            <p:cNvCxnSpPr/>
            <p:nvPr/>
          </p:nvCxnSpPr>
          <p:spPr>
            <a:xfrm flipV="1">
              <a:off x="5107767" y="3006995"/>
              <a:ext cx="2271206" cy="182052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73" name="Group 72"/>
            <p:cNvGrpSpPr/>
            <p:nvPr/>
          </p:nvGrpSpPr>
          <p:grpSpPr>
            <a:xfrm rot="19625935">
              <a:off x="7401066" y="2622747"/>
              <a:ext cx="1291891" cy="194951"/>
              <a:chOff x="2850515" y="2977176"/>
              <a:chExt cx="2730765" cy="451824"/>
            </a:xfrm>
          </p:grpSpPr>
          <p:sp>
            <p:nvSpPr>
              <p:cNvPr id="118" name="Rectangle 11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9" name="Rectangle 11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0" name="Oval 11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1" name="Oval 12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2" name="Oval 12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3" name="Right Triangle 12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4" name="Freeform 12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5" name="Oval 12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6" name="Oval 12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7" name="Oval 12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8" name="Oval 12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29" name="Oval 12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0" name="Oval 12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1" name="Oval 13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2" name="Oval 13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3" name="Oval 13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4" name="Oval 13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5" name="Oval 13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6" name="Oval 13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7" name="Oval 13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8" name="Oval 13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39" name="Oval 13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0" name="Oval 13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1" name="Oval 14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2" name="Oval 14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3" name="Oval 14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4" name="Oval 14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5" name="Oval 14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6" name="Oval 14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7" name="Oval 14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8" name="Oval 14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49" name="Oval 14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0" name="Oval 14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1" name="Oval 15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2" name="Oval 15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3" name="Oval 15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4" name="Oval 15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5" name="Oval 15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6" name="Oval 15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57" name="Oval 15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74" name="Group 73"/>
            <p:cNvGrpSpPr/>
            <p:nvPr/>
          </p:nvGrpSpPr>
          <p:grpSpPr>
            <a:xfrm rot="19276549">
              <a:off x="7352382" y="2295454"/>
              <a:ext cx="1291891" cy="194951"/>
              <a:chOff x="2850515" y="2977176"/>
              <a:chExt cx="2730765" cy="451824"/>
            </a:xfrm>
          </p:grpSpPr>
          <p:sp>
            <p:nvSpPr>
              <p:cNvPr id="78" name="Rectangle 77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9" name="Rectangle 78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0" name="Oval 79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1" name="Oval 80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2" name="Oval 81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3" name="Right Triangle 8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4" name="Freeform 83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5" name="Oval 84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6" name="Oval 85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7" name="Oval 86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8" name="Oval 87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9" name="Oval 88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0" name="Oval 89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1" name="Oval 90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2" name="Oval 91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3" name="Oval 92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4" name="Oval 93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5" name="Oval 94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6" name="Oval 95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7" name="Oval 96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8" name="Oval 97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9" name="Oval 98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0" name="Oval 99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1" name="Oval 100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2" name="Oval 101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3" name="Oval 102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4" name="Oval 103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5" name="Oval 104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6" name="Oval 105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7" name="Oval 106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8" name="Oval 107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9" name="Oval 108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0" name="Oval 109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1" name="Oval 110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2" name="Oval 111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3" name="Oval 112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4" name="Oval 113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5" name="Oval 114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6" name="Oval 115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17" name="Oval 116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75" name="Oval 74"/>
            <p:cNvSpPr/>
            <p:nvPr/>
          </p:nvSpPr>
          <p:spPr>
            <a:xfrm>
              <a:off x="4999546" y="3109361"/>
              <a:ext cx="186175" cy="169637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Rectangle 83"/>
            <p:cNvSpPr>
              <a:spLocks noChangeArrowheads="1"/>
            </p:cNvSpPr>
            <p:nvPr/>
          </p:nvSpPr>
          <p:spPr bwMode="auto">
            <a:xfrm>
              <a:off x="7457544" y="3087163"/>
              <a:ext cx="1723999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Multi-Blade</a:t>
              </a:r>
            </a:p>
          </p:txBody>
        </p:sp>
        <p:sp>
          <p:nvSpPr>
            <p:cNvPr id="77" name="Rectangle 83"/>
            <p:cNvSpPr>
              <a:spLocks noChangeArrowheads="1"/>
            </p:cNvSpPr>
            <p:nvPr/>
          </p:nvSpPr>
          <p:spPr bwMode="auto">
            <a:xfrm>
              <a:off x="4687450" y="3279530"/>
              <a:ext cx="1723999" cy="33855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sample</a:t>
              </a:r>
            </a:p>
          </p:txBody>
        </p:sp>
      </p:grpSp>
      <p:sp>
        <p:nvSpPr>
          <p:cNvPr id="359" name="Rectangle 83"/>
          <p:cNvSpPr>
            <a:spLocks noChangeArrowheads="1"/>
          </p:cNvSpPr>
          <p:nvPr/>
        </p:nvSpPr>
        <p:spPr bwMode="auto">
          <a:xfrm>
            <a:off x="6095787" y="2801438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360" name="Rectangle 359"/>
          <p:cNvSpPr/>
          <p:nvPr/>
        </p:nvSpPr>
        <p:spPr>
          <a:xfrm rot="20478990">
            <a:off x="10637413" y="3829524"/>
            <a:ext cx="75306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 X</a:t>
            </a:r>
          </a:p>
        </p:txBody>
      </p:sp>
      <p:sp>
        <p:nvSpPr>
          <p:cNvPr id="361" name="Rectangle 360"/>
          <p:cNvSpPr/>
          <p:nvPr/>
        </p:nvSpPr>
        <p:spPr>
          <a:xfrm rot="20426334">
            <a:off x="10969024" y="4326841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cxnSp>
        <p:nvCxnSpPr>
          <p:cNvPr id="362" name="Straight Arrow Connector 361"/>
          <p:cNvCxnSpPr/>
          <p:nvPr/>
        </p:nvCxnSpPr>
        <p:spPr>
          <a:xfrm flipV="1">
            <a:off x="6753663" y="5102357"/>
            <a:ext cx="2326404" cy="36023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63" name="Rectangle 83"/>
          <p:cNvSpPr>
            <a:spLocks noChangeArrowheads="1"/>
          </p:cNvSpPr>
          <p:nvPr/>
        </p:nvSpPr>
        <p:spPr bwMode="auto">
          <a:xfrm>
            <a:off x="6753664" y="4803867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364" name="TextBox 363"/>
          <p:cNvSpPr txBox="1"/>
          <p:nvPr/>
        </p:nvSpPr>
        <p:spPr>
          <a:xfrm rot="21385970">
            <a:off x="7555671" y="5044079"/>
            <a:ext cx="32733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000" dirty="0">
                <a:latin typeface="Arial" pitchFamily="34" charset="0"/>
                <a:cs typeface="Arial" pitchFamily="34" charset="0"/>
              </a:rPr>
              <a:t>θ</a:t>
            </a:r>
            <a:endParaRPr lang="en-US" sz="20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365" name="Arc 364"/>
          <p:cNvSpPr/>
          <p:nvPr/>
        </p:nvSpPr>
        <p:spPr>
          <a:xfrm rot="11042738">
            <a:off x="8049594" y="5034603"/>
            <a:ext cx="269248" cy="391289"/>
          </a:xfrm>
          <a:prstGeom prst="arc">
            <a:avLst>
              <a:gd name="adj1" fmla="val 16594572"/>
              <a:gd name="adj2" fmla="val 2082496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6" name="Rectangle 365"/>
          <p:cNvSpPr/>
          <p:nvPr/>
        </p:nvSpPr>
        <p:spPr>
          <a:xfrm rot="20336632">
            <a:off x="10331171" y="4853070"/>
            <a:ext cx="77457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 Y</a:t>
            </a:r>
          </a:p>
        </p:txBody>
      </p:sp>
      <p:sp>
        <p:nvSpPr>
          <p:cNvPr id="367" name="Rectangle 366"/>
          <p:cNvSpPr/>
          <p:nvPr/>
        </p:nvSpPr>
        <p:spPr>
          <a:xfrm rot="20488696">
            <a:off x="9971520" y="4597821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368" name="Rectangle 367"/>
          <p:cNvSpPr/>
          <p:nvPr/>
        </p:nvSpPr>
        <p:spPr>
          <a:xfrm>
            <a:off x="8323013" y="739548"/>
            <a:ext cx="90300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MWPC</a:t>
            </a:r>
            <a:endParaRPr lang="en-US" dirty="0"/>
          </a:p>
        </p:txBody>
      </p:sp>
      <p:cxnSp>
        <p:nvCxnSpPr>
          <p:cNvPr id="369" name="Straight Arrow Connector 368"/>
          <p:cNvCxnSpPr>
            <a:endCxn id="200" idx="7"/>
          </p:cNvCxnSpPr>
          <p:nvPr/>
        </p:nvCxnSpPr>
        <p:spPr>
          <a:xfrm>
            <a:off x="9161576" y="879158"/>
            <a:ext cx="1276909" cy="175591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0" name="Straight Arrow Connector 369"/>
          <p:cNvCxnSpPr/>
          <p:nvPr/>
        </p:nvCxnSpPr>
        <p:spPr>
          <a:xfrm>
            <a:off x="9161416" y="782047"/>
            <a:ext cx="1115591" cy="1333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1" name="Straight Arrow Connector 370"/>
          <p:cNvCxnSpPr>
            <a:endCxn id="234" idx="5"/>
          </p:cNvCxnSpPr>
          <p:nvPr/>
        </p:nvCxnSpPr>
        <p:spPr>
          <a:xfrm>
            <a:off x="9161575" y="982331"/>
            <a:ext cx="1329432" cy="544585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72" name="TextBox 371"/>
          <p:cNvSpPr txBox="1"/>
          <p:nvPr/>
        </p:nvSpPr>
        <p:spPr>
          <a:xfrm>
            <a:off x="7259000" y="5971910"/>
            <a:ext cx="145424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Symbol" charset="2"/>
                <a:cs typeface="Symbol" charset="2"/>
              </a:rPr>
              <a:t>q </a:t>
            </a:r>
            <a:r>
              <a:rPr lang="en-US" sz="1600" dirty="0">
                <a:latin typeface="Avenir Book"/>
                <a:cs typeface="Avenir Book"/>
              </a:rPr>
              <a:t>= 5 degrees</a:t>
            </a:r>
          </a:p>
        </p:txBody>
      </p:sp>
      <p:cxnSp>
        <p:nvCxnSpPr>
          <p:cNvPr id="374" name="Straight Arrow Connector 373"/>
          <p:cNvCxnSpPr/>
          <p:nvPr/>
        </p:nvCxnSpPr>
        <p:spPr>
          <a:xfrm flipV="1">
            <a:off x="6209564" y="3097519"/>
            <a:ext cx="1801550" cy="1281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78" name="Picture 37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134365" y="368778"/>
            <a:ext cx="1449466" cy="1277932"/>
          </a:xfrm>
          <a:prstGeom prst="rect">
            <a:avLst/>
          </a:prstGeom>
        </p:spPr>
      </p:pic>
      <p:pic>
        <p:nvPicPr>
          <p:cNvPr id="373" name="Picture 372" descr="CassetteExpl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09064" y="226635"/>
            <a:ext cx="2517946" cy="2918996"/>
          </a:xfrm>
          <a:prstGeom prst="rect">
            <a:avLst/>
          </a:prstGeom>
        </p:spPr>
      </p:pic>
      <p:sp>
        <p:nvSpPr>
          <p:cNvPr id="377" name="Rectangle 83"/>
          <p:cNvSpPr>
            <a:spLocks noChangeArrowheads="1"/>
          </p:cNvSpPr>
          <p:nvPr/>
        </p:nvSpPr>
        <p:spPr bwMode="auto">
          <a:xfrm rot="16200000">
            <a:off x="-148243" y="1455766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cathode strips </a:t>
            </a:r>
          </a:p>
        </p:txBody>
      </p:sp>
      <p:sp>
        <p:nvSpPr>
          <p:cNvPr id="379" name="Rectangle 83"/>
          <p:cNvSpPr>
            <a:spLocks noChangeArrowheads="1"/>
          </p:cNvSpPr>
          <p:nvPr/>
        </p:nvSpPr>
        <p:spPr bwMode="auto">
          <a:xfrm rot="16200000">
            <a:off x="1781013" y="1448219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anode wires</a:t>
            </a:r>
          </a:p>
        </p:txBody>
      </p:sp>
      <p:sp>
        <p:nvSpPr>
          <p:cNvPr id="380" name="Rectangle 83"/>
          <p:cNvSpPr>
            <a:spLocks noChangeArrowheads="1"/>
          </p:cNvSpPr>
          <p:nvPr/>
        </p:nvSpPr>
        <p:spPr bwMode="auto">
          <a:xfrm rot="16200000">
            <a:off x="885607" y="1298337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holding frame </a:t>
            </a:r>
          </a:p>
        </p:txBody>
      </p:sp>
      <p:sp>
        <p:nvSpPr>
          <p:cNvPr id="381" name="Rectangle 83"/>
          <p:cNvSpPr>
            <a:spLocks noChangeArrowheads="1"/>
          </p:cNvSpPr>
          <p:nvPr/>
        </p:nvSpPr>
        <p:spPr bwMode="auto">
          <a:xfrm rot="2062127">
            <a:off x="46992" y="417456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aseline="30000" dirty="0">
                <a:latin typeface="Avenir Book"/>
                <a:cs typeface="Avenir Book"/>
              </a:rPr>
              <a:t>10</a:t>
            </a:r>
            <a:r>
              <a:rPr lang="en-US" sz="1400" dirty="0">
                <a:latin typeface="Avenir Book"/>
                <a:cs typeface="Avenir Book"/>
              </a:rPr>
              <a:t>B</a:t>
            </a:r>
            <a:r>
              <a:rPr lang="en-US" sz="1400" baseline="-25000" dirty="0">
                <a:latin typeface="Avenir Book"/>
                <a:cs typeface="Avenir Book"/>
              </a:rPr>
              <a:t>4</a:t>
            </a:r>
            <a:r>
              <a:rPr lang="en-US" sz="1400" dirty="0">
                <a:latin typeface="Avenir Book"/>
                <a:cs typeface="Avenir Book"/>
              </a:rPr>
              <a:t>C substrate </a:t>
            </a:r>
          </a:p>
        </p:txBody>
      </p:sp>
      <p:sp>
        <p:nvSpPr>
          <p:cNvPr id="2" name="Rectangle 1"/>
          <p:cNvSpPr/>
          <p:nvPr/>
        </p:nvSpPr>
        <p:spPr>
          <a:xfrm rot="1984564">
            <a:off x="1785685" y="-14865"/>
            <a:ext cx="682476" cy="34350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75" name="Picture 374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6130" y="2963310"/>
            <a:ext cx="2479454" cy="1579629"/>
          </a:xfrm>
          <a:prstGeom prst="rect">
            <a:avLst/>
          </a:prstGeom>
        </p:spPr>
      </p:pic>
      <p:pic>
        <p:nvPicPr>
          <p:cNvPr id="376" name="Picture 375" descr="IMG_6700.JPG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3935" y="4596285"/>
            <a:ext cx="2486587" cy="1707162"/>
          </a:xfrm>
          <a:prstGeom prst="rect">
            <a:avLst/>
          </a:prstGeom>
        </p:spPr>
      </p:pic>
      <p:pic>
        <p:nvPicPr>
          <p:cNvPr id="383" name="Picture 382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2466999" y="223618"/>
            <a:ext cx="2917392" cy="2510628"/>
          </a:xfrm>
          <a:prstGeom prst="rect">
            <a:avLst/>
          </a:prstGeom>
        </p:spPr>
      </p:pic>
      <p:sp>
        <p:nvSpPr>
          <p:cNvPr id="389" name="Rectangle 83"/>
          <p:cNvSpPr>
            <a:spLocks noChangeArrowheads="1"/>
          </p:cNvSpPr>
          <p:nvPr/>
        </p:nvSpPr>
        <p:spPr bwMode="auto">
          <a:xfrm>
            <a:off x="3436491" y="3243944"/>
            <a:ext cx="139700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Avenir Book"/>
                <a:cs typeface="Avenir Book"/>
              </a:rPr>
              <a:t>32 Wires</a:t>
            </a:r>
          </a:p>
        </p:txBody>
      </p:sp>
      <p:sp>
        <p:nvSpPr>
          <p:cNvPr id="390" name="Rectangle 83"/>
          <p:cNvSpPr>
            <a:spLocks noChangeArrowheads="1"/>
          </p:cNvSpPr>
          <p:nvPr/>
        </p:nvSpPr>
        <p:spPr bwMode="auto">
          <a:xfrm>
            <a:off x="3438579" y="1646710"/>
            <a:ext cx="1397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</p:txBody>
      </p:sp>
      <p:sp>
        <p:nvSpPr>
          <p:cNvPr id="391" name="Rectangle 83"/>
          <p:cNvSpPr>
            <a:spLocks noChangeArrowheads="1"/>
          </p:cNvSpPr>
          <p:nvPr/>
        </p:nvSpPr>
        <p:spPr bwMode="auto">
          <a:xfrm>
            <a:off x="9026175" y="5549591"/>
            <a:ext cx="1397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</p:txBody>
      </p:sp>
      <p:grpSp>
        <p:nvGrpSpPr>
          <p:cNvPr id="392" name="Group 391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93" name="Rectangle 392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96" name="Picture 395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85" name="Rectangle 384"/>
          <p:cNvSpPr/>
          <p:nvPr/>
        </p:nvSpPr>
        <p:spPr>
          <a:xfrm>
            <a:off x="5330440" y="1672797"/>
            <a:ext cx="299101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600" baseline="30000" dirty="0">
                <a:latin typeface="Avenir Book"/>
                <a:cs typeface="Avenir Book"/>
              </a:rPr>
              <a:t>10</a:t>
            </a:r>
            <a:r>
              <a:rPr lang="en-US" sz="1600" dirty="0">
                <a:latin typeface="Avenir Book"/>
                <a:cs typeface="Avenir Book"/>
              </a:rPr>
              <a:t>B-detector for reflectometers</a:t>
            </a:r>
            <a:endParaRPr lang="en-US" sz="1600" dirty="0"/>
          </a:p>
        </p:txBody>
      </p:sp>
      <p:sp>
        <p:nvSpPr>
          <p:cNvPr id="387" name="Rectangle 83"/>
          <p:cNvSpPr>
            <a:spLocks noChangeArrowheads="1"/>
          </p:cNvSpPr>
          <p:nvPr/>
        </p:nvSpPr>
        <p:spPr bwMode="auto">
          <a:xfrm>
            <a:off x="826176" y="4880768"/>
            <a:ext cx="1397000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front</a:t>
            </a:r>
          </a:p>
        </p:txBody>
      </p:sp>
      <p:pic>
        <p:nvPicPr>
          <p:cNvPr id="397" name="Picture 396">
            <a:extLst>
              <a:ext uri="{FF2B5EF4-FFF2-40B4-BE49-F238E27FC236}">
                <a16:creationId xmlns:a16="http://schemas.microsoft.com/office/drawing/2014/main" id="{E4C01F01-64F5-3F41-9AFD-26189E5EBB57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67927" y="2967619"/>
            <a:ext cx="2502722" cy="3336963"/>
          </a:xfrm>
          <a:prstGeom prst="rect">
            <a:avLst/>
          </a:prstGeom>
        </p:spPr>
      </p:pic>
      <p:cxnSp>
        <p:nvCxnSpPr>
          <p:cNvPr id="398" name="Straight Arrow Connector 397">
            <a:extLst>
              <a:ext uri="{FF2B5EF4-FFF2-40B4-BE49-F238E27FC236}">
                <a16:creationId xmlns:a16="http://schemas.microsoft.com/office/drawing/2014/main" id="{885E71BB-6A32-504E-BD19-C7F80E9FFE0C}"/>
              </a:ext>
            </a:extLst>
          </p:cNvPr>
          <p:cNvCxnSpPr>
            <a:cxnSpLocks/>
          </p:cNvCxnSpPr>
          <p:nvPr/>
        </p:nvCxnSpPr>
        <p:spPr>
          <a:xfrm flipH="1" flipV="1">
            <a:off x="3989341" y="4759719"/>
            <a:ext cx="1216630" cy="81492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9" name="Rectangle 83">
            <a:extLst>
              <a:ext uri="{FF2B5EF4-FFF2-40B4-BE49-F238E27FC236}">
                <a16:creationId xmlns:a16="http://schemas.microsoft.com/office/drawing/2014/main" id="{7DA0EA19-FC5C-B94E-B084-7514A5B386EB}"/>
              </a:ext>
            </a:extLst>
          </p:cNvPr>
          <p:cNvSpPr>
            <a:spLocks noChangeArrowheads="1"/>
          </p:cNvSpPr>
          <p:nvPr/>
        </p:nvSpPr>
        <p:spPr bwMode="auto">
          <a:xfrm rot="2018313">
            <a:off x="4390535" y="5053969"/>
            <a:ext cx="1202524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400" name="Freeform 399">
            <a:extLst>
              <a:ext uri="{FF2B5EF4-FFF2-40B4-BE49-F238E27FC236}">
                <a16:creationId xmlns:a16="http://schemas.microsoft.com/office/drawing/2014/main" id="{400365F9-D84B-E449-B05A-25C0CEB6C132}"/>
              </a:ext>
            </a:extLst>
          </p:cNvPr>
          <p:cNvSpPr/>
          <p:nvPr/>
        </p:nvSpPr>
        <p:spPr>
          <a:xfrm>
            <a:off x="3335379" y="3749764"/>
            <a:ext cx="1251186" cy="2022434"/>
          </a:xfrm>
          <a:custGeom>
            <a:avLst/>
            <a:gdLst>
              <a:gd name="connsiteX0" fmla="*/ 0 w 1524000"/>
              <a:gd name="connsiteY0" fmla="*/ 0 h 2296633"/>
              <a:gd name="connsiteX1" fmla="*/ 1524000 w 1524000"/>
              <a:gd name="connsiteY1" fmla="*/ 63796 h 2296633"/>
              <a:gd name="connsiteX2" fmla="*/ 1382233 w 1524000"/>
              <a:gd name="connsiteY2" fmla="*/ 2055628 h 2296633"/>
              <a:gd name="connsiteX3" fmla="*/ 21266 w 1524000"/>
              <a:gd name="connsiteY3" fmla="*/ 2296633 h 2296633"/>
              <a:gd name="connsiteX4" fmla="*/ 0 w 1524000"/>
              <a:gd name="connsiteY4" fmla="*/ 0 h 229663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524000" h="2296633">
                <a:moveTo>
                  <a:pt x="0" y="0"/>
                </a:moveTo>
                <a:lnTo>
                  <a:pt x="1524000" y="63796"/>
                </a:lnTo>
                <a:lnTo>
                  <a:pt x="1382233" y="2055628"/>
                </a:lnTo>
                <a:lnTo>
                  <a:pt x="21266" y="2296633"/>
                </a:lnTo>
                <a:lnTo>
                  <a:pt x="0" y="0"/>
                </a:lnTo>
                <a:close/>
              </a:path>
            </a:pathLst>
          </a:custGeom>
          <a:noFill/>
          <a:ln w="254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01" name="Rectangle 400">
            <a:extLst>
              <a:ext uri="{FF2B5EF4-FFF2-40B4-BE49-F238E27FC236}">
                <a16:creationId xmlns:a16="http://schemas.microsoft.com/office/drawing/2014/main" id="{430EA52D-2400-2D45-B049-D60322AA02FB}"/>
              </a:ext>
            </a:extLst>
          </p:cNvPr>
          <p:cNvSpPr/>
          <p:nvPr/>
        </p:nvSpPr>
        <p:spPr>
          <a:xfrm rot="5400000">
            <a:off x="3971268" y="4273706"/>
            <a:ext cx="909738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FF0000"/>
                </a:solidFill>
                <a:latin typeface="Avenir Book"/>
                <a:cs typeface="Avenir Book"/>
              </a:rPr>
              <a:t>130mm</a:t>
            </a:r>
            <a:endParaRPr lang="en-US" sz="1400" b="1" dirty="0">
              <a:solidFill>
                <a:srgbClr val="FF0000"/>
              </a:solidFill>
            </a:endParaRPr>
          </a:p>
        </p:txBody>
      </p:sp>
      <p:sp>
        <p:nvSpPr>
          <p:cNvPr id="402" name="Rectangle 401">
            <a:extLst>
              <a:ext uri="{FF2B5EF4-FFF2-40B4-BE49-F238E27FC236}">
                <a16:creationId xmlns:a16="http://schemas.microsoft.com/office/drawing/2014/main" id="{70C030C2-5D79-D040-8129-268E52E6BF43}"/>
              </a:ext>
            </a:extLst>
          </p:cNvPr>
          <p:cNvSpPr/>
          <p:nvPr/>
        </p:nvSpPr>
        <p:spPr>
          <a:xfrm rot="20958681">
            <a:off x="3529481" y="5368276"/>
            <a:ext cx="866933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FF0000"/>
                </a:solidFill>
                <a:latin typeface="Avenir Book"/>
                <a:cs typeface="Avenir Book"/>
              </a:rPr>
              <a:t>100mm</a:t>
            </a:r>
            <a:endParaRPr lang="en-US" sz="1400" b="1" dirty="0">
              <a:solidFill>
                <a:srgbClr val="FF0000"/>
              </a:solidFill>
            </a:endParaRPr>
          </a:p>
        </p:txBody>
      </p:sp>
      <p:sp>
        <p:nvSpPr>
          <p:cNvPr id="403" name="Rectangle 83">
            <a:extLst>
              <a:ext uri="{FF2B5EF4-FFF2-40B4-BE49-F238E27FC236}">
                <a16:creationId xmlns:a16="http://schemas.microsoft.com/office/drawing/2014/main" id="{D6330D9F-41CF-0E48-97AD-79DA32B3AAF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6673" y="3055994"/>
            <a:ext cx="1397000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 cassette (unit)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back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792FB08-1F99-E84C-B32B-305D88A546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</a:t>
            </a:fld>
            <a:endParaRPr lang="it-IT"/>
          </a:p>
        </p:txBody>
      </p:sp>
      <p:pic>
        <p:nvPicPr>
          <p:cNvPr id="384" name="Picture 383">
            <a:extLst>
              <a:ext uri="{FF2B5EF4-FFF2-40B4-BE49-F238E27FC236}">
                <a16:creationId xmlns:a16="http://schemas.microsoft.com/office/drawing/2014/main" id="{DA4AA111-ACE4-5C41-9149-9725FB3C70D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93032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" name="Group 18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0" name="Rectangle 19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1" name="Picture 20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1" name="Picture 10">
            <a:extLst>
              <a:ext uri="{FF2B5EF4-FFF2-40B4-BE49-F238E27FC236}">
                <a16:creationId xmlns:a16="http://schemas.microsoft.com/office/drawing/2014/main" id="{ABEEF586-2943-404C-A002-F204EF53B9C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2036" y="1583318"/>
            <a:ext cx="3512322" cy="2634242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B883ABF1-DFD0-2446-A777-E3097DC74E58}"/>
              </a:ext>
            </a:extLst>
          </p:cNvPr>
          <p:cNvSpPr/>
          <p:nvPr/>
        </p:nvSpPr>
        <p:spPr>
          <a:xfrm>
            <a:off x="1339127" y="1208189"/>
            <a:ext cx="125707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June 2013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DB0E68A-5C14-7C4A-A3E9-32B7C1606CA1}"/>
              </a:ext>
            </a:extLst>
          </p:cNvPr>
          <p:cNvSpPr/>
          <p:nvPr/>
        </p:nvSpPr>
        <p:spPr>
          <a:xfrm>
            <a:off x="1066495" y="3904648"/>
            <a:ext cx="191911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 MB2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67274055-1E5B-2846-95AF-4144150D137F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5893774" y="1612048"/>
            <a:ext cx="5370517" cy="2661932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245CDCA3-0580-C249-952C-C8CDA112554A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777577" y="1606451"/>
            <a:ext cx="1990912" cy="2654549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E84836C9-A0B0-6D4D-924D-47288EEA5907}"/>
              </a:ext>
            </a:extLst>
          </p:cNvPr>
          <p:cNvSpPr/>
          <p:nvPr/>
        </p:nvSpPr>
        <p:spPr>
          <a:xfrm>
            <a:off x="3763334" y="1213986"/>
            <a:ext cx="18598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November 2015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E91D3CF4-D43E-744B-A3A6-FB20911B8415}"/>
              </a:ext>
            </a:extLst>
          </p:cNvPr>
          <p:cNvSpPr/>
          <p:nvPr/>
        </p:nvSpPr>
        <p:spPr>
          <a:xfrm>
            <a:off x="4320215" y="3891668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MB15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FE62D969-E8D5-D045-8145-1889D7E8E6AD}"/>
              </a:ext>
            </a:extLst>
          </p:cNvPr>
          <p:cNvSpPr/>
          <p:nvPr/>
        </p:nvSpPr>
        <p:spPr>
          <a:xfrm>
            <a:off x="6251071" y="1186802"/>
            <a:ext cx="139878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March 2017</a:t>
            </a: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6F93DA51-8B52-AC4C-8E6B-D4F9A3A9770B}"/>
              </a:ext>
            </a:extLst>
          </p:cNvPr>
          <p:cNvSpPr/>
          <p:nvPr/>
        </p:nvSpPr>
        <p:spPr>
          <a:xfrm>
            <a:off x="8491251" y="1180907"/>
            <a:ext cx="19078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September 2018</a:t>
            </a: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E68D0488-4376-BB4C-9898-760F0197F908}"/>
              </a:ext>
            </a:extLst>
          </p:cNvPr>
          <p:cNvSpPr/>
          <p:nvPr/>
        </p:nvSpPr>
        <p:spPr>
          <a:xfrm>
            <a:off x="6490240" y="3879558"/>
            <a:ext cx="9204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MB16S</a:t>
            </a: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6EF9A03-9E72-4648-869A-BAF3B567D91D}"/>
              </a:ext>
            </a:extLst>
          </p:cNvPr>
          <p:cNvSpPr/>
          <p:nvPr/>
        </p:nvSpPr>
        <p:spPr>
          <a:xfrm>
            <a:off x="9283228" y="3505568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MB18</a:t>
            </a:r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DCDEB45B-AA1B-BD4E-89FE-3CF45C5FA7CB}"/>
              </a:ext>
            </a:extLst>
          </p:cNvPr>
          <p:cNvCxnSpPr>
            <a:cxnSpLocks/>
          </p:cNvCxnSpPr>
          <p:nvPr/>
        </p:nvCxnSpPr>
        <p:spPr>
          <a:xfrm flipV="1">
            <a:off x="334058" y="4456939"/>
            <a:ext cx="11565239" cy="32899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4E1A5A08-9F8A-054C-A885-1284D7D7DDB4}"/>
              </a:ext>
            </a:extLst>
          </p:cNvPr>
          <p:cNvCxnSpPr>
            <a:cxnSpLocks/>
          </p:cNvCxnSpPr>
          <p:nvPr/>
        </p:nvCxnSpPr>
        <p:spPr>
          <a:xfrm>
            <a:off x="1347632" y="4366560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88A70256-237F-C24F-B332-437765F9EA92}"/>
              </a:ext>
            </a:extLst>
          </p:cNvPr>
          <p:cNvCxnSpPr>
            <a:cxnSpLocks/>
          </p:cNvCxnSpPr>
          <p:nvPr/>
        </p:nvCxnSpPr>
        <p:spPr>
          <a:xfrm>
            <a:off x="2022192" y="4376951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73B4554D-8F05-9149-880E-2E2A2EFCB581}"/>
              </a:ext>
            </a:extLst>
          </p:cNvPr>
          <p:cNvCxnSpPr>
            <a:cxnSpLocks/>
          </p:cNvCxnSpPr>
          <p:nvPr/>
        </p:nvCxnSpPr>
        <p:spPr>
          <a:xfrm>
            <a:off x="4832431" y="4351177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EFD37867-9111-8245-873A-0F3392A5E75B}"/>
              </a:ext>
            </a:extLst>
          </p:cNvPr>
          <p:cNvCxnSpPr>
            <a:cxnSpLocks/>
          </p:cNvCxnSpPr>
          <p:nvPr/>
        </p:nvCxnSpPr>
        <p:spPr>
          <a:xfrm>
            <a:off x="6767557" y="4335679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49F9BB2D-502E-7241-AE43-FD9F54A0CCE9}"/>
              </a:ext>
            </a:extLst>
          </p:cNvPr>
          <p:cNvCxnSpPr>
            <a:cxnSpLocks/>
          </p:cNvCxnSpPr>
          <p:nvPr/>
        </p:nvCxnSpPr>
        <p:spPr>
          <a:xfrm>
            <a:off x="9850193" y="4344378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id="{2EAD24D4-68D4-2044-925D-EA498D68A36C}"/>
              </a:ext>
            </a:extLst>
          </p:cNvPr>
          <p:cNvCxnSpPr>
            <a:cxnSpLocks/>
          </p:cNvCxnSpPr>
          <p:nvPr/>
        </p:nvCxnSpPr>
        <p:spPr>
          <a:xfrm>
            <a:off x="7649852" y="4332263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C8D62264-44C5-FA44-BA4D-AD85B8620256}"/>
              </a:ext>
            </a:extLst>
          </p:cNvPr>
          <p:cNvCxnSpPr>
            <a:cxnSpLocks/>
          </p:cNvCxnSpPr>
          <p:nvPr/>
        </p:nvCxnSpPr>
        <p:spPr>
          <a:xfrm>
            <a:off x="649606" y="4376951"/>
            <a:ext cx="0" cy="277321"/>
          </a:xfrm>
          <a:prstGeom prst="straightConnector1">
            <a:avLst/>
          </a:prstGeom>
          <a:ln w="50800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" name="Rectangle 35">
            <a:extLst>
              <a:ext uri="{FF2B5EF4-FFF2-40B4-BE49-F238E27FC236}">
                <a16:creationId xmlns:a16="http://schemas.microsoft.com/office/drawing/2014/main" id="{F4D9A2EC-2311-8D49-915B-12F0E3DB0D72}"/>
              </a:ext>
            </a:extLst>
          </p:cNvPr>
          <p:cNvSpPr/>
          <p:nvPr/>
        </p:nvSpPr>
        <p:spPr>
          <a:xfrm>
            <a:off x="9445199" y="4692977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MB18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D2AE94BD-7720-B242-BE9F-9F54E703DE36}"/>
              </a:ext>
            </a:extLst>
          </p:cNvPr>
          <p:cNvSpPr/>
          <p:nvPr/>
        </p:nvSpPr>
        <p:spPr>
          <a:xfrm>
            <a:off x="6312982" y="4704862"/>
            <a:ext cx="92525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MB16T</a:t>
            </a: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4595E795-31CF-D642-9ABE-C1BADDC9C121}"/>
              </a:ext>
            </a:extLst>
          </p:cNvPr>
          <p:cNvSpPr/>
          <p:nvPr/>
        </p:nvSpPr>
        <p:spPr>
          <a:xfrm>
            <a:off x="7161322" y="4692977"/>
            <a:ext cx="9204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MB16S</a:t>
            </a: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A377C0D1-E1E1-7447-9B05-0D0B31F6D903}"/>
              </a:ext>
            </a:extLst>
          </p:cNvPr>
          <p:cNvSpPr/>
          <p:nvPr/>
        </p:nvSpPr>
        <p:spPr>
          <a:xfrm>
            <a:off x="4460175" y="4749033"/>
            <a:ext cx="7922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MB15</a:t>
            </a: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33522257-5B7F-904F-BC35-6BE116F7D0C9}"/>
              </a:ext>
            </a:extLst>
          </p:cNvPr>
          <p:cNvSpPr/>
          <p:nvPr/>
        </p:nvSpPr>
        <p:spPr>
          <a:xfrm>
            <a:off x="998254" y="4727790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MB1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4A44ECFC-6335-484C-A969-3114CD12F336}"/>
              </a:ext>
            </a:extLst>
          </p:cNvPr>
          <p:cNvSpPr/>
          <p:nvPr/>
        </p:nvSpPr>
        <p:spPr>
          <a:xfrm>
            <a:off x="1701781" y="4746344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MB2</a:t>
            </a:r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27FD1E6E-64DE-3943-ADC6-6C7CDB0BC752}"/>
              </a:ext>
            </a:extLst>
          </p:cNvPr>
          <p:cNvSpPr/>
          <p:nvPr/>
        </p:nvSpPr>
        <p:spPr>
          <a:xfrm>
            <a:off x="332200" y="4716196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MB0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E304E7FC-D962-5946-A016-5CC7801DBE95}"/>
              </a:ext>
            </a:extLst>
          </p:cNvPr>
          <p:cNvSpPr/>
          <p:nvPr/>
        </p:nvSpPr>
        <p:spPr>
          <a:xfrm>
            <a:off x="315368" y="5184379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2012</a:t>
            </a:r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699F40DC-0CD1-6D47-A3C9-3D831F22FB71}"/>
              </a:ext>
            </a:extLst>
          </p:cNvPr>
          <p:cNvSpPr/>
          <p:nvPr/>
        </p:nvSpPr>
        <p:spPr>
          <a:xfrm>
            <a:off x="1732645" y="5180822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2013</a:t>
            </a:r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BAA02772-6664-9D40-B3E1-284A8EF65CBF}"/>
              </a:ext>
            </a:extLst>
          </p:cNvPr>
          <p:cNvSpPr/>
          <p:nvPr/>
        </p:nvSpPr>
        <p:spPr>
          <a:xfrm>
            <a:off x="4507463" y="5137912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2015</a:t>
            </a:r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817925E6-06C7-9549-87B1-7A563AD8BEFD}"/>
              </a:ext>
            </a:extLst>
          </p:cNvPr>
          <p:cNvSpPr/>
          <p:nvPr/>
        </p:nvSpPr>
        <p:spPr>
          <a:xfrm>
            <a:off x="6884065" y="5062922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2017</a:t>
            </a:r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2F16AC0B-1DB3-5A48-8F94-87AD6E58E364}"/>
              </a:ext>
            </a:extLst>
          </p:cNvPr>
          <p:cNvSpPr/>
          <p:nvPr/>
        </p:nvSpPr>
        <p:spPr>
          <a:xfrm>
            <a:off x="9528493" y="5052675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2018</a:t>
            </a:r>
          </a:p>
        </p:txBody>
      </p:sp>
      <p:pic>
        <p:nvPicPr>
          <p:cNvPr id="48" name="Picture 47">
            <a:extLst>
              <a:ext uri="{FF2B5EF4-FFF2-40B4-BE49-F238E27FC236}">
                <a16:creationId xmlns:a16="http://schemas.microsoft.com/office/drawing/2014/main" id="{8858377A-5C79-CC49-B3CF-AB41E0CAF27F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93774" y="596110"/>
            <a:ext cx="2261511" cy="497533"/>
          </a:xfrm>
          <a:prstGeom prst="rect">
            <a:avLst/>
          </a:prstGeom>
        </p:spPr>
      </p:pic>
      <p:cxnSp>
        <p:nvCxnSpPr>
          <p:cNvPr id="49" name="Straight Connector 48">
            <a:extLst>
              <a:ext uri="{FF2B5EF4-FFF2-40B4-BE49-F238E27FC236}">
                <a16:creationId xmlns:a16="http://schemas.microsoft.com/office/drawing/2014/main" id="{E86153FB-89FE-9D42-905A-2B511620CE0E}"/>
              </a:ext>
            </a:extLst>
          </p:cNvPr>
          <p:cNvCxnSpPr>
            <a:cxnSpLocks/>
          </p:cNvCxnSpPr>
          <p:nvPr/>
        </p:nvCxnSpPr>
        <p:spPr>
          <a:xfrm flipV="1">
            <a:off x="3869267" y="1085232"/>
            <a:ext cx="6282266" cy="8411"/>
          </a:xfrm>
          <a:prstGeom prst="line">
            <a:avLst/>
          </a:prstGeom>
          <a:ln w="12700">
            <a:solidFill>
              <a:srgbClr val="92D050"/>
            </a:solidFill>
            <a:headEnd type="stealth" w="lg" len="lg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0" name="Picture 49">
            <a:extLst>
              <a:ext uri="{FF2B5EF4-FFF2-40B4-BE49-F238E27FC236}">
                <a16:creationId xmlns:a16="http://schemas.microsoft.com/office/drawing/2014/main" id="{81A02BD9-0EFA-114D-9D92-B4026C8283AF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75818" y="4927705"/>
            <a:ext cx="411263" cy="364772"/>
          </a:xfrm>
          <a:prstGeom prst="rect">
            <a:avLst/>
          </a:prstGeom>
        </p:spPr>
      </p:pic>
      <p:pic>
        <p:nvPicPr>
          <p:cNvPr id="52" name="Picture 51">
            <a:extLst>
              <a:ext uri="{FF2B5EF4-FFF2-40B4-BE49-F238E27FC236}">
                <a16:creationId xmlns:a16="http://schemas.microsoft.com/office/drawing/2014/main" id="{6C9F79B1-F6AE-9247-92C3-777D7AB605A7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335629" y="4914552"/>
            <a:ext cx="710469" cy="382294"/>
          </a:xfrm>
          <a:prstGeom prst="rect">
            <a:avLst/>
          </a:prstGeom>
        </p:spPr>
      </p:pic>
      <p:pic>
        <p:nvPicPr>
          <p:cNvPr id="53" name="Picture 52">
            <a:extLst>
              <a:ext uri="{FF2B5EF4-FFF2-40B4-BE49-F238E27FC236}">
                <a16:creationId xmlns:a16="http://schemas.microsoft.com/office/drawing/2014/main" id="{D05CE9B4-ACF8-B749-8900-1293A73FA089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251759" y="4931428"/>
            <a:ext cx="710469" cy="382294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BE8B9EBB-CBBA-6A43-B206-A1B18971D7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</a:t>
            </a:fld>
            <a:endParaRPr lang="it-IT"/>
          </a:p>
        </p:txBody>
      </p:sp>
      <p:pic>
        <p:nvPicPr>
          <p:cNvPr id="54" name="Picture 53">
            <a:extLst>
              <a:ext uri="{FF2B5EF4-FFF2-40B4-BE49-F238E27FC236}">
                <a16:creationId xmlns:a16="http://schemas.microsoft.com/office/drawing/2014/main" id="{CE688F1B-CC0B-0F45-B046-F021F0AEE41D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55" name="Rectangle 54">
            <a:extLst>
              <a:ext uri="{FF2B5EF4-FFF2-40B4-BE49-F238E27FC236}">
                <a16:creationId xmlns:a16="http://schemas.microsoft.com/office/drawing/2014/main" id="{58893513-1F42-8548-B35B-611CE90CD6A7}"/>
              </a:ext>
            </a:extLst>
          </p:cNvPr>
          <p:cNvSpPr/>
          <p:nvPr/>
        </p:nvSpPr>
        <p:spPr>
          <a:xfrm>
            <a:off x="11033385" y="5137912"/>
            <a:ext cx="6976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2019</a:t>
            </a:r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D88975BF-3D4A-5449-9B63-21D8BBAA529D}"/>
              </a:ext>
            </a:extLst>
          </p:cNvPr>
          <p:cNvSpPr/>
          <p:nvPr/>
        </p:nvSpPr>
        <p:spPr>
          <a:xfrm>
            <a:off x="10508402" y="4531886"/>
            <a:ext cx="1747594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FINAL DESIGN</a:t>
            </a:r>
          </a:p>
          <a:p>
            <a:pPr algn="ctr"/>
            <a:r>
              <a:rPr lang="en-US" dirty="0">
                <a:latin typeface="Avenir Book"/>
                <a:cs typeface="Avenir Book"/>
              </a:rPr>
              <a:t>MB300</a:t>
            </a:r>
          </a:p>
        </p:txBody>
      </p:sp>
    </p:spTree>
    <p:extLst>
      <p:ext uri="{BB962C8B-B14F-4D97-AF65-F5344CB8AC3E}">
        <p14:creationId xmlns:p14="http://schemas.microsoft.com/office/powerpoint/2010/main" val="170504886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668438" y="206676"/>
            <a:ext cx="3339734" cy="2450846"/>
          </a:xfrm>
          <a:prstGeom prst="rect">
            <a:avLst/>
          </a:prstGeom>
        </p:spPr>
      </p:pic>
      <p:grpSp>
        <p:nvGrpSpPr>
          <p:cNvPr id="16" name="Group 15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7" name="Rectangle 16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8" name="Picture 17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0" name="Picture 19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11" name="Rectangle 83"/>
          <p:cNvSpPr>
            <a:spLocks noChangeArrowheads="1"/>
          </p:cNvSpPr>
          <p:nvPr/>
        </p:nvSpPr>
        <p:spPr bwMode="auto">
          <a:xfrm>
            <a:off x="8668438" y="2636120"/>
            <a:ext cx="300559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October 2017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CRISP reflectometer @ ISIS</a:t>
            </a:r>
            <a:endParaRPr lang="en-US" sz="1400" dirty="0">
              <a:latin typeface="Avenir Book"/>
              <a:cs typeface="Avenir Book"/>
            </a:endParaRP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7FDAE6BF-9B3D-A447-98F8-3B3F80D8C08F}"/>
              </a:ext>
            </a:extLst>
          </p:cNvPr>
          <p:cNvCxnSpPr>
            <a:cxnSpLocks/>
          </p:cNvCxnSpPr>
          <p:nvPr/>
        </p:nvCxnSpPr>
        <p:spPr>
          <a:xfrm flipV="1">
            <a:off x="1903564" y="646784"/>
            <a:ext cx="563301" cy="34758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8" name="Picture 7">
            <a:extLst>
              <a:ext uri="{FF2B5EF4-FFF2-40B4-BE49-F238E27FC236}">
                <a16:creationId xmlns:a16="http://schemas.microsoft.com/office/drawing/2014/main" id="{3682D5BD-D2AC-DC45-B77E-4C7BF655ABE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57245" y="186328"/>
            <a:ext cx="2981565" cy="2254722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A7A0F0D0-0EB6-D347-9E58-559EADEF0B9F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46601" y="123261"/>
            <a:ext cx="2714045" cy="1883823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94BDD2CF-EA85-644B-8C6D-E4DEA9B958C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29630" y="707887"/>
            <a:ext cx="1132091" cy="801368"/>
          </a:xfrm>
          <a:prstGeom prst="rect">
            <a:avLst/>
          </a:prstGeom>
        </p:spPr>
      </p:pic>
      <p:sp>
        <p:nvSpPr>
          <p:cNvPr id="25" name="Rectangle 83">
            <a:extLst>
              <a:ext uri="{FF2B5EF4-FFF2-40B4-BE49-F238E27FC236}">
                <a16:creationId xmlns:a16="http://schemas.microsoft.com/office/drawing/2014/main" id="{9864E214-D656-1443-A306-15B9E724EC1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8924" y="2440661"/>
            <a:ext cx="300559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2015 - 2016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ATHOS @ BNC</a:t>
            </a:r>
            <a:endParaRPr lang="en-US" sz="1400" dirty="0">
              <a:latin typeface="Avenir Book"/>
              <a:cs typeface="Avenir Book"/>
            </a:endParaRPr>
          </a:p>
        </p:txBody>
      </p:sp>
      <p:pic>
        <p:nvPicPr>
          <p:cNvPr id="29" name="Picture 28">
            <a:extLst>
              <a:ext uri="{FF2B5EF4-FFF2-40B4-BE49-F238E27FC236}">
                <a16:creationId xmlns:a16="http://schemas.microsoft.com/office/drawing/2014/main" id="{9165B286-18AF-3C44-8B0A-7A1312875D70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437758" y="3665850"/>
            <a:ext cx="3533328" cy="2155740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AB28AA35-AD98-C747-B4BF-79D2CB8FEED3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9269619" y="3970446"/>
            <a:ext cx="837790" cy="743083"/>
          </a:xfrm>
          <a:prstGeom prst="rect">
            <a:avLst/>
          </a:prstGeom>
        </p:spPr>
      </p:pic>
      <p:sp>
        <p:nvSpPr>
          <p:cNvPr id="31" name="Rectangle 83">
            <a:extLst>
              <a:ext uri="{FF2B5EF4-FFF2-40B4-BE49-F238E27FC236}">
                <a16:creationId xmlns:a16="http://schemas.microsoft.com/office/drawing/2014/main" id="{E664719E-CF1B-FF45-A5DB-3E4C3F1186C2}"/>
              </a:ext>
            </a:extLst>
          </p:cNvPr>
          <p:cNvSpPr>
            <a:spLocks noChangeArrowheads="1"/>
          </p:cNvSpPr>
          <p:nvPr/>
        </p:nvSpPr>
        <p:spPr bwMode="auto">
          <a:xfrm>
            <a:off x="7701626" y="5832903"/>
            <a:ext cx="3005593" cy="8002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2019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D50 and D17 @ ILL</a:t>
            </a:r>
          </a:p>
          <a:p>
            <a:pPr algn="ctr"/>
            <a:endParaRPr lang="en-US" sz="1400" dirty="0">
              <a:latin typeface="Avenir Book"/>
              <a:cs typeface="Avenir Book"/>
            </a:endParaRP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8E592BDA-6530-6544-8377-61D35BF736F7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96378" y="2908089"/>
            <a:ext cx="1739822" cy="2377345"/>
          </a:xfrm>
          <a:prstGeom prst="rect">
            <a:avLst/>
          </a:prstGeom>
        </p:spPr>
      </p:pic>
      <p:sp>
        <p:nvSpPr>
          <p:cNvPr id="27" name="Rectangle 83">
            <a:extLst>
              <a:ext uri="{FF2B5EF4-FFF2-40B4-BE49-F238E27FC236}">
                <a16:creationId xmlns:a16="http://schemas.microsoft.com/office/drawing/2014/main" id="{14759CA2-4DCB-2446-A006-1A49ED68E8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66409" y="2007084"/>
            <a:ext cx="3005593" cy="8002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2015 - today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STF, Lund</a:t>
            </a:r>
          </a:p>
          <a:p>
            <a:pPr algn="ctr"/>
            <a:endParaRPr lang="en-US" sz="1400" dirty="0">
              <a:latin typeface="Avenir Book"/>
              <a:cs typeface="Avenir Book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ECB3EE2-B115-0A49-99BC-E67193E8D194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6516" y="3637653"/>
            <a:ext cx="3740693" cy="2097738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E81FDAB1-6ED5-6B4B-94AF-5D0A6163F5D9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166516" y="3860443"/>
            <a:ext cx="1819662" cy="667046"/>
          </a:xfrm>
          <a:prstGeom prst="rect">
            <a:avLst/>
          </a:prstGeom>
        </p:spPr>
      </p:pic>
      <p:pic>
        <p:nvPicPr>
          <p:cNvPr id="28" name="Picture 27">
            <a:extLst>
              <a:ext uri="{FF2B5EF4-FFF2-40B4-BE49-F238E27FC236}">
                <a16:creationId xmlns:a16="http://schemas.microsoft.com/office/drawing/2014/main" id="{3D96B0E9-0192-B24D-9BF9-8962FFDD7D5D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8825021" y="233288"/>
            <a:ext cx="3026566" cy="601703"/>
          </a:xfrm>
          <a:prstGeom prst="rect">
            <a:avLst/>
          </a:prstGeom>
        </p:spPr>
      </p:pic>
      <p:sp>
        <p:nvSpPr>
          <p:cNvPr id="32" name="Rectangle 83">
            <a:extLst>
              <a:ext uri="{FF2B5EF4-FFF2-40B4-BE49-F238E27FC236}">
                <a16:creationId xmlns:a16="http://schemas.microsoft.com/office/drawing/2014/main" id="{2E113D72-651C-2744-A595-044925B7383F}"/>
              </a:ext>
            </a:extLst>
          </p:cNvPr>
          <p:cNvSpPr>
            <a:spLocks noChangeArrowheads="1"/>
          </p:cNvSpPr>
          <p:nvPr/>
        </p:nvSpPr>
        <p:spPr bwMode="auto">
          <a:xfrm>
            <a:off x="770503" y="5732900"/>
            <a:ext cx="300559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43BA979D-CB3C-BE4F-BE32-7F80155F3226}"/>
              </a:ext>
            </a:extLst>
          </p:cNvPr>
          <p:cNvCxnSpPr>
            <a:cxnSpLocks/>
          </p:cNvCxnSpPr>
          <p:nvPr/>
        </p:nvCxnSpPr>
        <p:spPr>
          <a:xfrm flipH="1" flipV="1">
            <a:off x="2042464" y="1455988"/>
            <a:ext cx="2770938" cy="1536717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id="{02123390-7AE1-804E-B124-BD1E33989A3E}"/>
              </a:ext>
            </a:extLst>
          </p:cNvPr>
          <p:cNvCxnSpPr>
            <a:cxnSpLocks/>
          </p:cNvCxnSpPr>
          <p:nvPr/>
        </p:nvCxnSpPr>
        <p:spPr>
          <a:xfrm flipV="1">
            <a:off x="5903623" y="2557159"/>
            <a:ext cx="0" cy="25014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3D2C4191-AE74-314A-B04D-DAD154DA5BB0}"/>
              </a:ext>
            </a:extLst>
          </p:cNvPr>
          <p:cNvCxnSpPr>
            <a:cxnSpLocks/>
          </p:cNvCxnSpPr>
          <p:nvPr/>
        </p:nvCxnSpPr>
        <p:spPr>
          <a:xfrm flipV="1">
            <a:off x="6876670" y="1690117"/>
            <a:ext cx="3355343" cy="158836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152F88A9-C78D-9E41-A6F4-40E5EB1D1CBA}"/>
              </a:ext>
            </a:extLst>
          </p:cNvPr>
          <p:cNvCxnSpPr>
            <a:cxnSpLocks/>
          </p:cNvCxnSpPr>
          <p:nvPr/>
        </p:nvCxnSpPr>
        <p:spPr>
          <a:xfrm>
            <a:off x="6945450" y="4030432"/>
            <a:ext cx="1978559" cy="761666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A4D68401-5479-0242-A5C5-953414E78C1D}"/>
              </a:ext>
            </a:extLst>
          </p:cNvPr>
          <p:cNvCxnSpPr>
            <a:cxnSpLocks/>
          </p:cNvCxnSpPr>
          <p:nvPr/>
        </p:nvCxnSpPr>
        <p:spPr>
          <a:xfrm flipH="1">
            <a:off x="2382473" y="3780401"/>
            <a:ext cx="2366682" cy="68986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8" name="Picture 37">
            <a:extLst>
              <a:ext uri="{FF2B5EF4-FFF2-40B4-BE49-F238E27FC236}">
                <a16:creationId xmlns:a16="http://schemas.microsoft.com/office/drawing/2014/main" id="{C4FE7A65-9151-9C4A-9EE0-C1434449CFA5}"/>
              </a:ext>
            </a:extLst>
          </p:cNvPr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97208" y="618016"/>
            <a:ext cx="407188" cy="513056"/>
          </a:xfrm>
          <a:prstGeom prst="rect">
            <a:avLst/>
          </a:prstGeom>
        </p:spPr>
      </p:pic>
      <p:pic>
        <p:nvPicPr>
          <p:cNvPr id="39" name="Picture 38" descr="Screen Shot 2014-10-14 at 09.12.54.png">
            <a:extLst>
              <a:ext uri="{FF2B5EF4-FFF2-40B4-BE49-F238E27FC236}">
                <a16:creationId xmlns:a16="http://schemas.microsoft.com/office/drawing/2014/main" id="{81194E1C-AC8D-9F4A-BD0C-7023E3A75237}"/>
              </a:ext>
            </a:extLst>
          </p:cNvPr>
          <p:cNvPicPr>
            <a:picLocks noChangeAspect="1"/>
          </p:cNvPicPr>
          <p:nvPr/>
        </p:nvPicPr>
        <p:blipFill rotWithShape="1">
          <a:blip r:embed="rId1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19822" b="-1"/>
          <a:stretch/>
        </p:blipFill>
        <p:spPr>
          <a:xfrm>
            <a:off x="6504396" y="547835"/>
            <a:ext cx="912833" cy="579650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F7FDE53A-42A0-4647-8722-2071BC4C3E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5</a:t>
            </a:fld>
            <a:endParaRPr lang="it-IT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0BAEC7BE-E463-5D41-8953-8752BA655219}"/>
              </a:ext>
            </a:extLst>
          </p:cNvPr>
          <p:cNvPicPr>
            <a:picLocks noChangeAspect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80CB0C95-9BE7-D54D-B53F-ADC01F8577F5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04965" y="5285434"/>
            <a:ext cx="1096024" cy="9663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958099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3" name="Table 3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13878544"/>
              </p:ext>
            </p:extLst>
          </p:nvPr>
        </p:nvGraphicFramePr>
        <p:xfrm>
          <a:off x="3085524" y="842528"/>
          <a:ext cx="5612081" cy="39624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45323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15884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efficiency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44% @ 2.5 </a:t>
                      </a:r>
                      <a:r>
                        <a:rPr lang="en-US" sz="160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57% @ 4.   </a:t>
                      </a:r>
                      <a:r>
                        <a:rPr lang="en-US" sz="160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82% @ 12  </a:t>
                      </a:r>
                      <a:r>
                        <a:rPr lang="en-US" sz="160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spatial resolution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0.5 x 3.5 mm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uniformity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±1.5%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stability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2% </a:t>
                      </a:r>
                      <a:r>
                        <a:rPr lang="en-US" sz="14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(over days)</a:t>
                      </a:r>
                      <a:endParaRPr lang="en-US" sz="16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counting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rate capability</a:t>
                      </a: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(peak rate)</a:t>
                      </a:r>
                      <a:endParaRPr lang="en-US" sz="16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Tx/>
                        <a:buNone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&gt;3.5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kHz/mm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(lower limit)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&gt;60kHz / 30mm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2</a:t>
                      </a: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(lower limit)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gamma-ray sensitivity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&lt; 10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-7 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(with 100keV threshold)</a:t>
                      </a:r>
                      <a:endParaRPr lang="en-US" sz="1600" baseline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fast neutron sensitivity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&lt; 10</a:t>
                      </a:r>
                      <a:r>
                        <a:rPr lang="en-US" sz="160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-5</a:t>
                      </a:r>
                      <a:r>
                        <a:rPr lang="en-US" sz="14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(with 100keV threshold)</a:t>
                      </a:r>
                      <a:endParaRPr lang="en-US" sz="1600" baseline="300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gas gain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60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overlap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50% eff. drop</a:t>
                      </a:r>
                      <a:r>
                        <a:rPr lang="en-US" sz="160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in 0.5mm gap</a:t>
                      </a:r>
                      <a:endParaRPr lang="en-US" sz="160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</a:tbl>
          </a:graphicData>
        </a:graphic>
      </p:graphicFrame>
      <p:pic>
        <p:nvPicPr>
          <p:cNvPr id="56" name="Picture 5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1347" y="1933110"/>
            <a:ext cx="1812370" cy="1597889"/>
          </a:xfrm>
          <a:prstGeom prst="rect">
            <a:avLst/>
          </a:prstGeom>
        </p:spPr>
      </p:pic>
      <p:grpSp>
        <p:nvGrpSpPr>
          <p:cNvPr id="12" name="Group 11"/>
          <p:cNvGrpSpPr/>
          <p:nvPr/>
        </p:nvGrpSpPr>
        <p:grpSpPr>
          <a:xfrm>
            <a:off x="0" y="6349262"/>
            <a:ext cx="12192000" cy="501650"/>
            <a:chOff x="0" y="6367663"/>
            <a:chExt cx="12192000" cy="501650"/>
          </a:xfrm>
        </p:grpSpPr>
        <p:sp>
          <p:nvSpPr>
            <p:cNvPr id="13" name="Rectangle 12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4" name="Picture 13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9" name="Picture 1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8188" y="832751"/>
            <a:ext cx="291780" cy="337850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4689" y="1655501"/>
            <a:ext cx="291780" cy="337850"/>
          </a:xfrm>
          <a:prstGeom prst="rect">
            <a:avLst/>
          </a:prstGeom>
        </p:spPr>
      </p:pic>
      <p:pic>
        <p:nvPicPr>
          <p:cNvPr id="21" name="Picture 20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4689" y="2441757"/>
            <a:ext cx="291780" cy="337850"/>
          </a:xfrm>
          <a:prstGeom prst="rect">
            <a:avLst/>
          </a:prstGeom>
        </p:spPr>
      </p:pic>
      <p:pic>
        <p:nvPicPr>
          <p:cNvPr id="22" name="Picture 21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36591" y="3364352"/>
            <a:ext cx="291780" cy="337850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96229" y="4088874"/>
            <a:ext cx="291780" cy="337850"/>
          </a:xfrm>
          <a:prstGeom prst="rect">
            <a:avLst/>
          </a:prstGeom>
        </p:spPr>
      </p:pic>
      <p:sp>
        <p:nvSpPr>
          <p:cNvPr id="26" name="Rectangle 83"/>
          <p:cNvSpPr>
            <a:spLocks noChangeArrowheads="1"/>
          </p:cNvSpPr>
          <p:nvPr/>
        </p:nvSpPr>
        <p:spPr bwMode="auto">
          <a:xfrm rot="16200000">
            <a:off x="926927" y="2449563"/>
            <a:ext cx="2927256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0AC00"/>
                </a:solidFill>
                <a:latin typeface="Avenir Book"/>
                <a:cs typeface="Avenir Book"/>
              </a:rPr>
              <a:t>Matching</a:t>
            </a:r>
            <a:r>
              <a:rPr lang="en-US" sz="1600" dirty="0">
                <a:solidFill>
                  <a:srgbClr val="00AC00"/>
                </a:solidFill>
                <a:latin typeface="Avenir Book"/>
                <a:cs typeface="Avenir Book"/>
              </a:rPr>
              <a:t> ESS requirements </a:t>
            </a:r>
          </a:p>
        </p:txBody>
      </p:sp>
      <p:sp>
        <p:nvSpPr>
          <p:cNvPr id="27" name="Rectangle 83"/>
          <p:cNvSpPr>
            <a:spLocks noChangeArrowheads="1"/>
          </p:cNvSpPr>
          <p:nvPr/>
        </p:nvSpPr>
        <p:spPr bwMode="auto">
          <a:xfrm>
            <a:off x="8683730" y="1698626"/>
            <a:ext cx="309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x3 better than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sp>
        <p:nvSpPr>
          <p:cNvPr id="28" name="Rectangle 83"/>
          <p:cNvSpPr>
            <a:spLocks noChangeArrowheads="1"/>
          </p:cNvSpPr>
          <p:nvPr/>
        </p:nvSpPr>
        <p:spPr bwMode="auto">
          <a:xfrm>
            <a:off x="8697605" y="2886197"/>
            <a:ext cx="3418838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x20 better than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pic>
        <p:nvPicPr>
          <p:cNvPr id="31" name="Picture 30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93312" y="4454851"/>
            <a:ext cx="291780" cy="337850"/>
          </a:xfrm>
          <a:prstGeom prst="rect">
            <a:avLst/>
          </a:prstGeom>
        </p:spPr>
      </p:pic>
      <p:pic>
        <p:nvPicPr>
          <p:cNvPr id="34" name="Picture 3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18188" y="3745793"/>
            <a:ext cx="291780" cy="337850"/>
          </a:xfrm>
          <a:prstGeom prst="rect">
            <a:avLst/>
          </a:prstGeom>
        </p:spPr>
      </p:pic>
      <p:sp>
        <p:nvSpPr>
          <p:cNvPr id="37" name="Rectangle 36">
            <a:extLst>
              <a:ext uri="{FF2B5EF4-FFF2-40B4-BE49-F238E27FC236}">
                <a16:creationId xmlns:a16="http://schemas.microsoft.com/office/drawing/2014/main" id="{6A4364C2-03B3-A840-AF9F-3E1AF6A04BF8}"/>
              </a:ext>
            </a:extLst>
          </p:cNvPr>
          <p:cNvSpPr/>
          <p:nvPr/>
        </p:nvSpPr>
        <p:spPr>
          <a:xfrm>
            <a:off x="385233" y="5093500"/>
            <a:ext cx="11421533" cy="1200329"/>
          </a:xfrm>
          <a:prstGeom prst="rect">
            <a:avLst/>
          </a:prstGeom>
          <a:noFill/>
          <a:ln w="254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Results of the tests at AMOR (in preparation).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 et al.,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Characterization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of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the Multi-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Blade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10B-based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detector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at the CRISP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reflectometer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at ISIS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JINST 13 P05009 (2018).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Neutron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reflectometry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with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the Multi-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Blade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 10B-based </a:t>
            </a:r>
            <a:r>
              <a:rPr lang="sv-SE" sz="1200" dirty="0" err="1">
                <a:solidFill>
                  <a:srgbClr val="000000"/>
                </a:solidFill>
                <a:latin typeface="Avenir Roman" panose="02000503020000020003" pitchFamily="2" charset="0"/>
              </a:rPr>
              <a:t>detector</a:t>
            </a:r>
            <a:r>
              <a:rPr lang="sv-SE" sz="1200" dirty="0">
                <a:solidFill>
                  <a:srgbClr val="000000"/>
                </a:solidFill>
                <a:latin typeface="Avenir Roman" panose="02000503020000020003" pitchFamily="2" charset="0"/>
              </a:rPr>
              <a:t>,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Proc. R. Soc. A 474: 20180266 (2018).</a:t>
            </a:r>
          </a:p>
          <a:p>
            <a:pPr algn="just"/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Fast neutron sensitivity of neutron detectors based on boron-10 converter layers. JINST 13 P03004 (2018).</a:t>
            </a:r>
          </a:p>
          <a:p>
            <a:pPr algn="just"/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 et al., The Multi-Blade Boron-10-based Neutron Detector for high intensity Neutron Reflectometry at ESS, JINST 12 P03013 (2017).</a:t>
            </a:r>
          </a:p>
          <a:p>
            <a:pPr algn="just"/>
            <a:r>
              <a:rPr lang="en-US" sz="1200" dirty="0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200" dirty="0" err="1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200" dirty="0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 et al. 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Study of a high spatial resolution </a:t>
            </a:r>
            <a:r>
              <a:rPr lang="en-US" sz="1200" baseline="30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10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B-based thermal neutron detector for neutron reflectometry: the Multi-Blade prototype</a:t>
            </a:r>
            <a:r>
              <a:rPr lang="en-US" sz="1200" dirty="0">
                <a:solidFill>
                  <a:srgbClr val="333333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, JINST 9 P03007 (2014).</a:t>
            </a:r>
            <a:endParaRPr lang="en-US" sz="1200" dirty="0">
              <a:latin typeface="Avenir Roman" panose="02000503020000020003" pitchFamily="2" charset="0"/>
              <a:ea typeface="Avenir Book" charset="0"/>
              <a:cs typeface="Avenir Book" charset="0"/>
            </a:endParaRP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E81D2C1D-886A-464E-AD85-FDF178349E46}"/>
              </a:ext>
            </a:extLst>
          </p:cNvPr>
          <p:cNvSpPr/>
          <p:nvPr/>
        </p:nvSpPr>
        <p:spPr>
          <a:xfrm>
            <a:off x="4203588" y="388702"/>
            <a:ext cx="378482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 characterization </a:t>
            </a:r>
          </a:p>
        </p:txBody>
      </p:sp>
      <p:sp>
        <p:nvSpPr>
          <p:cNvPr id="32" name="Rectangle 83">
            <a:extLst>
              <a:ext uri="{FF2B5EF4-FFF2-40B4-BE49-F238E27FC236}">
                <a16:creationId xmlns:a16="http://schemas.microsoft.com/office/drawing/2014/main" id="{2EE275F6-290D-FA42-A050-24306701EED5}"/>
              </a:ext>
            </a:extLst>
          </p:cNvPr>
          <p:cNvSpPr>
            <a:spLocks noChangeArrowheads="1"/>
          </p:cNvSpPr>
          <p:nvPr/>
        </p:nvSpPr>
        <p:spPr bwMode="auto">
          <a:xfrm>
            <a:off x="8661477" y="3738505"/>
            <a:ext cx="288032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x100 better than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sp>
        <p:nvSpPr>
          <p:cNvPr id="35" name="Rectangle 83">
            <a:extLst>
              <a:ext uri="{FF2B5EF4-FFF2-40B4-BE49-F238E27FC236}">
                <a16:creationId xmlns:a16="http://schemas.microsoft.com/office/drawing/2014/main" id="{8D02EEE5-F967-FF44-80BB-D3FB6F016E8C}"/>
              </a:ext>
            </a:extLst>
          </p:cNvPr>
          <p:cNvSpPr>
            <a:spLocks noChangeArrowheads="1"/>
          </p:cNvSpPr>
          <p:nvPr/>
        </p:nvSpPr>
        <p:spPr bwMode="auto">
          <a:xfrm>
            <a:off x="8697605" y="3367052"/>
            <a:ext cx="3418838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="1" dirty="0">
                <a:solidFill>
                  <a:srgbClr val="00AC00"/>
                </a:solidFill>
                <a:latin typeface="Avenir Book"/>
                <a:cs typeface="Avenir Book"/>
              </a:rPr>
              <a:t>as good as state-of-the-art</a:t>
            </a:r>
            <a:endParaRPr lang="en-US" sz="1200" b="1" dirty="0">
              <a:solidFill>
                <a:srgbClr val="00AC00"/>
              </a:solidFill>
              <a:latin typeface="Avenir Book"/>
              <a:cs typeface="Avenir Book"/>
            </a:endParaRPr>
          </a:p>
        </p:txBody>
      </p:sp>
      <p:pic>
        <p:nvPicPr>
          <p:cNvPr id="39" name="Picture 38">
            <a:extLst>
              <a:ext uri="{FF2B5EF4-FFF2-40B4-BE49-F238E27FC236}">
                <a16:creationId xmlns:a16="http://schemas.microsoft.com/office/drawing/2014/main" id="{E3707AEE-3CB7-7F45-9230-4532B2F03FDF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28083" y="2864972"/>
            <a:ext cx="291780" cy="337850"/>
          </a:xfrm>
          <a:prstGeom prst="rect">
            <a:avLst/>
          </a:prstGeom>
        </p:spPr>
      </p:pic>
      <p:sp>
        <p:nvSpPr>
          <p:cNvPr id="38" name="Rectangle 37">
            <a:extLst>
              <a:ext uri="{FF2B5EF4-FFF2-40B4-BE49-F238E27FC236}">
                <a16:creationId xmlns:a16="http://schemas.microsoft.com/office/drawing/2014/main" id="{F9296EBD-0743-6C4C-B6C5-3CBDE91B6CFF}"/>
              </a:ext>
            </a:extLst>
          </p:cNvPr>
          <p:cNvSpPr/>
          <p:nvPr/>
        </p:nvSpPr>
        <p:spPr>
          <a:xfrm>
            <a:off x="2703153" y="2045517"/>
            <a:ext cx="378482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chemeClr val="accent2">
                    <a:lumMod val="75000"/>
                  </a:schemeClr>
                </a:solidFill>
                <a:latin typeface="Avenir Book"/>
                <a:cs typeface="Avenir Book"/>
              </a:rPr>
              <a:t>~</a:t>
            </a:r>
          </a:p>
        </p:txBody>
      </p:sp>
      <p:pic>
        <p:nvPicPr>
          <p:cNvPr id="36" name="Picture 35">
            <a:extLst>
              <a:ext uri="{FF2B5EF4-FFF2-40B4-BE49-F238E27FC236}">
                <a16:creationId xmlns:a16="http://schemas.microsoft.com/office/drawing/2014/main" id="{970CBD27-AEA2-564A-B199-8EC8B617B510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994" t="12372" r="18031" b="14041"/>
          <a:stretch/>
        </p:blipFill>
        <p:spPr>
          <a:xfrm>
            <a:off x="10483313" y="64129"/>
            <a:ext cx="1633130" cy="1382935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5FAD870E-23DB-E045-9FB4-5EABF99B67B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9210199" y="191459"/>
            <a:ext cx="1172843" cy="1220807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52B873F-1F8E-A146-A40D-72495C8682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6</a:t>
            </a:fld>
            <a:endParaRPr lang="it-IT"/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9425EC41-BEDA-444F-A2B9-34AE0983AD8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217533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5736"/>
          <a:stretch/>
        </p:blipFill>
        <p:spPr>
          <a:xfrm>
            <a:off x="126248" y="1203367"/>
            <a:ext cx="5376384" cy="2520000"/>
          </a:xfrm>
          <a:prstGeom prst="rect">
            <a:avLst/>
          </a:prstGeom>
        </p:spPr>
      </p:pic>
      <p:sp>
        <p:nvSpPr>
          <p:cNvPr id="76" name="Rectangle 83"/>
          <p:cNvSpPr>
            <a:spLocks noChangeArrowheads="1"/>
          </p:cNvSpPr>
          <p:nvPr/>
        </p:nvSpPr>
        <p:spPr bwMode="auto">
          <a:xfrm>
            <a:off x="0" y="10820"/>
            <a:ext cx="7063740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2400" u="sng" dirty="0">
                <a:latin typeface="Avenir Book"/>
                <a:cs typeface="Avenir Book"/>
              </a:rPr>
              <a:t>Fast neutron sensitivity (1 – 10MeV)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2" name="TextBox 1"/>
          <p:cNvSpPr txBox="1"/>
          <p:nvPr/>
        </p:nvSpPr>
        <p:spPr>
          <a:xfrm>
            <a:off x="348756" y="3529617"/>
            <a:ext cx="162576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100 </a:t>
            </a:r>
            <a:r>
              <a:rPr lang="en-US" sz="1400" dirty="0" err="1">
                <a:latin typeface="Avenir Book" charset="0"/>
                <a:ea typeface="Avenir Book" charset="0"/>
                <a:cs typeface="Avenir Book" charset="0"/>
              </a:rPr>
              <a:t>keV</a:t>
            </a:r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 threshold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338171" y="4117748"/>
            <a:ext cx="5679971" cy="22262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Thermal-cold neutron efficiency (2.5Å) ∼ 0.44</a:t>
            </a:r>
          </a:p>
          <a:p>
            <a:pPr algn="ctr"/>
            <a:endParaRPr lang="en-US" sz="2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Fast neutron sensitivity </a:t>
            </a:r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∼ 10</a:t>
            </a:r>
            <a:r>
              <a:rPr lang="en-US" sz="2000" baseline="30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-5</a:t>
            </a:r>
          </a:p>
          <a:p>
            <a:endParaRPr lang="en-US" sz="20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Gamma sensitivity &lt; 10</a:t>
            </a:r>
            <a:r>
              <a:rPr lang="en-US" sz="2000" baseline="30000" dirty="0">
                <a:latin typeface="Avenir Book" charset="0"/>
                <a:ea typeface="Avenir Book" charset="0"/>
                <a:cs typeface="Avenir Book" charset="0"/>
              </a:rPr>
              <a:t>-7</a:t>
            </a:r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 </a:t>
            </a:r>
            <a:endParaRPr lang="en-US" sz="2000" baseline="30000" dirty="0">
              <a:latin typeface="Avenir Book" charset="0"/>
              <a:ea typeface="Avenir Book" charset="0"/>
              <a:cs typeface="Avenir Book" charset="0"/>
            </a:endParaRPr>
          </a:p>
          <a:p>
            <a:r>
              <a:rPr lang="en-US" sz="24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endParaRPr lang="en-US" sz="20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1C714C3-D8ED-3D45-ABAD-8CA24A1A0318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6772" t="5543" r="6505" b="3240"/>
          <a:stretch/>
        </p:blipFill>
        <p:spPr>
          <a:xfrm>
            <a:off x="7122829" y="1180269"/>
            <a:ext cx="4167029" cy="2520000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D4A1B7F9-39B8-994F-9E81-6ECBEBF66C1B}"/>
              </a:ext>
            </a:extLst>
          </p:cNvPr>
          <p:cNvSpPr/>
          <p:nvPr/>
        </p:nvSpPr>
        <p:spPr>
          <a:xfrm>
            <a:off x="0" y="546100"/>
            <a:ext cx="6096000" cy="5806146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FDDE7205-DCFC-BB4C-8686-E3A8D38ACE0B}"/>
              </a:ext>
            </a:extLst>
          </p:cNvPr>
          <p:cNvSpPr/>
          <p:nvPr/>
        </p:nvSpPr>
        <p:spPr>
          <a:xfrm>
            <a:off x="6096000" y="546100"/>
            <a:ext cx="6096000" cy="5806146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72DD7AE-9817-164E-BF2D-FBBE0EBE5CF2}"/>
              </a:ext>
            </a:extLst>
          </p:cNvPr>
          <p:cNvSpPr txBox="1"/>
          <p:nvPr/>
        </p:nvSpPr>
        <p:spPr>
          <a:xfrm>
            <a:off x="1445328" y="720008"/>
            <a:ext cx="300499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Multi-Blade measurements 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4A8E3BA4-9517-6545-8977-001DF76DEB93}"/>
              </a:ext>
            </a:extLst>
          </p:cNvPr>
          <p:cNvSpPr txBox="1"/>
          <p:nvPr/>
        </p:nvSpPr>
        <p:spPr>
          <a:xfrm>
            <a:off x="7964899" y="719521"/>
            <a:ext cx="27517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Helium-3 measurements 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6E4CA823-A03A-504C-A21E-FF82E2D2BDD8}"/>
              </a:ext>
            </a:extLst>
          </p:cNvPr>
          <p:cNvSpPr txBox="1"/>
          <p:nvPr/>
        </p:nvSpPr>
        <p:spPr>
          <a:xfrm>
            <a:off x="7021580" y="3571136"/>
            <a:ext cx="162576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100 </a:t>
            </a:r>
            <a:r>
              <a:rPr lang="en-US" sz="1400" dirty="0" err="1">
                <a:latin typeface="Avenir Book" charset="0"/>
                <a:ea typeface="Avenir Book" charset="0"/>
                <a:cs typeface="Avenir Book" charset="0"/>
              </a:rPr>
              <a:t>keV</a:t>
            </a:r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 threshold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616A0D58-7E02-F94C-92FA-ABDF0A11802C}"/>
              </a:ext>
            </a:extLst>
          </p:cNvPr>
          <p:cNvSpPr txBox="1"/>
          <p:nvPr/>
        </p:nvSpPr>
        <p:spPr>
          <a:xfrm>
            <a:off x="5899842" y="4124631"/>
            <a:ext cx="5842738" cy="16927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0.65 ~ Thermal-cold neutron efficiency (2.5Å)</a:t>
            </a:r>
          </a:p>
          <a:p>
            <a:pPr algn="r"/>
            <a:endParaRPr lang="en-US" sz="2000" dirty="0">
              <a:latin typeface="Avenir Book" charset="0"/>
              <a:ea typeface="Avenir Book" charset="0"/>
              <a:cs typeface="Avenir Book" charset="0"/>
            </a:endParaRPr>
          </a:p>
          <a:p>
            <a:pPr algn="r"/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∼ 10</a:t>
            </a:r>
            <a:r>
              <a:rPr lang="en-US" sz="2000" baseline="30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-3</a:t>
            </a:r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Fast neutron sensitivity</a:t>
            </a:r>
            <a:endParaRPr lang="en-US" sz="20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pPr algn="r"/>
            <a:endParaRPr lang="en-US" sz="20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pPr algn="r"/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&lt; 10</a:t>
            </a:r>
            <a:r>
              <a:rPr lang="en-US" sz="2000" baseline="30000" dirty="0">
                <a:latin typeface="Avenir Book" charset="0"/>
                <a:ea typeface="Avenir Book" charset="0"/>
                <a:cs typeface="Avenir Book" charset="0"/>
              </a:rPr>
              <a:t>-7</a:t>
            </a:r>
            <a:r>
              <a:rPr lang="en-US" sz="2000" dirty="0">
                <a:latin typeface="Avenir Book" charset="0"/>
                <a:ea typeface="Avenir Book" charset="0"/>
                <a:cs typeface="Avenir Book" charset="0"/>
              </a:rPr>
              <a:t> Gamma sensitivity</a:t>
            </a:r>
            <a:endParaRPr lang="en-US" sz="2000" baseline="30000" dirty="0"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1D4F7127-7EA8-8245-8306-C0E7B2737E07}"/>
              </a:ext>
            </a:extLst>
          </p:cNvPr>
          <p:cNvSpPr/>
          <p:nvPr/>
        </p:nvSpPr>
        <p:spPr>
          <a:xfrm>
            <a:off x="241300" y="5916362"/>
            <a:ext cx="5771256" cy="400110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G. Mauri et al., Fast neutron sensitivity of neutron detectors based on boron-10 converter layers, </a:t>
            </a:r>
          </a:p>
          <a:p>
            <a:r>
              <a:rPr lang="sv-SE" sz="10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000" dirty="0">
                <a:latin typeface="Avenir Roman" panose="02000503020000020003" pitchFamily="2" charset="0"/>
                <a:cs typeface="Arial" panose="020B0604020202020204" pitchFamily="34" charset="0"/>
              </a:rPr>
              <a:t>: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1712.05614, JINST 13 P03004 (2018).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AC7F2277-2410-EE42-991A-002F33F6FEAA}"/>
              </a:ext>
            </a:extLst>
          </p:cNvPr>
          <p:cNvSpPr/>
          <p:nvPr/>
        </p:nvSpPr>
        <p:spPr>
          <a:xfrm>
            <a:off x="6216650" y="5916362"/>
            <a:ext cx="5771256" cy="400110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Evidence of fast neutron sensitivity for 3HE detectors and comparison with Boron-10 based neutron detectors.  Submitted  EPJ.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159E2A34-42BE-F744-8C0E-61DFC0AE8FF0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AA400A73-5284-534B-87C9-AC70F15CC919}"/>
              </a:ext>
            </a:extLst>
          </p:cNvPr>
          <p:cNvSpPr txBox="1"/>
          <p:nvPr/>
        </p:nvSpPr>
        <p:spPr>
          <a:xfrm>
            <a:off x="2271010" y="1533862"/>
            <a:ext cx="4656826" cy="5027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Thermal n</a:t>
            </a:r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9403C5C7-0E82-7940-9160-CA40E183EF3D}"/>
              </a:ext>
            </a:extLst>
          </p:cNvPr>
          <p:cNvSpPr txBox="1"/>
          <p:nvPr/>
        </p:nvSpPr>
        <p:spPr>
          <a:xfrm>
            <a:off x="2421716" y="2055330"/>
            <a:ext cx="4656826" cy="5027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Fast n</a:t>
            </a:r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2D03E82D-EF5F-8A45-8DA6-57AD3D4C28BB}"/>
              </a:ext>
            </a:extLst>
          </p:cNvPr>
          <p:cNvSpPr txBox="1"/>
          <p:nvPr/>
        </p:nvSpPr>
        <p:spPr>
          <a:xfrm>
            <a:off x="2218188" y="2906517"/>
            <a:ext cx="4656826" cy="5027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Gammas</a:t>
            </a:r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19225D8C-1CEA-554B-A8A1-26202C537043}"/>
              </a:ext>
            </a:extLst>
          </p:cNvPr>
          <p:cNvSpPr txBox="1"/>
          <p:nvPr/>
        </p:nvSpPr>
        <p:spPr>
          <a:xfrm>
            <a:off x="8647346" y="1584480"/>
            <a:ext cx="4656826" cy="5027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Thermal n</a:t>
            </a:r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DEEA6DEC-8EE2-D546-ADE1-9ACB53557449}"/>
              </a:ext>
            </a:extLst>
          </p:cNvPr>
          <p:cNvSpPr txBox="1"/>
          <p:nvPr/>
        </p:nvSpPr>
        <p:spPr>
          <a:xfrm>
            <a:off x="8821211" y="2310424"/>
            <a:ext cx="4656826" cy="5027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Fast n</a:t>
            </a:r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45A14B87-1B69-0A4D-B178-7A595B9C598D}"/>
              </a:ext>
            </a:extLst>
          </p:cNvPr>
          <p:cNvSpPr txBox="1"/>
          <p:nvPr/>
        </p:nvSpPr>
        <p:spPr>
          <a:xfrm>
            <a:off x="8704173" y="3007558"/>
            <a:ext cx="4656826" cy="5027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Gammas</a:t>
            </a:r>
            <a:endParaRPr lang="en-US" sz="1600" baseline="30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  <a:p>
            <a:endParaRPr lang="en-US" sz="1600" baseline="30000" dirty="0">
              <a:latin typeface="Avenir Book" charset="0"/>
              <a:ea typeface="Avenir Book" charset="0"/>
              <a:cs typeface="Avenir Book" charset="0"/>
            </a:endParaRPr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7D5060DD-1039-3B46-85F9-11C4C456B3A8}"/>
              </a:ext>
            </a:extLst>
          </p:cNvPr>
          <p:cNvCxnSpPr>
            <a:cxnSpLocks/>
          </p:cNvCxnSpPr>
          <p:nvPr/>
        </p:nvCxnSpPr>
        <p:spPr>
          <a:xfrm>
            <a:off x="3870102" y="4958139"/>
            <a:ext cx="4295104" cy="0"/>
          </a:xfrm>
          <a:prstGeom prst="straightConnector1">
            <a:avLst/>
          </a:prstGeom>
          <a:ln w="381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>
            <a:extLst>
              <a:ext uri="{FF2B5EF4-FFF2-40B4-BE49-F238E27FC236}">
                <a16:creationId xmlns:a16="http://schemas.microsoft.com/office/drawing/2014/main" id="{5693AA3D-899B-C74D-A9E6-D205BA4ABE0A}"/>
              </a:ext>
            </a:extLst>
          </p:cNvPr>
          <p:cNvSpPr/>
          <p:nvPr/>
        </p:nvSpPr>
        <p:spPr>
          <a:xfrm>
            <a:off x="5485068" y="4635198"/>
            <a:ext cx="74411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x100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70112683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" name="Picture 11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4" name="Picture 13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6" name="Picture 1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77522" y="711280"/>
            <a:ext cx="3011256" cy="4015008"/>
          </a:xfrm>
          <a:prstGeom prst="rect">
            <a:avLst/>
          </a:prstGeom>
        </p:spPr>
      </p:pic>
      <p:cxnSp>
        <p:nvCxnSpPr>
          <p:cNvPr id="17" name="Connettore 2 29"/>
          <p:cNvCxnSpPr/>
          <p:nvPr/>
        </p:nvCxnSpPr>
        <p:spPr>
          <a:xfrm flipH="1" flipV="1">
            <a:off x="7844053" y="2268084"/>
            <a:ext cx="622301" cy="863601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Rettangolo 47"/>
          <p:cNvSpPr/>
          <p:nvPr/>
        </p:nvSpPr>
        <p:spPr>
          <a:xfrm>
            <a:off x="7318656" y="1395372"/>
            <a:ext cx="133081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MB detector</a:t>
            </a:r>
          </a:p>
        </p:txBody>
      </p:sp>
      <p:sp>
        <p:nvSpPr>
          <p:cNvPr id="26" name="Rettangolo 47">
            <a:extLst>
              <a:ext uri="{FF2B5EF4-FFF2-40B4-BE49-F238E27FC236}">
                <a16:creationId xmlns:a16="http://schemas.microsoft.com/office/drawing/2014/main" id="{514B507E-7782-BE44-B49E-3487DFBAE843}"/>
              </a:ext>
            </a:extLst>
          </p:cNvPr>
          <p:cNvSpPr/>
          <p:nvPr/>
        </p:nvSpPr>
        <p:spPr>
          <a:xfrm rot="3298035">
            <a:off x="7692023" y="2749613"/>
            <a:ext cx="98405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neutrons</a:t>
            </a:r>
            <a:endParaRPr lang="it-IT" sz="1600" b="1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799F80B6-3DE7-EC48-95EA-07BE3F38511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-12740" y="-8631"/>
            <a:ext cx="3026566" cy="601703"/>
          </a:xfrm>
          <a:prstGeom prst="rect">
            <a:avLst/>
          </a:prstGeom>
        </p:spPr>
      </p:pic>
      <p:sp>
        <p:nvSpPr>
          <p:cNvPr id="28" name="Rectangle 83">
            <a:extLst>
              <a:ext uri="{FF2B5EF4-FFF2-40B4-BE49-F238E27FC236}">
                <a16:creationId xmlns:a16="http://schemas.microsoft.com/office/drawing/2014/main" id="{9D6E2136-ECC3-1944-9E62-D0745DEAEB2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00544" y="12711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October 2017 - CRISP reflectometer @ ISIS</a:t>
            </a:r>
            <a:endParaRPr lang="en-US" sz="1400" dirty="0">
              <a:latin typeface="Avenir Book"/>
              <a:cs typeface="Avenir Book"/>
            </a:endParaRPr>
          </a:p>
        </p:txBody>
      </p:sp>
      <p:pic>
        <p:nvPicPr>
          <p:cNvPr id="29" name="Picture 28">
            <a:extLst>
              <a:ext uri="{FF2B5EF4-FFF2-40B4-BE49-F238E27FC236}">
                <a16:creationId xmlns:a16="http://schemas.microsoft.com/office/drawing/2014/main" id="{36BCA40F-52F4-8645-B52C-AE085902B362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-519180" y="1383153"/>
            <a:ext cx="5373217" cy="4029912"/>
          </a:xfrm>
          <a:prstGeom prst="rect">
            <a:avLst/>
          </a:prstGeom>
        </p:spPr>
      </p:pic>
      <p:sp>
        <p:nvSpPr>
          <p:cNvPr id="30" name="Rettangolo 47">
            <a:extLst>
              <a:ext uri="{FF2B5EF4-FFF2-40B4-BE49-F238E27FC236}">
                <a16:creationId xmlns:a16="http://schemas.microsoft.com/office/drawing/2014/main" id="{DD7A3F50-11BC-F44D-A376-0A127D7DD4D6}"/>
              </a:ext>
            </a:extLst>
          </p:cNvPr>
          <p:cNvSpPr/>
          <p:nvPr/>
        </p:nvSpPr>
        <p:spPr>
          <a:xfrm>
            <a:off x="2851571" y="1293847"/>
            <a:ext cx="133081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MB detector</a:t>
            </a: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59B0BEA0-D04B-DE4F-B174-66E47492D794}"/>
              </a:ext>
            </a:extLst>
          </p:cNvPr>
          <p:cNvGrpSpPr/>
          <p:nvPr/>
        </p:nvGrpSpPr>
        <p:grpSpPr>
          <a:xfrm>
            <a:off x="7386584" y="74400"/>
            <a:ext cx="4709720" cy="3607270"/>
            <a:chOff x="6746868" y="2568271"/>
            <a:chExt cx="4709720" cy="3607270"/>
          </a:xfrm>
        </p:grpSpPr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C6D02EC0-4041-284E-98D6-71A86CF8664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 rot="5400000">
              <a:off x="7298093" y="2017046"/>
              <a:ext cx="3607270" cy="4709720"/>
            </a:xfrm>
            <a:prstGeom prst="rect">
              <a:avLst/>
            </a:prstGeom>
          </p:spPr>
        </p:pic>
        <p:cxnSp>
          <p:nvCxnSpPr>
            <p:cNvPr id="33" name="Connettore 2 29">
              <a:extLst>
                <a:ext uri="{FF2B5EF4-FFF2-40B4-BE49-F238E27FC236}">
                  <a16:creationId xmlns:a16="http://schemas.microsoft.com/office/drawing/2014/main" id="{2DEBBC8F-E828-3A43-A9DA-5C7E9570ED1F}"/>
                </a:ext>
              </a:extLst>
            </p:cNvPr>
            <p:cNvCxnSpPr/>
            <p:nvPr/>
          </p:nvCxnSpPr>
          <p:spPr>
            <a:xfrm flipH="1" flipV="1">
              <a:off x="9755047" y="5254444"/>
              <a:ext cx="1701541" cy="149286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4" name="Rectangle 33">
              <a:extLst>
                <a:ext uri="{FF2B5EF4-FFF2-40B4-BE49-F238E27FC236}">
                  <a16:creationId xmlns:a16="http://schemas.microsoft.com/office/drawing/2014/main" id="{D4C2CC9F-6B53-FF42-935A-BA66DE5DA14D}"/>
                </a:ext>
              </a:extLst>
            </p:cNvPr>
            <p:cNvSpPr/>
            <p:nvPr/>
          </p:nvSpPr>
          <p:spPr>
            <a:xfrm>
              <a:off x="7236850" y="3941930"/>
              <a:ext cx="751403" cy="540689"/>
            </a:xfrm>
            <a:prstGeom prst="rect">
              <a:avLst/>
            </a:prstGeom>
            <a:noFill/>
            <a:ln w="254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35" name="Connettore 2 29">
              <a:extLst>
                <a:ext uri="{FF2B5EF4-FFF2-40B4-BE49-F238E27FC236}">
                  <a16:creationId xmlns:a16="http://schemas.microsoft.com/office/drawing/2014/main" id="{136B80B9-3D52-7A48-8D55-528D1E0F93A5}"/>
                </a:ext>
              </a:extLst>
            </p:cNvPr>
            <p:cNvCxnSpPr/>
            <p:nvPr/>
          </p:nvCxnSpPr>
          <p:spPr>
            <a:xfrm flipH="1" flipV="1">
              <a:off x="7701321" y="4317060"/>
              <a:ext cx="410789" cy="205971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6" name="Connettore 2 29">
              <a:extLst>
                <a:ext uri="{FF2B5EF4-FFF2-40B4-BE49-F238E27FC236}">
                  <a16:creationId xmlns:a16="http://schemas.microsoft.com/office/drawing/2014/main" id="{48830F92-1C0D-AC4B-AEBD-CB991B2DEB4A}"/>
                </a:ext>
              </a:extLst>
            </p:cNvPr>
            <p:cNvCxnSpPr/>
            <p:nvPr/>
          </p:nvCxnSpPr>
          <p:spPr>
            <a:xfrm flipH="1" flipV="1">
              <a:off x="8736649" y="4794914"/>
              <a:ext cx="730157" cy="367970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7" name="Rettangolo 47">
              <a:extLst>
                <a:ext uri="{FF2B5EF4-FFF2-40B4-BE49-F238E27FC236}">
                  <a16:creationId xmlns:a16="http://schemas.microsoft.com/office/drawing/2014/main" id="{AF7C2A7E-EAFE-664B-AC64-7708CC21044C}"/>
                </a:ext>
              </a:extLst>
            </p:cNvPr>
            <p:cNvSpPr/>
            <p:nvPr/>
          </p:nvSpPr>
          <p:spPr>
            <a:xfrm>
              <a:off x="6816671" y="4456360"/>
              <a:ext cx="1330814" cy="3385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b="1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MB detector</a:t>
              </a:r>
              <a:endPara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endParaRPr>
            </a:p>
          </p:txBody>
        </p:sp>
        <p:sp>
          <p:nvSpPr>
            <p:cNvPr id="38" name="Rettangolo 48">
              <a:extLst>
                <a:ext uri="{FF2B5EF4-FFF2-40B4-BE49-F238E27FC236}">
                  <a16:creationId xmlns:a16="http://schemas.microsoft.com/office/drawing/2014/main" id="{2387E23A-9425-4442-96AD-3D04826E3133}"/>
                </a:ext>
              </a:extLst>
            </p:cNvPr>
            <p:cNvSpPr/>
            <p:nvPr/>
          </p:nvSpPr>
          <p:spPr>
            <a:xfrm>
              <a:off x="9381088" y="4778396"/>
              <a:ext cx="841897" cy="338554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>
                  <a:solidFill>
                    <a:srgbClr val="FF0000"/>
                  </a:solidFill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</a:p>
          </p:txBody>
        </p:sp>
      </p:grpSp>
      <p:pic>
        <p:nvPicPr>
          <p:cNvPr id="39" name="Picture 38">
            <a:extLst>
              <a:ext uri="{FF2B5EF4-FFF2-40B4-BE49-F238E27FC236}">
                <a16:creationId xmlns:a16="http://schemas.microsoft.com/office/drawing/2014/main" id="{02A52BE2-73F8-B642-96B1-B9EB08646CB3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8090225" y="3035602"/>
            <a:ext cx="2625664" cy="4039453"/>
          </a:xfrm>
          <a:prstGeom prst="rect">
            <a:avLst/>
          </a:prstGeom>
        </p:spPr>
      </p:pic>
      <p:cxnSp>
        <p:nvCxnSpPr>
          <p:cNvPr id="40" name="Connettore 2 29">
            <a:extLst>
              <a:ext uri="{FF2B5EF4-FFF2-40B4-BE49-F238E27FC236}">
                <a16:creationId xmlns:a16="http://schemas.microsoft.com/office/drawing/2014/main" id="{3E1020F6-4A33-694B-A96B-2506477C9C94}"/>
              </a:ext>
            </a:extLst>
          </p:cNvPr>
          <p:cNvCxnSpPr/>
          <p:nvPr/>
        </p:nvCxnSpPr>
        <p:spPr>
          <a:xfrm flipH="1" flipV="1">
            <a:off x="10497319" y="4931038"/>
            <a:ext cx="920187" cy="440699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Rettangolo 47">
            <a:extLst>
              <a:ext uri="{FF2B5EF4-FFF2-40B4-BE49-F238E27FC236}">
                <a16:creationId xmlns:a16="http://schemas.microsoft.com/office/drawing/2014/main" id="{FDF3D387-ACF7-5F43-BC87-3737002E6F96}"/>
              </a:ext>
            </a:extLst>
          </p:cNvPr>
          <p:cNvSpPr/>
          <p:nvPr/>
        </p:nvSpPr>
        <p:spPr>
          <a:xfrm rot="1673099">
            <a:off x="10522592" y="5141502"/>
            <a:ext cx="98405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neutrons</a:t>
            </a:r>
            <a:endParaRPr lang="it-IT" sz="1600" b="1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42" name="Rettangolo 47">
            <a:extLst>
              <a:ext uri="{FF2B5EF4-FFF2-40B4-BE49-F238E27FC236}">
                <a16:creationId xmlns:a16="http://schemas.microsoft.com/office/drawing/2014/main" id="{E9173279-6A98-AD4C-AF23-D489BDA8389B}"/>
              </a:ext>
            </a:extLst>
          </p:cNvPr>
          <p:cNvSpPr/>
          <p:nvPr/>
        </p:nvSpPr>
        <p:spPr>
          <a:xfrm rot="387226">
            <a:off x="11190895" y="2805163"/>
            <a:ext cx="98405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neutrons</a:t>
            </a:r>
            <a:endParaRPr lang="it-IT" sz="1600" b="1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3046AAA4-1B96-B448-A39E-165B4FBE01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8</a:t>
            </a:fld>
            <a:endParaRPr lang="it-IT"/>
          </a:p>
        </p:txBody>
      </p:sp>
      <p:pic>
        <p:nvPicPr>
          <p:cNvPr id="44" name="Picture 43">
            <a:extLst>
              <a:ext uri="{FF2B5EF4-FFF2-40B4-BE49-F238E27FC236}">
                <a16:creationId xmlns:a16="http://schemas.microsoft.com/office/drawing/2014/main" id="{33678F2C-57BB-E44F-9068-C8661A980AAA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47663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8" name="Group 9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99" name="Rectangle 9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02" name="Picture 101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04" name="Picture 103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631" name="Rettangolo 37"/>
          <p:cNvSpPr/>
          <p:nvPr/>
        </p:nvSpPr>
        <p:spPr>
          <a:xfrm>
            <a:off x="1352634" y="531082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2" name="Rettangolo 37"/>
          <p:cNvSpPr/>
          <p:nvPr/>
        </p:nvSpPr>
        <p:spPr>
          <a:xfrm>
            <a:off x="366395" y="5445269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3" name="Rettangolo 14"/>
          <p:cNvSpPr/>
          <p:nvPr/>
        </p:nvSpPr>
        <p:spPr>
          <a:xfrm>
            <a:off x="1269751" y="5761769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4" name="Connettore 2 30"/>
          <p:cNvCxnSpPr/>
          <p:nvPr/>
        </p:nvCxnSpPr>
        <p:spPr>
          <a:xfrm>
            <a:off x="225308" y="5097241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6" name="Rettangolo 37"/>
          <p:cNvSpPr/>
          <p:nvPr/>
        </p:nvSpPr>
        <p:spPr>
          <a:xfrm>
            <a:off x="2128075" y="560583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7" name="Rettangolo 34"/>
          <p:cNvSpPr/>
          <p:nvPr/>
        </p:nvSpPr>
        <p:spPr>
          <a:xfrm>
            <a:off x="414382" y="6012323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8" name="Connettore 2 30"/>
          <p:cNvCxnSpPr/>
          <p:nvPr/>
        </p:nvCxnSpPr>
        <p:spPr>
          <a:xfrm flipV="1">
            <a:off x="1750938" y="5159382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ttangolo 38"/>
          <p:cNvSpPr/>
          <p:nvPr/>
        </p:nvSpPr>
        <p:spPr>
          <a:xfrm flipV="1">
            <a:off x="1459221" y="5621477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0" name="TextBox 83"/>
          <p:cNvSpPr txBox="1"/>
          <p:nvPr/>
        </p:nvSpPr>
        <p:spPr>
          <a:xfrm>
            <a:off x="2263618" y="5412213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1" name="TextBox 84"/>
          <p:cNvSpPr txBox="1"/>
          <p:nvPr/>
        </p:nvSpPr>
        <p:spPr>
          <a:xfrm>
            <a:off x="579466" y="539858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2" name="Arc 85"/>
          <p:cNvSpPr/>
          <p:nvPr/>
        </p:nvSpPr>
        <p:spPr>
          <a:xfrm>
            <a:off x="1097676" y="5374935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3" name="Arc 86"/>
          <p:cNvSpPr/>
          <p:nvPr/>
        </p:nvSpPr>
        <p:spPr>
          <a:xfrm>
            <a:off x="1841680" y="5464491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5" name="Rettangolo 47"/>
          <p:cNvSpPr/>
          <p:nvPr/>
        </p:nvSpPr>
        <p:spPr>
          <a:xfrm>
            <a:off x="1064549" y="4559117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66" name="Connettore 2 30"/>
          <p:cNvCxnSpPr/>
          <p:nvPr/>
        </p:nvCxnSpPr>
        <p:spPr>
          <a:xfrm>
            <a:off x="257099" y="5390614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7" name="Rettangolo 37"/>
          <p:cNvSpPr/>
          <p:nvPr/>
        </p:nvSpPr>
        <p:spPr>
          <a:xfrm>
            <a:off x="367932" y="469567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68" name="Connettore 2 30"/>
          <p:cNvCxnSpPr/>
          <p:nvPr/>
        </p:nvCxnSpPr>
        <p:spPr>
          <a:xfrm flipV="1">
            <a:off x="1724869" y="5421818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9" name="Rettangolo 37"/>
          <p:cNvSpPr/>
          <p:nvPr/>
        </p:nvSpPr>
        <p:spPr>
          <a:xfrm>
            <a:off x="2138526" y="496508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0" name="Rettangolo 15"/>
          <p:cNvSpPr/>
          <p:nvPr/>
        </p:nvSpPr>
        <p:spPr>
          <a:xfrm>
            <a:off x="3265325" y="4750722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672" name="Group 113"/>
          <p:cNvGrpSpPr/>
          <p:nvPr/>
        </p:nvGrpSpPr>
        <p:grpSpPr>
          <a:xfrm rot="20392131">
            <a:off x="3332633" y="4884149"/>
            <a:ext cx="674631" cy="93053"/>
            <a:chOff x="2850515" y="2977176"/>
            <a:chExt cx="2730765" cy="451824"/>
          </a:xfrm>
        </p:grpSpPr>
        <p:sp>
          <p:nvSpPr>
            <p:cNvPr id="673" name="Rectangle 1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Rectangle 11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12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12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2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Right Triangle 12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Freeform 12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2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3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3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4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4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4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4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4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4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4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4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4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5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5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5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5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5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5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15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15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15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15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16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16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16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16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16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16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16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16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16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16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17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3" name="Group 171"/>
          <p:cNvGrpSpPr/>
          <p:nvPr/>
        </p:nvGrpSpPr>
        <p:grpSpPr>
          <a:xfrm rot="20392131">
            <a:off x="3339767" y="5033026"/>
            <a:ext cx="674631" cy="93053"/>
            <a:chOff x="2850515" y="2977176"/>
            <a:chExt cx="2730765" cy="451824"/>
          </a:xfrm>
        </p:grpSpPr>
        <p:sp>
          <p:nvSpPr>
            <p:cNvPr id="714" name="Rectangle 17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Rectangle 17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17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17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17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Right Triangle 17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Freeform 17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17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18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18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18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18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18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18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18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18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18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18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19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19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19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19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19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19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19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19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19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19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0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0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0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0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0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20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20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20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0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20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21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21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54" name="Group 212"/>
          <p:cNvGrpSpPr/>
          <p:nvPr/>
        </p:nvGrpSpPr>
        <p:grpSpPr>
          <a:xfrm rot="20392131">
            <a:off x="3337558" y="5176525"/>
            <a:ext cx="674631" cy="93053"/>
            <a:chOff x="2850515" y="2977176"/>
            <a:chExt cx="2730765" cy="451824"/>
          </a:xfrm>
        </p:grpSpPr>
        <p:sp>
          <p:nvSpPr>
            <p:cNvPr id="755" name="Rectangle 21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Rectangle 21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21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21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1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Right Triangle 21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Freeform 21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2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2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2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2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2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2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2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2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2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2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3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3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3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3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3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3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3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3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3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3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4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4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4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4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4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4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24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24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24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4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25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25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25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5" name="Group 253"/>
          <p:cNvGrpSpPr/>
          <p:nvPr/>
        </p:nvGrpSpPr>
        <p:grpSpPr>
          <a:xfrm rot="20392131">
            <a:off x="3349154" y="5312160"/>
            <a:ext cx="674631" cy="93053"/>
            <a:chOff x="2850515" y="2977176"/>
            <a:chExt cx="2730765" cy="451824"/>
          </a:xfrm>
        </p:grpSpPr>
        <p:sp>
          <p:nvSpPr>
            <p:cNvPr id="796" name="Rectangle 25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Rectangle 25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25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25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25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Right Triangle 25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Freeform 26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26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26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26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26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26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26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26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26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26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27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27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27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27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27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27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27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27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27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27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28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28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28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28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28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28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28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28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28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28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29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29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29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29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36" name="Group 294"/>
          <p:cNvGrpSpPr/>
          <p:nvPr/>
        </p:nvGrpSpPr>
        <p:grpSpPr>
          <a:xfrm rot="20392131">
            <a:off x="3354949" y="5449620"/>
            <a:ext cx="674631" cy="93053"/>
            <a:chOff x="2850515" y="2977176"/>
            <a:chExt cx="2730765" cy="451824"/>
          </a:xfrm>
        </p:grpSpPr>
        <p:sp>
          <p:nvSpPr>
            <p:cNvPr id="837" name="Rectangle 29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Rectangle 29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29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29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29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Right Triangle 30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Freeform 30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0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0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0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0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0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0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0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0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1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1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1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1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1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1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1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1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1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1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2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2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2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2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2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2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2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2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32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32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33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3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33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33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33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77" name="Group 335"/>
          <p:cNvGrpSpPr/>
          <p:nvPr/>
        </p:nvGrpSpPr>
        <p:grpSpPr>
          <a:xfrm rot="20392131">
            <a:off x="3354950" y="5589286"/>
            <a:ext cx="674631" cy="93053"/>
            <a:chOff x="2850515" y="2977176"/>
            <a:chExt cx="2730765" cy="451824"/>
          </a:xfrm>
        </p:grpSpPr>
        <p:sp>
          <p:nvSpPr>
            <p:cNvPr id="878" name="Rectangle 33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Rectangle 33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33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33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34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Right Triangle 34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Freeform 34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34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34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34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34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34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34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34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35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35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35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35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35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35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35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35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35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35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36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36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36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36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36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36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36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36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36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36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Oval 37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Oval 37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37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37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37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37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644349" y="1093890"/>
            <a:ext cx="2171988" cy="1407391"/>
          </a:xfrm>
          <a:prstGeom prst="rect">
            <a:avLst/>
          </a:prstGeom>
        </p:spPr>
      </p:pic>
      <p:pic>
        <p:nvPicPr>
          <p:cNvPr id="555" name="Picture 554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343288" y="977219"/>
            <a:ext cx="2301061" cy="889020"/>
          </a:xfrm>
          <a:prstGeom prst="rect">
            <a:avLst/>
          </a:prstGeom>
        </p:spPr>
      </p:pic>
      <p:pic>
        <p:nvPicPr>
          <p:cNvPr id="556" name="Picture 555"/>
          <p:cNvPicPr>
            <a:picLocks noChangeAspect="1"/>
          </p:cNvPicPr>
          <p:nvPr/>
        </p:nvPicPr>
        <p:blipFill rotWithShape="1">
          <a:blip r:embed="rId6" cstate="print">
            <a:alphaModFix amt="38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413187" y="3108133"/>
            <a:ext cx="2361856" cy="832677"/>
          </a:xfrm>
          <a:prstGeom prst="rect">
            <a:avLst/>
          </a:prstGeom>
        </p:spPr>
      </p:pic>
      <p:pic>
        <p:nvPicPr>
          <p:cNvPr id="558" name="Picture 557"/>
          <p:cNvPicPr>
            <a:picLocks noChangeAspect="1"/>
          </p:cNvPicPr>
          <p:nvPr/>
        </p:nvPicPr>
        <p:blipFill rotWithShape="1">
          <a:blip r:embed="rId7" cstate="print">
            <a:alphaModFix amt="38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810556" y="2916615"/>
            <a:ext cx="2005781" cy="1458587"/>
          </a:xfrm>
          <a:prstGeom prst="rect">
            <a:avLst/>
          </a:prstGeom>
        </p:spPr>
      </p:pic>
      <p:sp>
        <p:nvSpPr>
          <p:cNvPr id="561" name="Rettangolo 47"/>
          <p:cNvSpPr/>
          <p:nvPr/>
        </p:nvSpPr>
        <p:spPr>
          <a:xfrm>
            <a:off x="7834071" y="632122"/>
            <a:ext cx="135485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conventional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63" name="Rettangolo 47"/>
          <p:cNvSpPr/>
          <p:nvPr/>
        </p:nvSpPr>
        <p:spPr>
          <a:xfrm>
            <a:off x="7822998" y="2769579"/>
            <a:ext cx="153920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chemeClr val="tx1">
                    <a:alpha val="38000"/>
                  </a:schemeClr>
                </a:solidFill>
                <a:latin typeface="Symbol" charset="2"/>
                <a:ea typeface="Symbol" charset="2"/>
                <a:cs typeface="Symbol" charset="2"/>
              </a:rPr>
              <a:t>l - </a:t>
            </a:r>
            <a:r>
              <a:rPr lang="it-IT" sz="1600" dirty="0" err="1">
                <a:solidFill>
                  <a:schemeClr val="tx1">
                    <a:alpha val="38000"/>
                  </a:schemeClr>
                </a:solidFill>
                <a:latin typeface="Symbol" charset="2"/>
                <a:ea typeface="Symbol" charset="2"/>
                <a:cs typeface="Symbol" charset="2"/>
              </a:rPr>
              <a:t>q</a:t>
            </a:r>
            <a:r>
              <a:rPr lang="it-IT" sz="1600" dirty="0">
                <a:solidFill>
                  <a:schemeClr val="tx1">
                    <a:alpha val="38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solidFill>
                  <a:schemeClr val="tx1">
                    <a:alpha val="38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encoding</a:t>
            </a:r>
            <a:endParaRPr lang="it-IT" sz="1600" dirty="0">
              <a:solidFill>
                <a:schemeClr val="tx1">
                  <a:alpha val="38000"/>
                </a:schemeClr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68" name="Rettangolo 37"/>
          <p:cNvSpPr/>
          <p:nvPr/>
        </p:nvSpPr>
        <p:spPr>
          <a:xfrm>
            <a:off x="1187223" y="151099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69" name="Rettangolo 37"/>
          <p:cNvSpPr/>
          <p:nvPr/>
        </p:nvSpPr>
        <p:spPr>
          <a:xfrm>
            <a:off x="301931" y="150725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0" name="Rettangolo 37"/>
          <p:cNvSpPr/>
          <p:nvPr/>
        </p:nvSpPr>
        <p:spPr>
          <a:xfrm>
            <a:off x="2921425" y="150497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1" name="Rettangolo 14"/>
          <p:cNvSpPr/>
          <p:nvPr/>
        </p:nvSpPr>
        <p:spPr>
          <a:xfrm>
            <a:off x="1205685" y="2009205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2" name="Connettore 2 30"/>
          <p:cNvCxnSpPr/>
          <p:nvPr/>
        </p:nvCxnSpPr>
        <p:spPr>
          <a:xfrm>
            <a:off x="243090" y="1617239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4" name="Rettangolo 37"/>
          <p:cNvSpPr/>
          <p:nvPr/>
        </p:nvSpPr>
        <p:spPr>
          <a:xfrm>
            <a:off x="2060326" y="151099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5" name="Rettangolo 34"/>
          <p:cNvSpPr/>
          <p:nvPr/>
        </p:nvSpPr>
        <p:spPr>
          <a:xfrm>
            <a:off x="350316" y="2259759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6" name="Connettore 2 30"/>
          <p:cNvCxnSpPr/>
          <p:nvPr/>
        </p:nvCxnSpPr>
        <p:spPr>
          <a:xfrm flipV="1">
            <a:off x="1741465" y="1630887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7" name="Rettangolo 38"/>
          <p:cNvSpPr/>
          <p:nvPr/>
        </p:nvSpPr>
        <p:spPr>
          <a:xfrm flipV="1">
            <a:off x="1395155" y="1868913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8" name="TextBox 120"/>
          <p:cNvSpPr txBox="1"/>
          <p:nvPr/>
        </p:nvSpPr>
        <p:spPr>
          <a:xfrm>
            <a:off x="2199552" y="165964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79" name="TextBox 121"/>
          <p:cNvSpPr txBox="1"/>
          <p:nvPr/>
        </p:nvSpPr>
        <p:spPr>
          <a:xfrm>
            <a:off x="515400" y="1646018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80" name="Arc 122"/>
          <p:cNvSpPr/>
          <p:nvPr/>
        </p:nvSpPr>
        <p:spPr>
          <a:xfrm>
            <a:off x="1033610" y="1622371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1" name="Arc 123"/>
          <p:cNvSpPr/>
          <p:nvPr/>
        </p:nvSpPr>
        <p:spPr>
          <a:xfrm>
            <a:off x="1777614" y="1711927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3" name="Rettangolo 15"/>
          <p:cNvSpPr/>
          <p:nvPr/>
        </p:nvSpPr>
        <p:spPr>
          <a:xfrm>
            <a:off x="3203593" y="102011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585" name="Group 379"/>
          <p:cNvGrpSpPr/>
          <p:nvPr/>
        </p:nvGrpSpPr>
        <p:grpSpPr>
          <a:xfrm rot="20392131">
            <a:off x="3270901" y="1153542"/>
            <a:ext cx="674631" cy="93053"/>
            <a:chOff x="2850515" y="2977176"/>
            <a:chExt cx="2730765" cy="451824"/>
          </a:xfrm>
        </p:grpSpPr>
        <p:sp>
          <p:nvSpPr>
            <p:cNvPr id="586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26" name="Group 420"/>
          <p:cNvGrpSpPr/>
          <p:nvPr/>
        </p:nvGrpSpPr>
        <p:grpSpPr>
          <a:xfrm rot="20392131">
            <a:off x="3278035" y="1302419"/>
            <a:ext cx="674631" cy="93053"/>
            <a:chOff x="2850515" y="2977176"/>
            <a:chExt cx="2730765" cy="451824"/>
          </a:xfrm>
        </p:grpSpPr>
        <p:sp>
          <p:nvSpPr>
            <p:cNvPr id="627" name="Rectangle 42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Rectangle 42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6" name="Oval 42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7" name="Oval 42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8" name="Oval 42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9" name="Right Triangle 42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0" name="Freeform 42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1" name="Oval 42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2" name="Oval 42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3" name="Oval 43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4" name="Oval 43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5" name="Oval 43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6" name="Oval 43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7" name="Oval 43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8" name="Oval 43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9" name="Oval 43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0" name="Oval 43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1" name="Oval 43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2" name="Oval 43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3" name="Oval 44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4" name="Oval 44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5" name="Oval 44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6" name="Oval 44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7" name="Oval 44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8" name="Oval 44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9" name="Oval 44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0" name="Oval 44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1" name="Oval 44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2" name="Oval 44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3" name="Oval 45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4" name="Oval 45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5" name="Oval 45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6" name="Oval 45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7" name="Oval 45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8" name="Oval 45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9" name="Oval 45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0" name="Oval 45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1" name="Oval 45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2" name="Oval 45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3" name="Oval 46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4" name="Group 461"/>
          <p:cNvGrpSpPr/>
          <p:nvPr/>
        </p:nvGrpSpPr>
        <p:grpSpPr>
          <a:xfrm rot="20392131">
            <a:off x="3275826" y="1445918"/>
            <a:ext cx="674631" cy="93053"/>
            <a:chOff x="2850515" y="2977176"/>
            <a:chExt cx="2730765" cy="451824"/>
          </a:xfrm>
        </p:grpSpPr>
        <p:sp>
          <p:nvSpPr>
            <p:cNvPr id="1205" name="Rectangle 46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6" name="Rectangle 46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7" name="Oval 46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8" name="Oval 46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9" name="Oval 46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0" name="Right Triangle 46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1" name="Freeform 46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2" name="Oval 46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3" name="Oval 47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4" name="Oval 47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5" name="Oval 47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6" name="Oval 47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7" name="Oval 47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8" name="Oval 47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9" name="Oval 47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0" name="Oval 47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1" name="Oval 47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2" name="Oval 47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3" name="Oval 48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4" name="Oval 48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5" name="Oval 48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6" name="Oval 48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7" name="Oval 48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8" name="Oval 48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9" name="Oval 48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0" name="Oval 48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1" name="Oval 48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2" name="Oval 48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3" name="Oval 49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4" name="Oval 49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5" name="Oval 49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6" name="Oval 49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7" name="Oval 49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8" name="Oval 49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9" name="Oval 49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0" name="Oval 49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1" name="Oval 49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2" name="Oval 49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3" name="Oval 50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4" name="Oval 50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45" name="Group 502"/>
          <p:cNvGrpSpPr/>
          <p:nvPr/>
        </p:nvGrpSpPr>
        <p:grpSpPr>
          <a:xfrm rot="20392131">
            <a:off x="3287422" y="1581553"/>
            <a:ext cx="674631" cy="93053"/>
            <a:chOff x="2850515" y="2977176"/>
            <a:chExt cx="2730765" cy="451824"/>
          </a:xfrm>
        </p:grpSpPr>
        <p:sp>
          <p:nvSpPr>
            <p:cNvPr id="1246" name="Rectangle 50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7" name="Rectangle 50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8" name="Oval 50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9" name="Oval 50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0" name="Oval 50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1" name="Right Triangle 50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2" name="Freeform 50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3" name="Oval 51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4" name="Oval 51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5" name="Oval 51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6" name="Oval 51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7" name="Oval 51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8" name="Oval 51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9" name="Oval 51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0" name="Oval 51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1" name="Oval 51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2" name="Oval 51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3" name="Oval 52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4" name="Oval 52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5" name="Oval 52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6" name="Oval 52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7" name="Oval 52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8" name="Oval 52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9" name="Oval 52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0" name="Oval 52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1" name="Oval 52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2" name="Oval 52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3" name="Oval 53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4" name="Oval 53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5" name="Oval 53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6" name="Oval 53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7" name="Oval 53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8" name="Oval 53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9" name="Oval 53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0" name="Oval 53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1" name="Oval 53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2" name="Oval 53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3" name="Oval 54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4" name="Oval 54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5" name="Oval 54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86" name="Group 543"/>
          <p:cNvGrpSpPr/>
          <p:nvPr/>
        </p:nvGrpSpPr>
        <p:grpSpPr>
          <a:xfrm rot="20392131">
            <a:off x="3293217" y="1719013"/>
            <a:ext cx="674631" cy="93053"/>
            <a:chOff x="2850515" y="2977176"/>
            <a:chExt cx="2730765" cy="451824"/>
          </a:xfrm>
        </p:grpSpPr>
        <p:sp>
          <p:nvSpPr>
            <p:cNvPr id="1287" name="Rectangle 54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8" name="Rectangle 54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9" name="Oval 54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0" name="Oval 54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1" name="Oval 54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2" name="Right Triangle 54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3" name="Freeform 55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4" name="Oval 55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5" name="Oval 55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6" name="Oval 55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7" name="Oval 55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8" name="Oval 55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9" name="Oval 55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0" name="Oval 55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1" name="Oval 55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2" name="Oval 55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3" name="Oval 56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4" name="Oval 56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5" name="Oval 56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6" name="Oval 56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7" name="Oval 56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8" name="Oval 56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9" name="Oval 56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0" name="Oval 56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1" name="Oval 56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2" name="Oval 56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3" name="Oval 57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4" name="Oval 57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5" name="Oval 57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6" name="Oval 57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7" name="Oval 57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8" name="Oval 57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9" name="Oval 57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0" name="Oval 57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1" name="Oval 57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2" name="Oval 57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3" name="Oval 58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4" name="Oval 58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5" name="Oval 58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6" name="Oval 58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27" name="Group 584"/>
          <p:cNvGrpSpPr/>
          <p:nvPr/>
        </p:nvGrpSpPr>
        <p:grpSpPr>
          <a:xfrm rot="20392131">
            <a:off x="3293218" y="1858679"/>
            <a:ext cx="674631" cy="93053"/>
            <a:chOff x="2850515" y="2977176"/>
            <a:chExt cx="2730765" cy="451824"/>
          </a:xfrm>
        </p:grpSpPr>
        <p:sp>
          <p:nvSpPr>
            <p:cNvPr id="1328" name="Rectangle 58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9" name="Rectangle 58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0" name="Oval 58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1" name="Oval 58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2" name="Oval 58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3" name="Right Triangle 59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4" name="Freeform 59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5" name="Oval 59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6" name="Oval 59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7" name="Oval 59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8" name="Oval 59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9" name="Oval 59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0" name="Oval 59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1" name="Oval 59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2" name="Oval 59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3" name="Oval 60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4" name="Oval 60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5" name="Oval 60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6" name="Oval 60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7" name="Oval 60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8" name="Oval 60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9" name="Oval 60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0" name="Oval 60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1" name="Oval 60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2" name="Oval 60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3" name="Oval 61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4" name="Oval 61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5" name="Oval 61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6" name="Oval 61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7" name="Oval 61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8" name="Oval 61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9" name="Oval 61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0" name="Oval 61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1" name="Oval 61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2" name="Oval 61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3" name="Oval 62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4" name="Oval 62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5" name="Oval 62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6" name="Oval 62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7" name="Oval 62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370" name="Picture 1369"/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402287" y="4882811"/>
            <a:ext cx="2477814" cy="889755"/>
          </a:xfrm>
          <a:prstGeom prst="rect">
            <a:avLst/>
          </a:prstGeom>
        </p:spPr>
      </p:pic>
      <p:pic>
        <p:nvPicPr>
          <p:cNvPr id="1371" name="Picture 1370"/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786116" y="4764391"/>
            <a:ext cx="2124695" cy="1492097"/>
          </a:xfrm>
          <a:prstGeom prst="rect">
            <a:avLst/>
          </a:prstGeom>
        </p:spPr>
      </p:pic>
      <p:sp>
        <p:nvSpPr>
          <p:cNvPr id="1372" name="Rettangolo 47"/>
          <p:cNvSpPr/>
          <p:nvPr/>
        </p:nvSpPr>
        <p:spPr>
          <a:xfrm>
            <a:off x="7882150" y="4638822"/>
            <a:ext cx="149912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high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intensity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cxnSp>
        <p:nvCxnSpPr>
          <p:cNvPr id="557" name="Connettore 2 30">
            <a:extLst>
              <a:ext uri="{FF2B5EF4-FFF2-40B4-BE49-F238E27FC236}">
                <a16:creationId xmlns:a16="http://schemas.microsoft.com/office/drawing/2014/main" id="{84133CC4-74A3-994B-971F-3F97883E78E5}"/>
              </a:ext>
            </a:extLst>
          </p:cNvPr>
          <p:cNvCxnSpPr>
            <a:cxnSpLocks/>
          </p:cNvCxnSpPr>
          <p:nvPr/>
        </p:nvCxnSpPr>
        <p:spPr>
          <a:xfrm flipV="1">
            <a:off x="5539851" y="1743044"/>
            <a:ext cx="1149708" cy="15134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5" name="Connettore 2 30">
            <a:extLst>
              <a:ext uri="{FF2B5EF4-FFF2-40B4-BE49-F238E27FC236}">
                <a16:creationId xmlns:a16="http://schemas.microsoft.com/office/drawing/2014/main" id="{E5879466-2937-B048-8E3C-5DAE2E751365}"/>
              </a:ext>
            </a:extLst>
          </p:cNvPr>
          <p:cNvCxnSpPr>
            <a:cxnSpLocks/>
          </p:cNvCxnSpPr>
          <p:nvPr/>
        </p:nvCxnSpPr>
        <p:spPr>
          <a:xfrm flipV="1">
            <a:off x="5517878" y="5449357"/>
            <a:ext cx="1149708" cy="15134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7" name="Rectangle 566">
            <a:extLst>
              <a:ext uri="{FF2B5EF4-FFF2-40B4-BE49-F238E27FC236}">
                <a16:creationId xmlns:a16="http://schemas.microsoft.com/office/drawing/2014/main" id="{519BA254-5FF8-A04B-851A-FF33E6D6D5C8}"/>
              </a:ext>
            </a:extLst>
          </p:cNvPr>
          <p:cNvSpPr/>
          <p:nvPr/>
        </p:nvSpPr>
        <p:spPr>
          <a:xfrm>
            <a:off x="0" y="6380"/>
            <a:ext cx="459741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Iridium and Si</a:t>
            </a:r>
          </a:p>
        </p:txBody>
      </p:sp>
      <p:sp>
        <p:nvSpPr>
          <p:cNvPr id="629" name="Rettangolo 47">
            <a:extLst>
              <a:ext uri="{FF2B5EF4-FFF2-40B4-BE49-F238E27FC236}">
                <a16:creationId xmlns:a16="http://schemas.microsoft.com/office/drawing/2014/main" id="{19835BF1-5539-4645-9680-AC9CCB19C665}"/>
              </a:ext>
            </a:extLst>
          </p:cNvPr>
          <p:cNvSpPr/>
          <p:nvPr/>
        </p:nvSpPr>
        <p:spPr>
          <a:xfrm>
            <a:off x="3004490" y="66120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650" name="Rettangolo 47">
            <a:extLst>
              <a:ext uri="{FF2B5EF4-FFF2-40B4-BE49-F238E27FC236}">
                <a16:creationId xmlns:a16="http://schemas.microsoft.com/office/drawing/2014/main" id="{F75EB5C9-B3A3-CC47-A338-8260D286AF86}"/>
              </a:ext>
            </a:extLst>
          </p:cNvPr>
          <p:cNvSpPr/>
          <p:nvPr/>
        </p:nvSpPr>
        <p:spPr>
          <a:xfrm>
            <a:off x="2989107" y="440495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651" name="Picture 650" descr="Screen Shot 2015-04-28 at 14.28.54.png">
            <a:extLst>
              <a:ext uri="{FF2B5EF4-FFF2-40B4-BE49-F238E27FC236}">
                <a16:creationId xmlns:a16="http://schemas.microsoft.com/office/drawing/2014/main" id="{EA8E7EDD-04C4-9147-B77B-ED4A20215702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375360" y="529646"/>
            <a:ext cx="1147291" cy="416555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584" name="Rectangle 583">
            <a:extLst>
              <a:ext uri="{FF2B5EF4-FFF2-40B4-BE49-F238E27FC236}">
                <a16:creationId xmlns:a16="http://schemas.microsoft.com/office/drawing/2014/main" id="{F4867F1F-B880-E841-8D23-E20322401AD0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sp>
        <p:nvSpPr>
          <p:cNvPr id="549" name="Rettangolo 48">
            <a:extLst>
              <a:ext uri="{FF2B5EF4-FFF2-40B4-BE49-F238E27FC236}">
                <a16:creationId xmlns:a16="http://schemas.microsoft.com/office/drawing/2014/main" id="{EA96EC82-9148-E04D-9A63-761841E4B8A6}"/>
              </a:ext>
            </a:extLst>
          </p:cNvPr>
          <p:cNvSpPr/>
          <p:nvPr/>
        </p:nvSpPr>
        <p:spPr>
          <a:xfrm>
            <a:off x="1295050" y="5704318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550" name="Rettangolo 48">
            <a:extLst>
              <a:ext uri="{FF2B5EF4-FFF2-40B4-BE49-F238E27FC236}">
                <a16:creationId xmlns:a16="http://schemas.microsoft.com/office/drawing/2014/main" id="{3D7D47B8-3D84-FE49-B0F8-374C07D6DCE4}"/>
              </a:ext>
            </a:extLst>
          </p:cNvPr>
          <p:cNvSpPr/>
          <p:nvPr/>
        </p:nvSpPr>
        <p:spPr>
          <a:xfrm>
            <a:off x="1213264" y="1944555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1620" name="Rettangolo 47">
            <a:extLst>
              <a:ext uri="{FF2B5EF4-FFF2-40B4-BE49-F238E27FC236}">
                <a16:creationId xmlns:a16="http://schemas.microsoft.com/office/drawing/2014/main" id="{2F6BD9D0-20B7-A648-A5B9-600A0D113CFB}"/>
              </a:ext>
            </a:extLst>
          </p:cNvPr>
          <p:cNvSpPr/>
          <p:nvPr/>
        </p:nvSpPr>
        <p:spPr>
          <a:xfrm>
            <a:off x="961232" y="741805"/>
            <a:ext cx="1461106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COLLIMATED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E0AFE2-79E2-464D-8529-BFBFB5B4EE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9</a:t>
            </a:fld>
            <a:endParaRPr lang="it-IT"/>
          </a:p>
        </p:txBody>
      </p:sp>
      <p:pic>
        <p:nvPicPr>
          <p:cNvPr id="552" name="Picture 551">
            <a:extLst>
              <a:ext uri="{FF2B5EF4-FFF2-40B4-BE49-F238E27FC236}">
                <a16:creationId xmlns:a16="http://schemas.microsoft.com/office/drawing/2014/main" id="{63A9A773-FA53-4F43-A03F-0196639A8376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317623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2" name="CasellaDiTesto 1"/>
          <p:cNvSpPr txBox="1"/>
          <p:nvPr/>
        </p:nvSpPr>
        <p:spPr>
          <a:xfrm>
            <a:off x="649521" y="5458253"/>
            <a:ext cx="284565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 err="1">
                <a:latin typeface="Avenir Book" charset="0"/>
                <a:ea typeface="Avenir Book" charset="0"/>
                <a:cs typeface="Avenir Book" charset="0"/>
              </a:rPr>
              <a:t>Scan</a:t>
            </a:r>
            <a:r>
              <a:rPr lang="it-IT" dirty="0">
                <a:latin typeface="Avenir Book" charset="0"/>
                <a:ea typeface="Avenir Book" charset="0"/>
                <a:cs typeface="Avenir Book" charset="0"/>
              </a:rPr>
              <a:t> in angle 0.2-0.8 </a:t>
            </a:r>
            <a:r>
              <a:rPr lang="it-IT" dirty="0" err="1">
                <a:latin typeface="Avenir Book" charset="0"/>
                <a:ea typeface="Avenir Book" charset="0"/>
                <a:cs typeface="Avenir Book" charset="0"/>
              </a:rPr>
              <a:t>deg</a:t>
            </a:r>
            <a:r>
              <a:rPr lang="it-IT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pic>
        <p:nvPicPr>
          <p:cNvPr id="362" name="Picture 144" descr="Screen Shot 2015-10-28 at 11.08.57.pn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8505" y="3251852"/>
            <a:ext cx="3289726" cy="2220159"/>
          </a:xfrm>
          <a:prstGeom prst="rect">
            <a:avLst/>
          </a:prstGeom>
        </p:spPr>
      </p:pic>
      <p:sp>
        <p:nvSpPr>
          <p:cNvPr id="363" name="Rectangle 145"/>
          <p:cNvSpPr/>
          <p:nvPr/>
        </p:nvSpPr>
        <p:spPr>
          <a:xfrm>
            <a:off x="952920" y="3356853"/>
            <a:ext cx="2235200" cy="270239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4" name="Rectangle 146"/>
          <p:cNvSpPr/>
          <p:nvPr/>
        </p:nvSpPr>
        <p:spPr>
          <a:xfrm>
            <a:off x="964209" y="4436669"/>
            <a:ext cx="2235200" cy="85493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5" name="Rectangle 147"/>
          <p:cNvSpPr/>
          <p:nvPr/>
        </p:nvSpPr>
        <p:spPr>
          <a:xfrm>
            <a:off x="964209" y="4604651"/>
            <a:ext cx="2235200" cy="131895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6" name="Rectangle 83"/>
          <p:cNvSpPr/>
          <p:nvPr/>
        </p:nvSpPr>
        <p:spPr>
          <a:xfrm>
            <a:off x="964209" y="4292795"/>
            <a:ext cx="2235200" cy="85493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7" name="Rectangle 84"/>
          <p:cNvSpPr/>
          <p:nvPr/>
        </p:nvSpPr>
        <p:spPr>
          <a:xfrm>
            <a:off x="964209" y="4142365"/>
            <a:ext cx="2235200" cy="85493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8" name="Rectangle 85"/>
          <p:cNvSpPr/>
          <p:nvPr/>
        </p:nvSpPr>
        <p:spPr>
          <a:xfrm>
            <a:off x="965443" y="3989134"/>
            <a:ext cx="2235200" cy="85493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9" name="Rectangle 86"/>
          <p:cNvSpPr/>
          <p:nvPr/>
        </p:nvSpPr>
        <p:spPr>
          <a:xfrm>
            <a:off x="965707" y="3822484"/>
            <a:ext cx="2235200" cy="85493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0" name="Rectangle 87"/>
          <p:cNvSpPr/>
          <p:nvPr/>
        </p:nvSpPr>
        <p:spPr>
          <a:xfrm>
            <a:off x="964209" y="3696616"/>
            <a:ext cx="2235200" cy="85493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1" name="Rettangolo 47"/>
          <p:cNvSpPr/>
          <p:nvPr/>
        </p:nvSpPr>
        <p:spPr>
          <a:xfrm>
            <a:off x="927043" y="4763233"/>
            <a:ext cx="2251927" cy="307777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0.5                                   6</a:t>
            </a:r>
          </a:p>
        </p:txBody>
      </p:sp>
      <p:sp>
        <p:nvSpPr>
          <p:cNvPr id="377" name="TextBox 376"/>
          <p:cNvSpPr txBox="1"/>
          <p:nvPr/>
        </p:nvSpPr>
        <p:spPr>
          <a:xfrm>
            <a:off x="8739035" y="2998919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  <a:endParaRPr lang="en-US" dirty="0">
              <a:solidFill>
                <a:schemeClr val="bg1"/>
              </a:solidFill>
              <a:latin typeface="Avenir Book"/>
              <a:cs typeface="Avenir Book"/>
            </a:endParaRPr>
          </a:p>
        </p:txBody>
      </p:sp>
      <p:sp>
        <p:nvSpPr>
          <p:cNvPr id="378" name="TextBox 377"/>
          <p:cNvSpPr txBox="1"/>
          <p:nvPr/>
        </p:nvSpPr>
        <p:spPr>
          <a:xfrm>
            <a:off x="5350965" y="2985248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pic>
        <p:nvPicPr>
          <p:cNvPr id="303" name="Picture 30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368421" y="2929339"/>
            <a:ext cx="5717736" cy="3464465"/>
          </a:xfrm>
          <a:prstGeom prst="rect">
            <a:avLst/>
          </a:prstGeom>
        </p:spPr>
      </p:pic>
      <p:graphicFrame>
        <p:nvGraphicFramePr>
          <p:cNvPr id="305" name="Table 304"/>
          <p:cNvGraphicFramePr>
            <a:graphicFrameLocks noGrp="1"/>
          </p:cNvGraphicFramePr>
          <p:nvPr>
            <p:extLst/>
          </p:nvPr>
        </p:nvGraphicFramePr>
        <p:xfrm>
          <a:off x="3495179" y="3549051"/>
          <a:ext cx="3151222" cy="111252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57561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75611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400" b="0" i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Thickness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i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550 </a:t>
                      </a:r>
                      <a:r>
                        <a:rPr lang="en-US" sz="1400" b="0" i="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400" b="0" i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400" b="0" i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Roughness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i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15 </a:t>
                      </a:r>
                      <a:r>
                        <a:rPr lang="en-US" sz="1400" b="0" i="0" baseline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Å</a:t>
                      </a:r>
                      <a:endParaRPr lang="en-US" sz="1400" b="0" i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400" b="0" i="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N</a:t>
                      </a:r>
                      <a:r>
                        <a:rPr lang="en-US" sz="1400" b="0" i="0" baseline="-25000" dirty="0" err="1">
                          <a:latin typeface="Avenir Book" charset="0"/>
                          <a:ea typeface="Avenir Book" charset="0"/>
                          <a:cs typeface="Avenir Book" charset="0"/>
                        </a:rPr>
                        <a:t>b</a:t>
                      </a:r>
                      <a:endParaRPr lang="en-US" sz="1400" b="0" i="0" dirty="0">
                        <a:latin typeface="Avenir Book" charset="0"/>
                        <a:ea typeface="Avenir Book" charset="0"/>
                        <a:cs typeface="Avenir Book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i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7.3⋅</a:t>
                      </a:r>
                      <a:r>
                        <a:rPr lang="en-US" sz="1400" b="0" i="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10</a:t>
                      </a:r>
                      <a:r>
                        <a:rPr lang="en-US" sz="1400" b="0" i="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-6</a:t>
                      </a:r>
                      <a:r>
                        <a:rPr lang="en-US" sz="1400" b="0" i="0" baseline="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  Å</a:t>
                      </a:r>
                      <a:r>
                        <a:rPr lang="en-US" sz="1400" b="0" i="0" baseline="30000" dirty="0">
                          <a:latin typeface="Avenir Book" charset="0"/>
                          <a:ea typeface="Avenir Book" charset="0"/>
                          <a:cs typeface="Avenir Book" charset="0"/>
                        </a:rPr>
                        <a:t>-2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298" name="Rectangle 297">
            <a:extLst>
              <a:ext uri="{FF2B5EF4-FFF2-40B4-BE49-F238E27FC236}">
                <a16:creationId xmlns:a16="http://schemas.microsoft.com/office/drawing/2014/main" id="{A83CACE6-B439-D44E-8156-E80F7DD21AD2}"/>
              </a:ext>
            </a:extLst>
          </p:cNvPr>
          <p:cNvSpPr/>
          <p:nvPr/>
        </p:nvSpPr>
        <p:spPr>
          <a:xfrm>
            <a:off x="0" y="6380"/>
            <a:ext cx="389529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Iridium</a:t>
            </a:r>
          </a:p>
        </p:txBody>
      </p:sp>
      <p:sp>
        <p:nvSpPr>
          <p:cNvPr id="296" name="Rectangle 295">
            <a:extLst>
              <a:ext uri="{FF2B5EF4-FFF2-40B4-BE49-F238E27FC236}">
                <a16:creationId xmlns:a16="http://schemas.microsoft.com/office/drawing/2014/main" id="{7AB06D8B-F8C6-CC45-BBE1-6D1498E4F610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pic>
        <p:nvPicPr>
          <p:cNvPr id="299" name="Picture 298">
            <a:extLst>
              <a:ext uri="{FF2B5EF4-FFF2-40B4-BE49-F238E27FC236}">
                <a16:creationId xmlns:a16="http://schemas.microsoft.com/office/drawing/2014/main" id="{CF0269D0-5151-5646-9E0C-4A80881F11B7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808156" y="383735"/>
            <a:ext cx="7816559" cy="2189961"/>
          </a:xfrm>
          <a:prstGeom prst="rect">
            <a:avLst/>
          </a:prstGeom>
        </p:spPr>
      </p:pic>
      <p:sp>
        <p:nvSpPr>
          <p:cNvPr id="301" name="TextBox 300">
            <a:extLst>
              <a:ext uri="{FF2B5EF4-FFF2-40B4-BE49-F238E27FC236}">
                <a16:creationId xmlns:a16="http://schemas.microsoft.com/office/drawing/2014/main" id="{ADF4101D-962B-F94D-A8DF-031F0823C9C2}"/>
              </a:ext>
            </a:extLst>
          </p:cNvPr>
          <p:cNvSpPr txBox="1"/>
          <p:nvPr/>
        </p:nvSpPr>
        <p:spPr>
          <a:xfrm>
            <a:off x="4677463" y="487774"/>
            <a:ext cx="100700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q=0.3</a:t>
            </a:r>
            <a:r>
              <a:rPr lang="en-US" sz="2400" baseline="30000" dirty="0">
                <a:latin typeface="Symbol" charset="2"/>
                <a:cs typeface="Symbol" charset="2"/>
              </a:rPr>
              <a:t>o</a:t>
            </a:r>
          </a:p>
        </p:txBody>
      </p:sp>
      <p:sp>
        <p:nvSpPr>
          <p:cNvPr id="302" name="TextBox 301">
            <a:extLst>
              <a:ext uri="{FF2B5EF4-FFF2-40B4-BE49-F238E27FC236}">
                <a16:creationId xmlns:a16="http://schemas.microsoft.com/office/drawing/2014/main" id="{A7D628B0-B111-2447-9329-7BEB0A6EBDD2}"/>
              </a:ext>
            </a:extLst>
          </p:cNvPr>
          <p:cNvSpPr txBox="1"/>
          <p:nvPr/>
        </p:nvSpPr>
        <p:spPr>
          <a:xfrm>
            <a:off x="9148484" y="525601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  <a:endParaRPr lang="en-US" dirty="0">
              <a:solidFill>
                <a:schemeClr val="bg1"/>
              </a:solidFill>
              <a:latin typeface="Avenir Book"/>
              <a:cs typeface="Avenir Book"/>
            </a:endParaRPr>
          </a:p>
        </p:txBody>
      </p:sp>
      <p:sp>
        <p:nvSpPr>
          <p:cNvPr id="304" name="TextBox 303">
            <a:extLst>
              <a:ext uri="{FF2B5EF4-FFF2-40B4-BE49-F238E27FC236}">
                <a16:creationId xmlns:a16="http://schemas.microsoft.com/office/drawing/2014/main" id="{D2155CCB-4E74-A24C-94A5-2348640FC506}"/>
              </a:ext>
            </a:extLst>
          </p:cNvPr>
          <p:cNvSpPr txBox="1"/>
          <p:nvPr/>
        </p:nvSpPr>
        <p:spPr>
          <a:xfrm>
            <a:off x="5760414" y="511930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sp>
        <p:nvSpPr>
          <p:cNvPr id="313" name="Rettangolo 37">
            <a:extLst>
              <a:ext uri="{FF2B5EF4-FFF2-40B4-BE49-F238E27FC236}">
                <a16:creationId xmlns:a16="http://schemas.microsoft.com/office/drawing/2014/main" id="{209F3D4D-4604-D34F-94C4-9D0DEAEDEB81}"/>
              </a:ext>
            </a:extLst>
          </p:cNvPr>
          <p:cNvSpPr/>
          <p:nvPr/>
        </p:nvSpPr>
        <p:spPr>
          <a:xfrm>
            <a:off x="1187223" y="151099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14" name="Rettangolo 37">
            <a:extLst>
              <a:ext uri="{FF2B5EF4-FFF2-40B4-BE49-F238E27FC236}">
                <a16:creationId xmlns:a16="http://schemas.microsoft.com/office/drawing/2014/main" id="{D15F2861-260D-DB48-AB38-1FF87B1C15A9}"/>
              </a:ext>
            </a:extLst>
          </p:cNvPr>
          <p:cNvSpPr/>
          <p:nvPr/>
        </p:nvSpPr>
        <p:spPr>
          <a:xfrm>
            <a:off x="301931" y="150725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15" name="Rettangolo 37">
            <a:extLst>
              <a:ext uri="{FF2B5EF4-FFF2-40B4-BE49-F238E27FC236}">
                <a16:creationId xmlns:a16="http://schemas.microsoft.com/office/drawing/2014/main" id="{62030BDE-5876-B347-9EA8-AA75D0ACD2DF}"/>
              </a:ext>
            </a:extLst>
          </p:cNvPr>
          <p:cNvSpPr/>
          <p:nvPr/>
        </p:nvSpPr>
        <p:spPr>
          <a:xfrm>
            <a:off x="2921425" y="150497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16" name="Rettangolo 14">
            <a:extLst>
              <a:ext uri="{FF2B5EF4-FFF2-40B4-BE49-F238E27FC236}">
                <a16:creationId xmlns:a16="http://schemas.microsoft.com/office/drawing/2014/main" id="{DF88C5D3-44C6-8A40-BBD1-E6B0139E3E9C}"/>
              </a:ext>
            </a:extLst>
          </p:cNvPr>
          <p:cNvSpPr/>
          <p:nvPr/>
        </p:nvSpPr>
        <p:spPr>
          <a:xfrm>
            <a:off x="1205685" y="2009205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17" name="Connettore 2 30">
            <a:extLst>
              <a:ext uri="{FF2B5EF4-FFF2-40B4-BE49-F238E27FC236}">
                <a16:creationId xmlns:a16="http://schemas.microsoft.com/office/drawing/2014/main" id="{4E151FD4-9A88-B148-AD67-3B2F68CE6961}"/>
              </a:ext>
            </a:extLst>
          </p:cNvPr>
          <p:cNvCxnSpPr/>
          <p:nvPr/>
        </p:nvCxnSpPr>
        <p:spPr>
          <a:xfrm>
            <a:off x="243090" y="1617239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9" name="Rettangolo 37">
            <a:extLst>
              <a:ext uri="{FF2B5EF4-FFF2-40B4-BE49-F238E27FC236}">
                <a16:creationId xmlns:a16="http://schemas.microsoft.com/office/drawing/2014/main" id="{45AFDFEC-BFD9-6F4C-943B-B293A3A76A53}"/>
              </a:ext>
            </a:extLst>
          </p:cNvPr>
          <p:cNvSpPr/>
          <p:nvPr/>
        </p:nvSpPr>
        <p:spPr>
          <a:xfrm>
            <a:off x="2060326" y="151099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20" name="Rettangolo 34">
            <a:extLst>
              <a:ext uri="{FF2B5EF4-FFF2-40B4-BE49-F238E27FC236}">
                <a16:creationId xmlns:a16="http://schemas.microsoft.com/office/drawing/2014/main" id="{88BFC28E-B6F6-A847-8311-F22E8FBE0811}"/>
              </a:ext>
            </a:extLst>
          </p:cNvPr>
          <p:cNvSpPr/>
          <p:nvPr/>
        </p:nvSpPr>
        <p:spPr>
          <a:xfrm>
            <a:off x="350316" y="2259759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21" name="Connettore 2 30">
            <a:extLst>
              <a:ext uri="{FF2B5EF4-FFF2-40B4-BE49-F238E27FC236}">
                <a16:creationId xmlns:a16="http://schemas.microsoft.com/office/drawing/2014/main" id="{F1AB7A90-397C-9D48-83E8-9228110F3A75}"/>
              </a:ext>
            </a:extLst>
          </p:cNvPr>
          <p:cNvCxnSpPr/>
          <p:nvPr/>
        </p:nvCxnSpPr>
        <p:spPr>
          <a:xfrm flipV="1">
            <a:off x="1741465" y="1630887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2" name="Rettangolo 38">
            <a:extLst>
              <a:ext uri="{FF2B5EF4-FFF2-40B4-BE49-F238E27FC236}">
                <a16:creationId xmlns:a16="http://schemas.microsoft.com/office/drawing/2014/main" id="{489B7EAD-AA87-B040-BA9B-C54746C5C987}"/>
              </a:ext>
            </a:extLst>
          </p:cNvPr>
          <p:cNvSpPr/>
          <p:nvPr/>
        </p:nvSpPr>
        <p:spPr>
          <a:xfrm flipV="1">
            <a:off x="1395155" y="1868913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23" name="TextBox 120">
            <a:extLst>
              <a:ext uri="{FF2B5EF4-FFF2-40B4-BE49-F238E27FC236}">
                <a16:creationId xmlns:a16="http://schemas.microsoft.com/office/drawing/2014/main" id="{C71EDE11-7257-AB40-8216-EDC517A2A215}"/>
              </a:ext>
            </a:extLst>
          </p:cNvPr>
          <p:cNvSpPr txBox="1"/>
          <p:nvPr/>
        </p:nvSpPr>
        <p:spPr>
          <a:xfrm>
            <a:off x="2199552" y="165964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324" name="TextBox 121">
            <a:extLst>
              <a:ext uri="{FF2B5EF4-FFF2-40B4-BE49-F238E27FC236}">
                <a16:creationId xmlns:a16="http://schemas.microsoft.com/office/drawing/2014/main" id="{502B0DE7-4F82-3441-B330-C5F50D7D2550}"/>
              </a:ext>
            </a:extLst>
          </p:cNvPr>
          <p:cNvSpPr txBox="1"/>
          <p:nvPr/>
        </p:nvSpPr>
        <p:spPr>
          <a:xfrm>
            <a:off x="515400" y="1646018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325" name="Arc 122">
            <a:extLst>
              <a:ext uri="{FF2B5EF4-FFF2-40B4-BE49-F238E27FC236}">
                <a16:creationId xmlns:a16="http://schemas.microsoft.com/office/drawing/2014/main" id="{1E94B200-2452-8E44-AA24-CAF151A99C6E}"/>
              </a:ext>
            </a:extLst>
          </p:cNvPr>
          <p:cNvSpPr/>
          <p:nvPr/>
        </p:nvSpPr>
        <p:spPr>
          <a:xfrm>
            <a:off x="1033610" y="1622371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6" name="Arc 123">
            <a:extLst>
              <a:ext uri="{FF2B5EF4-FFF2-40B4-BE49-F238E27FC236}">
                <a16:creationId xmlns:a16="http://schemas.microsoft.com/office/drawing/2014/main" id="{B938BFFA-09C5-F443-8A80-02B363842FEE}"/>
              </a:ext>
            </a:extLst>
          </p:cNvPr>
          <p:cNvSpPr/>
          <p:nvPr/>
        </p:nvSpPr>
        <p:spPr>
          <a:xfrm>
            <a:off x="1777614" y="1711927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8" name="Rettangolo 15">
            <a:extLst>
              <a:ext uri="{FF2B5EF4-FFF2-40B4-BE49-F238E27FC236}">
                <a16:creationId xmlns:a16="http://schemas.microsoft.com/office/drawing/2014/main" id="{D0716FD4-38D7-1643-BE25-35C9F23EB57A}"/>
              </a:ext>
            </a:extLst>
          </p:cNvPr>
          <p:cNvSpPr/>
          <p:nvPr/>
        </p:nvSpPr>
        <p:spPr>
          <a:xfrm>
            <a:off x="3203593" y="102011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329" name="Group 379">
            <a:extLst>
              <a:ext uri="{FF2B5EF4-FFF2-40B4-BE49-F238E27FC236}">
                <a16:creationId xmlns:a16="http://schemas.microsoft.com/office/drawing/2014/main" id="{AC5022AF-43BF-EE4E-AF3E-06DDBD9E7251}"/>
              </a:ext>
            </a:extLst>
          </p:cNvPr>
          <p:cNvGrpSpPr/>
          <p:nvPr/>
        </p:nvGrpSpPr>
        <p:grpSpPr>
          <a:xfrm rot="20392131">
            <a:off x="3270901" y="1153542"/>
            <a:ext cx="674631" cy="93053"/>
            <a:chOff x="2850515" y="2977176"/>
            <a:chExt cx="2730765" cy="451824"/>
          </a:xfrm>
        </p:grpSpPr>
        <p:sp>
          <p:nvSpPr>
            <p:cNvPr id="330" name="Rectangle 380">
              <a:extLst>
                <a:ext uri="{FF2B5EF4-FFF2-40B4-BE49-F238E27FC236}">
                  <a16:creationId xmlns:a16="http://schemas.microsoft.com/office/drawing/2014/main" id="{7B3B4CEB-88E8-7743-8981-58163E6827B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1" name="Rectangle 381">
              <a:extLst>
                <a:ext uri="{FF2B5EF4-FFF2-40B4-BE49-F238E27FC236}">
                  <a16:creationId xmlns:a16="http://schemas.microsoft.com/office/drawing/2014/main" id="{43F75A5C-198F-EE4E-8BA2-9E9F6D01259F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2" name="Oval 382">
              <a:extLst>
                <a:ext uri="{FF2B5EF4-FFF2-40B4-BE49-F238E27FC236}">
                  <a16:creationId xmlns:a16="http://schemas.microsoft.com/office/drawing/2014/main" id="{895EC67D-D98F-C44D-A67D-85B7ED81F82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3" name="Oval 383">
              <a:extLst>
                <a:ext uri="{FF2B5EF4-FFF2-40B4-BE49-F238E27FC236}">
                  <a16:creationId xmlns:a16="http://schemas.microsoft.com/office/drawing/2014/main" id="{EF62105B-6AB4-EA41-A8E3-E70986FF7A14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4" name="Oval 384">
              <a:extLst>
                <a:ext uri="{FF2B5EF4-FFF2-40B4-BE49-F238E27FC236}">
                  <a16:creationId xmlns:a16="http://schemas.microsoft.com/office/drawing/2014/main" id="{AEDCA2FE-D534-3F41-9F34-71767022AFD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5" name="Right Triangle 385">
              <a:extLst>
                <a:ext uri="{FF2B5EF4-FFF2-40B4-BE49-F238E27FC236}">
                  <a16:creationId xmlns:a16="http://schemas.microsoft.com/office/drawing/2014/main" id="{D376D37B-E0B0-4649-9B53-68D967AAC31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6" name="Freeform 386">
              <a:extLst>
                <a:ext uri="{FF2B5EF4-FFF2-40B4-BE49-F238E27FC236}">
                  <a16:creationId xmlns:a16="http://schemas.microsoft.com/office/drawing/2014/main" id="{47F52E0F-A779-034B-8FD2-B8F92220E5F9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7" name="Oval 387">
              <a:extLst>
                <a:ext uri="{FF2B5EF4-FFF2-40B4-BE49-F238E27FC236}">
                  <a16:creationId xmlns:a16="http://schemas.microsoft.com/office/drawing/2014/main" id="{1C46217B-82E9-8841-A95E-55EA7BFC8209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8" name="Oval 388">
              <a:extLst>
                <a:ext uri="{FF2B5EF4-FFF2-40B4-BE49-F238E27FC236}">
                  <a16:creationId xmlns:a16="http://schemas.microsoft.com/office/drawing/2014/main" id="{DD7A3AD5-BCFE-1149-97C5-A5FCCE2B115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9" name="Oval 389">
              <a:extLst>
                <a:ext uri="{FF2B5EF4-FFF2-40B4-BE49-F238E27FC236}">
                  <a16:creationId xmlns:a16="http://schemas.microsoft.com/office/drawing/2014/main" id="{8AF1EF3A-9BC1-CB42-BC19-7AE9E4FF6AA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0" name="Oval 390">
              <a:extLst>
                <a:ext uri="{FF2B5EF4-FFF2-40B4-BE49-F238E27FC236}">
                  <a16:creationId xmlns:a16="http://schemas.microsoft.com/office/drawing/2014/main" id="{C2616CA6-4E3D-DE49-9999-BE9713899BFB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1" name="Oval 391">
              <a:extLst>
                <a:ext uri="{FF2B5EF4-FFF2-40B4-BE49-F238E27FC236}">
                  <a16:creationId xmlns:a16="http://schemas.microsoft.com/office/drawing/2014/main" id="{2B4F7CA3-B87C-BD4B-82A7-0872445A22A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2" name="Oval 392">
              <a:extLst>
                <a:ext uri="{FF2B5EF4-FFF2-40B4-BE49-F238E27FC236}">
                  <a16:creationId xmlns:a16="http://schemas.microsoft.com/office/drawing/2014/main" id="{59BF16BC-E291-0147-A651-963F04AE28B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3" name="Oval 393">
              <a:extLst>
                <a:ext uri="{FF2B5EF4-FFF2-40B4-BE49-F238E27FC236}">
                  <a16:creationId xmlns:a16="http://schemas.microsoft.com/office/drawing/2014/main" id="{7AF02B13-FB07-A64C-A6C1-F0BDCEE13941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4" name="Oval 394">
              <a:extLst>
                <a:ext uri="{FF2B5EF4-FFF2-40B4-BE49-F238E27FC236}">
                  <a16:creationId xmlns:a16="http://schemas.microsoft.com/office/drawing/2014/main" id="{5E6DF4EB-E4D8-B548-A378-E33DFC83138C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5" name="Oval 395">
              <a:extLst>
                <a:ext uri="{FF2B5EF4-FFF2-40B4-BE49-F238E27FC236}">
                  <a16:creationId xmlns:a16="http://schemas.microsoft.com/office/drawing/2014/main" id="{D7E85AA6-2456-3946-A8F7-178A87811373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6" name="Oval 396">
              <a:extLst>
                <a:ext uri="{FF2B5EF4-FFF2-40B4-BE49-F238E27FC236}">
                  <a16:creationId xmlns:a16="http://schemas.microsoft.com/office/drawing/2014/main" id="{44751E1A-23E7-AF41-AF4D-A421AB293242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7" name="Oval 397">
              <a:extLst>
                <a:ext uri="{FF2B5EF4-FFF2-40B4-BE49-F238E27FC236}">
                  <a16:creationId xmlns:a16="http://schemas.microsoft.com/office/drawing/2014/main" id="{32201822-290D-BA43-BF13-FCECC3EDD3F7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8" name="Oval 398">
              <a:extLst>
                <a:ext uri="{FF2B5EF4-FFF2-40B4-BE49-F238E27FC236}">
                  <a16:creationId xmlns:a16="http://schemas.microsoft.com/office/drawing/2014/main" id="{B0B5621C-F4EC-EF43-BEC6-A762EBD9D96E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9" name="Oval 399">
              <a:extLst>
                <a:ext uri="{FF2B5EF4-FFF2-40B4-BE49-F238E27FC236}">
                  <a16:creationId xmlns:a16="http://schemas.microsoft.com/office/drawing/2014/main" id="{5A514DDA-D99A-4047-93CA-E545A14CC0C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0" name="Oval 400">
              <a:extLst>
                <a:ext uri="{FF2B5EF4-FFF2-40B4-BE49-F238E27FC236}">
                  <a16:creationId xmlns:a16="http://schemas.microsoft.com/office/drawing/2014/main" id="{96C92167-CD28-D643-98D8-246F7293A91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1" name="Oval 401">
              <a:extLst>
                <a:ext uri="{FF2B5EF4-FFF2-40B4-BE49-F238E27FC236}">
                  <a16:creationId xmlns:a16="http://schemas.microsoft.com/office/drawing/2014/main" id="{1F1DD39A-6CF0-204C-ABFF-EDFD7FAD5B2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2" name="Oval 402">
              <a:extLst>
                <a:ext uri="{FF2B5EF4-FFF2-40B4-BE49-F238E27FC236}">
                  <a16:creationId xmlns:a16="http://schemas.microsoft.com/office/drawing/2014/main" id="{749BCA42-C4F9-EE4C-B41A-C44959F67DA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3" name="Oval 403">
              <a:extLst>
                <a:ext uri="{FF2B5EF4-FFF2-40B4-BE49-F238E27FC236}">
                  <a16:creationId xmlns:a16="http://schemas.microsoft.com/office/drawing/2014/main" id="{76BAEB6B-4FD7-CA44-AE42-9D8926FD2E4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4" name="Oval 404">
              <a:extLst>
                <a:ext uri="{FF2B5EF4-FFF2-40B4-BE49-F238E27FC236}">
                  <a16:creationId xmlns:a16="http://schemas.microsoft.com/office/drawing/2014/main" id="{7B5FD737-99CD-9D4E-AEF7-4CD8D8DE915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5" name="Oval 405">
              <a:extLst>
                <a:ext uri="{FF2B5EF4-FFF2-40B4-BE49-F238E27FC236}">
                  <a16:creationId xmlns:a16="http://schemas.microsoft.com/office/drawing/2014/main" id="{DCF597B2-5344-214E-B0A2-A2AEDD36187C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6" name="Oval 406">
              <a:extLst>
                <a:ext uri="{FF2B5EF4-FFF2-40B4-BE49-F238E27FC236}">
                  <a16:creationId xmlns:a16="http://schemas.microsoft.com/office/drawing/2014/main" id="{1F1C3E3A-8FFC-B247-860E-7AD068366E5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7" name="Oval 407">
              <a:extLst>
                <a:ext uri="{FF2B5EF4-FFF2-40B4-BE49-F238E27FC236}">
                  <a16:creationId xmlns:a16="http://schemas.microsoft.com/office/drawing/2014/main" id="{090A0FA2-4BB8-724D-B177-D43EB60A4BAD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8" name="Oval 408">
              <a:extLst>
                <a:ext uri="{FF2B5EF4-FFF2-40B4-BE49-F238E27FC236}">
                  <a16:creationId xmlns:a16="http://schemas.microsoft.com/office/drawing/2014/main" id="{08810825-BA4D-BF44-9330-5E7CFF525E6A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9" name="Oval 409">
              <a:extLst>
                <a:ext uri="{FF2B5EF4-FFF2-40B4-BE49-F238E27FC236}">
                  <a16:creationId xmlns:a16="http://schemas.microsoft.com/office/drawing/2014/main" id="{A539864C-22E8-9248-B665-19410D0CA3E3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0" name="Oval 410">
              <a:extLst>
                <a:ext uri="{FF2B5EF4-FFF2-40B4-BE49-F238E27FC236}">
                  <a16:creationId xmlns:a16="http://schemas.microsoft.com/office/drawing/2014/main" id="{F51ED8ED-16E4-4045-A4BC-DB1D0E66F90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1" name="Oval 411">
              <a:extLst>
                <a:ext uri="{FF2B5EF4-FFF2-40B4-BE49-F238E27FC236}">
                  <a16:creationId xmlns:a16="http://schemas.microsoft.com/office/drawing/2014/main" id="{3DED5B64-FF17-6343-8C42-35E110AA791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2" name="Oval 412">
              <a:extLst>
                <a:ext uri="{FF2B5EF4-FFF2-40B4-BE49-F238E27FC236}">
                  <a16:creationId xmlns:a16="http://schemas.microsoft.com/office/drawing/2014/main" id="{E3C127E3-13AB-6148-A42E-F7F90C1EF917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3" name="Oval 413">
              <a:extLst>
                <a:ext uri="{FF2B5EF4-FFF2-40B4-BE49-F238E27FC236}">
                  <a16:creationId xmlns:a16="http://schemas.microsoft.com/office/drawing/2014/main" id="{0A454BBE-242B-FB45-ACC4-4039B5BC510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414">
              <a:extLst>
                <a:ext uri="{FF2B5EF4-FFF2-40B4-BE49-F238E27FC236}">
                  <a16:creationId xmlns:a16="http://schemas.microsoft.com/office/drawing/2014/main" id="{E307B391-B58B-1048-8C91-C3A3055F821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1" name="Oval 415">
              <a:extLst>
                <a:ext uri="{FF2B5EF4-FFF2-40B4-BE49-F238E27FC236}">
                  <a16:creationId xmlns:a16="http://schemas.microsoft.com/office/drawing/2014/main" id="{C95DF444-486B-0D44-98E9-F53C0FFCD6A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2" name="Oval 416">
              <a:extLst>
                <a:ext uri="{FF2B5EF4-FFF2-40B4-BE49-F238E27FC236}">
                  <a16:creationId xmlns:a16="http://schemas.microsoft.com/office/drawing/2014/main" id="{B8EAFCA4-FD5F-4446-B9EF-F50EAE951F9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3" name="Oval 417">
              <a:extLst>
                <a:ext uri="{FF2B5EF4-FFF2-40B4-BE49-F238E27FC236}">
                  <a16:creationId xmlns:a16="http://schemas.microsoft.com/office/drawing/2014/main" id="{0BDDB1CA-86BF-F747-89BE-C390C9BEE63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4" name="Oval 418">
              <a:extLst>
                <a:ext uri="{FF2B5EF4-FFF2-40B4-BE49-F238E27FC236}">
                  <a16:creationId xmlns:a16="http://schemas.microsoft.com/office/drawing/2014/main" id="{483B924B-7430-6B4D-AADA-3310B61EF62C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5" name="Oval 419">
              <a:extLst>
                <a:ext uri="{FF2B5EF4-FFF2-40B4-BE49-F238E27FC236}">
                  <a16:creationId xmlns:a16="http://schemas.microsoft.com/office/drawing/2014/main" id="{FF958F8B-44A7-EE49-A069-6304D03F33E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46" name="Group 420">
            <a:extLst>
              <a:ext uri="{FF2B5EF4-FFF2-40B4-BE49-F238E27FC236}">
                <a16:creationId xmlns:a16="http://schemas.microsoft.com/office/drawing/2014/main" id="{0E0BEC88-FFA8-174B-B4CC-FC2D04D6F039}"/>
              </a:ext>
            </a:extLst>
          </p:cNvPr>
          <p:cNvGrpSpPr/>
          <p:nvPr/>
        </p:nvGrpSpPr>
        <p:grpSpPr>
          <a:xfrm rot="20392131">
            <a:off x="3278035" y="1302419"/>
            <a:ext cx="674631" cy="93053"/>
            <a:chOff x="2850515" y="2977176"/>
            <a:chExt cx="2730765" cy="451824"/>
          </a:xfrm>
        </p:grpSpPr>
        <p:sp>
          <p:nvSpPr>
            <p:cNvPr id="647" name="Rectangle 421">
              <a:extLst>
                <a:ext uri="{FF2B5EF4-FFF2-40B4-BE49-F238E27FC236}">
                  <a16:creationId xmlns:a16="http://schemas.microsoft.com/office/drawing/2014/main" id="{362AF598-6E9D-1E49-B6F9-CCF0474E17F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8" name="Rectangle 422">
              <a:extLst>
                <a:ext uri="{FF2B5EF4-FFF2-40B4-BE49-F238E27FC236}">
                  <a16:creationId xmlns:a16="http://schemas.microsoft.com/office/drawing/2014/main" id="{A5ECE4C0-8423-F44A-ABC5-61D82FF59F4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9" name="Oval 423">
              <a:extLst>
                <a:ext uri="{FF2B5EF4-FFF2-40B4-BE49-F238E27FC236}">
                  <a16:creationId xmlns:a16="http://schemas.microsoft.com/office/drawing/2014/main" id="{CE25169E-5BF9-0F4F-9CA2-02D4CCC7CE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0" name="Oval 424">
              <a:extLst>
                <a:ext uri="{FF2B5EF4-FFF2-40B4-BE49-F238E27FC236}">
                  <a16:creationId xmlns:a16="http://schemas.microsoft.com/office/drawing/2014/main" id="{419C880C-D0FE-054B-8BBD-2073BC5D70B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1" name="Oval 425">
              <a:extLst>
                <a:ext uri="{FF2B5EF4-FFF2-40B4-BE49-F238E27FC236}">
                  <a16:creationId xmlns:a16="http://schemas.microsoft.com/office/drawing/2014/main" id="{BF8388C6-5E65-234A-B15F-6324AE201823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2" name="Right Triangle 426">
              <a:extLst>
                <a:ext uri="{FF2B5EF4-FFF2-40B4-BE49-F238E27FC236}">
                  <a16:creationId xmlns:a16="http://schemas.microsoft.com/office/drawing/2014/main" id="{79B8D5F8-9293-4A4E-8B75-AB9650FAD304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3" name="Freeform 427">
              <a:extLst>
                <a:ext uri="{FF2B5EF4-FFF2-40B4-BE49-F238E27FC236}">
                  <a16:creationId xmlns:a16="http://schemas.microsoft.com/office/drawing/2014/main" id="{7048949F-910D-3A43-A32B-5B3AF192250A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4" name="Oval 428">
              <a:extLst>
                <a:ext uri="{FF2B5EF4-FFF2-40B4-BE49-F238E27FC236}">
                  <a16:creationId xmlns:a16="http://schemas.microsoft.com/office/drawing/2014/main" id="{327B7CBD-EC84-C24C-BC24-F67F2697CA4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5" name="Oval 429">
              <a:extLst>
                <a:ext uri="{FF2B5EF4-FFF2-40B4-BE49-F238E27FC236}">
                  <a16:creationId xmlns:a16="http://schemas.microsoft.com/office/drawing/2014/main" id="{184B4584-B2DC-0F49-A197-D8BEDD680FB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6" name="Oval 430">
              <a:extLst>
                <a:ext uri="{FF2B5EF4-FFF2-40B4-BE49-F238E27FC236}">
                  <a16:creationId xmlns:a16="http://schemas.microsoft.com/office/drawing/2014/main" id="{622023C3-0053-6649-A912-F57471FB157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7" name="Oval 431">
              <a:extLst>
                <a:ext uri="{FF2B5EF4-FFF2-40B4-BE49-F238E27FC236}">
                  <a16:creationId xmlns:a16="http://schemas.microsoft.com/office/drawing/2014/main" id="{6C153CF0-0E91-0D47-A71B-E59DFCEE70C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8" name="Oval 432">
              <a:extLst>
                <a:ext uri="{FF2B5EF4-FFF2-40B4-BE49-F238E27FC236}">
                  <a16:creationId xmlns:a16="http://schemas.microsoft.com/office/drawing/2014/main" id="{4E0C4D57-2779-4B4B-A2AE-FF0FB26739C5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9" name="Oval 433">
              <a:extLst>
                <a:ext uri="{FF2B5EF4-FFF2-40B4-BE49-F238E27FC236}">
                  <a16:creationId xmlns:a16="http://schemas.microsoft.com/office/drawing/2014/main" id="{930AC593-34DF-7B41-9D3A-E0415985076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0" name="Oval 434">
              <a:extLst>
                <a:ext uri="{FF2B5EF4-FFF2-40B4-BE49-F238E27FC236}">
                  <a16:creationId xmlns:a16="http://schemas.microsoft.com/office/drawing/2014/main" id="{6877E423-1895-0F48-87AE-C59B3DB73D7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1" name="Oval 435">
              <a:extLst>
                <a:ext uri="{FF2B5EF4-FFF2-40B4-BE49-F238E27FC236}">
                  <a16:creationId xmlns:a16="http://schemas.microsoft.com/office/drawing/2014/main" id="{D48A8C1D-6B2B-924E-97A3-D83ED63F280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2" name="Oval 436">
              <a:extLst>
                <a:ext uri="{FF2B5EF4-FFF2-40B4-BE49-F238E27FC236}">
                  <a16:creationId xmlns:a16="http://schemas.microsoft.com/office/drawing/2014/main" id="{8D12E45C-5955-8045-909A-3BA3C1A7D95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3" name="Oval 437">
              <a:extLst>
                <a:ext uri="{FF2B5EF4-FFF2-40B4-BE49-F238E27FC236}">
                  <a16:creationId xmlns:a16="http://schemas.microsoft.com/office/drawing/2014/main" id="{84CDCFB4-F5D2-F742-8697-3C2AB9AEE99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4" name="Oval 438">
              <a:extLst>
                <a:ext uri="{FF2B5EF4-FFF2-40B4-BE49-F238E27FC236}">
                  <a16:creationId xmlns:a16="http://schemas.microsoft.com/office/drawing/2014/main" id="{08363C0B-6D45-5449-BFB8-4FFEC3E9ADAC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5" name="Oval 439">
              <a:extLst>
                <a:ext uri="{FF2B5EF4-FFF2-40B4-BE49-F238E27FC236}">
                  <a16:creationId xmlns:a16="http://schemas.microsoft.com/office/drawing/2014/main" id="{87FAF640-A02B-E146-8FCA-FCA226E09B1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6" name="Oval 440">
              <a:extLst>
                <a:ext uri="{FF2B5EF4-FFF2-40B4-BE49-F238E27FC236}">
                  <a16:creationId xmlns:a16="http://schemas.microsoft.com/office/drawing/2014/main" id="{F64CC8DF-79EF-FD44-A0D1-A9AB8B2D0B8A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Oval 441">
              <a:extLst>
                <a:ext uri="{FF2B5EF4-FFF2-40B4-BE49-F238E27FC236}">
                  <a16:creationId xmlns:a16="http://schemas.microsoft.com/office/drawing/2014/main" id="{F1A237D9-7F47-9642-AA94-00E944FBFCFB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442">
              <a:extLst>
                <a:ext uri="{FF2B5EF4-FFF2-40B4-BE49-F238E27FC236}">
                  <a16:creationId xmlns:a16="http://schemas.microsoft.com/office/drawing/2014/main" id="{2D7AD00F-BE85-7342-91BA-740F8724017A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9" name="Oval 443">
              <a:extLst>
                <a:ext uri="{FF2B5EF4-FFF2-40B4-BE49-F238E27FC236}">
                  <a16:creationId xmlns:a16="http://schemas.microsoft.com/office/drawing/2014/main" id="{67AC86E8-D894-1046-974C-A3BD3008A076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0" name="Oval 444">
              <a:extLst>
                <a:ext uri="{FF2B5EF4-FFF2-40B4-BE49-F238E27FC236}">
                  <a16:creationId xmlns:a16="http://schemas.microsoft.com/office/drawing/2014/main" id="{23810EAE-FABB-2E4E-8C17-61A6B7F81ECA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Oval 445">
              <a:extLst>
                <a:ext uri="{FF2B5EF4-FFF2-40B4-BE49-F238E27FC236}">
                  <a16:creationId xmlns:a16="http://schemas.microsoft.com/office/drawing/2014/main" id="{29B47523-6FAC-434F-A643-DC0F1E4142AE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Oval 446">
              <a:extLst>
                <a:ext uri="{FF2B5EF4-FFF2-40B4-BE49-F238E27FC236}">
                  <a16:creationId xmlns:a16="http://schemas.microsoft.com/office/drawing/2014/main" id="{05D3E1F9-671A-6C47-9E56-F7318AE6C4B7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447">
              <a:extLst>
                <a:ext uri="{FF2B5EF4-FFF2-40B4-BE49-F238E27FC236}">
                  <a16:creationId xmlns:a16="http://schemas.microsoft.com/office/drawing/2014/main" id="{2629D7CD-F86E-994B-A745-E1803A3F3E3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448">
              <a:extLst>
                <a:ext uri="{FF2B5EF4-FFF2-40B4-BE49-F238E27FC236}">
                  <a16:creationId xmlns:a16="http://schemas.microsoft.com/office/drawing/2014/main" id="{15166C71-CABF-4247-B920-9FC1FF07F78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449">
              <a:extLst>
                <a:ext uri="{FF2B5EF4-FFF2-40B4-BE49-F238E27FC236}">
                  <a16:creationId xmlns:a16="http://schemas.microsoft.com/office/drawing/2014/main" id="{8F6B077D-2C2E-5543-8473-A5E4EFFD0393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450">
              <a:extLst>
                <a:ext uri="{FF2B5EF4-FFF2-40B4-BE49-F238E27FC236}">
                  <a16:creationId xmlns:a16="http://schemas.microsoft.com/office/drawing/2014/main" id="{21B1EEB4-2A64-B246-91DB-2EE3941BCED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451">
              <a:extLst>
                <a:ext uri="{FF2B5EF4-FFF2-40B4-BE49-F238E27FC236}">
                  <a16:creationId xmlns:a16="http://schemas.microsoft.com/office/drawing/2014/main" id="{F6FF092D-A52C-3B4C-B040-D9B291681C0F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Oval 452">
              <a:extLst>
                <a:ext uri="{FF2B5EF4-FFF2-40B4-BE49-F238E27FC236}">
                  <a16:creationId xmlns:a16="http://schemas.microsoft.com/office/drawing/2014/main" id="{15B4944D-7756-314A-AA61-09B9A06DC6C8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Oval 453">
              <a:extLst>
                <a:ext uri="{FF2B5EF4-FFF2-40B4-BE49-F238E27FC236}">
                  <a16:creationId xmlns:a16="http://schemas.microsoft.com/office/drawing/2014/main" id="{B7342A83-BB46-044E-A45A-F7DE461FC7E2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454">
              <a:extLst>
                <a:ext uri="{FF2B5EF4-FFF2-40B4-BE49-F238E27FC236}">
                  <a16:creationId xmlns:a16="http://schemas.microsoft.com/office/drawing/2014/main" id="{2A8B57BB-E4BA-9C40-94C2-8EF4B81216F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455">
              <a:extLst>
                <a:ext uri="{FF2B5EF4-FFF2-40B4-BE49-F238E27FC236}">
                  <a16:creationId xmlns:a16="http://schemas.microsoft.com/office/drawing/2014/main" id="{58A0CBC6-4808-464C-9DC0-B0C91C37476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456">
              <a:extLst>
                <a:ext uri="{FF2B5EF4-FFF2-40B4-BE49-F238E27FC236}">
                  <a16:creationId xmlns:a16="http://schemas.microsoft.com/office/drawing/2014/main" id="{450BE20B-6C10-7E4E-AD5A-6E65D492562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457">
              <a:extLst>
                <a:ext uri="{FF2B5EF4-FFF2-40B4-BE49-F238E27FC236}">
                  <a16:creationId xmlns:a16="http://schemas.microsoft.com/office/drawing/2014/main" id="{8C9F8451-0ABA-AD42-8F96-6B0233A88B39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458">
              <a:extLst>
                <a:ext uri="{FF2B5EF4-FFF2-40B4-BE49-F238E27FC236}">
                  <a16:creationId xmlns:a16="http://schemas.microsoft.com/office/drawing/2014/main" id="{239D256F-FF87-AE41-BBAC-54FF55DD0131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459">
              <a:extLst>
                <a:ext uri="{FF2B5EF4-FFF2-40B4-BE49-F238E27FC236}">
                  <a16:creationId xmlns:a16="http://schemas.microsoft.com/office/drawing/2014/main" id="{F01FB1B5-4702-7542-8824-2FBCF2C0AA1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460">
              <a:extLst>
                <a:ext uri="{FF2B5EF4-FFF2-40B4-BE49-F238E27FC236}">
                  <a16:creationId xmlns:a16="http://schemas.microsoft.com/office/drawing/2014/main" id="{1816BDEF-D309-1B47-B3EF-DFAA75669DB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87" name="Group 461">
            <a:extLst>
              <a:ext uri="{FF2B5EF4-FFF2-40B4-BE49-F238E27FC236}">
                <a16:creationId xmlns:a16="http://schemas.microsoft.com/office/drawing/2014/main" id="{E9CAC82F-67E0-6142-A32E-50D3A9E1B36A}"/>
              </a:ext>
            </a:extLst>
          </p:cNvPr>
          <p:cNvGrpSpPr/>
          <p:nvPr/>
        </p:nvGrpSpPr>
        <p:grpSpPr>
          <a:xfrm rot="20392131">
            <a:off x="3275826" y="1445918"/>
            <a:ext cx="674631" cy="93053"/>
            <a:chOff x="2850515" y="2977176"/>
            <a:chExt cx="2730765" cy="451824"/>
          </a:xfrm>
        </p:grpSpPr>
        <p:sp>
          <p:nvSpPr>
            <p:cNvPr id="688" name="Rectangle 462">
              <a:extLst>
                <a:ext uri="{FF2B5EF4-FFF2-40B4-BE49-F238E27FC236}">
                  <a16:creationId xmlns:a16="http://schemas.microsoft.com/office/drawing/2014/main" id="{1B1E6315-55F9-774B-B623-5AADF481557C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Rectangle 463">
              <a:extLst>
                <a:ext uri="{FF2B5EF4-FFF2-40B4-BE49-F238E27FC236}">
                  <a16:creationId xmlns:a16="http://schemas.microsoft.com/office/drawing/2014/main" id="{C64649BB-DE88-4545-A573-87060A2D07E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464">
              <a:extLst>
                <a:ext uri="{FF2B5EF4-FFF2-40B4-BE49-F238E27FC236}">
                  <a16:creationId xmlns:a16="http://schemas.microsoft.com/office/drawing/2014/main" id="{7C129CFD-C5B7-D34E-B845-2BF44D38C6E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465">
              <a:extLst>
                <a:ext uri="{FF2B5EF4-FFF2-40B4-BE49-F238E27FC236}">
                  <a16:creationId xmlns:a16="http://schemas.microsoft.com/office/drawing/2014/main" id="{0B368180-C8DE-824C-A09B-5BA068624BD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466">
              <a:extLst>
                <a:ext uri="{FF2B5EF4-FFF2-40B4-BE49-F238E27FC236}">
                  <a16:creationId xmlns:a16="http://schemas.microsoft.com/office/drawing/2014/main" id="{1DB196BE-9B61-3044-A225-D5AB58A8D701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Right Triangle 467">
              <a:extLst>
                <a:ext uri="{FF2B5EF4-FFF2-40B4-BE49-F238E27FC236}">
                  <a16:creationId xmlns:a16="http://schemas.microsoft.com/office/drawing/2014/main" id="{2DCC8884-3103-8042-840D-0E50E4344070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Freeform 468">
              <a:extLst>
                <a:ext uri="{FF2B5EF4-FFF2-40B4-BE49-F238E27FC236}">
                  <a16:creationId xmlns:a16="http://schemas.microsoft.com/office/drawing/2014/main" id="{6BAC7A73-5028-D044-91A9-D6F9CAE70C1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469">
              <a:extLst>
                <a:ext uri="{FF2B5EF4-FFF2-40B4-BE49-F238E27FC236}">
                  <a16:creationId xmlns:a16="http://schemas.microsoft.com/office/drawing/2014/main" id="{B5F4C09B-9CB9-4044-8C17-0856750FF8A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470">
              <a:extLst>
                <a:ext uri="{FF2B5EF4-FFF2-40B4-BE49-F238E27FC236}">
                  <a16:creationId xmlns:a16="http://schemas.microsoft.com/office/drawing/2014/main" id="{E1EBFB39-396A-884B-919C-CA076B3517C1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471">
              <a:extLst>
                <a:ext uri="{FF2B5EF4-FFF2-40B4-BE49-F238E27FC236}">
                  <a16:creationId xmlns:a16="http://schemas.microsoft.com/office/drawing/2014/main" id="{0F1CBEC9-58ED-AC47-A2CE-C4C1F1780C8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472">
              <a:extLst>
                <a:ext uri="{FF2B5EF4-FFF2-40B4-BE49-F238E27FC236}">
                  <a16:creationId xmlns:a16="http://schemas.microsoft.com/office/drawing/2014/main" id="{C19E5F15-B8E7-CC40-A4F1-2F255611A83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473">
              <a:extLst>
                <a:ext uri="{FF2B5EF4-FFF2-40B4-BE49-F238E27FC236}">
                  <a16:creationId xmlns:a16="http://schemas.microsoft.com/office/drawing/2014/main" id="{EFF52C22-F3CA-294A-861E-A670D543C53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474">
              <a:extLst>
                <a:ext uri="{FF2B5EF4-FFF2-40B4-BE49-F238E27FC236}">
                  <a16:creationId xmlns:a16="http://schemas.microsoft.com/office/drawing/2014/main" id="{93085EE2-67C3-034E-8EA4-1BF36734D365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475">
              <a:extLst>
                <a:ext uri="{FF2B5EF4-FFF2-40B4-BE49-F238E27FC236}">
                  <a16:creationId xmlns:a16="http://schemas.microsoft.com/office/drawing/2014/main" id="{7CACA32A-CB4F-E844-8B8D-84DC534C789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476">
              <a:extLst>
                <a:ext uri="{FF2B5EF4-FFF2-40B4-BE49-F238E27FC236}">
                  <a16:creationId xmlns:a16="http://schemas.microsoft.com/office/drawing/2014/main" id="{B6120E5D-846C-1D4F-BA03-121EAC13122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477">
              <a:extLst>
                <a:ext uri="{FF2B5EF4-FFF2-40B4-BE49-F238E27FC236}">
                  <a16:creationId xmlns:a16="http://schemas.microsoft.com/office/drawing/2014/main" id="{569FD559-A282-514A-83A6-41D477996FDB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478">
              <a:extLst>
                <a:ext uri="{FF2B5EF4-FFF2-40B4-BE49-F238E27FC236}">
                  <a16:creationId xmlns:a16="http://schemas.microsoft.com/office/drawing/2014/main" id="{B4DDE4C9-7D31-DD4D-AE07-B4F91BE35EBF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479">
              <a:extLst>
                <a:ext uri="{FF2B5EF4-FFF2-40B4-BE49-F238E27FC236}">
                  <a16:creationId xmlns:a16="http://schemas.microsoft.com/office/drawing/2014/main" id="{D149A6FC-ACDF-7B49-8D98-E51B69FEA453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480">
              <a:extLst>
                <a:ext uri="{FF2B5EF4-FFF2-40B4-BE49-F238E27FC236}">
                  <a16:creationId xmlns:a16="http://schemas.microsoft.com/office/drawing/2014/main" id="{6788FD4A-DF44-D049-A623-8A972E92B9E1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481">
              <a:extLst>
                <a:ext uri="{FF2B5EF4-FFF2-40B4-BE49-F238E27FC236}">
                  <a16:creationId xmlns:a16="http://schemas.microsoft.com/office/drawing/2014/main" id="{22AAF2AC-A28F-C943-8938-BB3BEE78FDB6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482">
              <a:extLst>
                <a:ext uri="{FF2B5EF4-FFF2-40B4-BE49-F238E27FC236}">
                  <a16:creationId xmlns:a16="http://schemas.microsoft.com/office/drawing/2014/main" id="{77CCCB00-C8A2-A74A-ACA7-E97B78207209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483">
              <a:extLst>
                <a:ext uri="{FF2B5EF4-FFF2-40B4-BE49-F238E27FC236}">
                  <a16:creationId xmlns:a16="http://schemas.microsoft.com/office/drawing/2014/main" id="{79C8F6B4-D108-EF45-8221-39104C51861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484">
              <a:extLst>
                <a:ext uri="{FF2B5EF4-FFF2-40B4-BE49-F238E27FC236}">
                  <a16:creationId xmlns:a16="http://schemas.microsoft.com/office/drawing/2014/main" id="{5985D9B2-D830-3644-8679-586234657F8A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485">
              <a:extLst>
                <a:ext uri="{FF2B5EF4-FFF2-40B4-BE49-F238E27FC236}">
                  <a16:creationId xmlns:a16="http://schemas.microsoft.com/office/drawing/2014/main" id="{0A5CFAAE-FA20-BC41-A23E-AA302316156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486">
              <a:extLst>
                <a:ext uri="{FF2B5EF4-FFF2-40B4-BE49-F238E27FC236}">
                  <a16:creationId xmlns:a16="http://schemas.microsoft.com/office/drawing/2014/main" id="{F70B62CA-D476-E546-A205-BC39BC87E4F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Oval 487">
              <a:extLst>
                <a:ext uri="{FF2B5EF4-FFF2-40B4-BE49-F238E27FC236}">
                  <a16:creationId xmlns:a16="http://schemas.microsoft.com/office/drawing/2014/main" id="{D73672D9-6999-F742-AEED-C16E55B5942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488">
              <a:extLst>
                <a:ext uri="{FF2B5EF4-FFF2-40B4-BE49-F238E27FC236}">
                  <a16:creationId xmlns:a16="http://schemas.microsoft.com/office/drawing/2014/main" id="{5E6D792E-8BF2-7847-AED7-F10857247E1D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489">
              <a:extLst>
                <a:ext uri="{FF2B5EF4-FFF2-40B4-BE49-F238E27FC236}">
                  <a16:creationId xmlns:a16="http://schemas.microsoft.com/office/drawing/2014/main" id="{E2D30B3F-4D67-4941-9A63-A68075F91B2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490">
              <a:extLst>
                <a:ext uri="{FF2B5EF4-FFF2-40B4-BE49-F238E27FC236}">
                  <a16:creationId xmlns:a16="http://schemas.microsoft.com/office/drawing/2014/main" id="{22E41F33-DD8F-A94A-BE5F-9A387E7451E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491">
              <a:extLst>
                <a:ext uri="{FF2B5EF4-FFF2-40B4-BE49-F238E27FC236}">
                  <a16:creationId xmlns:a16="http://schemas.microsoft.com/office/drawing/2014/main" id="{5561E9A5-73C5-F94D-A0DB-D0E4BA88ACA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492">
              <a:extLst>
                <a:ext uri="{FF2B5EF4-FFF2-40B4-BE49-F238E27FC236}">
                  <a16:creationId xmlns:a16="http://schemas.microsoft.com/office/drawing/2014/main" id="{AD0E3C6C-E2AD-5548-9F21-7072873C6FB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Oval 493">
              <a:extLst>
                <a:ext uri="{FF2B5EF4-FFF2-40B4-BE49-F238E27FC236}">
                  <a16:creationId xmlns:a16="http://schemas.microsoft.com/office/drawing/2014/main" id="{9B3239CD-BC35-774D-A523-13E4B0BE0C9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Oval 494">
              <a:extLst>
                <a:ext uri="{FF2B5EF4-FFF2-40B4-BE49-F238E27FC236}">
                  <a16:creationId xmlns:a16="http://schemas.microsoft.com/office/drawing/2014/main" id="{BD92B196-A3B9-D041-88C4-94DA898C623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495">
              <a:extLst>
                <a:ext uri="{FF2B5EF4-FFF2-40B4-BE49-F238E27FC236}">
                  <a16:creationId xmlns:a16="http://schemas.microsoft.com/office/drawing/2014/main" id="{0AE7333A-6FD4-C540-B3B6-50277510379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496">
              <a:extLst>
                <a:ext uri="{FF2B5EF4-FFF2-40B4-BE49-F238E27FC236}">
                  <a16:creationId xmlns:a16="http://schemas.microsoft.com/office/drawing/2014/main" id="{463515D5-1E81-BE47-B20A-6C9D29EF43D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497">
              <a:extLst>
                <a:ext uri="{FF2B5EF4-FFF2-40B4-BE49-F238E27FC236}">
                  <a16:creationId xmlns:a16="http://schemas.microsoft.com/office/drawing/2014/main" id="{032E8639-C77A-1B4A-A819-ECB4FAFD21A3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498">
              <a:extLst>
                <a:ext uri="{FF2B5EF4-FFF2-40B4-BE49-F238E27FC236}">
                  <a16:creationId xmlns:a16="http://schemas.microsoft.com/office/drawing/2014/main" id="{1E288B6C-B5AE-2142-9343-DA89F55D0AF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499">
              <a:extLst>
                <a:ext uri="{FF2B5EF4-FFF2-40B4-BE49-F238E27FC236}">
                  <a16:creationId xmlns:a16="http://schemas.microsoft.com/office/drawing/2014/main" id="{F06EA242-CAA2-B84E-9755-A2B165736906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500">
              <a:extLst>
                <a:ext uri="{FF2B5EF4-FFF2-40B4-BE49-F238E27FC236}">
                  <a16:creationId xmlns:a16="http://schemas.microsoft.com/office/drawing/2014/main" id="{27C06C4F-0F02-7C4E-9995-1D0E0982FC7E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501">
              <a:extLst>
                <a:ext uri="{FF2B5EF4-FFF2-40B4-BE49-F238E27FC236}">
                  <a16:creationId xmlns:a16="http://schemas.microsoft.com/office/drawing/2014/main" id="{12D0E1F8-C7A1-2E45-8747-20B79B99EA4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28" name="Group 502">
            <a:extLst>
              <a:ext uri="{FF2B5EF4-FFF2-40B4-BE49-F238E27FC236}">
                <a16:creationId xmlns:a16="http://schemas.microsoft.com/office/drawing/2014/main" id="{91B4BF88-EE9C-0946-BBBA-6B61DC7DB002}"/>
              </a:ext>
            </a:extLst>
          </p:cNvPr>
          <p:cNvGrpSpPr/>
          <p:nvPr/>
        </p:nvGrpSpPr>
        <p:grpSpPr>
          <a:xfrm rot="20392131">
            <a:off x="3287422" y="1581553"/>
            <a:ext cx="674631" cy="93053"/>
            <a:chOff x="2850515" y="2977176"/>
            <a:chExt cx="2730765" cy="451824"/>
          </a:xfrm>
        </p:grpSpPr>
        <p:sp>
          <p:nvSpPr>
            <p:cNvPr id="729" name="Rectangle 503">
              <a:extLst>
                <a:ext uri="{FF2B5EF4-FFF2-40B4-BE49-F238E27FC236}">
                  <a16:creationId xmlns:a16="http://schemas.microsoft.com/office/drawing/2014/main" id="{4743603A-FDCF-B446-A735-AF052BBFADB1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Rectangle 504">
              <a:extLst>
                <a:ext uri="{FF2B5EF4-FFF2-40B4-BE49-F238E27FC236}">
                  <a16:creationId xmlns:a16="http://schemas.microsoft.com/office/drawing/2014/main" id="{A3FFDDD2-80B1-AD43-9451-46D8717D221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505">
              <a:extLst>
                <a:ext uri="{FF2B5EF4-FFF2-40B4-BE49-F238E27FC236}">
                  <a16:creationId xmlns:a16="http://schemas.microsoft.com/office/drawing/2014/main" id="{DA6DC678-73DC-754D-81BB-9F7A50E5EF22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506">
              <a:extLst>
                <a:ext uri="{FF2B5EF4-FFF2-40B4-BE49-F238E27FC236}">
                  <a16:creationId xmlns:a16="http://schemas.microsoft.com/office/drawing/2014/main" id="{A83ACC65-EE80-AA47-8BD3-FD5C4C61035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507">
              <a:extLst>
                <a:ext uri="{FF2B5EF4-FFF2-40B4-BE49-F238E27FC236}">
                  <a16:creationId xmlns:a16="http://schemas.microsoft.com/office/drawing/2014/main" id="{10E96664-5BAC-0F46-A2CD-D2EC240F3FB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Right Triangle 508">
              <a:extLst>
                <a:ext uri="{FF2B5EF4-FFF2-40B4-BE49-F238E27FC236}">
                  <a16:creationId xmlns:a16="http://schemas.microsoft.com/office/drawing/2014/main" id="{FAA7C88F-FF83-3D42-B928-5FA050824A5B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Freeform 509">
              <a:extLst>
                <a:ext uri="{FF2B5EF4-FFF2-40B4-BE49-F238E27FC236}">
                  <a16:creationId xmlns:a16="http://schemas.microsoft.com/office/drawing/2014/main" id="{68113061-7440-8447-9FCD-CCA3B515FD7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510">
              <a:extLst>
                <a:ext uri="{FF2B5EF4-FFF2-40B4-BE49-F238E27FC236}">
                  <a16:creationId xmlns:a16="http://schemas.microsoft.com/office/drawing/2014/main" id="{96B0F8B0-4D39-2748-B1AA-4278AD948C90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511">
              <a:extLst>
                <a:ext uri="{FF2B5EF4-FFF2-40B4-BE49-F238E27FC236}">
                  <a16:creationId xmlns:a16="http://schemas.microsoft.com/office/drawing/2014/main" id="{601471A8-521B-B04D-ACB4-C31132CCAD8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512">
              <a:extLst>
                <a:ext uri="{FF2B5EF4-FFF2-40B4-BE49-F238E27FC236}">
                  <a16:creationId xmlns:a16="http://schemas.microsoft.com/office/drawing/2014/main" id="{61D5F5C4-02E0-0742-AC37-849730ECF9E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513">
              <a:extLst>
                <a:ext uri="{FF2B5EF4-FFF2-40B4-BE49-F238E27FC236}">
                  <a16:creationId xmlns:a16="http://schemas.microsoft.com/office/drawing/2014/main" id="{92408654-682B-174B-9328-60769E7FFFA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514">
              <a:extLst>
                <a:ext uri="{FF2B5EF4-FFF2-40B4-BE49-F238E27FC236}">
                  <a16:creationId xmlns:a16="http://schemas.microsoft.com/office/drawing/2014/main" id="{F7850CE1-F68B-A44A-B3B1-D22A6BA69EF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515">
              <a:extLst>
                <a:ext uri="{FF2B5EF4-FFF2-40B4-BE49-F238E27FC236}">
                  <a16:creationId xmlns:a16="http://schemas.microsoft.com/office/drawing/2014/main" id="{528A11C6-96B8-E347-B54A-DCC33174D05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516">
              <a:extLst>
                <a:ext uri="{FF2B5EF4-FFF2-40B4-BE49-F238E27FC236}">
                  <a16:creationId xmlns:a16="http://schemas.microsoft.com/office/drawing/2014/main" id="{4EC7F937-6713-8B44-BC60-05CF21F76D3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517">
              <a:extLst>
                <a:ext uri="{FF2B5EF4-FFF2-40B4-BE49-F238E27FC236}">
                  <a16:creationId xmlns:a16="http://schemas.microsoft.com/office/drawing/2014/main" id="{1A667920-4189-8946-9C6B-390AC2761DAB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518">
              <a:extLst>
                <a:ext uri="{FF2B5EF4-FFF2-40B4-BE49-F238E27FC236}">
                  <a16:creationId xmlns:a16="http://schemas.microsoft.com/office/drawing/2014/main" id="{64B362D6-27EC-5C42-8491-D4231254635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519">
              <a:extLst>
                <a:ext uri="{FF2B5EF4-FFF2-40B4-BE49-F238E27FC236}">
                  <a16:creationId xmlns:a16="http://schemas.microsoft.com/office/drawing/2014/main" id="{0703B57C-D67F-0845-8CCC-7966BD575E31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520">
              <a:extLst>
                <a:ext uri="{FF2B5EF4-FFF2-40B4-BE49-F238E27FC236}">
                  <a16:creationId xmlns:a16="http://schemas.microsoft.com/office/drawing/2014/main" id="{5C4A054D-61F2-B148-9756-9437247AC30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521">
              <a:extLst>
                <a:ext uri="{FF2B5EF4-FFF2-40B4-BE49-F238E27FC236}">
                  <a16:creationId xmlns:a16="http://schemas.microsoft.com/office/drawing/2014/main" id="{4C82C60A-A44F-2941-8160-15AB7EC3B86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522">
              <a:extLst>
                <a:ext uri="{FF2B5EF4-FFF2-40B4-BE49-F238E27FC236}">
                  <a16:creationId xmlns:a16="http://schemas.microsoft.com/office/drawing/2014/main" id="{8F3C0EEC-734C-F041-B039-66E50481A9C7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523">
              <a:extLst>
                <a:ext uri="{FF2B5EF4-FFF2-40B4-BE49-F238E27FC236}">
                  <a16:creationId xmlns:a16="http://schemas.microsoft.com/office/drawing/2014/main" id="{A9E4AB96-1A80-2943-B336-BCC9363B19A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524">
              <a:extLst>
                <a:ext uri="{FF2B5EF4-FFF2-40B4-BE49-F238E27FC236}">
                  <a16:creationId xmlns:a16="http://schemas.microsoft.com/office/drawing/2014/main" id="{77B1E434-EB1A-0745-92F6-E4057D447EA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525">
              <a:extLst>
                <a:ext uri="{FF2B5EF4-FFF2-40B4-BE49-F238E27FC236}">
                  <a16:creationId xmlns:a16="http://schemas.microsoft.com/office/drawing/2014/main" id="{48F42E80-1A09-FF42-AB74-468798832DF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526">
              <a:extLst>
                <a:ext uri="{FF2B5EF4-FFF2-40B4-BE49-F238E27FC236}">
                  <a16:creationId xmlns:a16="http://schemas.microsoft.com/office/drawing/2014/main" id="{7B07A618-6A5F-D040-9FFC-1D17F48A52CE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527">
              <a:extLst>
                <a:ext uri="{FF2B5EF4-FFF2-40B4-BE49-F238E27FC236}">
                  <a16:creationId xmlns:a16="http://schemas.microsoft.com/office/drawing/2014/main" id="{06DEDAEE-38B5-BE45-A45C-DD450ABC439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4" name="Oval 528">
              <a:extLst>
                <a:ext uri="{FF2B5EF4-FFF2-40B4-BE49-F238E27FC236}">
                  <a16:creationId xmlns:a16="http://schemas.microsoft.com/office/drawing/2014/main" id="{A4A4E53B-13BE-8847-A68A-89988775AB5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5" name="Oval 529">
              <a:extLst>
                <a:ext uri="{FF2B5EF4-FFF2-40B4-BE49-F238E27FC236}">
                  <a16:creationId xmlns:a16="http://schemas.microsoft.com/office/drawing/2014/main" id="{45D09614-8A26-664B-A573-1AC867AFC66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Oval 530">
              <a:extLst>
                <a:ext uri="{FF2B5EF4-FFF2-40B4-BE49-F238E27FC236}">
                  <a16:creationId xmlns:a16="http://schemas.microsoft.com/office/drawing/2014/main" id="{7C910A7D-88CD-EC41-B9A0-39C131002732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531">
              <a:extLst>
                <a:ext uri="{FF2B5EF4-FFF2-40B4-BE49-F238E27FC236}">
                  <a16:creationId xmlns:a16="http://schemas.microsoft.com/office/drawing/2014/main" id="{18EB0D5F-981E-9C45-963C-774E458C3649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532">
              <a:extLst>
                <a:ext uri="{FF2B5EF4-FFF2-40B4-BE49-F238E27FC236}">
                  <a16:creationId xmlns:a16="http://schemas.microsoft.com/office/drawing/2014/main" id="{0483B2B2-E039-F248-9247-529447FBA3E3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533">
              <a:extLst>
                <a:ext uri="{FF2B5EF4-FFF2-40B4-BE49-F238E27FC236}">
                  <a16:creationId xmlns:a16="http://schemas.microsoft.com/office/drawing/2014/main" id="{B069FB9E-51E4-054E-9DC6-410F89DBC08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Oval 534">
              <a:extLst>
                <a:ext uri="{FF2B5EF4-FFF2-40B4-BE49-F238E27FC236}">
                  <a16:creationId xmlns:a16="http://schemas.microsoft.com/office/drawing/2014/main" id="{F2C4E717-8978-A74B-A613-2EA53454333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Oval 535">
              <a:extLst>
                <a:ext uri="{FF2B5EF4-FFF2-40B4-BE49-F238E27FC236}">
                  <a16:creationId xmlns:a16="http://schemas.microsoft.com/office/drawing/2014/main" id="{BA351305-6F6B-B14A-AE43-D2DF64750BB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536">
              <a:extLst>
                <a:ext uri="{FF2B5EF4-FFF2-40B4-BE49-F238E27FC236}">
                  <a16:creationId xmlns:a16="http://schemas.microsoft.com/office/drawing/2014/main" id="{D11A4CE2-CF90-A448-92BD-77130D857BF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537">
              <a:extLst>
                <a:ext uri="{FF2B5EF4-FFF2-40B4-BE49-F238E27FC236}">
                  <a16:creationId xmlns:a16="http://schemas.microsoft.com/office/drawing/2014/main" id="{228262BE-ABA5-AA41-AA42-3C496BD3FCF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538">
              <a:extLst>
                <a:ext uri="{FF2B5EF4-FFF2-40B4-BE49-F238E27FC236}">
                  <a16:creationId xmlns:a16="http://schemas.microsoft.com/office/drawing/2014/main" id="{757ADD7E-2D51-5C4E-B6DF-3A0393BF27E2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539">
              <a:extLst>
                <a:ext uri="{FF2B5EF4-FFF2-40B4-BE49-F238E27FC236}">
                  <a16:creationId xmlns:a16="http://schemas.microsoft.com/office/drawing/2014/main" id="{0BECEB02-2625-A74C-A974-277819A0395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540">
              <a:extLst>
                <a:ext uri="{FF2B5EF4-FFF2-40B4-BE49-F238E27FC236}">
                  <a16:creationId xmlns:a16="http://schemas.microsoft.com/office/drawing/2014/main" id="{49347F49-7576-2A4A-9FE3-B78E78FADE89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541">
              <a:extLst>
                <a:ext uri="{FF2B5EF4-FFF2-40B4-BE49-F238E27FC236}">
                  <a16:creationId xmlns:a16="http://schemas.microsoft.com/office/drawing/2014/main" id="{26441D19-CC26-5B4E-97C8-3DFBA71D971D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542">
              <a:extLst>
                <a:ext uri="{FF2B5EF4-FFF2-40B4-BE49-F238E27FC236}">
                  <a16:creationId xmlns:a16="http://schemas.microsoft.com/office/drawing/2014/main" id="{180756F8-8989-044B-9600-BCE7C9CD1B03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69" name="Group 543">
            <a:extLst>
              <a:ext uri="{FF2B5EF4-FFF2-40B4-BE49-F238E27FC236}">
                <a16:creationId xmlns:a16="http://schemas.microsoft.com/office/drawing/2014/main" id="{354B4A63-2443-C141-8488-254D826E4A44}"/>
              </a:ext>
            </a:extLst>
          </p:cNvPr>
          <p:cNvGrpSpPr/>
          <p:nvPr/>
        </p:nvGrpSpPr>
        <p:grpSpPr>
          <a:xfrm rot="20392131">
            <a:off x="3293217" y="1719013"/>
            <a:ext cx="674631" cy="93053"/>
            <a:chOff x="2850515" y="2977176"/>
            <a:chExt cx="2730765" cy="451824"/>
          </a:xfrm>
        </p:grpSpPr>
        <p:sp>
          <p:nvSpPr>
            <p:cNvPr id="770" name="Rectangle 544">
              <a:extLst>
                <a:ext uri="{FF2B5EF4-FFF2-40B4-BE49-F238E27FC236}">
                  <a16:creationId xmlns:a16="http://schemas.microsoft.com/office/drawing/2014/main" id="{44960E60-2B3C-5044-B391-CBD296857B7F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Rectangle 545">
              <a:extLst>
                <a:ext uri="{FF2B5EF4-FFF2-40B4-BE49-F238E27FC236}">
                  <a16:creationId xmlns:a16="http://schemas.microsoft.com/office/drawing/2014/main" id="{0A193F1F-0013-7841-AC3D-C5E72F3A14AE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546">
              <a:extLst>
                <a:ext uri="{FF2B5EF4-FFF2-40B4-BE49-F238E27FC236}">
                  <a16:creationId xmlns:a16="http://schemas.microsoft.com/office/drawing/2014/main" id="{DBC33A28-227C-054E-AE31-5D83309B99F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547">
              <a:extLst>
                <a:ext uri="{FF2B5EF4-FFF2-40B4-BE49-F238E27FC236}">
                  <a16:creationId xmlns:a16="http://schemas.microsoft.com/office/drawing/2014/main" id="{F490D0C3-4D22-1C4D-B0DF-D6187806F80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548">
              <a:extLst>
                <a:ext uri="{FF2B5EF4-FFF2-40B4-BE49-F238E27FC236}">
                  <a16:creationId xmlns:a16="http://schemas.microsoft.com/office/drawing/2014/main" id="{22238E0B-A13B-1643-9E55-10665AA2F837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Right Triangle 549">
              <a:extLst>
                <a:ext uri="{FF2B5EF4-FFF2-40B4-BE49-F238E27FC236}">
                  <a16:creationId xmlns:a16="http://schemas.microsoft.com/office/drawing/2014/main" id="{2B36A520-BBD9-5F40-8E84-BBDC3C2F6B9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Freeform 550">
              <a:extLst>
                <a:ext uri="{FF2B5EF4-FFF2-40B4-BE49-F238E27FC236}">
                  <a16:creationId xmlns:a16="http://schemas.microsoft.com/office/drawing/2014/main" id="{34529120-0FF4-BC42-A3F4-51A99E417D41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551">
              <a:extLst>
                <a:ext uri="{FF2B5EF4-FFF2-40B4-BE49-F238E27FC236}">
                  <a16:creationId xmlns:a16="http://schemas.microsoft.com/office/drawing/2014/main" id="{C0141DF6-DEDC-DC4F-BA7E-EF0BD3F2EC89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552">
              <a:extLst>
                <a:ext uri="{FF2B5EF4-FFF2-40B4-BE49-F238E27FC236}">
                  <a16:creationId xmlns:a16="http://schemas.microsoft.com/office/drawing/2014/main" id="{25114C9E-DEEB-8549-9D22-5A12F1049495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553">
              <a:extLst>
                <a:ext uri="{FF2B5EF4-FFF2-40B4-BE49-F238E27FC236}">
                  <a16:creationId xmlns:a16="http://schemas.microsoft.com/office/drawing/2014/main" id="{47DCF1AF-BC9A-C442-A34F-24CD135BC07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554">
              <a:extLst>
                <a:ext uri="{FF2B5EF4-FFF2-40B4-BE49-F238E27FC236}">
                  <a16:creationId xmlns:a16="http://schemas.microsoft.com/office/drawing/2014/main" id="{4006147A-4785-9E45-BFB5-75AF229C34C1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555">
              <a:extLst>
                <a:ext uri="{FF2B5EF4-FFF2-40B4-BE49-F238E27FC236}">
                  <a16:creationId xmlns:a16="http://schemas.microsoft.com/office/drawing/2014/main" id="{B9A677A1-B49E-9646-A4A5-D389390B79B5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556">
              <a:extLst>
                <a:ext uri="{FF2B5EF4-FFF2-40B4-BE49-F238E27FC236}">
                  <a16:creationId xmlns:a16="http://schemas.microsoft.com/office/drawing/2014/main" id="{C9351479-A438-2941-854D-DB3DCF3DF8C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557">
              <a:extLst>
                <a:ext uri="{FF2B5EF4-FFF2-40B4-BE49-F238E27FC236}">
                  <a16:creationId xmlns:a16="http://schemas.microsoft.com/office/drawing/2014/main" id="{54906E39-8093-8348-B411-9F25AFCCC3B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558">
              <a:extLst>
                <a:ext uri="{FF2B5EF4-FFF2-40B4-BE49-F238E27FC236}">
                  <a16:creationId xmlns:a16="http://schemas.microsoft.com/office/drawing/2014/main" id="{860458C8-B0A5-424C-825F-4C1ECBB0BCB8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559">
              <a:extLst>
                <a:ext uri="{FF2B5EF4-FFF2-40B4-BE49-F238E27FC236}">
                  <a16:creationId xmlns:a16="http://schemas.microsoft.com/office/drawing/2014/main" id="{D039F7F8-92D0-5644-B055-6AFCB08C4572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560">
              <a:extLst>
                <a:ext uri="{FF2B5EF4-FFF2-40B4-BE49-F238E27FC236}">
                  <a16:creationId xmlns:a16="http://schemas.microsoft.com/office/drawing/2014/main" id="{6E7A9EAB-51EB-924C-B9C8-5922C5FDFEF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561">
              <a:extLst>
                <a:ext uri="{FF2B5EF4-FFF2-40B4-BE49-F238E27FC236}">
                  <a16:creationId xmlns:a16="http://schemas.microsoft.com/office/drawing/2014/main" id="{A0C320EB-3073-8F49-B72D-944F5A76E7D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562">
              <a:extLst>
                <a:ext uri="{FF2B5EF4-FFF2-40B4-BE49-F238E27FC236}">
                  <a16:creationId xmlns:a16="http://schemas.microsoft.com/office/drawing/2014/main" id="{019D7476-C559-8048-AF0A-4A8897C10A9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563">
              <a:extLst>
                <a:ext uri="{FF2B5EF4-FFF2-40B4-BE49-F238E27FC236}">
                  <a16:creationId xmlns:a16="http://schemas.microsoft.com/office/drawing/2014/main" id="{713978A6-67CD-CE4D-B972-00A7652F89B0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564">
              <a:extLst>
                <a:ext uri="{FF2B5EF4-FFF2-40B4-BE49-F238E27FC236}">
                  <a16:creationId xmlns:a16="http://schemas.microsoft.com/office/drawing/2014/main" id="{6A25B8D7-B33F-A144-B383-75247909B06B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565">
              <a:extLst>
                <a:ext uri="{FF2B5EF4-FFF2-40B4-BE49-F238E27FC236}">
                  <a16:creationId xmlns:a16="http://schemas.microsoft.com/office/drawing/2014/main" id="{67B23FEB-0558-914B-993B-DBD6371FE491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566">
              <a:extLst>
                <a:ext uri="{FF2B5EF4-FFF2-40B4-BE49-F238E27FC236}">
                  <a16:creationId xmlns:a16="http://schemas.microsoft.com/office/drawing/2014/main" id="{D91010B0-3EC1-DA4D-9AC5-4E15C540A67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567">
              <a:extLst>
                <a:ext uri="{FF2B5EF4-FFF2-40B4-BE49-F238E27FC236}">
                  <a16:creationId xmlns:a16="http://schemas.microsoft.com/office/drawing/2014/main" id="{26DC9011-3547-ED42-881F-6BF239476EC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568">
              <a:extLst>
                <a:ext uri="{FF2B5EF4-FFF2-40B4-BE49-F238E27FC236}">
                  <a16:creationId xmlns:a16="http://schemas.microsoft.com/office/drawing/2014/main" id="{7E821647-9B2F-B840-868F-A759D3B07839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5" name="Oval 569">
              <a:extLst>
                <a:ext uri="{FF2B5EF4-FFF2-40B4-BE49-F238E27FC236}">
                  <a16:creationId xmlns:a16="http://schemas.microsoft.com/office/drawing/2014/main" id="{AD8DAD91-D6ED-CB47-8CE3-F9D1DA7CC01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6" name="Oval 570">
              <a:extLst>
                <a:ext uri="{FF2B5EF4-FFF2-40B4-BE49-F238E27FC236}">
                  <a16:creationId xmlns:a16="http://schemas.microsoft.com/office/drawing/2014/main" id="{C3B7F587-6CCB-844C-8523-98F2E6F08B08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Oval 571">
              <a:extLst>
                <a:ext uri="{FF2B5EF4-FFF2-40B4-BE49-F238E27FC236}">
                  <a16:creationId xmlns:a16="http://schemas.microsoft.com/office/drawing/2014/main" id="{3D11F63B-585E-4E4A-920F-DE2FF623C86E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572">
              <a:extLst>
                <a:ext uri="{FF2B5EF4-FFF2-40B4-BE49-F238E27FC236}">
                  <a16:creationId xmlns:a16="http://schemas.microsoft.com/office/drawing/2014/main" id="{C812F4A2-8CC3-0848-8DA7-D62C9CB492F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573">
              <a:extLst>
                <a:ext uri="{FF2B5EF4-FFF2-40B4-BE49-F238E27FC236}">
                  <a16:creationId xmlns:a16="http://schemas.microsoft.com/office/drawing/2014/main" id="{AA13EED9-BF14-B04F-8648-6AD69E2A9F3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574">
              <a:extLst>
                <a:ext uri="{FF2B5EF4-FFF2-40B4-BE49-F238E27FC236}">
                  <a16:creationId xmlns:a16="http://schemas.microsoft.com/office/drawing/2014/main" id="{92F19E8B-A3C0-2148-83B2-02F5A5F81A6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Oval 575">
              <a:extLst>
                <a:ext uri="{FF2B5EF4-FFF2-40B4-BE49-F238E27FC236}">
                  <a16:creationId xmlns:a16="http://schemas.microsoft.com/office/drawing/2014/main" id="{6B420478-F862-EA4E-9444-B393F686CAAA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Oval 576">
              <a:extLst>
                <a:ext uri="{FF2B5EF4-FFF2-40B4-BE49-F238E27FC236}">
                  <a16:creationId xmlns:a16="http://schemas.microsoft.com/office/drawing/2014/main" id="{348CE1A2-AACC-B34D-AEE1-A2D90A2A4CE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577">
              <a:extLst>
                <a:ext uri="{FF2B5EF4-FFF2-40B4-BE49-F238E27FC236}">
                  <a16:creationId xmlns:a16="http://schemas.microsoft.com/office/drawing/2014/main" id="{03C5E3DF-4324-E948-ABF7-2F131EA1F4D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578">
              <a:extLst>
                <a:ext uri="{FF2B5EF4-FFF2-40B4-BE49-F238E27FC236}">
                  <a16:creationId xmlns:a16="http://schemas.microsoft.com/office/drawing/2014/main" id="{D6F4732F-9568-814A-AB1F-81FF82543AA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579">
              <a:extLst>
                <a:ext uri="{FF2B5EF4-FFF2-40B4-BE49-F238E27FC236}">
                  <a16:creationId xmlns:a16="http://schemas.microsoft.com/office/drawing/2014/main" id="{9B1C9105-D822-9B48-BFC7-CEC6480684D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580">
              <a:extLst>
                <a:ext uri="{FF2B5EF4-FFF2-40B4-BE49-F238E27FC236}">
                  <a16:creationId xmlns:a16="http://schemas.microsoft.com/office/drawing/2014/main" id="{0860DF95-7279-3B40-AF81-7B9DFE717A5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581">
              <a:extLst>
                <a:ext uri="{FF2B5EF4-FFF2-40B4-BE49-F238E27FC236}">
                  <a16:creationId xmlns:a16="http://schemas.microsoft.com/office/drawing/2014/main" id="{9B7A86C1-DEF5-3345-BE0D-B6119C6136B8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582">
              <a:extLst>
                <a:ext uri="{FF2B5EF4-FFF2-40B4-BE49-F238E27FC236}">
                  <a16:creationId xmlns:a16="http://schemas.microsoft.com/office/drawing/2014/main" id="{2B261455-CFF0-234C-8FD8-AFF4E537831C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583">
              <a:extLst>
                <a:ext uri="{FF2B5EF4-FFF2-40B4-BE49-F238E27FC236}">
                  <a16:creationId xmlns:a16="http://schemas.microsoft.com/office/drawing/2014/main" id="{A133A999-98AF-5240-8A99-79450A5E2FD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10" name="Group 584">
            <a:extLst>
              <a:ext uri="{FF2B5EF4-FFF2-40B4-BE49-F238E27FC236}">
                <a16:creationId xmlns:a16="http://schemas.microsoft.com/office/drawing/2014/main" id="{700B8F7F-B17E-2A42-B3E7-1AE0CF49BAFB}"/>
              </a:ext>
            </a:extLst>
          </p:cNvPr>
          <p:cNvGrpSpPr/>
          <p:nvPr/>
        </p:nvGrpSpPr>
        <p:grpSpPr>
          <a:xfrm rot="20392131">
            <a:off x="3293218" y="1858679"/>
            <a:ext cx="674631" cy="93053"/>
            <a:chOff x="2850515" y="2977176"/>
            <a:chExt cx="2730765" cy="451824"/>
          </a:xfrm>
        </p:grpSpPr>
        <p:sp>
          <p:nvSpPr>
            <p:cNvPr id="811" name="Rectangle 585">
              <a:extLst>
                <a:ext uri="{FF2B5EF4-FFF2-40B4-BE49-F238E27FC236}">
                  <a16:creationId xmlns:a16="http://schemas.microsoft.com/office/drawing/2014/main" id="{8E17546C-F793-FF47-81E2-BCA3E00CA948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Rectangle 586">
              <a:extLst>
                <a:ext uri="{FF2B5EF4-FFF2-40B4-BE49-F238E27FC236}">
                  <a16:creationId xmlns:a16="http://schemas.microsoft.com/office/drawing/2014/main" id="{459882FA-94D4-CC46-A59A-C895E1B9B795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587">
              <a:extLst>
                <a:ext uri="{FF2B5EF4-FFF2-40B4-BE49-F238E27FC236}">
                  <a16:creationId xmlns:a16="http://schemas.microsoft.com/office/drawing/2014/main" id="{DC2D7375-B173-B842-A401-FF6E8D33007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588">
              <a:extLst>
                <a:ext uri="{FF2B5EF4-FFF2-40B4-BE49-F238E27FC236}">
                  <a16:creationId xmlns:a16="http://schemas.microsoft.com/office/drawing/2014/main" id="{75207199-FCEB-D340-84FC-EBD23B60C9BF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589">
              <a:extLst>
                <a:ext uri="{FF2B5EF4-FFF2-40B4-BE49-F238E27FC236}">
                  <a16:creationId xmlns:a16="http://schemas.microsoft.com/office/drawing/2014/main" id="{BF20A903-2601-2F40-A800-4165AA3B660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Right Triangle 590">
              <a:extLst>
                <a:ext uri="{FF2B5EF4-FFF2-40B4-BE49-F238E27FC236}">
                  <a16:creationId xmlns:a16="http://schemas.microsoft.com/office/drawing/2014/main" id="{0256612C-90D2-6B4F-824F-D87F1D065329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Freeform 591">
              <a:extLst>
                <a:ext uri="{FF2B5EF4-FFF2-40B4-BE49-F238E27FC236}">
                  <a16:creationId xmlns:a16="http://schemas.microsoft.com/office/drawing/2014/main" id="{F2ED6D1F-53D1-6C45-A153-28C4C0DB73A9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592">
              <a:extLst>
                <a:ext uri="{FF2B5EF4-FFF2-40B4-BE49-F238E27FC236}">
                  <a16:creationId xmlns:a16="http://schemas.microsoft.com/office/drawing/2014/main" id="{E42890D1-9A0D-D542-BEF1-79065E6AF7A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593">
              <a:extLst>
                <a:ext uri="{FF2B5EF4-FFF2-40B4-BE49-F238E27FC236}">
                  <a16:creationId xmlns:a16="http://schemas.microsoft.com/office/drawing/2014/main" id="{FF1B7C51-3B54-F844-800C-D2A43AAE7C6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594">
              <a:extLst>
                <a:ext uri="{FF2B5EF4-FFF2-40B4-BE49-F238E27FC236}">
                  <a16:creationId xmlns:a16="http://schemas.microsoft.com/office/drawing/2014/main" id="{ABA3FE73-89BB-254F-B776-03D9CC0EA250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595">
              <a:extLst>
                <a:ext uri="{FF2B5EF4-FFF2-40B4-BE49-F238E27FC236}">
                  <a16:creationId xmlns:a16="http://schemas.microsoft.com/office/drawing/2014/main" id="{5A5544DB-CDF6-E548-9AD3-53EBC127886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596">
              <a:extLst>
                <a:ext uri="{FF2B5EF4-FFF2-40B4-BE49-F238E27FC236}">
                  <a16:creationId xmlns:a16="http://schemas.microsoft.com/office/drawing/2014/main" id="{17B3CF35-F5BB-1547-9C75-0FFF7860057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597">
              <a:extLst>
                <a:ext uri="{FF2B5EF4-FFF2-40B4-BE49-F238E27FC236}">
                  <a16:creationId xmlns:a16="http://schemas.microsoft.com/office/drawing/2014/main" id="{8A0DDDC7-9584-3746-80CB-418CE7C088B5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598">
              <a:extLst>
                <a:ext uri="{FF2B5EF4-FFF2-40B4-BE49-F238E27FC236}">
                  <a16:creationId xmlns:a16="http://schemas.microsoft.com/office/drawing/2014/main" id="{D4FAFC5B-347A-DD4D-90D7-46188612706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599">
              <a:extLst>
                <a:ext uri="{FF2B5EF4-FFF2-40B4-BE49-F238E27FC236}">
                  <a16:creationId xmlns:a16="http://schemas.microsoft.com/office/drawing/2014/main" id="{C5004FF9-5BC2-1842-8BAF-F4BC0A8B58A1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600">
              <a:extLst>
                <a:ext uri="{FF2B5EF4-FFF2-40B4-BE49-F238E27FC236}">
                  <a16:creationId xmlns:a16="http://schemas.microsoft.com/office/drawing/2014/main" id="{D0EF9F11-2710-AE43-B254-0A0A0BD5736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601">
              <a:extLst>
                <a:ext uri="{FF2B5EF4-FFF2-40B4-BE49-F238E27FC236}">
                  <a16:creationId xmlns:a16="http://schemas.microsoft.com/office/drawing/2014/main" id="{CED26E7F-7856-5541-97F3-35A36CDC423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602">
              <a:extLst>
                <a:ext uri="{FF2B5EF4-FFF2-40B4-BE49-F238E27FC236}">
                  <a16:creationId xmlns:a16="http://schemas.microsoft.com/office/drawing/2014/main" id="{4D0D3DE8-22EF-F34F-8C9D-6E4ABCDDFC0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603">
              <a:extLst>
                <a:ext uri="{FF2B5EF4-FFF2-40B4-BE49-F238E27FC236}">
                  <a16:creationId xmlns:a16="http://schemas.microsoft.com/office/drawing/2014/main" id="{0669DE01-9199-6B4D-9A29-FAE1353B1E52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604">
              <a:extLst>
                <a:ext uri="{FF2B5EF4-FFF2-40B4-BE49-F238E27FC236}">
                  <a16:creationId xmlns:a16="http://schemas.microsoft.com/office/drawing/2014/main" id="{9E3557F8-7D5A-5944-BEFE-80AF7ABBF861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605">
              <a:extLst>
                <a:ext uri="{FF2B5EF4-FFF2-40B4-BE49-F238E27FC236}">
                  <a16:creationId xmlns:a16="http://schemas.microsoft.com/office/drawing/2014/main" id="{CCB71D18-E86C-F643-9AA8-E30B57D2F82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606">
              <a:extLst>
                <a:ext uri="{FF2B5EF4-FFF2-40B4-BE49-F238E27FC236}">
                  <a16:creationId xmlns:a16="http://schemas.microsoft.com/office/drawing/2014/main" id="{86CD7144-D96C-314F-AD83-5041A2AAA53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607">
              <a:extLst>
                <a:ext uri="{FF2B5EF4-FFF2-40B4-BE49-F238E27FC236}">
                  <a16:creationId xmlns:a16="http://schemas.microsoft.com/office/drawing/2014/main" id="{331E95FA-5888-8848-857C-930CA8811F6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608">
              <a:extLst>
                <a:ext uri="{FF2B5EF4-FFF2-40B4-BE49-F238E27FC236}">
                  <a16:creationId xmlns:a16="http://schemas.microsoft.com/office/drawing/2014/main" id="{EB4E7198-50D5-DF47-B72C-E0D7E801362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609">
              <a:extLst>
                <a:ext uri="{FF2B5EF4-FFF2-40B4-BE49-F238E27FC236}">
                  <a16:creationId xmlns:a16="http://schemas.microsoft.com/office/drawing/2014/main" id="{76C2011B-1A13-3E4D-BAFB-3EE1517214E9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6" name="Oval 610">
              <a:extLst>
                <a:ext uri="{FF2B5EF4-FFF2-40B4-BE49-F238E27FC236}">
                  <a16:creationId xmlns:a16="http://schemas.microsoft.com/office/drawing/2014/main" id="{9B1F9F10-AE86-EE44-BE82-7B508F1C30B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7" name="Oval 611">
              <a:extLst>
                <a:ext uri="{FF2B5EF4-FFF2-40B4-BE49-F238E27FC236}">
                  <a16:creationId xmlns:a16="http://schemas.microsoft.com/office/drawing/2014/main" id="{C3D824D7-1F5E-554A-B8FA-82776842F88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Oval 612">
              <a:extLst>
                <a:ext uri="{FF2B5EF4-FFF2-40B4-BE49-F238E27FC236}">
                  <a16:creationId xmlns:a16="http://schemas.microsoft.com/office/drawing/2014/main" id="{91CA3354-846B-A44A-AB1F-F9F6F03B480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613">
              <a:extLst>
                <a:ext uri="{FF2B5EF4-FFF2-40B4-BE49-F238E27FC236}">
                  <a16:creationId xmlns:a16="http://schemas.microsoft.com/office/drawing/2014/main" id="{BB9B255A-FF88-0847-8C5D-6149E8AC9F39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614">
              <a:extLst>
                <a:ext uri="{FF2B5EF4-FFF2-40B4-BE49-F238E27FC236}">
                  <a16:creationId xmlns:a16="http://schemas.microsoft.com/office/drawing/2014/main" id="{8591B458-FF51-5642-8850-8F53A1860ED2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615">
              <a:extLst>
                <a:ext uri="{FF2B5EF4-FFF2-40B4-BE49-F238E27FC236}">
                  <a16:creationId xmlns:a16="http://schemas.microsoft.com/office/drawing/2014/main" id="{5482C28E-0E12-6347-AC36-734516BFD6F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Oval 616">
              <a:extLst>
                <a:ext uri="{FF2B5EF4-FFF2-40B4-BE49-F238E27FC236}">
                  <a16:creationId xmlns:a16="http://schemas.microsoft.com/office/drawing/2014/main" id="{ED786A1E-E142-1547-A65B-5A81B34F0EC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Oval 617">
              <a:extLst>
                <a:ext uri="{FF2B5EF4-FFF2-40B4-BE49-F238E27FC236}">
                  <a16:creationId xmlns:a16="http://schemas.microsoft.com/office/drawing/2014/main" id="{2C95674F-DF8C-CA45-B5B0-BC29327AF6E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618">
              <a:extLst>
                <a:ext uri="{FF2B5EF4-FFF2-40B4-BE49-F238E27FC236}">
                  <a16:creationId xmlns:a16="http://schemas.microsoft.com/office/drawing/2014/main" id="{F675F4BC-6F2A-2945-8990-01FF6B20E44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619">
              <a:extLst>
                <a:ext uri="{FF2B5EF4-FFF2-40B4-BE49-F238E27FC236}">
                  <a16:creationId xmlns:a16="http://schemas.microsoft.com/office/drawing/2014/main" id="{A1C6D5BF-0F50-C349-B5E9-AA404F4CFCD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620">
              <a:extLst>
                <a:ext uri="{FF2B5EF4-FFF2-40B4-BE49-F238E27FC236}">
                  <a16:creationId xmlns:a16="http://schemas.microsoft.com/office/drawing/2014/main" id="{8A1B785E-5EBB-2741-A11B-E2F2BA64924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621">
              <a:extLst>
                <a:ext uri="{FF2B5EF4-FFF2-40B4-BE49-F238E27FC236}">
                  <a16:creationId xmlns:a16="http://schemas.microsoft.com/office/drawing/2014/main" id="{8C0B3355-D953-5148-95E0-4446A6DCEE4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622">
              <a:extLst>
                <a:ext uri="{FF2B5EF4-FFF2-40B4-BE49-F238E27FC236}">
                  <a16:creationId xmlns:a16="http://schemas.microsoft.com/office/drawing/2014/main" id="{A0C10479-4E7D-CD41-8315-605914FD7E2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623">
              <a:extLst>
                <a:ext uri="{FF2B5EF4-FFF2-40B4-BE49-F238E27FC236}">
                  <a16:creationId xmlns:a16="http://schemas.microsoft.com/office/drawing/2014/main" id="{86C7BF80-FB0C-B844-93F7-54E821DED6D2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624">
              <a:extLst>
                <a:ext uri="{FF2B5EF4-FFF2-40B4-BE49-F238E27FC236}">
                  <a16:creationId xmlns:a16="http://schemas.microsoft.com/office/drawing/2014/main" id="{C6013B00-E263-C443-A8BE-FB48D4572D0A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851" name="Rettangolo 47">
            <a:extLst>
              <a:ext uri="{FF2B5EF4-FFF2-40B4-BE49-F238E27FC236}">
                <a16:creationId xmlns:a16="http://schemas.microsoft.com/office/drawing/2014/main" id="{54CA46E0-D36C-7C4D-BFDA-D19F94893D50}"/>
              </a:ext>
            </a:extLst>
          </p:cNvPr>
          <p:cNvSpPr/>
          <p:nvPr/>
        </p:nvSpPr>
        <p:spPr>
          <a:xfrm>
            <a:off x="3004490" y="66120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852" name="Rettangolo 48">
            <a:extLst>
              <a:ext uri="{FF2B5EF4-FFF2-40B4-BE49-F238E27FC236}">
                <a16:creationId xmlns:a16="http://schemas.microsoft.com/office/drawing/2014/main" id="{9A1D7411-982A-654C-8571-16E04BAFDCD4}"/>
              </a:ext>
            </a:extLst>
          </p:cNvPr>
          <p:cNvSpPr/>
          <p:nvPr/>
        </p:nvSpPr>
        <p:spPr>
          <a:xfrm>
            <a:off x="1143855" y="1222187"/>
            <a:ext cx="102143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Ir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pic>
        <p:nvPicPr>
          <p:cNvPr id="290" name="Picture 289">
            <a:extLst>
              <a:ext uri="{FF2B5EF4-FFF2-40B4-BE49-F238E27FC236}">
                <a16:creationId xmlns:a16="http://schemas.microsoft.com/office/drawing/2014/main" id="{2DD07240-8BAD-784D-9DBC-24C588D4C6DE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6060171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" name="Picture 10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372696" y="2928446"/>
            <a:ext cx="3429866" cy="2682871"/>
          </a:xfrm>
          <a:prstGeom prst="rect">
            <a:avLst/>
          </a:prstGeom>
        </p:spPr>
      </p:pic>
      <p:pic>
        <p:nvPicPr>
          <p:cNvPr id="71" name="Picture 70" descr="Screen Shot 2015-10-28 at 11.08.57.pn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7331" y="3115913"/>
            <a:ext cx="3185364" cy="2220159"/>
          </a:xfrm>
          <a:prstGeom prst="rect">
            <a:avLst/>
          </a:prstGeom>
        </p:spPr>
      </p:pic>
      <p:sp>
        <p:nvSpPr>
          <p:cNvPr id="91" name="Rectangle 90"/>
          <p:cNvSpPr/>
          <p:nvPr/>
        </p:nvSpPr>
        <p:spPr>
          <a:xfrm>
            <a:off x="951746" y="3220913"/>
            <a:ext cx="2235200" cy="582789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6" name="Rectangle 95"/>
          <p:cNvSpPr/>
          <p:nvPr/>
        </p:nvSpPr>
        <p:spPr>
          <a:xfrm>
            <a:off x="963035" y="4100197"/>
            <a:ext cx="2235200" cy="479146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4" name="Rectangle 103"/>
          <p:cNvSpPr/>
          <p:nvPr/>
        </p:nvSpPr>
        <p:spPr>
          <a:xfrm>
            <a:off x="3802897" y="4010159"/>
            <a:ext cx="2305878" cy="485029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02" name="Rettangolo 47"/>
          <p:cNvSpPr/>
          <p:nvPr/>
        </p:nvSpPr>
        <p:spPr>
          <a:xfrm>
            <a:off x="3738030" y="3671605"/>
            <a:ext cx="145745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</a:t>
            </a:r>
            <a:r>
              <a: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111" name="Rectangle 110"/>
          <p:cNvSpPr/>
          <p:nvPr/>
        </p:nvSpPr>
        <p:spPr>
          <a:xfrm>
            <a:off x="975801" y="3788976"/>
            <a:ext cx="2186093" cy="300759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14" name="Rettangolo 47"/>
          <p:cNvSpPr/>
          <p:nvPr/>
        </p:nvSpPr>
        <p:spPr>
          <a:xfrm>
            <a:off x="1901314" y="4129545"/>
            <a:ext cx="145745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</a:t>
            </a:r>
            <a:r>
              <a: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grpSp>
        <p:nvGrpSpPr>
          <p:cNvPr id="63" name="Group 6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0" name="Rectangle 69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88" name="Picture 87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90" name="Picture 89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47" name="Rettangolo 47"/>
          <p:cNvSpPr/>
          <p:nvPr/>
        </p:nvSpPr>
        <p:spPr>
          <a:xfrm>
            <a:off x="925869" y="4627294"/>
            <a:ext cx="2251927" cy="307777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0.5                                   6</a:t>
            </a:r>
          </a:p>
        </p:txBody>
      </p:sp>
      <p:sp>
        <p:nvSpPr>
          <p:cNvPr id="48" name="Rettangolo 47"/>
          <p:cNvSpPr/>
          <p:nvPr/>
        </p:nvSpPr>
        <p:spPr>
          <a:xfrm>
            <a:off x="3747531" y="5028467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2                            6Å</a:t>
            </a:r>
          </a:p>
        </p:txBody>
      </p:sp>
      <p:cxnSp>
        <p:nvCxnSpPr>
          <p:cNvPr id="50" name="Connettore 2 30"/>
          <p:cNvCxnSpPr/>
          <p:nvPr/>
        </p:nvCxnSpPr>
        <p:spPr>
          <a:xfrm flipH="1">
            <a:off x="6140580" y="4263917"/>
            <a:ext cx="785358" cy="11928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" name="TextBox 50"/>
          <p:cNvSpPr txBox="1"/>
          <p:nvPr/>
        </p:nvSpPr>
        <p:spPr>
          <a:xfrm>
            <a:off x="6874069" y="4068007"/>
            <a:ext cx="304892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Symbol" charset="2"/>
                <a:ea typeface="Symbol" charset="2"/>
                <a:cs typeface="Symbol" charset="2"/>
              </a:rPr>
              <a:t>q</a:t>
            </a:r>
          </a:p>
        </p:txBody>
      </p:sp>
      <p:sp>
        <p:nvSpPr>
          <p:cNvPr id="341" name="Rectangle 83"/>
          <p:cNvSpPr>
            <a:spLocks noChangeArrowheads="1"/>
          </p:cNvSpPr>
          <p:nvPr/>
        </p:nvSpPr>
        <p:spPr bwMode="auto">
          <a:xfrm>
            <a:off x="6322759" y="714161"/>
            <a:ext cx="5821885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it-IT" sz="1600" dirty="0" err="1">
                <a:latin typeface="Avenir Book"/>
              </a:rPr>
              <a:t>Dependence</a:t>
            </a:r>
            <a:r>
              <a:rPr lang="it-IT" sz="1600" dirty="0">
                <a:latin typeface="Avenir Book"/>
              </a:rPr>
              <a:t> of the </a:t>
            </a:r>
            <a:r>
              <a:rPr lang="it-IT" sz="1600" dirty="0" err="1">
                <a:latin typeface="Avenir Book"/>
              </a:rPr>
              <a:t>q-resolution</a:t>
            </a:r>
            <a:r>
              <a:rPr lang="it-IT" sz="1600" dirty="0">
                <a:latin typeface="Avenir Book"/>
              </a:rPr>
              <a:t> on detector </a:t>
            </a:r>
            <a:r>
              <a:rPr lang="it-IT" sz="1600" dirty="0" err="1">
                <a:latin typeface="Avenir Book"/>
              </a:rPr>
              <a:t>spatial</a:t>
            </a:r>
            <a:r>
              <a:rPr lang="it-IT" sz="1600" dirty="0">
                <a:latin typeface="Avenir Book"/>
              </a:rPr>
              <a:t> </a:t>
            </a:r>
            <a:r>
              <a:rPr lang="it-IT" sz="1600" dirty="0" err="1">
                <a:latin typeface="Avenir Book"/>
              </a:rPr>
              <a:t>resolution</a:t>
            </a:r>
            <a:endParaRPr lang="it-IT" sz="1600" dirty="0">
              <a:latin typeface="Avenir Book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43" name="CasellaDiTesto 1"/>
              <p:cNvSpPr txBox="1"/>
              <p:nvPr/>
            </p:nvSpPr>
            <p:spPr>
              <a:xfrm>
                <a:off x="7450032" y="1247967"/>
                <a:ext cx="1312282" cy="51982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it-IT" b="0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𝑞</m:t>
                      </m:r>
                      <m:r>
                        <a:rPr lang="it-IT" b="0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= </m:t>
                      </m:r>
                      <m:f>
                        <m:fPr>
                          <m:ctrlP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4</m:t>
                          </m:r>
                          <m: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𝜋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en-US" dirty="0">
                              <a:solidFill>
                                <a:srgbClr val="FF0000"/>
                              </a:solidFill>
                              <a:latin typeface="Symbol" charset="2"/>
                              <a:cs typeface="Symbol" charset="2"/>
                            </a:rPr>
                            <m:t>l</m:t>
                          </m:r>
                        </m:den>
                      </m:f>
                      <m:func>
                        <m:funcPr>
                          <m:ctrlP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t-IT" b="0" i="0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sin</m:t>
                          </m:r>
                        </m:fName>
                        <m:e>
                          <m: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𝜃</m:t>
                          </m:r>
                        </m:e>
                      </m:func>
                    </m:oMath>
                  </m:oMathPara>
                </a14:m>
                <a:endParaRPr lang="it-IT" dirty="0">
                  <a:solidFill>
                    <a:srgbClr val="FF0000"/>
                  </a:solidFill>
                </a:endParaRPr>
              </a:p>
            </p:txBody>
          </p:sp>
        </mc:Choice>
        <mc:Fallback xmlns="">
          <p:sp>
            <p:nvSpPr>
              <p:cNvPr id="343" name="CasellaDiTesto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50032" y="1247967"/>
                <a:ext cx="1312282" cy="519822"/>
              </a:xfrm>
              <a:prstGeom prst="rect">
                <a:avLst/>
              </a:prstGeom>
              <a:blipFill>
                <a:blip r:embed="rId6"/>
                <a:stretch>
                  <a:fillRect l="-3846" r="-2885" b="-11905"/>
                </a:stretch>
              </a:blipFill>
            </p:spPr>
            <p:txBody>
              <a:bodyPr/>
              <a:lstStyle/>
              <a:p>
                <a:r>
                  <a:rPr lang="sv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/>
          <p:cNvSpPr txBox="1"/>
          <p:nvPr/>
        </p:nvSpPr>
        <p:spPr>
          <a:xfrm>
            <a:off x="8914984" y="1327788"/>
            <a:ext cx="31813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 data reduction </a:t>
            </a:r>
          </a:p>
        </p:txBody>
      </p:sp>
      <p:sp>
        <p:nvSpPr>
          <p:cNvPr id="344" name="Rectangle 343">
            <a:extLst>
              <a:ext uri="{FF2B5EF4-FFF2-40B4-BE49-F238E27FC236}">
                <a16:creationId xmlns:a16="http://schemas.microsoft.com/office/drawing/2014/main" id="{B31A3BA6-E507-B34B-B3A7-2328789C949B}"/>
              </a:ext>
            </a:extLst>
          </p:cNvPr>
          <p:cNvSpPr/>
          <p:nvPr/>
        </p:nvSpPr>
        <p:spPr>
          <a:xfrm>
            <a:off x="0" y="6380"/>
            <a:ext cx="389529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Iridium</a:t>
            </a:r>
          </a:p>
        </p:txBody>
      </p:sp>
      <p:sp>
        <p:nvSpPr>
          <p:cNvPr id="347" name="Rectangle 346">
            <a:extLst>
              <a:ext uri="{FF2B5EF4-FFF2-40B4-BE49-F238E27FC236}">
                <a16:creationId xmlns:a16="http://schemas.microsoft.com/office/drawing/2014/main" id="{F79DB7CF-A3A9-7845-9E0C-A5CE920D03B1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sp>
        <p:nvSpPr>
          <p:cNvPr id="609" name="Rettangolo 37">
            <a:extLst>
              <a:ext uri="{FF2B5EF4-FFF2-40B4-BE49-F238E27FC236}">
                <a16:creationId xmlns:a16="http://schemas.microsoft.com/office/drawing/2014/main" id="{14CCA891-5CEE-A946-B431-2E35D572A3F7}"/>
              </a:ext>
            </a:extLst>
          </p:cNvPr>
          <p:cNvSpPr/>
          <p:nvPr/>
        </p:nvSpPr>
        <p:spPr>
          <a:xfrm>
            <a:off x="1366486" y="156586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10" name="Rettangolo 37">
            <a:extLst>
              <a:ext uri="{FF2B5EF4-FFF2-40B4-BE49-F238E27FC236}">
                <a16:creationId xmlns:a16="http://schemas.microsoft.com/office/drawing/2014/main" id="{1DF98EBB-D4AE-9546-82B2-96BFB29BED67}"/>
              </a:ext>
            </a:extLst>
          </p:cNvPr>
          <p:cNvSpPr/>
          <p:nvPr/>
        </p:nvSpPr>
        <p:spPr>
          <a:xfrm>
            <a:off x="380247" y="1700312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11" name="Rettangolo 14">
            <a:extLst>
              <a:ext uri="{FF2B5EF4-FFF2-40B4-BE49-F238E27FC236}">
                <a16:creationId xmlns:a16="http://schemas.microsoft.com/office/drawing/2014/main" id="{96E34EBE-2AF7-C44B-B275-87B4BD65D5B7}"/>
              </a:ext>
            </a:extLst>
          </p:cNvPr>
          <p:cNvSpPr/>
          <p:nvPr/>
        </p:nvSpPr>
        <p:spPr>
          <a:xfrm>
            <a:off x="1283603" y="2016812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12" name="Connettore 2 30">
            <a:extLst>
              <a:ext uri="{FF2B5EF4-FFF2-40B4-BE49-F238E27FC236}">
                <a16:creationId xmlns:a16="http://schemas.microsoft.com/office/drawing/2014/main" id="{955C4FEC-54F3-754E-81BA-BAED0E483C23}"/>
              </a:ext>
            </a:extLst>
          </p:cNvPr>
          <p:cNvCxnSpPr/>
          <p:nvPr/>
        </p:nvCxnSpPr>
        <p:spPr>
          <a:xfrm>
            <a:off x="239160" y="1352284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4" name="Rettangolo 37">
            <a:extLst>
              <a:ext uri="{FF2B5EF4-FFF2-40B4-BE49-F238E27FC236}">
                <a16:creationId xmlns:a16="http://schemas.microsoft.com/office/drawing/2014/main" id="{A3C4F3CA-223A-B645-B132-5E84DAC33337}"/>
              </a:ext>
            </a:extLst>
          </p:cNvPr>
          <p:cNvSpPr/>
          <p:nvPr/>
        </p:nvSpPr>
        <p:spPr>
          <a:xfrm>
            <a:off x="2141927" y="186088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15" name="Rettangolo 34">
            <a:extLst>
              <a:ext uri="{FF2B5EF4-FFF2-40B4-BE49-F238E27FC236}">
                <a16:creationId xmlns:a16="http://schemas.microsoft.com/office/drawing/2014/main" id="{B7B57CD7-A066-F84D-A302-E636DC66A558}"/>
              </a:ext>
            </a:extLst>
          </p:cNvPr>
          <p:cNvSpPr/>
          <p:nvPr/>
        </p:nvSpPr>
        <p:spPr>
          <a:xfrm>
            <a:off x="428234" y="2267366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16" name="Connettore 2 30">
            <a:extLst>
              <a:ext uri="{FF2B5EF4-FFF2-40B4-BE49-F238E27FC236}">
                <a16:creationId xmlns:a16="http://schemas.microsoft.com/office/drawing/2014/main" id="{48222FFD-1B21-544A-8971-83338DF99C6A}"/>
              </a:ext>
            </a:extLst>
          </p:cNvPr>
          <p:cNvCxnSpPr/>
          <p:nvPr/>
        </p:nvCxnSpPr>
        <p:spPr>
          <a:xfrm flipV="1">
            <a:off x="1764790" y="1414425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7" name="Rettangolo 38">
            <a:extLst>
              <a:ext uri="{FF2B5EF4-FFF2-40B4-BE49-F238E27FC236}">
                <a16:creationId xmlns:a16="http://schemas.microsoft.com/office/drawing/2014/main" id="{9CCD8BA7-D682-B149-BB36-54E3775F23C1}"/>
              </a:ext>
            </a:extLst>
          </p:cNvPr>
          <p:cNvSpPr/>
          <p:nvPr/>
        </p:nvSpPr>
        <p:spPr>
          <a:xfrm flipV="1">
            <a:off x="1473073" y="1876520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18" name="TextBox 83">
            <a:extLst>
              <a:ext uri="{FF2B5EF4-FFF2-40B4-BE49-F238E27FC236}">
                <a16:creationId xmlns:a16="http://schemas.microsoft.com/office/drawing/2014/main" id="{5CA1DCD7-B223-7844-BBBE-48D8F0A00CE7}"/>
              </a:ext>
            </a:extLst>
          </p:cNvPr>
          <p:cNvSpPr txBox="1"/>
          <p:nvPr/>
        </p:nvSpPr>
        <p:spPr>
          <a:xfrm>
            <a:off x="2277470" y="1667256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19" name="TextBox 84">
            <a:extLst>
              <a:ext uri="{FF2B5EF4-FFF2-40B4-BE49-F238E27FC236}">
                <a16:creationId xmlns:a16="http://schemas.microsoft.com/office/drawing/2014/main" id="{4360ADED-3BD7-DA44-8F15-66ED3EEBFBA9}"/>
              </a:ext>
            </a:extLst>
          </p:cNvPr>
          <p:cNvSpPr txBox="1"/>
          <p:nvPr/>
        </p:nvSpPr>
        <p:spPr>
          <a:xfrm>
            <a:off x="593318" y="1653625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20" name="Arc 85">
            <a:extLst>
              <a:ext uri="{FF2B5EF4-FFF2-40B4-BE49-F238E27FC236}">
                <a16:creationId xmlns:a16="http://schemas.microsoft.com/office/drawing/2014/main" id="{1EBB9EBB-2689-0645-9FBF-C699FB211BC0}"/>
              </a:ext>
            </a:extLst>
          </p:cNvPr>
          <p:cNvSpPr/>
          <p:nvPr/>
        </p:nvSpPr>
        <p:spPr>
          <a:xfrm>
            <a:off x="1111528" y="1629978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1" name="Arc 86">
            <a:extLst>
              <a:ext uri="{FF2B5EF4-FFF2-40B4-BE49-F238E27FC236}">
                <a16:creationId xmlns:a16="http://schemas.microsoft.com/office/drawing/2014/main" id="{6FB8FAB6-1BE4-CD43-87D8-71B43A32AB01}"/>
              </a:ext>
            </a:extLst>
          </p:cNvPr>
          <p:cNvSpPr/>
          <p:nvPr/>
        </p:nvSpPr>
        <p:spPr>
          <a:xfrm>
            <a:off x="1855532" y="1719534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22" name="Rettangolo 47">
            <a:extLst>
              <a:ext uri="{FF2B5EF4-FFF2-40B4-BE49-F238E27FC236}">
                <a16:creationId xmlns:a16="http://schemas.microsoft.com/office/drawing/2014/main" id="{E6CA66AA-254C-6F4D-859A-4F988E2CB4CB}"/>
              </a:ext>
            </a:extLst>
          </p:cNvPr>
          <p:cNvSpPr/>
          <p:nvPr/>
        </p:nvSpPr>
        <p:spPr>
          <a:xfrm>
            <a:off x="1078401" y="814160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23" name="Connettore 2 30">
            <a:extLst>
              <a:ext uri="{FF2B5EF4-FFF2-40B4-BE49-F238E27FC236}">
                <a16:creationId xmlns:a16="http://schemas.microsoft.com/office/drawing/2014/main" id="{A28A8B85-14BF-DB42-8BE0-A0AF747B9D97}"/>
              </a:ext>
            </a:extLst>
          </p:cNvPr>
          <p:cNvCxnSpPr/>
          <p:nvPr/>
        </p:nvCxnSpPr>
        <p:spPr>
          <a:xfrm>
            <a:off x="270951" y="1645657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4" name="Rettangolo 37">
            <a:extLst>
              <a:ext uri="{FF2B5EF4-FFF2-40B4-BE49-F238E27FC236}">
                <a16:creationId xmlns:a16="http://schemas.microsoft.com/office/drawing/2014/main" id="{9F968203-F004-4445-BAF2-FB59CFFA08B6}"/>
              </a:ext>
            </a:extLst>
          </p:cNvPr>
          <p:cNvSpPr/>
          <p:nvPr/>
        </p:nvSpPr>
        <p:spPr>
          <a:xfrm>
            <a:off x="381784" y="950717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25" name="Connettore 2 30">
            <a:extLst>
              <a:ext uri="{FF2B5EF4-FFF2-40B4-BE49-F238E27FC236}">
                <a16:creationId xmlns:a16="http://schemas.microsoft.com/office/drawing/2014/main" id="{596FA736-AAED-4943-B3EC-77A5232435F3}"/>
              </a:ext>
            </a:extLst>
          </p:cNvPr>
          <p:cNvCxnSpPr/>
          <p:nvPr/>
        </p:nvCxnSpPr>
        <p:spPr>
          <a:xfrm flipV="1">
            <a:off x="1738721" y="1676861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6" name="Rettangolo 37">
            <a:extLst>
              <a:ext uri="{FF2B5EF4-FFF2-40B4-BE49-F238E27FC236}">
                <a16:creationId xmlns:a16="http://schemas.microsoft.com/office/drawing/2014/main" id="{63C82FC7-DDC1-4C42-A671-13575C31D516}"/>
              </a:ext>
            </a:extLst>
          </p:cNvPr>
          <p:cNvSpPr/>
          <p:nvPr/>
        </p:nvSpPr>
        <p:spPr>
          <a:xfrm>
            <a:off x="2152378" y="122012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27" name="Rettangolo 15">
            <a:extLst>
              <a:ext uri="{FF2B5EF4-FFF2-40B4-BE49-F238E27FC236}">
                <a16:creationId xmlns:a16="http://schemas.microsoft.com/office/drawing/2014/main" id="{563D1CFB-6D54-AE41-A14F-793BF5688356}"/>
              </a:ext>
            </a:extLst>
          </p:cNvPr>
          <p:cNvSpPr/>
          <p:nvPr/>
        </p:nvSpPr>
        <p:spPr>
          <a:xfrm>
            <a:off x="3279177" y="100576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628" name="Group 113">
            <a:extLst>
              <a:ext uri="{FF2B5EF4-FFF2-40B4-BE49-F238E27FC236}">
                <a16:creationId xmlns:a16="http://schemas.microsoft.com/office/drawing/2014/main" id="{C0089756-DC54-B14B-B5BC-C5B4E852F4BF}"/>
              </a:ext>
            </a:extLst>
          </p:cNvPr>
          <p:cNvGrpSpPr/>
          <p:nvPr/>
        </p:nvGrpSpPr>
        <p:grpSpPr>
          <a:xfrm rot="20392131">
            <a:off x="3346485" y="1139192"/>
            <a:ext cx="674631" cy="93053"/>
            <a:chOff x="2850515" y="2977176"/>
            <a:chExt cx="2730765" cy="451824"/>
          </a:xfrm>
        </p:grpSpPr>
        <p:sp>
          <p:nvSpPr>
            <p:cNvPr id="629" name="Rectangle 114">
              <a:extLst>
                <a:ext uri="{FF2B5EF4-FFF2-40B4-BE49-F238E27FC236}">
                  <a16:creationId xmlns:a16="http://schemas.microsoft.com/office/drawing/2014/main" id="{CEA236CB-94D0-724F-B179-CC82F2A5D5B3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0" name="Rectangle 118">
              <a:extLst>
                <a:ext uri="{FF2B5EF4-FFF2-40B4-BE49-F238E27FC236}">
                  <a16:creationId xmlns:a16="http://schemas.microsoft.com/office/drawing/2014/main" id="{715F5DC2-E1FA-7F46-A2AC-52A2A477C4EF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1" name="Oval 124">
              <a:extLst>
                <a:ext uri="{FF2B5EF4-FFF2-40B4-BE49-F238E27FC236}">
                  <a16:creationId xmlns:a16="http://schemas.microsoft.com/office/drawing/2014/main" id="{2A978543-4DC4-614E-82DE-1BBCCB51A43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2" name="Oval 125">
              <a:extLst>
                <a:ext uri="{FF2B5EF4-FFF2-40B4-BE49-F238E27FC236}">
                  <a16:creationId xmlns:a16="http://schemas.microsoft.com/office/drawing/2014/main" id="{DE6CF2AC-E532-6047-A992-FBD955820ADC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3" name="Oval 126">
              <a:extLst>
                <a:ext uri="{FF2B5EF4-FFF2-40B4-BE49-F238E27FC236}">
                  <a16:creationId xmlns:a16="http://schemas.microsoft.com/office/drawing/2014/main" id="{0D102131-7F3B-594A-92F6-634DFE509F5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4" name="Right Triangle 127">
              <a:extLst>
                <a:ext uri="{FF2B5EF4-FFF2-40B4-BE49-F238E27FC236}">
                  <a16:creationId xmlns:a16="http://schemas.microsoft.com/office/drawing/2014/main" id="{5B02663B-62D9-1247-950D-5976A86CE5CA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5" name="Freeform 128">
              <a:extLst>
                <a:ext uri="{FF2B5EF4-FFF2-40B4-BE49-F238E27FC236}">
                  <a16:creationId xmlns:a16="http://schemas.microsoft.com/office/drawing/2014/main" id="{249DAC35-E0D3-E541-8906-A6E33C2572B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6" name="Oval 129">
              <a:extLst>
                <a:ext uri="{FF2B5EF4-FFF2-40B4-BE49-F238E27FC236}">
                  <a16:creationId xmlns:a16="http://schemas.microsoft.com/office/drawing/2014/main" id="{D4A9A5EF-2BB9-B14B-A0D2-65DD0CC70B1E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7" name="Oval 137">
              <a:extLst>
                <a:ext uri="{FF2B5EF4-FFF2-40B4-BE49-F238E27FC236}">
                  <a16:creationId xmlns:a16="http://schemas.microsoft.com/office/drawing/2014/main" id="{04FA5A44-22F1-3942-8784-0880D2387CE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8" name="Oval 139">
              <a:extLst>
                <a:ext uri="{FF2B5EF4-FFF2-40B4-BE49-F238E27FC236}">
                  <a16:creationId xmlns:a16="http://schemas.microsoft.com/office/drawing/2014/main" id="{2AD29764-C7FA-B446-80DE-8A82EB7FC2D0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9" name="Oval 140">
              <a:extLst>
                <a:ext uri="{FF2B5EF4-FFF2-40B4-BE49-F238E27FC236}">
                  <a16:creationId xmlns:a16="http://schemas.microsoft.com/office/drawing/2014/main" id="{AD92A9F0-C0B3-514B-9176-6F1CE6D6415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0" name="Oval 141">
              <a:extLst>
                <a:ext uri="{FF2B5EF4-FFF2-40B4-BE49-F238E27FC236}">
                  <a16:creationId xmlns:a16="http://schemas.microsoft.com/office/drawing/2014/main" id="{DA083DE8-928B-F24D-B934-906F540B207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1" name="Oval 142">
              <a:extLst>
                <a:ext uri="{FF2B5EF4-FFF2-40B4-BE49-F238E27FC236}">
                  <a16:creationId xmlns:a16="http://schemas.microsoft.com/office/drawing/2014/main" id="{56C227B4-4B8C-FE42-A6FF-0078C8617339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2" name="Oval 143">
              <a:extLst>
                <a:ext uri="{FF2B5EF4-FFF2-40B4-BE49-F238E27FC236}">
                  <a16:creationId xmlns:a16="http://schemas.microsoft.com/office/drawing/2014/main" id="{9258C4EB-8404-EB47-9688-9EC0D3F4118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3" name="Oval 144">
              <a:extLst>
                <a:ext uri="{FF2B5EF4-FFF2-40B4-BE49-F238E27FC236}">
                  <a16:creationId xmlns:a16="http://schemas.microsoft.com/office/drawing/2014/main" id="{C2FF5720-730F-B94A-A26F-BF3B32AE2552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4" name="Oval 146">
              <a:extLst>
                <a:ext uri="{FF2B5EF4-FFF2-40B4-BE49-F238E27FC236}">
                  <a16:creationId xmlns:a16="http://schemas.microsoft.com/office/drawing/2014/main" id="{5606432C-8DA1-1544-B3B7-980BD904E7D6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5" name="Oval 147">
              <a:extLst>
                <a:ext uri="{FF2B5EF4-FFF2-40B4-BE49-F238E27FC236}">
                  <a16:creationId xmlns:a16="http://schemas.microsoft.com/office/drawing/2014/main" id="{BD5B1A07-88D5-1540-BFA5-534FE477945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6" name="Oval 148">
              <a:extLst>
                <a:ext uri="{FF2B5EF4-FFF2-40B4-BE49-F238E27FC236}">
                  <a16:creationId xmlns:a16="http://schemas.microsoft.com/office/drawing/2014/main" id="{438FEC46-DB72-884F-BBE8-6E4FAD63F27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7" name="Oval 149">
              <a:extLst>
                <a:ext uri="{FF2B5EF4-FFF2-40B4-BE49-F238E27FC236}">
                  <a16:creationId xmlns:a16="http://schemas.microsoft.com/office/drawing/2014/main" id="{BF544D5C-A3CF-1546-80AF-C1D63171D671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8" name="Oval 150">
              <a:extLst>
                <a:ext uri="{FF2B5EF4-FFF2-40B4-BE49-F238E27FC236}">
                  <a16:creationId xmlns:a16="http://schemas.microsoft.com/office/drawing/2014/main" id="{09A66D84-0B51-9541-A5F4-75E037E5995B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9" name="Oval 151">
              <a:extLst>
                <a:ext uri="{FF2B5EF4-FFF2-40B4-BE49-F238E27FC236}">
                  <a16:creationId xmlns:a16="http://schemas.microsoft.com/office/drawing/2014/main" id="{E82B7D9E-A4EE-6040-9951-944B21BE4CB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0" name="Oval 152">
              <a:extLst>
                <a:ext uri="{FF2B5EF4-FFF2-40B4-BE49-F238E27FC236}">
                  <a16:creationId xmlns:a16="http://schemas.microsoft.com/office/drawing/2014/main" id="{30A7DA30-BB8F-A543-B7CC-7D6B4BECB619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1" name="Oval 153">
              <a:extLst>
                <a:ext uri="{FF2B5EF4-FFF2-40B4-BE49-F238E27FC236}">
                  <a16:creationId xmlns:a16="http://schemas.microsoft.com/office/drawing/2014/main" id="{B761D9D5-79D1-5E4C-8E7F-7E2851E64D6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2" name="Oval 154">
              <a:extLst>
                <a:ext uri="{FF2B5EF4-FFF2-40B4-BE49-F238E27FC236}">
                  <a16:creationId xmlns:a16="http://schemas.microsoft.com/office/drawing/2014/main" id="{C4918B1D-5DE2-E145-A6EB-25924D7FA99F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3" name="Oval 155">
              <a:extLst>
                <a:ext uri="{FF2B5EF4-FFF2-40B4-BE49-F238E27FC236}">
                  <a16:creationId xmlns:a16="http://schemas.microsoft.com/office/drawing/2014/main" id="{994116FF-92E3-A141-849F-ACB24D109E5D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4" name="Oval 156">
              <a:extLst>
                <a:ext uri="{FF2B5EF4-FFF2-40B4-BE49-F238E27FC236}">
                  <a16:creationId xmlns:a16="http://schemas.microsoft.com/office/drawing/2014/main" id="{FB0758A2-1C91-0841-9066-ABB101D60EC3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5" name="Oval 157">
              <a:extLst>
                <a:ext uri="{FF2B5EF4-FFF2-40B4-BE49-F238E27FC236}">
                  <a16:creationId xmlns:a16="http://schemas.microsoft.com/office/drawing/2014/main" id="{72E09EE5-23C8-7249-8EB5-A6C1BF36BB8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6" name="Oval 158">
              <a:extLst>
                <a:ext uri="{FF2B5EF4-FFF2-40B4-BE49-F238E27FC236}">
                  <a16:creationId xmlns:a16="http://schemas.microsoft.com/office/drawing/2014/main" id="{B29A41DA-834C-3843-9F8D-DA3098CCB46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7" name="Oval 159">
              <a:extLst>
                <a:ext uri="{FF2B5EF4-FFF2-40B4-BE49-F238E27FC236}">
                  <a16:creationId xmlns:a16="http://schemas.microsoft.com/office/drawing/2014/main" id="{D1F0B206-138E-AA45-8B8A-FD3F9E463E6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8" name="Oval 160">
              <a:extLst>
                <a:ext uri="{FF2B5EF4-FFF2-40B4-BE49-F238E27FC236}">
                  <a16:creationId xmlns:a16="http://schemas.microsoft.com/office/drawing/2014/main" id="{B0BBC85F-FF20-E045-94D4-21F09D5EF69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9" name="Oval 161">
              <a:extLst>
                <a:ext uri="{FF2B5EF4-FFF2-40B4-BE49-F238E27FC236}">
                  <a16:creationId xmlns:a16="http://schemas.microsoft.com/office/drawing/2014/main" id="{E8D65352-C92D-E843-A9A8-73D72A2BC22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0" name="Oval 162">
              <a:extLst>
                <a:ext uri="{FF2B5EF4-FFF2-40B4-BE49-F238E27FC236}">
                  <a16:creationId xmlns:a16="http://schemas.microsoft.com/office/drawing/2014/main" id="{FB919745-02CF-2848-A97B-9D470428619A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1" name="Oval 163">
              <a:extLst>
                <a:ext uri="{FF2B5EF4-FFF2-40B4-BE49-F238E27FC236}">
                  <a16:creationId xmlns:a16="http://schemas.microsoft.com/office/drawing/2014/main" id="{A98CDDFB-EBCE-6F4C-828E-F3FCFDF1869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2" name="Oval 164">
              <a:extLst>
                <a:ext uri="{FF2B5EF4-FFF2-40B4-BE49-F238E27FC236}">
                  <a16:creationId xmlns:a16="http://schemas.microsoft.com/office/drawing/2014/main" id="{A6F00FD5-AA28-FA48-8D9E-86984FF7D44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3" name="Oval 165">
              <a:extLst>
                <a:ext uri="{FF2B5EF4-FFF2-40B4-BE49-F238E27FC236}">
                  <a16:creationId xmlns:a16="http://schemas.microsoft.com/office/drawing/2014/main" id="{E50E3E88-516B-1941-9FA6-05F7C4949A4F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4" name="Oval 166">
              <a:extLst>
                <a:ext uri="{FF2B5EF4-FFF2-40B4-BE49-F238E27FC236}">
                  <a16:creationId xmlns:a16="http://schemas.microsoft.com/office/drawing/2014/main" id="{634470D4-8536-9245-AF96-0D1D996D643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5" name="Oval 167">
              <a:extLst>
                <a:ext uri="{FF2B5EF4-FFF2-40B4-BE49-F238E27FC236}">
                  <a16:creationId xmlns:a16="http://schemas.microsoft.com/office/drawing/2014/main" id="{53DB8714-CBB5-EB4D-A494-D8117B803549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6" name="Oval 168">
              <a:extLst>
                <a:ext uri="{FF2B5EF4-FFF2-40B4-BE49-F238E27FC236}">
                  <a16:creationId xmlns:a16="http://schemas.microsoft.com/office/drawing/2014/main" id="{9C74B1CF-B8BD-1D42-902C-52F160260B8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Oval 169">
              <a:extLst>
                <a:ext uri="{FF2B5EF4-FFF2-40B4-BE49-F238E27FC236}">
                  <a16:creationId xmlns:a16="http://schemas.microsoft.com/office/drawing/2014/main" id="{B1FD877B-5D22-B44C-AA3E-39C2E9BE6EB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170">
              <a:extLst>
                <a:ext uri="{FF2B5EF4-FFF2-40B4-BE49-F238E27FC236}">
                  <a16:creationId xmlns:a16="http://schemas.microsoft.com/office/drawing/2014/main" id="{AA07FB4E-840F-9849-B3D2-6EFFC4DBFA3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69" name="Group 171">
            <a:extLst>
              <a:ext uri="{FF2B5EF4-FFF2-40B4-BE49-F238E27FC236}">
                <a16:creationId xmlns:a16="http://schemas.microsoft.com/office/drawing/2014/main" id="{E334272B-84E6-BA4F-B14F-0C7D0082FFF1}"/>
              </a:ext>
            </a:extLst>
          </p:cNvPr>
          <p:cNvGrpSpPr/>
          <p:nvPr/>
        </p:nvGrpSpPr>
        <p:grpSpPr>
          <a:xfrm rot="20392131">
            <a:off x="3353619" y="1288069"/>
            <a:ext cx="674631" cy="93053"/>
            <a:chOff x="2850515" y="2977176"/>
            <a:chExt cx="2730765" cy="451824"/>
          </a:xfrm>
        </p:grpSpPr>
        <p:sp>
          <p:nvSpPr>
            <p:cNvPr id="670" name="Rectangle 172">
              <a:extLst>
                <a:ext uri="{FF2B5EF4-FFF2-40B4-BE49-F238E27FC236}">
                  <a16:creationId xmlns:a16="http://schemas.microsoft.com/office/drawing/2014/main" id="{16499C57-6846-784F-8B1B-FCB98BC6E355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Rectangle 173">
              <a:extLst>
                <a:ext uri="{FF2B5EF4-FFF2-40B4-BE49-F238E27FC236}">
                  <a16:creationId xmlns:a16="http://schemas.microsoft.com/office/drawing/2014/main" id="{AE9FB936-3B82-3C47-A771-EB557ECC8FE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Oval 174">
              <a:extLst>
                <a:ext uri="{FF2B5EF4-FFF2-40B4-BE49-F238E27FC236}">
                  <a16:creationId xmlns:a16="http://schemas.microsoft.com/office/drawing/2014/main" id="{2200A081-F981-B649-A66F-BA163BBBD84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175">
              <a:extLst>
                <a:ext uri="{FF2B5EF4-FFF2-40B4-BE49-F238E27FC236}">
                  <a16:creationId xmlns:a16="http://schemas.microsoft.com/office/drawing/2014/main" id="{7A27D524-F087-E244-93A7-2DF157F9541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176">
              <a:extLst>
                <a:ext uri="{FF2B5EF4-FFF2-40B4-BE49-F238E27FC236}">
                  <a16:creationId xmlns:a16="http://schemas.microsoft.com/office/drawing/2014/main" id="{024416A2-2F9A-9E44-BDC4-406637DDF167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Right Triangle 177">
              <a:extLst>
                <a:ext uri="{FF2B5EF4-FFF2-40B4-BE49-F238E27FC236}">
                  <a16:creationId xmlns:a16="http://schemas.microsoft.com/office/drawing/2014/main" id="{C61ED26A-30C9-C047-99DD-42AA8FBD700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Freeform 178">
              <a:extLst>
                <a:ext uri="{FF2B5EF4-FFF2-40B4-BE49-F238E27FC236}">
                  <a16:creationId xmlns:a16="http://schemas.microsoft.com/office/drawing/2014/main" id="{2E3F42FD-B5DA-4446-908C-6D689255FE0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79">
              <a:extLst>
                <a:ext uri="{FF2B5EF4-FFF2-40B4-BE49-F238E27FC236}">
                  <a16:creationId xmlns:a16="http://schemas.microsoft.com/office/drawing/2014/main" id="{1B310C4E-AF87-8543-A2B3-DCEB2F579ACC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Oval 180">
              <a:extLst>
                <a:ext uri="{FF2B5EF4-FFF2-40B4-BE49-F238E27FC236}">
                  <a16:creationId xmlns:a16="http://schemas.microsoft.com/office/drawing/2014/main" id="{51F00C0E-62A2-EE49-A3D8-ABB4CBC5491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Oval 181">
              <a:extLst>
                <a:ext uri="{FF2B5EF4-FFF2-40B4-BE49-F238E27FC236}">
                  <a16:creationId xmlns:a16="http://schemas.microsoft.com/office/drawing/2014/main" id="{53D45976-9537-724B-B231-43207358591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82">
              <a:extLst>
                <a:ext uri="{FF2B5EF4-FFF2-40B4-BE49-F238E27FC236}">
                  <a16:creationId xmlns:a16="http://schemas.microsoft.com/office/drawing/2014/main" id="{4761A68E-0CF2-6042-8586-37AA2D52E6A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83">
              <a:extLst>
                <a:ext uri="{FF2B5EF4-FFF2-40B4-BE49-F238E27FC236}">
                  <a16:creationId xmlns:a16="http://schemas.microsoft.com/office/drawing/2014/main" id="{EBD71762-337D-1548-85C8-BFFFD509B6E3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84">
              <a:extLst>
                <a:ext uri="{FF2B5EF4-FFF2-40B4-BE49-F238E27FC236}">
                  <a16:creationId xmlns:a16="http://schemas.microsoft.com/office/drawing/2014/main" id="{574EAF83-F38A-7740-81DB-805508F8BEE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85">
              <a:extLst>
                <a:ext uri="{FF2B5EF4-FFF2-40B4-BE49-F238E27FC236}">
                  <a16:creationId xmlns:a16="http://schemas.microsoft.com/office/drawing/2014/main" id="{5ADBF505-E943-2B4F-BBBF-337E648F2342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86">
              <a:extLst>
                <a:ext uri="{FF2B5EF4-FFF2-40B4-BE49-F238E27FC236}">
                  <a16:creationId xmlns:a16="http://schemas.microsoft.com/office/drawing/2014/main" id="{6376E625-A5AE-5947-9F5F-D6543D817AC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87">
              <a:extLst>
                <a:ext uri="{FF2B5EF4-FFF2-40B4-BE49-F238E27FC236}">
                  <a16:creationId xmlns:a16="http://schemas.microsoft.com/office/drawing/2014/main" id="{2A7004CF-E7DE-3843-A2A0-6C6350F844C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88">
              <a:extLst>
                <a:ext uri="{FF2B5EF4-FFF2-40B4-BE49-F238E27FC236}">
                  <a16:creationId xmlns:a16="http://schemas.microsoft.com/office/drawing/2014/main" id="{CC2D9425-B42E-A149-98C2-764A131D2714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89">
              <a:extLst>
                <a:ext uri="{FF2B5EF4-FFF2-40B4-BE49-F238E27FC236}">
                  <a16:creationId xmlns:a16="http://schemas.microsoft.com/office/drawing/2014/main" id="{EA3E3EEA-6C3B-4940-AFAF-7AD6E9D37B8B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90">
              <a:extLst>
                <a:ext uri="{FF2B5EF4-FFF2-40B4-BE49-F238E27FC236}">
                  <a16:creationId xmlns:a16="http://schemas.microsoft.com/office/drawing/2014/main" id="{BE6405A3-AE52-1D49-ADF2-01891EF03BFE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91">
              <a:extLst>
                <a:ext uri="{FF2B5EF4-FFF2-40B4-BE49-F238E27FC236}">
                  <a16:creationId xmlns:a16="http://schemas.microsoft.com/office/drawing/2014/main" id="{9D25DD4A-2D5E-764C-A90E-E29C58D9F39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92">
              <a:extLst>
                <a:ext uri="{FF2B5EF4-FFF2-40B4-BE49-F238E27FC236}">
                  <a16:creationId xmlns:a16="http://schemas.microsoft.com/office/drawing/2014/main" id="{DC12BF8F-BFBB-484C-BFD9-0388FC0A6B3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93">
              <a:extLst>
                <a:ext uri="{FF2B5EF4-FFF2-40B4-BE49-F238E27FC236}">
                  <a16:creationId xmlns:a16="http://schemas.microsoft.com/office/drawing/2014/main" id="{CDF87026-7166-B342-8AEB-6A94E74E39F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94">
              <a:extLst>
                <a:ext uri="{FF2B5EF4-FFF2-40B4-BE49-F238E27FC236}">
                  <a16:creationId xmlns:a16="http://schemas.microsoft.com/office/drawing/2014/main" id="{05D4E20C-CE1E-EE46-9469-28055A371626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95">
              <a:extLst>
                <a:ext uri="{FF2B5EF4-FFF2-40B4-BE49-F238E27FC236}">
                  <a16:creationId xmlns:a16="http://schemas.microsoft.com/office/drawing/2014/main" id="{FF83F8DF-562E-BD43-BD5C-764D541AFFE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96">
              <a:extLst>
                <a:ext uri="{FF2B5EF4-FFF2-40B4-BE49-F238E27FC236}">
                  <a16:creationId xmlns:a16="http://schemas.microsoft.com/office/drawing/2014/main" id="{D3994FFD-AA31-3640-B6B3-918742A8C40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97">
              <a:extLst>
                <a:ext uri="{FF2B5EF4-FFF2-40B4-BE49-F238E27FC236}">
                  <a16:creationId xmlns:a16="http://schemas.microsoft.com/office/drawing/2014/main" id="{9EACAEB7-3233-2246-A80C-7060E6835611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98">
              <a:extLst>
                <a:ext uri="{FF2B5EF4-FFF2-40B4-BE49-F238E27FC236}">
                  <a16:creationId xmlns:a16="http://schemas.microsoft.com/office/drawing/2014/main" id="{CC816A7A-8C1A-874C-B708-B3E83F1F244F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99">
              <a:extLst>
                <a:ext uri="{FF2B5EF4-FFF2-40B4-BE49-F238E27FC236}">
                  <a16:creationId xmlns:a16="http://schemas.microsoft.com/office/drawing/2014/main" id="{FA04E2E7-EC18-094C-92DE-E76883CACA92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200">
              <a:extLst>
                <a:ext uri="{FF2B5EF4-FFF2-40B4-BE49-F238E27FC236}">
                  <a16:creationId xmlns:a16="http://schemas.microsoft.com/office/drawing/2014/main" id="{51413668-B82C-B841-9B9E-546EF74A031C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201">
              <a:extLst>
                <a:ext uri="{FF2B5EF4-FFF2-40B4-BE49-F238E27FC236}">
                  <a16:creationId xmlns:a16="http://schemas.microsoft.com/office/drawing/2014/main" id="{D103F4C1-3AC6-EB4F-904A-FB873E3F5DE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202">
              <a:extLst>
                <a:ext uri="{FF2B5EF4-FFF2-40B4-BE49-F238E27FC236}">
                  <a16:creationId xmlns:a16="http://schemas.microsoft.com/office/drawing/2014/main" id="{C8E5C0D8-A2A2-B940-B829-F1162C943B1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203">
              <a:extLst>
                <a:ext uri="{FF2B5EF4-FFF2-40B4-BE49-F238E27FC236}">
                  <a16:creationId xmlns:a16="http://schemas.microsoft.com/office/drawing/2014/main" id="{52BE6508-6AFA-A549-9A35-C4E8820D751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204">
              <a:extLst>
                <a:ext uri="{FF2B5EF4-FFF2-40B4-BE49-F238E27FC236}">
                  <a16:creationId xmlns:a16="http://schemas.microsoft.com/office/drawing/2014/main" id="{16E19099-5998-B246-9FC1-FED823F65CF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205">
              <a:extLst>
                <a:ext uri="{FF2B5EF4-FFF2-40B4-BE49-F238E27FC236}">
                  <a16:creationId xmlns:a16="http://schemas.microsoft.com/office/drawing/2014/main" id="{9A7B48FE-9715-6C48-9BE2-630C8C0DA704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206">
              <a:extLst>
                <a:ext uri="{FF2B5EF4-FFF2-40B4-BE49-F238E27FC236}">
                  <a16:creationId xmlns:a16="http://schemas.microsoft.com/office/drawing/2014/main" id="{748953C3-5B11-2B46-AF96-E9119A04F19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207">
              <a:extLst>
                <a:ext uri="{FF2B5EF4-FFF2-40B4-BE49-F238E27FC236}">
                  <a16:creationId xmlns:a16="http://schemas.microsoft.com/office/drawing/2014/main" id="{AEE11EB9-9794-A84D-9DAF-6C855343261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208">
              <a:extLst>
                <a:ext uri="{FF2B5EF4-FFF2-40B4-BE49-F238E27FC236}">
                  <a16:creationId xmlns:a16="http://schemas.microsoft.com/office/drawing/2014/main" id="{1A7280F2-397E-6C4D-A45E-24924F89C4D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209">
              <a:extLst>
                <a:ext uri="{FF2B5EF4-FFF2-40B4-BE49-F238E27FC236}">
                  <a16:creationId xmlns:a16="http://schemas.microsoft.com/office/drawing/2014/main" id="{6EEC457E-25D2-AC4A-9A21-3037193434B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210">
              <a:extLst>
                <a:ext uri="{FF2B5EF4-FFF2-40B4-BE49-F238E27FC236}">
                  <a16:creationId xmlns:a16="http://schemas.microsoft.com/office/drawing/2014/main" id="{4891A330-2F82-7340-8AC9-353F9B27B75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211">
              <a:extLst>
                <a:ext uri="{FF2B5EF4-FFF2-40B4-BE49-F238E27FC236}">
                  <a16:creationId xmlns:a16="http://schemas.microsoft.com/office/drawing/2014/main" id="{76A1A8BF-F553-0E48-A334-5788A3147C3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0" name="Group 212">
            <a:extLst>
              <a:ext uri="{FF2B5EF4-FFF2-40B4-BE49-F238E27FC236}">
                <a16:creationId xmlns:a16="http://schemas.microsoft.com/office/drawing/2014/main" id="{0B4BCFCF-29CC-A347-ACDE-7430D5BC5C47}"/>
              </a:ext>
            </a:extLst>
          </p:cNvPr>
          <p:cNvGrpSpPr/>
          <p:nvPr/>
        </p:nvGrpSpPr>
        <p:grpSpPr>
          <a:xfrm rot="20392131">
            <a:off x="3351410" y="1431568"/>
            <a:ext cx="674631" cy="93053"/>
            <a:chOff x="2850515" y="2977176"/>
            <a:chExt cx="2730765" cy="451824"/>
          </a:xfrm>
        </p:grpSpPr>
        <p:sp>
          <p:nvSpPr>
            <p:cNvPr id="711" name="Rectangle 213">
              <a:extLst>
                <a:ext uri="{FF2B5EF4-FFF2-40B4-BE49-F238E27FC236}">
                  <a16:creationId xmlns:a16="http://schemas.microsoft.com/office/drawing/2014/main" id="{20DA777E-1233-CE43-AF37-1CAB6B0029C3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Rectangle 214">
              <a:extLst>
                <a:ext uri="{FF2B5EF4-FFF2-40B4-BE49-F238E27FC236}">
                  <a16:creationId xmlns:a16="http://schemas.microsoft.com/office/drawing/2014/main" id="{980BDB78-193A-AD46-94CE-627D321D34FC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Oval 215">
              <a:extLst>
                <a:ext uri="{FF2B5EF4-FFF2-40B4-BE49-F238E27FC236}">
                  <a16:creationId xmlns:a16="http://schemas.microsoft.com/office/drawing/2014/main" id="{6D9098F4-478C-9741-BDA5-7C1D389DA0CB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216">
              <a:extLst>
                <a:ext uri="{FF2B5EF4-FFF2-40B4-BE49-F238E27FC236}">
                  <a16:creationId xmlns:a16="http://schemas.microsoft.com/office/drawing/2014/main" id="{CA45D02A-F190-4B40-A708-111B54E9FCD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217">
              <a:extLst>
                <a:ext uri="{FF2B5EF4-FFF2-40B4-BE49-F238E27FC236}">
                  <a16:creationId xmlns:a16="http://schemas.microsoft.com/office/drawing/2014/main" id="{08A44B93-0D5E-4546-BAB5-9A7280A090A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Right Triangle 218">
              <a:extLst>
                <a:ext uri="{FF2B5EF4-FFF2-40B4-BE49-F238E27FC236}">
                  <a16:creationId xmlns:a16="http://schemas.microsoft.com/office/drawing/2014/main" id="{C63AD203-6F06-6642-92DD-00423CA1769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Freeform 219">
              <a:extLst>
                <a:ext uri="{FF2B5EF4-FFF2-40B4-BE49-F238E27FC236}">
                  <a16:creationId xmlns:a16="http://schemas.microsoft.com/office/drawing/2014/main" id="{1873C77B-4216-F647-8E89-2AB4DB3B3B5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220">
              <a:extLst>
                <a:ext uri="{FF2B5EF4-FFF2-40B4-BE49-F238E27FC236}">
                  <a16:creationId xmlns:a16="http://schemas.microsoft.com/office/drawing/2014/main" id="{BA2F96CB-5B28-0743-A8CD-9EA6DDC46D4D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Oval 221">
              <a:extLst>
                <a:ext uri="{FF2B5EF4-FFF2-40B4-BE49-F238E27FC236}">
                  <a16:creationId xmlns:a16="http://schemas.microsoft.com/office/drawing/2014/main" id="{3D183C77-99A2-1542-B2D2-D7F77141CB4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Oval 222">
              <a:extLst>
                <a:ext uri="{FF2B5EF4-FFF2-40B4-BE49-F238E27FC236}">
                  <a16:creationId xmlns:a16="http://schemas.microsoft.com/office/drawing/2014/main" id="{77CE87BC-40E9-3444-BB5B-74DBD189427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223">
              <a:extLst>
                <a:ext uri="{FF2B5EF4-FFF2-40B4-BE49-F238E27FC236}">
                  <a16:creationId xmlns:a16="http://schemas.microsoft.com/office/drawing/2014/main" id="{818DECB9-3312-D144-B9EF-38F8D4CA52DB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224">
              <a:extLst>
                <a:ext uri="{FF2B5EF4-FFF2-40B4-BE49-F238E27FC236}">
                  <a16:creationId xmlns:a16="http://schemas.microsoft.com/office/drawing/2014/main" id="{6FFE9937-A8A4-0548-B0D4-3361CB374D8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225">
              <a:extLst>
                <a:ext uri="{FF2B5EF4-FFF2-40B4-BE49-F238E27FC236}">
                  <a16:creationId xmlns:a16="http://schemas.microsoft.com/office/drawing/2014/main" id="{4214D371-3558-D24C-B760-A49EB5993486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226">
              <a:extLst>
                <a:ext uri="{FF2B5EF4-FFF2-40B4-BE49-F238E27FC236}">
                  <a16:creationId xmlns:a16="http://schemas.microsoft.com/office/drawing/2014/main" id="{035BD01B-5FDB-F042-8388-38B5CE11D82F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227">
              <a:extLst>
                <a:ext uri="{FF2B5EF4-FFF2-40B4-BE49-F238E27FC236}">
                  <a16:creationId xmlns:a16="http://schemas.microsoft.com/office/drawing/2014/main" id="{ADFCA960-E8D4-0E42-AF79-7FFE0DA01E81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228">
              <a:extLst>
                <a:ext uri="{FF2B5EF4-FFF2-40B4-BE49-F238E27FC236}">
                  <a16:creationId xmlns:a16="http://schemas.microsoft.com/office/drawing/2014/main" id="{4432B6B4-D80B-3742-A761-4F327595F64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229">
              <a:extLst>
                <a:ext uri="{FF2B5EF4-FFF2-40B4-BE49-F238E27FC236}">
                  <a16:creationId xmlns:a16="http://schemas.microsoft.com/office/drawing/2014/main" id="{03359CB9-63A5-AA46-88FE-3D1DFA6137C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230">
              <a:extLst>
                <a:ext uri="{FF2B5EF4-FFF2-40B4-BE49-F238E27FC236}">
                  <a16:creationId xmlns:a16="http://schemas.microsoft.com/office/drawing/2014/main" id="{53FE48D2-4F23-A54A-991D-F60FFC559425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231">
              <a:extLst>
                <a:ext uri="{FF2B5EF4-FFF2-40B4-BE49-F238E27FC236}">
                  <a16:creationId xmlns:a16="http://schemas.microsoft.com/office/drawing/2014/main" id="{6FF89D34-0152-F444-94B1-54AC1C4BC5E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232">
              <a:extLst>
                <a:ext uri="{FF2B5EF4-FFF2-40B4-BE49-F238E27FC236}">
                  <a16:creationId xmlns:a16="http://schemas.microsoft.com/office/drawing/2014/main" id="{412D78F3-2750-E643-BED8-C2ABE66C1D54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233">
              <a:extLst>
                <a:ext uri="{FF2B5EF4-FFF2-40B4-BE49-F238E27FC236}">
                  <a16:creationId xmlns:a16="http://schemas.microsoft.com/office/drawing/2014/main" id="{E0A78CB3-FD4B-8B46-A050-B80313BE815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234">
              <a:extLst>
                <a:ext uri="{FF2B5EF4-FFF2-40B4-BE49-F238E27FC236}">
                  <a16:creationId xmlns:a16="http://schemas.microsoft.com/office/drawing/2014/main" id="{249B1882-FA04-EB4E-B389-02E144AA11B0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235">
              <a:extLst>
                <a:ext uri="{FF2B5EF4-FFF2-40B4-BE49-F238E27FC236}">
                  <a16:creationId xmlns:a16="http://schemas.microsoft.com/office/drawing/2014/main" id="{70FD278B-E43A-8544-A4AA-A4958E1E1BF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236">
              <a:extLst>
                <a:ext uri="{FF2B5EF4-FFF2-40B4-BE49-F238E27FC236}">
                  <a16:creationId xmlns:a16="http://schemas.microsoft.com/office/drawing/2014/main" id="{D60D5647-BCFC-FA47-B4D8-8AF4C046CD5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237">
              <a:extLst>
                <a:ext uri="{FF2B5EF4-FFF2-40B4-BE49-F238E27FC236}">
                  <a16:creationId xmlns:a16="http://schemas.microsoft.com/office/drawing/2014/main" id="{F229D4F8-4233-514D-9DC7-72A803DCA44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238">
              <a:extLst>
                <a:ext uri="{FF2B5EF4-FFF2-40B4-BE49-F238E27FC236}">
                  <a16:creationId xmlns:a16="http://schemas.microsoft.com/office/drawing/2014/main" id="{55223914-07B0-7143-A77C-8A7752D8182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239">
              <a:extLst>
                <a:ext uri="{FF2B5EF4-FFF2-40B4-BE49-F238E27FC236}">
                  <a16:creationId xmlns:a16="http://schemas.microsoft.com/office/drawing/2014/main" id="{D320FC7A-F8EC-6348-B5B2-543F9F1E56CD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240">
              <a:extLst>
                <a:ext uri="{FF2B5EF4-FFF2-40B4-BE49-F238E27FC236}">
                  <a16:creationId xmlns:a16="http://schemas.microsoft.com/office/drawing/2014/main" id="{224C9C24-F46A-7941-93E7-2C01B22BCFC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241">
              <a:extLst>
                <a:ext uri="{FF2B5EF4-FFF2-40B4-BE49-F238E27FC236}">
                  <a16:creationId xmlns:a16="http://schemas.microsoft.com/office/drawing/2014/main" id="{DA6EF823-A270-494A-BF76-75D14CBDF2C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242">
              <a:extLst>
                <a:ext uri="{FF2B5EF4-FFF2-40B4-BE49-F238E27FC236}">
                  <a16:creationId xmlns:a16="http://schemas.microsoft.com/office/drawing/2014/main" id="{B307C6CF-4E5B-9B4D-A087-43D43020E74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243">
              <a:extLst>
                <a:ext uri="{FF2B5EF4-FFF2-40B4-BE49-F238E27FC236}">
                  <a16:creationId xmlns:a16="http://schemas.microsoft.com/office/drawing/2014/main" id="{1DD5354E-75DC-1B44-AA99-4990E7C70F4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44">
              <a:extLst>
                <a:ext uri="{FF2B5EF4-FFF2-40B4-BE49-F238E27FC236}">
                  <a16:creationId xmlns:a16="http://schemas.microsoft.com/office/drawing/2014/main" id="{5DC56A43-F423-1146-85A0-A739732C87DB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45">
              <a:extLst>
                <a:ext uri="{FF2B5EF4-FFF2-40B4-BE49-F238E27FC236}">
                  <a16:creationId xmlns:a16="http://schemas.microsoft.com/office/drawing/2014/main" id="{823B2371-660D-EC4A-B81D-92D34C8C5070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46">
              <a:extLst>
                <a:ext uri="{FF2B5EF4-FFF2-40B4-BE49-F238E27FC236}">
                  <a16:creationId xmlns:a16="http://schemas.microsoft.com/office/drawing/2014/main" id="{1BECE22D-850B-E04A-B37B-BECBD5EA90F4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47">
              <a:extLst>
                <a:ext uri="{FF2B5EF4-FFF2-40B4-BE49-F238E27FC236}">
                  <a16:creationId xmlns:a16="http://schemas.microsoft.com/office/drawing/2014/main" id="{65833102-5FCF-8F42-8D7F-DE7348EBF59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48">
              <a:extLst>
                <a:ext uri="{FF2B5EF4-FFF2-40B4-BE49-F238E27FC236}">
                  <a16:creationId xmlns:a16="http://schemas.microsoft.com/office/drawing/2014/main" id="{70682D09-AC93-F04D-8093-9E5DC6CED629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249">
              <a:extLst>
                <a:ext uri="{FF2B5EF4-FFF2-40B4-BE49-F238E27FC236}">
                  <a16:creationId xmlns:a16="http://schemas.microsoft.com/office/drawing/2014/main" id="{2A387E27-8A19-874C-AACC-B184FC33F2B9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250">
              <a:extLst>
                <a:ext uri="{FF2B5EF4-FFF2-40B4-BE49-F238E27FC236}">
                  <a16:creationId xmlns:a16="http://schemas.microsoft.com/office/drawing/2014/main" id="{6452C1C0-9034-F44E-B49C-6CF6DF6A9E4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251">
              <a:extLst>
                <a:ext uri="{FF2B5EF4-FFF2-40B4-BE49-F238E27FC236}">
                  <a16:creationId xmlns:a16="http://schemas.microsoft.com/office/drawing/2014/main" id="{6999E456-4BFD-8247-9110-F4BA4D68BAC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52">
              <a:extLst>
                <a:ext uri="{FF2B5EF4-FFF2-40B4-BE49-F238E27FC236}">
                  <a16:creationId xmlns:a16="http://schemas.microsoft.com/office/drawing/2014/main" id="{A4D3139D-3DB8-BA48-9C9E-C859EE5E4B33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51" name="Group 253">
            <a:extLst>
              <a:ext uri="{FF2B5EF4-FFF2-40B4-BE49-F238E27FC236}">
                <a16:creationId xmlns:a16="http://schemas.microsoft.com/office/drawing/2014/main" id="{8580E0CD-EFAB-BA45-AAFE-7F743E30793B}"/>
              </a:ext>
            </a:extLst>
          </p:cNvPr>
          <p:cNvGrpSpPr/>
          <p:nvPr/>
        </p:nvGrpSpPr>
        <p:grpSpPr>
          <a:xfrm rot="20392131">
            <a:off x="3363006" y="1567203"/>
            <a:ext cx="674631" cy="93053"/>
            <a:chOff x="2850515" y="2977176"/>
            <a:chExt cx="2730765" cy="451824"/>
          </a:xfrm>
        </p:grpSpPr>
        <p:sp>
          <p:nvSpPr>
            <p:cNvPr id="752" name="Rectangle 254">
              <a:extLst>
                <a:ext uri="{FF2B5EF4-FFF2-40B4-BE49-F238E27FC236}">
                  <a16:creationId xmlns:a16="http://schemas.microsoft.com/office/drawing/2014/main" id="{E20EF778-62C9-FD4F-8EEF-1913C0553F3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Rectangle 255">
              <a:extLst>
                <a:ext uri="{FF2B5EF4-FFF2-40B4-BE49-F238E27FC236}">
                  <a16:creationId xmlns:a16="http://schemas.microsoft.com/office/drawing/2014/main" id="{CF9CF9E1-F9BF-F349-B3CF-8D745733430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4" name="Oval 256">
              <a:extLst>
                <a:ext uri="{FF2B5EF4-FFF2-40B4-BE49-F238E27FC236}">
                  <a16:creationId xmlns:a16="http://schemas.microsoft.com/office/drawing/2014/main" id="{7C30C1E5-99D8-9F44-8866-B0F1FB2FAFDB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5" name="Oval 257">
              <a:extLst>
                <a:ext uri="{FF2B5EF4-FFF2-40B4-BE49-F238E27FC236}">
                  <a16:creationId xmlns:a16="http://schemas.microsoft.com/office/drawing/2014/main" id="{5BE0A0B0-D411-2C4F-96A9-0CF1FBD9328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Oval 258">
              <a:extLst>
                <a:ext uri="{FF2B5EF4-FFF2-40B4-BE49-F238E27FC236}">
                  <a16:creationId xmlns:a16="http://schemas.microsoft.com/office/drawing/2014/main" id="{6B1744A5-FAD4-FE49-9D6F-2E401DB7441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Right Triangle 259">
              <a:extLst>
                <a:ext uri="{FF2B5EF4-FFF2-40B4-BE49-F238E27FC236}">
                  <a16:creationId xmlns:a16="http://schemas.microsoft.com/office/drawing/2014/main" id="{271F5A49-8BF1-0C4C-965D-2CB01B3E762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Freeform 260">
              <a:extLst>
                <a:ext uri="{FF2B5EF4-FFF2-40B4-BE49-F238E27FC236}">
                  <a16:creationId xmlns:a16="http://schemas.microsoft.com/office/drawing/2014/main" id="{3D0EDDA9-51D0-E14F-92DA-C3BEE991EF6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61">
              <a:extLst>
                <a:ext uri="{FF2B5EF4-FFF2-40B4-BE49-F238E27FC236}">
                  <a16:creationId xmlns:a16="http://schemas.microsoft.com/office/drawing/2014/main" id="{9C6A6E0A-1EB9-3242-9C1B-3886883E3F65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Oval 262">
              <a:extLst>
                <a:ext uri="{FF2B5EF4-FFF2-40B4-BE49-F238E27FC236}">
                  <a16:creationId xmlns:a16="http://schemas.microsoft.com/office/drawing/2014/main" id="{E594E93B-9F03-064C-AE43-B0D50D1DCF47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Oval 263">
              <a:extLst>
                <a:ext uri="{FF2B5EF4-FFF2-40B4-BE49-F238E27FC236}">
                  <a16:creationId xmlns:a16="http://schemas.microsoft.com/office/drawing/2014/main" id="{60B71F8E-381E-C14F-BB90-6A38F851EB59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64">
              <a:extLst>
                <a:ext uri="{FF2B5EF4-FFF2-40B4-BE49-F238E27FC236}">
                  <a16:creationId xmlns:a16="http://schemas.microsoft.com/office/drawing/2014/main" id="{29DE4F0F-7B09-0941-A601-BA5E9764C64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65">
              <a:extLst>
                <a:ext uri="{FF2B5EF4-FFF2-40B4-BE49-F238E27FC236}">
                  <a16:creationId xmlns:a16="http://schemas.microsoft.com/office/drawing/2014/main" id="{7F2F11D5-5851-064B-8C8F-2DEC195A14B5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66">
              <a:extLst>
                <a:ext uri="{FF2B5EF4-FFF2-40B4-BE49-F238E27FC236}">
                  <a16:creationId xmlns:a16="http://schemas.microsoft.com/office/drawing/2014/main" id="{BC8DC148-7DA6-3B42-81F2-07DBA2415D0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67">
              <a:extLst>
                <a:ext uri="{FF2B5EF4-FFF2-40B4-BE49-F238E27FC236}">
                  <a16:creationId xmlns:a16="http://schemas.microsoft.com/office/drawing/2014/main" id="{0D5E4E96-1BFE-014A-BA91-4A8787E06AF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68">
              <a:extLst>
                <a:ext uri="{FF2B5EF4-FFF2-40B4-BE49-F238E27FC236}">
                  <a16:creationId xmlns:a16="http://schemas.microsoft.com/office/drawing/2014/main" id="{8AC656BB-D0D7-8C4D-B797-86780DEE8C88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69">
              <a:extLst>
                <a:ext uri="{FF2B5EF4-FFF2-40B4-BE49-F238E27FC236}">
                  <a16:creationId xmlns:a16="http://schemas.microsoft.com/office/drawing/2014/main" id="{87F14A5B-4AAB-B04B-8324-B0E13E730CB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70">
              <a:extLst>
                <a:ext uri="{FF2B5EF4-FFF2-40B4-BE49-F238E27FC236}">
                  <a16:creationId xmlns:a16="http://schemas.microsoft.com/office/drawing/2014/main" id="{073C90A0-FE73-8043-B703-CEFA88C6E18A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71">
              <a:extLst>
                <a:ext uri="{FF2B5EF4-FFF2-40B4-BE49-F238E27FC236}">
                  <a16:creationId xmlns:a16="http://schemas.microsoft.com/office/drawing/2014/main" id="{C2D4CC19-F32B-2A4A-8FB0-9874F25FD8E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72">
              <a:extLst>
                <a:ext uri="{FF2B5EF4-FFF2-40B4-BE49-F238E27FC236}">
                  <a16:creationId xmlns:a16="http://schemas.microsoft.com/office/drawing/2014/main" id="{64E7B51F-BAA4-6F41-91FB-9B80D10F105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73">
              <a:extLst>
                <a:ext uri="{FF2B5EF4-FFF2-40B4-BE49-F238E27FC236}">
                  <a16:creationId xmlns:a16="http://schemas.microsoft.com/office/drawing/2014/main" id="{4A0734CC-18EA-914D-8AB4-43537FF7F71F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74">
              <a:extLst>
                <a:ext uri="{FF2B5EF4-FFF2-40B4-BE49-F238E27FC236}">
                  <a16:creationId xmlns:a16="http://schemas.microsoft.com/office/drawing/2014/main" id="{223B7D93-62F7-9C45-BF0E-F889E138908D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75">
              <a:extLst>
                <a:ext uri="{FF2B5EF4-FFF2-40B4-BE49-F238E27FC236}">
                  <a16:creationId xmlns:a16="http://schemas.microsoft.com/office/drawing/2014/main" id="{88F9869E-3E93-8549-931B-591013EA85C0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76">
              <a:extLst>
                <a:ext uri="{FF2B5EF4-FFF2-40B4-BE49-F238E27FC236}">
                  <a16:creationId xmlns:a16="http://schemas.microsoft.com/office/drawing/2014/main" id="{29EB9182-5E2D-1C45-80DE-881F31F4A896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77">
              <a:extLst>
                <a:ext uri="{FF2B5EF4-FFF2-40B4-BE49-F238E27FC236}">
                  <a16:creationId xmlns:a16="http://schemas.microsoft.com/office/drawing/2014/main" id="{AF07ABFE-1743-214B-82E5-B07B0F5CBA9A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78">
              <a:extLst>
                <a:ext uri="{FF2B5EF4-FFF2-40B4-BE49-F238E27FC236}">
                  <a16:creationId xmlns:a16="http://schemas.microsoft.com/office/drawing/2014/main" id="{CB75D511-3AC3-DE4D-B78C-0DC8E035B310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79">
              <a:extLst>
                <a:ext uri="{FF2B5EF4-FFF2-40B4-BE49-F238E27FC236}">
                  <a16:creationId xmlns:a16="http://schemas.microsoft.com/office/drawing/2014/main" id="{07CB8467-BBF1-3744-8D81-A43613EAB06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80">
              <a:extLst>
                <a:ext uri="{FF2B5EF4-FFF2-40B4-BE49-F238E27FC236}">
                  <a16:creationId xmlns:a16="http://schemas.microsoft.com/office/drawing/2014/main" id="{7A028362-27CC-B641-9F70-0A4174989A75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81">
              <a:extLst>
                <a:ext uri="{FF2B5EF4-FFF2-40B4-BE49-F238E27FC236}">
                  <a16:creationId xmlns:a16="http://schemas.microsoft.com/office/drawing/2014/main" id="{15C52E62-CCA5-7242-B5DA-660441B398B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82">
              <a:extLst>
                <a:ext uri="{FF2B5EF4-FFF2-40B4-BE49-F238E27FC236}">
                  <a16:creationId xmlns:a16="http://schemas.microsoft.com/office/drawing/2014/main" id="{4EFB5B5B-BE3E-3243-9564-AE870892DEB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83">
              <a:extLst>
                <a:ext uri="{FF2B5EF4-FFF2-40B4-BE49-F238E27FC236}">
                  <a16:creationId xmlns:a16="http://schemas.microsoft.com/office/drawing/2014/main" id="{FE924906-5EF7-CD4E-972B-97B6E18F0672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84">
              <a:extLst>
                <a:ext uri="{FF2B5EF4-FFF2-40B4-BE49-F238E27FC236}">
                  <a16:creationId xmlns:a16="http://schemas.microsoft.com/office/drawing/2014/main" id="{602E4DE1-07E2-FC4A-A71C-F1F37424D2AE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85">
              <a:extLst>
                <a:ext uri="{FF2B5EF4-FFF2-40B4-BE49-F238E27FC236}">
                  <a16:creationId xmlns:a16="http://schemas.microsoft.com/office/drawing/2014/main" id="{2EE49B1C-D67D-8A48-9E83-6B5CEED56C2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86">
              <a:extLst>
                <a:ext uri="{FF2B5EF4-FFF2-40B4-BE49-F238E27FC236}">
                  <a16:creationId xmlns:a16="http://schemas.microsoft.com/office/drawing/2014/main" id="{9D62FA7C-2066-5942-94C5-A1EB9AFE374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87">
              <a:extLst>
                <a:ext uri="{FF2B5EF4-FFF2-40B4-BE49-F238E27FC236}">
                  <a16:creationId xmlns:a16="http://schemas.microsoft.com/office/drawing/2014/main" id="{CDDB6358-44D0-E549-B765-C7510FD14A1A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88">
              <a:extLst>
                <a:ext uri="{FF2B5EF4-FFF2-40B4-BE49-F238E27FC236}">
                  <a16:creationId xmlns:a16="http://schemas.microsoft.com/office/drawing/2014/main" id="{C91BCDE3-A3B5-ED48-85B2-62955A5E2632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89">
              <a:extLst>
                <a:ext uri="{FF2B5EF4-FFF2-40B4-BE49-F238E27FC236}">
                  <a16:creationId xmlns:a16="http://schemas.microsoft.com/office/drawing/2014/main" id="{76CAC30D-AFF9-784E-A704-E3064896B0C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290">
              <a:extLst>
                <a:ext uri="{FF2B5EF4-FFF2-40B4-BE49-F238E27FC236}">
                  <a16:creationId xmlns:a16="http://schemas.microsoft.com/office/drawing/2014/main" id="{B4BB4BBB-32D5-EE4A-A247-8E91DAAB238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291">
              <a:extLst>
                <a:ext uri="{FF2B5EF4-FFF2-40B4-BE49-F238E27FC236}">
                  <a16:creationId xmlns:a16="http://schemas.microsoft.com/office/drawing/2014/main" id="{01AFD3A3-8702-8D44-9081-5A46280AC92E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292">
              <a:extLst>
                <a:ext uri="{FF2B5EF4-FFF2-40B4-BE49-F238E27FC236}">
                  <a16:creationId xmlns:a16="http://schemas.microsoft.com/office/drawing/2014/main" id="{8AF79828-9623-4C4A-9557-BFC3048441C7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93">
              <a:extLst>
                <a:ext uri="{FF2B5EF4-FFF2-40B4-BE49-F238E27FC236}">
                  <a16:creationId xmlns:a16="http://schemas.microsoft.com/office/drawing/2014/main" id="{E79D2935-7DDA-4144-8501-68DD22DEC6C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2" name="Group 294">
            <a:extLst>
              <a:ext uri="{FF2B5EF4-FFF2-40B4-BE49-F238E27FC236}">
                <a16:creationId xmlns:a16="http://schemas.microsoft.com/office/drawing/2014/main" id="{C4274689-79BC-3A4A-AA99-FF69157F15A2}"/>
              </a:ext>
            </a:extLst>
          </p:cNvPr>
          <p:cNvGrpSpPr/>
          <p:nvPr/>
        </p:nvGrpSpPr>
        <p:grpSpPr>
          <a:xfrm rot="20392131">
            <a:off x="3368801" y="1704663"/>
            <a:ext cx="674631" cy="93053"/>
            <a:chOff x="2850515" y="2977176"/>
            <a:chExt cx="2730765" cy="451824"/>
          </a:xfrm>
        </p:grpSpPr>
        <p:sp>
          <p:nvSpPr>
            <p:cNvPr id="793" name="Rectangle 295">
              <a:extLst>
                <a:ext uri="{FF2B5EF4-FFF2-40B4-BE49-F238E27FC236}">
                  <a16:creationId xmlns:a16="http://schemas.microsoft.com/office/drawing/2014/main" id="{B846A4CB-5F0E-AB4B-904C-0CA5592C7B9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Rectangle 296">
              <a:extLst>
                <a:ext uri="{FF2B5EF4-FFF2-40B4-BE49-F238E27FC236}">
                  <a16:creationId xmlns:a16="http://schemas.microsoft.com/office/drawing/2014/main" id="{CF8C7C3B-D74B-A14A-B11B-6CA5E67C205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5" name="Oval 297">
              <a:extLst>
                <a:ext uri="{FF2B5EF4-FFF2-40B4-BE49-F238E27FC236}">
                  <a16:creationId xmlns:a16="http://schemas.microsoft.com/office/drawing/2014/main" id="{A8A2C84B-B362-9442-BA1C-6B325EECA6A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6" name="Oval 298">
              <a:extLst>
                <a:ext uri="{FF2B5EF4-FFF2-40B4-BE49-F238E27FC236}">
                  <a16:creationId xmlns:a16="http://schemas.microsoft.com/office/drawing/2014/main" id="{90D16B0D-DCBC-4A47-AF1A-799564346AE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Oval 299">
              <a:extLst>
                <a:ext uri="{FF2B5EF4-FFF2-40B4-BE49-F238E27FC236}">
                  <a16:creationId xmlns:a16="http://schemas.microsoft.com/office/drawing/2014/main" id="{02FEE068-78F5-1949-B17B-39CB47ADEB8B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Right Triangle 300">
              <a:extLst>
                <a:ext uri="{FF2B5EF4-FFF2-40B4-BE49-F238E27FC236}">
                  <a16:creationId xmlns:a16="http://schemas.microsoft.com/office/drawing/2014/main" id="{F26EB426-3A1E-984B-8329-D019C3BFC43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Freeform 301">
              <a:extLst>
                <a:ext uri="{FF2B5EF4-FFF2-40B4-BE49-F238E27FC236}">
                  <a16:creationId xmlns:a16="http://schemas.microsoft.com/office/drawing/2014/main" id="{F9AC5334-8604-EC45-A3EF-08E2FE3527C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302">
              <a:extLst>
                <a:ext uri="{FF2B5EF4-FFF2-40B4-BE49-F238E27FC236}">
                  <a16:creationId xmlns:a16="http://schemas.microsoft.com/office/drawing/2014/main" id="{0A207263-7251-C64A-A14C-CC343DF1AA2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Oval 303">
              <a:extLst>
                <a:ext uri="{FF2B5EF4-FFF2-40B4-BE49-F238E27FC236}">
                  <a16:creationId xmlns:a16="http://schemas.microsoft.com/office/drawing/2014/main" id="{B6D059AA-447D-4048-89B1-6D8E0F27F46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Oval 304">
              <a:extLst>
                <a:ext uri="{FF2B5EF4-FFF2-40B4-BE49-F238E27FC236}">
                  <a16:creationId xmlns:a16="http://schemas.microsoft.com/office/drawing/2014/main" id="{E9814752-AD27-A548-9011-7F6CF090FE3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305">
              <a:extLst>
                <a:ext uri="{FF2B5EF4-FFF2-40B4-BE49-F238E27FC236}">
                  <a16:creationId xmlns:a16="http://schemas.microsoft.com/office/drawing/2014/main" id="{1AAB39F8-A639-6445-964B-FFDCCE4D9A5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306">
              <a:extLst>
                <a:ext uri="{FF2B5EF4-FFF2-40B4-BE49-F238E27FC236}">
                  <a16:creationId xmlns:a16="http://schemas.microsoft.com/office/drawing/2014/main" id="{3C57921E-E8B3-8647-8750-2211081B1659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307">
              <a:extLst>
                <a:ext uri="{FF2B5EF4-FFF2-40B4-BE49-F238E27FC236}">
                  <a16:creationId xmlns:a16="http://schemas.microsoft.com/office/drawing/2014/main" id="{010887B2-FF4D-AA46-994B-EBF20C8C4EB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308">
              <a:extLst>
                <a:ext uri="{FF2B5EF4-FFF2-40B4-BE49-F238E27FC236}">
                  <a16:creationId xmlns:a16="http://schemas.microsoft.com/office/drawing/2014/main" id="{243BD7CB-18E8-0E4C-885A-55B9C714B38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309">
              <a:extLst>
                <a:ext uri="{FF2B5EF4-FFF2-40B4-BE49-F238E27FC236}">
                  <a16:creationId xmlns:a16="http://schemas.microsoft.com/office/drawing/2014/main" id="{A9046B7E-B2E5-6C40-AD4C-9C5A197737D6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310">
              <a:extLst>
                <a:ext uri="{FF2B5EF4-FFF2-40B4-BE49-F238E27FC236}">
                  <a16:creationId xmlns:a16="http://schemas.microsoft.com/office/drawing/2014/main" id="{08C076E3-BA03-CC4A-A33F-CA2EBF353DA5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311">
              <a:extLst>
                <a:ext uri="{FF2B5EF4-FFF2-40B4-BE49-F238E27FC236}">
                  <a16:creationId xmlns:a16="http://schemas.microsoft.com/office/drawing/2014/main" id="{F0460AF0-6DCD-E248-B10D-9C090EA4E339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312">
              <a:extLst>
                <a:ext uri="{FF2B5EF4-FFF2-40B4-BE49-F238E27FC236}">
                  <a16:creationId xmlns:a16="http://schemas.microsoft.com/office/drawing/2014/main" id="{F8732221-A39E-6D4D-A49C-14611819253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313">
              <a:extLst>
                <a:ext uri="{FF2B5EF4-FFF2-40B4-BE49-F238E27FC236}">
                  <a16:creationId xmlns:a16="http://schemas.microsoft.com/office/drawing/2014/main" id="{5D0F51FB-D9CC-8C4E-A7D8-23A197C8B98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314">
              <a:extLst>
                <a:ext uri="{FF2B5EF4-FFF2-40B4-BE49-F238E27FC236}">
                  <a16:creationId xmlns:a16="http://schemas.microsoft.com/office/drawing/2014/main" id="{C45B46FD-963F-BB45-B8E6-BAF3F68F932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315">
              <a:extLst>
                <a:ext uri="{FF2B5EF4-FFF2-40B4-BE49-F238E27FC236}">
                  <a16:creationId xmlns:a16="http://schemas.microsoft.com/office/drawing/2014/main" id="{AF754C88-7E48-9844-B9BB-E04110807269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316">
              <a:extLst>
                <a:ext uri="{FF2B5EF4-FFF2-40B4-BE49-F238E27FC236}">
                  <a16:creationId xmlns:a16="http://schemas.microsoft.com/office/drawing/2014/main" id="{0FA28C0C-ED17-C84D-A0FA-FF97CE369FA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317">
              <a:extLst>
                <a:ext uri="{FF2B5EF4-FFF2-40B4-BE49-F238E27FC236}">
                  <a16:creationId xmlns:a16="http://schemas.microsoft.com/office/drawing/2014/main" id="{F14BD2C3-F7C1-0949-997E-42DE70E2A33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318">
              <a:extLst>
                <a:ext uri="{FF2B5EF4-FFF2-40B4-BE49-F238E27FC236}">
                  <a16:creationId xmlns:a16="http://schemas.microsoft.com/office/drawing/2014/main" id="{F03ADC93-2F8D-BB44-99A6-F48D8B1DFB05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319">
              <a:extLst>
                <a:ext uri="{FF2B5EF4-FFF2-40B4-BE49-F238E27FC236}">
                  <a16:creationId xmlns:a16="http://schemas.microsoft.com/office/drawing/2014/main" id="{D5AD6CC4-063E-0B4B-8942-19AE5350840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320">
              <a:extLst>
                <a:ext uri="{FF2B5EF4-FFF2-40B4-BE49-F238E27FC236}">
                  <a16:creationId xmlns:a16="http://schemas.microsoft.com/office/drawing/2014/main" id="{47D3BAAE-12DF-A143-865D-E8BD774D3B86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321">
              <a:extLst>
                <a:ext uri="{FF2B5EF4-FFF2-40B4-BE49-F238E27FC236}">
                  <a16:creationId xmlns:a16="http://schemas.microsoft.com/office/drawing/2014/main" id="{ED5AC318-CEC6-C644-9864-282D80FB059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322">
              <a:extLst>
                <a:ext uri="{FF2B5EF4-FFF2-40B4-BE49-F238E27FC236}">
                  <a16:creationId xmlns:a16="http://schemas.microsoft.com/office/drawing/2014/main" id="{2E7AA626-A577-6749-A9E2-6FC75730125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323">
              <a:extLst>
                <a:ext uri="{FF2B5EF4-FFF2-40B4-BE49-F238E27FC236}">
                  <a16:creationId xmlns:a16="http://schemas.microsoft.com/office/drawing/2014/main" id="{F0A70A3E-1A50-7C48-BADC-9796033FE0AA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324">
              <a:extLst>
                <a:ext uri="{FF2B5EF4-FFF2-40B4-BE49-F238E27FC236}">
                  <a16:creationId xmlns:a16="http://schemas.microsoft.com/office/drawing/2014/main" id="{931D9E8E-7E65-9F46-8827-943F3D0D8FF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325">
              <a:extLst>
                <a:ext uri="{FF2B5EF4-FFF2-40B4-BE49-F238E27FC236}">
                  <a16:creationId xmlns:a16="http://schemas.microsoft.com/office/drawing/2014/main" id="{A230AFE4-BB31-D146-B661-DAC5A4EF89B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326">
              <a:extLst>
                <a:ext uri="{FF2B5EF4-FFF2-40B4-BE49-F238E27FC236}">
                  <a16:creationId xmlns:a16="http://schemas.microsoft.com/office/drawing/2014/main" id="{45426711-D419-4F4B-8EC4-5EBAADBEEFA9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327">
              <a:extLst>
                <a:ext uri="{FF2B5EF4-FFF2-40B4-BE49-F238E27FC236}">
                  <a16:creationId xmlns:a16="http://schemas.microsoft.com/office/drawing/2014/main" id="{3E622E61-B63D-7F4F-A98A-A41974C04767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328">
              <a:extLst>
                <a:ext uri="{FF2B5EF4-FFF2-40B4-BE49-F238E27FC236}">
                  <a16:creationId xmlns:a16="http://schemas.microsoft.com/office/drawing/2014/main" id="{C848D21B-6D93-E14B-BA9E-903DBCBCA4CB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329">
              <a:extLst>
                <a:ext uri="{FF2B5EF4-FFF2-40B4-BE49-F238E27FC236}">
                  <a16:creationId xmlns:a16="http://schemas.microsoft.com/office/drawing/2014/main" id="{1848F8F2-ABE5-6B47-A8F3-2BCA638C75D6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330">
              <a:extLst>
                <a:ext uri="{FF2B5EF4-FFF2-40B4-BE49-F238E27FC236}">
                  <a16:creationId xmlns:a16="http://schemas.microsoft.com/office/drawing/2014/main" id="{662ADDC1-B770-9445-90D5-C4089D8BC29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331">
              <a:extLst>
                <a:ext uri="{FF2B5EF4-FFF2-40B4-BE49-F238E27FC236}">
                  <a16:creationId xmlns:a16="http://schemas.microsoft.com/office/drawing/2014/main" id="{1E284896-8782-5745-A956-05D72ABB962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332">
              <a:extLst>
                <a:ext uri="{FF2B5EF4-FFF2-40B4-BE49-F238E27FC236}">
                  <a16:creationId xmlns:a16="http://schemas.microsoft.com/office/drawing/2014/main" id="{E89EDE33-57D2-1F45-8874-ED155844128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333">
              <a:extLst>
                <a:ext uri="{FF2B5EF4-FFF2-40B4-BE49-F238E27FC236}">
                  <a16:creationId xmlns:a16="http://schemas.microsoft.com/office/drawing/2014/main" id="{EADC5374-237A-B747-B850-FEC8F0F7FACC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334">
              <a:extLst>
                <a:ext uri="{FF2B5EF4-FFF2-40B4-BE49-F238E27FC236}">
                  <a16:creationId xmlns:a16="http://schemas.microsoft.com/office/drawing/2014/main" id="{9D7274EF-5FF4-3F4A-9DA0-D5942C233F76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33" name="Group 335">
            <a:extLst>
              <a:ext uri="{FF2B5EF4-FFF2-40B4-BE49-F238E27FC236}">
                <a16:creationId xmlns:a16="http://schemas.microsoft.com/office/drawing/2014/main" id="{E6F2E4B2-C2A6-4F4D-A365-1F20C65BA101}"/>
              </a:ext>
            </a:extLst>
          </p:cNvPr>
          <p:cNvGrpSpPr/>
          <p:nvPr/>
        </p:nvGrpSpPr>
        <p:grpSpPr>
          <a:xfrm rot="20392131">
            <a:off x="3368802" y="1844329"/>
            <a:ext cx="674631" cy="93053"/>
            <a:chOff x="2850515" y="2977176"/>
            <a:chExt cx="2730765" cy="451824"/>
          </a:xfrm>
        </p:grpSpPr>
        <p:sp>
          <p:nvSpPr>
            <p:cNvPr id="834" name="Rectangle 336">
              <a:extLst>
                <a:ext uri="{FF2B5EF4-FFF2-40B4-BE49-F238E27FC236}">
                  <a16:creationId xmlns:a16="http://schemas.microsoft.com/office/drawing/2014/main" id="{4AD4D860-A056-644F-B406-C5F5639F983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Rectangle 337">
              <a:extLst>
                <a:ext uri="{FF2B5EF4-FFF2-40B4-BE49-F238E27FC236}">
                  <a16:creationId xmlns:a16="http://schemas.microsoft.com/office/drawing/2014/main" id="{AAB9DC08-94AD-4D49-B555-414F26A4EDFC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6" name="Oval 338">
              <a:extLst>
                <a:ext uri="{FF2B5EF4-FFF2-40B4-BE49-F238E27FC236}">
                  <a16:creationId xmlns:a16="http://schemas.microsoft.com/office/drawing/2014/main" id="{2D8998AE-9171-B54E-BB8E-1A926AB4FECD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7" name="Oval 339">
              <a:extLst>
                <a:ext uri="{FF2B5EF4-FFF2-40B4-BE49-F238E27FC236}">
                  <a16:creationId xmlns:a16="http://schemas.microsoft.com/office/drawing/2014/main" id="{73D2287A-1E51-3548-A49D-AD54A43E88F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Oval 340">
              <a:extLst>
                <a:ext uri="{FF2B5EF4-FFF2-40B4-BE49-F238E27FC236}">
                  <a16:creationId xmlns:a16="http://schemas.microsoft.com/office/drawing/2014/main" id="{E59DE1D5-C94F-214A-8685-B64BC5755ED1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Right Triangle 341">
              <a:extLst>
                <a:ext uri="{FF2B5EF4-FFF2-40B4-BE49-F238E27FC236}">
                  <a16:creationId xmlns:a16="http://schemas.microsoft.com/office/drawing/2014/main" id="{C2F97853-F477-CF44-936C-A3CC583C213A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Freeform 342">
              <a:extLst>
                <a:ext uri="{FF2B5EF4-FFF2-40B4-BE49-F238E27FC236}">
                  <a16:creationId xmlns:a16="http://schemas.microsoft.com/office/drawing/2014/main" id="{13AAC76E-07DE-5F4C-81DE-E78876D1E04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343">
              <a:extLst>
                <a:ext uri="{FF2B5EF4-FFF2-40B4-BE49-F238E27FC236}">
                  <a16:creationId xmlns:a16="http://schemas.microsoft.com/office/drawing/2014/main" id="{B16D8BAA-3AA6-BC4C-929A-3829B363FA9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Oval 344">
              <a:extLst>
                <a:ext uri="{FF2B5EF4-FFF2-40B4-BE49-F238E27FC236}">
                  <a16:creationId xmlns:a16="http://schemas.microsoft.com/office/drawing/2014/main" id="{DA704527-0F74-684A-A209-F68682B0189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Oval 345">
              <a:extLst>
                <a:ext uri="{FF2B5EF4-FFF2-40B4-BE49-F238E27FC236}">
                  <a16:creationId xmlns:a16="http://schemas.microsoft.com/office/drawing/2014/main" id="{C2BF5B0F-BB63-4B4F-823E-6A0A9C0FB58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46">
              <a:extLst>
                <a:ext uri="{FF2B5EF4-FFF2-40B4-BE49-F238E27FC236}">
                  <a16:creationId xmlns:a16="http://schemas.microsoft.com/office/drawing/2014/main" id="{F1E8DF9C-C22B-C844-B9DC-73F5797E5660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47">
              <a:extLst>
                <a:ext uri="{FF2B5EF4-FFF2-40B4-BE49-F238E27FC236}">
                  <a16:creationId xmlns:a16="http://schemas.microsoft.com/office/drawing/2014/main" id="{AE2707BD-8CA2-9C46-BB5D-1FE0A79E9EF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48">
              <a:extLst>
                <a:ext uri="{FF2B5EF4-FFF2-40B4-BE49-F238E27FC236}">
                  <a16:creationId xmlns:a16="http://schemas.microsoft.com/office/drawing/2014/main" id="{DCC14091-518A-C044-9675-D76684B4136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49">
              <a:extLst>
                <a:ext uri="{FF2B5EF4-FFF2-40B4-BE49-F238E27FC236}">
                  <a16:creationId xmlns:a16="http://schemas.microsoft.com/office/drawing/2014/main" id="{263839DD-3A32-0148-BA44-3C23CCD0849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50">
              <a:extLst>
                <a:ext uri="{FF2B5EF4-FFF2-40B4-BE49-F238E27FC236}">
                  <a16:creationId xmlns:a16="http://schemas.microsoft.com/office/drawing/2014/main" id="{09284031-B8DB-2D4F-8D79-34C772B03AA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51">
              <a:extLst>
                <a:ext uri="{FF2B5EF4-FFF2-40B4-BE49-F238E27FC236}">
                  <a16:creationId xmlns:a16="http://schemas.microsoft.com/office/drawing/2014/main" id="{2C47D1A2-7F6E-A444-AC7E-06EDB14230F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52">
              <a:extLst>
                <a:ext uri="{FF2B5EF4-FFF2-40B4-BE49-F238E27FC236}">
                  <a16:creationId xmlns:a16="http://schemas.microsoft.com/office/drawing/2014/main" id="{F1BCF21F-5AA6-C340-826E-1E45A0E860BF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53">
              <a:extLst>
                <a:ext uri="{FF2B5EF4-FFF2-40B4-BE49-F238E27FC236}">
                  <a16:creationId xmlns:a16="http://schemas.microsoft.com/office/drawing/2014/main" id="{8A382FD0-2189-7844-8732-E3D6C37B4CBC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54">
              <a:extLst>
                <a:ext uri="{FF2B5EF4-FFF2-40B4-BE49-F238E27FC236}">
                  <a16:creationId xmlns:a16="http://schemas.microsoft.com/office/drawing/2014/main" id="{DAA7E622-B736-6741-A9FE-1FB55249D4B5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55">
              <a:extLst>
                <a:ext uri="{FF2B5EF4-FFF2-40B4-BE49-F238E27FC236}">
                  <a16:creationId xmlns:a16="http://schemas.microsoft.com/office/drawing/2014/main" id="{04AA0A13-CD9D-FE49-BFE5-A8236F0EAE4F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56">
              <a:extLst>
                <a:ext uri="{FF2B5EF4-FFF2-40B4-BE49-F238E27FC236}">
                  <a16:creationId xmlns:a16="http://schemas.microsoft.com/office/drawing/2014/main" id="{51B2C5B0-3E43-9947-A5B7-2138209D382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57">
              <a:extLst>
                <a:ext uri="{FF2B5EF4-FFF2-40B4-BE49-F238E27FC236}">
                  <a16:creationId xmlns:a16="http://schemas.microsoft.com/office/drawing/2014/main" id="{D5F02876-B820-6547-8886-BCEBF65BE430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58">
              <a:extLst>
                <a:ext uri="{FF2B5EF4-FFF2-40B4-BE49-F238E27FC236}">
                  <a16:creationId xmlns:a16="http://schemas.microsoft.com/office/drawing/2014/main" id="{E4B0BAB3-5E0E-C845-B3CD-3007E1964709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59">
              <a:extLst>
                <a:ext uri="{FF2B5EF4-FFF2-40B4-BE49-F238E27FC236}">
                  <a16:creationId xmlns:a16="http://schemas.microsoft.com/office/drawing/2014/main" id="{16CC3679-02D9-9D4A-BA3F-F5B67AB1F7E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60">
              <a:extLst>
                <a:ext uri="{FF2B5EF4-FFF2-40B4-BE49-F238E27FC236}">
                  <a16:creationId xmlns:a16="http://schemas.microsoft.com/office/drawing/2014/main" id="{2F4C5D2B-E2D8-F14F-AC7E-015669835AD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61">
              <a:extLst>
                <a:ext uri="{FF2B5EF4-FFF2-40B4-BE49-F238E27FC236}">
                  <a16:creationId xmlns:a16="http://schemas.microsoft.com/office/drawing/2014/main" id="{9056E46B-5D66-DA45-BD3D-E2CCB7AEDCC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62">
              <a:extLst>
                <a:ext uri="{FF2B5EF4-FFF2-40B4-BE49-F238E27FC236}">
                  <a16:creationId xmlns:a16="http://schemas.microsoft.com/office/drawing/2014/main" id="{1F4ECE60-66AA-C84E-937D-A398B0F0FF8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63">
              <a:extLst>
                <a:ext uri="{FF2B5EF4-FFF2-40B4-BE49-F238E27FC236}">
                  <a16:creationId xmlns:a16="http://schemas.microsoft.com/office/drawing/2014/main" id="{01771895-8CC0-C549-9EF3-43817A9D63D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64">
              <a:extLst>
                <a:ext uri="{FF2B5EF4-FFF2-40B4-BE49-F238E27FC236}">
                  <a16:creationId xmlns:a16="http://schemas.microsoft.com/office/drawing/2014/main" id="{895CF19D-AA0C-7845-8CAC-1E04D3F12A23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65">
              <a:extLst>
                <a:ext uri="{FF2B5EF4-FFF2-40B4-BE49-F238E27FC236}">
                  <a16:creationId xmlns:a16="http://schemas.microsoft.com/office/drawing/2014/main" id="{109B294A-D3DB-5A43-9E81-866A7B2718B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66">
              <a:extLst>
                <a:ext uri="{FF2B5EF4-FFF2-40B4-BE49-F238E27FC236}">
                  <a16:creationId xmlns:a16="http://schemas.microsoft.com/office/drawing/2014/main" id="{D2C09425-DEF9-4743-8580-C2CB0CF31B1E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67">
              <a:extLst>
                <a:ext uri="{FF2B5EF4-FFF2-40B4-BE49-F238E27FC236}">
                  <a16:creationId xmlns:a16="http://schemas.microsoft.com/office/drawing/2014/main" id="{E9CADEF7-8912-1B4B-A84A-C01A618B810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68">
              <a:extLst>
                <a:ext uri="{FF2B5EF4-FFF2-40B4-BE49-F238E27FC236}">
                  <a16:creationId xmlns:a16="http://schemas.microsoft.com/office/drawing/2014/main" id="{4EB35682-44FF-FC4C-A50D-E076F660EC5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69">
              <a:extLst>
                <a:ext uri="{FF2B5EF4-FFF2-40B4-BE49-F238E27FC236}">
                  <a16:creationId xmlns:a16="http://schemas.microsoft.com/office/drawing/2014/main" id="{51CB9AC8-A8CE-9C48-8C07-E161D2439CC7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70">
              <a:extLst>
                <a:ext uri="{FF2B5EF4-FFF2-40B4-BE49-F238E27FC236}">
                  <a16:creationId xmlns:a16="http://schemas.microsoft.com/office/drawing/2014/main" id="{1BBFE7FE-DA39-ED4D-AD06-95C395692534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71">
              <a:extLst>
                <a:ext uri="{FF2B5EF4-FFF2-40B4-BE49-F238E27FC236}">
                  <a16:creationId xmlns:a16="http://schemas.microsoft.com/office/drawing/2014/main" id="{EDF12F34-0AAC-B24E-9E3F-B0E081C83B9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372">
              <a:extLst>
                <a:ext uri="{FF2B5EF4-FFF2-40B4-BE49-F238E27FC236}">
                  <a16:creationId xmlns:a16="http://schemas.microsoft.com/office/drawing/2014/main" id="{BFC15EE8-CC7F-AE4F-B2DE-8387C451AD2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373">
              <a:extLst>
                <a:ext uri="{FF2B5EF4-FFF2-40B4-BE49-F238E27FC236}">
                  <a16:creationId xmlns:a16="http://schemas.microsoft.com/office/drawing/2014/main" id="{242874C1-9FF4-EF4C-8686-1F9F8BB125F1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374">
              <a:extLst>
                <a:ext uri="{FF2B5EF4-FFF2-40B4-BE49-F238E27FC236}">
                  <a16:creationId xmlns:a16="http://schemas.microsoft.com/office/drawing/2014/main" id="{60843444-C870-6544-B5E7-4A92B4DBC64D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75">
              <a:extLst>
                <a:ext uri="{FF2B5EF4-FFF2-40B4-BE49-F238E27FC236}">
                  <a16:creationId xmlns:a16="http://schemas.microsoft.com/office/drawing/2014/main" id="{050FF741-78E6-3A47-AEDB-BFF8F28E5B4E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874" name="Rettangolo 47">
            <a:extLst>
              <a:ext uri="{FF2B5EF4-FFF2-40B4-BE49-F238E27FC236}">
                <a16:creationId xmlns:a16="http://schemas.microsoft.com/office/drawing/2014/main" id="{6A111EFA-691C-C649-83CD-93F48DE292FB}"/>
              </a:ext>
            </a:extLst>
          </p:cNvPr>
          <p:cNvSpPr/>
          <p:nvPr/>
        </p:nvSpPr>
        <p:spPr>
          <a:xfrm>
            <a:off x="3002959" y="659995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876" name="Rettangolo 48">
            <a:extLst>
              <a:ext uri="{FF2B5EF4-FFF2-40B4-BE49-F238E27FC236}">
                <a16:creationId xmlns:a16="http://schemas.microsoft.com/office/drawing/2014/main" id="{A0707158-97CB-CE44-A655-A48CD9CC5EBD}"/>
              </a:ext>
            </a:extLst>
          </p:cNvPr>
          <p:cNvSpPr/>
          <p:nvPr/>
        </p:nvSpPr>
        <p:spPr>
          <a:xfrm>
            <a:off x="1187327" y="1213127"/>
            <a:ext cx="102143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Ir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pic>
        <p:nvPicPr>
          <p:cNvPr id="290" name="Picture 289">
            <a:extLst>
              <a:ext uri="{FF2B5EF4-FFF2-40B4-BE49-F238E27FC236}">
                <a16:creationId xmlns:a16="http://schemas.microsoft.com/office/drawing/2014/main" id="{0D13E8CC-4EAF-9F4A-91F2-1E2D9F24B30B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374536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" name="Picture 10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372696" y="2928446"/>
            <a:ext cx="3429866" cy="2682871"/>
          </a:xfrm>
          <a:prstGeom prst="rect">
            <a:avLst/>
          </a:prstGeom>
        </p:spPr>
      </p:pic>
      <p:pic>
        <p:nvPicPr>
          <p:cNvPr id="71" name="Picture 70" descr="Screen Shot 2015-10-28 at 11.08.57.pn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7331" y="3115913"/>
            <a:ext cx="3171433" cy="2220159"/>
          </a:xfrm>
          <a:prstGeom prst="rect">
            <a:avLst/>
          </a:prstGeom>
        </p:spPr>
      </p:pic>
      <p:sp>
        <p:nvSpPr>
          <p:cNvPr id="91" name="Rectangle 90"/>
          <p:cNvSpPr/>
          <p:nvPr/>
        </p:nvSpPr>
        <p:spPr>
          <a:xfrm>
            <a:off x="951746" y="3220913"/>
            <a:ext cx="2235200" cy="582789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6" name="Rectangle 95"/>
          <p:cNvSpPr/>
          <p:nvPr/>
        </p:nvSpPr>
        <p:spPr>
          <a:xfrm>
            <a:off x="963035" y="4100197"/>
            <a:ext cx="2235200" cy="479146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4" name="Rectangle 103"/>
          <p:cNvSpPr/>
          <p:nvPr/>
        </p:nvSpPr>
        <p:spPr>
          <a:xfrm>
            <a:off x="3802897" y="4010159"/>
            <a:ext cx="2305878" cy="485029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02" name="Rettangolo 47"/>
          <p:cNvSpPr/>
          <p:nvPr/>
        </p:nvSpPr>
        <p:spPr>
          <a:xfrm>
            <a:off x="3738030" y="3671605"/>
            <a:ext cx="145745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</a:t>
            </a:r>
            <a:r>
              <a: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107" name="Rettangolo 47"/>
          <p:cNvSpPr/>
          <p:nvPr/>
        </p:nvSpPr>
        <p:spPr>
          <a:xfrm>
            <a:off x="5221736" y="3171906"/>
            <a:ext cx="99899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 err="1">
                <a:solidFill>
                  <a:schemeClr val="accent6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Incl</a:t>
            </a:r>
            <a:r>
              <a:rPr lang="it-IT" sz="1600" b="1" dirty="0">
                <a:solidFill>
                  <a:schemeClr val="accent6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. Res.</a:t>
            </a:r>
          </a:p>
        </p:txBody>
      </p:sp>
      <p:sp>
        <p:nvSpPr>
          <p:cNvPr id="108" name="Rectangle 107"/>
          <p:cNvSpPr/>
          <p:nvPr/>
        </p:nvSpPr>
        <p:spPr>
          <a:xfrm rot="18119160">
            <a:off x="4662218" y="4050652"/>
            <a:ext cx="1361646" cy="404042"/>
          </a:xfrm>
          <a:prstGeom prst="rect">
            <a:avLst/>
          </a:prstGeom>
          <a:noFill/>
          <a:ln w="63500">
            <a:solidFill>
              <a:schemeClr val="accent6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09" name="Rectangle 108"/>
          <p:cNvSpPr/>
          <p:nvPr/>
        </p:nvSpPr>
        <p:spPr>
          <a:xfrm rot="18119160">
            <a:off x="5130091" y="4073147"/>
            <a:ext cx="1361646" cy="404042"/>
          </a:xfrm>
          <a:prstGeom prst="rect">
            <a:avLst/>
          </a:prstGeom>
          <a:noFill/>
          <a:ln w="63500">
            <a:solidFill>
              <a:schemeClr val="accent6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10" name="Rectangle 109"/>
          <p:cNvSpPr/>
          <p:nvPr/>
        </p:nvSpPr>
        <p:spPr>
          <a:xfrm rot="18119160">
            <a:off x="4305807" y="4092363"/>
            <a:ext cx="1361646" cy="245111"/>
          </a:xfrm>
          <a:prstGeom prst="rect">
            <a:avLst/>
          </a:prstGeom>
          <a:noFill/>
          <a:ln w="63500">
            <a:solidFill>
              <a:schemeClr val="accent6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11" name="Rectangle 110"/>
          <p:cNvSpPr/>
          <p:nvPr/>
        </p:nvSpPr>
        <p:spPr>
          <a:xfrm>
            <a:off x="975801" y="3788976"/>
            <a:ext cx="2186093" cy="300759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12" name="Rectangle 111"/>
          <p:cNvSpPr/>
          <p:nvPr/>
        </p:nvSpPr>
        <p:spPr>
          <a:xfrm rot="19959573">
            <a:off x="1481398" y="3741832"/>
            <a:ext cx="1361646" cy="295009"/>
          </a:xfrm>
          <a:prstGeom prst="rect">
            <a:avLst/>
          </a:prstGeom>
          <a:noFill/>
          <a:ln w="63500">
            <a:solidFill>
              <a:schemeClr val="accent6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13" name="Rettangolo 47"/>
          <p:cNvSpPr/>
          <p:nvPr/>
        </p:nvSpPr>
        <p:spPr>
          <a:xfrm>
            <a:off x="1581139" y="3279899"/>
            <a:ext cx="99899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 err="1">
                <a:solidFill>
                  <a:schemeClr val="accent6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Incl</a:t>
            </a:r>
            <a:r>
              <a:rPr lang="it-IT" sz="1600" b="1" dirty="0">
                <a:solidFill>
                  <a:schemeClr val="accent6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. Res.</a:t>
            </a:r>
          </a:p>
        </p:txBody>
      </p:sp>
      <p:sp>
        <p:nvSpPr>
          <p:cNvPr id="114" name="Rettangolo 47"/>
          <p:cNvSpPr/>
          <p:nvPr/>
        </p:nvSpPr>
        <p:spPr>
          <a:xfrm>
            <a:off x="1901314" y="4129545"/>
            <a:ext cx="145745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</a:t>
            </a:r>
            <a:r>
              <a:rPr lang="it-IT" sz="16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grpSp>
        <p:nvGrpSpPr>
          <p:cNvPr id="63" name="Group 6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0" name="Rectangle 69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88" name="Picture 87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90" name="Picture 89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56" name="Rettangolo 47"/>
          <p:cNvSpPr/>
          <p:nvPr/>
        </p:nvSpPr>
        <p:spPr>
          <a:xfrm>
            <a:off x="925869" y="4627294"/>
            <a:ext cx="2251927" cy="307777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0.5                                   6</a:t>
            </a:r>
          </a:p>
        </p:txBody>
      </p:sp>
      <p:sp>
        <p:nvSpPr>
          <p:cNvPr id="57" name="Rettangolo 47"/>
          <p:cNvSpPr/>
          <p:nvPr/>
        </p:nvSpPr>
        <p:spPr>
          <a:xfrm>
            <a:off x="3747531" y="5028467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2                            6Å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488368" y="3786866"/>
            <a:ext cx="2233847" cy="2302543"/>
          </a:xfrm>
          <a:prstGeom prst="ellipse">
            <a:avLst/>
          </a:prstGeom>
        </p:spPr>
      </p:pic>
      <p:sp>
        <p:nvSpPr>
          <p:cNvPr id="100" name="Rectangle 99"/>
          <p:cNvSpPr/>
          <p:nvPr/>
        </p:nvSpPr>
        <p:spPr>
          <a:xfrm rot="18119160">
            <a:off x="6302649" y="4537130"/>
            <a:ext cx="2272268" cy="654491"/>
          </a:xfrm>
          <a:prstGeom prst="rect">
            <a:avLst/>
          </a:prstGeom>
          <a:noFill/>
          <a:ln w="63500">
            <a:solidFill>
              <a:schemeClr val="accent6">
                <a:lumMod val="7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01" name="TextBox 100"/>
          <p:cNvSpPr txBox="1"/>
          <p:nvPr/>
        </p:nvSpPr>
        <p:spPr>
          <a:xfrm>
            <a:off x="7879117" y="3572052"/>
            <a:ext cx="1316386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Avenir Book"/>
                <a:cs typeface="Avenir Book"/>
              </a:rPr>
              <a:t>Constant q</a:t>
            </a:r>
          </a:p>
        </p:txBody>
      </p:sp>
      <p:sp>
        <p:nvSpPr>
          <p:cNvPr id="105" name="Oval 104"/>
          <p:cNvSpPr/>
          <p:nvPr/>
        </p:nvSpPr>
        <p:spPr>
          <a:xfrm>
            <a:off x="8280069" y="4648042"/>
            <a:ext cx="130076" cy="153596"/>
          </a:xfrm>
          <a:prstGeom prst="ellipse">
            <a:avLst/>
          </a:prstGeom>
          <a:solidFill>
            <a:srgbClr val="FF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cxnSp>
        <p:nvCxnSpPr>
          <p:cNvPr id="115" name="Connettore 2 30"/>
          <p:cNvCxnSpPr/>
          <p:nvPr/>
        </p:nvCxnSpPr>
        <p:spPr>
          <a:xfrm>
            <a:off x="8341718" y="4410966"/>
            <a:ext cx="6778" cy="1811913"/>
          </a:xfrm>
          <a:prstGeom prst="straightConnector1">
            <a:avLst/>
          </a:prstGeom>
          <a:ln w="28575">
            <a:solidFill>
              <a:srgbClr val="FF0000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6" name="Oval 115"/>
          <p:cNvSpPr/>
          <p:nvPr/>
        </p:nvSpPr>
        <p:spPr>
          <a:xfrm>
            <a:off x="8280069" y="5032442"/>
            <a:ext cx="130076" cy="153596"/>
          </a:xfrm>
          <a:prstGeom prst="ellipse">
            <a:avLst/>
          </a:prstGeom>
          <a:solidFill>
            <a:srgbClr val="FF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17" name="TextBox 116"/>
          <p:cNvSpPr txBox="1"/>
          <p:nvPr/>
        </p:nvSpPr>
        <p:spPr>
          <a:xfrm>
            <a:off x="9207249" y="4530779"/>
            <a:ext cx="808235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Symbol" charset="2"/>
                <a:ea typeface="Symbol" charset="2"/>
                <a:cs typeface="Symbol" charset="2"/>
              </a:rPr>
              <a:t>q + </a:t>
            </a:r>
            <a:r>
              <a:rPr lang="en-US" dirty="0" err="1">
                <a:solidFill>
                  <a:schemeClr val="accent6">
                    <a:lumMod val="75000"/>
                  </a:schemeClr>
                </a:solidFill>
                <a:latin typeface="Symbol" charset="2"/>
                <a:ea typeface="Symbol" charset="2"/>
                <a:cs typeface="Symbol" charset="2"/>
              </a:rPr>
              <a:t>Dq</a:t>
            </a:r>
            <a:endParaRPr lang="en-US" dirty="0">
              <a:solidFill>
                <a:schemeClr val="accent6">
                  <a:lumMod val="75000"/>
                </a:schemeClr>
              </a:solidFill>
              <a:latin typeface="Symbol" charset="2"/>
              <a:ea typeface="Symbol" charset="2"/>
              <a:cs typeface="Symbol" charset="2"/>
            </a:endParaRPr>
          </a:p>
        </p:txBody>
      </p:sp>
      <p:cxnSp>
        <p:nvCxnSpPr>
          <p:cNvPr id="118" name="Connettore 2 30"/>
          <p:cNvCxnSpPr/>
          <p:nvPr/>
        </p:nvCxnSpPr>
        <p:spPr>
          <a:xfrm flipH="1">
            <a:off x="8410145" y="4724840"/>
            <a:ext cx="785358" cy="11928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9" name="TextBox 118"/>
          <p:cNvSpPr txBox="1"/>
          <p:nvPr/>
        </p:nvSpPr>
        <p:spPr>
          <a:xfrm>
            <a:off x="8328174" y="5943800"/>
            <a:ext cx="949299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Same </a:t>
            </a:r>
            <a:r>
              <a:rPr lang="en-US" dirty="0">
                <a:latin typeface="Symbol" charset="2"/>
                <a:ea typeface="Symbol" charset="2"/>
                <a:cs typeface="Symbol" charset="2"/>
              </a:rPr>
              <a:t>l</a:t>
            </a:r>
          </a:p>
        </p:txBody>
      </p:sp>
      <p:sp>
        <p:nvSpPr>
          <p:cNvPr id="120" name="TextBox 119"/>
          <p:cNvSpPr txBox="1"/>
          <p:nvPr/>
        </p:nvSpPr>
        <p:spPr>
          <a:xfrm>
            <a:off x="9220921" y="4915689"/>
            <a:ext cx="808235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Symbol" charset="2"/>
                <a:ea typeface="Symbol" charset="2"/>
                <a:cs typeface="Symbol" charset="2"/>
              </a:rPr>
              <a:t>q - </a:t>
            </a:r>
            <a:r>
              <a:rPr lang="en-US" dirty="0" err="1">
                <a:solidFill>
                  <a:schemeClr val="accent6">
                    <a:lumMod val="75000"/>
                  </a:schemeClr>
                </a:solidFill>
                <a:latin typeface="Symbol" charset="2"/>
                <a:ea typeface="Symbol" charset="2"/>
                <a:cs typeface="Symbol" charset="2"/>
              </a:rPr>
              <a:t>Dq</a:t>
            </a:r>
            <a:endParaRPr lang="en-US" dirty="0">
              <a:solidFill>
                <a:schemeClr val="accent6">
                  <a:lumMod val="75000"/>
                </a:schemeClr>
              </a:solidFill>
              <a:latin typeface="Symbol" charset="2"/>
              <a:ea typeface="Symbol" charset="2"/>
              <a:cs typeface="Symbol" charset="2"/>
            </a:endParaRPr>
          </a:p>
        </p:txBody>
      </p:sp>
      <p:cxnSp>
        <p:nvCxnSpPr>
          <p:cNvPr id="121" name="Connettore 2 30"/>
          <p:cNvCxnSpPr/>
          <p:nvPr/>
        </p:nvCxnSpPr>
        <p:spPr>
          <a:xfrm flipH="1">
            <a:off x="8458143" y="5092588"/>
            <a:ext cx="785358" cy="11928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TextBox 123"/>
          <p:cNvSpPr txBox="1"/>
          <p:nvPr/>
        </p:nvSpPr>
        <p:spPr>
          <a:xfrm>
            <a:off x="3699314" y="2278703"/>
            <a:ext cx="290605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dirty="0">
                <a:solidFill>
                  <a:schemeClr val="accent6">
                    <a:lumMod val="75000"/>
                  </a:schemeClr>
                </a:solidFill>
                <a:latin typeface="Avenir Book"/>
                <a:cs typeface="Avenir Book"/>
              </a:rPr>
              <a:t>Integration at constant q, </a:t>
            </a:r>
          </a:p>
          <a:p>
            <a:pPr algn="ctr"/>
            <a:r>
              <a:rPr lang="en-US" sz="1600" dirty="0">
                <a:solidFill>
                  <a:schemeClr val="accent6">
                    <a:lumMod val="75000"/>
                  </a:schemeClr>
                </a:solidFill>
                <a:latin typeface="Avenir Book"/>
                <a:cs typeface="Avenir Book"/>
              </a:rPr>
              <a:t>correcting </a:t>
            </a:r>
            <a:r>
              <a:rPr lang="en-US" sz="1600" dirty="0">
                <a:solidFill>
                  <a:schemeClr val="accent6">
                    <a:lumMod val="75000"/>
                  </a:schemeClr>
                </a:solidFill>
                <a:latin typeface="Symbol" charset="2"/>
                <a:ea typeface="Symbol" charset="2"/>
                <a:cs typeface="Symbol" charset="2"/>
              </a:rPr>
              <a:t>q </a:t>
            </a:r>
            <a:r>
              <a:rPr lang="en-US" sz="1600" dirty="0">
                <a:solidFill>
                  <a:schemeClr val="accent6">
                    <a:lumMod val="75000"/>
                  </a:schemeClr>
                </a:solidFill>
                <a:latin typeface="Avenir Book"/>
                <a:cs typeface="Avenir Book"/>
              </a:rPr>
              <a:t>with the position </a:t>
            </a:r>
          </a:p>
          <a:p>
            <a:pPr algn="ctr"/>
            <a:r>
              <a:rPr lang="en-US" sz="1600" dirty="0">
                <a:solidFill>
                  <a:schemeClr val="accent6">
                    <a:lumMod val="75000"/>
                  </a:schemeClr>
                </a:solidFill>
                <a:latin typeface="Avenir Book"/>
                <a:cs typeface="Avenir Book"/>
              </a:rPr>
              <a:t>on the detector  </a:t>
            </a:r>
          </a:p>
        </p:txBody>
      </p:sp>
      <p:sp>
        <p:nvSpPr>
          <p:cNvPr id="125" name="TextBox 124"/>
          <p:cNvSpPr txBox="1"/>
          <p:nvPr/>
        </p:nvSpPr>
        <p:spPr>
          <a:xfrm>
            <a:off x="6874069" y="4068007"/>
            <a:ext cx="304892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Symbol" charset="2"/>
                <a:ea typeface="Symbol" charset="2"/>
                <a:cs typeface="Symbol" charset="2"/>
              </a:rPr>
              <a:t>q</a:t>
            </a:r>
          </a:p>
        </p:txBody>
      </p:sp>
      <p:cxnSp>
        <p:nvCxnSpPr>
          <p:cNvPr id="126" name="Connettore 2 30"/>
          <p:cNvCxnSpPr/>
          <p:nvPr/>
        </p:nvCxnSpPr>
        <p:spPr>
          <a:xfrm flipH="1">
            <a:off x="6140580" y="4263917"/>
            <a:ext cx="785358" cy="11928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7" name="TextBox 126"/>
          <p:cNvSpPr txBox="1"/>
          <p:nvPr/>
        </p:nvSpPr>
        <p:spPr>
          <a:xfrm>
            <a:off x="9307658" y="4737258"/>
            <a:ext cx="304892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Symbol" charset="2"/>
                <a:ea typeface="Symbol" charset="2"/>
                <a:cs typeface="Symbol" charset="2"/>
              </a:rPr>
              <a:t>q</a:t>
            </a:r>
          </a:p>
        </p:txBody>
      </p:sp>
      <p:cxnSp>
        <p:nvCxnSpPr>
          <p:cNvPr id="128" name="Connettore 2 30"/>
          <p:cNvCxnSpPr/>
          <p:nvPr/>
        </p:nvCxnSpPr>
        <p:spPr>
          <a:xfrm flipH="1">
            <a:off x="8598024" y="4934927"/>
            <a:ext cx="785358" cy="11928"/>
          </a:xfrm>
          <a:prstGeom prst="straightConnector1">
            <a:avLst/>
          </a:prstGeom>
          <a:ln w="254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9" name="Rectangle 128"/>
          <p:cNvSpPr/>
          <p:nvPr/>
        </p:nvSpPr>
        <p:spPr>
          <a:xfrm>
            <a:off x="6522823" y="4577750"/>
            <a:ext cx="2031512" cy="698510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131" name="Oval 130"/>
          <p:cNvSpPr/>
          <p:nvPr/>
        </p:nvSpPr>
        <p:spPr>
          <a:xfrm>
            <a:off x="4805636" y="3545706"/>
            <a:ext cx="1391362" cy="1354405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2" name="Connettore 2 30"/>
          <p:cNvCxnSpPr>
            <a:stCxn id="2" idx="0"/>
          </p:cNvCxnSpPr>
          <p:nvPr/>
        </p:nvCxnSpPr>
        <p:spPr>
          <a:xfrm flipH="1" flipV="1">
            <a:off x="5664981" y="3556121"/>
            <a:ext cx="1940311" cy="230745"/>
          </a:xfrm>
          <a:prstGeom prst="straightConnector1">
            <a:avLst/>
          </a:prstGeom>
          <a:ln w="12700">
            <a:solidFill>
              <a:srgbClr val="FF0000"/>
            </a:solidFill>
            <a:headEnd w="sm" len="sm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3" name="Connettore 2 30"/>
          <p:cNvCxnSpPr>
            <a:stCxn id="2" idx="3"/>
          </p:cNvCxnSpPr>
          <p:nvPr/>
        </p:nvCxnSpPr>
        <p:spPr>
          <a:xfrm flipH="1" flipV="1">
            <a:off x="5141489" y="4822434"/>
            <a:ext cx="1674018" cy="929775"/>
          </a:xfrm>
          <a:prstGeom prst="straightConnector1">
            <a:avLst/>
          </a:prstGeom>
          <a:ln w="12700">
            <a:solidFill>
              <a:srgbClr val="FF0000"/>
            </a:solidFill>
            <a:headEnd w="sm" len="sm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76" name="CasellaDiTesto 1"/>
              <p:cNvSpPr txBox="1"/>
              <p:nvPr/>
            </p:nvSpPr>
            <p:spPr>
              <a:xfrm>
                <a:off x="7450032" y="1247967"/>
                <a:ext cx="1312282" cy="51982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it-IT" b="0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𝑞</m:t>
                      </m:r>
                      <m:r>
                        <a:rPr lang="it-IT" b="0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= </m:t>
                      </m:r>
                      <m:f>
                        <m:fPr>
                          <m:ctrlP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4</m:t>
                          </m:r>
                          <m: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𝜋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en-US" dirty="0">
                              <a:solidFill>
                                <a:srgbClr val="FF0000"/>
                              </a:solidFill>
                              <a:latin typeface="Symbol" charset="2"/>
                              <a:cs typeface="Symbol" charset="2"/>
                            </a:rPr>
                            <m:t>l</m:t>
                          </m:r>
                        </m:den>
                      </m:f>
                      <m:func>
                        <m:funcPr>
                          <m:ctrlP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t-IT" b="0" i="0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sin</m:t>
                          </m:r>
                        </m:fName>
                        <m:e>
                          <m:r>
                            <a:rPr lang="it-IT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𝜃</m:t>
                          </m:r>
                        </m:e>
                      </m:func>
                    </m:oMath>
                  </m:oMathPara>
                </a14:m>
                <a:endParaRPr lang="it-IT" dirty="0">
                  <a:solidFill>
                    <a:srgbClr val="FF0000"/>
                  </a:solidFill>
                </a:endParaRPr>
              </a:p>
            </p:txBody>
          </p:sp>
        </mc:Choice>
        <mc:Fallback xmlns="">
          <p:sp>
            <p:nvSpPr>
              <p:cNvPr id="376" name="CasellaDiTesto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50032" y="1247967"/>
                <a:ext cx="1312282" cy="519822"/>
              </a:xfrm>
              <a:prstGeom prst="rect">
                <a:avLst/>
              </a:prstGeom>
              <a:blipFill>
                <a:blip r:embed="rId7"/>
                <a:stretch>
                  <a:fillRect l="-3846" r="-2885" b="-11905"/>
                </a:stretch>
              </a:blipFill>
            </p:spPr>
            <p:txBody>
              <a:bodyPr/>
              <a:lstStyle/>
              <a:p>
                <a:r>
                  <a:rPr lang="sv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77" name="TextBox 376"/>
          <p:cNvSpPr txBox="1"/>
          <p:nvPr/>
        </p:nvSpPr>
        <p:spPr>
          <a:xfrm>
            <a:off x="8914984" y="1327788"/>
            <a:ext cx="31813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 data reduction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9890559" y="2014869"/>
            <a:ext cx="14148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Symbol" charset="2"/>
                <a:ea typeface="Symbol" charset="2"/>
                <a:cs typeface="Symbol" charset="2"/>
              </a:rPr>
              <a:t>q</a:t>
            </a:r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Avenir Book"/>
                <a:cs typeface="Avenir Book"/>
              </a:rPr>
              <a:t>-correction</a:t>
            </a:r>
          </a:p>
        </p:txBody>
      </p:sp>
      <p:sp>
        <p:nvSpPr>
          <p:cNvPr id="379" name="TextBox 378"/>
          <p:cNvSpPr txBox="1"/>
          <p:nvPr/>
        </p:nvSpPr>
        <p:spPr>
          <a:xfrm>
            <a:off x="9035524" y="2325529"/>
            <a:ext cx="325703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Including detector </a:t>
            </a:r>
          </a:p>
          <a:p>
            <a:pPr algn="ctr"/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resolution</a:t>
            </a:r>
          </a:p>
        </p:txBody>
      </p:sp>
      <p:sp>
        <p:nvSpPr>
          <p:cNvPr id="383" name="Rectangle 83">
            <a:extLst>
              <a:ext uri="{FF2B5EF4-FFF2-40B4-BE49-F238E27FC236}">
                <a16:creationId xmlns:a16="http://schemas.microsoft.com/office/drawing/2014/main" id="{26C279DA-C6A4-E14F-9356-3FA831AFA990}"/>
              </a:ext>
            </a:extLst>
          </p:cNvPr>
          <p:cNvSpPr>
            <a:spLocks noChangeArrowheads="1"/>
          </p:cNvSpPr>
          <p:nvPr/>
        </p:nvSpPr>
        <p:spPr bwMode="auto">
          <a:xfrm>
            <a:off x="6322759" y="714161"/>
            <a:ext cx="5821885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it-IT" sz="1600" dirty="0" err="1">
                <a:latin typeface="Avenir Book"/>
              </a:rPr>
              <a:t>Dependence</a:t>
            </a:r>
            <a:r>
              <a:rPr lang="it-IT" sz="1600" dirty="0">
                <a:latin typeface="Avenir Book"/>
              </a:rPr>
              <a:t> of the </a:t>
            </a:r>
            <a:r>
              <a:rPr lang="it-IT" sz="1600" dirty="0" err="1">
                <a:latin typeface="Avenir Book"/>
              </a:rPr>
              <a:t>q-resolution</a:t>
            </a:r>
            <a:r>
              <a:rPr lang="it-IT" sz="1600" dirty="0">
                <a:latin typeface="Avenir Book"/>
              </a:rPr>
              <a:t> on detector </a:t>
            </a:r>
            <a:r>
              <a:rPr lang="it-IT" sz="1600" dirty="0" err="1">
                <a:latin typeface="Avenir Book"/>
              </a:rPr>
              <a:t>spatial</a:t>
            </a:r>
            <a:r>
              <a:rPr lang="it-IT" sz="1600" dirty="0">
                <a:latin typeface="Avenir Book"/>
              </a:rPr>
              <a:t> </a:t>
            </a:r>
            <a:r>
              <a:rPr lang="it-IT" sz="1600" dirty="0" err="1">
                <a:latin typeface="Avenir Book"/>
              </a:rPr>
              <a:t>resolution</a:t>
            </a:r>
            <a:endParaRPr lang="it-IT" sz="1600" dirty="0">
              <a:latin typeface="Avenir Book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84" name="CasellaDiTesto 1">
                <a:extLst>
                  <a:ext uri="{FF2B5EF4-FFF2-40B4-BE49-F238E27FC236}">
                    <a16:creationId xmlns:a16="http://schemas.microsoft.com/office/drawing/2014/main" id="{05391DC2-D31F-BF41-B0EF-74AD96CDB21D}"/>
                  </a:ext>
                </a:extLst>
              </p:cNvPr>
              <p:cNvSpPr txBox="1"/>
              <p:nvPr/>
            </p:nvSpPr>
            <p:spPr>
              <a:xfrm>
                <a:off x="7450032" y="1945524"/>
                <a:ext cx="2070054" cy="51982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it-IT" b="0" i="1" smtClean="0">
                          <a:solidFill>
                            <a:schemeClr val="accent6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</a:rPr>
                        <m:t>𝑞</m:t>
                      </m:r>
                      <m:r>
                        <a:rPr lang="it-IT" b="0" i="1" smtClean="0">
                          <a:solidFill>
                            <a:schemeClr val="accent6">
                              <a:lumMod val="75000"/>
                            </a:schemeClr>
                          </a:solidFill>
                          <a:latin typeface="Cambria Math" panose="02040503050406030204" pitchFamily="18" charset="0"/>
                        </a:rPr>
                        <m:t>= </m:t>
                      </m:r>
                      <m:f>
                        <m:fPr>
                          <m:ctrlPr>
                            <a:rPr lang="it-IT" b="0" i="1" smtClean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it-IT" b="0" i="1" smtClean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4</m:t>
                          </m:r>
                          <m:r>
                            <a:rPr lang="it-IT" b="0" i="1" smtClean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𝜋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en-US" dirty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Symbol" charset="2"/>
                              <a:cs typeface="Symbol" charset="2"/>
                            </a:rPr>
                            <m:t>l</m:t>
                          </m:r>
                        </m:den>
                      </m:f>
                      <m:func>
                        <m:funcPr>
                          <m:ctrlPr>
                            <a:rPr lang="it-IT" b="0" i="1" smtClean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t-IT" b="0" i="0" smtClean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sin</m:t>
                          </m:r>
                        </m:fName>
                        <m:e>
                          <m:d>
                            <m:dPr>
                              <m:ctrlPr>
                                <a:rPr lang="en-US" b="0" i="1" smtClean="0">
                                  <a:solidFill>
                                    <a:schemeClr val="accent6">
                                      <a:lumMod val="75000"/>
                                    </a:schemeClr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it-IT" b="0" i="1" smtClean="0">
                                  <a:solidFill>
                                    <a:schemeClr val="accent6">
                                      <a:lumMod val="75000"/>
                                    </a:schemeClr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𝜃</m:t>
                              </m:r>
                              <m:r>
                                <a:rPr lang="it-IT" b="0" i="1" smtClean="0">
                                  <a:solidFill>
                                    <a:schemeClr val="accent6">
                                      <a:lumMod val="75000"/>
                                    </a:schemeClr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±</m:t>
                              </m:r>
                              <m:r>
                                <m:rPr>
                                  <m:nor/>
                                </m:rPr>
                                <a:rPr lang="en-US" dirty="0" smtClean="0">
                                  <a:solidFill>
                                    <a:schemeClr val="accent6">
                                      <a:lumMod val="75000"/>
                                    </a:schemeClr>
                                  </a:solidFill>
                                  <a:latin typeface="Symbol" charset="2"/>
                                  <a:ea typeface="Symbol" charset="2"/>
                                  <a:cs typeface="Symbol" charset="2"/>
                                </a:rPr>
                                <m:t>D</m:t>
                              </m:r>
                              <m:r>
                                <a:rPr lang="it-IT" i="1">
                                  <a:solidFill>
                                    <a:schemeClr val="accent6">
                                      <a:lumMod val="75000"/>
                                    </a:schemeClr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𝜃</m:t>
                              </m:r>
                            </m:e>
                          </m:d>
                          <m:r>
                            <a:rPr lang="en-US" b="0" i="1" smtClean="0">
                              <a:solidFill>
                                <a:schemeClr val="accent6">
                                  <a:lumMod val="75000"/>
                                </a:schemeClr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 </m:t>
                          </m:r>
                        </m:e>
                      </m:func>
                    </m:oMath>
                  </m:oMathPara>
                </a14:m>
                <a:endParaRPr lang="it-IT" dirty="0">
                  <a:solidFill>
                    <a:schemeClr val="accent6">
                      <a:lumMod val="75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384" name="CasellaDiTesto 1">
                <a:extLst>
                  <a:ext uri="{FF2B5EF4-FFF2-40B4-BE49-F238E27FC236}">
                    <a16:creationId xmlns:a16="http://schemas.microsoft.com/office/drawing/2014/main" id="{05391DC2-D31F-BF41-B0EF-74AD96CDB21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50032" y="1945524"/>
                <a:ext cx="2070054" cy="519822"/>
              </a:xfrm>
              <a:prstGeom prst="rect">
                <a:avLst/>
              </a:prstGeom>
              <a:blipFill>
                <a:blip r:embed="rId8"/>
                <a:stretch>
                  <a:fillRect l="-2439" r="-3659" b="-14286"/>
                </a:stretch>
              </a:blipFill>
            </p:spPr>
            <p:txBody>
              <a:bodyPr/>
              <a:lstStyle/>
              <a:p>
                <a:r>
                  <a:rPr lang="sv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44" name="Rectangle 643">
            <a:extLst>
              <a:ext uri="{FF2B5EF4-FFF2-40B4-BE49-F238E27FC236}">
                <a16:creationId xmlns:a16="http://schemas.microsoft.com/office/drawing/2014/main" id="{F85B2613-D79B-A646-8D4A-9ED2C5666C59}"/>
              </a:ext>
            </a:extLst>
          </p:cNvPr>
          <p:cNvSpPr/>
          <p:nvPr/>
        </p:nvSpPr>
        <p:spPr>
          <a:xfrm>
            <a:off x="0" y="6380"/>
            <a:ext cx="389529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Iridium</a:t>
            </a:r>
          </a:p>
        </p:txBody>
      </p:sp>
      <p:sp>
        <p:nvSpPr>
          <p:cNvPr id="645" name="Rectangle 644">
            <a:extLst>
              <a:ext uri="{FF2B5EF4-FFF2-40B4-BE49-F238E27FC236}">
                <a16:creationId xmlns:a16="http://schemas.microsoft.com/office/drawing/2014/main" id="{FC7B623C-F177-6F44-B86A-FA5D45FF57A9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sp>
        <p:nvSpPr>
          <p:cNvPr id="646" name="Rettangolo 37">
            <a:extLst>
              <a:ext uri="{FF2B5EF4-FFF2-40B4-BE49-F238E27FC236}">
                <a16:creationId xmlns:a16="http://schemas.microsoft.com/office/drawing/2014/main" id="{2D175DE8-2E55-5E42-8789-035205361A8B}"/>
              </a:ext>
            </a:extLst>
          </p:cNvPr>
          <p:cNvSpPr/>
          <p:nvPr/>
        </p:nvSpPr>
        <p:spPr>
          <a:xfrm>
            <a:off x="1366486" y="156586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7" name="Rettangolo 37">
            <a:extLst>
              <a:ext uri="{FF2B5EF4-FFF2-40B4-BE49-F238E27FC236}">
                <a16:creationId xmlns:a16="http://schemas.microsoft.com/office/drawing/2014/main" id="{44109EB2-321A-294F-B6FA-92152677B634}"/>
              </a:ext>
            </a:extLst>
          </p:cNvPr>
          <p:cNvSpPr/>
          <p:nvPr/>
        </p:nvSpPr>
        <p:spPr>
          <a:xfrm>
            <a:off x="380247" y="1700312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8" name="Rettangolo 14">
            <a:extLst>
              <a:ext uri="{FF2B5EF4-FFF2-40B4-BE49-F238E27FC236}">
                <a16:creationId xmlns:a16="http://schemas.microsoft.com/office/drawing/2014/main" id="{D825463A-1660-B24D-9C69-C1F2B9F6A92F}"/>
              </a:ext>
            </a:extLst>
          </p:cNvPr>
          <p:cNvSpPr/>
          <p:nvPr/>
        </p:nvSpPr>
        <p:spPr>
          <a:xfrm>
            <a:off x="1283603" y="2016812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49" name="Connettore 2 30">
            <a:extLst>
              <a:ext uri="{FF2B5EF4-FFF2-40B4-BE49-F238E27FC236}">
                <a16:creationId xmlns:a16="http://schemas.microsoft.com/office/drawing/2014/main" id="{E46D9136-B64C-C147-8BF2-14E5FA1578A9}"/>
              </a:ext>
            </a:extLst>
          </p:cNvPr>
          <p:cNvCxnSpPr/>
          <p:nvPr/>
        </p:nvCxnSpPr>
        <p:spPr>
          <a:xfrm>
            <a:off x="239160" y="1352284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51" name="Rettangolo 37">
            <a:extLst>
              <a:ext uri="{FF2B5EF4-FFF2-40B4-BE49-F238E27FC236}">
                <a16:creationId xmlns:a16="http://schemas.microsoft.com/office/drawing/2014/main" id="{50FCAF8F-F528-9748-8DA5-E0A63F6597C4}"/>
              </a:ext>
            </a:extLst>
          </p:cNvPr>
          <p:cNvSpPr/>
          <p:nvPr/>
        </p:nvSpPr>
        <p:spPr>
          <a:xfrm>
            <a:off x="2141927" y="186088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52" name="Rettangolo 34">
            <a:extLst>
              <a:ext uri="{FF2B5EF4-FFF2-40B4-BE49-F238E27FC236}">
                <a16:creationId xmlns:a16="http://schemas.microsoft.com/office/drawing/2014/main" id="{07A3ABD6-902D-AB42-8FF7-764B278917E0}"/>
              </a:ext>
            </a:extLst>
          </p:cNvPr>
          <p:cNvSpPr/>
          <p:nvPr/>
        </p:nvSpPr>
        <p:spPr>
          <a:xfrm>
            <a:off x="428234" y="2267366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53" name="Connettore 2 30">
            <a:extLst>
              <a:ext uri="{FF2B5EF4-FFF2-40B4-BE49-F238E27FC236}">
                <a16:creationId xmlns:a16="http://schemas.microsoft.com/office/drawing/2014/main" id="{1B2B09E8-066A-FD4C-902B-0EC878CEB6FE}"/>
              </a:ext>
            </a:extLst>
          </p:cNvPr>
          <p:cNvCxnSpPr/>
          <p:nvPr/>
        </p:nvCxnSpPr>
        <p:spPr>
          <a:xfrm flipV="1">
            <a:off x="1764790" y="1414425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54" name="Rettangolo 38">
            <a:extLst>
              <a:ext uri="{FF2B5EF4-FFF2-40B4-BE49-F238E27FC236}">
                <a16:creationId xmlns:a16="http://schemas.microsoft.com/office/drawing/2014/main" id="{9CA8B69A-F8AD-3547-B47D-10AD6EA411D9}"/>
              </a:ext>
            </a:extLst>
          </p:cNvPr>
          <p:cNvSpPr/>
          <p:nvPr/>
        </p:nvSpPr>
        <p:spPr>
          <a:xfrm flipV="1">
            <a:off x="1473073" y="1876520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55" name="TextBox 83">
            <a:extLst>
              <a:ext uri="{FF2B5EF4-FFF2-40B4-BE49-F238E27FC236}">
                <a16:creationId xmlns:a16="http://schemas.microsoft.com/office/drawing/2014/main" id="{AFEDB930-D03E-F843-A754-55CF4D0FA163}"/>
              </a:ext>
            </a:extLst>
          </p:cNvPr>
          <p:cNvSpPr txBox="1"/>
          <p:nvPr/>
        </p:nvSpPr>
        <p:spPr>
          <a:xfrm>
            <a:off x="2277470" y="1667256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56" name="TextBox 84">
            <a:extLst>
              <a:ext uri="{FF2B5EF4-FFF2-40B4-BE49-F238E27FC236}">
                <a16:creationId xmlns:a16="http://schemas.microsoft.com/office/drawing/2014/main" id="{14EBDAF7-FDBA-5A40-918A-DAC89071ED09}"/>
              </a:ext>
            </a:extLst>
          </p:cNvPr>
          <p:cNvSpPr txBox="1"/>
          <p:nvPr/>
        </p:nvSpPr>
        <p:spPr>
          <a:xfrm>
            <a:off x="593318" y="1653625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57" name="Arc 85">
            <a:extLst>
              <a:ext uri="{FF2B5EF4-FFF2-40B4-BE49-F238E27FC236}">
                <a16:creationId xmlns:a16="http://schemas.microsoft.com/office/drawing/2014/main" id="{5499AD8D-A8E7-004D-9111-D023F332A17F}"/>
              </a:ext>
            </a:extLst>
          </p:cNvPr>
          <p:cNvSpPr/>
          <p:nvPr/>
        </p:nvSpPr>
        <p:spPr>
          <a:xfrm>
            <a:off x="1111528" y="1629978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8" name="Arc 86">
            <a:extLst>
              <a:ext uri="{FF2B5EF4-FFF2-40B4-BE49-F238E27FC236}">
                <a16:creationId xmlns:a16="http://schemas.microsoft.com/office/drawing/2014/main" id="{FF465583-FBA3-4C41-BC85-565BE88FC011}"/>
              </a:ext>
            </a:extLst>
          </p:cNvPr>
          <p:cNvSpPr/>
          <p:nvPr/>
        </p:nvSpPr>
        <p:spPr>
          <a:xfrm>
            <a:off x="1855532" y="1719534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9" name="Rettangolo 47">
            <a:extLst>
              <a:ext uri="{FF2B5EF4-FFF2-40B4-BE49-F238E27FC236}">
                <a16:creationId xmlns:a16="http://schemas.microsoft.com/office/drawing/2014/main" id="{846CBACB-6086-FD4A-B962-A9B14C7A0126}"/>
              </a:ext>
            </a:extLst>
          </p:cNvPr>
          <p:cNvSpPr/>
          <p:nvPr/>
        </p:nvSpPr>
        <p:spPr>
          <a:xfrm>
            <a:off x="1078401" y="814160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60" name="Connettore 2 30">
            <a:extLst>
              <a:ext uri="{FF2B5EF4-FFF2-40B4-BE49-F238E27FC236}">
                <a16:creationId xmlns:a16="http://schemas.microsoft.com/office/drawing/2014/main" id="{A8198C16-4A35-1842-9DC1-DC722887FA8D}"/>
              </a:ext>
            </a:extLst>
          </p:cNvPr>
          <p:cNvCxnSpPr/>
          <p:nvPr/>
        </p:nvCxnSpPr>
        <p:spPr>
          <a:xfrm>
            <a:off x="270951" y="1645657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1" name="Rettangolo 37">
            <a:extLst>
              <a:ext uri="{FF2B5EF4-FFF2-40B4-BE49-F238E27FC236}">
                <a16:creationId xmlns:a16="http://schemas.microsoft.com/office/drawing/2014/main" id="{6BDA10D4-1FA2-FE41-9FA2-A7C358782F90}"/>
              </a:ext>
            </a:extLst>
          </p:cNvPr>
          <p:cNvSpPr/>
          <p:nvPr/>
        </p:nvSpPr>
        <p:spPr>
          <a:xfrm>
            <a:off x="381784" y="950717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62" name="Connettore 2 30">
            <a:extLst>
              <a:ext uri="{FF2B5EF4-FFF2-40B4-BE49-F238E27FC236}">
                <a16:creationId xmlns:a16="http://schemas.microsoft.com/office/drawing/2014/main" id="{A91AFFBF-FE68-784E-B581-6C2DA110B22D}"/>
              </a:ext>
            </a:extLst>
          </p:cNvPr>
          <p:cNvCxnSpPr/>
          <p:nvPr/>
        </p:nvCxnSpPr>
        <p:spPr>
          <a:xfrm flipV="1">
            <a:off x="1738721" y="1676861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3" name="Rettangolo 37">
            <a:extLst>
              <a:ext uri="{FF2B5EF4-FFF2-40B4-BE49-F238E27FC236}">
                <a16:creationId xmlns:a16="http://schemas.microsoft.com/office/drawing/2014/main" id="{A622AF61-5760-E545-8EE9-CCE76931C3B4}"/>
              </a:ext>
            </a:extLst>
          </p:cNvPr>
          <p:cNvSpPr/>
          <p:nvPr/>
        </p:nvSpPr>
        <p:spPr>
          <a:xfrm>
            <a:off x="2152378" y="122012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64" name="Rettangolo 15">
            <a:extLst>
              <a:ext uri="{FF2B5EF4-FFF2-40B4-BE49-F238E27FC236}">
                <a16:creationId xmlns:a16="http://schemas.microsoft.com/office/drawing/2014/main" id="{AB95D7AD-AFD3-D641-9149-B38EC49DC360}"/>
              </a:ext>
            </a:extLst>
          </p:cNvPr>
          <p:cNvSpPr/>
          <p:nvPr/>
        </p:nvSpPr>
        <p:spPr>
          <a:xfrm>
            <a:off x="3279177" y="100576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665" name="Group 113">
            <a:extLst>
              <a:ext uri="{FF2B5EF4-FFF2-40B4-BE49-F238E27FC236}">
                <a16:creationId xmlns:a16="http://schemas.microsoft.com/office/drawing/2014/main" id="{93C01589-3DE9-B448-8480-ACB2317C0C87}"/>
              </a:ext>
            </a:extLst>
          </p:cNvPr>
          <p:cNvGrpSpPr/>
          <p:nvPr/>
        </p:nvGrpSpPr>
        <p:grpSpPr>
          <a:xfrm rot="20392131">
            <a:off x="3346485" y="1139192"/>
            <a:ext cx="674631" cy="93053"/>
            <a:chOff x="2850515" y="2977176"/>
            <a:chExt cx="2730765" cy="451824"/>
          </a:xfrm>
        </p:grpSpPr>
        <p:sp>
          <p:nvSpPr>
            <p:cNvPr id="666" name="Rectangle 114">
              <a:extLst>
                <a:ext uri="{FF2B5EF4-FFF2-40B4-BE49-F238E27FC236}">
                  <a16:creationId xmlns:a16="http://schemas.microsoft.com/office/drawing/2014/main" id="{8A183BA3-2AF5-FE46-9451-6F8C971C3B8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Rectangle 118">
              <a:extLst>
                <a:ext uri="{FF2B5EF4-FFF2-40B4-BE49-F238E27FC236}">
                  <a16:creationId xmlns:a16="http://schemas.microsoft.com/office/drawing/2014/main" id="{79FEA1DB-91B1-9945-B263-CD7961E0B67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124">
              <a:extLst>
                <a:ext uri="{FF2B5EF4-FFF2-40B4-BE49-F238E27FC236}">
                  <a16:creationId xmlns:a16="http://schemas.microsoft.com/office/drawing/2014/main" id="{15DFCFBA-1D42-B849-9570-738DCE53275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9" name="Oval 125">
              <a:extLst>
                <a:ext uri="{FF2B5EF4-FFF2-40B4-BE49-F238E27FC236}">
                  <a16:creationId xmlns:a16="http://schemas.microsoft.com/office/drawing/2014/main" id="{F5580F2C-9187-D446-8102-5E15A4D6C7F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0" name="Oval 126">
              <a:extLst>
                <a:ext uri="{FF2B5EF4-FFF2-40B4-BE49-F238E27FC236}">
                  <a16:creationId xmlns:a16="http://schemas.microsoft.com/office/drawing/2014/main" id="{7A540381-5A6F-0F46-AAE4-77009E1F420B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Right Triangle 127">
              <a:extLst>
                <a:ext uri="{FF2B5EF4-FFF2-40B4-BE49-F238E27FC236}">
                  <a16:creationId xmlns:a16="http://schemas.microsoft.com/office/drawing/2014/main" id="{18B6BF42-E570-8A42-8BCE-36470B890F0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Freeform 128">
              <a:extLst>
                <a:ext uri="{FF2B5EF4-FFF2-40B4-BE49-F238E27FC236}">
                  <a16:creationId xmlns:a16="http://schemas.microsoft.com/office/drawing/2014/main" id="{6DB9FC5A-D99E-E147-9CB8-57E01F4D9103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129">
              <a:extLst>
                <a:ext uri="{FF2B5EF4-FFF2-40B4-BE49-F238E27FC236}">
                  <a16:creationId xmlns:a16="http://schemas.microsoft.com/office/drawing/2014/main" id="{6546661A-753D-8C44-A081-2BE05773CB94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137">
              <a:extLst>
                <a:ext uri="{FF2B5EF4-FFF2-40B4-BE49-F238E27FC236}">
                  <a16:creationId xmlns:a16="http://schemas.microsoft.com/office/drawing/2014/main" id="{E464664B-5B74-6949-895D-606D24A51B4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139">
              <a:extLst>
                <a:ext uri="{FF2B5EF4-FFF2-40B4-BE49-F238E27FC236}">
                  <a16:creationId xmlns:a16="http://schemas.microsoft.com/office/drawing/2014/main" id="{10427D06-2DF4-334E-B130-5EC00430311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140">
              <a:extLst>
                <a:ext uri="{FF2B5EF4-FFF2-40B4-BE49-F238E27FC236}">
                  <a16:creationId xmlns:a16="http://schemas.microsoft.com/office/drawing/2014/main" id="{13EEE300-C34A-6347-A7B2-5469D85B800E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41">
              <a:extLst>
                <a:ext uri="{FF2B5EF4-FFF2-40B4-BE49-F238E27FC236}">
                  <a16:creationId xmlns:a16="http://schemas.microsoft.com/office/drawing/2014/main" id="{DE1ED798-9F2C-7241-819C-FD9EC901A512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Oval 142">
              <a:extLst>
                <a:ext uri="{FF2B5EF4-FFF2-40B4-BE49-F238E27FC236}">
                  <a16:creationId xmlns:a16="http://schemas.microsoft.com/office/drawing/2014/main" id="{93B22633-2193-AA49-91BD-670020582FB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Oval 143">
              <a:extLst>
                <a:ext uri="{FF2B5EF4-FFF2-40B4-BE49-F238E27FC236}">
                  <a16:creationId xmlns:a16="http://schemas.microsoft.com/office/drawing/2014/main" id="{E3E8EFCF-59E1-EB41-987C-82BD33867AE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44">
              <a:extLst>
                <a:ext uri="{FF2B5EF4-FFF2-40B4-BE49-F238E27FC236}">
                  <a16:creationId xmlns:a16="http://schemas.microsoft.com/office/drawing/2014/main" id="{77336787-5B2F-0145-BFF6-66AC5337BE66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46">
              <a:extLst>
                <a:ext uri="{FF2B5EF4-FFF2-40B4-BE49-F238E27FC236}">
                  <a16:creationId xmlns:a16="http://schemas.microsoft.com/office/drawing/2014/main" id="{05EE18A0-DF32-4041-806F-1D94428710B5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47">
              <a:extLst>
                <a:ext uri="{FF2B5EF4-FFF2-40B4-BE49-F238E27FC236}">
                  <a16:creationId xmlns:a16="http://schemas.microsoft.com/office/drawing/2014/main" id="{7DADCB8A-ACC9-5144-823D-C9A0528028F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48">
              <a:extLst>
                <a:ext uri="{FF2B5EF4-FFF2-40B4-BE49-F238E27FC236}">
                  <a16:creationId xmlns:a16="http://schemas.microsoft.com/office/drawing/2014/main" id="{1F98DF00-28AA-D447-B7A6-064649EE810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49">
              <a:extLst>
                <a:ext uri="{FF2B5EF4-FFF2-40B4-BE49-F238E27FC236}">
                  <a16:creationId xmlns:a16="http://schemas.microsoft.com/office/drawing/2014/main" id="{410DAAFA-5D11-5041-9271-6F716B4CBF0A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50">
              <a:extLst>
                <a:ext uri="{FF2B5EF4-FFF2-40B4-BE49-F238E27FC236}">
                  <a16:creationId xmlns:a16="http://schemas.microsoft.com/office/drawing/2014/main" id="{BFA913F4-DB50-E640-BCBB-4817AA68E85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51">
              <a:extLst>
                <a:ext uri="{FF2B5EF4-FFF2-40B4-BE49-F238E27FC236}">
                  <a16:creationId xmlns:a16="http://schemas.microsoft.com/office/drawing/2014/main" id="{F546EE49-D417-F64A-B36D-0B59CFE3C0D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52">
              <a:extLst>
                <a:ext uri="{FF2B5EF4-FFF2-40B4-BE49-F238E27FC236}">
                  <a16:creationId xmlns:a16="http://schemas.microsoft.com/office/drawing/2014/main" id="{6C0D7A77-67A8-0249-82F0-64C6DC75DA9B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53">
              <a:extLst>
                <a:ext uri="{FF2B5EF4-FFF2-40B4-BE49-F238E27FC236}">
                  <a16:creationId xmlns:a16="http://schemas.microsoft.com/office/drawing/2014/main" id="{D82DB17C-786B-9C4E-B64D-BC34DA62DB8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54">
              <a:extLst>
                <a:ext uri="{FF2B5EF4-FFF2-40B4-BE49-F238E27FC236}">
                  <a16:creationId xmlns:a16="http://schemas.microsoft.com/office/drawing/2014/main" id="{1FC98D11-9BAF-2F44-A95A-D3FD3C994936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55">
              <a:extLst>
                <a:ext uri="{FF2B5EF4-FFF2-40B4-BE49-F238E27FC236}">
                  <a16:creationId xmlns:a16="http://schemas.microsoft.com/office/drawing/2014/main" id="{7CFE03BC-47C7-8D44-B144-8BB16E6CF8D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56">
              <a:extLst>
                <a:ext uri="{FF2B5EF4-FFF2-40B4-BE49-F238E27FC236}">
                  <a16:creationId xmlns:a16="http://schemas.microsoft.com/office/drawing/2014/main" id="{C2E4CF06-7731-5241-9CCD-2FCC72E3BB6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57">
              <a:extLst>
                <a:ext uri="{FF2B5EF4-FFF2-40B4-BE49-F238E27FC236}">
                  <a16:creationId xmlns:a16="http://schemas.microsoft.com/office/drawing/2014/main" id="{6EDFD803-73B4-1C47-B206-1CF4BF6A6855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58">
              <a:extLst>
                <a:ext uri="{FF2B5EF4-FFF2-40B4-BE49-F238E27FC236}">
                  <a16:creationId xmlns:a16="http://schemas.microsoft.com/office/drawing/2014/main" id="{9D41ADC8-326A-5C4F-8365-A3083D78401D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59">
              <a:extLst>
                <a:ext uri="{FF2B5EF4-FFF2-40B4-BE49-F238E27FC236}">
                  <a16:creationId xmlns:a16="http://schemas.microsoft.com/office/drawing/2014/main" id="{D44D1A5B-7C76-3041-999F-93314F65E77C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60">
              <a:extLst>
                <a:ext uri="{FF2B5EF4-FFF2-40B4-BE49-F238E27FC236}">
                  <a16:creationId xmlns:a16="http://schemas.microsoft.com/office/drawing/2014/main" id="{1870EFC8-4E0A-DE47-A950-B9D0A675B18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61">
              <a:extLst>
                <a:ext uri="{FF2B5EF4-FFF2-40B4-BE49-F238E27FC236}">
                  <a16:creationId xmlns:a16="http://schemas.microsoft.com/office/drawing/2014/main" id="{CCDA4998-BF89-A74D-980E-77CE6FC0131F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62">
              <a:extLst>
                <a:ext uri="{FF2B5EF4-FFF2-40B4-BE49-F238E27FC236}">
                  <a16:creationId xmlns:a16="http://schemas.microsoft.com/office/drawing/2014/main" id="{77088915-27E1-9047-806F-30B8078B03A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163">
              <a:extLst>
                <a:ext uri="{FF2B5EF4-FFF2-40B4-BE49-F238E27FC236}">
                  <a16:creationId xmlns:a16="http://schemas.microsoft.com/office/drawing/2014/main" id="{4EB21410-3CEA-574C-BFC8-5DA0F35DDD2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164">
              <a:extLst>
                <a:ext uri="{FF2B5EF4-FFF2-40B4-BE49-F238E27FC236}">
                  <a16:creationId xmlns:a16="http://schemas.microsoft.com/office/drawing/2014/main" id="{0F900CA9-C7FA-1F4F-9DF7-54F004BC86F7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165">
              <a:extLst>
                <a:ext uri="{FF2B5EF4-FFF2-40B4-BE49-F238E27FC236}">
                  <a16:creationId xmlns:a16="http://schemas.microsoft.com/office/drawing/2014/main" id="{7165A573-9DD5-A746-9663-B2E43F86A44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166">
              <a:extLst>
                <a:ext uri="{FF2B5EF4-FFF2-40B4-BE49-F238E27FC236}">
                  <a16:creationId xmlns:a16="http://schemas.microsoft.com/office/drawing/2014/main" id="{5AB90DF5-3F1A-FF4A-A905-9F28481F6AAB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167">
              <a:extLst>
                <a:ext uri="{FF2B5EF4-FFF2-40B4-BE49-F238E27FC236}">
                  <a16:creationId xmlns:a16="http://schemas.microsoft.com/office/drawing/2014/main" id="{24662AF2-0D20-6B41-947C-0FBC1E76132A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168">
              <a:extLst>
                <a:ext uri="{FF2B5EF4-FFF2-40B4-BE49-F238E27FC236}">
                  <a16:creationId xmlns:a16="http://schemas.microsoft.com/office/drawing/2014/main" id="{17F0B734-C19D-B248-A3A9-70CC8108C475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169">
              <a:extLst>
                <a:ext uri="{FF2B5EF4-FFF2-40B4-BE49-F238E27FC236}">
                  <a16:creationId xmlns:a16="http://schemas.microsoft.com/office/drawing/2014/main" id="{F440D25F-38A4-B441-9DBE-78EF29FAC279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170">
              <a:extLst>
                <a:ext uri="{FF2B5EF4-FFF2-40B4-BE49-F238E27FC236}">
                  <a16:creationId xmlns:a16="http://schemas.microsoft.com/office/drawing/2014/main" id="{8FFFFEDE-E45C-3C47-A681-421659B8D8BD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06" name="Group 171">
            <a:extLst>
              <a:ext uri="{FF2B5EF4-FFF2-40B4-BE49-F238E27FC236}">
                <a16:creationId xmlns:a16="http://schemas.microsoft.com/office/drawing/2014/main" id="{88CF3257-236C-BA4C-8B18-9EC4D0DE43D5}"/>
              </a:ext>
            </a:extLst>
          </p:cNvPr>
          <p:cNvGrpSpPr/>
          <p:nvPr/>
        </p:nvGrpSpPr>
        <p:grpSpPr>
          <a:xfrm rot="20392131">
            <a:off x="3353619" y="1288069"/>
            <a:ext cx="674631" cy="93053"/>
            <a:chOff x="2850515" y="2977176"/>
            <a:chExt cx="2730765" cy="451824"/>
          </a:xfrm>
        </p:grpSpPr>
        <p:sp>
          <p:nvSpPr>
            <p:cNvPr id="707" name="Rectangle 172">
              <a:extLst>
                <a:ext uri="{FF2B5EF4-FFF2-40B4-BE49-F238E27FC236}">
                  <a16:creationId xmlns:a16="http://schemas.microsoft.com/office/drawing/2014/main" id="{BAFBD85C-7619-9041-8BA4-CA6347DABEF5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Rectangle 173">
              <a:extLst>
                <a:ext uri="{FF2B5EF4-FFF2-40B4-BE49-F238E27FC236}">
                  <a16:creationId xmlns:a16="http://schemas.microsoft.com/office/drawing/2014/main" id="{0456807F-D6CE-2840-88EF-036B205A620E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174">
              <a:extLst>
                <a:ext uri="{FF2B5EF4-FFF2-40B4-BE49-F238E27FC236}">
                  <a16:creationId xmlns:a16="http://schemas.microsoft.com/office/drawing/2014/main" id="{C8F9B020-5B55-864A-8BB5-571E55EAEC9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175">
              <a:extLst>
                <a:ext uri="{FF2B5EF4-FFF2-40B4-BE49-F238E27FC236}">
                  <a16:creationId xmlns:a16="http://schemas.microsoft.com/office/drawing/2014/main" id="{96AE60F4-B99B-B540-85B5-EF1A36CA30EC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176">
              <a:extLst>
                <a:ext uri="{FF2B5EF4-FFF2-40B4-BE49-F238E27FC236}">
                  <a16:creationId xmlns:a16="http://schemas.microsoft.com/office/drawing/2014/main" id="{EE90308B-93B6-8E42-85E0-55DB2384DDA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Right Triangle 177">
              <a:extLst>
                <a:ext uri="{FF2B5EF4-FFF2-40B4-BE49-F238E27FC236}">
                  <a16:creationId xmlns:a16="http://schemas.microsoft.com/office/drawing/2014/main" id="{EE055ECF-955B-1B4C-8ECF-1186F136B462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Freeform 178">
              <a:extLst>
                <a:ext uri="{FF2B5EF4-FFF2-40B4-BE49-F238E27FC236}">
                  <a16:creationId xmlns:a16="http://schemas.microsoft.com/office/drawing/2014/main" id="{4059AF2A-6B30-3F41-ABF7-7BABE28D202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179">
              <a:extLst>
                <a:ext uri="{FF2B5EF4-FFF2-40B4-BE49-F238E27FC236}">
                  <a16:creationId xmlns:a16="http://schemas.microsoft.com/office/drawing/2014/main" id="{D508B68E-E848-1845-B7F2-A05695C7563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180">
              <a:extLst>
                <a:ext uri="{FF2B5EF4-FFF2-40B4-BE49-F238E27FC236}">
                  <a16:creationId xmlns:a16="http://schemas.microsoft.com/office/drawing/2014/main" id="{A271CBF8-8F22-7F40-8477-6DBDC82BBA32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181">
              <a:extLst>
                <a:ext uri="{FF2B5EF4-FFF2-40B4-BE49-F238E27FC236}">
                  <a16:creationId xmlns:a16="http://schemas.microsoft.com/office/drawing/2014/main" id="{BC2AC1F5-150E-494B-B06F-D1D120BC32F4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182">
              <a:extLst>
                <a:ext uri="{FF2B5EF4-FFF2-40B4-BE49-F238E27FC236}">
                  <a16:creationId xmlns:a16="http://schemas.microsoft.com/office/drawing/2014/main" id="{751F6782-5FC0-394F-97DB-F5B3159DB01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183">
              <a:extLst>
                <a:ext uri="{FF2B5EF4-FFF2-40B4-BE49-F238E27FC236}">
                  <a16:creationId xmlns:a16="http://schemas.microsoft.com/office/drawing/2014/main" id="{1B638F6F-44C3-EE44-8DE8-B2287353F2F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Oval 184">
              <a:extLst>
                <a:ext uri="{FF2B5EF4-FFF2-40B4-BE49-F238E27FC236}">
                  <a16:creationId xmlns:a16="http://schemas.microsoft.com/office/drawing/2014/main" id="{F30346E3-0AC6-A847-8E29-421A09BDFBA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Oval 185">
              <a:extLst>
                <a:ext uri="{FF2B5EF4-FFF2-40B4-BE49-F238E27FC236}">
                  <a16:creationId xmlns:a16="http://schemas.microsoft.com/office/drawing/2014/main" id="{E1A33440-E113-934D-8405-7BD3614D62F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186">
              <a:extLst>
                <a:ext uri="{FF2B5EF4-FFF2-40B4-BE49-F238E27FC236}">
                  <a16:creationId xmlns:a16="http://schemas.microsoft.com/office/drawing/2014/main" id="{D0C966BB-A89E-1541-B358-97AF92E4AF9E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187">
              <a:extLst>
                <a:ext uri="{FF2B5EF4-FFF2-40B4-BE49-F238E27FC236}">
                  <a16:creationId xmlns:a16="http://schemas.microsoft.com/office/drawing/2014/main" id="{63AD15C1-D873-A644-AE5D-2F0017971C7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188">
              <a:extLst>
                <a:ext uri="{FF2B5EF4-FFF2-40B4-BE49-F238E27FC236}">
                  <a16:creationId xmlns:a16="http://schemas.microsoft.com/office/drawing/2014/main" id="{A6EEFE5E-BBC1-A24B-BFFC-DBB42A18DFE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189">
              <a:extLst>
                <a:ext uri="{FF2B5EF4-FFF2-40B4-BE49-F238E27FC236}">
                  <a16:creationId xmlns:a16="http://schemas.microsoft.com/office/drawing/2014/main" id="{06634A6A-E37F-E545-B4F0-949DB1B16CF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190">
              <a:extLst>
                <a:ext uri="{FF2B5EF4-FFF2-40B4-BE49-F238E27FC236}">
                  <a16:creationId xmlns:a16="http://schemas.microsoft.com/office/drawing/2014/main" id="{0FEDFB54-6AD3-654C-9791-BF11270D4DCC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191">
              <a:extLst>
                <a:ext uri="{FF2B5EF4-FFF2-40B4-BE49-F238E27FC236}">
                  <a16:creationId xmlns:a16="http://schemas.microsoft.com/office/drawing/2014/main" id="{C38478B9-A4A1-A84C-9D30-E0B5931F48B6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192">
              <a:extLst>
                <a:ext uri="{FF2B5EF4-FFF2-40B4-BE49-F238E27FC236}">
                  <a16:creationId xmlns:a16="http://schemas.microsoft.com/office/drawing/2014/main" id="{A6E423AB-22EB-4D4D-86AE-262C5E0F2A29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193">
              <a:extLst>
                <a:ext uri="{FF2B5EF4-FFF2-40B4-BE49-F238E27FC236}">
                  <a16:creationId xmlns:a16="http://schemas.microsoft.com/office/drawing/2014/main" id="{FB2F571B-F668-5545-8A47-5F617B1CD4F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194">
              <a:extLst>
                <a:ext uri="{FF2B5EF4-FFF2-40B4-BE49-F238E27FC236}">
                  <a16:creationId xmlns:a16="http://schemas.microsoft.com/office/drawing/2014/main" id="{BEDF2534-2B05-9A45-B40B-E673E3327674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195">
              <a:extLst>
                <a:ext uri="{FF2B5EF4-FFF2-40B4-BE49-F238E27FC236}">
                  <a16:creationId xmlns:a16="http://schemas.microsoft.com/office/drawing/2014/main" id="{CFF99CB8-1E70-FC4F-84C4-90DB8A9D7B5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196">
              <a:extLst>
                <a:ext uri="{FF2B5EF4-FFF2-40B4-BE49-F238E27FC236}">
                  <a16:creationId xmlns:a16="http://schemas.microsoft.com/office/drawing/2014/main" id="{F1F162C3-98AB-2946-A800-ACF4B1A921B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197">
              <a:extLst>
                <a:ext uri="{FF2B5EF4-FFF2-40B4-BE49-F238E27FC236}">
                  <a16:creationId xmlns:a16="http://schemas.microsoft.com/office/drawing/2014/main" id="{DBD99BA5-056D-7649-B79E-4DB10A32734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198">
              <a:extLst>
                <a:ext uri="{FF2B5EF4-FFF2-40B4-BE49-F238E27FC236}">
                  <a16:creationId xmlns:a16="http://schemas.microsoft.com/office/drawing/2014/main" id="{7B4B1986-6E20-FD47-A298-EEA955FE5DBD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199">
              <a:extLst>
                <a:ext uri="{FF2B5EF4-FFF2-40B4-BE49-F238E27FC236}">
                  <a16:creationId xmlns:a16="http://schemas.microsoft.com/office/drawing/2014/main" id="{8DD073E8-3A41-3744-8701-F43F2849877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200">
              <a:extLst>
                <a:ext uri="{FF2B5EF4-FFF2-40B4-BE49-F238E27FC236}">
                  <a16:creationId xmlns:a16="http://schemas.microsoft.com/office/drawing/2014/main" id="{A240C33B-0F41-6C4B-85C9-B63F9F71F6B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201">
              <a:extLst>
                <a:ext uri="{FF2B5EF4-FFF2-40B4-BE49-F238E27FC236}">
                  <a16:creationId xmlns:a16="http://schemas.microsoft.com/office/drawing/2014/main" id="{CA1E6BB2-6626-0B45-BF15-471B211BFC9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202">
              <a:extLst>
                <a:ext uri="{FF2B5EF4-FFF2-40B4-BE49-F238E27FC236}">
                  <a16:creationId xmlns:a16="http://schemas.microsoft.com/office/drawing/2014/main" id="{86755540-ADF7-A54D-A074-607E00B6F26E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203">
              <a:extLst>
                <a:ext uri="{FF2B5EF4-FFF2-40B4-BE49-F238E27FC236}">
                  <a16:creationId xmlns:a16="http://schemas.microsoft.com/office/drawing/2014/main" id="{E064FA0A-494C-F94B-B557-387EDD5D7F2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204">
              <a:extLst>
                <a:ext uri="{FF2B5EF4-FFF2-40B4-BE49-F238E27FC236}">
                  <a16:creationId xmlns:a16="http://schemas.microsoft.com/office/drawing/2014/main" id="{E0C45C52-F81B-0C41-80D8-E568506A450A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205">
              <a:extLst>
                <a:ext uri="{FF2B5EF4-FFF2-40B4-BE49-F238E27FC236}">
                  <a16:creationId xmlns:a16="http://schemas.microsoft.com/office/drawing/2014/main" id="{49493712-DBA4-1440-A954-303F47768D06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206">
              <a:extLst>
                <a:ext uri="{FF2B5EF4-FFF2-40B4-BE49-F238E27FC236}">
                  <a16:creationId xmlns:a16="http://schemas.microsoft.com/office/drawing/2014/main" id="{92264F64-5473-504B-8F50-E874E8847A9B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07">
              <a:extLst>
                <a:ext uri="{FF2B5EF4-FFF2-40B4-BE49-F238E27FC236}">
                  <a16:creationId xmlns:a16="http://schemas.microsoft.com/office/drawing/2014/main" id="{FCA3D699-A9FC-9E4F-B2F9-F7E4F438F6E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08">
              <a:extLst>
                <a:ext uri="{FF2B5EF4-FFF2-40B4-BE49-F238E27FC236}">
                  <a16:creationId xmlns:a16="http://schemas.microsoft.com/office/drawing/2014/main" id="{EB5B81D3-242B-1848-B5CE-2BCBC48F75B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09">
              <a:extLst>
                <a:ext uri="{FF2B5EF4-FFF2-40B4-BE49-F238E27FC236}">
                  <a16:creationId xmlns:a16="http://schemas.microsoft.com/office/drawing/2014/main" id="{CFD04895-9B27-1149-955B-9EC8ABE4088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10">
              <a:extLst>
                <a:ext uri="{FF2B5EF4-FFF2-40B4-BE49-F238E27FC236}">
                  <a16:creationId xmlns:a16="http://schemas.microsoft.com/office/drawing/2014/main" id="{25B7B0B6-6C21-CF4A-BB60-D8E564C723E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11">
              <a:extLst>
                <a:ext uri="{FF2B5EF4-FFF2-40B4-BE49-F238E27FC236}">
                  <a16:creationId xmlns:a16="http://schemas.microsoft.com/office/drawing/2014/main" id="{A206A55A-E84B-9349-9813-EA89E27630D2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47" name="Group 212">
            <a:extLst>
              <a:ext uri="{FF2B5EF4-FFF2-40B4-BE49-F238E27FC236}">
                <a16:creationId xmlns:a16="http://schemas.microsoft.com/office/drawing/2014/main" id="{022440B1-058E-6546-8ACC-BC3A4D6632E1}"/>
              </a:ext>
            </a:extLst>
          </p:cNvPr>
          <p:cNvGrpSpPr/>
          <p:nvPr/>
        </p:nvGrpSpPr>
        <p:grpSpPr>
          <a:xfrm rot="20392131">
            <a:off x="3351410" y="1431568"/>
            <a:ext cx="674631" cy="93053"/>
            <a:chOff x="2850515" y="2977176"/>
            <a:chExt cx="2730765" cy="451824"/>
          </a:xfrm>
        </p:grpSpPr>
        <p:sp>
          <p:nvSpPr>
            <p:cNvPr id="748" name="Rectangle 213">
              <a:extLst>
                <a:ext uri="{FF2B5EF4-FFF2-40B4-BE49-F238E27FC236}">
                  <a16:creationId xmlns:a16="http://schemas.microsoft.com/office/drawing/2014/main" id="{A670E1FC-D60D-CA40-8209-A9B4F1F34D8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Rectangle 214">
              <a:extLst>
                <a:ext uri="{FF2B5EF4-FFF2-40B4-BE49-F238E27FC236}">
                  <a16:creationId xmlns:a16="http://schemas.microsoft.com/office/drawing/2014/main" id="{82DECCB4-8FAC-F347-8220-5F4BE0F0C824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15">
              <a:extLst>
                <a:ext uri="{FF2B5EF4-FFF2-40B4-BE49-F238E27FC236}">
                  <a16:creationId xmlns:a16="http://schemas.microsoft.com/office/drawing/2014/main" id="{86EE2BAC-3E00-C84D-B2A7-7FE266EBA34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216">
              <a:extLst>
                <a:ext uri="{FF2B5EF4-FFF2-40B4-BE49-F238E27FC236}">
                  <a16:creationId xmlns:a16="http://schemas.microsoft.com/office/drawing/2014/main" id="{3C123D95-241C-E94F-A70A-5BAD7DDDFA9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217">
              <a:extLst>
                <a:ext uri="{FF2B5EF4-FFF2-40B4-BE49-F238E27FC236}">
                  <a16:creationId xmlns:a16="http://schemas.microsoft.com/office/drawing/2014/main" id="{0392902C-6FE8-FB4B-AEF9-C594BE60D1A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Right Triangle 218">
              <a:extLst>
                <a:ext uri="{FF2B5EF4-FFF2-40B4-BE49-F238E27FC236}">
                  <a16:creationId xmlns:a16="http://schemas.microsoft.com/office/drawing/2014/main" id="{ACDAA337-9748-D443-8281-005A15BC686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4" name="Freeform 219">
              <a:extLst>
                <a:ext uri="{FF2B5EF4-FFF2-40B4-BE49-F238E27FC236}">
                  <a16:creationId xmlns:a16="http://schemas.microsoft.com/office/drawing/2014/main" id="{84B6AA70-9DCD-C542-A953-433F631D0B1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5" name="Oval 220">
              <a:extLst>
                <a:ext uri="{FF2B5EF4-FFF2-40B4-BE49-F238E27FC236}">
                  <a16:creationId xmlns:a16="http://schemas.microsoft.com/office/drawing/2014/main" id="{0CA71827-7669-7646-86F7-70612B6D760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Oval 221">
              <a:extLst>
                <a:ext uri="{FF2B5EF4-FFF2-40B4-BE49-F238E27FC236}">
                  <a16:creationId xmlns:a16="http://schemas.microsoft.com/office/drawing/2014/main" id="{98FDF3B6-7F68-4C43-A90E-B22FFDCB789C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222">
              <a:extLst>
                <a:ext uri="{FF2B5EF4-FFF2-40B4-BE49-F238E27FC236}">
                  <a16:creationId xmlns:a16="http://schemas.microsoft.com/office/drawing/2014/main" id="{347AAF85-7B41-5B42-935E-8FD21A2F36B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223">
              <a:extLst>
                <a:ext uri="{FF2B5EF4-FFF2-40B4-BE49-F238E27FC236}">
                  <a16:creationId xmlns:a16="http://schemas.microsoft.com/office/drawing/2014/main" id="{64B1E472-54BB-E44B-BDCE-4C49C538BE89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24">
              <a:extLst>
                <a:ext uri="{FF2B5EF4-FFF2-40B4-BE49-F238E27FC236}">
                  <a16:creationId xmlns:a16="http://schemas.microsoft.com/office/drawing/2014/main" id="{81D5D9BA-8C0D-8E4C-B655-318B8C14C0F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Oval 225">
              <a:extLst>
                <a:ext uri="{FF2B5EF4-FFF2-40B4-BE49-F238E27FC236}">
                  <a16:creationId xmlns:a16="http://schemas.microsoft.com/office/drawing/2014/main" id="{33A96559-255C-0548-B23B-C21E26D8CFC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Oval 226">
              <a:extLst>
                <a:ext uri="{FF2B5EF4-FFF2-40B4-BE49-F238E27FC236}">
                  <a16:creationId xmlns:a16="http://schemas.microsoft.com/office/drawing/2014/main" id="{67B3FDEB-D3A2-E541-A57A-E77071647F8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27">
              <a:extLst>
                <a:ext uri="{FF2B5EF4-FFF2-40B4-BE49-F238E27FC236}">
                  <a16:creationId xmlns:a16="http://schemas.microsoft.com/office/drawing/2014/main" id="{9586F88C-4397-134C-AB62-9797B3ABAD7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28">
              <a:extLst>
                <a:ext uri="{FF2B5EF4-FFF2-40B4-BE49-F238E27FC236}">
                  <a16:creationId xmlns:a16="http://schemas.microsoft.com/office/drawing/2014/main" id="{80B14E7A-E2E3-BA4A-AE6E-37E23F00796B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29">
              <a:extLst>
                <a:ext uri="{FF2B5EF4-FFF2-40B4-BE49-F238E27FC236}">
                  <a16:creationId xmlns:a16="http://schemas.microsoft.com/office/drawing/2014/main" id="{FF52244F-89A3-5B42-9812-75C5D95063E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30">
              <a:extLst>
                <a:ext uri="{FF2B5EF4-FFF2-40B4-BE49-F238E27FC236}">
                  <a16:creationId xmlns:a16="http://schemas.microsoft.com/office/drawing/2014/main" id="{BCAF7665-B27A-7B4C-A2A1-05D88214A87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31">
              <a:extLst>
                <a:ext uri="{FF2B5EF4-FFF2-40B4-BE49-F238E27FC236}">
                  <a16:creationId xmlns:a16="http://schemas.microsoft.com/office/drawing/2014/main" id="{500C896F-D49A-5642-8287-B506CCDDA53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32">
              <a:extLst>
                <a:ext uri="{FF2B5EF4-FFF2-40B4-BE49-F238E27FC236}">
                  <a16:creationId xmlns:a16="http://schemas.microsoft.com/office/drawing/2014/main" id="{A2E53C1F-2CFB-E749-8757-55B374E6142B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33">
              <a:extLst>
                <a:ext uri="{FF2B5EF4-FFF2-40B4-BE49-F238E27FC236}">
                  <a16:creationId xmlns:a16="http://schemas.microsoft.com/office/drawing/2014/main" id="{F4B81F6A-BA1D-9143-A6C0-9D8228996DFC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34">
              <a:extLst>
                <a:ext uri="{FF2B5EF4-FFF2-40B4-BE49-F238E27FC236}">
                  <a16:creationId xmlns:a16="http://schemas.microsoft.com/office/drawing/2014/main" id="{F3B7755B-5AF2-F243-B19E-125D8B5224EE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35">
              <a:extLst>
                <a:ext uri="{FF2B5EF4-FFF2-40B4-BE49-F238E27FC236}">
                  <a16:creationId xmlns:a16="http://schemas.microsoft.com/office/drawing/2014/main" id="{12BBA8D6-EE70-1841-919E-4F5BBCCEA3B0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36">
              <a:extLst>
                <a:ext uri="{FF2B5EF4-FFF2-40B4-BE49-F238E27FC236}">
                  <a16:creationId xmlns:a16="http://schemas.microsoft.com/office/drawing/2014/main" id="{10C26592-2564-F342-B262-BDE184958AFF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37">
              <a:extLst>
                <a:ext uri="{FF2B5EF4-FFF2-40B4-BE49-F238E27FC236}">
                  <a16:creationId xmlns:a16="http://schemas.microsoft.com/office/drawing/2014/main" id="{E2CBBCDD-6812-F143-B01D-D340787E31C9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38">
              <a:extLst>
                <a:ext uri="{FF2B5EF4-FFF2-40B4-BE49-F238E27FC236}">
                  <a16:creationId xmlns:a16="http://schemas.microsoft.com/office/drawing/2014/main" id="{E7EBF340-88F3-3F4A-8612-65616036FE0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39">
              <a:extLst>
                <a:ext uri="{FF2B5EF4-FFF2-40B4-BE49-F238E27FC236}">
                  <a16:creationId xmlns:a16="http://schemas.microsoft.com/office/drawing/2014/main" id="{7E36B3CC-ADD9-2241-B77A-FFD72CD7DAA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40">
              <a:extLst>
                <a:ext uri="{FF2B5EF4-FFF2-40B4-BE49-F238E27FC236}">
                  <a16:creationId xmlns:a16="http://schemas.microsoft.com/office/drawing/2014/main" id="{455F7EEC-ECA6-EA4F-96DA-BD41BD1AC09E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41">
              <a:extLst>
                <a:ext uri="{FF2B5EF4-FFF2-40B4-BE49-F238E27FC236}">
                  <a16:creationId xmlns:a16="http://schemas.microsoft.com/office/drawing/2014/main" id="{A9F1D033-81DD-9044-8160-BE458EDCD32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42">
              <a:extLst>
                <a:ext uri="{FF2B5EF4-FFF2-40B4-BE49-F238E27FC236}">
                  <a16:creationId xmlns:a16="http://schemas.microsoft.com/office/drawing/2014/main" id="{B695A7AF-D436-A54E-B796-498C63961A3C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43">
              <a:extLst>
                <a:ext uri="{FF2B5EF4-FFF2-40B4-BE49-F238E27FC236}">
                  <a16:creationId xmlns:a16="http://schemas.microsoft.com/office/drawing/2014/main" id="{E74B500A-AAE8-6845-80F8-F0D135C0FF9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44">
              <a:extLst>
                <a:ext uri="{FF2B5EF4-FFF2-40B4-BE49-F238E27FC236}">
                  <a16:creationId xmlns:a16="http://schemas.microsoft.com/office/drawing/2014/main" id="{806DC8D5-E3BC-684F-BDC6-4B1D19583AD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45">
              <a:extLst>
                <a:ext uri="{FF2B5EF4-FFF2-40B4-BE49-F238E27FC236}">
                  <a16:creationId xmlns:a16="http://schemas.microsoft.com/office/drawing/2014/main" id="{21D1CAC7-130B-EE42-B6F9-BF7A3CED3D1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46">
              <a:extLst>
                <a:ext uri="{FF2B5EF4-FFF2-40B4-BE49-F238E27FC236}">
                  <a16:creationId xmlns:a16="http://schemas.microsoft.com/office/drawing/2014/main" id="{B8802FE4-F3B9-A446-9010-1C122707BAB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47">
              <a:extLst>
                <a:ext uri="{FF2B5EF4-FFF2-40B4-BE49-F238E27FC236}">
                  <a16:creationId xmlns:a16="http://schemas.microsoft.com/office/drawing/2014/main" id="{7874316C-E0EE-A94F-8A92-6A668CC26A7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48">
              <a:extLst>
                <a:ext uri="{FF2B5EF4-FFF2-40B4-BE49-F238E27FC236}">
                  <a16:creationId xmlns:a16="http://schemas.microsoft.com/office/drawing/2014/main" id="{C63970D3-1343-1342-9504-73A99A5B0546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49">
              <a:extLst>
                <a:ext uri="{FF2B5EF4-FFF2-40B4-BE49-F238E27FC236}">
                  <a16:creationId xmlns:a16="http://schemas.microsoft.com/office/drawing/2014/main" id="{78906F63-C76C-8B4C-B77B-F1262098D539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50">
              <a:extLst>
                <a:ext uri="{FF2B5EF4-FFF2-40B4-BE49-F238E27FC236}">
                  <a16:creationId xmlns:a16="http://schemas.microsoft.com/office/drawing/2014/main" id="{B743722C-0B05-1140-874F-7CD61BA13C2E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51">
              <a:extLst>
                <a:ext uri="{FF2B5EF4-FFF2-40B4-BE49-F238E27FC236}">
                  <a16:creationId xmlns:a16="http://schemas.microsoft.com/office/drawing/2014/main" id="{D930EA94-2E09-4F42-A5CF-FBD79162AB2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52">
              <a:extLst>
                <a:ext uri="{FF2B5EF4-FFF2-40B4-BE49-F238E27FC236}">
                  <a16:creationId xmlns:a16="http://schemas.microsoft.com/office/drawing/2014/main" id="{7A92B4A8-D025-3147-BB44-14D825851248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88" name="Group 253">
            <a:extLst>
              <a:ext uri="{FF2B5EF4-FFF2-40B4-BE49-F238E27FC236}">
                <a16:creationId xmlns:a16="http://schemas.microsoft.com/office/drawing/2014/main" id="{4385B22C-1FEB-074E-B1C4-824BD4BDA40C}"/>
              </a:ext>
            </a:extLst>
          </p:cNvPr>
          <p:cNvGrpSpPr/>
          <p:nvPr/>
        </p:nvGrpSpPr>
        <p:grpSpPr>
          <a:xfrm rot="20392131">
            <a:off x="3363006" y="1567203"/>
            <a:ext cx="674631" cy="93053"/>
            <a:chOff x="2850515" y="2977176"/>
            <a:chExt cx="2730765" cy="451824"/>
          </a:xfrm>
        </p:grpSpPr>
        <p:sp>
          <p:nvSpPr>
            <p:cNvPr id="789" name="Rectangle 254">
              <a:extLst>
                <a:ext uri="{FF2B5EF4-FFF2-40B4-BE49-F238E27FC236}">
                  <a16:creationId xmlns:a16="http://schemas.microsoft.com/office/drawing/2014/main" id="{778B5C95-611F-A649-9221-196090F10B7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Rectangle 255">
              <a:extLst>
                <a:ext uri="{FF2B5EF4-FFF2-40B4-BE49-F238E27FC236}">
                  <a16:creationId xmlns:a16="http://schemas.microsoft.com/office/drawing/2014/main" id="{B1DCC42B-2417-6A43-8BE5-97F255CC03A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56">
              <a:extLst>
                <a:ext uri="{FF2B5EF4-FFF2-40B4-BE49-F238E27FC236}">
                  <a16:creationId xmlns:a16="http://schemas.microsoft.com/office/drawing/2014/main" id="{0D6D4581-5D7A-D44D-B6F7-185DD5C38CC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257">
              <a:extLst>
                <a:ext uri="{FF2B5EF4-FFF2-40B4-BE49-F238E27FC236}">
                  <a16:creationId xmlns:a16="http://schemas.microsoft.com/office/drawing/2014/main" id="{8CF2ABD8-C7BB-C04F-A24B-E948C62D3F5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258">
              <a:extLst>
                <a:ext uri="{FF2B5EF4-FFF2-40B4-BE49-F238E27FC236}">
                  <a16:creationId xmlns:a16="http://schemas.microsoft.com/office/drawing/2014/main" id="{25C1DE7F-4B21-FD4A-AF5C-D2FD63AA8D6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Right Triangle 259">
              <a:extLst>
                <a:ext uri="{FF2B5EF4-FFF2-40B4-BE49-F238E27FC236}">
                  <a16:creationId xmlns:a16="http://schemas.microsoft.com/office/drawing/2014/main" id="{1B7FABEC-18F1-634F-A702-EAC2C9087D5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5" name="Freeform 260">
              <a:extLst>
                <a:ext uri="{FF2B5EF4-FFF2-40B4-BE49-F238E27FC236}">
                  <a16:creationId xmlns:a16="http://schemas.microsoft.com/office/drawing/2014/main" id="{A717820C-EDA5-A746-A05C-1C7D7E4AC98A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6" name="Oval 261">
              <a:extLst>
                <a:ext uri="{FF2B5EF4-FFF2-40B4-BE49-F238E27FC236}">
                  <a16:creationId xmlns:a16="http://schemas.microsoft.com/office/drawing/2014/main" id="{2ECB23A3-E1A4-0449-BFD4-131DA9DB8D5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Oval 262">
              <a:extLst>
                <a:ext uri="{FF2B5EF4-FFF2-40B4-BE49-F238E27FC236}">
                  <a16:creationId xmlns:a16="http://schemas.microsoft.com/office/drawing/2014/main" id="{8DF956BD-DDA9-CD43-A7CD-AEC5596D86D7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263">
              <a:extLst>
                <a:ext uri="{FF2B5EF4-FFF2-40B4-BE49-F238E27FC236}">
                  <a16:creationId xmlns:a16="http://schemas.microsoft.com/office/drawing/2014/main" id="{3AA3C628-D91C-A246-AB3F-4AC780E52BF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264">
              <a:extLst>
                <a:ext uri="{FF2B5EF4-FFF2-40B4-BE49-F238E27FC236}">
                  <a16:creationId xmlns:a16="http://schemas.microsoft.com/office/drawing/2014/main" id="{CC581925-CEAA-0041-A1B2-9E13FC8C888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265">
              <a:extLst>
                <a:ext uri="{FF2B5EF4-FFF2-40B4-BE49-F238E27FC236}">
                  <a16:creationId xmlns:a16="http://schemas.microsoft.com/office/drawing/2014/main" id="{AA7516BB-001B-0B4A-8CEB-027D642013F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Oval 266">
              <a:extLst>
                <a:ext uri="{FF2B5EF4-FFF2-40B4-BE49-F238E27FC236}">
                  <a16:creationId xmlns:a16="http://schemas.microsoft.com/office/drawing/2014/main" id="{09E27309-C3FB-3549-9AD1-3D5B9826D86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Oval 267">
              <a:extLst>
                <a:ext uri="{FF2B5EF4-FFF2-40B4-BE49-F238E27FC236}">
                  <a16:creationId xmlns:a16="http://schemas.microsoft.com/office/drawing/2014/main" id="{67CD9705-0B2F-6149-93EF-4FC1B06925FA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268">
              <a:extLst>
                <a:ext uri="{FF2B5EF4-FFF2-40B4-BE49-F238E27FC236}">
                  <a16:creationId xmlns:a16="http://schemas.microsoft.com/office/drawing/2014/main" id="{3144CBD6-03E6-B441-B4AC-1C26D024501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269">
              <a:extLst>
                <a:ext uri="{FF2B5EF4-FFF2-40B4-BE49-F238E27FC236}">
                  <a16:creationId xmlns:a16="http://schemas.microsoft.com/office/drawing/2014/main" id="{61A73EAF-29C1-A14C-81B0-CF74D71B3BD9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270">
              <a:extLst>
                <a:ext uri="{FF2B5EF4-FFF2-40B4-BE49-F238E27FC236}">
                  <a16:creationId xmlns:a16="http://schemas.microsoft.com/office/drawing/2014/main" id="{EE4852CB-4358-EE4F-942A-36CC87E22DBC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271">
              <a:extLst>
                <a:ext uri="{FF2B5EF4-FFF2-40B4-BE49-F238E27FC236}">
                  <a16:creationId xmlns:a16="http://schemas.microsoft.com/office/drawing/2014/main" id="{1E28D427-F163-6A4F-8AB3-0881B96B606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272">
              <a:extLst>
                <a:ext uri="{FF2B5EF4-FFF2-40B4-BE49-F238E27FC236}">
                  <a16:creationId xmlns:a16="http://schemas.microsoft.com/office/drawing/2014/main" id="{6E0CE7EB-D8FD-D54A-BB74-27EA723861B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273">
              <a:extLst>
                <a:ext uri="{FF2B5EF4-FFF2-40B4-BE49-F238E27FC236}">
                  <a16:creationId xmlns:a16="http://schemas.microsoft.com/office/drawing/2014/main" id="{AD0F68BF-00BD-054D-9254-3677239D5FE7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274">
              <a:extLst>
                <a:ext uri="{FF2B5EF4-FFF2-40B4-BE49-F238E27FC236}">
                  <a16:creationId xmlns:a16="http://schemas.microsoft.com/office/drawing/2014/main" id="{B81CA388-42EF-564A-A2BF-38E18E9530C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275">
              <a:extLst>
                <a:ext uri="{FF2B5EF4-FFF2-40B4-BE49-F238E27FC236}">
                  <a16:creationId xmlns:a16="http://schemas.microsoft.com/office/drawing/2014/main" id="{3B7D63F2-0D2C-6341-A82C-711E4FEE0561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276">
              <a:extLst>
                <a:ext uri="{FF2B5EF4-FFF2-40B4-BE49-F238E27FC236}">
                  <a16:creationId xmlns:a16="http://schemas.microsoft.com/office/drawing/2014/main" id="{76FB1C8B-77BC-3B4C-B00C-DC099A109A34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277">
              <a:extLst>
                <a:ext uri="{FF2B5EF4-FFF2-40B4-BE49-F238E27FC236}">
                  <a16:creationId xmlns:a16="http://schemas.microsoft.com/office/drawing/2014/main" id="{941AF7FA-47EB-144D-9783-8841D327582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278">
              <a:extLst>
                <a:ext uri="{FF2B5EF4-FFF2-40B4-BE49-F238E27FC236}">
                  <a16:creationId xmlns:a16="http://schemas.microsoft.com/office/drawing/2014/main" id="{B4DF36B5-83F1-FB40-B253-FC82F563A59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279">
              <a:extLst>
                <a:ext uri="{FF2B5EF4-FFF2-40B4-BE49-F238E27FC236}">
                  <a16:creationId xmlns:a16="http://schemas.microsoft.com/office/drawing/2014/main" id="{C2121BCF-73EB-AA42-9E05-00D5D48AB8F2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280">
              <a:extLst>
                <a:ext uri="{FF2B5EF4-FFF2-40B4-BE49-F238E27FC236}">
                  <a16:creationId xmlns:a16="http://schemas.microsoft.com/office/drawing/2014/main" id="{71B06CC5-8C9B-7244-B192-0CE9ADFA7C88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281">
              <a:extLst>
                <a:ext uri="{FF2B5EF4-FFF2-40B4-BE49-F238E27FC236}">
                  <a16:creationId xmlns:a16="http://schemas.microsoft.com/office/drawing/2014/main" id="{BBD24901-97A1-1243-830D-954272D01884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282">
              <a:extLst>
                <a:ext uri="{FF2B5EF4-FFF2-40B4-BE49-F238E27FC236}">
                  <a16:creationId xmlns:a16="http://schemas.microsoft.com/office/drawing/2014/main" id="{01DC0C72-7F80-A041-94A0-5C4C63D94A3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283">
              <a:extLst>
                <a:ext uri="{FF2B5EF4-FFF2-40B4-BE49-F238E27FC236}">
                  <a16:creationId xmlns:a16="http://schemas.microsoft.com/office/drawing/2014/main" id="{76A9085B-B417-1649-8218-5F2B46A280B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284">
              <a:extLst>
                <a:ext uri="{FF2B5EF4-FFF2-40B4-BE49-F238E27FC236}">
                  <a16:creationId xmlns:a16="http://schemas.microsoft.com/office/drawing/2014/main" id="{F840F367-C4FA-4F40-9480-B5DB07BA187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285">
              <a:extLst>
                <a:ext uri="{FF2B5EF4-FFF2-40B4-BE49-F238E27FC236}">
                  <a16:creationId xmlns:a16="http://schemas.microsoft.com/office/drawing/2014/main" id="{7FCDB601-21DB-0543-B26B-82DFFE16427C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286">
              <a:extLst>
                <a:ext uri="{FF2B5EF4-FFF2-40B4-BE49-F238E27FC236}">
                  <a16:creationId xmlns:a16="http://schemas.microsoft.com/office/drawing/2014/main" id="{89085CF0-D585-7C49-B8E6-4A2C313E921A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287">
              <a:extLst>
                <a:ext uri="{FF2B5EF4-FFF2-40B4-BE49-F238E27FC236}">
                  <a16:creationId xmlns:a16="http://schemas.microsoft.com/office/drawing/2014/main" id="{FFA984E5-3C14-C449-8439-58DE9E13A14B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288">
              <a:extLst>
                <a:ext uri="{FF2B5EF4-FFF2-40B4-BE49-F238E27FC236}">
                  <a16:creationId xmlns:a16="http://schemas.microsoft.com/office/drawing/2014/main" id="{BC76DB7A-38FA-DB4A-9882-B710A097422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289">
              <a:extLst>
                <a:ext uri="{FF2B5EF4-FFF2-40B4-BE49-F238E27FC236}">
                  <a16:creationId xmlns:a16="http://schemas.microsoft.com/office/drawing/2014/main" id="{450C4CC3-ACEA-5340-9922-F2FBF88AB66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290">
              <a:extLst>
                <a:ext uri="{FF2B5EF4-FFF2-40B4-BE49-F238E27FC236}">
                  <a16:creationId xmlns:a16="http://schemas.microsoft.com/office/drawing/2014/main" id="{16AA14C4-3C44-A34C-B09B-742A6059243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291">
              <a:extLst>
                <a:ext uri="{FF2B5EF4-FFF2-40B4-BE49-F238E27FC236}">
                  <a16:creationId xmlns:a16="http://schemas.microsoft.com/office/drawing/2014/main" id="{30CEB03F-E4F4-A446-BD49-2AE012D839C0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292">
              <a:extLst>
                <a:ext uri="{FF2B5EF4-FFF2-40B4-BE49-F238E27FC236}">
                  <a16:creationId xmlns:a16="http://schemas.microsoft.com/office/drawing/2014/main" id="{FB615558-A236-4A45-B8D6-CFE6A03F9AF2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293">
              <a:extLst>
                <a:ext uri="{FF2B5EF4-FFF2-40B4-BE49-F238E27FC236}">
                  <a16:creationId xmlns:a16="http://schemas.microsoft.com/office/drawing/2014/main" id="{80A9BDB3-1ECF-B240-B47D-8B7FAF0ADA2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29" name="Group 294">
            <a:extLst>
              <a:ext uri="{FF2B5EF4-FFF2-40B4-BE49-F238E27FC236}">
                <a16:creationId xmlns:a16="http://schemas.microsoft.com/office/drawing/2014/main" id="{29B54971-5899-E54F-88BF-957684E4F68F}"/>
              </a:ext>
            </a:extLst>
          </p:cNvPr>
          <p:cNvGrpSpPr/>
          <p:nvPr/>
        </p:nvGrpSpPr>
        <p:grpSpPr>
          <a:xfrm rot="20392131">
            <a:off x="3368801" y="1704663"/>
            <a:ext cx="674631" cy="93053"/>
            <a:chOff x="2850515" y="2977176"/>
            <a:chExt cx="2730765" cy="451824"/>
          </a:xfrm>
        </p:grpSpPr>
        <p:sp>
          <p:nvSpPr>
            <p:cNvPr id="830" name="Rectangle 295">
              <a:extLst>
                <a:ext uri="{FF2B5EF4-FFF2-40B4-BE49-F238E27FC236}">
                  <a16:creationId xmlns:a16="http://schemas.microsoft.com/office/drawing/2014/main" id="{465B2D59-2E93-844F-B334-FBB8C0EBEF8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Rectangle 296">
              <a:extLst>
                <a:ext uri="{FF2B5EF4-FFF2-40B4-BE49-F238E27FC236}">
                  <a16:creationId xmlns:a16="http://schemas.microsoft.com/office/drawing/2014/main" id="{47F64571-0E94-E54A-A5D1-0CAA63ACA7B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297">
              <a:extLst>
                <a:ext uri="{FF2B5EF4-FFF2-40B4-BE49-F238E27FC236}">
                  <a16:creationId xmlns:a16="http://schemas.microsoft.com/office/drawing/2014/main" id="{BFB5903F-27A0-6748-AC4E-8195A8C64D45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298">
              <a:extLst>
                <a:ext uri="{FF2B5EF4-FFF2-40B4-BE49-F238E27FC236}">
                  <a16:creationId xmlns:a16="http://schemas.microsoft.com/office/drawing/2014/main" id="{FE9464C2-0CF6-1043-AC41-7C10D10372D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299">
              <a:extLst>
                <a:ext uri="{FF2B5EF4-FFF2-40B4-BE49-F238E27FC236}">
                  <a16:creationId xmlns:a16="http://schemas.microsoft.com/office/drawing/2014/main" id="{244FF520-3CFE-C041-B33B-0EDEB40A543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Right Triangle 300">
              <a:extLst>
                <a:ext uri="{FF2B5EF4-FFF2-40B4-BE49-F238E27FC236}">
                  <a16:creationId xmlns:a16="http://schemas.microsoft.com/office/drawing/2014/main" id="{1F467B9A-3F69-E74B-A8CE-FC80EC01BF2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6" name="Freeform 301">
              <a:extLst>
                <a:ext uri="{FF2B5EF4-FFF2-40B4-BE49-F238E27FC236}">
                  <a16:creationId xmlns:a16="http://schemas.microsoft.com/office/drawing/2014/main" id="{E2935B2B-B38C-DD44-9863-19045E90C99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7" name="Oval 302">
              <a:extLst>
                <a:ext uri="{FF2B5EF4-FFF2-40B4-BE49-F238E27FC236}">
                  <a16:creationId xmlns:a16="http://schemas.microsoft.com/office/drawing/2014/main" id="{2BB824FD-BA54-3344-82EF-3AAA4043B3B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Oval 303">
              <a:extLst>
                <a:ext uri="{FF2B5EF4-FFF2-40B4-BE49-F238E27FC236}">
                  <a16:creationId xmlns:a16="http://schemas.microsoft.com/office/drawing/2014/main" id="{2C3F37C4-1EB4-1E44-8853-337F0CB54B94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304">
              <a:extLst>
                <a:ext uri="{FF2B5EF4-FFF2-40B4-BE49-F238E27FC236}">
                  <a16:creationId xmlns:a16="http://schemas.microsoft.com/office/drawing/2014/main" id="{96B81AB3-847C-D740-9270-1EAEF2AAB8C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305">
              <a:extLst>
                <a:ext uri="{FF2B5EF4-FFF2-40B4-BE49-F238E27FC236}">
                  <a16:creationId xmlns:a16="http://schemas.microsoft.com/office/drawing/2014/main" id="{A31EC17D-6053-8643-AF4C-A1231D935C4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306">
              <a:extLst>
                <a:ext uri="{FF2B5EF4-FFF2-40B4-BE49-F238E27FC236}">
                  <a16:creationId xmlns:a16="http://schemas.microsoft.com/office/drawing/2014/main" id="{AEF16111-D4E3-5148-832B-9DBC9654FBA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Oval 307">
              <a:extLst>
                <a:ext uri="{FF2B5EF4-FFF2-40B4-BE49-F238E27FC236}">
                  <a16:creationId xmlns:a16="http://schemas.microsoft.com/office/drawing/2014/main" id="{04C15322-391F-AA4A-B171-95867E6FFC6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Oval 308">
              <a:extLst>
                <a:ext uri="{FF2B5EF4-FFF2-40B4-BE49-F238E27FC236}">
                  <a16:creationId xmlns:a16="http://schemas.microsoft.com/office/drawing/2014/main" id="{D2D3C849-C63F-AD4D-B250-76A86BF47C18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09">
              <a:extLst>
                <a:ext uri="{FF2B5EF4-FFF2-40B4-BE49-F238E27FC236}">
                  <a16:creationId xmlns:a16="http://schemas.microsoft.com/office/drawing/2014/main" id="{83A41F75-7834-584D-9757-9D3C3EB9F06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10">
              <a:extLst>
                <a:ext uri="{FF2B5EF4-FFF2-40B4-BE49-F238E27FC236}">
                  <a16:creationId xmlns:a16="http://schemas.microsoft.com/office/drawing/2014/main" id="{EA04965E-47F2-F842-8D85-D9C7EA9CD9B5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11">
              <a:extLst>
                <a:ext uri="{FF2B5EF4-FFF2-40B4-BE49-F238E27FC236}">
                  <a16:creationId xmlns:a16="http://schemas.microsoft.com/office/drawing/2014/main" id="{BE3CBBCA-6D48-8B43-9B49-324308610E2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12">
              <a:extLst>
                <a:ext uri="{FF2B5EF4-FFF2-40B4-BE49-F238E27FC236}">
                  <a16:creationId xmlns:a16="http://schemas.microsoft.com/office/drawing/2014/main" id="{55433052-7972-C44C-8654-83FB328476F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13">
              <a:extLst>
                <a:ext uri="{FF2B5EF4-FFF2-40B4-BE49-F238E27FC236}">
                  <a16:creationId xmlns:a16="http://schemas.microsoft.com/office/drawing/2014/main" id="{B9A0CE99-B1B7-2A40-A750-968BB6A665F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14">
              <a:extLst>
                <a:ext uri="{FF2B5EF4-FFF2-40B4-BE49-F238E27FC236}">
                  <a16:creationId xmlns:a16="http://schemas.microsoft.com/office/drawing/2014/main" id="{8073AEB9-533E-194B-8DA1-23DB5E9623F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15">
              <a:extLst>
                <a:ext uri="{FF2B5EF4-FFF2-40B4-BE49-F238E27FC236}">
                  <a16:creationId xmlns:a16="http://schemas.microsoft.com/office/drawing/2014/main" id="{82747339-ABD6-4A4B-A37F-3EE052F8F65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16">
              <a:extLst>
                <a:ext uri="{FF2B5EF4-FFF2-40B4-BE49-F238E27FC236}">
                  <a16:creationId xmlns:a16="http://schemas.microsoft.com/office/drawing/2014/main" id="{FB7D5BC5-149D-DA4D-BB29-A2F4ABFDB21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17">
              <a:extLst>
                <a:ext uri="{FF2B5EF4-FFF2-40B4-BE49-F238E27FC236}">
                  <a16:creationId xmlns:a16="http://schemas.microsoft.com/office/drawing/2014/main" id="{B997B92B-4E5B-7D4A-A012-9445E358936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18">
              <a:extLst>
                <a:ext uri="{FF2B5EF4-FFF2-40B4-BE49-F238E27FC236}">
                  <a16:creationId xmlns:a16="http://schemas.microsoft.com/office/drawing/2014/main" id="{6259BA6F-F2E3-A346-B087-88E719F4EDEB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19">
              <a:extLst>
                <a:ext uri="{FF2B5EF4-FFF2-40B4-BE49-F238E27FC236}">
                  <a16:creationId xmlns:a16="http://schemas.microsoft.com/office/drawing/2014/main" id="{B55F94A0-2FD2-1241-B42A-FCBA19C3817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20">
              <a:extLst>
                <a:ext uri="{FF2B5EF4-FFF2-40B4-BE49-F238E27FC236}">
                  <a16:creationId xmlns:a16="http://schemas.microsoft.com/office/drawing/2014/main" id="{2BCC9155-75F8-E64A-934E-D6103892CA90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21">
              <a:extLst>
                <a:ext uri="{FF2B5EF4-FFF2-40B4-BE49-F238E27FC236}">
                  <a16:creationId xmlns:a16="http://schemas.microsoft.com/office/drawing/2014/main" id="{7847A4EF-3FF4-3844-80B1-16A71F6A7B4F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22">
              <a:extLst>
                <a:ext uri="{FF2B5EF4-FFF2-40B4-BE49-F238E27FC236}">
                  <a16:creationId xmlns:a16="http://schemas.microsoft.com/office/drawing/2014/main" id="{1CF24320-2BC0-8E4E-9D98-9B7D48C8AFC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23">
              <a:extLst>
                <a:ext uri="{FF2B5EF4-FFF2-40B4-BE49-F238E27FC236}">
                  <a16:creationId xmlns:a16="http://schemas.microsoft.com/office/drawing/2014/main" id="{DDBB53A8-EE75-284F-9AB6-0812D26EAC5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24">
              <a:extLst>
                <a:ext uri="{FF2B5EF4-FFF2-40B4-BE49-F238E27FC236}">
                  <a16:creationId xmlns:a16="http://schemas.microsoft.com/office/drawing/2014/main" id="{AA4CC71D-1F00-A445-88E5-D8DD5DB53E49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25">
              <a:extLst>
                <a:ext uri="{FF2B5EF4-FFF2-40B4-BE49-F238E27FC236}">
                  <a16:creationId xmlns:a16="http://schemas.microsoft.com/office/drawing/2014/main" id="{B2B72F48-3FE7-7644-AC3F-79B04B2CB266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26">
              <a:extLst>
                <a:ext uri="{FF2B5EF4-FFF2-40B4-BE49-F238E27FC236}">
                  <a16:creationId xmlns:a16="http://schemas.microsoft.com/office/drawing/2014/main" id="{F29BBC11-E4DC-DB42-824E-76F259DD4A06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27">
              <a:extLst>
                <a:ext uri="{FF2B5EF4-FFF2-40B4-BE49-F238E27FC236}">
                  <a16:creationId xmlns:a16="http://schemas.microsoft.com/office/drawing/2014/main" id="{10012CAB-A822-CD40-89A9-3DCEE9FE03C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28">
              <a:extLst>
                <a:ext uri="{FF2B5EF4-FFF2-40B4-BE49-F238E27FC236}">
                  <a16:creationId xmlns:a16="http://schemas.microsoft.com/office/drawing/2014/main" id="{703D20EE-1F22-6B44-88FC-E1A212C1F41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29">
              <a:extLst>
                <a:ext uri="{FF2B5EF4-FFF2-40B4-BE49-F238E27FC236}">
                  <a16:creationId xmlns:a16="http://schemas.microsoft.com/office/drawing/2014/main" id="{391368BD-AE08-4D43-BFA9-502073B06EC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30">
              <a:extLst>
                <a:ext uri="{FF2B5EF4-FFF2-40B4-BE49-F238E27FC236}">
                  <a16:creationId xmlns:a16="http://schemas.microsoft.com/office/drawing/2014/main" id="{49E83A05-0066-8441-B198-47CCC4DE289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31">
              <a:extLst>
                <a:ext uri="{FF2B5EF4-FFF2-40B4-BE49-F238E27FC236}">
                  <a16:creationId xmlns:a16="http://schemas.microsoft.com/office/drawing/2014/main" id="{FCC36F2B-6DEC-0042-96B7-AF4167024C8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32">
              <a:extLst>
                <a:ext uri="{FF2B5EF4-FFF2-40B4-BE49-F238E27FC236}">
                  <a16:creationId xmlns:a16="http://schemas.microsoft.com/office/drawing/2014/main" id="{1E9D6446-A907-D14F-95B4-2F46E9242DC8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33">
              <a:extLst>
                <a:ext uri="{FF2B5EF4-FFF2-40B4-BE49-F238E27FC236}">
                  <a16:creationId xmlns:a16="http://schemas.microsoft.com/office/drawing/2014/main" id="{3AA1A47F-78CE-444A-8350-AE1388E37B4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34">
              <a:extLst>
                <a:ext uri="{FF2B5EF4-FFF2-40B4-BE49-F238E27FC236}">
                  <a16:creationId xmlns:a16="http://schemas.microsoft.com/office/drawing/2014/main" id="{ED3FEC58-2B3C-4947-95FB-FED5B115BEB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70" name="Group 335">
            <a:extLst>
              <a:ext uri="{FF2B5EF4-FFF2-40B4-BE49-F238E27FC236}">
                <a16:creationId xmlns:a16="http://schemas.microsoft.com/office/drawing/2014/main" id="{C30EE4BC-9898-9448-9BF9-D445C9FB8D9E}"/>
              </a:ext>
            </a:extLst>
          </p:cNvPr>
          <p:cNvGrpSpPr/>
          <p:nvPr/>
        </p:nvGrpSpPr>
        <p:grpSpPr>
          <a:xfrm rot="20392131">
            <a:off x="3368802" y="1844329"/>
            <a:ext cx="674631" cy="93053"/>
            <a:chOff x="2850515" y="2977176"/>
            <a:chExt cx="2730765" cy="451824"/>
          </a:xfrm>
        </p:grpSpPr>
        <p:sp>
          <p:nvSpPr>
            <p:cNvPr id="871" name="Rectangle 336">
              <a:extLst>
                <a:ext uri="{FF2B5EF4-FFF2-40B4-BE49-F238E27FC236}">
                  <a16:creationId xmlns:a16="http://schemas.microsoft.com/office/drawing/2014/main" id="{A08C37B7-EA35-8645-B9DA-9BAA2EE077DF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Rectangle 337">
              <a:extLst>
                <a:ext uri="{FF2B5EF4-FFF2-40B4-BE49-F238E27FC236}">
                  <a16:creationId xmlns:a16="http://schemas.microsoft.com/office/drawing/2014/main" id="{4D2145A3-130E-FD4E-8754-FBD54D7ECC6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38">
              <a:extLst>
                <a:ext uri="{FF2B5EF4-FFF2-40B4-BE49-F238E27FC236}">
                  <a16:creationId xmlns:a16="http://schemas.microsoft.com/office/drawing/2014/main" id="{19AA6E61-EEA0-994D-AFE1-528A867B2601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339">
              <a:extLst>
                <a:ext uri="{FF2B5EF4-FFF2-40B4-BE49-F238E27FC236}">
                  <a16:creationId xmlns:a16="http://schemas.microsoft.com/office/drawing/2014/main" id="{1DE80E2E-38D0-0E48-8145-DC09D8C84AA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340">
              <a:extLst>
                <a:ext uri="{FF2B5EF4-FFF2-40B4-BE49-F238E27FC236}">
                  <a16:creationId xmlns:a16="http://schemas.microsoft.com/office/drawing/2014/main" id="{8F1C56EF-CB3D-6740-9A21-0DAB131843B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Right Triangle 341">
              <a:extLst>
                <a:ext uri="{FF2B5EF4-FFF2-40B4-BE49-F238E27FC236}">
                  <a16:creationId xmlns:a16="http://schemas.microsoft.com/office/drawing/2014/main" id="{4756F9F8-9766-9A4D-8740-71B400C8814D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7" name="Freeform 342">
              <a:extLst>
                <a:ext uri="{FF2B5EF4-FFF2-40B4-BE49-F238E27FC236}">
                  <a16:creationId xmlns:a16="http://schemas.microsoft.com/office/drawing/2014/main" id="{859BD6AF-2AD5-DC47-BCA9-8FB4E1DD357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8" name="Oval 343">
              <a:extLst>
                <a:ext uri="{FF2B5EF4-FFF2-40B4-BE49-F238E27FC236}">
                  <a16:creationId xmlns:a16="http://schemas.microsoft.com/office/drawing/2014/main" id="{EAF96004-11D1-E346-AF9E-BC049AD5E5F0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Oval 344">
              <a:extLst>
                <a:ext uri="{FF2B5EF4-FFF2-40B4-BE49-F238E27FC236}">
                  <a16:creationId xmlns:a16="http://schemas.microsoft.com/office/drawing/2014/main" id="{814666B9-591E-0A48-9FFE-F983B1F9F972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345">
              <a:extLst>
                <a:ext uri="{FF2B5EF4-FFF2-40B4-BE49-F238E27FC236}">
                  <a16:creationId xmlns:a16="http://schemas.microsoft.com/office/drawing/2014/main" id="{74ACA207-9136-C94F-8149-60491E9BC12B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346">
              <a:extLst>
                <a:ext uri="{FF2B5EF4-FFF2-40B4-BE49-F238E27FC236}">
                  <a16:creationId xmlns:a16="http://schemas.microsoft.com/office/drawing/2014/main" id="{D84EA9CA-BB63-1943-A885-5C79024CA64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347">
              <a:extLst>
                <a:ext uri="{FF2B5EF4-FFF2-40B4-BE49-F238E27FC236}">
                  <a16:creationId xmlns:a16="http://schemas.microsoft.com/office/drawing/2014/main" id="{FF04A4FC-EAE2-A548-8F6B-764FB7CF54C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Oval 348">
              <a:extLst>
                <a:ext uri="{FF2B5EF4-FFF2-40B4-BE49-F238E27FC236}">
                  <a16:creationId xmlns:a16="http://schemas.microsoft.com/office/drawing/2014/main" id="{BED1D887-FB31-A043-BC7B-F269329BC45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Oval 349">
              <a:extLst>
                <a:ext uri="{FF2B5EF4-FFF2-40B4-BE49-F238E27FC236}">
                  <a16:creationId xmlns:a16="http://schemas.microsoft.com/office/drawing/2014/main" id="{2E44EBCD-22F2-2549-8350-A34A5267F7FD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350">
              <a:extLst>
                <a:ext uri="{FF2B5EF4-FFF2-40B4-BE49-F238E27FC236}">
                  <a16:creationId xmlns:a16="http://schemas.microsoft.com/office/drawing/2014/main" id="{9430D24C-6980-E242-B5C7-DBB37EB5766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351">
              <a:extLst>
                <a:ext uri="{FF2B5EF4-FFF2-40B4-BE49-F238E27FC236}">
                  <a16:creationId xmlns:a16="http://schemas.microsoft.com/office/drawing/2014/main" id="{13C96992-1A4B-2644-A025-2C01505227A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352">
              <a:extLst>
                <a:ext uri="{FF2B5EF4-FFF2-40B4-BE49-F238E27FC236}">
                  <a16:creationId xmlns:a16="http://schemas.microsoft.com/office/drawing/2014/main" id="{A4B4BE66-C8CE-F849-A6EB-C72679D7DDDA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353">
              <a:extLst>
                <a:ext uri="{FF2B5EF4-FFF2-40B4-BE49-F238E27FC236}">
                  <a16:creationId xmlns:a16="http://schemas.microsoft.com/office/drawing/2014/main" id="{59C8165A-110A-BA4B-AE5E-8B84AAF86CA7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354">
              <a:extLst>
                <a:ext uri="{FF2B5EF4-FFF2-40B4-BE49-F238E27FC236}">
                  <a16:creationId xmlns:a16="http://schemas.microsoft.com/office/drawing/2014/main" id="{837E25D4-579A-9140-84CD-637B56A29FA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355">
              <a:extLst>
                <a:ext uri="{FF2B5EF4-FFF2-40B4-BE49-F238E27FC236}">
                  <a16:creationId xmlns:a16="http://schemas.microsoft.com/office/drawing/2014/main" id="{AA2CF426-2314-AF42-9AE5-836D10751C3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356">
              <a:extLst>
                <a:ext uri="{FF2B5EF4-FFF2-40B4-BE49-F238E27FC236}">
                  <a16:creationId xmlns:a16="http://schemas.microsoft.com/office/drawing/2014/main" id="{3D0473F4-8D52-9D48-950E-A74F540F7AD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357">
              <a:extLst>
                <a:ext uri="{FF2B5EF4-FFF2-40B4-BE49-F238E27FC236}">
                  <a16:creationId xmlns:a16="http://schemas.microsoft.com/office/drawing/2014/main" id="{0F53AFDE-0AF8-0F41-8817-61ED24E0C1A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358">
              <a:extLst>
                <a:ext uri="{FF2B5EF4-FFF2-40B4-BE49-F238E27FC236}">
                  <a16:creationId xmlns:a16="http://schemas.microsoft.com/office/drawing/2014/main" id="{60A5902C-0FFD-0342-9EDB-33D29135FD7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359">
              <a:extLst>
                <a:ext uri="{FF2B5EF4-FFF2-40B4-BE49-F238E27FC236}">
                  <a16:creationId xmlns:a16="http://schemas.microsoft.com/office/drawing/2014/main" id="{10927F8A-A412-0D48-8B25-395E20A7CE3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360">
              <a:extLst>
                <a:ext uri="{FF2B5EF4-FFF2-40B4-BE49-F238E27FC236}">
                  <a16:creationId xmlns:a16="http://schemas.microsoft.com/office/drawing/2014/main" id="{9CA05421-77C5-3449-8993-8A8660ED5F1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361">
              <a:extLst>
                <a:ext uri="{FF2B5EF4-FFF2-40B4-BE49-F238E27FC236}">
                  <a16:creationId xmlns:a16="http://schemas.microsoft.com/office/drawing/2014/main" id="{33433105-768B-F345-BEF1-AFBBC697D90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362">
              <a:extLst>
                <a:ext uri="{FF2B5EF4-FFF2-40B4-BE49-F238E27FC236}">
                  <a16:creationId xmlns:a16="http://schemas.microsoft.com/office/drawing/2014/main" id="{D53EC2E2-354B-904C-8268-8CA7E8303049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363">
              <a:extLst>
                <a:ext uri="{FF2B5EF4-FFF2-40B4-BE49-F238E27FC236}">
                  <a16:creationId xmlns:a16="http://schemas.microsoft.com/office/drawing/2014/main" id="{674CA230-345B-BF49-838F-4396A78722C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364">
              <a:extLst>
                <a:ext uri="{FF2B5EF4-FFF2-40B4-BE49-F238E27FC236}">
                  <a16:creationId xmlns:a16="http://schemas.microsoft.com/office/drawing/2014/main" id="{FF2CEBE2-53DB-D141-93BA-D1FA14E9D63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365">
              <a:extLst>
                <a:ext uri="{FF2B5EF4-FFF2-40B4-BE49-F238E27FC236}">
                  <a16:creationId xmlns:a16="http://schemas.microsoft.com/office/drawing/2014/main" id="{5000A59B-4373-9C42-A4A3-7EDD94DF8E0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366">
              <a:extLst>
                <a:ext uri="{FF2B5EF4-FFF2-40B4-BE49-F238E27FC236}">
                  <a16:creationId xmlns:a16="http://schemas.microsoft.com/office/drawing/2014/main" id="{1605100F-3608-9B4C-9507-C287A0D2E0A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367">
              <a:extLst>
                <a:ext uri="{FF2B5EF4-FFF2-40B4-BE49-F238E27FC236}">
                  <a16:creationId xmlns:a16="http://schemas.microsoft.com/office/drawing/2014/main" id="{146DD246-97EC-904B-A7D3-6CE2AB7B7A02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368">
              <a:extLst>
                <a:ext uri="{FF2B5EF4-FFF2-40B4-BE49-F238E27FC236}">
                  <a16:creationId xmlns:a16="http://schemas.microsoft.com/office/drawing/2014/main" id="{4A9F2CD2-1876-DF4B-A5D4-67DD43120DA8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369">
              <a:extLst>
                <a:ext uri="{FF2B5EF4-FFF2-40B4-BE49-F238E27FC236}">
                  <a16:creationId xmlns:a16="http://schemas.microsoft.com/office/drawing/2014/main" id="{4A9AB46F-0F73-5C4F-9EA1-E560F7B7544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370">
              <a:extLst>
                <a:ext uri="{FF2B5EF4-FFF2-40B4-BE49-F238E27FC236}">
                  <a16:creationId xmlns:a16="http://schemas.microsoft.com/office/drawing/2014/main" id="{7B6767CB-4D4A-714B-9AFD-902D3FFE2B8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371">
              <a:extLst>
                <a:ext uri="{FF2B5EF4-FFF2-40B4-BE49-F238E27FC236}">
                  <a16:creationId xmlns:a16="http://schemas.microsoft.com/office/drawing/2014/main" id="{FFA0C803-2CB3-9948-B924-8916F06E2E22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372">
              <a:extLst>
                <a:ext uri="{FF2B5EF4-FFF2-40B4-BE49-F238E27FC236}">
                  <a16:creationId xmlns:a16="http://schemas.microsoft.com/office/drawing/2014/main" id="{2B1ED026-3DED-4246-9E9F-F56E6BCB4762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373">
              <a:extLst>
                <a:ext uri="{FF2B5EF4-FFF2-40B4-BE49-F238E27FC236}">
                  <a16:creationId xmlns:a16="http://schemas.microsoft.com/office/drawing/2014/main" id="{B832B4C7-87BB-CE44-94D8-1ECF07F5D413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374">
              <a:extLst>
                <a:ext uri="{FF2B5EF4-FFF2-40B4-BE49-F238E27FC236}">
                  <a16:creationId xmlns:a16="http://schemas.microsoft.com/office/drawing/2014/main" id="{B48216EE-472C-384D-8FE1-FE9236EB8796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375">
              <a:extLst>
                <a:ext uri="{FF2B5EF4-FFF2-40B4-BE49-F238E27FC236}">
                  <a16:creationId xmlns:a16="http://schemas.microsoft.com/office/drawing/2014/main" id="{BCCBB4C5-0A7F-8542-B06A-B9A9475390E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11" name="Rettangolo 47">
            <a:extLst>
              <a:ext uri="{FF2B5EF4-FFF2-40B4-BE49-F238E27FC236}">
                <a16:creationId xmlns:a16="http://schemas.microsoft.com/office/drawing/2014/main" id="{020CBAFC-66F8-B042-A62E-337A5987716A}"/>
              </a:ext>
            </a:extLst>
          </p:cNvPr>
          <p:cNvSpPr/>
          <p:nvPr/>
        </p:nvSpPr>
        <p:spPr>
          <a:xfrm>
            <a:off x="3002959" y="659995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913" name="Rettangolo 48">
            <a:extLst>
              <a:ext uri="{FF2B5EF4-FFF2-40B4-BE49-F238E27FC236}">
                <a16:creationId xmlns:a16="http://schemas.microsoft.com/office/drawing/2014/main" id="{739F4645-95EA-BB48-8105-A2DEF3C79B89}"/>
              </a:ext>
            </a:extLst>
          </p:cNvPr>
          <p:cNvSpPr/>
          <p:nvPr/>
        </p:nvSpPr>
        <p:spPr>
          <a:xfrm>
            <a:off x="1187327" y="1213127"/>
            <a:ext cx="102143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Ir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pic>
        <p:nvPicPr>
          <p:cNvPr id="317" name="Picture 316">
            <a:extLst>
              <a:ext uri="{FF2B5EF4-FFF2-40B4-BE49-F238E27FC236}">
                <a16:creationId xmlns:a16="http://schemas.microsoft.com/office/drawing/2014/main" id="{C81CFBD6-5DB4-CB42-A9CF-3B64B81DCF81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18" name="Rettangolo 47">
            <a:extLst>
              <a:ext uri="{FF2B5EF4-FFF2-40B4-BE49-F238E27FC236}">
                <a16:creationId xmlns:a16="http://schemas.microsoft.com/office/drawing/2014/main" id="{B8EFBF94-3B8C-3347-BE40-CCD368B8DCD4}"/>
              </a:ext>
            </a:extLst>
          </p:cNvPr>
          <p:cNvSpPr/>
          <p:nvPr/>
        </p:nvSpPr>
        <p:spPr>
          <a:xfrm>
            <a:off x="9640368" y="2969934"/>
            <a:ext cx="204735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High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Intensity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Mode</a:t>
            </a:r>
          </a:p>
        </p:txBody>
      </p:sp>
    </p:spTree>
    <p:extLst>
      <p:ext uri="{BB962C8B-B14F-4D97-AF65-F5344CB8AC3E}">
        <p14:creationId xmlns:p14="http://schemas.microsoft.com/office/powerpoint/2010/main" val="238024708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" name="Picture 31">
            <a:extLst>
              <a:ext uri="{FF2B5EF4-FFF2-40B4-BE49-F238E27FC236}">
                <a16:creationId xmlns:a16="http://schemas.microsoft.com/office/drawing/2014/main" id="{160BA03A-1BEE-A84A-9628-57A2FA7DF3F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019" t="8768" r="44620" b="38452"/>
          <a:stretch/>
        </p:blipFill>
        <p:spPr>
          <a:xfrm>
            <a:off x="6576232" y="815447"/>
            <a:ext cx="3635023" cy="3662059"/>
          </a:xfrm>
          <a:prstGeom prst="ellipse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E6E3EECD-055B-2040-8732-F9FBED63AE8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43899" y="215772"/>
            <a:ext cx="5355579" cy="4189180"/>
          </a:xfrm>
          <a:prstGeom prst="rect">
            <a:avLst/>
          </a:prstGeom>
        </p:spPr>
      </p:pic>
      <p:grpSp>
        <p:nvGrpSpPr>
          <p:cNvPr id="63" name="Group 6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0" name="Rectangle 69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88" name="Picture 87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90" name="Picture 89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77" name="Oval 376"/>
          <p:cNvSpPr/>
          <p:nvPr/>
        </p:nvSpPr>
        <p:spPr>
          <a:xfrm>
            <a:off x="1051031" y="549774"/>
            <a:ext cx="2196000" cy="2196000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79" name="Rettangolo 47"/>
          <p:cNvSpPr/>
          <p:nvPr/>
        </p:nvSpPr>
        <p:spPr>
          <a:xfrm>
            <a:off x="9061283" y="2186142"/>
            <a:ext cx="298460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0.5mm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resolution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MB detector</a:t>
            </a:r>
          </a:p>
        </p:txBody>
      </p:sp>
      <p:sp>
        <p:nvSpPr>
          <p:cNvPr id="380" name="Rettangolo 47"/>
          <p:cNvSpPr/>
          <p:nvPr/>
        </p:nvSpPr>
        <p:spPr>
          <a:xfrm>
            <a:off x="8631714" y="1727618"/>
            <a:ext cx="2442785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2mm </a:t>
            </a:r>
            <a:r>
              <a:rPr lang="it-IT" sz="16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resolution</a:t>
            </a:r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detector</a:t>
            </a:r>
          </a:p>
        </p:txBody>
      </p:sp>
      <p:sp>
        <p:nvSpPr>
          <p:cNvPr id="381" name="Rettangolo 47"/>
          <p:cNvSpPr/>
          <p:nvPr/>
        </p:nvSpPr>
        <p:spPr>
          <a:xfrm>
            <a:off x="8006220" y="1230322"/>
            <a:ext cx="26148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solidFill>
                  <a:srgbClr val="0B24FB"/>
                </a:solidFill>
                <a:latin typeface="Avenir Book" charset="0"/>
                <a:ea typeface="Avenir Book" charset="0"/>
                <a:cs typeface="Avenir Book" charset="0"/>
              </a:rPr>
              <a:t>conventional</a:t>
            </a:r>
            <a:r>
              <a:rPr lang="it-IT" sz="1600" dirty="0">
                <a:solidFill>
                  <a:srgbClr val="0B24FB"/>
                </a:solidFill>
                <a:latin typeface="Avenir Book" charset="0"/>
                <a:ea typeface="Avenir Book" charset="0"/>
                <a:cs typeface="Avenir Book" charset="0"/>
              </a:rPr>
              <a:t> 0D detector </a:t>
            </a:r>
          </a:p>
        </p:txBody>
      </p:sp>
      <p:sp>
        <p:nvSpPr>
          <p:cNvPr id="16" name="Rettangolo 47">
            <a:extLst>
              <a:ext uri="{FF2B5EF4-FFF2-40B4-BE49-F238E27FC236}">
                <a16:creationId xmlns:a16="http://schemas.microsoft.com/office/drawing/2014/main" id="{D60783C6-6155-1744-ACBD-678650A4B48D}"/>
              </a:ext>
            </a:extLst>
          </p:cNvPr>
          <p:cNvSpPr/>
          <p:nvPr/>
        </p:nvSpPr>
        <p:spPr>
          <a:xfrm>
            <a:off x="1896021" y="926362"/>
            <a:ext cx="127098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0.2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degrees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7" name="Rettangolo 47">
            <a:extLst>
              <a:ext uri="{FF2B5EF4-FFF2-40B4-BE49-F238E27FC236}">
                <a16:creationId xmlns:a16="http://schemas.microsoft.com/office/drawing/2014/main" id="{3AB28F18-FFE7-4B49-9297-F51992CC8C8E}"/>
              </a:ext>
            </a:extLst>
          </p:cNvPr>
          <p:cNvSpPr/>
          <p:nvPr/>
        </p:nvSpPr>
        <p:spPr>
          <a:xfrm>
            <a:off x="2896014" y="2251379"/>
            <a:ext cx="127098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0.4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degrees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8" name="Rettangolo 47">
            <a:extLst>
              <a:ext uri="{FF2B5EF4-FFF2-40B4-BE49-F238E27FC236}">
                <a16:creationId xmlns:a16="http://schemas.microsoft.com/office/drawing/2014/main" id="{7ED3C509-C0E3-E04D-9F6E-4C5D38CC54D2}"/>
              </a:ext>
            </a:extLst>
          </p:cNvPr>
          <p:cNvSpPr/>
          <p:nvPr/>
        </p:nvSpPr>
        <p:spPr>
          <a:xfrm>
            <a:off x="3609629" y="2966858"/>
            <a:ext cx="127098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0.8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degrees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4" name="Rectangle 83">
            <a:extLst>
              <a:ext uri="{FF2B5EF4-FFF2-40B4-BE49-F238E27FC236}">
                <a16:creationId xmlns:a16="http://schemas.microsoft.com/office/drawing/2014/main" id="{928D0A7F-CDF4-334B-8FF5-2674D4A9D3D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730251" y="421901"/>
            <a:ext cx="5821885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it-IT" sz="1600" dirty="0" err="1">
                <a:latin typeface="Avenir Book"/>
              </a:rPr>
              <a:t>Dependence</a:t>
            </a:r>
            <a:r>
              <a:rPr lang="it-IT" sz="1600" dirty="0">
                <a:latin typeface="Avenir Book"/>
              </a:rPr>
              <a:t> of the </a:t>
            </a:r>
            <a:r>
              <a:rPr lang="it-IT" sz="1600" dirty="0" err="1">
                <a:latin typeface="Avenir Book"/>
              </a:rPr>
              <a:t>q-resolution</a:t>
            </a:r>
            <a:r>
              <a:rPr lang="it-IT" sz="1600" dirty="0">
                <a:latin typeface="Avenir Book"/>
              </a:rPr>
              <a:t> on detector </a:t>
            </a:r>
            <a:r>
              <a:rPr lang="it-IT" sz="1600" dirty="0" err="1">
                <a:latin typeface="Avenir Book"/>
              </a:rPr>
              <a:t>spatial</a:t>
            </a:r>
            <a:r>
              <a:rPr lang="it-IT" sz="1600" dirty="0">
                <a:latin typeface="Avenir Book"/>
              </a:rPr>
              <a:t> </a:t>
            </a:r>
            <a:r>
              <a:rPr lang="it-IT" sz="1600" dirty="0" err="1">
                <a:latin typeface="Avenir Book"/>
              </a:rPr>
              <a:t>resolution</a:t>
            </a:r>
            <a:endParaRPr lang="it-IT" sz="1600" dirty="0">
              <a:latin typeface="Avenir Book"/>
            </a:endParaRPr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EA307FA9-ED82-9B42-B32C-FC70ECF19B06}"/>
              </a:ext>
            </a:extLst>
          </p:cNvPr>
          <p:cNvSpPr/>
          <p:nvPr/>
        </p:nvSpPr>
        <p:spPr>
          <a:xfrm>
            <a:off x="6561243" y="815446"/>
            <a:ext cx="3657508" cy="3658485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47AC17F9-3BC5-6342-BA92-C2748F0835A5}"/>
              </a:ext>
            </a:extLst>
          </p:cNvPr>
          <p:cNvSpPr/>
          <p:nvPr/>
        </p:nvSpPr>
        <p:spPr>
          <a:xfrm>
            <a:off x="0" y="6380"/>
            <a:ext cx="389529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Iridium</a:t>
            </a: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94578BF3-D882-3844-9062-EB011E400E8A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sp>
        <p:nvSpPr>
          <p:cNvPr id="21" name="Rettangolo 37">
            <a:extLst>
              <a:ext uri="{FF2B5EF4-FFF2-40B4-BE49-F238E27FC236}">
                <a16:creationId xmlns:a16="http://schemas.microsoft.com/office/drawing/2014/main" id="{DF36A389-1D0B-F148-AD15-5434199FAA36}"/>
              </a:ext>
            </a:extLst>
          </p:cNvPr>
          <p:cNvSpPr/>
          <p:nvPr/>
        </p:nvSpPr>
        <p:spPr>
          <a:xfrm>
            <a:off x="1352634" y="531082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2" name="Rettangolo 37">
            <a:extLst>
              <a:ext uri="{FF2B5EF4-FFF2-40B4-BE49-F238E27FC236}">
                <a16:creationId xmlns:a16="http://schemas.microsoft.com/office/drawing/2014/main" id="{04EB31CB-D684-0943-91B5-822E91D99586}"/>
              </a:ext>
            </a:extLst>
          </p:cNvPr>
          <p:cNvSpPr/>
          <p:nvPr/>
        </p:nvSpPr>
        <p:spPr>
          <a:xfrm>
            <a:off x="366395" y="5445269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7" name="Rettangolo 14">
            <a:extLst>
              <a:ext uri="{FF2B5EF4-FFF2-40B4-BE49-F238E27FC236}">
                <a16:creationId xmlns:a16="http://schemas.microsoft.com/office/drawing/2014/main" id="{D6AE6E0B-E710-FC44-83A9-D8F81F08D268}"/>
              </a:ext>
            </a:extLst>
          </p:cNvPr>
          <p:cNvSpPr/>
          <p:nvPr/>
        </p:nvSpPr>
        <p:spPr>
          <a:xfrm>
            <a:off x="1269751" y="5761769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8" name="Connettore 2 30">
            <a:extLst>
              <a:ext uri="{FF2B5EF4-FFF2-40B4-BE49-F238E27FC236}">
                <a16:creationId xmlns:a16="http://schemas.microsoft.com/office/drawing/2014/main" id="{D20C37AB-4B73-2545-AD4E-FB23AD607CA6}"/>
              </a:ext>
            </a:extLst>
          </p:cNvPr>
          <p:cNvCxnSpPr/>
          <p:nvPr/>
        </p:nvCxnSpPr>
        <p:spPr>
          <a:xfrm>
            <a:off x="225308" y="5097241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ttangolo 37">
            <a:extLst>
              <a:ext uri="{FF2B5EF4-FFF2-40B4-BE49-F238E27FC236}">
                <a16:creationId xmlns:a16="http://schemas.microsoft.com/office/drawing/2014/main" id="{735F04B1-C534-254A-ADE7-F10BC0301A92}"/>
              </a:ext>
            </a:extLst>
          </p:cNvPr>
          <p:cNvSpPr/>
          <p:nvPr/>
        </p:nvSpPr>
        <p:spPr>
          <a:xfrm>
            <a:off x="2128075" y="560583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3" name="Rettangolo 34">
            <a:extLst>
              <a:ext uri="{FF2B5EF4-FFF2-40B4-BE49-F238E27FC236}">
                <a16:creationId xmlns:a16="http://schemas.microsoft.com/office/drawing/2014/main" id="{F014BE95-E845-0F4E-BB30-1C8AF4014A7B}"/>
              </a:ext>
            </a:extLst>
          </p:cNvPr>
          <p:cNvSpPr/>
          <p:nvPr/>
        </p:nvSpPr>
        <p:spPr>
          <a:xfrm>
            <a:off x="414382" y="6012323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4" name="Connettore 2 30">
            <a:extLst>
              <a:ext uri="{FF2B5EF4-FFF2-40B4-BE49-F238E27FC236}">
                <a16:creationId xmlns:a16="http://schemas.microsoft.com/office/drawing/2014/main" id="{68B3E8F9-8047-1443-81EB-D2AB87267323}"/>
              </a:ext>
            </a:extLst>
          </p:cNvPr>
          <p:cNvCxnSpPr/>
          <p:nvPr/>
        </p:nvCxnSpPr>
        <p:spPr>
          <a:xfrm flipV="1">
            <a:off x="1750938" y="5159382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Rettangolo 38">
            <a:extLst>
              <a:ext uri="{FF2B5EF4-FFF2-40B4-BE49-F238E27FC236}">
                <a16:creationId xmlns:a16="http://schemas.microsoft.com/office/drawing/2014/main" id="{38E738D0-238D-0F4B-BA24-B2160DF56AEE}"/>
              </a:ext>
            </a:extLst>
          </p:cNvPr>
          <p:cNvSpPr/>
          <p:nvPr/>
        </p:nvSpPr>
        <p:spPr>
          <a:xfrm flipV="1">
            <a:off x="1459221" y="5621477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" name="TextBox 83">
            <a:extLst>
              <a:ext uri="{FF2B5EF4-FFF2-40B4-BE49-F238E27FC236}">
                <a16:creationId xmlns:a16="http://schemas.microsoft.com/office/drawing/2014/main" id="{09527F94-0BC3-B042-A7B7-3F7DB2EFA56A}"/>
              </a:ext>
            </a:extLst>
          </p:cNvPr>
          <p:cNvSpPr txBox="1"/>
          <p:nvPr/>
        </p:nvSpPr>
        <p:spPr>
          <a:xfrm>
            <a:off x="2263618" y="5412213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37" name="TextBox 84">
            <a:extLst>
              <a:ext uri="{FF2B5EF4-FFF2-40B4-BE49-F238E27FC236}">
                <a16:creationId xmlns:a16="http://schemas.microsoft.com/office/drawing/2014/main" id="{946E1FA7-16AF-9049-972F-298779F62A24}"/>
              </a:ext>
            </a:extLst>
          </p:cNvPr>
          <p:cNvSpPr txBox="1"/>
          <p:nvPr/>
        </p:nvSpPr>
        <p:spPr>
          <a:xfrm>
            <a:off x="579466" y="539858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38" name="Arc 85">
            <a:extLst>
              <a:ext uri="{FF2B5EF4-FFF2-40B4-BE49-F238E27FC236}">
                <a16:creationId xmlns:a16="http://schemas.microsoft.com/office/drawing/2014/main" id="{823A2BD5-6CAE-4A43-B346-DF2B7964D9A9}"/>
              </a:ext>
            </a:extLst>
          </p:cNvPr>
          <p:cNvSpPr/>
          <p:nvPr/>
        </p:nvSpPr>
        <p:spPr>
          <a:xfrm>
            <a:off x="1097676" y="5374935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Arc 86">
            <a:extLst>
              <a:ext uri="{FF2B5EF4-FFF2-40B4-BE49-F238E27FC236}">
                <a16:creationId xmlns:a16="http://schemas.microsoft.com/office/drawing/2014/main" id="{7C7340E9-0C5D-2C4F-A9A0-75EFF0E9DE65}"/>
              </a:ext>
            </a:extLst>
          </p:cNvPr>
          <p:cNvSpPr/>
          <p:nvPr/>
        </p:nvSpPr>
        <p:spPr>
          <a:xfrm>
            <a:off x="1841680" y="5464491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0" name="Rettangolo 47">
            <a:extLst>
              <a:ext uri="{FF2B5EF4-FFF2-40B4-BE49-F238E27FC236}">
                <a16:creationId xmlns:a16="http://schemas.microsoft.com/office/drawing/2014/main" id="{841673A3-EF91-C549-8436-C4F9B8342DAB}"/>
              </a:ext>
            </a:extLst>
          </p:cNvPr>
          <p:cNvSpPr/>
          <p:nvPr/>
        </p:nvSpPr>
        <p:spPr>
          <a:xfrm>
            <a:off x="1064549" y="4559117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41" name="Connettore 2 30">
            <a:extLst>
              <a:ext uri="{FF2B5EF4-FFF2-40B4-BE49-F238E27FC236}">
                <a16:creationId xmlns:a16="http://schemas.microsoft.com/office/drawing/2014/main" id="{EA47209F-F00E-B440-BA72-65267A3297EC}"/>
              </a:ext>
            </a:extLst>
          </p:cNvPr>
          <p:cNvCxnSpPr/>
          <p:nvPr/>
        </p:nvCxnSpPr>
        <p:spPr>
          <a:xfrm>
            <a:off x="257099" y="5390614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Rettangolo 37">
            <a:extLst>
              <a:ext uri="{FF2B5EF4-FFF2-40B4-BE49-F238E27FC236}">
                <a16:creationId xmlns:a16="http://schemas.microsoft.com/office/drawing/2014/main" id="{580A24CE-718E-DF4B-81DF-240583D1313E}"/>
              </a:ext>
            </a:extLst>
          </p:cNvPr>
          <p:cNvSpPr/>
          <p:nvPr/>
        </p:nvSpPr>
        <p:spPr>
          <a:xfrm>
            <a:off x="367932" y="469567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43" name="Connettore 2 30">
            <a:extLst>
              <a:ext uri="{FF2B5EF4-FFF2-40B4-BE49-F238E27FC236}">
                <a16:creationId xmlns:a16="http://schemas.microsoft.com/office/drawing/2014/main" id="{5448E9B8-610D-7D4F-8233-5A31189DEAC7}"/>
              </a:ext>
            </a:extLst>
          </p:cNvPr>
          <p:cNvCxnSpPr/>
          <p:nvPr/>
        </p:nvCxnSpPr>
        <p:spPr>
          <a:xfrm flipV="1">
            <a:off x="1724869" y="5421818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4" name="Rettangolo 37">
            <a:extLst>
              <a:ext uri="{FF2B5EF4-FFF2-40B4-BE49-F238E27FC236}">
                <a16:creationId xmlns:a16="http://schemas.microsoft.com/office/drawing/2014/main" id="{7C6BD9B0-981D-1D45-92FF-FCC297A63D25}"/>
              </a:ext>
            </a:extLst>
          </p:cNvPr>
          <p:cNvSpPr/>
          <p:nvPr/>
        </p:nvSpPr>
        <p:spPr>
          <a:xfrm>
            <a:off x="2138526" y="496508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5" name="Rettangolo 15">
            <a:extLst>
              <a:ext uri="{FF2B5EF4-FFF2-40B4-BE49-F238E27FC236}">
                <a16:creationId xmlns:a16="http://schemas.microsoft.com/office/drawing/2014/main" id="{C7C2A1C7-808F-5C41-B25F-1DF71E8FAF47}"/>
              </a:ext>
            </a:extLst>
          </p:cNvPr>
          <p:cNvSpPr/>
          <p:nvPr/>
        </p:nvSpPr>
        <p:spPr>
          <a:xfrm>
            <a:off x="3265325" y="4750722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46" name="Group 113">
            <a:extLst>
              <a:ext uri="{FF2B5EF4-FFF2-40B4-BE49-F238E27FC236}">
                <a16:creationId xmlns:a16="http://schemas.microsoft.com/office/drawing/2014/main" id="{76F0A910-F6F2-4443-B569-49792F017103}"/>
              </a:ext>
            </a:extLst>
          </p:cNvPr>
          <p:cNvGrpSpPr/>
          <p:nvPr/>
        </p:nvGrpSpPr>
        <p:grpSpPr>
          <a:xfrm rot="20392131">
            <a:off x="3332633" y="4884149"/>
            <a:ext cx="674631" cy="93053"/>
            <a:chOff x="2850515" y="2977176"/>
            <a:chExt cx="2730765" cy="451824"/>
          </a:xfrm>
        </p:grpSpPr>
        <p:sp>
          <p:nvSpPr>
            <p:cNvPr id="47" name="Rectangle 114">
              <a:extLst>
                <a:ext uri="{FF2B5EF4-FFF2-40B4-BE49-F238E27FC236}">
                  <a16:creationId xmlns:a16="http://schemas.microsoft.com/office/drawing/2014/main" id="{3989BF63-745E-6047-8AA9-18414464629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Rectangle 118">
              <a:extLst>
                <a:ext uri="{FF2B5EF4-FFF2-40B4-BE49-F238E27FC236}">
                  <a16:creationId xmlns:a16="http://schemas.microsoft.com/office/drawing/2014/main" id="{948E6A3B-4702-6745-8E25-7F6F53A110AE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124">
              <a:extLst>
                <a:ext uri="{FF2B5EF4-FFF2-40B4-BE49-F238E27FC236}">
                  <a16:creationId xmlns:a16="http://schemas.microsoft.com/office/drawing/2014/main" id="{6F9479D3-6641-D244-8607-D2815E07B444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125">
              <a:extLst>
                <a:ext uri="{FF2B5EF4-FFF2-40B4-BE49-F238E27FC236}">
                  <a16:creationId xmlns:a16="http://schemas.microsoft.com/office/drawing/2014/main" id="{A1270170-008D-394E-9B9C-CBE4EF2286F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126">
              <a:extLst>
                <a:ext uri="{FF2B5EF4-FFF2-40B4-BE49-F238E27FC236}">
                  <a16:creationId xmlns:a16="http://schemas.microsoft.com/office/drawing/2014/main" id="{12C6DCC0-B28D-404C-AAAB-DE177C65296A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Right Triangle 127">
              <a:extLst>
                <a:ext uri="{FF2B5EF4-FFF2-40B4-BE49-F238E27FC236}">
                  <a16:creationId xmlns:a16="http://schemas.microsoft.com/office/drawing/2014/main" id="{CE09058C-3758-0B47-B5B0-EF7D915EB61A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Freeform 128">
              <a:extLst>
                <a:ext uri="{FF2B5EF4-FFF2-40B4-BE49-F238E27FC236}">
                  <a16:creationId xmlns:a16="http://schemas.microsoft.com/office/drawing/2014/main" id="{E6CAC694-99ED-CD47-9FAA-58981B8D8AE3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129">
              <a:extLst>
                <a:ext uri="{FF2B5EF4-FFF2-40B4-BE49-F238E27FC236}">
                  <a16:creationId xmlns:a16="http://schemas.microsoft.com/office/drawing/2014/main" id="{B001F433-42E6-4E4E-8719-F7BE281D0BC4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137">
              <a:extLst>
                <a:ext uri="{FF2B5EF4-FFF2-40B4-BE49-F238E27FC236}">
                  <a16:creationId xmlns:a16="http://schemas.microsoft.com/office/drawing/2014/main" id="{B54527DA-F5D0-DF4E-BAFA-D6BBFD37014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139">
              <a:extLst>
                <a:ext uri="{FF2B5EF4-FFF2-40B4-BE49-F238E27FC236}">
                  <a16:creationId xmlns:a16="http://schemas.microsoft.com/office/drawing/2014/main" id="{1025A110-873A-F34B-B346-6E26ECEC1C6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140">
              <a:extLst>
                <a:ext uri="{FF2B5EF4-FFF2-40B4-BE49-F238E27FC236}">
                  <a16:creationId xmlns:a16="http://schemas.microsoft.com/office/drawing/2014/main" id="{A48527EE-49C2-1148-ABC6-1F2E16F53A40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141">
              <a:extLst>
                <a:ext uri="{FF2B5EF4-FFF2-40B4-BE49-F238E27FC236}">
                  <a16:creationId xmlns:a16="http://schemas.microsoft.com/office/drawing/2014/main" id="{F0266A74-81FC-0C4E-A73F-46A749D5D932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142">
              <a:extLst>
                <a:ext uri="{FF2B5EF4-FFF2-40B4-BE49-F238E27FC236}">
                  <a16:creationId xmlns:a16="http://schemas.microsoft.com/office/drawing/2014/main" id="{98B986CE-ACC4-1B45-BE1E-982B35847F6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143">
              <a:extLst>
                <a:ext uri="{FF2B5EF4-FFF2-40B4-BE49-F238E27FC236}">
                  <a16:creationId xmlns:a16="http://schemas.microsoft.com/office/drawing/2014/main" id="{57CD74AB-500F-2546-BB1D-310BD218C90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144">
              <a:extLst>
                <a:ext uri="{FF2B5EF4-FFF2-40B4-BE49-F238E27FC236}">
                  <a16:creationId xmlns:a16="http://schemas.microsoft.com/office/drawing/2014/main" id="{073A14E0-3F8C-C045-8136-37D6B2E4AC1A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146">
              <a:extLst>
                <a:ext uri="{FF2B5EF4-FFF2-40B4-BE49-F238E27FC236}">
                  <a16:creationId xmlns:a16="http://schemas.microsoft.com/office/drawing/2014/main" id="{359C3E74-9038-F042-9154-55A278F16725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147">
              <a:extLst>
                <a:ext uri="{FF2B5EF4-FFF2-40B4-BE49-F238E27FC236}">
                  <a16:creationId xmlns:a16="http://schemas.microsoft.com/office/drawing/2014/main" id="{3AAD1666-AC7A-2149-B8FD-CD7AF599CD30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148">
              <a:extLst>
                <a:ext uri="{FF2B5EF4-FFF2-40B4-BE49-F238E27FC236}">
                  <a16:creationId xmlns:a16="http://schemas.microsoft.com/office/drawing/2014/main" id="{D292659F-BC55-784B-A980-04856A183728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149">
              <a:extLst>
                <a:ext uri="{FF2B5EF4-FFF2-40B4-BE49-F238E27FC236}">
                  <a16:creationId xmlns:a16="http://schemas.microsoft.com/office/drawing/2014/main" id="{A4D59C1B-EDF4-2143-9976-84A73AC01CD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150">
              <a:extLst>
                <a:ext uri="{FF2B5EF4-FFF2-40B4-BE49-F238E27FC236}">
                  <a16:creationId xmlns:a16="http://schemas.microsoft.com/office/drawing/2014/main" id="{4EFCAC0A-CF08-804E-8FA1-56E838CBC2B9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151">
              <a:extLst>
                <a:ext uri="{FF2B5EF4-FFF2-40B4-BE49-F238E27FC236}">
                  <a16:creationId xmlns:a16="http://schemas.microsoft.com/office/drawing/2014/main" id="{2D8C35F7-1518-9A46-8E29-9EE7E9DE5504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152">
              <a:extLst>
                <a:ext uri="{FF2B5EF4-FFF2-40B4-BE49-F238E27FC236}">
                  <a16:creationId xmlns:a16="http://schemas.microsoft.com/office/drawing/2014/main" id="{3BE170AB-8822-E749-8329-928BC2BE13D9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153">
              <a:extLst>
                <a:ext uri="{FF2B5EF4-FFF2-40B4-BE49-F238E27FC236}">
                  <a16:creationId xmlns:a16="http://schemas.microsoft.com/office/drawing/2014/main" id="{06C54655-AB42-3840-8D50-C6D57455D48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154">
              <a:extLst>
                <a:ext uri="{FF2B5EF4-FFF2-40B4-BE49-F238E27FC236}">
                  <a16:creationId xmlns:a16="http://schemas.microsoft.com/office/drawing/2014/main" id="{BEA80C76-2165-D24E-B6D4-EFD7C5F37E8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155">
              <a:extLst>
                <a:ext uri="{FF2B5EF4-FFF2-40B4-BE49-F238E27FC236}">
                  <a16:creationId xmlns:a16="http://schemas.microsoft.com/office/drawing/2014/main" id="{E4DC2CB6-AD1E-514C-8006-57351FBE62D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156">
              <a:extLst>
                <a:ext uri="{FF2B5EF4-FFF2-40B4-BE49-F238E27FC236}">
                  <a16:creationId xmlns:a16="http://schemas.microsoft.com/office/drawing/2014/main" id="{641C1BF7-241E-8048-9819-742A3B586D41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157">
              <a:extLst>
                <a:ext uri="{FF2B5EF4-FFF2-40B4-BE49-F238E27FC236}">
                  <a16:creationId xmlns:a16="http://schemas.microsoft.com/office/drawing/2014/main" id="{359D5549-E62C-914D-8B75-B8DDF9F299ED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158">
              <a:extLst>
                <a:ext uri="{FF2B5EF4-FFF2-40B4-BE49-F238E27FC236}">
                  <a16:creationId xmlns:a16="http://schemas.microsoft.com/office/drawing/2014/main" id="{187DE47C-3A78-0F4F-BD0B-66654553E727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159">
              <a:extLst>
                <a:ext uri="{FF2B5EF4-FFF2-40B4-BE49-F238E27FC236}">
                  <a16:creationId xmlns:a16="http://schemas.microsoft.com/office/drawing/2014/main" id="{51ACAF46-1D3C-714F-A83F-B862FCFC003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160">
              <a:extLst>
                <a:ext uri="{FF2B5EF4-FFF2-40B4-BE49-F238E27FC236}">
                  <a16:creationId xmlns:a16="http://schemas.microsoft.com/office/drawing/2014/main" id="{E2FAFA3E-A7A9-544A-BB7F-B13A4C64D80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161">
              <a:extLst>
                <a:ext uri="{FF2B5EF4-FFF2-40B4-BE49-F238E27FC236}">
                  <a16:creationId xmlns:a16="http://schemas.microsoft.com/office/drawing/2014/main" id="{4F4DF71E-1F30-E24D-BAA8-4541A979114D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162">
              <a:extLst>
                <a:ext uri="{FF2B5EF4-FFF2-40B4-BE49-F238E27FC236}">
                  <a16:creationId xmlns:a16="http://schemas.microsoft.com/office/drawing/2014/main" id="{0083D779-F745-EF4C-800A-79AE3867744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163">
              <a:extLst>
                <a:ext uri="{FF2B5EF4-FFF2-40B4-BE49-F238E27FC236}">
                  <a16:creationId xmlns:a16="http://schemas.microsoft.com/office/drawing/2014/main" id="{6552FD4F-6578-E641-A710-BD42B25F53BD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164">
              <a:extLst>
                <a:ext uri="{FF2B5EF4-FFF2-40B4-BE49-F238E27FC236}">
                  <a16:creationId xmlns:a16="http://schemas.microsoft.com/office/drawing/2014/main" id="{34462284-9244-4B49-92C5-6A8BA3C83C3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165">
              <a:extLst>
                <a:ext uri="{FF2B5EF4-FFF2-40B4-BE49-F238E27FC236}">
                  <a16:creationId xmlns:a16="http://schemas.microsoft.com/office/drawing/2014/main" id="{6A588E93-0539-5A43-8971-5A1C803329C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166">
              <a:extLst>
                <a:ext uri="{FF2B5EF4-FFF2-40B4-BE49-F238E27FC236}">
                  <a16:creationId xmlns:a16="http://schemas.microsoft.com/office/drawing/2014/main" id="{497775C0-F9B5-1343-9803-2B0B46FD435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167">
              <a:extLst>
                <a:ext uri="{FF2B5EF4-FFF2-40B4-BE49-F238E27FC236}">
                  <a16:creationId xmlns:a16="http://schemas.microsoft.com/office/drawing/2014/main" id="{940CC21F-F50D-5C4C-802B-3585FF54A8D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168">
              <a:extLst>
                <a:ext uri="{FF2B5EF4-FFF2-40B4-BE49-F238E27FC236}">
                  <a16:creationId xmlns:a16="http://schemas.microsoft.com/office/drawing/2014/main" id="{D696CBEB-3A8A-4D42-8102-A6F850C384FC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169">
              <a:extLst>
                <a:ext uri="{FF2B5EF4-FFF2-40B4-BE49-F238E27FC236}">
                  <a16:creationId xmlns:a16="http://schemas.microsoft.com/office/drawing/2014/main" id="{13339B87-B710-8149-A02F-50D39BDCE5FE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170">
              <a:extLst>
                <a:ext uri="{FF2B5EF4-FFF2-40B4-BE49-F238E27FC236}">
                  <a16:creationId xmlns:a16="http://schemas.microsoft.com/office/drawing/2014/main" id="{3DEBC05D-7A06-104C-A897-52F630BC297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2" name="Group 171">
            <a:extLst>
              <a:ext uri="{FF2B5EF4-FFF2-40B4-BE49-F238E27FC236}">
                <a16:creationId xmlns:a16="http://schemas.microsoft.com/office/drawing/2014/main" id="{5CEA4720-8913-1F4B-B564-39634F34675D}"/>
              </a:ext>
            </a:extLst>
          </p:cNvPr>
          <p:cNvGrpSpPr/>
          <p:nvPr/>
        </p:nvGrpSpPr>
        <p:grpSpPr>
          <a:xfrm rot="20392131">
            <a:off x="3339767" y="5033026"/>
            <a:ext cx="674631" cy="93053"/>
            <a:chOff x="2850515" y="2977176"/>
            <a:chExt cx="2730765" cy="451824"/>
          </a:xfrm>
        </p:grpSpPr>
        <p:sp>
          <p:nvSpPr>
            <p:cNvPr id="93" name="Rectangle 172">
              <a:extLst>
                <a:ext uri="{FF2B5EF4-FFF2-40B4-BE49-F238E27FC236}">
                  <a16:creationId xmlns:a16="http://schemas.microsoft.com/office/drawing/2014/main" id="{30DCAB6A-9607-004F-A93C-FAC8E5E5858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Rectangle 173">
              <a:extLst>
                <a:ext uri="{FF2B5EF4-FFF2-40B4-BE49-F238E27FC236}">
                  <a16:creationId xmlns:a16="http://schemas.microsoft.com/office/drawing/2014/main" id="{01AB0A5E-5ECF-1C40-8BE5-F81786DEEA71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174">
              <a:extLst>
                <a:ext uri="{FF2B5EF4-FFF2-40B4-BE49-F238E27FC236}">
                  <a16:creationId xmlns:a16="http://schemas.microsoft.com/office/drawing/2014/main" id="{5B26E084-6ABC-1746-A9B0-495F9CFCC365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175">
              <a:extLst>
                <a:ext uri="{FF2B5EF4-FFF2-40B4-BE49-F238E27FC236}">
                  <a16:creationId xmlns:a16="http://schemas.microsoft.com/office/drawing/2014/main" id="{F649C936-1D56-EB45-B4BF-DCCD5B92750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176">
              <a:extLst>
                <a:ext uri="{FF2B5EF4-FFF2-40B4-BE49-F238E27FC236}">
                  <a16:creationId xmlns:a16="http://schemas.microsoft.com/office/drawing/2014/main" id="{48B369CE-CF7E-EE4E-BF89-21CE660ECFD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Right Triangle 177">
              <a:extLst>
                <a:ext uri="{FF2B5EF4-FFF2-40B4-BE49-F238E27FC236}">
                  <a16:creationId xmlns:a16="http://schemas.microsoft.com/office/drawing/2014/main" id="{B726A84B-9E61-B942-B2E4-93A24806BE1D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Freeform 178">
              <a:extLst>
                <a:ext uri="{FF2B5EF4-FFF2-40B4-BE49-F238E27FC236}">
                  <a16:creationId xmlns:a16="http://schemas.microsoft.com/office/drawing/2014/main" id="{04BCEA9E-CAA0-E748-ADF8-0FCC44AF166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179">
              <a:extLst>
                <a:ext uri="{FF2B5EF4-FFF2-40B4-BE49-F238E27FC236}">
                  <a16:creationId xmlns:a16="http://schemas.microsoft.com/office/drawing/2014/main" id="{1573D1C1-2AA0-D54E-87B3-4F512A2EE9D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80">
              <a:extLst>
                <a:ext uri="{FF2B5EF4-FFF2-40B4-BE49-F238E27FC236}">
                  <a16:creationId xmlns:a16="http://schemas.microsoft.com/office/drawing/2014/main" id="{9A15A034-4C8F-2349-8B63-BD4969CAAE5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81">
              <a:extLst>
                <a:ext uri="{FF2B5EF4-FFF2-40B4-BE49-F238E27FC236}">
                  <a16:creationId xmlns:a16="http://schemas.microsoft.com/office/drawing/2014/main" id="{1D3D2486-9C7F-F546-ACEA-71B979A2F68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82">
              <a:extLst>
                <a:ext uri="{FF2B5EF4-FFF2-40B4-BE49-F238E27FC236}">
                  <a16:creationId xmlns:a16="http://schemas.microsoft.com/office/drawing/2014/main" id="{2ED35262-74B7-CC47-B30B-6DC8B18BAA3E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83">
              <a:extLst>
                <a:ext uri="{FF2B5EF4-FFF2-40B4-BE49-F238E27FC236}">
                  <a16:creationId xmlns:a16="http://schemas.microsoft.com/office/drawing/2014/main" id="{DD9B2BA3-334C-B84E-8E1A-8A7FCBF88A2B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84">
              <a:extLst>
                <a:ext uri="{FF2B5EF4-FFF2-40B4-BE49-F238E27FC236}">
                  <a16:creationId xmlns:a16="http://schemas.microsoft.com/office/drawing/2014/main" id="{51D43F21-0A4C-B342-A518-851EDD5D55B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85">
              <a:extLst>
                <a:ext uri="{FF2B5EF4-FFF2-40B4-BE49-F238E27FC236}">
                  <a16:creationId xmlns:a16="http://schemas.microsoft.com/office/drawing/2014/main" id="{BCFAC9E7-D4B0-3547-BBBF-BA96BB6DB4CF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86">
              <a:extLst>
                <a:ext uri="{FF2B5EF4-FFF2-40B4-BE49-F238E27FC236}">
                  <a16:creationId xmlns:a16="http://schemas.microsoft.com/office/drawing/2014/main" id="{5DFCAD29-6207-FA4C-81B4-1CA65FC2854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87">
              <a:extLst>
                <a:ext uri="{FF2B5EF4-FFF2-40B4-BE49-F238E27FC236}">
                  <a16:creationId xmlns:a16="http://schemas.microsoft.com/office/drawing/2014/main" id="{CDB5A44F-85C5-0C4F-AB14-A72C29B83EA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88">
              <a:extLst>
                <a:ext uri="{FF2B5EF4-FFF2-40B4-BE49-F238E27FC236}">
                  <a16:creationId xmlns:a16="http://schemas.microsoft.com/office/drawing/2014/main" id="{DD0B0930-12B9-3A41-8911-614EFF9FD18C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89">
              <a:extLst>
                <a:ext uri="{FF2B5EF4-FFF2-40B4-BE49-F238E27FC236}">
                  <a16:creationId xmlns:a16="http://schemas.microsoft.com/office/drawing/2014/main" id="{721FE3D9-5B6F-F14A-ABDD-F1838B7B642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90">
              <a:extLst>
                <a:ext uri="{FF2B5EF4-FFF2-40B4-BE49-F238E27FC236}">
                  <a16:creationId xmlns:a16="http://schemas.microsoft.com/office/drawing/2014/main" id="{45347FF4-5083-6848-B8E7-4CC2E58DC02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91">
              <a:extLst>
                <a:ext uri="{FF2B5EF4-FFF2-40B4-BE49-F238E27FC236}">
                  <a16:creationId xmlns:a16="http://schemas.microsoft.com/office/drawing/2014/main" id="{1BF1C2D5-99E1-934D-B1F5-59DCE74B45A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92">
              <a:extLst>
                <a:ext uri="{FF2B5EF4-FFF2-40B4-BE49-F238E27FC236}">
                  <a16:creationId xmlns:a16="http://schemas.microsoft.com/office/drawing/2014/main" id="{6BC334B0-B95B-FD43-8296-52D353A625D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93">
              <a:extLst>
                <a:ext uri="{FF2B5EF4-FFF2-40B4-BE49-F238E27FC236}">
                  <a16:creationId xmlns:a16="http://schemas.microsoft.com/office/drawing/2014/main" id="{099E5771-6E81-F943-92A8-EA67F8399B3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94">
              <a:extLst>
                <a:ext uri="{FF2B5EF4-FFF2-40B4-BE49-F238E27FC236}">
                  <a16:creationId xmlns:a16="http://schemas.microsoft.com/office/drawing/2014/main" id="{597C7B17-9CB9-0146-907E-E9DEDD15D5C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95">
              <a:extLst>
                <a:ext uri="{FF2B5EF4-FFF2-40B4-BE49-F238E27FC236}">
                  <a16:creationId xmlns:a16="http://schemas.microsoft.com/office/drawing/2014/main" id="{66CF3AAA-4EA7-3D4A-AF70-C2465F5D5A6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96">
              <a:extLst>
                <a:ext uri="{FF2B5EF4-FFF2-40B4-BE49-F238E27FC236}">
                  <a16:creationId xmlns:a16="http://schemas.microsoft.com/office/drawing/2014/main" id="{4CE627C9-BCF8-EA4B-B203-EBD3E505A440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97">
              <a:extLst>
                <a:ext uri="{FF2B5EF4-FFF2-40B4-BE49-F238E27FC236}">
                  <a16:creationId xmlns:a16="http://schemas.microsoft.com/office/drawing/2014/main" id="{8EACBEBF-C01D-4847-A2EC-90AB8A764515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98">
              <a:extLst>
                <a:ext uri="{FF2B5EF4-FFF2-40B4-BE49-F238E27FC236}">
                  <a16:creationId xmlns:a16="http://schemas.microsoft.com/office/drawing/2014/main" id="{001A8E0A-AB40-BD4D-9646-9DB083F0E3A5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99">
              <a:extLst>
                <a:ext uri="{FF2B5EF4-FFF2-40B4-BE49-F238E27FC236}">
                  <a16:creationId xmlns:a16="http://schemas.microsoft.com/office/drawing/2014/main" id="{C6161D4D-2974-6046-9D7A-6F34765C683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200">
              <a:extLst>
                <a:ext uri="{FF2B5EF4-FFF2-40B4-BE49-F238E27FC236}">
                  <a16:creationId xmlns:a16="http://schemas.microsoft.com/office/drawing/2014/main" id="{B65BA2EC-5737-3C48-B5B1-9DB25774B18F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201">
              <a:extLst>
                <a:ext uri="{FF2B5EF4-FFF2-40B4-BE49-F238E27FC236}">
                  <a16:creationId xmlns:a16="http://schemas.microsoft.com/office/drawing/2014/main" id="{3E7C027E-A0F5-854D-8044-DBF2CF31E31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202">
              <a:extLst>
                <a:ext uri="{FF2B5EF4-FFF2-40B4-BE49-F238E27FC236}">
                  <a16:creationId xmlns:a16="http://schemas.microsoft.com/office/drawing/2014/main" id="{EB7EF999-120C-994C-B054-7DF293F3020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203">
              <a:extLst>
                <a:ext uri="{FF2B5EF4-FFF2-40B4-BE49-F238E27FC236}">
                  <a16:creationId xmlns:a16="http://schemas.microsoft.com/office/drawing/2014/main" id="{C0F39BA3-AE5B-A048-AE4C-1FD17866DAB2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204">
              <a:extLst>
                <a:ext uri="{FF2B5EF4-FFF2-40B4-BE49-F238E27FC236}">
                  <a16:creationId xmlns:a16="http://schemas.microsoft.com/office/drawing/2014/main" id="{D6DFECB0-AFC9-DC43-B967-06D4E20F7ED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205">
              <a:extLst>
                <a:ext uri="{FF2B5EF4-FFF2-40B4-BE49-F238E27FC236}">
                  <a16:creationId xmlns:a16="http://schemas.microsoft.com/office/drawing/2014/main" id="{5B62E026-BB4F-B44E-9C77-8795D725FF87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206">
              <a:extLst>
                <a:ext uri="{FF2B5EF4-FFF2-40B4-BE49-F238E27FC236}">
                  <a16:creationId xmlns:a16="http://schemas.microsoft.com/office/drawing/2014/main" id="{5624A4C4-0448-4B40-AF8A-3723CB731ACB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207">
              <a:extLst>
                <a:ext uri="{FF2B5EF4-FFF2-40B4-BE49-F238E27FC236}">
                  <a16:creationId xmlns:a16="http://schemas.microsoft.com/office/drawing/2014/main" id="{663722AB-D4BB-524B-A108-7264A7E8F27A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208">
              <a:extLst>
                <a:ext uri="{FF2B5EF4-FFF2-40B4-BE49-F238E27FC236}">
                  <a16:creationId xmlns:a16="http://schemas.microsoft.com/office/drawing/2014/main" id="{88604227-CE03-654C-9994-B872808E11E0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209">
              <a:extLst>
                <a:ext uri="{FF2B5EF4-FFF2-40B4-BE49-F238E27FC236}">
                  <a16:creationId xmlns:a16="http://schemas.microsoft.com/office/drawing/2014/main" id="{E5C60BE1-A36D-FD46-A468-FEABE175C46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210">
              <a:extLst>
                <a:ext uri="{FF2B5EF4-FFF2-40B4-BE49-F238E27FC236}">
                  <a16:creationId xmlns:a16="http://schemas.microsoft.com/office/drawing/2014/main" id="{BFA5574A-F4BB-3D4D-9342-F2F48A8A671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211">
              <a:extLst>
                <a:ext uri="{FF2B5EF4-FFF2-40B4-BE49-F238E27FC236}">
                  <a16:creationId xmlns:a16="http://schemas.microsoft.com/office/drawing/2014/main" id="{89332F3C-7A8C-F046-AEBF-3A1C5FFDA18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3" name="Group 212">
            <a:extLst>
              <a:ext uri="{FF2B5EF4-FFF2-40B4-BE49-F238E27FC236}">
                <a16:creationId xmlns:a16="http://schemas.microsoft.com/office/drawing/2014/main" id="{A2D0A371-E0D9-6B42-B054-F300924D4B82}"/>
              </a:ext>
            </a:extLst>
          </p:cNvPr>
          <p:cNvGrpSpPr/>
          <p:nvPr/>
        </p:nvGrpSpPr>
        <p:grpSpPr>
          <a:xfrm rot="20392131">
            <a:off x="3337558" y="5176525"/>
            <a:ext cx="674631" cy="93053"/>
            <a:chOff x="2850515" y="2977176"/>
            <a:chExt cx="2730765" cy="451824"/>
          </a:xfrm>
        </p:grpSpPr>
        <p:sp>
          <p:nvSpPr>
            <p:cNvPr id="134" name="Rectangle 213">
              <a:extLst>
                <a:ext uri="{FF2B5EF4-FFF2-40B4-BE49-F238E27FC236}">
                  <a16:creationId xmlns:a16="http://schemas.microsoft.com/office/drawing/2014/main" id="{58A150A7-817E-994E-B45E-F1C477DB111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Rectangle 214">
              <a:extLst>
                <a:ext uri="{FF2B5EF4-FFF2-40B4-BE49-F238E27FC236}">
                  <a16:creationId xmlns:a16="http://schemas.microsoft.com/office/drawing/2014/main" id="{10CC220E-F4D1-7743-A368-8641F62B4475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215">
              <a:extLst>
                <a:ext uri="{FF2B5EF4-FFF2-40B4-BE49-F238E27FC236}">
                  <a16:creationId xmlns:a16="http://schemas.microsoft.com/office/drawing/2014/main" id="{AFD48C71-E072-1E48-810B-13322100939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216">
              <a:extLst>
                <a:ext uri="{FF2B5EF4-FFF2-40B4-BE49-F238E27FC236}">
                  <a16:creationId xmlns:a16="http://schemas.microsoft.com/office/drawing/2014/main" id="{C14B68A3-6872-DD40-B6EA-BAD34BF7AEEF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217">
              <a:extLst>
                <a:ext uri="{FF2B5EF4-FFF2-40B4-BE49-F238E27FC236}">
                  <a16:creationId xmlns:a16="http://schemas.microsoft.com/office/drawing/2014/main" id="{E8FAB39F-9613-E240-B5B1-13E7396AF5A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Right Triangle 218">
              <a:extLst>
                <a:ext uri="{FF2B5EF4-FFF2-40B4-BE49-F238E27FC236}">
                  <a16:creationId xmlns:a16="http://schemas.microsoft.com/office/drawing/2014/main" id="{02137AF9-5DE4-F04F-BECF-230E7EF06C0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Freeform 219">
              <a:extLst>
                <a:ext uri="{FF2B5EF4-FFF2-40B4-BE49-F238E27FC236}">
                  <a16:creationId xmlns:a16="http://schemas.microsoft.com/office/drawing/2014/main" id="{4FCE6BA9-B2FB-044D-BD5F-C0B4D6B274C5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220">
              <a:extLst>
                <a:ext uri="{FF2B5EF4-FFF2-40B4-BE49-F238E27FC236}">
                  <a16:creationId xmlns:a16="http://schemas.microsoft.com/office/drawing/2014/main" id="{DB954C04-CF6C-DC46-9CA7-916B3E58366D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221">
              <a:extLst>
                <a:ext uri="{FF2B5EF4-FFF2-40B4-BE49-F238E27FC236}">
                  <a16:creationId xmlns:a16="http://schemas.microsoft.com/office/drawing/2014/main" id="{8383DCB5-3A1D-6F45-8986-3AA3E3C8889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222">
              <a:extLst>
                <a:ext uri="{FF2B5EF4-FFF2-40B4-BE49-F238E27FC236}">
                  <a16:creationId xmlns:a16="http://schemas.microsoft.com/office/drawing/2014/main" id="{B29E42E2-F228-6B47-8B07-EAE143B32AA0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223">
              <a:extLst>
                <a:ext uri="{FF2B5EF4-FFF2-40B4-BE49-F238E27FC236}">
                  <a16:creationId xmlns:a16="http://schemas.microsoft.com/office/drawing/2014/main" id="{969247D7-CA57-BA4A-AD65-25FC112F9F40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224">
              <a:extLst>
                <a:ext uri="{FF2B5EF4-FFF2-40B4-BE49-F238E27FC236}">
                  <a16:creationId xmlns:a16="http://schemas.microsoft.com/office/drawing/2014/main" id="{AB76D0FD-7DC0-B64C-8024-90FC16542CD7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225">
              <a:extLst>
                <a:ext uri="{FF2B5EF4-FFF2-40B4-BE49-F238E27FC236}">
                  <a16:creationId xmlns:a16="http://schemas.microsoft.com/office/drawing/2014/main" id="{5C4CE9E0-B656-464E-AE55-B6FA3EB81C1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226">
              <a:extLst>
                <a:ext uri="{FF2B5EF4-FFF2-40B4-BE49-F238E27FC236}">
                  <a16:creationId xmlns:a16="http://schemas.microsoft.com/office/drawing/2014/main" id="{8F14AE87-E8B0-174C-94E7-DC5CAEEC805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227">
              <a:extLst>
                <a:ext uri="{FF2B5EF4-FFF2-40B4-BE49-F238E27FC236}">
                  <a16:creationId xmlns:a16="http://schemas.microsoft.com/office/drawing/2014/main" id="{940E440C-1DB9-8D4B-A2C5-8B54A213884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228">
              <a:extLst>
                <a:ext uri="{FF2B5EF4-FFF2-40B4-BE49-F238E27FC236}">
                  <a16:creationId xmlns:a16="http://schemas.microsoft.com/office/drawing/2014/main" id="{A85A5E25-E896-C847-A82B-27FAB14BC435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229">
              <a:extLst>
                <a:ext uri="{FF2B5EF4-FFF2-40B4-BE49-F238E27FC236}">
                  <a16:creationId xmlns:a16="http://schemas.microsoft.com/office/drawing/2014/main" id="{9441E136-B0DA-054F-8E95-F9385B9C68BC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230">
              <a:extLst>
                <a:ext uri="{FF2B5EF4-FFF2-40B4-BE49-F238E27FC236}">
                  <a16:creationId xmlns:a16="http://schemas.microsoft.com/office/drawing/2014/main" id="{21547B64-C9E4-4143-ACE3-0C5FBA337DE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231">
              <a:extLst>
                <a:ext uri="{FF2B5EF4-FFF2-40B4-BE49-F238E27FC236}">
                  <a16:creationId xmlns:a16="http://schemas.microsoft.com/office/drawing/2014/main" id="{63E3C160-BF52-6B4A-8B4F-5778C92EDBE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232">
              <a:extLst>
                <a:ext uri="{FF2B5EF4-FFF2-40B4-BE49-F238E27FC236}">
                  <a16:creationId xmlns:a16="http://schemas.microsoft.com/office/drawing/2014/main" id="{C9577BC7-641A-8544-B6D7-ED00C29DD0B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233">
              <a:extLst>
                <a:ext uri="{FF2B5EF4-FFF2-40B4-BE49-F238E27FC236}">
                  <a16:creationId xmlns:a16="http://schemas.microsoft.com/office/drawing/2014/main" id="{F22BEBB8-964C-5544-8EFB-2D8F65FC12F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234">
              <a:extLst>
                <a:ext uri="{FF2B5EF4-FFF2-40B4-BE49-F238E27FC236}">
                  <a16:creationId xmlns:a16="http://schemas.microsoft.com/office/drawing/2014/main" id="{680C4079-9518-5E47-8D19-234400658E09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235">
              <a:extLst>
                <a:ext uri="{FF2B5EF4-FFF2-40B4-BE49-F238E27FC236}">
                  <a16:creationId xmlns:a16="http://schemas.microsoft.com/office/drawing/2014/main" id="{AC4D011F-65FA-1C4F-993D-CF49DAEDF724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236">
              <a:extLst>
                <a:ext uri="{FF2B5EF4-FFF2-40B4-BE49-F238E27FC236}">
                  <a16:creationId xmlns:a16="http://schemas.microsoft.com/office/drawing/2014/main" id="{97F2A359-3206-924A-905C-AFC565B6852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237">
              <a:extLst>
                <a:ext uri="{FF2B5EF4-FFF2-40B4-BE49-F238E27FC236}">
                  <a16:creationId xmlns:a16="http://schemas.microsoft.com/office/drawing/2014/main" id="{9955D351-4C97-B647-AB25-C28C61EDE70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238">
              <a:extLst>
                <a:ext uri="{FF2B5EF4-FFF2-40B4-BE49-F238E27FC236}">
                  <a16:creationId xmlns:a16="http://schemas.microsoft.com/office/drawing/2014/main" id="{F94B2F05-AC73-804D-8A62-04CA9319A14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239">
              <a:extLst>
                <a:ext uri="{FF2B5EF4-FFF2-40B4-BE49-F238E27FC236}">
                  <a16:creationId xmlns:a16="http://schemas.microsoft.com/office/drawing/2014/main" id="{9EEE7673-50EF-EE48-A0E4-9F9AE99D056E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240">
              <a:extLst>
                <a:ext uri="{FF2B5EF4-FFF2-40B4-BE49-F238E27FC236}">
                  <a16:creationId xmlns:a16="http://schemas.microsoft.com/office/drawing/2014/main" id="{0A5DA7B1-FB03-4C44-8EC5-264951F9BB1E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241">
              <a:extLst>
                <a:ext uri="{FF2B5EF4-FFF2-40B4-BE49-F238E27FC236}">
                  <a16:creationId xmlns:a16="http://schemas.microsoft.com/office/drawing/2014/main" id="{26789D03-DED0-5445-B016-9F63F286797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242">
              <a:extLst>
                <a:ext uri="{FF2B5EF4-FFF2-40B4-BE49-F238E27FC236}">
                  <a16:creationId xmlns:a16="http://schemas.microsoft.com/office/drawing/2014/main" id="{174A4A57-6A1F-6E44-8556-6621D5FF8B2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243">
              <a:extLst>
                <a:ext uri="{FF2B5EF4-FFF2-40B4-BE49-F238E27FC236}">
                  <a16:creationId xmlns:a16="http://schemas.microsoft.com/office/drawing/2014/main" id="{FF13E308-EA27-E44D-8669-ED12C2FBFD6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244">
              <a:extLst>
                <a:ext uri="{FF2B5EF4-FFF2-40B4-BE49-F238E27FC236}">
                  <a16:creationId xmlns:a16="http://schemas.microsoft.com/office/drawing/2014/main" id="{8A851D43-A8B2-AB47-9EC8-CE316A227D9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245">
              <a:extLst>
                <a:ext uri="{FF2B5EF4-FFF2-40B4-BE49-F238E27FC236}">
                  <a16:creationId xmlns:a16="http://schemas.microsoft.com/office/drawing/2014/main" id="{9A6698A4-D156-B84C-8F4C-34B29EE7356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246">
              <a:extLst>
                <a:ext uri="{FF2B5EF4-FFF2-40B4-BE49-F238E27FC236}">
                  <a16:creationId xmlns:a16="http://schemas.microsoft.com/office/drawing/2014/main" id="{DA780BD4-5F89-BE4E-9486-8CF7F6E1D74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247">
              <a:extLst>
                <a:ext uri="{FF2B5EF4-FFF2-40B4-BE49-F238E27FC236}">
                  <a16:creationId xmlns:a16="http://schemas.microsoft.com/office/drawing/2014/main" id="{A8C8DA77-EA61-D847-91B7-B14C820E9CC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248">
              <a:extLst>
                <a:ext uri="{FF2B5EF4-FFF2-40B4-BE49-F238E27FC236}">
                  <a16:creationId xmlns:a16="http://schemas.microsoft.com/office/drawing/2014/main" id="{5FF00AFB-DD14-7E47-92FC-506A31461949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249">
              <a:extLst>
                <a:ext uri="{FF2B5EF4-FFF2-40B4-BE49-F238E27FC236}">
                  <a16:creationId xmlns:a16="http://schemas.microsoft.com/office/drawing/2014/main" id="{C412D9F3-67B6-7048-A6AF-FEE9370ACA3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250">
              <a:extLst>
                <a:ext uri="{FF2B5EF4-FFF2-40B4-BE49-F238E27FC236}">
                  <a16:creationId xmlns:a16="http://schemas.microsoft.com/office/drawing/2014/main" id="{C5C9BDED-5098-4C49-A664-8A35D5CD75F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251">
              <a:extLst>
                <a:ext uri="{FF2B5EF4-FFF2-40B4-BE49-F238E27FC236}">
                  <a16:creationId xmlns:a16="http://schemas.microsoft.com/office/drawing/2014/main" id="{DA3932CC-8026-454E-8B41-563097D82C3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252">
              <a:extLst>
                <a:ext uri="{FF2B5EF4-FFF2-40B4-BE49-F238E27FC236}">
                  <a16:creationId xmlns:a16="http://schemas.microsoft.com/office/drawing/2014/main" id="{8D62FCCD-FC34-1540-A582-086CBC9BE3B8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74" name="Group 253">
            <a:extLst>
              <a:ext uri="{FF2B5EF4-FFF2-40B4-BE49-F238E27FC236}">
                <a16:creationId xmlns:a16="http://schemas.microsoft.com/office/drawing/2014/main" id="{7373352D-4F31-424A-B051-4D92CBFFEF7A}"/>
              </a:ext>
            </a:extLst>
          </p:cNvPr>
          <p:cNvGrpSpPr/>
          <p:nvPr/>
        </p:nvGrpSpPr>
        <p:grpSpPr>
          <a:xfrm rot="20392131">
            <a:off x="3349154" y="5312160"/>
            <a:ext cx="674631" cy="93053"/>
            <a:chOff x="2850515" y="2977176"/>
            <a:chExt cx="2730765" cy="451824"/>
          </a:xfrm>
        </p:grpSpPr>
        <p:sp>
          <p:nvSpPr>
            <p:cNvPr id="175" name="Rectangle 254">
              <a:extLst>
                <a:ext uri="{FF2B5EF4-FFF2-40B4-BE49-F238E27FC236}">
                  <a16:creationId xmlns:a16="http://schemas.microsoft.com/office/drawing/2014/main" id="{96A1E42E-1293-BA46-AD82-94262E41A77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Rectangle 255">
              <a:extLst>
                <a:ext uri="{FF2B5EF4-FFF2-40B4-BE49-F238E27FC236}">
                  <a16:creationId xmlns:a16="http://schemas.microsoft.com/office/drawing/2014/main" id="{F79019F0-E052-E849-92DF-396A779A5155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256">
              <a:extLst>
                <a:ext uri="{FF2B5EF4-FFF2-40B4-BE49-F238E27FC236}">
                  <a16:creationId xmlns:a16="http://schemas.microsoft.com/office/drawing/2014/main" id="{3A8585BB-E70E-B14D-A5BB-CB8CB0644B1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257">
              <a:extLst>
                <a:ext uri="{FF2B5EF4-FFF2-40B4-BE49-F238E27FC236}">
                  <a16:creationId xmlns:a16="http://schemas.microsoft.com/office/drawing/2014/main" id="{6D99A32E-8254-4C42-98F1-D966B61A368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258">
              <a:extLst>
                <a:ext uri="{FF2B5EF4-FFF2-40B4-BE49-F238E27FC236}">
                  <a16:creationId xmlns:a16="http://schemas.microsoft.com/office/drawing/2014/main" id="{69B58B69-DB18-1C48-ABAB-6E908A3B0C0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Right Triangle 259">
              <a:extLst>
                <a:ext uri="{FF2B5EF4-FFF2-40B4-BE49-F238E27FC236}">
                  <a16:creationId xmlns:a16="http://schemas.microsoft.com/office/drawing/2014/main" id="{4940A816-4EAC-9D46-B666-A36F5165787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Freeform 260">
              <a:extLst>
                <a:ext uri="{FF2B5EF4-FFF2-40B4-BE49-F238E27FC236}">
                  <a16:creationId xmlns:a16="http://schemas.microsoft.com/office/drawing/2014/main" id="{BFC77A6E-F63F-484A-B0FF-93517CC750A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261">
              <a:extLst>
                <a:ext uri="{FF2B5EF4-FFF2-40B4-BE49-F238E27FC236}">
                  <a16:creationId xmlns:a16="http://schemas.microsoft.com/office/drawing/2014/main" id="{6BC87F34-F932-4A42-B70D-F2A71833EB67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262">
              <a:extLst>
                <a:ext uri="{FF2B5EF4-FFF2-40B4-BE49-F238E27FC236}">
                  <a16:creationId xmlns:a16="http://schemas.microsoft.com/office/drawing/2014/main" id="{11AEC2F6-8414-8740-94CD-4068D6890A4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263">
              <a:extLst>
                <a:ext uri="{FF2B5EF4-FFF2-40B4-BE49-F238E27FC236}">
                  <a16:creationId xmlns:a16="http://schemas.microsoft.com/office/drawing/2014/main" id="{C0A38287-0EF2-7E45-BE4B-1B64E1E1A9A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264">
              <a:extLst>
                <a:ext uri="{FF2B5EF4-FFF2-40B4-BE49-F238E27FC236}">
                  <a16:creationId xmlns:a16="http://schemas.microsoft.com/office/drawing/2014/main" id="{F571AA12-7557-F24A-93BC-B79B4E24E130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265">
              <a:extLst>
                <a:ext uri="{FF2B5EF4-FFF2-40B4-BE49-F238E27FC236}">
                  <a16:creationId xmlns:a16="http://schemas.microsoft.com/office/drawing/2014/main" id="{566E3433-5533-8A44-8AEE-BF7E4249940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266">
              <a:extLst>
                <a:ext uri="{FF2B5EF4-FFF2-40B4-BE49-F238E27FC236}">
                  <a16:creationId xmlns:a16="http://schemas.microsoft.com/office/drawing/2014/main" id="{C9D351AA-97FC-A54E-AEFD-8E1D0F10067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267">
              <a:extLst>
                <a:ext uri="{FF2B5EF4-FFF2-40B4-BE49-F238E27FC236}">
                  <a16:creationId xmlns:a16="http://schemas.microsoft.com/office/drawing/2014/main" id="{39295B9F-234D-3B44-87A8-DC7D417377A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268">
              <a:extLst>
                <a:ext uri="{FF2B5EF4-FFF2-40B4-BE49-F238E27FC236}">
                  <a16:creationId xmlns:a16="http://schemas.microsoft.com/office/drawing/2014/main" id="{6E29F3C4-EAB1-CD4E-91C8-0FB400AD256A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269">
              <a:extLst>
                <a:ext uri="{FF2B5EF4-FFF2-40B4-BE49-F238E27FC236}">
                  <a16:creationId xmlns:a16="http://schemas.microsoft.com/office/drawing/2014/main" id="{0D1EAA2B-A4A0-4442-9D44-6CFCC64380C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270">
              <a:extLst>
                <a:ext uri="{FF2B5EF4-FFF2-40B4-BE49-F238E27FC236}">
                  <a16:creationId xmlns:a16="http://schemas.microsoft.com/office/drawing/2014/main" id="{2B8B6B33-07F2-8541-A43F-58F3ACB78134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271">
              <a:extLst>
                <a:ext uri="{FF2B5EF4-FFF2-40B4-BE49-F238E27FC236}">
                  <a16:creationId xmlns:a16="http://schemas.microsoft.com/office/drawing/2014/main" id="{8F10C5DA-0A9F-2E40-83F3-6292431BBAE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272">
              <a:extLst>
                <a:ext uri="{FF2B5EF4-FFF2-40B4-BE49-F238E27FC236}">
                  <a16:creationId xmlns:a16="http://schemas.microsoft.com/office/drawing/2014/main" id="{CBB0CC5A-1299-2646-B8BD-D87A4DC6BF1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273">
              <a:extLst>
                <a:ext uri="{FF2B5EF4-FFF2-40B4-BE49-F238E27FC236}">
                  <a16:creationId xmlns:a16="http://schemas.microsoft.com/office/drawing/2014/main" id="{7AF6610C-3B4D-EC45-A2A4-F1B96FFAD6A0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274">
              <a:extLst>
                <a:ext uri="{FF2B5EF4-FFF2-40B4-BE49-F238E27FC236}">
                  <a16:creationId xmlns:a16="http://schemas.microsoft.com/office/drawing/2014/main" id="{B4252C87-920F-2244-9200-31F984CCB0D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275">
              <a:extLst>
                <a:ext uri="{FF2B5EF4-FFF2-40B4-BE49-F238E27FC236}">
                  <a16:creationId xmlns:a16="http://schemas.microsoft.com/office/drawing/2014/main" id="{06AB1FAC-885A-4646-8987-C710A7818B2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276">
              <a:extLst>
                <a:ext uri="{FF2B5EF4-FFF2-40B4-BE49-F238E27FC236}">
                  <a16:creationId xmlns:a16="http://schemas.microsoft.com/office/drawing/2014/main" id="{7814EFB2-EE0F-DA4A-8DE7-E29C8BF8168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277">
              <a:extLst>
                <a:ext uri="{FF2B5EF4-FFF2-40B4-BE49-F238E27FC236}">
                  <a16:creationId xmlns:a16="http://schemas.microsoft.com/office/drawing/2014/main" id="{954E46E4-3B26-6343-A6B5-12245845E9BA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278">
              <a:extLst>
                <a:ext uri="{FF2B5EF4-FFF2-40B4-BE49-F238E27FC236}">
                  <a16:creationId xmlns:a16="http://schemas.microsoft.com/office/drawing/2014/main" id="{DD07EBB5-0B94-EB47-A89C-FEB9F9F52CF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279">
              <a:extLst>
                <a:ext uri="{FF2B5EF4-FFF2-40B4-BE49-F238E27FC236}">
                  <a16:creationId xmlns:a16="http://schemas.microsoft.com/office/drawing/2014/main" id="{B517C97D-9812-6E45-BE8C-A82B632171F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80">
              <a:extLst>
                <a:ext uri="{FF2B5EF4-FFF2-40B4-BE49-F238E27FC236}">
                  <a16:creationId xmlns:a16="http://schemas.microsoft.com/office/drawing/2014/main" id="{16E34E3D-A10D-2442-9E2D-8F5170EADFF6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81">
              <a:extLst>
                <a:ext uri="{FF2B5EF4-FFF2-40B4-BE49-F238E27FC236}">
                  <a16:creationId xmlns:a16="http://schemas.microsoft.com/office/drawing/2014/main" id="{A88DD410-85B5-694E-8C77-4E835835BDB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82">
              <a:extLst>
                <a:ext uri="{FF2B5EF4-FFF2-40B4-BE49-F238E27FC236}">
                  <a16:creationId xmlns:a16="http://schemas.microsoft.com/office/drawing/2014/main" id="{315F3E50-FF16-2E4F-B0CD-A166413A4A3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83">
              <a:extLst>
                <a:ext uri="{FF2B5EF4-FFF2-40B4-BE49-F238E27FC236}">
                  <a16:creationId xmlns:a16="http://schemas.microsoft.com/office/drawing/2014/main" id="{4E57E340-07B4-4A42-96C8-527E8DB86509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84">
              <a:extLst>
                <a:ext uri="{FF2B5EF4-FFF2-40B4-BE49-F238E27FC236}">
                  <a16:creationId xmlns:a16="http://schemas.microsoft.com/office/drawing/2014/main" id="{C7D41EA5-D109-7045-BF13-6B1843A43C1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85">
              <a:extLst>
                <a:ext uri="{FF2B5EF4-FFF2-40B4-BE49-F238E27FC236}">
                  <a16:creationId xmlns:a16="http://schemas.microsoft.com/office/drawing/2014/main" id="{BE325AEA-AEC0-B748-A67F-CCA4722739D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86">
              <a:extLst>
                <a:ext uri="{FF2B5EF4-FFF2-40B4-BE49-F238E27FC236}">
                  <a16:creationId xmlns:a16="http://schemas.microsoft.com/office/drawing/2014/main" id="{753E7E58-FCE1-C849-A3EC-3D8DA7A2F0B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87">
              <a:extLst>
                <a:ext uri="{FF2B5EF4-FFF2-40B4-BE49-F238E27FC236}">
                  <a16:creationId xmlns:a16="http://schemas.microsoft.com/office/drawing/2014/main" id="{AF993635-7D36-974A-A80D-E337007CF526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88">
              <a:extLst>
                <a:ext uri="{FF2B5EF4-FFF2-40B4-BE49-F238E27FC236}">
                  <a16:creationId xmlns:a16="http://schemas.microsoft.com/office/drawing/2014/main" id="{1DCCB553-493F-4A47-9EB7-22DBB35A6EB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89">
              <a:extLst>
                <a:ext uri="{FF2B5EF4-FFF2-40B4-BE49-F238E27FC236}">
                  <a16:creationId xmlns:a16="http://schemas.microsoft.com/office/drawing/2014/main" id="{FB66FA69-CA59-5244-9D66-E7077D20821A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90">
              <a:extLst>
                <a:ext uri="{FF2B5EF4-FFF2-40B4-BE49-F238E27FC236}">
                  <a16:creationId xmlns:a16="http://schemas.microsoft.com/office/drawing/2014/main" id="{925838B0-6ACC-8E42-B44B-8291DDF2EED7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91">
              <a:extLst>
                <a:ext uri="{FF2B5EF4-FFF2-40B4-BE49-F238E27FC236}">
                  <a16:creationId xmlns:a16="http://schemas.microsoft.com/office/drawing/2014/main" id="{264DD2A6-538D-824B-B5A6-E6B7A32A2DE5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92">
              <a:extLst>
                <a:ext uri="{FF2B5EF4-FFF2-40B4-BE49-F238E27FC236}">
                  <a16:creationId xmlns:a16="http://schemas.microsoft.com/office/drawing/2014/main" id="{881D164D-8870-C14C-BCE4-196FC8E67B4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93">
              <a:extLst>
                <a:ext uri="{FF2B5EF4-FFF2-40B4-BE49-F238E27FC236}">
                  <a16:creationId xmlns:a16="http://schemas.microsoft.com/office/drawing/2014/main" id="{36BE3CCB-F2E4-8347-84B8-9A38211E7C1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15" name="Group 294">
            <a:extLst>
              <a:ext uri="{FF2B5EF4-FFF2-40B4-BE49-F238E27FC236}">
                <a16:creationId xmlns:a16="http://schemas.microsoft.com/office/drawing/2014/main" id="{4E915E22-8630-4B47-951F-D3056EAA4473}"/>
              </a:ext>
            </a:extLst>
          </p:cNvPr>
          <p:cNvGrpSpPr/>
          <p:nvPr/>
        </p:nvGrpSpPr>
        <p:grpSpPr>
          <a:xfrm rot="20392131">
            <a:off x="3354949" y="5449620"/>
            <a:ext cx="674631" cy="93053"/>
            <a:chOff x="2850515" y="2977176"/>
            <a:chExt cx="2730765" cy="451824"/>
          </a:xfrm>
        </p:grpSpPr>
        <p:sp>
          <p:nvSpPr>
            <p:cNvPr id="216" name="Rectangle 295">
              <a:extLst>
                <a:ext uri="{FF2B5EF4-FFF2-40B4-BE49-F238E27FC236}">
                  <a16:creationId xmlns:a16="http://schemas.microsoft.com/office/drawing/2014/main" id="{7AE10F75-A48A-4142-A2D7-E7D6599730C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Rectangle 296">
              <a:extLst>
                <a:ext uri="{FF2B5EF4-FFF2-40B4-BE49-F238E27FC236}">
                  <a16:creationId xmlns:a16="http://schemas.microsoft.com/office/drawing/2014/main" id="{28D5CB14-BE4F-0C43-90EF-B1812173E28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97">
              <a:extLst>
                <a:ext uri="{FF2B5EF4-FFF2-40B4-BE49-F238E27FC236}">
                  <a16:creationId xmlns:a16="http://schemas.microsoft.com/office/drawing/2014/main" id="{2A841454-2581-6C4F-AA33-7EBE29D1401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98">
              <a:extLst>
                <a:ext uri="{FF2B5EF4-FFF2-40B4-BE49-F238E27FC236}">
                  <a16:creationId xmlns:a16="http://schemas.microsoft.com/office/drawing/2014/main" id="{51E16799-7F4B-0D42-B573-0A3DF93A1E2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99">
              <a:extLst>
                <a:ext uri="{FF2B5EF4-FFF2-40B4-BE49-F238E27FC236}">
                  <a16:creationId xmlns:a16="http://schemas.microsoft.com/office/drawing/2014/main" id="{8F77CC36-199B-744A-AFB8-A4811B7D5E3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Right Triangle 300">
              <a:extLst>
                <a:ext uri="{FF2B5EF4-FFF2-40B4-BE49-F238E27FC236}">
                  <a16:creationId xmlns:a16="http://schemas.microsoft.com/office/drawing/2014/main" id="{E4095784-095F-9440-87DD-3412DC5A090C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Freeform 301">
              <a:extLst>
                <a:ext uri="{FF2B5EF4-FFF2-40B4-BE49-F238E27FC236}">
                  <a16:creationId xmlns:a16="http://schemas.microsoft.com/office/drawing/2014/main" id="{4BE03831-A1E4-5345-A841-FAB981E49CEE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302">
              <a:extLst>
                <a:ext uri="{FF2B5EF4-FFF2-40B4-BE49-F238E27FC236}">
                  <a16:creationId xmlns:a16="http://schemas.microsoft.com/office/drawing/2014/main" id="{C5592CE2-55AE-9046-AAC3-8F27769036E0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303">
              <a:extLst>
                <a:ext uri="{FF2B5EF4-FFF2-40B4-BE49-F238E27FC236}">
                  <a16:creationId xmlns:a16="http://schemas.microsoft.com/office/drawing/2014/main" id="{CB47AAF1-7D58-544B-8998-6E933927E02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304">
              <a:extLst>
                <a:ext uri="{FF2B5EF4-FFF2-40B4-BE49-F238E27FC236}">
                  <a16:creationId xmlns:a16="http://schemas.microsoft.com/office/drawing/2014/main" id="{1BBE6F03-050C-FC40-8770-26550D8D34E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305">
              <a:extLst>
                <a:ext uri="{FF2B5EF4-FFF2-40B4-BE49-F238E27FC236}">
                  <a16:creationId xmlns:a16="http://schemas.microsoft.com/office/drawing/2014/main" id="{758B8AD3-2EE2-0E4A-BFB2-9BCD528DC27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306">
              <a:extLst>
                <a:ext uri="{FF2B5EF4-FFF2-40B4-BE49-F238E27FC236}">
                  <a16:creationId xmlns:a16="http://schemas.microsoft.com/office/drawing/2014/main" id="{5F06345F-E6CD-7A43-AF40-54BABEEE72D9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307">
              <a:extLst>
                <a:ext uri="{FF2B5EF4-FFF2-40B4-BE49-F238E27FC236}">
                  <a16:creationId xmlns:a16="http://schemas.microsoft.com/office/drawing/2014/main" id="{13ABF7A9-6C8F-DA45-8333-F53C0002B299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308">
              <a:extLst>
                <a:ext uri="{FF2B5EF4-FFF2-40B4-BE49-F238E27FC236}">
                  <a16:creationId xmlns:a16="http://schemas.microsoft.com/office/drawing/2014/main" id="{1B55CD49-30D8-A549-9B7D-316E0716B4E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309">
              <a:extLst>
                <a:ext uri="{FF2B5EF4-FFF2-40B4-BE49-F238E27FC236}">
                  <a16:creationId xmlns:a16="http://schemas.microsoft.com/office/drawing/2014/main" id="{FC6B520D-9DF6-7444-9764-B22B03B1856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310">
              <a:extLst>
                <a:ext uri="{FF2B5EF4-FFF2-40B4-BE49-F238E27FC236}">
                  <a16:creationId xmlns:a16="http://schemas.microsoft.com/office/drawing/2014/main" id="{CDEEAA23-CF4A-EB48-BE37-330FC633AF7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311">
              <a:extLst>
                <a:ext uri="{FF2B5EF4-FFF2-40B4-BE49-F238E27FC236}">
                  <a16:creationId xmlns:a16="http://schemas.microsoft.com/office/drawing/2014/main" id="{F96C8E4A-91AE-5B41-8C08-09D780AE525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312">
              <a:extLst>
                <a:ext uri="{FF2B5EF4-FFF2-40B4-BE49-F238E27FC236}">
                  <a16:creationId xmlns:a16="http://schemas.microsoft.com/office/drawing/2014/main" id="{BF971D8E-2F69-2248-BD96-13D4EC451CD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313">
              <a:extLst>
                <a:ext uri="{FF2B5EF4-FFF2-40B4-BE49-F238E27FC236}">
                  <a16:creationId xmlns:a16="http://schemas.microsoft.com/office/drawing/2014/main" id="{5B5C2C85-9871-8A43-B423-326B185A4D2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314">
              <a:extLst>
                <a:ext uri="{FF2B5EF4-FFF2-40B4-BE49-F238E27FC236}">
                  <a16:creationId xmlns:a16="http://schemas.microsoft.com/office/drawing/2014/main" id="{21A98F3C-FF1D-004D-AB4E-557865E7142F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315">
              <a:extLst>
                <a:ext uri="{FF2B5EF4-FFF2-40B4-BE49-F238E27FC236}">
                  <a16:creationId xmlns:a16="http://schemas.microsoft.com/office/drawing/2014/main" id="{DDF920F2-DC1B-C74C-B830-37AD8E74C664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316">
              <a:extLst>
                <a:ext uri="{FF2B5EF4-FFF2-40B4-BE49-F238E27FC236}">
                  <a16:creationId xmlns:a16="http://schemas.microsoft.com/office/drawing/2014/main" id="{6652A147-9C2A-2F4C-9D00-71D44EBB0BB0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317">
              <a:extLst>
                <a:ext uri="{FF2B5EF4-FFF2-40B4-BE49-F238E27FC236}">
                  <a16:creationId xmlns:a16="http://schemas.microsoft.com/office/drawing/2014/main" id="{81399FF1-0186-E445-B5BF-64EE125575A2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318">
              <a:extLst>
                <a:ext uri="{FF2B5EF4-FFF2-40B4-BE49-F238E27FC236}">
                  <a16:creationId xmlns:a16="http://schemas.microsoft.com/office/drawing/2014/main" id="{0D6A2C49-69AC-EF42-B231-BA2BAD97600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319">
              <a:extLst>
                <a:ext uri="{FF2B5EF4-FFF2-40B4-BE49-F238E27FC236}">
                  <a16:creationId xmlns:a16="http://schemas.microsoft.com/office/drawing/2014/main" id="{CB9F6BCD-EB8B-1F4A-8F1F-E1A7A9EBBE2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320">
              <a:extLst>
                <a:ext uri="{FF2B5EF4-FFF2-40B4-BE49-F238E27FC236}">
                  <a16:creationId xmlns:a16="http://schemas.microsoft.com/office/drawing/2014/main" id="{404AD032-D505-BB40-8287-84B87946184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321">
              <a:extLst>
                <a:ext uri="{FF2B5EF4-FFF2-40B4-BE49-F238E27FC236}">
                  <a16:creationId xmlns:a16="http://schemas.microsoft.com/office/drawing/2014/main" id="{B550543F-DBB0-D044-8E03-6418FEC4908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322">
              <a:extLst>
                <a:ext uri="{FF2B5EF4-FFF2-40B4-BE49-F238E27FC236}">
                  <a16:creationId xmlns:a16="http://schemas.microsoft.com/office/drawing/2014/main" id="{C7B2291B-A45D-7E4C-AC3E-4C29F883DF4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323">
              <a:extLst>
                <a:ext uri="{FF2B5EF4-FFF2-40B4-BE49-F238E27FC236}">
                  <a16:creationId xmlns:a16="http://schemas.microsoft.com/office/drawing/2014/main" id="{B3573EEA-24B7-8A48-AEA3-DA1C3EDA2591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324">
              <a:extLst>
                <a:ext uri="{FF2B5EF4-FFF2-40B4-BE49-F238E27FC236}">
                  <a16:creationId xmlns:a16="http://schemas.microsoft.com/office/drawing/2014/main" id="{CBC173DE-74B3-F04A-BE2A-8BCA74785A0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325">
              <a:extLst>
                <a:ext uri="{FF2B5EF4-FFF2-40B4-BE49-F238E27FC236}">
                  <a16:creationId xmlns:a16="http://schemas.microsoft.com/office/drawing/2014/main" id="{585A549B-C5CE-9B42-8021-0A64A3FC0F1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326">
              <a:extLst>
                <a:ext uri="{FF2B5EF4-FFF2-40B4-BE49-F238E27FC236}">
                  <a16:creationId xmlns:a16="http://schemas.microsoft.com/office/drawing/2014/main" id="{1FE0B318-5685-0641-A8A0-7B276CC89C1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327">
              <a:extLst>
                <a:ext uri="{FF2B5EF4-FFF2-40B4-BE49-F238E27FC236}">
                  <a16:creationId xmlns:a16="http://schemas.microsoft.com/office/drawing/2014/main" id="{5A2B9E6E-1437-1441-A401-6EEA7D9D5650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328">
              <a:extLst>
                <a:ext uri="{FF2B5EF4-FFF2-40B4-BE49-F238E27FC236}">
                  <a16:creationId xmlns:a16="http://schemas.microsoft.com/office/drawing/2014/main" id="{58358364-CEB4-734E-823E-0F206E6D2D4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329">
              <a:extLst>
                <a:ext uri="{FF2B5EF4-FFF2-40B4-BE49-F238E27FC236}">
                  <a16:creationId xmlns:a16="http://schemas.microsoft.com/office/drawing/2014/main" id="{0EB7BE9B-A543-614E-A342-83B120515BB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330">
              <a:extLst>
                <a:ext uri="{FF2B5EF4-FFF2-40B4-BE49-F238E27FC236}">
                  <a16:creationId xmlns:a16="http://schemas.microsoft.com/office/drawing/2014/main" id="{F4ED15FD-9260-2141-9039-54D7FC9298D6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331">
              <a:extLst>
                <a:ext uri="{FF2B5EF4-FFF2-40B4-BE49-F238E27FC236}">
                  <a16:creationId xmlns:a16="http://schemas.microsoft.com/office/drawing/2014/main" id="{4C079DBE-8EAC-8E49-966D-07C4E65F16D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332">
              <a:extLst>
                <a:ext uri="{FF2B5EF4-FFF2-40B4-BE49-F238E27FC236}">
                  <a16:creationId xmlns:a16="http://schemas.microsoft.com/office/drawing/2014/main" id="{175B5887-4373-AA4D-87C0-F0B7D57B252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333">
              <a:extLst>
                <a:ext uri="{FF2B5EF4-FFF2-40B4-BE49-F238E27FC236}">
                  <a16:creationId xmlns:a16="http://schemas.microsoft.com/office/drawing/2014/main" id="{B2BBA6C3-560F-5B4F-83B4-968142B7E57C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334">
              <a:extLst>
                <a:ext uri="{FF2B5EF4-FFF2-40B4-BE49-F238E27FC236}">
                  <a16:creationId xmlns:a16="http://schemas.microsoft.com/office/drawing/2014/main" id="{44CB9262-3EC7-7847-BD47-FEF0559E2E58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56" name="Group 335">
            <a:extLst>
              <a:ext uri="{FF2B5EF4-FFF2-40B4-BE49-F238E27FC236}">
                <a16:creationId xmlns:a16="http://schemas.microsoft.com/office/drawing/2014/main" id="{27F16B26-7BF9-3A41-87D3-CB23FB00EF53}"/>
              </a:ext>
            </a:extLst>
          </p:cNvPr>
          <p:cNvGrpSpPr/>
          <p:nvPr/>
        </p:nvGrpSpPr>
        <p:grpSpPr>
          <a:xfrm rot="20392131">
            <a:off x="3354950" y="5589286"/>
            <a:ext cx="674631" cy="93053"/>
            <a:chOff x="2850515" y="2977176"/>
            <a:chExt cx="2730765" cy="451824"/>
          </a:xfrm>
        </p:grpSpPr>
        <p:sp>
          <p:nvSpPr>
            <p:cNvPr id="257" name="Rectangle 336">
              <a:extLst>
                <a:ext uri="{FF2B5EF4-FFF2-40B4-BE49-F238E27FC236}">
                  <a16:creationId xmlns:a16="http://schemas.microsoft.com/office/drawing/2014/main" id="{4825B3FE-D3A5-544B-A5BB-C0C076F60F4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Rectangle 337">
              <a:extLst>
                <a:ext uri="{FF2B5EF4-FFF2-40B4-BE49-F238E27FC236}">
                  <a16:creationId xmlns:a16="http://schemas.microsoft.com/office/drawing/2014/main" id="{5390E06D-3E88-1A4C-A922-264B6D7A96B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338">
              <a:extLst>
                <a:ext uri="{FF2B5EF4-FFF2-40B4-BE49-F238E27FC236}">
                  <a16:creationId xmlns:a16="http://schemas.microsoft.com/office/drawing/2014/main" id="{FBE05FE1-88FF-F24D-A493-53967A46CC9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339">
              <a:extLst>
                <a:ext uri="{FF2B5EF4-FFF2-40B4-BE49-F238E27FC236}">
                  <a16:creationId xmlns:a16="http://schemas.microsoft.com/office/drawing/2014/main" id="{C6B38237-889B-4B4F-8D70-E1DB30012F9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340">
              <a:extLst>
                <a:ext uri="{FF2B5EF4-FFF2-40B4-BE49-F238E27FC236}">
                  <a16:creationId xmlns:a16="http://schemas.microsoft.com/office/drawing/2014/main" id="{6630F82D-732B-D643-AAC8-1B53ABA293F4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Right Triangle 341">
              <a:extLst>
                <a:ext uri="{FF2B5EF4-FFF2-40B4-BE49-F238E27FC236}">
                  <a16:creationId xmlns:a16="http://schemas.microsoft.com/office/drawing/2014/main" id="{ABB7D7C5-FBEE-2E4F-AD8C-2AB8D84BACE8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Freeform 342">
              <a:extLst>
                <a:ext uri="{FF2B5EF4-FFF2-40B4-BE49-F238E27FC236}">
                  <a16:creationId xmlns:a16="http://schemas.microsoft.com/office/drawing/2014/main" id="{C2C36247-DA41-4745-98AD-0F1CD49821D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343">
              <a:extLst>
                <a:ext uri="{FF2B5EF4-FFF2-40B4-BE49-F238E27FC236}">
                  <a16:creationId xmlns:a16="http://schemas.microsoft.com/office/drawing/2014/main" id="{38C6A48B-E178-D54D-9C31-442E8429E0F9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344">
              <a:extLst>
                <a:ext uri="{FF2B5EF4-FFF2-40B4-BE49-F238E27FC236}">
                  <a16:creationId xmlns:a16="http://schemas.microsoft.com/office/drawing/2014/main" id="{6EFADE01-5D28-E94C-83DD-F9D75539638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345">
              <a:extLst>
                <a:ext uri="{FF2B5EF4-FFF2-40B4-BE49-F238E27FC236}">
                  <a16:creationId xmlns:a16="http://schemas.microsoft.com/office/drawing/2014/main" id="{5EAFC015-4F9C-7E4C-8084-E65387FE21B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346">
              <a:extLst>
                <a:ext uri="{FF2B5EF4-FFF2-40B4-BE49-F238E27FC236}">
                  <a16:creationId xmlns:a16="http://schemas.microsoft.com/office/drawing/2014/main" id="{1B552201-3194-514F-A9EC-B65CBA2C65C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347">
              <a:extLst>
                <a:ext uri="{FF2B5EF4-FFF2-40B4-BE49-F238E27FC236}">
                  <a16:creationId xmlns:a16="http://schemas.microsoft.com/office/drawing/2014/main" id="{05314994-2F96-9343-9AF2-EEAE6E268C4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348">
              <a:extLst>
                <a:ext uri="{FF2B5EF4-FFF2-40B4-BE49-F238E27FC236}">
                  <a16:creationId xmlns:a16="http://schemas.microsoft.com/office/drawing/2014/main" id="{705A32CC-8C6D-1E4E-BB41-9D251FCEAE89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349">
              <a:extLst>
                <a:ext uri="{FF2B5EF4-FFF2-40B4-BE49-F238E27FC236}">
                  <a16:creationId xmlns:a16="http://schemas.microsoft.com/office/drawing/2014/main" id="{675A2E7B-639F-5E44-BAF8-09A221CC178F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350">
              <a:extLst>
                <a:ext uri="{FF2B5EF4-FFF2-40B4-BE49-F238E27FC236}">
                  <a16:creationId xmlns:a16="http://schemas.microsoft.com/office/drawing/2014/main" id="{D715F723-3D3F-424B-9EB8-236C37CCEFB1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351">
              <a:extLst>
                <a:ext uri="{FF2B5EF4-FFF2-40B4-BE49-F238E27FC236}">
                  <a16:creationId xmlns:a16="http://schemas.microsoft.com/office/drawing/2014/main" id="{41EB0264-C1D7-EE40-9F07-89463FCD589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352">
              <a:extLst>
                <a:ext uri="{FF2B5EF4-FFF2-40B4-BE49-F238E27FC236}">
                  <a16:creationId xmlns:a16="http://schemas.microsoft.com/office/drawing/2014/main" id="{40E8A8F4-F815-0747-9E51-6C087FC7C42A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353">
              <a:extLst>
                <a:ext uri="{FF2B5EF4-FFF2-40B4-BE49-F238E27FC236}">
                  <a16:creationId xmlns:a16="http://schemas.microsoft.com/office/drawing/2014/main" id="{D482DD86-69A2-3A42-B108-0D9A5EC0DE0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354">
              <a:extLst>
                <a:ext uri="{FF2B5EF4-FFF2-40B4-BE49-F238E27FC236}">
                  <a16:creationId xmlns:a16="http://schemas.microsoft.com/office/drawing/2014/main" id="{F5B1E448-1826-5743-A7E6-D635521DF16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355">
              <a:extLst>
                <a:ext uri="{FF2B5EF4-FFF2-40B4-BE49-F238E27FC236}">
                  <a16:creationId xmlns:a16="http://schemas.microsoft.com/office/drawing/2014/main" id="{9A762CBE-6B9B-414E-900D-2C1C0ABA4061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356">
              <a:extLst>
                <a:ext uri="{FF2B5EF4-FFF2-40B4-BE49-F238E27FC236}">
                  <a16:creationId xmlns:a16="http://schemas.microsoft.com/office/drawing/2014/main" id="{3C159251-E085-604B-AB4D-8C2C6D20CCF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357">
              <a:extLst>
                <a:ext uri="{FF2B5EF4-FFF2-40B4-BE49-F238E27FC236}">
                  <a16:creationId xmlns:a16="http://schemas.microsoft.com/office/drawing/2014/main" id="{1E595CD7-9853-1449-9399-9D5E1D52A24B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358">
              <a:extLst>
                <a:ext uri="{FF2B5EF4-FFF2-40B4-BE49-F238E27FC236}">
                  <a16:creationId xmlns:a16="http://schemas.microsoft.com/office/drawing/2014/main" id="{3972D18A-4C4E-0E45-8F15-04DE4C02834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359">
              <a:extLst>
                <a:ext uri="{FF2B5EF4-FFF2-40B4-BE49-F238E27FC236}">
                  <a16:creationId xmlns:a16="http://schemas.microsoft.com/office/drawing/2014/main" id="{50BB7250-38ED-6B45-9CCD-2971CAEB01FE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360">
              <a:extLst>
                <a:ext uri="{FF2B5EF4-FFF2-40B4-BE49-F238E27FC236}">
                  <a16:creationId xmlns:a16="http://schemas.microsoft.com/office/drawing/2014/main" id="{674930AA-E9EE-9346-AF9A-B1EB911FC95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361">
              <a:extLst>
                <a:ext uri="{FF2B5EF4-FFF2-40B4-BE49-F238E27FC236}">
                  <a16:creationId xmlns:a16="http://schemas.microsoft.com/office/drawing/2014/main" id="{10A12291-0925-D145-91CC-C6D8764D1E9A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362">
              <a:extLst>
                <a:ext uri="{FF2B5EF4-FFF2-40B4-BE49-F238E27FC236}">
                  <a16:creationId xmlns:a16="http://schemas.microsoft.com/office/drawing/2014/main" id="{9FE4AD38-6AC6-9046-8D2C-ACD3B2629685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4" name="Oval 363">
              <a:extLst>
                <a:ext uri="{FF2B5EF4-FFF2-40B4-BE49-F238E27FC236}">
                  <a16:creationId xmlns:a16="http://schemas.microsoft.com/office/drawing/2014/main" id="{5FF7CA2F-BAF7-2E42-A6EC-39728F64CCE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5" name="Oval 364">
              <a:extLst>
                <a:ext uri="{FF2B5EF4-FFF2-40B4-BE49-F238E27FC236}">
                  <a16:creationId xmlns:a16="http://schemas.microsoft.com/office/drawing/2014/main" id="{D9B61DCE-DCE9-2341-BAB6-7D267093747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6" name="Oval 365">
              <a:extLst>
                <a:ext uri="{FF2B5EF4-FFF2-40B4-BE49-F238E27FC236}">
                  <a16:creationId xmlns:a16="http://schemas.microsoft.com/office/drawing/2014/main" id="{68815B80-5417-BC46-99E4-A63F4FD0DB6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Oval 366">
              <a:extLst>
                <a:ext uri="{FF2B5EF4-FFF2-40B4-BE49-F238E27FC236}">
                  <a16:creationId xmlns:a16="http://schemas.microsoft.com/office/drawing/2014/main" id="{14A4245E-89CD-F14C-BB6F-DEF348A1CF7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367">
              <a:extLst>
                <a:ext uri="{FF2B5EF4-FFF2-40B4-BE49-F238E27FC236}">
                  <a16:creationId xmlns:a16="http://schemas.microsoft.com/office/drawing/2014/main" id="{6247A0C8-683F-C64F-A359-2CEC48F096F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368">
              <a:extLst>
                <a:ext uri="{FF2B5EF4-FFF2-40B4-BE49-F238E27FC236}">
                  <a16:creationId xmlns:a16="http://schemas.microsoft.com/office/drawing/2014/main" id="{0194596B-BE58-5847-80A0-ED6A1B4DBBB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369">
              <a:extLst>
                <a:ext uri="{FF2B5EF4-FFF2-40B4-BE49-F238E27FC236}">
                  <a16:creationId xmlns:a16="http://schemas.microsoft.com/office/drawing/2014/main" id="{4CF55A69-2D38-7841-8E07-3222A77E9D4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370">
              <a:extLst>
                <a:ext uri="{FF2B5EF4-FFF2-40B4-BE49-F238E27FC236}">
                  <a16:creationId xmlns:a16="http://schemas.microsoft.com/office/drawing/2014/main" id="{B367AF1C-C790-4642-9ABC-42AE5D38FAC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Oval 371">
              <a:extLst>
                <a:ext uri="{FF2B5EF4-FFF2-40B4-BE49-F238E27FC236}">
                  <a16:creationId xmlns:a16="http://schemas.microsoft.com/office/drawing/2014/main" id="{98F7534D-4FE7-DD42-BE1C-69AF1F570E9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372">
              <a:extLst>
                <a:ext uri="{FF2B5EF4-FFF2-40B4-BE49-F238E27FC236}">
                  <a16:creationId xmlns:a16="http://schemas.microsoft.com/office/drawing/2014/main" id="{E6F76AE6-1E92-5E4A-B5D3-258196061FF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373">
              <a:extLst>
                <a:ext uri="{FF2B5EF4-FFF2-40B4-BE49-F238E27FC236}">
                  <a16:creationId xmlns:a16="http://schemas.microsoft.com/office/drawing/2014/main" id="{9B6F8177-07A5-BD44-9558-0CC34D5F520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374">
              <a:extLst>
                <a:ext uri="{FF2B5EF4-FFF2-40B4-BE49-F238E27FC236}">
                  <a16:creationId xmlns:a16="http://schemas.microsoft.com/office/drawing/2014/main" id="{438876AA-6463-3F45-A4DF-2B6872ED4112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6" name="Oval 375">
              <a:extLst>
                <a:ext uri="{FF2B5EF4-FFF2-40B4-BE49-F238E27FC236}">
                  <a16:creationId xmlns:a16="http://schemas.microsoft.com/office/drawing/2014/main" id="{82AB7198-4ACA-C641-8B36-2BF7F047540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297" name="Picture 296">
            <a:extLst>
              <a:ext uri="{FF2B5EF4-FFF2-40B4-BE49-F238E27FC236}">
                <a16:creationId xmlns:a16="http://schemas.microsoft.com/office/drawing/2014/main" id="{0746EAF3-EEE0-C243-9DAC-1669DB623847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402287" y="4882811"/>
            <a:ext cx="2477814" cy="889755"/>
          </a:xfrm>
          <a:prstGeom prst="rect">
            <a:avLst/>
          </a:prstGeom>
        </p:spPr>
      </p:pic>
      <p:pic>
        <p:nvPicPr>
          <p:cNvPr id="298" name="Picture 297">
            <a:extLst>
              <a:ext uri="{FF2B5EF4-FFF2-40B4-BE49-F238E27FC236}">
                <a16:creationId xmlns:a16="http://schemas.microsoft.com/office/drawing/2014/main" id="{22265FAD-2B05-CA43-91D0-D3E6590CFA6C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786116" y="4764391"/>
            <a:ext cx="2124695" cy="1492097"/>
          </a:xfrm>
          <a:prstGeom prst="rect">
            <a:avLst/>
          </a:prstGeom>
        </p:spPr>
      </p:pic>
      <p:cxnSp>
        <p:nvCxnSpPr>
          <p:cNvPr id="300" name="Connettore 2 30">
            <a:extLst>
              <a:ext uri="{FF2B5EF4-FFF2-40B4-BE49-F238E27FC236}">
                <a16:creationId xmlns:a16="http://schemas.microsoft.com/office/drawing/2014/main" id="{A84656CD-A9D3-3C41-BC3D-AF0488E9E86B}"/>
              </a:ext>
            </a:extLst>
          </p:cNvPr>
          <p:cNvCxnSpPr>
            <a:cxnSpLocks/>
          </p:cNvCxnSpPr>
          <p:nvPr/>
        </p:nvCxnSpPr>
        <p:spPr>
          <a:xfrm flipV="1">
            <a:off x="5517878" y="5449357"/>
            <a:ext cx="1149708" cy="15134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1" name="Rettangolo 47">
            <a:extLst>
              <a:ext uri="{FF2B5EF4-FFF2-40B4-BE49-F238E27FC236}">
                <a16:creationId xmlns:a16="http://schemas.microsoft.com/office/drawing/2014/main" id="{069BEB9C-E87B-AC4D-A865-8216010B68CD}"/>
              </a:ext>
            </a:extLst>
          </p:cNvPr>
          <p:cNvSpPr/>
          <p:nvPr/>
        </p:nvSpPr>
        <p:spPr>
          <a:xfrm>
            <a:off x="2989107" y="440495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cxnSp>
        <p:nvCxnSpPr>
          <p:cNvPr id="302" name="Straight Arrow Connector 301">
            <a:extLst>
              <a:ext uri="{FF2B5EF4-FFF2-40B4-BE49-F238E27FC236}">
                <a16:creationId xmlns:a16="http://schemas.microsoft.com/office/drawing/2014/main" id="{24061289-5E3B-584B-B1B2-EE243DAC100A}"/>
              </a:ext>
            </a:extLst>
          </p:cNvPr>
          <p:cNvCxnSpPr>
            <a:cxnSpLocks/>
            <a:endCxn id="29" idx="0"/>
          </p:cNvCxnSpPr>
          <p:nvPr/>
        </p:nvCxnSpPr>
        <p:spPr>
          <a:xfrm>
            <a:off x="2263618" y="558468"/>
            <a:ext cx="6126379" cy="25697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03" name="Straight Arrow Connector 302">
            <a:extLst>
              <a:ext uri="{FF2B5EF4-FFF2-40B4-BE49-F238E27FC236}">
                <a16:creationId xmlns:a16="http://schemas.microsoft.com/office/drawing/2014/main" id="{2E56F353-06D8-8345-A447-C880DC11BB63}"/>
              </a:ext>
            </a:extLst>
          </p:cNvPr>
          <p:cNvCxnSpPr>
            <a:cxnSpLocks/>
          </p:cNvCxnSpPr>
          <p:nvPr/>
        </p:nvCxnSpPr>
        <p:spPr>
          <a:xfrm>
            <a:off x="1896021" y="2708353"/>
            <a:ext cx="5748963" cy="1615423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4" name="Rettangolo 48">
            <a:extLst>
              <a:ext uri="{FF2B5EF4-FFF2-40B4-BE49-F238E27FC236}">
                <a16:creationId xmlns:a16="http://schemas.microsoft.com/office/drawing/2014/main" id="{72AA9049-87DA-A14A-B4BA-15F3B8264233}"/>
              </a:ext>
            </a:extLst>
          </p:cNvPr>
          <p:cNvSpPr/>
          <p:nvPr/>
        </p:nvSpPr>
        <p:spPr>
          <a:xfrm>
            <a:off x="1295050" y="5704318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7414778A-A3B6-B44B-9CE5-35A7644780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13</a:t>
            </a:fld>
            <a:endParaRPr lang="it-IT"/>
          </a:p>
        </p:txBody>
      </p:sp>
      <p:pic>
        <p:nvPicPr>
          <p:cNvPr id="306" name="Picture 305">
            <a:extLst>
              <a:ext uri="{FF2B5EF4-FFF2-40B4-BE49-F238E27FC236}">
                <a16:creationId xmlns:a16="http://schemas.microsoft.com/office/drawing/2014/main" id="{567C10E4-DA63-5E45-8115-17288402E726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08" name="Rettangolo 47">
            <a:extLst>
              <a:ext uri="{FF2B5EF4-FFF2-40B4-BE49-F238E27FC236}">
                <a16:creationId xmlns:a16="http://schemas.microsoft.com/office/drawing/2014/main" id="{ECC6A9B3-0441-8D4A-AEAA-14529CFBC7FF}"/>
              </a:ext>
            </a:extLst>
          </p:cNvPr>
          <p:cNvSpPr/>
          <p:nvPr/>
        </p:nvSpPr>
        <p:spPr>
          <a:xfrm>
            <a:off x="7843115" y="5760060"/>
            <a:ext cx="204735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High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Intensity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Mode</a:t>
            </a:r>
          </a:p>
        </p:txBody>
      </p:sp>
    </p:spTree>
    <p:extLst>
      <p:ext uri="{BB962C8B-B14F-4D97-AF65-F5344CB8AC3E}">
        <p14:creationId xmlns:p14="http://schemas.microsoft.com/office/powerpoint/2010/main" val="222415961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3" name="Rettangolo 48"/>
          <p:cNvSpPr/>
          <p:nvPr/>
        </p:nvSpPr>
        <p:spPr>
          <a:xfrm>
            <a:off x="1007781" y="753462"/>
            <a:ext cx="13660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Fe/Si sample</a:t>
            </a:r>
          </a:p>
        </p:txBody>
      </p:sp>
      <p:sp>
        <p:nvSpPr>
          <p:cNvPr id="70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1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3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75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9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80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8" name="Rettangolo 38"/>
          <p:cNvSpPr/>
          <p:nvPr/>
        </p:nvSpPr>
        <p:spPr>
          <a:xfrm flipV="1">
            <a:off x="1355790" y="1612466"/>
            <a:ext cx="529502" cy="145584"/>
          </a:xfrm>
          <a:prstGeom prst="rect">
            <a:avLst/>
          </a:prstGeom>
          <a:solidFill>
            <a:srgbClr val="00AC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9" name="TextBox 88"/>
          <p:cNvSpPr txBox="1"/>
          <p:nvPr/>
        </p:nvSpPr>
        <p:spPr>
          <a:xfrm>
            <a:off x="2160187" y="140320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90" name="TextBox 89"/>
          <p:cNvSpPr txBox="1"/>
          <p:nvPr/>
        </p:nvSpPr>
        <p:spPr>
          <a:xfrm>
            <a:off x="476035" y="1389571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91" name="Arc 90"/>
          <p:cNvSpPr/>
          <p:nvPr/>
        </p:nvSpPr>
        <p:spPr>
          <a:xfrm>
            <a:off x="994245" y="1365924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2" name="Arc 91"/>
          <p:cNvSpPr/>
          <p:nvPr/>
        </p:nvSpPr>
        <p:spPr>
          <a:xfrm>
            <a:off x="1738249" y="1455480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63" name="Connettore 2 30"/>
          <p:cNvCxnSpPr/>
          <p:nvPr/>
        </p:nvCxnSpPr>
        <p:spPr>
          <a:xfrm flipV="1">
            <a:off x="1712536" y="1495440"/>
            <a:ext cx="1387041" cy="62618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Connettore 2 30"/>
          <p:cNvCxnSpPr/>
          <p:nvPr/>
        </p:nvCxnSpPr>
        <p:spPr>
          <a:xfrm>
            <a:off x="1745432" y="1575199"/>
            <a:ext cx="1336729" cy="45784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5" name="Rettangolo 47"/>
          <p:cNvSpPr/>
          <p:nvPr/>
        </p:nvSpPr>
        <p:spPr>
          <a:xfrm>
            <a:off x="2935679" y="440903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grpSp>
        <p:nvGrpSpPr>
          <p:cNvPr id="56" name="Group 55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59" name="Rectangle 5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Rectangle 6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Right Triangle 7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Freeform 7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2" name="Group 131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133" name="Rectangle 13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Rectangle 13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Right Triangle 13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Freeform 13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73" name="Group 172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74" name="Rectangle 17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Rectangle 17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Right Triangle 17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Freeform 17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14" name="Group 213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215" name="Rectangle 2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Rectangle 21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Right Triangle 21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Freeform 22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55" name="Group 254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56" name="Rectangle 25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Rectangle 25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Right Triangle 26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Freeform 26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28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28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4" name="Oval 28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5" name="Oval 28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6" name="Oval 28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Oval 28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28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28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28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29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Oval 29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29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29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29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96" name="Group 295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97" name="Rectangle 29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Rectangle 29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29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29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30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Right Triangle 30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Freeform 30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30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30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30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30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30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30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30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31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2" name="Oval 31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3" name="Oval 31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Oval 31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31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31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31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Oval 31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Oval 31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31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1" name="Oval 32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2" name="Oval 32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Oval 32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2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2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6" name="Oval 32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7" name="Oval 32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8" name="Oval 32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9" name="Oval 32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0" name="Oval 32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1" name="Oval 33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2" name="Oval 33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3" name="Oval 33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4" name="Oval 33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5" name="Oval 33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6" name="Oval 33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41" name="TextBox 340"/>
          <p:cNvSpPr txBox="1"/>
          <p:nvPr/>
        </p:nvSpPr>
        <p:spPr>
          <a:xfrm>
            <a:off x="5559531" y="4283222"/>
            <a:ext cx="5955368" cy="9718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1905" dirty="0">
                <a:latin typeface="Avenir Book" charset="0"/>
                <a:ea typeface="Avenir Book" charset="0"/>
                <a:cs typeface="Avenir Book" charset="0"/>
              </a:rPr>
              <a:t>Parallel component of the scattering vector q.</a:t>
            </a:r>
          </a:p>
          <a:p>
            <a:pPr algn="just"/>
            <a:endParaRPr lang="en-US" sz="1905" dirty="0">
              <a:latin typeface="Avenir Book" charset="0"/>
              <a:ea typeface="Avenir Book" charset="0"/>
              <a:cs typeface="Avenir Book" charset="0"/>
            </a:endParaRPr>
          </a:p>
          <a:p>
            <a:pPr algn="just"/>
            <a:r>
              <a:rPr lang="en-US" sz="1905" dirty="0">
                <a:latin typeface="Avenir Book" charset="0"/>
                <a:ea typeface="Avenir Book" charset="0"/>
                <a:cs typeface="Avenir Book" charset="0"/>
              </a:rPr>
              <a:t>Investigation of in-plane structures.</a:t>
            </a:r>
          </a:p>
        </p:txBody>
      </p:sp>
      <p:pic>
        <p:nvPicPr>
          <p:cNvPr id="345" name="Picture 344">
            <a:extLst>
              <a:ext uri="{FF2B5EF4-FFF2-40B4-BE49-F238E27FC236}">
                <a16:creationId xmlns:a16="http://schemas.microsoft.com/office/drawing/2014/main" id="{6B142F07-3634-AC40-9866-7960808A017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5705" y="2843066"/>
            <a:ext cx="4136459" cy="3410969"/>
          </a:xfrm>
          <a:prstGeom prst="rect">
            <a:avLst/>
          </a:prstGeom>
        </p:spPr>
      </p:pic>
      <p:pic>
        <p:nvPicPr>
          <p:cNvPr id="338" name="Picture 337">
            <a:extLst>
              <a:ext uri="{FF2B5EF4-FFF2-40B4-BE49-F238E27FC236}">
                <a16:creationId xmlns:a16="http://schemas.microsoft.com/office/drawing/2014/main" id="{560E7215-01C0-9642-BEC5-36BF41618A0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411795" y="253339"/>
            <a:ext cx="4125420" cy="3226939"/>
          </a:xfrm>
          <a:prstGeom prst="rect">
            <a:avLst/>
          </a:prstGeom>
        </p:spPr>
      </p:pic>
      <p:pic>
        <p:nvPicPr>
          <p:cNvPr id="339" name="Picture 338">
            <a:extLst>
              <a:ext uri="{FF2B5EF4-FFF2-40B4-BE49-F238E27FC236}">
                <a16:creationId xmlns:a16="http://schemas.microsoft.com/office/drawing/2014/main" id="{0A2DF945-38C0-9243-B7FF-7E36C0EC95B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62177" y="230233"/>
            <a:ext cx="4156763" cy="3251455"/>
          </a:xfrm>
          <a:prstGeom prst="rect">
            <a:avLst/>
          </a:prstGeom>
        </p:spPr>
      </p:pic>
      <p:sp>
        <p:nvSpPr>
          <p:cNvPr id="340" name="Rectangle 339">
            <a:extLst>
              <a:ext uri="{FF2B5EF4-FFF2-40B4-BE49-F238E27FC236}">
                <a16:creationId xmlns:a16="http://schemas.microsoft.com/office/drawing/2014/main" id="{AFEE4D5E-F0D4-8348-8DB6-A48971E5F0A0}"/>
              </a:ext>
            </a:extLst>
          </p:cNvPr>
          <p:cNvSpPr/>
          <p:nvPr/>
        </p:nvSpPr>
        <p:spPr>
          <a:xfrm>
            <a:off x="5422366" y="1832095"/>
            <a:ext cx="2023403" cy="355163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44" name="TextBox 343">
            <a:extLst>
              <a:ext uri="{FF2B5EF4-FFF2-40B4-BE49-F238E27FC236}">
                <a16:creationId xmlns:a16="http://schemas.microsoft.com/office/drawing/2014/main" id="{89B2F69C-3238-8A43-8134-BBB38E07F2B7}"/>
              </a:ext>
            </a:extLst>
          </p:cNvPr>
          <p:cNvSpPr txBox="1"/>
          <p:nvPr/>
        </p:nvSpPr>
        <p:spPr>
          <a:xfrm>
            <a:off x="5901758" y="1816191"/>
            <a:ext cx="10743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Specular</a:t>
            </a:r>
          </a:p>
        </p:txBody>
      </p:sp>
      <p:sp>
        <p:nvSpPr>
          <p:cNvPr id="350" name="Rectangle 349">
            <a:extLst>
              <a:ext uri="{FF2B5EF4-FFF2-40B4-BE49-F238E27FC236}">
                <a16:creationId xmlns:a16="http://schemas.microsoft.com/office/drawing/2014/main" id="{0ECAEDA7-ED2B-C747-B0DB-8A542AB28AD0}"/>
              </a:ext>
            </a:extLst>
          </p:cNvPr>
          <p:cNvSpPr/>
          <p:nvPr/>
        </p:nvSpPr>
        <p:spPr>
          <a:xfrm>
            <a:off x="8691797" y="1876800"/>
            <a:ext cx="2518747" cy="307603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51" name="TextBox 350">
            <a:extLst>
              <a:ext uri="{FF2B5EF4-FFF2-40B4-BE49-F238E27FC236}">
                <a16:creationId xmlns:a16="http://schemas.microsoft.com/office/drawing/2014/main" id="{8F8EFE11-11BD-3B4B-89C6-F15E94393FE7}"/>
              </a:ext>
            </a:extLst>
          </p:cNvPr>
          <p:cNvSpPr txBox="1"/>
          <p:nvPr/>
        </p:nvSpPr>
        <p:spPr>
          <a:xfrm>
            <a:off x="9378941" y="1835028"/>
            <a:ext cx="10743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Specular</a:t>
            </a:r>
          </a:p>
        </p:txBody>
      </p:sp>
      <p:sp>
        <p:nvSpPr>
          <p:cNvPr id="354" name="TextBox 353">
            <a:extLst>
              <a:ext uri="{FF2B5EF4-FFF2-40B4-BE49-F238E27FC236}">
                <a16:creationId xmlns:a16="http://schemas.microsoft.com/office/drawing/2014/main" id="{0C6D344D-EDAD-1741-9EEC-8FE43EFC6D44}"/>
              </a:ext>
            </a:extLst>
          </p:cNvPr>
          <p:cNvSpPr txBox="1"/>
          <p:nvPr/>
        </p:nvSpPr>
        <p:spPr>
          <a:xfrm>
            <a:off x="9630065" y="1014649"/>
            <a:ext cx="14773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Off-Specular</a:t>
            </a:r>
          </a:p>
        </p:txBody>
      </p:sp>
      <p:sp>
        <p:nvSpPr>
          <p:cNvPr id="355" name="TextBox 354">
            <a:extLst>
              <a:ext uri="{FF2B5EF4-FFF2-40B4-BE49-F238E27FC236}">
                <a16:creationId xmlns:a16="http://schemas.microsoft.com/office/drawing/2014/main" id="{34340A0C-BD6E-F842-8132-B39A9C028699}"/>
              </a:ext>
            </a:extLst>
          </p:cNvPr>
          <p:cNvSpPr txBox="1"/>
          <p:nvPr/>
        </p:nvSpPr>
        <p:spPr>
          <a:xfrm>
            <a:off x="5735841" y="1011631"/>
            <a:ext cx="14773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Off-Specular</a:t>
            </a:r>
          </a:p>
        </p:txBody>
      </p:sp>
      <p:sp>
        <p:nvSpPr>
          <p:cNvPr id="356" name="Rectangle 355">
            <a:extLst>
              <a:ext uri="{FF2B5EF4-FFF2-40B4-BE49-F238E27FC236}">
                <a16:creationId xmlns:a16="http://schemas.microsoft.com/office/drawing/2014/main" id="{9C53BA9F-1F92-E849-887E-5FA8FB5A19FF}"/>
              </a:ext>
            </a:extLst>
          </p:cNvPr>
          <p:cNvSpPr/>
          <p:nvPr/>
        </p:nvSpPr>
        <p:spPr>
          <a:xfrm>
            <a:off x="8691796" y="554729"/>
            <a:ext cx="2518747" cy="1256853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57" name="Rectangle 356">
            <a:extLst>
              <a:ext uri="{FF2B5EF4-FFF2-40B4-BE49-F238E27FC236}">
                <a16:creationId xmlns:a16="http://schemas.microsoft.com/office/drawing/2014/main" id="{2EDA36D4-795E-C243-B33B-F69AC35FBFD0}"/>
              </a:ext>
            </a:extLst>
          </p:cNvPr>
          <p:cNvSpPr/>
          <p:nvPr/>
        </p:nvSpPr>
        <p:spPr>
          <a:xfrm>
            <a:off x="8691796" y="2263836"/>
            <a:ext cx="2518747" cy="773265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58" name="Rectangle 357">
            <a:extLst>
              <a:ext uri="{FF2B5EF4-FFF2-40B4-BE49-F238E27FC236}">
                <a16:creationId xmlns:a16="http://schemas.microsoft.com/office/drawing/2014/main" id="{661B3E03-D04E-9042-801F-3258DBAEBFF7}"/>
              </a:ext>
            </a:extLst>
          </p:cNvPr>
          <p:cNvSpPr/>
          <p:nvPr/>
        </p:nvSpPr>
        <p:spPr>
          <a:xfrm>
            <a:off x="5422366" y="2268900"/>
            <a:ext cx="2023403" cy="768202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59" name="Rectangle 358">
            <a:extLst>
              <a:ext uri="{FF2B5EF4-FFF2-40B4-BE49-F238E27FC236}">
                <a16:creationId xmlns:a16="http://schemas.microsoft.com/office/drawing/2014/main" id="{E9F9581E-804F-9D4F-9768-48B147FA4880}"/>
              </a:ext>
            </a:extLst>
          </p:cNvPr>
          <p:cNvSpPr/>
          <p:nvPr/>
        </p:nvSpPr>
        <p:spPr>
          <a:xfrm>
            <a:off x="5432224" y="581131"/>
            <a:ext cx="2013545" cy="1189408"/>
          </a:xfrm>
          <a:prstGeom prst="rect">
            <a:avLst/>
          </a:prstGeom>
          <a:noFill/>
          <a:ln w="63500">
            <a:solidFill>
              <a:srgbClr val="00B0F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360" name="TextBox 359">
            <a:extLst>
              <a:ext uri="{FF2B5EF4-FFF2-40B4-BE49-F238E27FC236}">
                <a16:creationId xmlns:a16="http://schemas.microsoft.com/office/drawing/2014/main" id="{59B1F95B-CDC5-F247-A7AF-FF51B840C010}"/>
              </a:ext>
            </a:extLst>
          </p:cNvPr>
          <p:cNvSpPr txBox="1"/>
          <p:nvPr/>
        </p:nvSpPr>
        <p:spPr>
          <a:xfrm>
            <a:off x="8555245" y="537301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</a:p>
        </p:txBody>
      </p:sp>
      <p:sp>
        <p:nvSpPr>
          <p:cNvPr id="361" name="TextBox 360">
            <a:extLst>
              <a:ext uri="{FF2B5EF4-FFF2-40B4-BE49-F238E27FC236}">
                <a16:creationId xmlns:a16="http://schemas.microsoft.com/office/drawing/2014/main" id="{E2A05CBB-8FEA-D249-89B9-60D089DC10FF}"/>
              </a:ext>
            </a:extLst>
          </p:cNvPr>
          <p:cNvSpPr txBox="1"/>
          <p:nvPr/>
        </p:nvSpPr>
        <p:spPr>
          <a:xfrm>
            <a:off x="5018513" y="581131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sp>
        <p:nvSpPr>
          <p:cNvPr id="366" name="TextBox 365">
            <a:extLst>
              <a:ext uri="{FF2B5EF4-FFF2-40B4-BE49-F238E27FC236}">
                <a16:creationId xmlns:a16="http://schemas.microsoft.com/office/drawing/2014/main" id="{AFAD2690-C6DB-5F49-91C2-11E580569C7F}"/>
              </a:ext>
            </a:extLst>
          </p:cNvPr>
          <p:cNvSpPr txBox="1"/>
          <p:nvPr/>
        </p:nvSpPr>
        <p:spPr>
          <a:xfrm rot="21077446">
            <a:off x="2033576" y="1227424"/>
            <a:ext cx="77617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FF0000"/>
                </a:solidFill>
                <a:latin typeface="Avenir Book"/>
                <a:cs typeface="Avenir Book"/>
              </a:rPr>
              <a:t>Specular</a:t>
            </a:r>
          </a:p>
        </p:txBody>
      </p:sp>
      <p:cxnSp>
        <p:nvCxnSpPr>
          <p:cNvPr id="367" name="Connettore 2 30">
            <a:extLst>
              <a:ext uri="{FF2B5EF4-FFF2-40B4-BE49-F238E27FC236}">
                <a16:creationId xmlns:a16="http://schemas.microsoft.com/office/drawing/2014/main" id="{ABAB67B7-3478-E641-A5DB-3026D69791B2}"/>
              </a:ext>
            </a:extLst>
          </p:cNvPr>
          <p:cNvCxnSpPr/>
          <p:nvPr/>
        </p:nvCxnSpPr>
        <p:spPr>
          <a:xfrm flipV="1">
            <a:off x="1738249" y="1238061"/>
            <a:ext cx="1351656" cy="330644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8" name="Connettore 2 30">
            <a:extLst>
              <a:ext uri="{FF2B5EF4-FFF2-40B4-BE49-F238E27FC236}">
                <a16:creationId xmlns:a16="http://schemas.microsoft.com/office/drawing/2014/main" id="{FB007F23-8E8C-4E4F-9E61-1A5F023E4E64}"/>
              </a:ext>
            </a:extLst>
          </p:cNvPr>
          <p:cNvCxnSpPr/>
          <p:nvPr/>
        </p:nvCxnSpPr>
        <p:spPr>
          <a:xfrm flipV="1">
            <a:off x="1717010" y="1121359"/>
            <a:ext cx="1343912" cy="448156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9" name="Connettore 2 30">
            <a:extLst>
              <a:ext uri="{FF2B5EF4-FFF2-40B4-BE49-F238E27FC236}">
                <a16:creationId xmlns:a16="http://schemas.microsoft.com/office/drawing/2014/main" id="{F9555A70-75F4-EC4B-A21E-F7CB0B848A04}"/>
              </a:ext>
            </a:extLst>
          </p:cNvPr>
          <p:cNvCxnSpPr/>
          <p:nvPr/>
        </p:nvCxnSpPr>
        <p:spPr>
          <a:xfrm flipV="1">
            <a:off x="1769480" y="1006042"/>
            <a:ext cx="1291442" cy="545029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0" name="TextBox 369">
            <a:extLst>
              <a:ext uri="{FF2B5EF4-FFF2-40B4-BE49-F238E27FC236}">
                <a16:creationId xmlns:a16="http://schemas.microsoft.com/office/drawing/2014/main" id="{5657AFCD-25F5-D14E-8C38-DE8DCA5E3936}"/>
              </a:ext>
            </a:extLst>
          </p:cNvPr>
          <p:cNvSpPr txBox="1"/>
          <p:nvPr/>
        </p:nvSpPr>
        <p:spPr>
          <a:xfrm rot="20246237">
            <a:off x="2039083" y="940963"/>
            <a:ext cx="1042721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00B0F0"/>
                </a:solidFill>
                <a:latin typeface="Avenir Book"/>
                <a:cs typeface="Avenir Book"/>
              </a:rPr>
              <a:t>Off-Specular</a:t>
            </a:r>
          </a:p>
        </p:txBody>
      </p:sp>
      <p:sp>
        <p:nvSpPr>
          <p:cNvPr id="372" name="Rectangle 371">
            <a:extLst>
              <a:ext uri="{FF2B5EF4-FFF2-40B4-BE49-F238E27FC236}">
                <a16:creationId xmlns:a16="http://schemas.microsoft.com/office/drawing/2014/main" id="{F90C710E-BEDD-434D-A812-CB74083E1BCC}"/>
              </a:ext>
            </a:extLst>
          </p:cNvPr>
          <p:cNvSpPr/>
          <p:nvPr/>
        </p:nvSpPr>
        <p:spPr>
          <a:xfrm>
            <a:off x="0" y="6380"/>
            <a:ext cx="49612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Fe/Si supermirror</a:t>
            </a:r>
          </a:p>
        </p:txBody>
      </p:sp>
      <p:sp>
        <p:nvSpPr>
          <p:cNvPr id="374" name="TextBox 373">
            <a:extLst>
              <a:ext uri="{FF2B5EF4-FFF2-40B4-BE49-F238E27FC236}">
                <a16:creationId xmlns:a16="http://schemas.microsoft.com/office/drawing/2014/main" id="{FB869344-15BF-3A47-9B05-639FED0C999F}"/>
              </a:ext>
            </a:extLst>
          </p:cNvPr>
          <p:cNvSpPr txBox="1"/>
          <p:nvPr/>
        </p:nvSpPr>
        <p:spPr>
          <a:xfrm rot="17830931">
            <a:off x="1908563" y="3667343"/>
            <a:ext cx="118494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00B0F0"/>
                </a:solidFill>
                <a:latin typeface="Avenir Book"/>
                <a:cs typeface="Avenir Book"/>
              </a:rPr>
              <a:t>Off-Specular</a:t>
            </a:r>
          </a:p>
        </p:txBody>
      </p:sp>
      <p:sp>
        <p:nvSpPr>
          <p:cNvPr id="375" name="TextBox 374">
            <a:extLst>
              <a:ext uri="{FF2B5EF4-FFF2-40B4-BE49-F238E27FC236}">
                <a16:creationId xmlns:a16="http://schemas.microsoft.com/office/drawing/2014/main" id="{F79B2B48-2670-AD4C-A9C1-F9F32C3B9AE1}"/>
              </a:ext>
            </a:extLst>
          </p:cNvPr>
          <p:cNvSpPr txBox="1"/>
          <p:nvPr/>
        </p:nvSpPr>
        <p:spPr>
          <a:xfrm rot="18474117">
            <a:off x="2256048" y="3954803"/>
            <a:ext cx="77617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FF0000"/>
                </a:solidFill>
                <a:latin typeface="Avenir Book"/>
                <a:cs typeface="Avenir Book"/>
              </a:rPr>
              <a:t>Specular</a:t>
            </a:r>
          </a:p>
        </p:txBody>
      </p:sp>
      <p:sp>
        <p:nvSpPr>
          <p:cNvPr id="337" name="Rectangle 336">
            <a:extLst>
              <a:ext uri="{FF2B5EF4-FFF2-40B4-BE49-F238E27FC236}">
                <a16:creationId xmlns:a16="http://schemas.microsoft.com/office/drawing/2014/main" id="{A569A3B8-7297-5548-AFDC-8880C93F43EC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cxnSp>
        <p:nvCxnSpPr>
          <p:cNvPr id="342" name="Connettore 2 30">
            <a:extLst>
              <a:ext uri="{FF2B5EF4-FFF2-40B4-BE49-F238E27FC236}">
                <a16:creationId xmlns:a16="http://schemas.microsoft.com/office/drawing/2014/main" id="{245218C0-6B7C-9344-82C0-B4231793719E}"/>
              </a:ext>
            </a:extLst>
          </p:cNvPr>
          <p:cNvCxnSpPr>
            <a:cxnSpLocks/>
          </p:cNvCxnSpPr>
          <p:nvPr/>
        </p:nvCxnSpPr>
        <p:spPr>
          <a:xfrm>
            <a:off x="2235204" y="2843066"/>
            <a:ext cx="1828502" cy="0"/>
          </a:xfrm>
          <a:prstGeom prst="straightConnector1">
            <a:avLst/>
          </a:prstGeom>
          <a:ln w="28575">
            <a:solidFill>
              <a:schemeClr val="tx1"/>
            </a:solidFill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BDB03FA-6E2F-DF46-9659-02439A9848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14</a:t>
            </a:fld>
            <a:endParaRPr lang="it-IT"/>
          </a:p>
        </p:txBody>
      </p:sp>
      <p:pic>
        <p:nvPicPr>
          <p:cNvPr id="343" name="Picture 342">
            <a:extLst>
              <a:ext uri="{FF2B5EF4-FFF2-40B4-BE49-F238E27FC236}">
                <a16:creationId xmlns:a16="http://schemas.microsoft.com/office/drawing/2014/main" id="{8714F9C6-7830-F242-8388-D3A16F704D9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163278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" name="Picture 43">
            <a:extLst>
              <a:ext uri="{FF2B5EF4-FFF2-40B4-BE49-F238E27FC236}">
                <a16:creationId xmlns:a16="http://schemas.microsoft.com/office/drawing/2014/main" id="{C2E7C744-2D2D-7844-98F9-CE624887CA6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46725" y="1161559"/>
            <a:ext cx="5464262" cy="4767208"/>
          </a:xfrm>
          <a:prstGeom prst="rect">
            <a:avLst/>
          </a:prstGeom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41" name="TextBox 40"/>
          <p:cNvSpPr txBox="1"/>
          <p:nvPr/>
        </p:nvSpPr>
        <p:spPr>
          <a:xfrm>
            <a:off x="930777" y="634163"/>
            <a:ext cx="5144422" cy="338554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Off-specular scattering from Fe/Si neutron supermirror</a:t>
            </a:r>
          </a:p>
        </p:txBody>
      </p:sp>
      <p:cxnSp>
        <p:nvCxnSpPr>
          <p:cNvPr id="13" name="Connettore 2 30">
            <a:extLst>
              <a:ext uri="{FF2B5EF4-FFF2-40B4-BE49-F238E27FC236}">
                <a16:creationId xmlns:a16="http://schemas.microsoft.com/office/drawing/2014/main" id="{9CE64BBF-A254-D146-8857-5AD233425332}"/>
              </a:ext>
            </a:extLst>
          </p:cNvPr>
          <p:cNvCxnSpPr>
            <a:cxnSpLocks/>
          </p:cNvCxnSpPr>
          <p:nvPr/>
        </p:nvCxnSpPr>
        <p:spPr>
          <a:xfrm flipH="1" flipV="1">
            <a:off x="2894799" y="4381001"/>
            <a:ext cx="258713" cy="1664715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Connettore 2 30">
            <a:extLst>
              <a:ext uri="{FF2B5EF4-FFF2-40B4-BE49-F238E27FC236}">
                <a16:creationId xmlns:a16="http://schemas.microsoft.com/office/drawing/2014/main" id="{572CC85B-BDE7-C043-81AB-39D5E14B372E}"/>
              </a:ext>
            </a:extLst>
          </p:cNvPr>
          <p:cNvCxnSpPr>
            <a:cxnSpLocks/>
          </p:cNvCxnSpPr>
          <p:nvPr/>
        </p:nvCxnSpPr>
        <p:spPr>
          <a:xfrm flipV="1">
            <a:off x="3850479" y="4395493"/>
            <a:ext cx="208633" cy="1686906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CDB5F01D-D2F3-EE46-BE61-87F56BF30206}"/>
              </a:ext>
            </a:extLst>
          </p:cNvPr>
          <p:cNvSpPr txBox="1"/>
          <p:nvPr/>
        </p:nvSpPr>
        <p:spPr>
          <a:xfrm>
            <a:off x="2849647" y="6046818"/>
            <a:ext cx="128541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err="1">
                <a:latin typeface="Avenir Book"/>
                <a:cs typeface="Avenir Book"/>
              </a:rPr>
              <a:t>Yoneda</a:t>
            </a:r>
            <a:r>
              <a:rPr lang="en-US" sz="1400" dirty="0">
                <a:latin typeface="Avenir Book"/>
                <a:cs typeface="Avenir Book"/>
              </a:rPr>
              <a:t> wings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E3B7B99-7206-5E42-BF9B-28BAE2F6266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952044" y="865454"/>
            <a:ext cx="4734265" cy="237043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4A04E4B-19AE-A14F-AD53-F46CE07CAFFB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065818" y="3309787"/>
            <a:ext cx="4620491" cy="2334489"/>
          </a:xfrm>
          <a:prstGeom prst="rect">
            <a:avLst/>
          </a:prstGeom>
        </p:spPr>
      </p:pic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02A68703-8A53-E64E-B6E1-028FB5B76393}"/>
              </a:ext>
            </a:extLst>
          </p:cNvPr>
          <p:cNvCxnSpPr>
            <a:cxnSpLocks/>
          </p:cNvCxnSpPr>
          <p:nvPr/>
        </p:nvCxnSpPr>
        <p:spPr>
          <a:xfrm>
            <a:off x="7394426" y="3495628"/>
            <a:ext cx="0" cy="1533545"/>
          </a:xfrm>
          <a:prstGeom prst="line">
            <a:avLst/>
          </a:prstGeom>
          <a:ln w="254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A1A9044A-E4AB-AC47-8D1E-D32E2A0954E8}"/>
              </a:ext>
            </a:extLst>
          </p:cNvPr>
          <p:cNvCxnSpPr>
            <a:cxnSpLocks/>
          </p:cNvCxnSpPr>
          <p:nvPr/>
        </p:nvCxnSpPr>
        <p:spPr>
          <a:xfrm flipH="1">
            <a:off x="9839755" y="5401961"/>
            <a:ext cx="1150770" cy="0"/>
          </a:xfrm>
          <a:prstGeom prst="line">
            <a:avLst/>
          </a:prstGeom>
          <a:ln w="254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05A23BF6-9571-3F4F-BF1D-573ECFF46B20}"/>
              </a:ext>
            </a:extLst>
          </p:cNvPr>
          <p:cNvCxnSpPr>
            <a:cxnSpLocks/>
          </p:cNvCxnSpPr>
          <p:nvPr/>
        </p:nvCxnSpPr>
        <p:spPr>
          <a:xfrm flipH="1">
            <a:off x="8313368" y="3664012"/>
            <a:ext cx="703286" cy="655311"/>
          </a:xfrm>
          <a:prstGeom prst="line">
            <a:avLst/>
          </a:prstGeom>
          <a:ln w="25400">
            <a:solidFill>
              <a:schemeClr val="bg1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D25F1A9A-6463-CA44-82B2-77E0035074F2}"/>
              </a:ext>
            </a:extLst>
          </p:cNvPr>
          <p:cNvCxnSpPr>
            <a:cxnSpLocks/>
          </p:cNvCxnSpPr>
          <p:nvPr/>
        </p:nvCxnSpPr>
        <p:spPr>
          <a:xfrm flipH="1">
            <a:off x="10638882" y="3609588"/>
            <a:ext cx="703286" cy="655311"/>
          </a:xfrm>
          <a:prstGeom prst="line">
            <a:avLst/>
          </a:prstGeom>
          <a:ln w="25400">
            <a:solidFill>
              <a:schemeClr val="bg1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F020F4F9-DCC7-D842-8764-30D6CBD57EFD}"/>
              </a:ext>
            </a:extLst>
          </p:cNvPr>
          <p:cNvSpPr txBox="1"/>
          <p:nvPr/>
        </p:nvSpPr>
        <p:spPr>
          <a:xfrm>
            <a:off x="6049736" y="6071859"/>
            <a:ext cx="128541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err="1">
                <a:latin typeface="Avenir Book"/>
                <a:cs typeface="Avenir Book"/>
              </a:rPr>
              <a:t>Yoneda</a:t>
            </a:r>
            <a:r>
              <a:rPr lang="en-US" sz="1400" dirty="0">
                <a:latin typeface="Avenir Book"/>
                <a:cs typeface="Avenir Book"/>
              </a:rPr>
              <a:t> wings</a:t>
            </a:r>
          </a:p>
        </p:txBody>
      </p:sp>
      <p:cxnSp>
        <p:nvCxnSpPr>
          <p:cNvPr id="38" name="Connettore 2 30">
            <a:extLst>
              <a:ext uri="{FF2B5EF4-FFF2-40B4-BE49-F238E27FC236}">
                <a16:creationId xmlns:a16="http://schemas.microsoft.com/office/drawing/2014/main" id="{18F94F00-C8D2-9C4D-9AF5-4965FDD41B7C}"/>
              </a:ext>
            </a:extLst>
          </p:cNvPr>
          <p:cNvCxnSpPr>
            <a:cxnSpLocks/>
            <a:stCxn id="37" idx="0"/>
          </p:cNvCxnSpPr>
          <p:nvPr/>
        </p:nvCxnSpPr>
        <p:spPr>
          <a:xfrm flipV="1">
            <a:off x="6692444" y="4664403"/>
            <a:ext cx="695290" cy="1407456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Connettore 2 30">
            <a:extLst>
              <a:ext uri="{FF2B5EF4-FFF2-40B4-BE49-F238E27FC236}">
                <a16:creationId xmlns:a16="http://schemas.microsoft.com/office/drawing/2014/main" id="{01D60646-A595-734B-A111-F1D246A6DB0B}"/>
              </a:ext>
            </a:extLst>
          </p:cNvPr>
          <p:cNvCxnSpPr>
            <a:cxnSpLocks/>
            <a:stCxn id="37" idx="3"/>
          </p:cNvCxnSpPr>
          <p:nvPr/>
        </p:nvCxnSpPr>
        <p:spPr>
          <a:xfrm flipV="1">
            <a:off x="7335152" y="5456386"/>
            <a:ext cx="2773696" cy="769362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TextBox 45">
            <a:extLst>
              <a:ext uri="{FF2B5EF4-FFF2-40B4-BE49-F238E27FC236}">
                <a16:creationId xmlns:a16="http://schemas.microsoft.com/office/drawing/2014/main" id="{30154DF7-8528-A049-9404-E6872599158A}"/>
              </a:ext>
            </a:extLst>
          </p:cNvPr>
          <p:cNvSpPr txBox="1"/>
          <p:nvPr/>
        </p:nvSpPr>
        <p:spPr>
          <a:xfrm rot="18839626">
            <a:off x="3621225" y="3972223"/>
            <a:ext cx="18822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chemeClr val="bg1"/>
                </a:solidFill>
                <a:latin typeface="Avenir Book"/>
                <a:cs typeface="Avenir Book"/>
              </a:rPr>
              <a:t>Sample Horizon </a:t>
            </a:r>
          </a:p>
        </p:txBody>
      </p:sp>
      <p:cxnSp>
        <p:nvCxnSpPr>
          <p:cNvPr id="47" name="Connettore 2 30">
            <a:extLst>
              <a:ext uri="{FF2B5EF4-FFF2-40B4-BE49-F238E27FC236}">
                <a16:creationId xmlns:a16="http://schemas.microsoft.com/office/drawing/2014/main" id="{ABC89567-C28A-C94C-AED3-B770CB24F9CA}"/>
              </a:ext>
            </a:extLst>
          </p:cNvPr>
          <p:cNvCxnSpPr>
            <a:cxnSpLocks/>
          </p:cNvCxnSpPr>
          <p:nvPr/>
        </p:nvCxnSpPr>
        <p:spPr>
          <a:xfrm>
            <a:off x="846725" y="2873057"/>
            <a:ext cx="2556433" cy="283695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" name="TextBox 47">
            <a:extLst>
              <a:ext uri="{FF2B5EF4-FFF2-40B4-BE49-F238E27FC236}">
                <a16:creationId xmlns:a16="http://schemas.microsoft.com/office/drawing/2014/main" id="{8F877B7A-101B-0044-9428-6E9D0F2AB200}"/>
              </a:ext>
            </a:extLst>
          </p:cNvPr>
          <p:cNvSpPr txBox="1"/>
          <p:nvPr/>
        </p:nvSpPr>
        <p:spPr>
          <a:xfrm>
            <a:off x="0" y="2492622"/>
            <a:ext cx="159691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Supermirror edge</a:t>
            </a:r>
          </a:p>
          <a:p>
            <a:r>
              <a:rPr lang="en-US" sz="1400" dirty="0">
                <a:latin typeface="Avenir Book"/>
                <a:cs typeface="Avenir Book"/>
              </a:rPr>
              <a:t>(m=3.8)</a:t>
            </a:r>
          </a:p>
        </p:txBody>
      </p:sp>
      <p:cxnSp>
        <p:nvCxnSpPr>
          <p:cNvPr id="51" name="Connettore 2 30">
            <a:extLst>
              <a:ext uri="{FF2B5EF4-FFF2-40B4-BE49-F238E27FC236}">
                <a16:creationId xmlns:a16="http://schemas.microsoft.com/office/drawing/2014/main" id="{88DC4415-1D0A-694C-81B5-9E39578A2237}"/>
              </a:ext>
            </a:extLst>
          </p:cNvPr>
          <p:cNvCxnSpPr>
            <a:cxnSpLocks/>
          </p:cNvCxnSpPr>
          <p:nvPr/>
        </p:nvCxnSpPr>
        <p:spPr>
          <a:xfrm>
            <a:off x="6615485" y="4319323"/>
            <a:ext cx="1641928" cy="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TextBox 51">
            <a:extLst>
              <a:ext uri="{FF2B5EF4-FFF2-40B4-BE49-F238E27FC236}">
                <a16:creationId xmlns:a16="http://schemas.microsoft.com/office/drawing/2014/main" id="{037924DE-0824-E547-B037-19B8795D4EF0}"/>
              </a:ext>
            </a:extLst>
          </p:cNvPr>
          <p:cNvSpPr txBox="1"/>
          <p:nvPr/>
        </p:nvSpPr>
        <p:spPr>
          <a:xfrm>
            <a:off x="5993582" y="3957299"/>
            <a:ext cx="159691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Supermirror </a:t>
            </a:r>
          </a:p>
          <a:p>
            <a:r>
              <a:rPr lang="en-US" sz="1400" dirty="0">
                <a:latin typeface="Avenir Book"/>
                <a:cs typeface="Avenir Book"/>
              </a:rPr>
              <a:t>edge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A977671E-7C90-0049-8296-E7B07888A5CA}"/>
              </a:ext>
            </a:extLst>
          </p:cNvPr>
          <p:cNvSpPr txBox="1"/>
          <p:nvPr/>
        </p:nvSpPr>
        <p:spPr>
          <a:xfrm>
            <a:off x="9324937" y="5699450"/>
            <a:ext cx="218040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(from </a:t>
            </a:r>
            <a:r>
              <a:rPr lang="en-US" sz="1400" dirty="0" err="1">
                <a:latin typeface="Avenir Book"/>
                <a:cs typeface="Avenir Book"/>
              </a:rPr>
              <a:t>SuperADAM</a:t>
            </a:r>
            <a:r>
              <a:rPr lang="en-US" sz="1400" dirty="0">
                <a:latin typeface="Avenir Book"/>
                <a:cs typeface="Avenir Book"/>
              </a:rPr>
              <a:t> at ILL)</a:t>
            </a: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34D98586-8301-EC43-BD9B-A2B96A469DB9}"/>
              </a:ext>
            </a:extLst>
          </p:cNvPr>
          <p:cNvSpPr/>
          <p:nvPr/>
        </p:nvSpPr>
        <p:spPr>
          <a:xfrm>
            <a:off x="0" y="6380"/>
            <a:ext cx="496129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Fe/Si supermirror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019D46CE-E4DF-B74B-BDBC-E2AB4331A633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cxnSp>
        <p:nvCxnSpPr>
          <p:cNvPr id="45" name="Connettore 2 30">
            <a:extLst>
              <a:ext uri="{FF2B5EF4-FFF2-40B4-BE49-F238E27FC236}">
                <a16:creationId xmlns:a16="http://schemas.microsoft.com/office/drawing/2014/main" id="{406417CF-5E8F-A34E-809E-03BDB58F924A}"/>
              </a:ext>
            </a:extLst>
          </p:cNvPr>
          <p:cNvCxnSpPr/>
          <p:nvPr/>
        </p:nvCxnSpPr>
        <p:spPr>
          <a:xfrm flipV="1">
            <a:off x="914443" y="4829897"/>
            <a:ext cx="2485809" cy="9509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TextBox 48">
            <a:extLst>
              <a:ext uri="{FF2B5EF4-FFF2-40B4-BE49-F238E27FC236}">
                <a16:creationId xmlns:a16="http://schemas.microsoft.com/office/drawing/2014/main" id="{E412898A-B553-014E-8092-51D5EDF6BA14}"/>
              </a:ext>
            </a:extLst>
          </p:cNvPr>
          <p:cNvSpPr txBox="1"/>
          <p:nvPr/>
        </p:nvSpPr>
        <p:spPr>
          <a:xfrm>
            <a:off x="163787" y="4653926"/>
            <a:ext cx="79380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Si edge</a:t>
            </a: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45217B53-55C0-FB4A-B76E-F77349D499EE}"/>
              </a:ext>
            </a:extLst>
          </p:cNvPr>
          <p:cNvSpPr/>
          <p:nvPr/>
        </p:nvSpPr>
        <p:spPr>
          <a:xfrm>
            <a:off x="3144851" y="4558796"/>
            <a:ext cx="703310" cy="323950"/>
          </a:xfrm>
          <a:prstGeom prst="rect">
            <a:avLst/>
          </a:prstGeom>
          <a:noFill/>
          <a:ln w="25400">
            <a:solidFill>
              <a:schemeClr val="accent3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>
              <a:solidFill>
                <a:srgbClr val="FF0000"/>
              </a:solidFill>
            </a:endParaRP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80D909FD-0889-FF42-A9F6-159F993066FE}"/>
              </a:ext>
            </a:extLst>
          </p:cNvPr>
          <p:cNvSpPr txBox="1"/>
          <p:nvPr/>
        </p:nvSpPr>
        <p:spPr>
          <a:xfrm rot="18863311">
            <a:off x="4380357" y="2334474"/>
            <a:ext cx="1088760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  <a:latin typeface="Avenir Book"/>
                <a:cs typeface="Avenir Book"/>
              </a:rPr>
              <a:t>Correlated </a:t>
            </a:r>
          </a:p>
          <a:p>
            <a:r>
              <a:rPr lang="en-US" sz="1400" b="1" dirty="0">
                <a:solidFill>
                  <a:schemeClr val="bg1"/>
                </a:solidFill>
                <a:latin typeface="Avenir Book"/>
                <a:cs typeface="Avenir Book"/>
              </a:rPr>
              <a:t>roughness </a:t>
            </a:r>
          </a:p>
          <a:p>
            <a:r>
              <a:rPr lang="en-US" sz="1400" b="1" dirty="0">
                <a:solidFill>
                  <a:schemeClr val="bg1"/>
                </a:solidFill>
                <a:latin typeface="Avenir Book"/>
                <a:cs typeface="Avenir Book"/>
              </a:rPr>
              <a:t>domains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235B68C3-9D73-504F-9D40-9A388580D8A2}"/>
              </a:ext>
            </a:extLst>
          </p:cNvPr>
          <p:cNvSpPr/>
          <p:nvPr/>
        </p:nvSpPr>
        <p:spPr>
          <a:xfrm>
            <a:off x="4592700" y="5507296"/>
            <a:ext cx="1304373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Spin-flip scattering </a:t>
            </a:r>
          </a:p>
          <a:p>
            <a:r>
              <a:rPr lang="en-US" sz="1400" dirty="0">
                <a:latin typeface="Avenir Book"/>
                <a:cs typeface="Avenir Book"/>
              </a:rPr>
              <a:t>signal </a:t>
            </a:r>
            <a:endParaRPr lang="en-GB" sz="1400" dirty="0"/>
          </a:p>
        </p:txBody>
      </p:sp>
      <p:cxnSp>
        <p:nvCxnSpPr>
          <p:cNvPr id="54" name="Connettore 2 30">
            <a:extLst>
              <a:ext uri="{FF2B5EF4-FFF2-40B4-BE49-F238E27FC236}">
                <a16:creationId xmlns:a16="http://schemas.microsoft.com/office/drawing/2014/main" id="{B5A87940-B2A3-6E4B-9D09-3EB7490A44D5}"/>
              </a:ext>
            </a:extLst>
          </p:cNvPr>
          <p:cNvCxnSpPr>
            <a:cxnSpLocks/>
          </p:cNvCxnSpPr>
          <p:nvPr/>
        </p:nvCxnSpPr>
        <p:spPr>
          <a:xfrm flipH="1" flipV="1">
            <a:off x="3875908" y="4890250"/>
            <a:ext cx="799725" cy="754026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2FCAB8D-FDE8-CE42-A2D1-C66962F79B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15</a:t>
            </a:fld>
            <a:endParaRPr lang="it-IT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21FF8764-2460-C342-B85C-02BF40C5B2C3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932733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B50F655-27E1-334D-B842-EA8A4B750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16</a:t>
            </a:fld>
            <a:endParaRPr lang="it-IT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ECF0F62-0818-FC4C-BA68-B7617E0CD6B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CEB2C3F9-9CA5-B548-8B55-04688AB0FBBB}"/>
              </a:ext>
            </a:extLst>
          </p:cNvPr>
          <p:cNvSpPr/>
          <p:nvPr/>
        </p:nvSpPr>
        <p:spPr>
          <a:xfrm>
            <a:off x="0" y="6380"/>
            <a:ext cx="509145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dirty="0">
                <a:latin typeface="Avenir Book"/>
                <a:cs typeface="Avenir Book"/>
              </a:rPr>
              <a:t>Something we did not like!</a:t>
            </a:r>
          </a:p>
        </p:txBody>
      </p:sp>
    </p:spTree>
    <p:extLst>
      <p:ext uri="{BB962C8B-B14F-4D97-AF65-F5344CB8AC3E}">
        <p14:creationId xmlns:p14="http://schemas.microsoft.com/office/powerpoint/2010/main" val="419738961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" name="Picture 6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86039" y="246500"/>
            <a:ext cx="3524241" cy="2756692"/>
          </a:xfrm>
          <a:prstGeom prst="rect">
            <a:avLst/>
          </a:prstGeom>
        </p:spPr>
      </p:pic>
      <p:pic>
        <p:nvPicPr>
          <p:cNvPr id="68" name="Picture 6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60147" y="236549"/>
            <a:ext cx="3768526" cy="2824733"/>
          </a:xfrm>
          <a:prstGeom prst="rect">
            <a:avLst/>
          </a:prstGeom>
        </p:spPr>
      </p:pic>
      <p:sp>
        <p:nvSpPr>
          <p:cNvPr id="116" name="TextBox 115"/>
          <p:cNvSpPr txBox="1"/>
          <p:nvPr/>
        </p:nvSpPr>
        <p:spPr>
          <a:xfrm>
            <a:off x="5639450" y="4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area</a:t>
            </a:r>
          </a:p>
        </p:txBody>
      </p:sp>
      <p:sp>
        <p:nvSpPr>
          <p:cNvPr id="117" name="TextBox 116"/>
          <p:cNvSpPr txBox="1"/>
          <p:nvPr/>
        </p:nvSpPr>
        <p:spPr>
          <a:xfrm>
            <a:off x="9134456" y="24328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118" name="TextBox 117"/>
          <p:cNvSpPr txBox="1"/>
          <p:nvPr/>
        </p:nvSpPr>
        <p:spPr>
          <a:xfrm>
            <a:off x="5428860" y="1654824"/>
            <a:ext cx="20800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</a:p>
        </p:txBody>
      </p:sp>
      <p:sp>
        <p:nvSpPr>
          <p:cNvPr id="119" name="TextBox 118"/>
          <p:cNvSpPr txBox="1"/>
          <p:nvPr/>
        </p:nvSpPr>
        <p:spPr>
          <a:xfrm>
            <a:off x="9267195" y="913846"/>
            <a:ext cx="16386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err="1">
                <a:solidFill>
                  <a:schemeClr val="bg1"/>
                </a:solidFill>
                <a:latin typeface="Avenir Book"/>
                <a:cs typeface="Avenir Book"/>
              </a:rPr>
              <a:t>ToF</a:t>
            </a:r>
            <a:r>
              <a:rPr lang="en-US" sz="1400" dirty="0">
                <a:solidFill>
                  <a:schemeClr val="bg1"/>
                </a:solidFill>
                <a:latin typeface="Avenir Book"/>
                <a:cs typeface="Avenir Book"/>
              </a:rPr>
              <a:t> of the </a:t>
            </a:r>
          </a:p>
          <a:p>
            <a:pPr algn="ctr"/>
            <a:r>
              <a:rPr lang="en-US" sz="1400" dirty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</a:p>
        </p:txBody>
      </p:sp>
      <p:sp>
        <p:nvSpPr>
          <p:cNvPr id="120" name="TextBox 119"/>
          <p:cNvSpPr txBox="1"/>
          <p:nvPr/>
        </p:nvSpPr>
        <p:spPr>
          <a:xfrm>
            <a:off x="10968122" y="2669396"/>
            <a:ext cx="11553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(or </a:t>
            </a:r>
            <a:r>
              <a:rPr lang="en-US" dirty="0">
                <a:latin typeface="Symbol" charset="2"/>
                <a:cs typeface="Symbol" charset="2"/>
              </a:rPr>
              <a:t>l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46" name="Straight Arrow Connector 45"/>
          <p:cNvCxnSpPr/>
          <p:nvPr/>
        </p:nvCxnSpPr>
        <p:spPr>
          <a:xfrm>
            <a:off x="10905865" y="393660"/>
            <a:ext cx="3140" cy="267245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/>
        </p:nvCxnSpPr>
        <p:spPr>
          <a:xfrm>
            <a:off x="9283090" y="393660"/>
            <a:ext cx="2677" cy="2637074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1" name="TextBox 50"/>
          <p:cNvSpPr txBox="1"/>
          <p:nvPr/>
        </p:nvSpPr>
        <p:spPr>
          <a:xfrm>
            <a:off x="9021000" y="3032914"/>
            <a:ext cx="10775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6ms (2Å)</a:t>
            </a:r>
          </a:p>
        </p:txBody>
      </p:sp>
      <p:sp>
        <p:nvSpPr>
          <p:cNvPr id="52" name="TextBox 51"/>
          <p:cNvSpPr txBox="1"/>
          <p:nvPr/>
        </p:nvSpPr>
        <p:spPr>
          <a:xfrm>
            <a:off x="10510552" y="3027151"/>
            <a:ext cx="12057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latin typeface="Avenir Book"/>
                <a:cs typeface="Avenir Book"/>
              </a:rPr>
              <a:t>20ms (6Å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sp>
        <p:nvSpPr>
          <p:cNvPr id="109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10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11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12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14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7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128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29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30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8" name="Rettangolo 38"/>
          <p:cNvSpPr/>
          <p:nvPr/>
        </p:nvSpPr>
        <p:spPr>
          <a:xfrm flipV="1">
            <a:off x="1355790" y="1612466"/>
            <a:ext cx="529502" cy="14558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3" name="Rettangolo 38"/>
          <p:cNvSpPr/>
          <p:nvPr/>
        </p:nvSpPr>
        <p:spPr>
          <a:xfrm flipV="1">
            <a:off x="7295703" y="3153931"/>
            <a:ext cx="1515142" cy="140679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9" name="TextBox 68"/>
          <p:cNvSpPr txBox="1"/>
          <p:nvPr/>
        </p:nvSpPr>
        <p:spPr>
          <a:xfrm>
            <a:off x="5624185" y="825451"/>
            <a:ext cx="15586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Background</a:t>
            </a:r>
          </a:p>
        </p:txBody>
      </p:sp>
      <p:sp>
        <p:nvSpPr>
          <p:cNvPr id="70" name="TextBox 69"/>
          <p:cNvSpPr txBox="1"/>
          <p:nvPr/>
        </p:nvSpPr>
        <p:spPr>
          <a:xfrm rot="16200000">
            <a:off x="8247959" y="960504"/>
            <a:ext cx="15586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Background</a:t>
            </a:r>
          </a:p>
        </p:txBody>
      </p:sp>
      <p:sp>
        <p:nvSpPr>
          <p:cNvPr id="54" name="Rectangle 53"/>
          <p:cNvSpPr/>
          <p:nvPr/>
        </p:nvSpPr>
        <p:spPr>
          <a:xfrm>
            <a:off x="8613631" y="456317"/>
            <a:ext cx="2415876" cy="2240464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5" name="Rectangle 54"/>
          <p:cNvSpPr/>
          <p:nvPr/>
        </p:nvSpPr>
        <p:spPr>
          <a:xfrm>
            <a:off x="4999723" y="477727"/>
            <a:ext cx="2663269" cy="2257725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6" name="Rettangolo 47"/>
          <p:cNvSpPr/>
          <p:nvPr/>
        </p:nvSpPr>
        <p:spPr>
          <a:xfrm>
            <a:off x="8586802" y="2370905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2                              6Å</a:t>
            </a:r>
          </a:p>
        </p:txBody>
      </p:sp>
      <p:sp>
        <p:nvSpPr>
          <p:cNvPr id="57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8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59" name="Group 58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60" name="Rectangle 5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Rectangle 6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Right Triangle 6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Freeform 6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46" name="Group 145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147" name="Rectangle 14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Rectangle 14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Right Triangle 15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Freeform 15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89" name="Group 188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90" name="Rectangle 18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Rectangle 19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Right Triangle 19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Freeform 19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0" name="Group 229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231" name="Rectangle 23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Rectangle 23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Right Triangle 23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Freeform 23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71" name="Group 270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72" name="Rectangle 27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Rectangle 27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Right Triangle 27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Freeform 27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28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28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4" name="Oval 28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5" name="Oval 28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6" name="Oval 28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Oval 28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28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28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28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29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Oval 29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29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29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29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6" name="Oval 29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7" name="Oval 29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Oval 29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29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29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30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Oval 30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Oval 30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30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30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30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30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30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30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30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31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12" name="Group 311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313" name="Rectangle 31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Rectangle 31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31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31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31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Right Triangle 31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Freeform 31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31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1" name="Oval 32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2" name="Oval 32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Oval 32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2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2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6" name="Oval 32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7" name="Oval 32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8" name="Oval 32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9" name="Oval 32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0" name="Oval 32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1" name="Oval 33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2" name="Oval 33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3" name="Oval 33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4" name="Oval 33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5" name="Oval 33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6" name="Oval 33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7" name="Oval 33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8" name="Oval 33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9" name="Oval 33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0" name="Oval 33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1" name="Oval 34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2" name="Oval 34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3" name="Oval 34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4" name="Oval 34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5" name="Oval 34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6" name="Oval 34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7" name="Oval 34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8" name="Oval 34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9" name="Oval 34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0" name="Oval 34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1" name="Oval 35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2" name="Oval 35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53" name="Rettangolo 47"/>
          <p:cNvSpPr/>
          <p:nvPr/>
        </p:nvSpPr>
        <p:spPr>
          <a:xfrm>
            <a:off x="4839385" y="2890689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354" name="Picture 353">
            <a:extLst>
              <a:ext uri="{FF2B5EF4-FFF2-40B4-BE49-F238E27FC236}">
                <a16:creationId xmlns:a16="http://schemas.microsoft.com/office/drawing/2014/main" id="{EEECC935-73E0-DE4B-9447-70B8949FA5FB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092822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" name="Picture 6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86039" y="246500"/>
            <a:ext cx="3524241" cy="2756692"/>
          </a:xfrm>
          <a:prstGeom prst="rect">
            <a:avLst/>
          </a:prstGeom>
        </p:spPr>
      </p:pic>
      <p:pic>
        <p:nvPicPr>
          <p:cNvPr id="68" name="Picture 67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60147" y="236549"/>
            <a:ext cx="3768526" cy="2824733"/>
          </a:xfrm>
          <a:prstGeom prst="rect">
            <a:avLst/>
          </a:prstGeom>
        </p:spPr>
      </p:pic>
      <p:sp>
        <p:nvSpPr>
          <p:cNvPr id="116" name="TextBox 115"/>
          <p:cNvSpPr txBox="1"/>
          <p:nvPr/>
        </p:nvSpPr>
        <p:spPr>
          <a:xfrm>
            <a:off x="5639450" y="4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area</a:t>
            </a:r>
          </a:p>
        </p:txBody>
      </p:sp>
      <p:sp>
        <p:nvSpPr>
          <p:cNvPr id="117" name="TextBox 116"/>
          <p:cNvSpPr txBox="1"/>
          <p:nvPr/>
        </p:nvSpPr>
        <p:spPr>
          <a:xfrm>
            <a:off x="9134456" y="24328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118" name="TextBox 117"/>
          <p:cNvSpPr txBox="1"/>
          <p:nvPr/>
        </p:nvSpPr>
        <p:spPr>
          <a:xfrm>
            <a:off x="5428860" y="1654824"/>
            <a:ext cx="20800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</a:p>
        </p:txBody>
      </p:sp>
      <p:sp>
        <p:nvSpPr>
          <p:cNvPr id="119" name="TextBox 118"/>
          <p:cNvSpPr txBox="1"/>
          <p:nvPr/>
        </p:nvSpPr>
        <p:spPr>
          <a:xfrm>
            <a:off x="9267195" y="913846"/>
            <a:ext cx="16386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err="1">
                <a:solidFill>
                  <a:schemeClr val="bg1"/>
                </a:solidFill>
                <a:latin typeface="Avenir Book"/>
                <a:cs typeface="Avenir Book"/>
              </a:rPr>
              <a:t>ToF</a:t>
            </a:r>
            <a:r>
              <a:rPr lang="en-US" sz="1400" dirty="0">
                <a:solidFill>
                  <a:schemeClr val="bg1"/>
                </a:solidFill>
                <a:latin typeface="Avenir Book"/>
                <a:cs typeface="Avenir Book"/>
              </a:rPr>
              <a:t> of the </a:t>
            </a:r>
          </a:p>
          <a:p>
            <a:pPr algn="ctr"/>
            <a:r>
              <a:rPr lang="en-US" sz="1400" dirty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</a:p>
        </p:txBody>
      </p:sp>
      <p:sp>
        <p:nvSpPr>
          <p:cNvPr id="120" name="TextBox 119"/>
          <p:cNvSpPr txBox="1"/>
          <p:nvPr/>
        </p:nvSpPr>
        <p:spPr>
          <a:xfrm>
            <a:off x="10968122" y="2669396"/>
            <a:ext cx="11553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(or </a:t>
            </a:r>
            <a:r>
              <a:rPr lang="en-US" dirty="0">
                <a:latin typeface="Symbol" charset="2"/>
                <a:cs typeface="Symbol" charset="2"/>
              </a:rPr>
              <a:t>l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46" name="Straight Arrow Connector 45"/>
          <p:cNvCxnSpPr/>
          <p:nvPr/>
        </p:nvCxnSpPr>
        <p:spPr>
          <a:xfrm>
            <a:off x="10905865" y="393660"/>
            <a:ext cx="3140" cy="267245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/>
        </p:nvCxnSpPr>
        <p:spPr>
          <a:xfrm>
            <a:off x="9283090" y="393660"/>
            <a:ext cx="2677" cy="2637074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1" name="TextBox 50"/>
          <p:cNvSpPr txBox="1"/>
          <p:nvPr/>
        </p:nvSpPr>
        <p:spPr>
          <a:xfrm>
            <a:off x="9021000" y="3032914"/>
            <a:ext cx="10775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6ms (2Å)</a:t>
            </a:r>
          </a:p>
        </p:txBody>
      </p:sp>
      <p:sp>
        <p:nvSpPr>
          <p:cNvPr id="52" name="TextBox 51"/>
          <p:cNvSpPr txBox="1"/>
          <p:nvPr/>
        </p:nvSpPr>
        <p:spPr>
          <a:xfrm>
            <a:off x="10510552" y="3027151"/>
            <a:ext cx="12057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latin typeface="Avenir Book"/>
                <a:cs typeface="Avenir Book"/>
              </a:rPr>
              <a:t>20ms (6Å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sp>
        <p:nvSpPr>
          <p:cNvPr id="83" name="Rettangolo 38"/>
          <p:cNvSpPr/>
          <p:nvPr/>
        </p:nvSpPr>
        <p:spPr>
          <a:xfrm flipV="1">
            <a:off x="7295703" y="3153931"/>
            <a:ext cx="1515142" cy="140679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9" name="TextBox 68"/>
          <p:cNvSpPr txBox="1"/>
          <p:nvPr/>
        </p:nvSpPr>
        <p:spPr>
          <a:xfrm>
            <a:off x="5624185" y="825451"/>
            <a:ext cx="15586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Background</a:t>
            </a:r>
          </a:p>
        </p:txBody>
      </p:sp>
      <p:sp>
        <p:nvSpPr>
          <p:cNvPr id="70" name="TextBox 69"/>
          <p:cNvSpPr txBox="1"/>
          <p:nvPr/>
        </p:nvSpPr>
        <p:spPr>
          <a:xfrm rot="16200000">
            <a:off x="8247959" y="960504"/>
            <a:ext cx="15586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Background</a:t>
            </a:r>
          </a:p>
        </p:txBody>
      </p:sp>
      <p:sp>
        <p:nvSpPr>
          <p:cNvPr id="54" name="Rectangle 53"/>
          <p:cNvSpPr/>
          <p:nvPr/>
        </p:nvSpPr>
        <p:spPr>
          <a:xfrm>
            <a:off x="8613631" y="456317"/>
            <a:ext cx="2415876" cy="2240464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5" name="Rectangle 54"/>
          <p:cNvSpPr/>
          <p:nvPr/>
        </p:nvSpPr>
        <p:spPr>
          <a:xfrm>
            <a:off x="4999723" y="477727"/>
            <a:ext cx="2663269" cy="2257725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pic>
        <p:nvPicPr>
          <p:cNvPr id="56" name="Picture 55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25508" y="3256832"/>
            <a:ext cx="3823834" cy="2866190"/>
          </a:xfrm>
          <a:prstGeom prst="rect">
            <a:avLst/>
          </a:prstGeom>
        </p:spPr>
      </p:pic>
      <p:sp>
        <p:nvSpPr>
          <p:cNvPr id="57" name="Rectangle 56"/>
          <p:cNvSpPr/>
          <p:nvPr/>
        </p:nvSpPr>
        <p:spPr>
          <a:xfrm>
            <a:off x="4999722" y="3490161"/>
            <a:ext cx="2663269" cy="2307032"/>
          </a:xfrm>
          <a:prstGeom prst="rect">
            <a:avLst/>
          </a:prstGeom>
          <a:noFill/>
          <a:ln w="63500">
            <a:solidFill>
              <a:srgbClr val="5CDA38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8" name="Rectangle 57"/>
          <p:cNvSpPr/>
          <p:nvPr/>
        </p:nvSpPr>
        <p:spPr>
          <a:xfrm>
            <a:off x="9341527" y="497720"/>
            <a:ext cx="1628032" cy="2171676"/>
          </a:xfrm>
          <a:prstGeom prst="rect">
            <a:avLst/>
          </a:prstGeom>
          <a:noFill/>
          <a:ln w="63500">
            <a:solidFill>
              <a:srgbClr val="5CDA38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9" name="TextBox 58"/>
          <p:cNvSpPr txBox="1"/>
          <p:nvPr/>
        </p:nvSpPr>
        <p:spPr>
          <a:xfrm>
            <a:off x="4734875" y="3152514"/>
            <a:ext cx="34050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5CDA38"/>
                </a:solidFill>
                <a:latin typeface="Avenir Book"/>
                <a:cs typeface="Avenir Book"/>
              </a:rPr>
              <a:t>Gating between 6ms and 20ms</a:t>
            </a:r>
          </a:p>
        </p:txBody>
      </p:sp>
      <p:sp>
        <p:nvSpPr>
          <p:cNvPr id="60" name="Rettangolo 47"/>
          <p:cNvSpPr/>
          <p:nvPr/>
        </p:nvSpPr>
        <p:spPr>
          <a:xfrm>
            <a:off x="8586802" y="2370905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2                              6Å</a:t>
            </a:r>
          </a:p>
        </p:txBody>
      </p:sp>
      <p:sp>
        <p:nvSpPr>
          <p:cNvPr id="358" name="Rettangolo 47"/>
          <p:cNvSpPr/>
          <p:nvPr/>
        </p:nvSpPr>
        <p:spPr>
          <a:xfrm>
            <a:off x="4839385" y="2890689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59" name="Rettangolo 47"/>
          <p:cNvSpPr/>
          <p:nvPr/>
        </p:nvSpPr>
        <p:spPr>
          <a:xfrm>
            <a:off x="4839384" y="5962155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57" name="Rettangolo 37">
            <a:extLst>
              <a:ext uri="{FF2B5EF4-FFF2-40B4-BE49-F238E27FC236}">
                <a16:creationId xmlns:a16="http://schemas.microsoft.com/office/drawing/2014/main" id="{877A019F-97B0-1344-900F-60DADA878BD9}"/>
              </a:ext>
            </a:extLst>
          </p:cNvPr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0" name="Rettangolo 37">
            <a:extLst>
              <a:ext uri="{FF2B5EF4-FFF2-40B4-BE49-F238E27FC236}">
                <a16:creationId xmlns:a16="http://schemas.microsoft.com/office/drawing/2014/main" id="{3668D703-5CBB-BC4F-92B4-5FF993A421C7}"/>
              </a:ext>
            </a:extLst>
          </p:cNvPr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1" name="Rettangolo 37">
            <a:extLst>
              <a:ext uri="{FF2B5EF4-FFF2-40B4-BE49-F238E27FC236}">
                <a16:creationId xmlns:a16="http://schemas.microsoft.com/office/drawing/2014/main" id="{3289AD2E-7AFA-894D-986A-654C7DAF9D11}"/>
              </a:ext>
            </a:extLst>
          </p:cNvPr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2" name="Rettangolo 14">
            <a:extLst>
              <a:ext uri="{FF2B5EF4-FFF2-40B4-BE49-F238E27FC236}">
                <a16:creationId xmlns:a16="http://schemas.microsoft.com/office/drawing/2014/main" id="{7E3F2AA2-DB55-B84B-948B-E73F98714BEF}"/>
              </a:ext>
            </a:extLst>
          </p:cNvPr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3" name="Connettore 2 30">
            <a:extLst>
              <a:ext uri="{FF2B5EF4-FFF2-40B4-BE49-F238E27FC236}">
                <a16:creationId xmlns:a16="http://schemas.microsoft.com/office/drawing/2014/main" id="{4C82883A-7D18-7142-830C-30D78FDBC2C5}"/>
              </a:ext>
            </a:extLst>
          </p:cNvPr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4" name="Rettangolo 48">
            <a:extLst>
              <a:ext uri="{FF2B5EF4-FFF2-40B4-BE49-F238E27FC236}">
                <a16:creationId xmlns:a16="http://schemas.microsoft.com/office/drawing/2014/main" id="{534F27F3-0009-764A-8DD9-E63E1DA98B87}"/>
              </a:ext>
            </a:extLst>
          </p:cNvPr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>
            <a:extLst>
              <a:ext uri="{FF2B5EF4-FFF2-40B4-BE49-F238E27FC236}">
                <a16:creationId xmlns:a16="http://schemas.microsoft.com/office/drawing/2014/main" id="{1FE534FD-75FF-874E-BE5B-75D887212052}"/>
              </a:ext>
            </a:extLst>
          </p:cNvPr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>
            <a:extLst>
              <a:ext uri="{FF2B5EF4-FFF2-40B4-BE49-F238E27FC236}">
                <a16:creationId xmlns:a16="http://schemas.microsoft.com/office/drawing/2014/main" id="{18A444B3-4670-9D45-8374-F68D55FED973}"/>
              </a:ext>
            </a:extLst>
          </p:cNvPr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>
            <a:extLst>
              <a:ext uri="{FF2B5EF4-FFF2-40B4-BE49-F238E27FC236}">
                <a16:creationId xmlns:a16="http://schemas.microsoft.com/office/drawing/2014/main" id="{86AD4A5C-B3CA-5640-BE33-5BF30B4CF4BE}"/>
              </a:ext>
            </a:extLst>
          </p:cNvPr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8" name="Rettangolo 38">
            <a:extLst>
              <a:ext uri="{FF2B5EF4-FFF2-40B4-BE49-F238E27FC236}">
                <a16:creationId xmlns:a16="http://schemas.microsoft.com/office/drawing/2014/main" id="{4D64D46B-AF11-7F48-A122-B84CDD9EFFE7}"/>
              </a:ext>
            </a:extLst>
          </p:cNvPr>
          <p:cNvSpPr/>
          <p:nvPr/>
        </p:nvSpPr>
        <p:spPr>
          <a:xfrm flipV="1">
            <a:off x="1355790" y="1612466"/>
            <a:ext cx="529502" cy="14558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9" name="Rettangolo 15">
            <a:extLst>
              <a:ext uri="{FF2B5EF4-FFF2-40B4-BE49-F238E27FC236}">
                <a16:creationId xmlns:a16="http://schemas.microsoft.com/office/drawing/2014/main" id="{AE52E45E-B983-174D-B649-2EFA12715F0F}"/>
              </a:ext>
            </a:extLst>
          </p:cNvPr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70" name="Rettangolo 47">
            <a:extLst>
              <a:ext uri="{FF2B5EF4-FFF2-40B4-BE49-F238E27FC236}">
                <a16:creationId xmlns:a16="http://schemas.microsoft.com/office/drawing/2014/main" id="{E687AA35-07ED-5043-B87B-734B64407298}"/>
              </a:ext>
            </a:extLst>
          </p:cNvPr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71" name="Group 370">
            <a:extLst>
              <a:ext uri="{FF2B5EF4-FFF2-40B4-BE49-F238E27FC236}">
                <a16:creationId xmlns:a16="http://schemas.microsoft.com/office/drawing/2014/main" id="{E4292F2D-D547-9D45-A2F8-76CBDC7554E2}"/>
              </a:ext>
            </a:extLst>
          </p:cNvPr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72" name="Rectangle 371">
              <a:extLst>
                <a:ext uri="{FF2B5EF4-FFF2-40B4-BE49-F238E27FC236}">
                  <a16:creationId xmlns:a16="http://schemas.microsoft.com/office/drawing/2014/main" id="{172AE978-9FBA-3440-8783-34D50940B7B5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3" name="Rectangle 372">
              <a:extLst>
                <a:ext uri="{FF2B5EF4-FFF2-40B4-BE49-F238E27FC236}">
                  <a16:creationId xmlns:a16="http://schemas.microsoft.com/office/drawing/2014/main" id="{5F4DB8F4-E12E-8742-9CAF-53218F71C597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4" name="Oval 373">
              <a:extLst>
                <a:ext uri="{FF2B5EF4-FFF2-40B4-BE49-F238E27FC236}">
                  <a16:creationId xmlns:a16="http://schemas.microsoft.com/office/drawing/2014/main" id="{8BF7140E-6814-3F4D-8F48-FED6D89108A1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5" name="Oval 374">
              <a:extLst>
                <a:ext uri="{FF2B5EF4-FFF2-40B4-BE49-F238E27FC236}">
                  <a16:creationId xmlns:a16="http://schemas.microsoft.com/office/drawing/2014/main" id="{D8D8C094-F861-5E43-AFFE-22AA0BC1857C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6" name="Oval 375">
              <a:extLst>
                <a:ext uri="{FF2B5EF4-FFF2-40B4-BE49-F238E27FC236}">
                  <a16:creationId xmlns:a16="http://schemas.microsoft.com/office/drawing/2014/main" id="{A22CF64A-F0D9-4543-98B9-B4797B7A5BDF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7" name="Right Triangle 376">
              <a:extLst>
                <a:ext uri="{FF2B5EF4-FFF2-40B4-BE49-F238E27FC236}">
                  <a16:creationId xmlns:a16="http://schemas.microsoft.com/office/drawing/2014/main" id="{5FD18221-D23C-B74C-BFBE-0C2A7E31B611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8" name="Freeform 377">
              <a:extLst>
                <a:ext uri="{FF2B5EF4-FFF2-40B4-BE49-F238E27FC236}">
                  <a16:creationId xmlns:a16="http://schemas.microsoft.com/office/drawing/2014/main" id="{B9A45C84-FBDA-824F-BF9C-AB44B31EBC81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9" name="Oval 378">
              <a:extLst>
                <a:ext uri="{FF2B5EF4-FFF2-40B4-BE49-F238E27FC236}">
                  <a16:creationId xmlns:a16="http://schemas.microsoft.com/office/drawing/2014/main" id="{9B3C2281-9A9C-AE43-A3A5-D57579911D7A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0" name="Oval 379">
              <a:extLst>
                <a:ext uri="{FF2B5EF4-FFF2-40B4-BE49-F238E27FC236}">
                  <a16:creationId xmlns:a16="http://schemas.microsoft.com/office/drawing/2014/main" id="{D69D44C1-6C04-1C4B-B755-8270D6EF1EF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1" name="Oval 380">
              <a:extLst>
                <a:ext uri="{FF2B5EF4-FFF2-40B4-BE49-F238E27FC236}">
                  <a16:creationId xmlns:a16="http://schemas.microsoft.com/office/drawing/2014/main" id="{4472523E-D8E9-5A4D-9830-A9864AD2225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Oval 381">
              <a:extLst>
                <a:ext uri="{FF2B5EF4-FFF2-40B4-BE49-F238E27FC236}">
                  <a16:creationId xmlns:a16="http://schemas.microsoft.com/office/drawing/2014/main" id="{6DFA906A-6C32-1046-9F8B-7E1984F54DE2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>
              <a:extLst>
                <a:ext uri="{FF2B5EF4-FFF2-40B4-BE49-F238E27FC236}">
                  <a16:creationId xmlns:a16="http://schemas.microsoft.com/office/drawing/2014/main" id="{610032CA-C26B-494D-ABD9-1F9AB2DADD89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383">
              <a:extLst>
                <a:ext uri="{FF2B5EF4-FFF2-40B4-BE49-F238E27FC236}">
                  <a16:creationId xmlns:a16="http://schemas.microsoft.com/office/drawing/2014/main" id="{73C63694-D59D-9B4F-B036-79AB094C0426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384">
              <a:extLst>
                <a:ext uri="{FF2B5EF4-FFF2-40B4-BE49-F238E27FC236}">
                  <a16:creationId xmlns:a16="http://schemas.microsoft.com/office/drawing/2014/main" id="{2C2E333A-D59E-0245-94CA-1BF0570061F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Oval 385">
              <a:extLst>
                <a:ext uri="{FF2B5EF4-FFF2-40B4-BE49-F238E27FC236}">
                  <a16:creationId xmlns:a16="http://schemas.microsoft.com/office/drawing/2014/main" id="{1C0613C5-6B60-8143-95F4-8FDACECFE0CB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Oval 386">
              <a:extLst>
                <a:ext uri="{FF2B5EF4-FFF2-40B4-BE49-F238E27FC236}">
                  <a16:creationId xmlns:a16="http://schemas.microsoft.com/office/drawing/2014/main" id="{D5DF4E62-B84A-EB4E-B167-928553DE5E2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>
              <a:extLst>
                <a:ext uri="{FF2B5EF4-FFF2-40B4-BE49-F238E27FC236}">
                  <a16:creationId xmlns:a16="http://schemas.microsoft.com/office/drawing/2014/main" id="{9AA8795B-DADA-484B-ACE3-A068EC1070A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>
              <a:extLst>
                <a:ext uri="{FF2B5EF4-FFF2-40B4-BE49-F238E27FC236}">
                  <a16:creationId xmlns:a16="http://schemas.microsoft.com/office/drawing/2014/main" id="{F3885885-D11C-E64D-8F2A-80BCBFFDDA7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>
              <a:extLst>
                <a:ext uri="{FF2B5EF4-FFF2-40B4-BE49-F238E27FC236}">
                  <a16:creationId xmlns:a16="http://schemas.microsoft.com/office/drawing/2014/main" id="{B77E520F-5D9C-1A41-A7CF-70B1E1D53102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390">
              <a:extLst>
                <a:ext uri="{FF2B5EF4-FFF2-40B4-BE49-F238E27FC236}">
                  <a16:creationId xmlns:a16="http://schemas.microsoft.com/office/drawing/2014/main" id="{DC03BD75-5341-704B-AAFC-DA6B8576D04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391">
              <a:extLst>
                <a:ext uri="{FF2B5EF4-FFF2-40B4-BE49-F238E27FC236}">
                  <a16:creationId xmlns:a16="http://schemas.microsoft.com/office/drawing/2014/main" id="{B3E67DD7-3A1C-2346-AD30-3B0178C1F76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>
              <a:extLst>
                <a:ext uri="{FF2B5EF4-FFF2-40B4-BE49-F238E27FC236}">
                  <a16:creationId xmlns:a16="http://schemas.microsoft.com/office/drawing/2014/main" id="{187CF465-4C74-C24A-9E3B-19FD9190B326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>
              <a:extLst>
                <a:ext uri="{FF2B5EF4-FFF2-40B4-BE49-F238E27FC236}">
                  <a16:creationId xmlns:a16="http://schemas.microsoft.com/office/drawing/2014/main" id="{E5A7BFAF-333B-3C47-95D0-A57469555DE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>
              <a:extLst>
                <a:ext uri="{FF2B5EF4-FFF2-40B4-BE49-F238E27FC236}">
                  <a16:creationId xmlns:a16="http://schemas.microsoft.com/office/drawing/2014/main" id="{2A59A807-65E6-6D49-B1A8-7F999C66DCA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>
              <a:extLst>
                <a:ext uri="{FF2B5EF4-FFF2-40B4-BE49-F238E27FC236}">
                  <a16:creationId xmlns:a16="http://schemas.microsoft.com/office/drawing/2014/main" id="{2FFD2790-F868-F44F-8B70-EEE4E5FA8BE8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>
              <a:extLst>
                <a:ext uri="{FF2B5EF4-FFF2-40B4-BE49-F238E27FC236}">
                  <a16:creationId xmlns:a16="http://schemas.microsoft.com/office/drawing/2014/main" id="{4009D00A-DB71-EE44-9A64-63025568DDAD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>
              <a:extLst>
                <a:ext uri="{FF2B5EF4-FFF2-40B4-BE49-F238E27FC236}">
                  <a16:creationId xmlns:a16="http://schemas.microsoft.com/office/drawing/2014/main" id="{EE44FC6F-CCE4-204A-B3F7-F742E08A722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>
              <a:extLst>
                <a:ext uri="{FF2B5EF4-FFF2-40B4-BE49-F238E27FC236}">
                  <a16:creationId xmlns:a16="http://schemas.microsoft.com/office/drawing/2014/main" id="{3718E0CD-EE7B-114D-AB22-6B08FFDCE6B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>
              <a:extLst>
                <a:ext uri="{FF2B5EF4-FFF2-40B4-BE49-F238E27FC236}">
                  <a16:creationId xmlns:a16="http://schemas.microsoft.com/office/drawing/2014/main" id="{262E0E95-9BF9-AE43-AF89-1FB34EC1CBD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>
              <a:extLst>
                <a:ext uri="{FF2B5EF4-FFF2-40B4-BE49-F238E27FC236}">
                  <a16:creationId xmlns:a16="http://schemas.microsoft.com/office/drawing/2014/main" id="{B504F4E7-3DA2-F24B-B1BA-61FE2A42118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>
              <a:extLst>
                <a:ext uri="{FF2B5EF4-FFF2-40B4-BE49-F238E27FC236}">
                  <a16:creationId xmlns:a16="http://schemas.microsoft.com/office/drawing/2014/main" id="{6716E84D-5F2F-F544-9461-878575D7C9A9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>
              <a:extLst>
                <a:ext uri="{FF2B5EF4-FFF2-40B4-BE49-F238E27FC236}">
                  <a16:creationId xmlns:a16="http://schemas.microsoft.com/office/drawing/2014/main" id="{D9B5C0F2-1823-0A4F-97BC-8B08EE024FFB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>
              <a:extLst>
                <a:ext uri="{FF2B5EF4-FFF2-40B4-BE49-F238E27FC236}">
                  <a16:creationId xmlns:a16="http://schemas.microsoft.com/office/drawing/2014/main" id="{491AE418-B665-2346-B8A1-25F0A0389E6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>
              <a:extLst>
                <a:ext uri="{FF2B5EF4-FFF2-40B4-BE49-F238E27FC236}">
                  <a16:creationId xmlns:a16="http://schemas.microsoft.com/office/drawing/2014/main" id="{DF7A8E1A-72A2-FB46-B516-F60271CB2F3F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>
              <a:extLst>
                <a:ext uri="{FF2B5EF4-FFF2-40B4-BE49-F238E27FC236}">
                  <a16:creationId xmlns:a16="http://schemas.microsoft.com/office/drawing/2014/main" id="{678FE896-21FC-324F-87C2-03A69AFBBE6F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>
              <a:extLst>
                <a:ext uri="{FF2B5EF4-FFF2-40B4-BE49-F238E27FC236}">
                  <a16:creationId xmlns:a16="http://schemas.microsoft.com/office/drawing/2014/main" id="{2984904D-719F-2B44-B187-562783B4F489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>
              <a:extLst>
                <a:ext uri="{FF2B5EF4-FFF2-40B4-BE49-F238E27FC236}">
                  <a16:creationId xmlns:a16="http://schemas.microsoft.com/office/drawing/2014/main" id="{189FA06E-0018-354C-9393-BB49A5D9DDDB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>
              <a:extLst>
                <a:ext uri="{FF2B5EF4-FFF2-40B4-BE49-F238E27FC236}">
                  <a16:creationId xmlns:a16="http://schemas.microsoft.com/office/drawing/2014/main" id="{42F4AAEB-EF24-6C4D-B04C-D03F88FB3A7E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>
              <a:extLst>
                <a:ext uri="{FF2B5EF4-FFF2-40B4-BE49-F238E27FC236}">
                  <a16:creationId xmlns:a16="http://schemas.microsoft.com/office/drawing/2014/main" id="{35A8A86F-F91F-0342-8307-08D7504342D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>
              <a:extLst>
                <a:ext uri="{FF2B5EF4-FFF2-40B4-BE49-F238E27FC236}">
                  <a16:creationId xmlns:a16="http://schemas.microsoft.com/office/drawing/2014/main" id="{7CD76D2E-5A72-2943-8C16-F0CF2243CC68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12" name="Group 411">
            <a:extLst>
              <a:ext uri="{FF2B5EF4-FFF2-40B4-BE49-F238E27FC236}">
                <a16:creationId xmlns:a16="http://schemas.microsoft.com/office/drawing/2014/main" id="{5074766F-76A3-C749-989E-3F105DFBEC6A}"/>
              </a:ext>
            </a:extLst>
          </p:cNvPr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413" name="Rectangle 412">
              <a:extLst>
                <a:ext uri="{FF2B5EF4-FFF2-40B4-BE49-F238E27FC236}">
                  <a16:creationId xmlns:a16="http://schemas.microsoft.com/office/drawing/2014/main" id="{04B8BF8D-3743-5F43-8F86-F9152E8C8F2F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Rectangle 413">
              <a:extLst>
                <a:ext uri="{FF2B5EF4-FFF2-40B4-BE49-F238E27FC236}">
                  <a16:creationId xmlns:a16="http://schemas.microsoft.com/office/drawing/2014/main" id="{9922175F-DA2E-5B4C-9092-C94854016D1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414">
              <a:extLst>
                <a:ext uri="{FF2B5EF4-FFF2-40B4-BE49-F238E27FC236}">
                  <a16:creationId xmlns:a16="http://schemas.microsoft.com/office/drawing/2014/main" id="{FF01026D-4B76-3847-BE56-8F2928D1C5A1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415">
              <a:extLst>
                <a:ext uri="{FF2B5EF4-FFF2-40B4-BE49-F238E27FC236}">
                  <a16:creationId xmlns:a16="http://schemas.microsoft.com/office/drawing/2014/main" id="{59A0B6AB-28E9-A640-A4BD-B7953B006A4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416">
              <a:extLst>
                <a:ext uri="{FF2B5EF4-FFF2-40B4-BE49-F238E27FC236}">
                  <a16:creationId xmlns:a16="http://schemas.microsoft.com/office/drawing/2014/main" id="{3FD8A4EC-66CF-A643-AFCE-ED36FCC66C10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Right Triangle 417">
              <a:extLst>
                <a:ext uri="{FF2B5EF4-FFF2-40B4-BE49-F238E27FC236}">
                  <a16:creationId xmlns:a16="http://schemas.microsoft.com/office/drawing/2014/main" id="{D6E7D922-049E-8943-8478-60C85A27914C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Freeform 418">
              <a:extLst>
                <a:ext uri="{FF2B5EF4-FFF2-40B4-BE49-F238E27FC236}">
                  <a16:creationId xmlns:a16="http://schemas.microsoft.com/office/drawing/2014/main" id="{C08A4D5B-D7A9-8743-BD5C-BD8D42A967A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419">
              <a:extLst>
                <a:ext uri="{FF2B5EF4-FFF2-40B4-BE49-F238E27FC236}">
                  <a16:creationId xmlns:a16="http://schemas.microsoft.com/office/drawing/2014/main" id="{E96450ED-41BA-3F46-A58B-A87121F73B99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1" name="Oval 420">
              <a:extLst>
                <a:ext uri="{FF2B5EF4-FFF2-40B4-BE49-F238E27FC236}">
                  <a16:creationId xmlns:a16="http://schemas.microsoft.com/office/drawing/2014/main" id="{818E7A99-BF77-2143-BFAE-D25473500AF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2" name="Oval 421">
              <a:extLst>
                <a:ext uri="{FF2B5EF4-FFF2-40B4-BE49-F238E27FC236}">
                  <a16:creationId xmlns:a16="http://schemas.microsoft.com/office/drawing/2014/main" id="{6A1635BA-F78C-6046-BB2F-2AE07DD38B54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3" name="Oval 422">
              <a:extLst>
                <a:ext uri="{FF2B5EF4-FFF2-40B4-BE49-F238E27FC236}">
                  <a16:creationId xmlns:a16="http://schemas.microsoft.com/office/drawing/2014/main" id="{C40AC88F-2F02-DA4A-B4A0-9BF801FFBC7E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4" name="Oval 423">
              <a:extLst>
                <a:ext uri="{FF2B5EF4-FFF2-40B4-BE49-F238E27FC236}">
                  <a16:creationId xmlns:a16="http://schemas.microsoft.com/office/drawing/2014/main" id="{74E81BB1-0869-1540-8F3E-BDF75B9F9AE5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Oval 424">
              <a:extLst>
                <a:ext uri="{FF2B5EF4-FFF2-40B4-BE49-F238E27FC236}">
                  <a16:creationId xmlns:a16="http://schemas.microsoft.com/office/drawing/2014/main" id="{B9DD0092-68C9-884C-BFA5-C7FB5F4BAD6A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25">
              <a:extLst>
                <a:ext uri="{FF2B5EF4-FFF2-40B4-BE49-F238E27FC236}">
                  <a16:creationId xmlns:a16="http://schemas.microsoft.com/office/drawing/2014/main" id="{EFACB688-5921-324B-A055-E49671963EFF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26">
              <a:extLst>
                <a:ext uri="{FF2B5EF4-FFF2-40B4-BE49-F238E27FC236}">
                  <a16:creationId xmlns:a16="http://schemas.microsoft.com/office/drawing/2014/main" id="{64FDD4F1-B731-C344-B04D-89FACDF36A5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27">
              <a:extLst>
                <a:ext uri="{FF2B5EF4-FFF2-40B4-BE49-F238E27FC236}">
                  <a16:creationId xmlns:a16="http://schemas.microsoft.com/office/drawing/2014/main" id="{056CC332-0E56-B74A-BE53-C7A4FA934E6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Oval 428">
              <a:extLst>
                <a:ext uri="{FF2B5EF4-FFF2-40B4-BE49-F238E27FC236}">
                  <a16:creationId xmlns:a16="http://schemas.microsoft.com/office/drawing/2014/main" id="{D57EDBA9-941F-4B4D-952A-FA106A1D5274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Oval 429">
              <a:extLst>
                <a:ext uri="{FF2B5EF4-FFF2-40B4-BE49-F238E27FC236}">
                  <a16:creationId xmlns:a16="http://schemas.microsoft.com/office/drawing/2014/main" id="{6C78FF39-E76D-2A47-8614-61F2C52001A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>
              <a:extLst>
                <a:ext uri="{FF2B5EF4-FFF2-40B4-BE49-F238E27FC236}">
                  <a16:creationId xmlns:a16="http://schemas.microsoft.com/office/drawing/2014/main" id="{03C25099-468C-EC47-86ED-6F8BCD4B8C2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31">
              <a:extLst>
                <a:ext uri="{FF2B5EF4-FFF2-40B4-BE49-F238E27FC236}">
                  <a16:creationId xmlns:a16="http://schemas.microsoft.com/office/drawing/2014/main" id="{AEC8ED13-D38D-1A42-A395-1624683901E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32">
              <a:extLst>
                <a:ext uri="{FF2B5EF4-FFF2-40B4-BE49-F238E27FC236}">
                  <a16:creationId xmlns:a16="http://schemas.microsoft.com/office/drawing/2014/main" id="{B021BEAF-E9D5-B949-94B2-D41BAF538669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>
              <a:extLst>
                <a:ext uri="{FF2B5EF4-FFF2-40B4-BE49-F238E27FC236}">
                  <a16:creationId xmlns:a16="http://schemas.microsoft.com/office/drawing/2014/main" id="{9E050DC5-B5DE-7E48-901A-DB3C4ABC8BC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>
              <a:extLst>
                <a:ext uri="{FF2B5EF4-FFF2-40B4-BE49-F238E27FC236}">
                  <a16:creationId xmlns:a16="http://schemas.microsoft.com/office/drawing/2014/main" id="{F4A014FF-8AE4-E34C-BF01-717E652C40B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>
              <a:extLst>
                <a:ext uri="{FF2B5EF4-FFF2-40B4-BE49-F238E27FC236}">
                  <a16:creationId xmlns:a16="http://schemas.microsoft.com/office/drawing/2014/main" id="{A51A61BB-97D6-0B4B-B91B-9BB18985ACC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>
              <a:extLst>
                <a:ext uri="{FF2B5EF4-FFF2-40B4-BE49-F238E27FC236}">
                  <a16:creationId xmlns:a16="http://schemas.microsoft.com/office/drawing/2014/main" id="{D10A32F1-C19D-6440-8D12-A8E956810666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>
              <a:extLst>
                <a:ext uri="{FF2B5EF4-FFF2-40B4-BE49-F238E27FC236}">
                  <a16:creationId xmlns:a16="http://schemas.microsoft.com/office/drawing/2014/main" id="{CB057C11-6C33-5748-ADA9-0CF3155D061C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>
              <a:extLst>
                <a:ext uri="{FF2B5EF4-FFF2-40B4-BE49-F238E27FC236}">
                  <a16:creationId xmlns:a16="http://schemas.microsoft.com/office/drawing/2014/main" id="{9DE86432-F53F-4A4E-A01B-569EBD7DC1CE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>
              <a:extLst>
                <a:ext uri="{FF2B5EF4-FFF2-40B4-BE49-F238E27FC236}">
                  <a16:creationId xmlns:a16="http://schemas.microsoft.com/office/drawing/2014/main" id="{161C431F-CEA5-A34E-B4FB-2442AC60FF54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>
              <a:extLst>
                <a:ext uri="{FF2B5EF4-FFF2-40B4-BE49-F238E27FC236}">
                  <a16:creationId xmlns:a16="http://schemas.microsoft.com/office/drawing/2014/main" id="{3CA4CB8E-FB02-F64A-B366-A4F98A4A365E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>
              <a:extLst>
                <a:ext uri="{FF2B5EF4-FFF2-40B4-BE49-F238E27FC236}">
                  <a16:creationId xmlns:a16="http://schemas.microsoft.com/office/drawing/2014/main" id="{F5242C96-5FF9-544B-A9B4-6FB2A55BE69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>
              <a:extLst>
                <a:ext uri="{FF2B5EF4-FFF2-40B4-BE49-F238E27FC236}">
                  <a16:creationId xmlns:a16="http://schemas.microsoft.com/office/drawing/2014/main" id="{F69AB4BA-EFD8-F54C-8DA4-A3C663FE3C96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>
              <a:extLst>
                <a:ext uri="{FF2B5EF4-FFF2-40B4-BE49-F238E27FC236}">
                  <a16:creationId xmlns:a16="http://schemas.microsoft.com/office/drawing/2014/main" id="{5F94DBB6-0AAE-7247-BC85-C7301B26CA68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>
              <a:extLst>
                <a:ext uri="{FF2B5EF4-FFF2-40B4-BE49-F238E27FC236}">
                  <a16:creationId xmlns:a16="http://schemas.microsoft.com/office/drawing/2014/main" id="{7515C36B-B8E6-ED45-A304-40665BBD2D4D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>
              <a:extLst>
                <a:ext uri="{FF2B5EF4-FFF2-40B4-BE49-F238E27FC236}">
                  <a16:creationId xmlns:a16="http://schemas.microsoft.com/office/drawing/2014/main" id="{3D144A54-71AF-E849-9B91-79F55869923F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>
              <a:extLst>
                <a:ext uri="{FF2B5EF4-FFF2-40B4-BE49-F238E27FC236}">
                  <a16:creationId xmlns:a16="http://schemas.microsoft.com/office/drawing/2014/main" id="{7B720DFC-1779-9443-8C18-17E6145499B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>
              <a:extLst>
                <a:ext uri="{FF2B5EF4-FFF2-40B4-BE49-F238E27FC236}">
                  <a16:creationId xmlns:a16="http://schemas.microsoft.com/office/drawing/2014/main" id="{150AA030-241B-764D-B99C-F7EAE08793E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>
              <a:extLst>
                <a:ext uri="{FF2B5EF4-FFF2-40B4-BE49-F238E27FC236}">
                  <a16:creationId xmlns:a16="http://schemas.microsoft.com/office/drawing/2014/main" id="{5841D290-C4EC-814F-B60E-48512B5F1C20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>
              <a:extLst>
                <a:ext uri="{FF2B5EF4-FFF2-40B4-BE49-F238E27FC236}">
                  <a16:creationId xmlns:a16="http://schemas.microsoft.com/office/drawing/2014/main" id="{4E4D35FA-C007-4044-B868-7D3E4D097051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>
              <a:extLst>
                <a:ext uri="{FF2B5EF4-FFF2-40B4-BE49-F238E27FC236}">
                  <a16:creationId xmlns:a16="http://schemas.microsoft.com/office/drawing/2014/main" id="{10216FE1-41DB-7F4B-B21D-4D28C3823DC8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>
              <a:extLst>
                <a:ext uri="{FF2B5EF4-FFF2-40B4-BE49-F238E27FC236}">
                  <a16:creationId xmlns:a16="http://schemas.microsoft.com/office/drawing/2014/main" id="{7A269EFA-12EE-D948-B8AC-08DD9B939A2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53" name="Group 452">
            <a:extLst>
              <a:ext uri="{FF2B5EF4-FFF2-40B4-BE49-F238E27FC236}">
                <a16:creationId xmlns:a16="http://schemas.microsoft.com/office/drawing/2014/main" id="{A49E8013-BB56-C14D-9FBD-E7165CFF4293}"/>
              </a:ext>
            </a:extLst>
          </p:cNvPr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454" name="Rectangle 453">
              <a:extLst>
                <a:ext uri="{FF2B5EF4-FFF2-40B4-BE49-F238E27FC236}">
                  <a16:creationId xmlns:a16="http://schemas.microsoft.com/office/drawing/2014/main" id="{82F742E8-478F-B349-B9C2-D1B0612F48F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Rectangle 454">
              <a:extLst>
                <a:ext uri="{FF2B5EF4-FFF2-40B4-BE49-F238E27FC236}">
                  <a16:creationId xmlns:a16="http://schemas.microsoft.com/office/drawing/2014/main" id="{0B51B184-A767-F248-9875-517FD59E2F47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455">
              <a:extLst>
                <a:ext uri="{FF2B5EF4-FFF2-40B4-BE49-F238E27FC236}">
                  <a16:creationId xmlns:a16="http://schemas.microsoft.com/office/drawing/2014/main" id="{768E295B-5D83-C349-93D6-6B6A0DA1A20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456">
              <a:extLst>
                <a:ext uri="{FF2B5EF4-FFF2-40B4-BE49-F238E27FC236}">
                  <a16:creationId xmlns:a16="http://schemas.microsoft.com/office/drawing/2014/main" id="{E46DA113-B935-CC41-8A16-8C798C43C2AB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457">
              <a:extLst>
                <a:ext uri="{FF2B5EF4-FFF2-40B4-BE49-F238E27FC236}">
                  <a16:creationId xmlns:a16="http://schemas.microsoft.com/office/drawing/2014/main" id="{8EF6573D-8E5D-6A41-B61A-E93F72ED6D1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Right Triangle 458">
              <a:extLst>
                <a:ext uri="{FF2B5EF4-FFF2-40B4-BE49-F238E27FC236}">
                  <a16:creationId xmlns:a16="http://schemas.microsoft.com/office/drawing/2014/main" id="{617377CF-BEA1-144A-A53A-4981879E207C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Freeform 459">
              <a:extLst>
                <a:ext uri="{FF2B5EF4-FFF2-40B4-BE49-F238E27FC236}">
                  <a16:creationId xmlns:a16="http://schemas.microsoft.com/office/drawing/2014/main" id="{8D4681FB-6B8E-014B-AE20-FD4703680B0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460">
              <a:extLst>
                <a:ext uri="{FF2B5EF4-FFF2-40B4-BE49-F238E27FC236}">
                  <a16:creationId xmlns:a16="http://schemas.microsoft.com/office/drawing/2014/main" id="{D1815D3E-2FF2-9046-AF61-3FFBCCB740EE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>
              <a:extLst>
                <a:ext uri="{FF2B5EF4-FFF2-40B4-BE49-F238E27FC236}">
                  <a16:creationId xmlns:a16="http://schemas.microsoft.com/office/drawing/2014/main" id="{C5D50BC9-BCB5-0044-8D16-13989EBB05D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462">
              <a:extLst>
                <a:ext uri="{FF2B5EF4-FFF2-40B4-BE49-F238E27FC236}">
                  <a16:creationId xmlns:a16="http://schemas.microsoft.com/office/drawing/2014/main" id="{773AB335-9509-9944-A522-3A8BFBDF801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4" name="Oval 463">
              <a:extLst>
                <a:ext uri="{FF2B5EF4-FFF2-40B4-BE49-F238E27FC236}">
                  <a16:creationId xmlns:a16="http://schemas.microsoft.com/office/drawing/2014/main" id="{5BF605A6-C481-4845-893C-55B17698BC1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5" name="Oval 464">
              <a:extLst>
                <a:ext uri="{FF2B5EF4-FFF2-40B4-BE49-F238E27FC236}">
                  <a16:creationId xmlns:a16="http://schemas.microsoft.com/office/drawing/2014/main" id="{6FB32ED8-D79F-B543-925C-ED1B177E169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Oval 465">
              <a:extLst>
                <a:ext uri="{FF2B5EF4-FFF2-40B4-BE49-F238E27FC236}">
                  <a16:creationId xmlns:a16="http://schemas.microsoft.com/office/drawing/2014/main" id="{D7CCA00A-FEA4-564B-927B-E667E44CC8B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66">
              <a:extLst>
                <a:ext uri="{FF2B5EF4-FFF2-40B4-BE49-F238E27FC236}">
                  <a16:creationId xmlns:a16="http://schemas.microsoft.com/office/drawing/2014/main" id="{A41013D4-C36C-814B-B082-A52092ADECD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67">
              <a:extLst>
                <a:ext uri="{FF2B5EF4-FFF2-40B4-BE49-F238E27FC236}">
                  <a16:creationId xmlns:a16="http://schemas.microsoft.com/office/drawing/2014/main" id="{B63091CA-1850-9448-A13D-4F90FE1E863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68">
              <a:extLst>
                <a:ext uri="{FF2B5EF4-FFF2-40B4-BE49-F238E27FC236}">
                  <a16:creationId xmlns:a16="http://schemas.microsoft.com/office/drawing/2014/main" id="{07798044-982D-634C-921E-A051EC2918E8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Oval 469">
              <a:extLst>
                <a:ext uri="{FF2B5EF4-FFF2-40B4-BE49-F238E27FC236}">
                  <a16:creationId xmlns:a16="http://schemas.microsoft.com/office/drawing/2014/main" id="{63DCF0FF-504C-E448-ABC7-284EF7B7D52F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Oval 470">
              <a:extLst>
                <a:ext uri="{FF2B5EF4-FFF2-40B4-BE49-F238E27FC236}">
                  <a16:creationId xmlns:a16="http://schemas.microsoft.com/office/drawing/2014/main" id="{AE4564FD-FC76-2D4D-8448-A630595CC8D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71">
              <a:extLst>
                <a:ext uri="{FF2B5EF4-FFF2-40B4-BE49-F238E27FC236}">
                  <a16:creationId xmlns:a16="http://schemas.microsoft.com/office/drawing/2014/main" id="{E3ED88ED-0EDC-E646-A616-7AADA98F61BC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72">
              <a:extLst>
                <a:ext uri="{FF2B5EF4-FFF2-40B4-BE49-F238E27FC236}">
                  <a16:creationId xmlns:a16="http://schemas.microsoft.com/office/drawing/2014/main" id="{22C5A4AF-A654-9E45-AAEB-04713E2754F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>
              <a:extLst>
                <a:ext uri="{FF2B5EF4-FFF2-40B4-BE49-F238E27FC236}">
                  <a16:creationId xmlns:a16="http://schemas.microsoft.com/office/drawing/2014/main" id="{2E6E60E8-3891-2F4F-AEE6-086F6A2FF67A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>
              <a:extLst>
                <a:ext uri="{FF2B5EF4-FFF2-40B4-BE49-F238E27FC236}">
                  <a16:creationId xmlns:a16="http://schemas.microsoft.com/office/drawing/2014/main" id="{673DE5A9-B5E1-4943-AE1A-3B025316E79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>
              <a:extLst>
                <a:ext uri="{FF2B5EF4-FFF2-40B4-BE49-F238E27FC236}">
                  <a16:creationId xmlns:a16="http://schemas.microsoft.com/office/drawing/2014/main" id="{4CD1284D-EECD-1242-90B4-7C9ED3E57E7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76">
              <a:extLst>
                <a:ext uri="{FF2B5EF4-FFF2-40B4-BE49-F238E27FC236}">
                  <a16:creationId xmlns:a16="http://schemas.microsoft.com/office/drawing/2014/main" id="{E13E3855-1765-A84E-9E3B-9BE89D57985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77">
              <a:extLst>
                <a:ext uri="{FF2B5EF4-FFF2-40B4-BE49-F238E27FC236}">
                  <a16:creationId xmlns:a16="http://schemas.microsoft.com/office/drawing/2014/main" id="{39BB83DF-E1FC-2E4B-9007-4E41639785C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>
              <a:extLst>
                <a:ext uri="{FF2B5EF4-FFF2-40B4-BE49-F238E27FC236}">
                  <a16:creationId xmlns:a16="http://schemas.microsoft.com/office/drawing/2014/main" id="{1F109259-FBC8-B647-999F-11501C0F675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>
              <a:extLst>
                <a:ext uri="{FF2B5EF4-FFF2-40B4-BE49-F238E27FC236}">
                  <a16:creationId xmlns:a16="http://schemas.microsoft.com/office/drawing/2014/main" id="{97FE190B-DADA-324B-A944-85A466D0320E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>
              <a:extLst>
                <a:ext uri="{FF2B5EF4-FFF2-40B4-BE49-F238E27FC236}">
                  <a16:creationId xmlns:a16="http://schemas.microsoft.com/office/drawing/2014/main" id="{61BEA653-869A-6A40-B590-3E813642AF8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>
              <a:extLst>
                <a:ext uri="{FF2B5EF4-FFF2-40B4-BE49-F238E27FC236}">
                  <a16:creationId xmlns:a16="http://schemas.microsoft.com/office/drawing/2014/main" id="{393DC23E-6FDC-5348-B225-AACD2697D70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>
              <a:extLst>
                <a:ext uri="{FF2B5EF4-FFF2-40B4-BE49-F238E27FC236}">
                  <a16:creationId xmlns:a16="http://schemas.microsoft.com/office/drawing/2014/main" id="{7215DBE3-E8D9-B045-A3D7-FEB1D7FA922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>
              <a:extLst>
                <a:ext uri="{FF2B5EF4-FFF2-40B4-BE49-F238E27FC236}">
                  <a16:creationId xmlns:a16="http://schemas.microsoft.com/office/drawing/2014/main" id="{C4DEFBD2-9A3E-7E4D-9173-875421CB3B3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>
              <a:extLst>
                <a:ext uri="{FF2B5EF4-FFF2-40B4-BE49-F238E27FC236}">
                  <a16:creationId xmlns:a16="http://schemas.microsoft.com/office/drawing/2014/main" id="{2E826C7C-73E9-A943-A18D-A1B252C78E9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>
              <a:extLst>
                <a:ext uri="{FF2B5EF4-FFF2-40B4-BE49-F238E27FC236}">
                  <a16:creationId xmlns:a16="http://schemas.microsoft.com/office/drawing/2014/main" id="{F828C105-A1BE-1045-86A0-2BFEC4EBAAF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>
              <a:extLst>
                <a:ext uri="{FF2B5EF4-FFF2-40B4-BE49-F238E27FC236}">
                  <a16:creationId xmlns:a16="http://schemas.microsoft.com/office/drawing/2014/main" id="{F78CBF75-29A5-1C49-80D8-B113EC751357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>
              <a:extLst>
                <a:ext uri="{FF2B5EF4-FFF2-40B4-BE49-F238E27FC236}">
                  <a16:creationId xmlns:a16="http://schemas.microsoft.com/office/drawing/2014/main" id="{FDF120E1-8F06-C441-87D6-AAE780B5AFA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>
              <a:extLst>
                <a:ext uri="{FF2B5EF4-FFF2-40B4-BE49-F238E27FC236}">
                  <a16:creationId xmlns:a16="http://schemas.microsoft.com/office/drawing/2014/main" id="{D51500B8-9683-1F41-8E78-7710ECAE711B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>
              <a:extLst>
                <a:ext uri="{FF2B5EF4-FFF2-40B4-BE49-F238E27FC236}">
                  <a16:creationId xmlns:a16="http://schemas.microsoft.com/office/drawing/2014/main" id="{E97E63AF-52C6-6742-9471-CC95D8993E3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>
              <a:extLst>
                <a:ext uri="{FF2B5EF4-FFF2-40B4-BE49-F238E27FC236}">
                  <a16:creationId xmlns:a16="http://schemas.microsoft.com/office/drawing/2014/main" id="{DE765D6F-BC59-9D44-AF40-2F356E140361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>
              <a:extLst>
                <a:ext uri="{FF2B5EF4-FFF2-40B4-BE49-F238E27FC236}">
                  <a16:creationId xmlns:a16="http://schemas.microsoft.com/office/drawing/2014/main" id="{87B3E49F-60A4-ED46-B163-CA20E627C55C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>
              <a:extLst>
                <a:ext uri="{FF2B5EF4-FFF2-40B4-BE49-F238E27FC236}">
                  <a16:creationId xmlns:a16="http://schemas.microsoft.com/office/drawing/2014/main" id="{B98DBF59-3445-D745-AA28-834C8C3ED8A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94" name="Group 493">
            <a:extLst>
              <a:ext uri="{FF2B5EF4-FFF2-40B4-BE49-F238E27FC236}">
                <a16:creationId xmlns:a16="http://schemas.microsoft.com/office/drawing/2014/main" id="{54C91E7A-01CC-5248-B7C7-F52C05406FAE}"/>
              </a:ext>
            </a:extLst>
          </p:cNvPr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495" name="Rectangle 494">
              <a:extLst>
                <a:ext uri="{FF2B5EF4-FFF2-40B4-BE49-F238E27FC236}">
                  <a16:creationId xmlns:a16="http://schemas.microsoft.com/office/drawing/2014/main" id="{62A707E4-2DA9-CB43-8A66-E400D0C60423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6" name="Rectangle 495">
              <a:extLst>
                <a:ext uri="{FF2B5EF4-FFF2-40B4-BE49-F238E27FC236}">
                  <a16:creationId xmlns:a16="http://schemas.microsoft.com/office/drawing/2014/main" id="{5885B2F5-7EE9-C445-BE1F-6A130DE6CB7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Oval 496">
              <a:extLst>
                <a:ext uri="{FF2B5EF4-FFF2-40B4-BE49-F238E27FC236}">
                  <a16:creationId xmlns:a16="http://schemas.microsoft.com/office/drawing/2014/main" id="{FB2DA4A1-685F-FD4E-89BF-DBC9662B1A6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8" name="Oval 497">
              <a:extLst>
                <a:ext uri="{FF2B5EF4-FFF2-40B4-BE49-F238E27FC236}">
                  <a16:creationId xmlns:a16="http://schemas.microsoft.com/office/drawing/2014/main" id="{6F69B5D3-109E-0041-8068-5D34FD0D577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9" name="Oval 498">
              <a:extLst>
                <a:ext uri="{FF2B5EF4-FFF2-40B4-BE49-F238E27FC236}">
                  <a16:creationId xmlns:a16="http://schemas.microsoft.com/office/drawing/2014/main" id="{B48D6312-03B9-574B-AA50-DBE243E1D83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0" name="Right Triangle 499">
              <a:extLst>
                <a:ext uri="{FF2B5EF4-FFF2-40B4-BE49-F238E27FC236}">
                  <a16:creationId xmlns:a16="http://schemas.microsoft.com/office/drawing/2014/main" id="{F9A97F09-51CF-B84A-8613-34BCF07CFBDC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1" name="Freeform 500">
              <a:extLst>
                <a:ext uri="{FF2B5EF4-FFF2-40B4-BE49-F238E27FC236}">
                  <a16:creationId xmlns:a16="http://schemas.microsoft.com/office/drawing/2014/main" id="{30EFC6E6-6A37-D840-A2BF-E9AD7B6510DA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2" name="Oval 501">
              <a:extLst>
                <a:ext uri="{FF2B5EF4-FFF2-40B4-BE49-F238E27FC236}">
                  <a16:creationId xmlns:a16="http://schemas.microsoft.com/office/drawing/2014/main" id="{547CA9DA-4321-C346-A460-8DD66B997434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3" name="Oval 502">
              <a:extLst>
                <a:ext uri="{FF2B5EF4-FFF2-40B4-BE49-F238E27FC236}">
                  <a16:creationId xmlns:a16="http://schemas.microsoft.com/office/drawing/2014/main" id="{2C638472-819E-DC46-8835-027985F0C81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4" name="Oval 503">
              <a:extLst>
                <a:ext uri="{FF2B5EF4-FFF2-40B4-BE49-F238E27FC236}">
                  <a16:creationId xmlns:a16="http://schemas.microsoft.com/office/drawing/2014/main" id="{B8D6EE28-765B-FC44-B1A7-F29C75986C2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5" name="Oval 504">
              <a:extLst>
                <a:ext uri="{FF2B5EF4-FFF2-40B4-BE49-F238E27FC236}">
                  <a16:creationId xmlns:a16="http://schemas.microsoft.com/office/drawing/2014/main" id="{B95942B4-B2B9-9945-9474-0055D98F9F6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6" name="Oval 505">
              <a:extLst>
                <a:ext uri="{FF2B5EF4-FFF2-40B4-BE49-F238E27FC236}">
                  <a16:creationId xmlns:a16="http://schemas.microsoft.com/office/drawing/2014/main" id="{79DC0F19-F8AA-8045-9A80-27CFBB944A0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7" name="Oval 506">
              <a:extLst>
                <a:ext uri="{FF2B5EF4-FFF2-40B4-BE49-F238E27FC236}">
                  <a16:creationId xmlns:a16="http://schemas.microsoft.com/office/drawing/2014/main" id="{3F40F537-260B-D549-96D6-FC9B8C31271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8" name="Oval 507">
              <a:extLst>
                <a:ext uri="{FF2B5EF4-FFF2-40B4-BE49-F238E27FC236}">
                  <a16:creationId xmlns:a16="http://schemas.microsoft.com/office/drawing/2014/main" id="{11D922E4-D7A5-764A-A23C-D63B192E119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9" name="Oval 508">
              <a:extLst>
                <a:ext uri="{FF2B5EF4-FFF2-40B4-BE49-F238E27FC236}">
                  <a16:creationId xmlns:a16="http://schemas.microsoft.com/office/drawing/2014/main" id="{4F2B45AE-0979-FC4E-BCCF-A268C3C1017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0" name="Oval 509">
              <a:extLst>
                <a:ext uri="{FF2B5EF4-FFF2-40B4-BE49-F238E27FC236}">
                  <a16:creationId xmlns:a16="http://schemas.microsoft.com/office/drawing/2014/main" id="{DF1216C0-6E96-6D4A-86E6-13401C6CCA5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1" name="Oval 510">
              <a:extLst>
                <a:ext uri="{FF2B5EF4-FFF2-40B4-BE49-F238E27FC236}">
                  <a16:creationId xmlns:a16="http://schemas.microsoft.com/office/drawing/2014/main" id="{9A1F7F3E-AFD4-9D45-8DAC-59A33AECD47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2" name="Oval 511">
              <a:extLst>
                <a:ext uri="{FF2B5EF4-FFF2-40B4-BE49-F238E27FC236}">
                  <a16:creationId xmlns:a16="http://schemas.microsoft.com/office/drawing/2014/main" id="{8FE95AC9-D57A-6149-98D8-8E117ACF66F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3" name="Oval 512">
              <a:extLst>
                <a:ext uri="{FF2B5EF4-FFF2-40B4-BE49-F238E27FC236}">
                  <a16:creationId xmlns:a16="http://schemas.microsoft.com/office/drawing/2014/main" id="{B3332721-D652-B949-BD86-C0C0C9B2ED2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4" name="Oval 513">
              <a:extLst>
                <a:ext uri="{FF2B5EF4-FFF2-40B4-BE49-F238E27FC236}">
                  <a16:creationId xmlns:a16="http://schemas.microsoft.com/office/drawing/2014/main" id="{92CFD526-4961-CD46-BD1C-10F5288368B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5" name="Oval 514">
              <a:extLst>
                <a:ext uri="{FF2B5EF4-FFF2-40B4-BE49-F238E27FC236}">
                  <a16:creationId xmlns:a16="http://schemas.microsoft.com/office/drawing/2014/main" id="{490A3709-DFD7-6142-8E47-C41B5838B75C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6" name="Oval 515">
              <a:extLst>
                <a:ext uri="{FF2B5EF4-FFF2-40B4-BE49-F238E27FC236}">
                  <a16:creationId xmlns:a16="http://schemas.microsoft.com/office/drawing/2014/main" id="{41F8C2EB-0B93-4B47-BEC7-2D4CA678383A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7" name="Oval 516">
              <a:extLst>
                <a:ext uri="{FF2B5EF4-FFF2-40B4-BE49-F238E27FC236}">
                  <a16:creationId xmlns:a16="http://schemas.microsoft.com/office/drawing/2014/main" id="{8E111208-23EC-CE43-8A1A-AFBBFDC8602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8" name="Oval 517">
              <a:extLst>
                <a:ext uri="{FF2B5EF4-FFF2-40B4-BE49-F238E27FC236}">
                  <a16:creationId xmlns:a16="http://schemas.microsoft.com/office/drawing/2014/main" id="{D87A7188-3E48-7943-A497-BDB8463F609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9" name="Oval 518">
              <a:extLst>
                <a:ext uri="{FF2B5EF4-FFF2-40B4-BE49-F238E27FC236}">
                  <a16:creationId xmlns:a16="http://schemas.microsoft.com/office/drawing/2014/main" id="{50A3EF73-02CB-384B-BCBA-D0A22CDA805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0" name="Oval 519">
              <a:extLst>
                <a:ext uri="{FF2B5EF4-FFF2-40B4-BE49-F238E27FC236}">
                  <a16:creationId xmlns:a16="http://schemas.microsoft.com/office/drawing/2014/main" id="{7BFB206E-E619-E84B-BA4C-1D6AEFF0D3E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1" name="Oval 520">
              <a:extLst>
                <a:ext uri="{FF2B5EF4-FFF2-40B4-BE49-F238E27FC236}">
                  <a16:creationId xmlns:a16="http://schemas.microsoft.com/office/drawing/2014/main" id="{412FE6E8-6C34-BB44-ABCD-F9A51F62BF1F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2" name="Oval 521">
              <a:extLst>
                <a:ext uri="{FF2B5EF4-FFF2-40B4-BE49-F238E27FC236}">
                  <a16:creationId xmlns:a16="http://schemas.microsoft.com/office/drawing/2014/main" id="{BF7BE480-24E5-D04B-9A90-E9E9672E667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3" name="Oval 522">
              <a:extLst>
                <a:ext uri="{FF2B5EF4-FFF2-40B4-BE49-F238E27FC236}">
                  <a16:creationId xmlns:a16="http://schemas.microsoft.com/office/drawing/2014/main" id="{48ED34C5-DA8A-DB49-89BA-B8AF8FDE320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4" name="Oval 523">
              <a:extLst>
                <a:ext uri="{FF2B5EF4-FFF2-40B4-BE49-F238E27FC236}">
                  <a16:creationId xmlns:a16="http://schemas.microsoft.com/office/drawing/2014/main" id="{B2244E55-F13B-CD4B-BC71-68C22301830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5" name="Oval 524">
              <a:extLst>
                <a:ext uri="{FF2B5EF4-FFF2-40B4-BE49-F238E27FC236}">
                  <a16:creationId xmlns:a16="http://schemas.microsoft.com/office/drawing/2014/main" id="{A3620F24-84F3-444F-9D63-06B12BDECC6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Oval 525">
              <a:extLst>
                <a:ext uri="{FF2B5EF4-FFF2-40B4-BE49-F238E27FC236}">
                  <a16:creationId xmlns:a16="http://schemas.microsoft.com/office/drawing/2014/main" id="{4A38217F-16EC-6B44-B987-F2E9CF3C15A8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>
              <a:extLst>
                <a:ext uri="{FF2B5EF4-FFF2-40B4-BE49-F238E27FC236}">
                  <a16:creationId xmlns:a16="http://schemas.microsoft.com/office/drawing/2014/main" id="{CEFEDC0C-87EF-A44C-85C1-13EC83EF2AE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>
              <a:extLst>
                <a:ext uri="{FF2B5EF4-FFF2-40B4-BE49-F238E27FC236}">
                  <a16:creationId xmlns:a16="http://schemas.microsoft.com/office/drawing/2014/main" id="{27CC0F96-1AC6-E54F-B65B-32E0417B7B2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>
              <a:extLst>
                <a:ext uri="{FF2B5EF4-FFF2-40B4-BE49-F238E27FC236}">
                  <a16:creationId xmlns:a16="http://schemas.microsoft.com/office/drawing/2014/main" id="{63863FC6-FDBE-3C4F-BD5F-6B4D2CFC655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Oval 529">
              <a:extLst>
                <a:ext uri="{FF2B5EF4-FFF2-40B4-BE49-F238E27FC236}">
                  <a16:creationId xmlns:a16="http://schemas.microsoft.com/office/drawing/2014/main" id="{D9C4550A-C3CF-8644-961C-E6408CB6246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Oval 530">
              <a:extLst>
                <a:ext uri="{FF2B5EF4-FFF2-40B4-BE49-F238E27FC236}">
                  <a16:creationId xmlns:a16="http://schemas.microsoft.com/office/drawing/2014/main" id="{0A66A3FC-CF64-264F-94ED-988019AEE24B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>
              <a:extLst>
                <a:ext uri="{FF2B5EF4-FFF2-40B4-BE49-F238E27FC236}">
                  <a16:creationId xmlns:a16="http://schemas.microsoft.com/office/drawing/2014/main" id="{6F81FD74-0D7F-7D44-B17F-42FCE0598C95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>
              <a:extLst>
                <a:ext uri="{FF2B5EF4-FFF2-40B4-BE49-F238E27FC236}">
                  <a16:creationId xmlns:a16="http://schemas.microsoft.com/office/drawing/2014/main" id="{7258C60E-C25B-D249-BBA2-460C940CAB3B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>
              <a:extLst>
                <a:ext uri="{FF2B5EF4-FFF2-40B4-BE49-F238E27FC236}">
                  <a16:creationId xmlns:a16="http://schemas.microsoft.com/office/drawing/2014/main" id="{5B49BF76-3E02-FD4A-A77C-9E8B7043B22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35" name="Group 534">
            <a:extLst>
              <a:ext uri="{FF2B5EF4-FFF2-40B4-BE49-F238E27FC236}">
                <a16:creationId xmlns:a16="http://schemas.microsoft.com/office/drawing/2014/main" id="{B04E31FD-4CC4-F343-8285-AB59EA8056D4}"/>
              </a:ext>
            </a:extLst>
          </p:cNvPr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536" name="Rectangle 535">
              <a:extLst>
                <a:ext uri="{FF2B5EF4-FFF2-40B4-BE49-F238E27FC236}">
                  <a16:creationId xmlns:a16="http://schemas.microsoft.com/office/drawing/2014/main" id="{72EBF636-B92F-EC4C-AA9F-BA4AC613062E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7" name="Rectangle 536">
              <a:extLst>
                <a:ext uri="{FF2B5EF4-FFF2-40B4-BE49-F238E27FC236}">
                  <a16:creationId xmlns:a16="http://schemas.microsoft.com/office/drawing/2014/main" id="{782D04D2-D552-6547-8BA7-81E72AF7AA4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Oval 537">
              <a:extLst>
                <a:ext uri="{FF2B5EF4-FFF2-40B4-BE49-F238E27FC236}">
                  <a16:creationId xmlns:a16="http://schemas.microsoft.com/office/drawing/2014/main" id="{35895B0D-681D-7B45-B8AE-41607EDC338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>
              <a:extLst>
                <a:ext uri="{FF2B5EF4-FFF2-40B4-BE49-F238E27FC236}">
                  <a16:creationId xmlns:a16="http://schemas.microsoft.com/office/drawing/2014/main" id="{C4B11E4B-4A25-B343-9E11-966F1B0A856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>
              <a:extLst>
                <a:ext uri="{FF2B5EF4-FFF2-40B4-BE49-F238E27FC236}">
                  <a16:creationId xmlns:a16="http://schemas.microsoft.com/office/drawing/2014/main" id="{C88B2577-B28B-5C43-8434-1A03EE3A5BF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Right Triangle 540">
              <a:extLst>
                <a:ext uri="{FF2B5EF4-FFF2-40B4-BE49-F238E27FC236}">
                  <a16:creationId xmlns:a16="http://schemas.microsoft.com/office/drawing/2014/main" id="{5F038A00-D05A-CE4F-9D33-ECF623C7659B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Freeform 541">
              <a:extLst>
                <a:ext uri="{FF2B5EF4-FFF2-40B4-BE49-F238E27FC236}">
                  <a16:creationId xmlns:a16="http://schemas.microsoft.com/office/drawing/2014/main" id="{9EB8DBB3-BBA8-724F-9FC1-432A156EE8A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Oval 542">
              <a:extLst>
                <a:ext uri="{FF2B5EF4-FFF2-40B4-BE49-F238E27FC236}">
                  <a16:creationId xmlns:a16="http://schemas.microsoft.com/office/drawing/2014/main" id="{2C39C30F-9CC9-4C44-84A8-E0CF21E2C91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>
              <a:extLst>
                <a:ext uri="{FF2B5EF4-FFF2-40B4-BE49-F238E27FC236}">
                  <a16:creationId xmlns:a16="http://schemas.microsoft.com/office/drawing/2014/main" id="{008F9D38-C0CE-534A-B57F-585F02BF5D2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>
              <a:extLst>
                <a:ext uri="{FF2B5EF4-FFF2-40B4-BE49-F238E27FC236}">
                  <a16:creationId xmlns:a16="http://schemas.microsoft.com/office/drawing/2014/main" id="{852303C6-F062-5C43-AC73-1CEB776C3E3F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>
              <a:extLst>
                <a:ext uri="{FF2B5EF4-FFF2-40B4-BE49-F238E27FC236}">
                  <a16:creationId xmlns:a16="http://schemas.microsoft.com/office/drawing/2014/main" id="{93DEC369-117B-3045-A2AF-82E45216A642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>
              <a:extLst>
                <a:ext uri="{FF2B5EF4-FFF2-40B4-BE49-F238E27FC236}">
                  <a16:creationId xmlns:a16="http://schemas.microsoft.com/office/drawing/2014/main" id="{148017FB-17B9-7D45-A5A6-38BEE30A596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>
              <a:extLst>
                <a:ext uri="{FF2B5EF4-FFF2-40B4-BE49-F238E27FC236}">
                  <a16:creationId xmlns:a16="http://schemas.microsoft.com/office/drawing/2014/main" id="{E4C9795A-3A74-DF4A-94CA-5BA63668B52A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9" name="Oval 548">
              <a:extLst>
                <a:ext uri="{FF2B5EF4-FFF2-40B4-BE49-F238E27FC236}">
                  <a16:creationId xmlns:a16="http://schemas.microsoft.com/office/drawing/2014/main" id="{1A92363E-A90F-5246-A648-E1568FD6B89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0" name="Oval 549">
              <a:extLst>
                <a:ext uri="{FF2B5EF4-FFF2-40B4-BE49-F238E27FC236}">
                  <a16:creationId xmlns:a16="http://schemas.microsoft.com/office/drawing/2014/main" id="{055D1DF8-6A86-E744-B2D8-5F9CF05956A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1" name="Oval 550">
              <a:extLst>
                <a:ext uri="{FF2B5EF4-FFF2-40B4-BE49-F238E27FC236}">
                  <a16:creationId xmlns:a16="http://schemas.microsoft.com/office/drawing/2014/main" id="{6ECA7591-8485-C74A-8CC6-6DA5966F4E0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Oval 551">
              <a:extLst>
                <a:ext uri="{FF2B5EF4-FFF2-40B4-BE49-F238E27FC236}">
                  <a16:creationId xmlns:a16="http://schemas.microsoft.com/office/drawing/2014/main" id="{F75D5EF8-BBB3-7E40-9FD6-5D6BB3699C1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3" name="Oval 552">
              <a:extLst>
                <a:ext uri="{FF2B5EF4-FFF2-40B4-BE49-F238E27FC236}">
                  <a16:creationId xmlns:a16="http://schemas.microsoft.com/office/drawing/2014/main" id="{BA2BA600-63B1-A645-86CD-697CAE18D5D8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4" name="Oval 553">
              <a:extLst>
                <a:ext uri="{FF2B5EF4-FFF2-40B4-BE49-F238E27FC236}">
                  <a16:creationId xmlns:a16="http://schemas.microsoft.com/office/drawing/2014/main" id="{36047F07-C364-5149-912F-D5A91398315C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5" name="Oval 554">
              <a:extLst>
                <a:ext uri="{FF2B5EF4-FFF2-40B4-BE49-F238E27FC236}">
                  <a16:creationId xmlns:a16="http://schemas.microsoft.com/office/drawing/2014/main" id="{DA293D34-9C2A-9045-8FB8-1B6304D40BB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6" name="Oval 555">
              <a:extLst>
                <a:ext uri="{FF2B5EF4-FFF2-40B4-BE49-F238E27FC236}">
                  <a16:creationId xmlns:a16="http://schemas.microsoft.com/office/drawing/2014/main" id="{FE2208AF-112E-FD4A-84DF-CDC9B659A41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7" name="Oval 556">
              <a:extLst>
                <a:ext uri="{FF2B5EF4-FFF2-40B4-BE49-F238E27FC236}">
                  <a16:creationId xmlns:a16="http://schemas.microsoft.com/office/drawing/2014/main" id="{1C7E5FC8-1A49-504E-9E52-FB065D980D7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8" name="Oval 557">
              <a:extLst>
                <a:ext uri="{FF2B5EF4-FFF2-40B4-BE49-F238E27FC236}">
                  <a16:creationId xmlns:a16="http://schemas.microsoft.com/office/drawing/2014/main" id="{CD80BD46-1959-7343-BD26-B760F93010D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9" name="Oval 558">
              <a:extLst>
                <a:ext uri="{FF2B5EF4-FFF2-40B4-BE49-F238E27FC236}">
                  <a16:creationId xmlns:a16="http://schemas.microsoft.com/office/drawing/2014/main" id="{43BA0C47-E29F-EA42-82DE-09F25B2D44B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0" name="Oval 559">
              <a:extLst>
                <a:ext uri="{FF2B5EF4-FFF2-40B4-BE49-F238E27FC236}">
                  <a16:creationId xmlns:a16="http://schemas.microsoft.com/office/drawing/2014/main" id="{123024F8-5EE1-0F43-86CD-0CF231E3330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1" name="Oval 560">
              <a:extLst>
                <a:ext uri="{FF2B5EF4-FFF2-40B4-BE49-F238E27FC236}">
                  <a16:creationId xmlns:a16="http://schemas.microsoft.com/office/drawing/2014/main" id="{F591A5EC-B5C2-7645-BA13-A2C87BD4ACB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2" name="Oval 561">
              <a:extLst>
                <a:ext uri="{FF2B5EF4-FFF2-40B4-BE49-F238E27FC236}">
                  <a16:creationId xmlns:a16="http://schemas.microsoft.com/office/drawing/2014/main" id="{AAB32D8A-9820-9441-BC79-7FEA50B23B7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3" name="Oval 562">
              <a:extLst>
                <a:ext uri="{FF2B5EF4-FFF2-40B4-BE49-F238E27FC236}">
                  <a16:creationId xmlns:a16="http://schemas.microsoft.com/office/drawing/2014/main" id="{79B043CA-CEB2-2E41-8ECB-FF863C6EBA7C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4" name="Oval 563">
              <a:extLst>
                <a:ext uri="{FF2B5EF4-FFF2-40B4-BE49-F238E27FC236}">
                  <a16:creationId xmlns:a16="http://schemas.microsoft.com/office/drawing/2014/main" id="{9313A678-74A6-CF43-A7C2-36D694E8467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5" name="Oval 564">
              <a:extLst>
                <a:ext uri="{FF2B5EF4-FFF2-40B4-BE49-F238E27FC236}">
                  <a16:creationId xmlns:a16="http://schemas.microsoft.com/office/drawing/2014/main" id="{606699DA-56D7-1E44-A653-4EBE88EC7F7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6" name="Oval 565">
              <a:extLst>
                <a:ext uri="{FF2B5EF4-FFF2-40B4-BE49-F238E27FC236}">
                  <a16:creationId xmlns:a16="http://schemas.microsoft.com/office/drawing/2014/main" id="{DD25EECC-92C3-394A-9ACC-4DB980A2BBF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7" name="Oval 566">
              <a:extLst>
                <a:ext uri="{FF2B5EF4-FFF2-40B4-BE49-F238E27FC236}">
                  <a16:creationId xmlns:a16="http://schemas.microsoft.com/office/drawing/2014/main" id="{8C1844E7-70D2-0C48-8219-51B9747D3269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8" name="Oval 567">
              <a:extLst>
                <a:ext uri="{FF2B5EF4-FFF2-40B4-BE49-F238E27FC236}">
                  <a16:creationId xmlns:a16="http://schemas.microsoft.com/office/drawing/2014/main" id="{8CF45586-59A4-8C44-B8C7-BDE0C870969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9" name="Oval 568">
              <a:extLst>
                <a:ext uri="{FF2B5EF4-FFF2-40B4-BE49-F238E27FC236}">
                  <a16:creationId xmlns:a16="http://schemas.microsoft.com/office/drawing/2014/main" id="{739A448B-0520-3F40-8381-8E6F0F755CC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0" name="Oval 569">
              <a:extLst>
                <a:ext uri="{FF2B5EF4-FFF2-40B4-BE49-F238E27FC236}">
                  <a16:creationId xmlns:a16="http://schemas.microsoft.com/office/drawing/2014/main" id="{AB8B0CC9-DF9C-7E48-9DC7-5367D8E42BEB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1" name="Oval 570">
              <a:extLst>
                <a:ext uri="{FF2B5EF4-FFF2-40B4-BE49-F238E27FC236}">
                  <a16:creationId xmlns:a16="http://schemas.microsoft.com/office/drawing/2014/main" id="{9819B1DA-8B65-2D4C-A197-ABF63ED82C9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2" name="Oval 571">
              <a:extLst>
                <a:ext uri="{FF2B5EF4-FFF2-40B4-BE49-F238E27FC236}">
                  <a16:creationId xmlns:a16="http://schemas.microsoft.com/office/drawing/2014/main" id="{0A211D3D-F7F6-4D44-B637-4D943627C1C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3" name="Oval 572">
              <a:extLst>
                <a:ext uri="{FF2B5EF4-FFF2-40B4-BE49-F238E27FC236}">
                  <a16:creationId xmlns:a16="http://schemas.microsoft.com/office/drawing/2014/main" id="{477B73D3-13D8-0142-BEF4-BEB6D93108D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4" name="Oval 573">
              <a:extLst>
                <a:ext uri="{FF2B5EF4-FFF2-40B4-BE49-F238E27FC236}">
                  <a16:creationId xmlns:a16="http://schemas.microsoft.com/office/drawing/2014/main" id="{E395EF6E-CB9E-C641-AE82-1C96040E1AB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5" name="Oval 574">
              <a:extLst>
                <a:ext uri="{FF2B5EF4-FFF2-40B4-BE49-F238E27FC236}">
                  <a16:creationId xmlns:a16="http://schemas.microsoft.com/office/drawing/2014/main" id="{C02299B5-EF0B-5B47-9087-D44259A22CB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76" name="Group 575">
            <a:extLst>
              <a:ext uri="{FF2B5EF4-FFF2-40B4-BE49-F238E27FC236}">
                <a16:creationId xmlns:a16="http://schemas.microsoft.com/office/drawing/2014/main" id="{54915869-23C7-5140-A2A9-C2475CB05F7A}"/>
              </a:ext>
            </a:extLst>
          </p:cNvPr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577" name="Rectangle 576">
              <a:extLst>
                <a:ext uri="{FF2B5EF4-FFF2-40B4-BE49-F238E27FC236}">
                  <a16:creationId xmlns:a16="http://schemas.microsoft.com/office/drawing/2014/main" id="{3E6D9688-BD57-6F45-A659-365CCDD07ED5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8" name="Rectangle 577">
              <a:extLst>
                <a:ext uri="{FF2B5EF4-FFF2-40B4-BE49-F238E27FC236}">
                  <a16:creationId xmlns:a16="http://schemas.microsoft.com/office/drawing/2014/main" id="{F91B3B48-991F-914C-877C-DDE26CB5747E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9" name="Oval 578">
              <a:extLst>
                <a:ext uri="{FF2B5EF4-FFF2-40B4-BE49-F238E27FC236}">
                  <a16:creationId xmlns:a16="http://schemas.microsoft.com/office/drawing/2014/main" id="{350EF16B-554B-7141-8B10-A02FEE6006F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0" name="Oval 579">
              <a:extLst>
                <a:ext uri="{FF2B5EF4-FFF2-40B4-BE49-F238E27FC236}">
                  <a16:creationId xmlns:a16="http://schemas.microsoft.com/office/drawing/2014/main" id="{1CA93522-438E-B445-BCF6-FC538AEC34FF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1" name="Oval 580">
              <a:extLst>
                <a:ext uri="{FF2B5EF4-FFF2-40B4-BE49-F238E27FC236}">
                  <a16:creationId xmlns:a16="http://schemas.microsoft.com/office/drawing/2014/main" id="{845935DD-B97B-B744-833D-7977307B4C1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2" name="Right Triangle 581">
              <a:extLst>
                <a:ext uri="{FF2B5EF4-FFF2-40B4-BE49-F238E27FC236}">
                  <a16:creationId xmlns:a16="http://schemas.microsoft.com/office/drawing/2014/main" id="{7CB0E54F-376F-574A-9D96-B1646A7EE9E0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3" name="Freeform 582">
              <a:extLst>
                <a:ext uri="{FF2B5EF4-FFF2-40B4-BE49-F238E27FC236}">
                  <a16:creationId xmlns:a16="http://schemas.microsoft.com/office/drawing/2014/main" id="{81C3C52A-5F55-2F47-A051-E79934409B8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4" name="Oval 583">
              <a:extLst>
                <a:ext uri="{FF2B5EF4-FFF2-40B4-BE49-F238E27FC236}">
                  <a16:creationId xmlns:a16="http://schemas.microsoft.com/office/drawing/2014/main" id="{62E85167-FF89-A043-9B76-1E1B606B6365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5" name="Oval 584">
              <a:extLst>
                <a:ext uri="{FF2B5EF4-FFF2-40B4-BE49-F238E27FC236}">
                  <a16:creationId xmlns:a16="http://schemas.microsoft.com/office/drawing/2014/main" id="{3E963ECA-B306-D940-A04A-927F4C4A99C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6" name="Oval 585">
              <a:extLst>
                <a:ext uri="{FF2B5EF4-FFF2-40B4-BE49-F238E27FC236}">
                  <a16:creationId xmlns:a16="http://schemas.microsoft.com/office/drawing/2014/main" id="{EBB84506-35C1-DE49-B103-EE2FA41A1BA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Oval 586">
              <a:extLst>
                <a:ext uri="{FF2B5EF4-FFF2-40B4-BE49-F238E27FC236}">
                  <a16:creationId xmlns:a16="http://schemas.microsoft.com/office/drawing/2014/main" id="{E1DB3B89-803F-8744-9088-9B0957A92724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587">
              <a:extLst>
                <a:ext uri="{FF2B5EF4-FFF2-40B4-BE49-F238E27FC236}">
                  <a16:creationId xmlns:a16="http://schemas.microsoft.com/office/drawing/2014/main" id="{D7A0C5D0-CB6F-E043-86B8-36107A348ECF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588">
              <a:extLst>
                <a:ext uri="{FF2B5EF4-FFF2-40B4-BE49-F238E27FC236}">
                  <a16:creationId xmlns:a16="http://schemas.microsoft.com/office/drawing/2014/main" id="{CB459972-CC53-EA43-BD18-D72C2BD53292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589">
              <a:extLst>
                <a:ext uri="{FF2B5EF4-FFF2-40B4-BE49-F238E27FC236}">
                  <a16:creationId xmlns:a16="http://schemas.microsoft.com/office/drawing/2014/main" id="{8068D73D-78F6-4A40-BADF-679AC7C4D391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Oval 590">
              <a:extLst>
                <a:ext uri="{FF2B5EF4-FFF2-40B4-BE49-F238E27FC236}">
                  <a16:creationId xmlns:a16="http://schemas.microsoft.com/office/drawing/2014/main" id="{09521658-70E5-AC4D-AA35-D1A163394B7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Oval 591">
              <a:extLst>
                <a:ext uri="{FF2B5EF4-FFF2-40B4-BE49-F238E27FC236}">
                  <a16:creationId xmlns:a16="http://schemas.microsoft.com/office/drawing/2014/main" id="{D0D587DC-23AE-8843-BC39-638209C8E60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592">
              <a:extLst>
                <a:ext uri="{FF2B5EF4-FFF2-40B4-BE49-F238E27FC236}">
                  <a16:creationId xmlns:a16="http://schemas.microsoft.com/office/drawing/2014/main" id="{D2BD3D4E-FE47-8842-8505-F9D34843CFBF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593">
              <a:extLst>
                <a:ext uri="{FF2B5EF4-FFF2-40B4-BE49-F238E27FC236}">
                  <a16:creationId xmlns:a16="http://schemas.microsoft.com/office/drawing/2014/main" id="{06EB6AE4-B50B-F549-BBAB-EC119B775E2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594">
              <a:extLst>
                <a:ext uri="{FF2B5EF4-FFF2-40B4-BE49-F238E27FC236}">
                  <a16:creationId xmlns:a16="http://schemas.microsoft.com/office/drawing/2014/main" id="{A5B1CAED-7D5A-DB46-BA1F-6725D25DCF4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595">
              <a:extLst>
                <a:ext uri="{FF2B5EF4-FFF2-40B4-BE49-F238E27FC236}">
                  <a16:creationId xmlns:a16="http://schemas.microsoft.com/office/drawing/2014/main" id="{5E1B427D-DADD-B340-B8FF-635CB7828E2F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596">
              <a:extLst>
                <a:ext uri="{FF2B5EF4-FFF2-40B4-BE49-F238E27FC236}">
                  <a16:creationId xmlns:a16="http://schemas.microsoft.com/office/drawing/2014/main" id="{145CC635-D8DA-B442-A604-12812B470044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597">
              <a:extLst>
                <a:ext uri="{FF2B5EF4-FFF2-40B4-BE49-F238E27FC236}">
                  <a16:creationId xmlns:a16="http://schemas.microsoft.com/office/drawing/2014/main" id="{EB379F25-A67A-E746-B3FE-BB854B1C93D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598">
              <a:extLst>
                <a:ext uri="{FF2B5EF4-FFF2-40B4-BE49-F238E27FC236}">
                  <a16:creationId xmlns:a16="http://schemas.microsoft.com/office/drawing/2014/main" id="{6565C488-4552-B24C-A559-0E073B6CD612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599">
              <a:extLst>
                <a:ext uri="{FF2B5EF4-FFF2-40B4-BE49-F238E27FC236}">
                  <a16:creationId xmlns:a16="http://schemas.microsoft.com/office/drawing/2014/main" id="{78F64150-C3F2-484A-9D80-5F588DF0653E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600">
              <a:extLst>
                <a:ext uri="{FF2B5EF4-FFF2-40B4-BE49-F238E27FC236}">
                  <a16:creationId xmlns:a16="http://schemas.microsoft.com/office/drawing/2014/main" id="{355BCD75-7DDD-9549-97F3-18C8B654C52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601">
              <a:extLst>
                <a:ext uri="{FF2B5EF4-FFF2-40B4-BE49-F238E27FC236}">
                  <a16:creationId xmlns:a16="http://schemas.microsoft.com/office/drawing/2014/main" id="{688A4BC7-0E3E-CC48-8B6C-FB38851CA2CA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602">
              <a:extLst>
                <a:ext uri="{FF2B5EF4-FFF2-40B4-BE49-F238E27FC236}">
                  <a16:creationId xmlns:a16="http://schemas.microsoft.com/office/drawing/2014/main" id="{0D7391B1-8B37-5E41-9ACB-811C6F0CB3F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603">
              <a:extLst>
                <a:ext uri="{FF2B5EF4-FFF2-40B4-BE49-F238E27FC236}">
                  <a16:creationId xmlns:a16="http://schemas.microsoft.com/office/drawing/2014/main" id="{EE353956-0A3D-DC4E-B02F-0D85FC10DC90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604">
              <a:extLst>
                <a:ext uri="{FF2B5EF4-FFF2-40B4-BE49-F238E27FC236}">
                  <a16:creationId xmlns:a16="http://schemas.microsoft.com/office/drawing/2014/main" id="{1859D7F5-50B0-3248-989D-6D7D95746301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605">
              <a:extLst>
                <a:ext uri="{FF2B5EF4-FFF2-40B4-BE49-F238E27FC236}">
                  <a16:creationId xmlns:a16="http://schemas.microsoft.com/office/drawing/2014/main" id="{CCB9E094-AA29-7C4A-9269-B086F025494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606">
              <a:extLst>
                <a:ext uri="{FF2B5EF4-FFF2-40B4-BE49-F238E27FC236}">
                  <a16:creationId xmlns:a16="http://schemas.microsoft.com/office/drawing/2014/main" id="{0FB0A206-5777-5541-B7CB-9FAFCEE8D5C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607">
              <a:extLst>
                <a:ext uri="{FF2B5EF4-FFF2-40B4-BE49-F238E27FC236}">
                  <a16:creationId xmlns:a16="http://schemas.microsoft.com/office/drawing/2014/main" id="{8EB35A6E-70A7-8C4E-90BC-0FAFBB86272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608">
              <a:extLst>
                <a:ext uri="{FF2B5EF4-FFF2-40B4-BE49-F238E27FC236}">
                  <a16:creationId xmlns:a16="http://schemas.microsoft.com/office/drawing/2014/main" id="{F1C0636B-5497-4244-B80C-0FA86F9C4D67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609">
              <a:extLst>
                <a:ext uri="{FF2B5EF4-FFF2-40B4-BE49-F238E27FC236}">
                  <a16:creationId xmlns:a16="http://schemas.microsoft.com/office/drawing/2014/main" id="{1A58C3CB-772A-7E4C-8D0F-D9985424943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610">
              <a:extLst>
                <a:ext uri="{FF2B5EF4-FFF2-40B4-BE49-F238E27FC236}">
                  <a16:creationId xmlns:a16="http://schemas.microsoft.com/office/drawing/2014/main" id="{AFB3BEB3-E501-C14A-ADBA-7A2949E4310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611">
              <a:extLst>
                <a:ext uri="{FF2B5EF4-FFF2-40B4-BE49-F238E27FC236}">
                  <a16:creationId xmlns:a16="http://schemas.microsoft.com/office/drawing/2014/main" id="{82495D40-6FD5-1541-ABA3-1BA6DAB6259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612">
              <a:extLst>
                <a:ext uri="{FF2B5EF4-FFF2-40B4-BE49-F238E27FC236}">
                  <a16:creationId xmlns:a16="http://schemas.microsoft.com/office/drawing/2014/main" id="{4F4DD17B-92E6-E34F-A2AB-70C54CBF5467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613">
              <a:extLst>
                <a:ext uri="{FF2B5EF4-FFF2-40B4-BE49-F238E27FC236}">
                  <a16:creationId xmlns:a16="http://schemas.microsoft.com/office/drawing/2014/main" id="{C16AF237-D835-7240-9DAA-8A14F73D058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614">
              <a:extLst>
                <a:ext uri="{FF2B5EF4-FFF2-40B4-BE49-F238E27FC236}">
                  <a16:creationId xmlns:a16="http://schemas.microsoft.com/office/drawing/2014/main" id="{97C96850-D633-FA46-A908-359EF1D369F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615">
              <a:extLst>
                <a:ext uri="{FF2B5EF4-FFF2-40B4-BE49-F238E27FC236}">
                  <a16:creationId xmlns:a16="http://schemas.microsoft.com/office/drawing/2014/main" id="{8C7FF639-5129-B740-A259-AA28E5AA2EE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617" name="Picture 616">
            <a:extLst>
              <a:ext uri="{FF2B5EF4-FFF2-40B4-BE49-F238E27FC236}">
                <a16:creationId xmlns:a16="http://schemas.microsoft.com/office/drawing/2014/main" id="{18DF62D1-6309-A04A-B870-F609A806CD2A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498710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7" name="Picture 35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318" y="2723180"/>
            <a:ext cx="4664626" cy="3648711"/>
          </a:xfrm>
          <a:prstGeom prst="rect">
            <a:avLst/>
          </a:prstGeom>
        </p:spPr>
      </p:pic>
      <p:pic>
        <p:nvPicPr>
          <p:cNvPr id="67" name="Picture 6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86039" y="246500"/>
            <a:ext cx="3524241" cy="2756692"/>
          </a:xfrm>
          <a:prstGeom prst="rect">
            <a:avLst/>
          </a:prstGeom>
        </p:spPr>
      </p:pic>
      <p:pic>
        <p:nvPicPr>
          <p:cNvPr id="68" name="Picture 67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60147" y="236549"/>
            <a:ext cx="3768526" cy="2824733"/>
          </a:xfrm>
          <a:prstGeom prst="rect">
            <a:avLst/>
          </a:prstGeom>
        </p:spPr>
      </p:pic>
      <p:sp>
        <p:nvSpPr>
          <p:cNvPr id="116" name="TextBox 115"/>
          <p:cNvSpPr txBox="1"/>
          <p:nvPr/>
        </p:nvSpPr>
        <p:spPr>
          <a:xfrm>
            <a:off x="5639450" y="4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area</a:t>
            </a:r>
          </a:p>
        </p:txBody>
      </p:sp>
      <p:sp>
        <p:nvSpPr>
          <p:cNvPr id="117" name="TextBox 116"/>
          <p:cNvSpPr txBox="1"/>
          <p:nvPr/>
        </p:nvSpPr>
        <p:spPr>
          <a:xfrm>
            <a:off x="9134456" y="24328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sp>
        <p:nvSpPr>
          <p:cNvPr id="118" name="TextBox 117"/>
          <p:cNvSpPr txBox="1"/>
          <p:nvPr/>
        </p:nvSpPr>
        <p:spPr>
          <a:xfrm>
            <a:off x="5428860" y="1654824"/>
            <a:ext cx="20800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</a:p>
        </p:txBody>
      </p:sp>
      <p:sp>
        <p:nvSpPr>
          <p:cNvPr id="119" name="TextBox 118"/>
          <p:cNvSpPr txBox="1"/>
          <p:nvPr/>
        </p:nvSpPr>
        <p:spPr>
          <a:xfrm>
            <a:off x="9267195" y="913846"/>
            <a:ext cx="163867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err="1">
                <a:solidFill>
                  <a:schemeClr val="bg1"/>
                </a:solidFill>
                <a:latin typeface="Avenir Book"/>
                <a:cs typeface="Avenir Book"/>
              </a:rPr>
              <a:t>ToF</a:t>
            </a:r>
            <a:r>
              <a:rPr lang="en-US" sz="1400" dirty="0">
                <a:solidFill>
                  <a:schemeClr val="bg1"/>
                </a:solidFill>
                <a:latin typeface="Avenir Book"/>
                <a:cs typeface="Avenir Book"/>
              </a:rPr>
              <a:t> of the </a:t>
            </a:r>
          </a:p>
          <a:p>
            <a:pPr algn="ctr"/>
            <a:r>
              <a:rPr lang="en-US" sz="1400" dirty="0">
                <a:solidFill>
                  <a:schemeClr val="bg1"/>
                </a:solidFill>
                <a:latin typeface="Avenir Book"/>
                <a:cs typeface="Avenir Book"/>
              </a:rPr>
              <a:t>reflected intensity</a:t>
            </a:r>
          </a:p>
        </p:txBody>
      </p:sp>
      <p:sp>
        <p:nvSpPr>
          <p:cNvPr id="120" name="TextBox 119"/>
          <p:cNvSpPr txBox="1"/>
          <p:nvPr/>
        </p:nvSpPr>
        <p:spPr>
          <a:xfrm>
            <a:off x="10968122" y="2669396"/>
            <a:ext cx="11553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(or </a:t>
            </a:r>
            <a:r>
              <a:rPr lang="en-US" dirty="0">
                <a:latin typeface="Symbol" charset="2"/>
                <a:cs typeface="Symbol" charset="2"/>
              </a:rPr>
              <a:t>l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46" name="Straight Arrow Connector 45"/>
          <p:cNvCxnSpPr/>
          <p:nvPr/>
        </p:nvCxnSpPr>
        <p:spPr>
          <a:xfrm>
            <a:off x="10905865" y="393660"/>
            <a:ext cx="3140" cy="267245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/>
        </p:nvCxnSpPr>
        <p:spPr>
          <a:xfrm>
            <a:off x="9283090" y="393660"/>
            <a:ext cx="2677" cy="2637074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1" name="TextBox 50"/>
          <p:cNvSpPr txBox="1"/>
          <p:nvPr/>
        </p:nvSpPr>
        <p:spPr>
          <a:xfrm>
            <a:off x="9021000" y="3032914"/>
            <a:ext cx="10775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6ms (2Å)</a:t>
            </a:r>
          </a:p>
        </p:txBody>
      </p:sp>
      <p:sp>
        <p:nvSpPr>
          <p:cNvPr id="52" name="TextBox 51"/>
          <p:cNvSpPr txBox="1"/>
          <p:nvPr/>
        </p:nvSpPr>
        <p:spPr>
          <a:xfrm>
            <a:off x="10510552" y="3027151"/>
            <a:ext cx="12057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latin typeface="Avenir Book"/>
                <a:cs typeface="Avenir Book"/>
              </a:rPr>
              <a:t>20ms (6Å</a:t>
            </a:r>
            <a:r>
              <a:rPr lang="en-US" dirty="0">
                <a:latin typeface="Avenir Book"/>
                <a:cs typeface="Avenir Book"/>
              </a:rPr>
              <a:t>)</a:t>
            </a:r>
          </a:p>
        </p:txBody>
      </p:sp>
      <p:sp>
        <p:nvSpPr>
          <p:cNvPr id="83" name="Rettangolo 38"/>
          <p:cNvSpPr/>
          <p:nvPr/>
        </p:nvSpPr>
        <p:spPr>
          <a:xfrm flipV="1">
            <a:off x="7295703" y="3153931"/>
            <a:ext cx="1515142" cy="140679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9" name="TextBox 68"/>
          <p:cNvSpPr txBox="1"/>
          <p:nvPr/>
        </p:nvSpPr>
        <p:spPr>
          <a:xfrm>
            <a:off x="5624185" y="825451"/>
            <a:ext cx="15586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Background</a:t>
            </a:r>
          </a:p>
        </p:txBody>
      </p:sp>
      <p:sp>
        <p:nvSpPr>
          <p:cNvPr id="70" name="TextBox 69"/>
          <p:cNvSpPr txBox="1"/>
          <p:nvPr/>
        </p:nvSpPr>
        <p:spPr>
          <a:xfrm rot="16200000">
            <a:off x="8247959" y="960504"/>
            <a:ext cx="15586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Background</a:t>
            </a:r>
          </a:p>
        </p:txBody>
      </p:sp>
      <p:sp>
        <p:nvSpPr>
          <p:cNvPr id="54" name="Rectangle 53"/>
          <p:cNvSpPr/>
          <p:nvPr/>
        </p:nvSpPr>
        <p:spPr>
          <a:xfrm>
            <a:off x="8613631" y="456317"/>
            <a:ext cx="2415876" cy="2240464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5" name="Rectangle 54"/>
          <p:cNvSpPr/>
          <p:nvPr/>
        </p:nvSpPr>
        <p:spPr>
          <a:xfrm>
            <a:off x="4999723" y="477727"/>
            <a:ext cx="2663269" cy="2257725"/>
          </a:xfrm>
          <a:prstGeom prst="rect">
            <a:avLst/>
          </a:prstGeom>
          <a:noFill/>
          <a:ln w="635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pic>
        <p:nvPicPr>
          <p:cNvPr id="56" name="Picture 55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25508" y="3256832"/>
            <a:ext cx="3823834" cy="2866190"/>
          </a:xfrm>
          <a:prstGeom prst="rect">
            <a:avLst/>
          </a:prstGeom>
        </p:spPr>
      </p:pic>
      <p:sp>
        <p:nvSpPr>
          <p:cNvPr id="57" name="Rectangle 56"/>
          <p:cNvSpPr/>
          <p:nvPr/>
        </p:nvSpPr>
        <p:spPr>
          <a:xfrm>
            <a:off x="4999722" y="3490161"/>
            <a:ext cx="2663269" cy="2307032"/>
          </a:xfrm>
          <a:prstGeom prst="rect">
            <a:avLst/>
          </a:prstGeom>
          <a:noFill/>
          <a:ln w="63500">
            <a:solidFill>
              <a:srgbClr val="5CDA38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8" name="Rectangle 57"/>
          <p:cNvSpPr/>
          <p:nvPr/>
        </p:nvSpPr>
        <p:spPr>
          <a:xfrm>
            <a:off x="9341527" y="497720"/>
            <a:ext cx="1628032" cy="2171676"/>
          </a:xfrm>
          <a:prstGeom prst="rect">
            <a:avLst/>
          </a:prstGeom>
          <a:noFill/>
          <a:ln w="63500">
            <a:solidFill>
              <a:srgbClr val="5CDA38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59" name="TextBox 58"/>
          <p:cNvSpPr txBox="1"/>
          <p:nvPr/>
        </p:nvSpPr>
        <p:spPr>
          <a:xfrm>
            <a:off x="4734875" y="3152514"/>
            <a:ext cx="34050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5CDA38"/>
                </a:solidFill>
                <a:latin typeface="Avenir Book"/>
                <a:cs typeface="Avenir Book"/>
              </a:rPr>
              <a:t>Gating between 6ms and 20ms</a:t>
            </a:r>
          </a:p>
        </p:txBody>
      </p:sp>
      <p:sp>
        <p:nvSpPr>
          <p:cNvPr id="60" name="Rettangolo 47"/>
          <p:cNvSpPr/>
          <p:nvPr/>
        </p:nvSpPr>
        <p:spPr>
          <a:xfrm>
            <a:off x="8586802" y="2370905"/>
            <a:ext cx="268019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t-IT" sz="1400" b="1" dirty="0">
                <a:solidFill>
                  <a:srgbClr val="5CDA38"/>
                </a:solidFill>
                <a:latin typeface="Avenir Book" charset="0"/>
                <a:ea typeface="Avenir Book" charset="0"/>
                <a:cs typeface="Avenir Book" charset="0"/>
              </a:rPr>
              <a:t>0.5      2                              6Å</a:t>
            </a:r>
          </a:p>
        </p:txBody>
      </p:sp>
      <p:sp>
        <p:nvSpPr>
          <p:cNvPr id="358" name="Rettangolo 47"/>
          <p:cNvSpPr/>
          <p:nvPr/>
        </p:nvSpPr>
        <p:spPr>
          <a:xfrm>
            <a:off x="4839385" y="2890689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59" name="Rettangolo 47"/>
          <p:cNvSpPr/>
          <p:nvPr/>
        </p:nvSpPr>
        <p:spPr>
          <a:xfrm>
            <a:off x="4839384" y="5962155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60" name="Rettangolo 37">
            <a:extLst>
              <a:ext uri="{FF2B5EF4-FFF2-40B4-BE49-F238E27FC236}">
                <a16:creationId xmlns:a16="http://schemas.microsoft.com/office/drawing/2014/main" id="{CE5E56A4-00ED-7945-9AE3-4BC28F208DF8}"/>
              </a:ext>
            </a:extLst>
          </p:cNvPr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1" name="Rettangolo 37">
            <a:extLst>
              <a:ext uri="{FF2B5EF4-FFF2-40B4-BE49-F238E27FC236}">
                <a16:creationId xmlns:a16="http://schemas.microsoft.com/office/drawing/2014/main" id="{767EE984-E115-AF4A-86C6-E4BCA55DBC15}"/>
              </a:ext>
            </a:extLst>
          </p:cNvPr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2" name="Rettangolo 37">
            <a:extLst>
              <a:ext uri="{FF2B5EF4-FFF2-40B4-BE49-F238E27FC236}">
                <a16:creationId xmlns:a16="http://schemas.microsoft.com/office/drawing/2014/main" id="{6CAFBD83-9FB3-6146-9FBE-CD8F5EC438F2}"/>
              </a:ext>
            </a:extLst>
          </p:cNvPr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3" name="Rettangolo 14">
            <a:extLst>
              <a:ext uri="{FF2B5EF4-FFF2-40B4-BE49-F238E27FC236}">
                <a16:creationId xmlns:a16="http://schemas.microsoft.com/office/drawing/2014/main" id="{F0AB61B1-3E13-2647-A10B-C77C13DA678B}"/>
              </a:ext>
            </a:extLst>
          </p:cNvPr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4" name="Connettore 2 30">
            <a:extLst>
              <a:ext uri="{FF2B5EF4-FFF2-40B4-BE49-F238E27FC236}">
                <a16:creationId xmlns:a16="http://schemas.microsoft.com/office/drawing/2014/main" id="{0DBAA904-76C3-C347-BDD9-75E4513049D3}"/>
              </a:ext>
            </a:extLst>
          </p:cNvPr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5" name="Rettangolo 48">
            <a:extLst>
              <a:ext uri="{FF2B5EF4-FFF2-40B4-BE49-F238E27FC236}">
                <a16:creationId xmlns:a16="http://schemas.microsoft.com/office/drawing/2014/main" id="{DB5BDE4D-1712-7444-B270-7B73BC151524}"/>
              </a:ext>
            </a:extLst>
          </p:cNvPr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6" name="Rettangolo 37">
            <a:extLst>
              <a:ext uri="{FF2B5EF4-FFF2-40B4-BE49-F238E27FC236}">
                <a16:creationId xmlns:a16="http://schemas.microsoft.com/office/drawing/2014/main" id="{690FB3BD-EDB5-BA40-A512-9D890AB6BBB1}"/>
              </a:ext>
            </a:extLst>
          </p:cNvPr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7" name="Rettangolo 34">
            <a:extLst>
              <a:ext uri="{FF2B5EF4-FFF2-40B4-BE49-F238E27FC236}">
                <a16:creationId xmlns:a16="http://schemas.microsoft.com/office/drawing/2014/main" id="{A3F62353-D064-2747-9A26-C1F03172E720}"/>
              </a:ext>
            </a:extLst>
          </p:cNvPr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8" name="Connettore 2 30">
            <a:extLst>
              <a:ext uri="{FF2B5EF4-FFF2-40B4-BE49-F238E27FC236}">
                <a16:creationId xmlns:a16="http://schemas.microsoft.com/office/drawing/2014/main" id="{D4705DBA-B2AA-DD45-BD26-4BD3B791EDCB}"/>
              </a:ext>
            </a:extLst>
          </p:cNvPr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9" name="Rettangolo 38">
            <a:extLst>
              <a:ext uri="{FF2B5EF4-FFF2-40B4-BE49-F238E27FC236}">
                <a16:creationId xmlns:a16="http://schemas.microsoft.com/office/drawing/2014/main" id="{4B58AD29-FC7E-5149-98DC-E97BC03F41D8}"/>
              </a:ext>
            </a:extLst>
          </p:cNvPr>
          <p:cNvSpPr/>
          <p:nvPr/>
        </p:nvSpPr>
        <p:spPr>
          <a:xfrm flipV="1">
            <a:off x="1355790" y="1612466"/>
            <a:ext cx="529502" cy="14558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70" name="Rettangolo 15">
            <a:extLst>
              <a:ext uri="{FF2B5EF4-FFF2-40B4-BE49-F238E27FC236}">
                <a16:creationId xmlns:a16="http://schemas.microsoft.com/office/drawing/2014/main" id="{5B9AEC1F-BE95-1944-BCF7-AB87EC92A755}"/>
              </a:ext>
            </a:extLst>
          </p:cNvPr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71" name="Rettangolo 47">
            <a:extLst>
              <a:ext uri="{FF2B5EF4-FFF2-40B4-BE49-F238E27FC236}">
                <a16:creationId xmlns:a16="http://schemas.microsoft.com/office/drawing/2014/main" id="{D24A6524-1790-C347-8AC7-5726D74B65CF}"/>
              </a:ext>
            </a:extLst>
          </p:cNvPr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72" name="Group 371">
            <a:extLst>
              <a:ext uri="{FF2B5EF4-FFF2-40B4-BE49-F238E27FC236}">
                <a16:creationId xmlns:a16="http://schemas.microsoft.com/office/drawing/2014/main" id="{F0395CBA-1B79-974F-9E6F-07817A5AE883}"/>
              </a:ext>
            </a:extLst>
          </p:cNvPr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73" name="Rectangle 372">
              <a:extLst>
                <a:ext uri="{FF2B5EF4-FFF2-40B4-BE49-F238E27FC236}">
                  <a16:creationId xmlns:a16="http://schemas.microsoft.com/office/drawing/2014/main" id="{03DB38A1-BE16-A442-8BF2-1471190A858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4" name="Rectangle 373">
              <a:extLst>
                <a:ext uri="{FF2B5EF4-FFF2-40B4-BE49-F238E27FC236}">
                  <a16:creationId xmlns:a16="http://schemas.microsoft.com/office/drawing/2014/main" id="{727CC8B6-5BA8-B242-BF0F-0207905AFB9C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5" name="Oval 374">
              <a:extLst>
                <a:ext uri="{FF2B5EF4-FFF2-40B4-BE49-F238E27FC236}">
                  <a16:creationId xmlns:a16="http://schemas.microsoft.com/office/drawing/2014/main" id="{53396A72-FDD9-7E4F-83CE-6FDAC702E33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6" name="Oval 375">
              <a:extLst>
                <a:ext uri="{FF2B5EF4-FFF2-40B4-BE49-F238E27FC236}">
                  <a16:creationId xmlns:a16="http://schemas.microsoft.com/office/drawing/2014/main" id="{DACBC9A4-E95C-1C44-AADC-19E45B26702F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7" name="Oval 376">
              <a:extLst>
                <a:ext uri="{FF2B5EF4-FFF2-40B4-BE49-F238E27FC236}">
                  <a16:creationId xmlns:a16="http://schemas.microsoft.com/office/drawing/2014/main" id="{0D8BD7F4-577E-C24A-BAAD-0C56FAAA320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8" name="Right Triangle 377">
              <a:extLst>
                <a:ext uri="{FF2B5EF4-FFF2-40B4-BE49-F238E27FC236}">
                  <a16:creationId xmlns:a16="http://schemas.microsoft.com/office/drawing/2014/main" id="{F6B4F0F7-2DA0-144A-BB9A-46EC6C9B432B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9" name="Freeform 378">
              <a:extLst>
                <a:ext uri="{FF2B5EF4-FFF2-40B4-BE49-F238E27FC236}">
                  <a16:creationId xmlns:a16="http://schemas.microsoft.com/office/drawing/2014/main" id="{32FDAD5A-2379-F94E-A9C1-211F262CCF8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0" name="Oval 379">
              <a:extLst>
                <a:ext uri="{FF2B5EF4-FFF2-40B4-BE49-F238E27FC236}">
                  <a16:creationId xmlns:a16="http://schemas.microsoft.com/office/drawing/2014/main" id="{FC9D413F-202B-4841-832D-25BD62EEE56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1" name="Oval 380">
              <a:extLst>
                <a:ext uri="{FF2B5EF4-FFF2-40B4-BE49-F238E27FC236}">
                  <a16:creationId xmlns:a16="http://schemas.microsoft.com/office/drawing/2014/main" id="{304135EA-473D-684C-A15E-719C49DBD54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Oval 381">
              <a:extLst>
                <a:ext uri="{FF2B5EF4-FFF2-40B4-BE49-F238E27FC236}">
                  <a16:creationId xmlns:a16="http://schemas.microsoft.com/office/drawing/2014/main" id="{1F366CCF-8678-F342-98C6-0FE1833AF40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>
              <a:extLst>
                <a:ext uri="{FF2B5EF4-FFF2-40B4-BE49-F238E27FC236}">
                  <a16:creationId xmlns:a16="http://schemas.microsoft.com/office/drawing/2014/main" id="{94C97B4A-9761-6841-91CC-EF76BAB89D6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383">
              <a:extLst>
                <a:ext uri="{FF2B5EF4-FFF2-40B4-BE49-F238E27FC236}">
                  <a16:creationId xmlns:a16="http://schemas.microsoft.com/office/drawing/2014/main" id="{975B3965-60EA-4D47-B2C9-70909D356D85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384">
              <a:extLst>
                <a:ext uri="{FF2B5EF4-FFF2-40B4-BE49-F238E27FC236}">
                  <a16:creationId xmlns:a16="http://schemas.microsoft.com/office/drawing/2014/main" id="{ECE8C462-F0F9-FE44-B530-8DC25633053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Oval 385">
              <a:extLst>
                <a:ext uri="{FF2B5EF4-FFF2-40B4-BE49-F238E27FC236}">
                  <a16:creationId xmlns:a16="http://schemas.microsoft.com/office/drawing/2014/main" id="{47811D37-6095-F94B-92AC-CC39791858A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Oval 386">
              <a:extLst>
                <a:ext uri="{FF2B5EF4-FFF2-40B4-BE49-F238E27FC236}">
                  <a16:creationId xmlns:a16="http://schemas.microsoft.com/office/drawing/2014/main" id="{6D2575EE-60AB-E741-83DD-4BC145D0968E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>
              <a:extLst>
                <a:ext uri="{FF2B5EF4-FFF2-40B4-BE49-F238E27FC236}">
                  <a16:creationId xmlns:a16="http://schemas.microsoft.com/office/drawing/2014/main" id="{67F0C401-76B7-5D46-BB88-79E7757FD3A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>
              <a:extLst>
                <a:ext uri="{FF2B5EF4-FFF2-40B4-BE49-F238E27FC236}">
                  <a16:creationId xmlns:a16="http://schemas.microsoft.com/office/drawing/2014/main" id="{ED7C051C-147D-E64F-8BC6-1E2F28189FC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>
              <a:extLst>
                <a:ext uri="{FF2B5EF4-FFF2-40B4-BE49-F238E27FC236}">
                  <a16:creationId xmlns:a16="http://schemas.microsoft.com/office/drawing/2014/main" id="{2DBF0CA5-10B7-7D47-BF8A-787610D6849C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390">
              <a:extLst>
                <a:ext uri="{FF2B5EF4-FFF2-40B4-BE49-F238E27FC236}">
                  <a16:creationId xmlns:a16="http://schemas.microsoft.com/office/drawing/2014/main" id="{F538B204-C39F-C74F-A1E8-9A830C440E6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391">
              <a:extLst>
                <a:ext uri="{FF2B5EF4-FFF2-40B4-BE49-F238E27FC236}">
                  <a16:creationId xmlns:a16="http://schemas.microsoft.com/office/drawing/2014/main" id="{C37A0169-390E-CC45-8FDB-982ABFF1FF0A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>
              <a:extLst>
                <a:ext uri="{FF2B5EF4-FFF2-40B4-BE49-F238E27FC236}">
                  <a16:creationId xmlns:a16="http://schemas.microsoft.com/office/drawing/2014/main" id="{EACB813D-99D4-1D4D-8D2D-0B8F178C163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>
              <a:extLst>
                <a:ext uri="{FF2B5EF4-FFF2-40B4-BE49-F238E27FC236}">
                  <a16:creationId xmlns:a16="http://schemas.microsoft.com/office/drawing/2014/main" id="{54ED3EF0-7B7B-0D4F-B731-CD20E1D8007A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>
              <a:extLst>
                <a:ext uri="{FF2B5EF4-FFF2-40B4-BE49-F238E27FC236}">
                  <a16:creationId xmlns:a16="http://schemas.microsoft.com/office/drawing/2014/main" id="{692FB04C-DE53-EC44-A4E9-60792B0CE4B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>
              <a:extLst>
                <a:ext uri="{FF2B5EF4-FFF2-40B4-BE49-F238E27FC236}">
                  <a16:creationId xmlns:a16="http://schemas.microsoft.com/office/drawing/2014/main" id="{D68BCA20-8DCF-7842-AA26-9D9E6E48930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>
              <a:extLst>
                <a:ext uri="{FF2B5EF4-FFF2-40B4-BE49-F238E27FC236}">
                  <a16:creationId xmlns:a16="http://schemas.microsoft.com/office/drawing/2014/main" id="{AAB72253-A26A-1B4A-A956-2A6B1C4F8D3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>
              <a:extLst>
                <a:ext uri="{FF2B5EF4-FFF2-40B4-BE49-F238E27FC236}">
                  <a16:creationId xmlns:a16="http://schemas.microsoft.com/office/drawing/2014/main" id="{52C65B8C-F7CB-2541-BF79-F08EBDE5971D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>
              <a:extLst>
                <a:ext uri="{FF2B5EF4-FFF2-40B4-BE49-F238E27FC236}">
                  <a16:creationId xmlns:a16="http://schemas.microsoft.com/office/drawing/2014/main" id="{587741AF-7C06-6944-9D92-4ABC81B1ABE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>
              <a:extLst>
                <a:ext uri="{FF2B5EF4-FFF2-40B4-BE49-F238E27FC236}">
                  <a16:creationId xmlns:a16="http://schemas.microsoft.com/office/drawing/2014/main" id="{ABBB376F-0554-8E4B-8EFD-2C9DEFC21782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>
              <a:extLst>
                <a:ext uri="{FF2B5EF4-FFF2-40B4-BE49-F238E27FC236}">
                  <a16:creationId xmlns:a16="http://schemas.microsoft.com/office/drawing/2014/main" id="{9B40589E-3BE5-8C4E-BEB4-825DBCCA34C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>
              <a:extLst>
                <a:ext uri="{FF2B5EF4-FFF2-40B4-BE49-F238E27FC236}">
                  <a16:creationId xmlns:a16="http://schemas.microsoft.com/office/drawing/2014/main" id="{3D0B0059-C554-C246-B08C-3C41A7D607E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>
              <a:extLst>
                <a:ext uri="{FF2B5EF4-FFF2-40B4-BE49-F238E27FC236}">
                  <a16:creationId xmlns:a16="http://schemas.microsoft.com/office/drawing/2014/main" id="{0C42D24C-0B05-8A45-B1DA-2AC687A2F4AF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>
              <a:extLst>
                <a:ext uri="{FF2B5EF4-FFF2-40B4-BE49-F238E27FC236}">
                  <a16:creationId xmlns:a16="http://schemas.microsoft.com/office/drawing/2014/main" id="{16DAF733-5760-CB4E-AC99-ED1559C2DA0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>
              <a:extLst>
                <a:ext uri="{FF2B5EF4-FFF2-40B4-BE49-F238E27FC236}">
                  <a16:creationId xmlns:a16="http://schemas.microsoft.com/office/drawing/2014/main" id="{4CCB2989-B9C2-CA4D-88D7-2986A42DBD2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>
              <a:extLst>
                <a:ext uri="{FF2B5EF4-FFF2-40B4-BE49-F238E27FC236}">
                  <a16:creationId xmlns:a16="http://schemas.microsoft.com/office/drawing/2014/main" id="{D80BC4F4-C177-DD43-9B3C-85748E6F9F78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>
              <a:extLst>
                <a:ext uri="{FF2B5EF4-FFF2-40B4-BE49-F238E27FC236}">
                  <a16:creationId xmlns:a16="http://schemas.microsoft.com/office/drawing/2014/main" id="{800AB393-EDC0-234D-8D1D-000F35E2B253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>
              <a:extLst>
                <a:ext uri="{FF2B5EF4-FFF2-40B4-BE49-F238E27FC236}">
                  <a16:creationId xmlns:a16="http://schemas.microsoft.com/office/drawing/2014/main" id="{41D78565-D11B-0541-ACC8-21F45E6C8532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>
              <a:extLst>
                <a:ext uri="{FF2B5EF4-FFF2-40B4-BE49-F238E27FC236}">
                  <a16:creationId xmlns:a16="http://schemas.microsoft.com/office/drawing/2014/main" id="{A88DCA27-9AC1-4944-9664-9032157ECEE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>
              <a:extLst>
                <a:ext uri="{FF2B5EF4-FFF2-40B4-BE49-F238E27FC236}">
                  <a16:creationId xmlns:a16="http://schemas.microsoft.com/office/drawing/2014/main" id="{508CD8AC-6550-9948-A6F8-E139465686E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>
              <a:extLst>
                <a:ext uri="{FF2B5EF4-FFF2-40B4-BE49-F238E27FC236}">
                  <a16:creationId xmlns:a16="http://schemas.microsoft.com/office/drawing/2014/main" id="{D0A0DC74-471A-A348-9380-6745BFF361B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411">
              <a:extLst>
                <a:ext uri="{FF2B5EF4-FFF2-40B4-BE49-F238E27FC236}">
                  <a16:creationId xmlns:a16="http://schemas.microsoft.com/office/drawing/2014/main" id="{68E68E9B-3B62-B845-86D3-26C5E707417D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13" name="Group 412">
            <a:extLst>
              <a:ext uri="{FF2B5EF4-FFF2-40B4-BE49-F238E27FC236}">
                <a16:creationId xmlns:a16="http://schemas.microsoft.com/office/drawing/2014/main" id="{71D4661B-F077-FA4F-8555-9DC3FB3AE194}"/>
              </a:ext>
            </a:extLst>
          </p:cNvPr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414" name="Rectangle 413">
              <a:extLst>
                <a:ext uri="{FF2B5EF4-FFF2-40B4-BE49-F238E27FC236}">
                  <a16:creationId xmlns:a16="http://schemas.microsoft.com/office/drawing/2014/main" id="{03CE2909-ECF1-7346-BE29-87E29E4E4E1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Rectangle 414">
              <a:extLst>
                <a:ext uri="{FF2B5EF4-FFF2-40B4-BE49-F238E27FC236}">
                  <a16:creationId xmlns:a16="http://schemas.microsoft.com/office/drawing/2014/main" id="{2E3D894A-7074-0A43-828F-EF3FF796F8CC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415">
              <a:extLst>
                <a:ext uri="{FF2B5EF4-FFF2-40B4-BE49-F238E27FC236}">
                  <a16:creationId xmlns:a16="http://schemas.microsoft.com/office/drawing/2014/main" id="{360C0613-CC38-3E4A-A117-734B6D304FC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416">
              <a:extLst>
                <a:ext uri="{FF2B5EF4-FFF2-40B4-BE49-F238E27FC236}">
                  <a16:creationId xmlns:a16="http://schemas.microsoft.com/office/drawing/2014/main" id="{02B7466A-CDFD-1A42-B801-7E7396805844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417">
              <a:extLst>
                <a:ext uri="{FF2B5EF4-FFF2-40B4-BE49-F238E27FC236}">
                  <a16:creationId xmlns:a16="http://schemas.microsoft.com/office/drawing/2014/main" id="{234F6FD8-CF60-574E-913C-18876429421A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Right Triangle 418">
              <a:extLst>
                <a:ext uri="{FF2B5EF4-FFF2-40B4-BE49-F238E27FC236}">
                  <a16:creationId xmlns:a16="http://schemas.microsoft.com/office/drawing/2014/main" id="{0584317B-6420-7B4F-B3B6-86972BC76C1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Freeform 419">
              <a:extLst>
                <a:ext uri="{FF2B5EF4-FFF2-40B4-BE49-F238E27FC236}">
                  <a16:creationId xmlns:a16="http://schemas.microsoft.com/office/drawing/2014/main" id="{3BA12193-74CB-7046-BD0A-D7F301680F9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1" name="Oval 420">
              <a:extLst>
                <a:ext uri="{FF2B5EF4-FFF2-40B4-BE49-F238E27FC236}">
                  <a16:creationId xmlns:a16="http://schemas.microsoft.com/office/drawing/2014/main" id="{537DF8DC-7A6B-9B42-9030-151959C35C4C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2" name="Oval 421">
              <a:extLst>
                <a:ext uri="{FF2B5EF4-FFF2-40B4-BE49-F238E27FC236}">
                  <a16:creationId xmlns:a16="http://schemas.microsoft.com/office/drawing/2014/main" id="{38532CEE-E096-3B42-9BC4-E676376E3752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3" name="Oval 422">
              <a:extLst>
                <a:ext uri="{FF2B5EF4-FFF2-40B4-BE49-F238E27FC236}">
                  <a16:creationId xmlns:a16="http://schemas.microsoft.com/office/drawing/2014/main" id="{D852BCD5-C980-ED48-83AE-1B235A4A4144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4" name="Oval 423">
              <a:extLst>
                <a:ext uri="{FF2B5EF4-FFF2-40B4-BE49-F238E27FC236}">
                  <a16:creationId xmlns:a16="http://schemas.microsoft.com/office/drawing/2014/main" id="{034C93FD-923C-F241-9620-411CC1C8B046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Oval 424">
              <a:extLst>
                <a:ext uri="{FF2B5EF4-FFF2-40B4-BE49-F238E27FC236}">
                  <a16:creationId xmlns:a16="http://schemas.microsoft.com/office/drawing/2014/main" id="{5C764A86-B89D-4541-8323-BB44B03FEC3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25">
              <a:extLst>
                <a:ext uri="{FF2B5EF4-FFF2-40B4-BE49-F238E27FC236}">
                  <a16:creationId xmlns:a16="http://schemas.microsoft.com/office/drawing/2014/main" id="{16B5EF79-6CC8-D54A-B2D5-1CAA41679C72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26">
              <a:extLst>
                <a:ext uri="{FF2B5EF4-FFF2-40B4-BE49-F238E27FC236}">
                  <a16:creationId xmlns:a16="http://schemas.microsoft.com/office/drawing/2014/main" id="{C94119A0-C6B7-144B-9CAD-C4EBB3557398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27">
              <a:extLst>
                <a:ext uri="{FF2B5EF4-FFF2-40B4-BE49-F238E27FC236}">
                  <a16:creationId xmlns:a16="http://schemas.microsoft.com/office/drawing/2014/main" id="{7AC54452-C5DD-C740-B41C-24B84008ACB1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Oval 428">
              <a:extLst>
                <a:ext uri="{FF2B5EF4-FFF2-40B4-BE49-F238E27FC236}">
                  <a16:creationId xmlns:a16="http://schemas.microsoft.com/office/drawing/2014/main" id="{B7BD558C-9271-B245-AD27-7CD851C726C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Oval 429">
              <a:extLst>
                <a:ext uri="{FF2B5EF4-FFF2-40B4-BE49-F238E27FC236}">
                  <a16:creationId xmlns:a16="http://schemas.microsoft.com/office/drawing/2014/main" id="{6039B07D-9E7D-B945-9A5F-950E07BA2741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>
              <a:extLst>
                <a:ext uri="{FF2B5EF4-FFF2-40B4-BE49-F238E27FC236}">
                  <a16:creationId xmlns:a16="http://schemas.microsoft.com/office/drawing/2014/main" id="{81E7D798-CFA8-BE4B-B9A3-5B23F95CDBD3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31">
              <a:extLst>
                <a:ext uri="{FF2B5EF4-FFF2-40B4-BE49-F238E27FC236}">
                  <a16:creationId xmlns:a16="http://schemas.microsoft.com/office/drawing/2014/main" id="{2A1D26C4-AF47-8743-9D3A-2894663C2C7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32">
              <a:extLst>
                <a:ext uri="{FF2B5EF4-FFF2-40B4-BE49-F238E27FC236}">
                  <a16:creationId xmlns:a16="http://schemas.microsoft.com/office/drawing/2014/main" id="{CF02C623-F9F5-6A49-8D44-8DFFACD5D36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>
              <a:extLst>
                <a:ext uri="{FF2B5EF4-FFF2-40B4-BE49-F238E27FC236}">
                  <a16:creationId xmlns:a16="http://schemas.microsoft.com/office/drawing/2014/main" id="{52BAF027-AA60-4C4E-8E1C-91ACF55FF5B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>
              <a:extLst>
                <a:ext uri="{FF2B5EF4-FFF2-40B4-BE49-F238E27FC236}">
                  <a16:creationId xmlns:a16="http://schemas.microsoft.com/office/drawing/2014/main" id="{E0057C22-D8D2-444B-9F5B-876ED486129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>
              <a:extLst>
                <a:ext uri="{FF2B5EF4-FFF2-40B4-BE49-F238E27FC236}">
                  <a16:creationId xmlns:a16="http://schemas.microsoft.com/office/drawing/2014/main" id="{3375546C-A71F-5549-A6BE-DA49E5D5BEE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>
              <a:extLst>
                <a:ext uri="{FF2B5EF4-FFF2-40B4-BE49-F238E27FC236}">
                  <a16:creationId xmlns:a16="http://schemas.microsoft.com/office/drawing/2014/main" id="{534B978C-5FCF-9944-B6F9-93169C327AD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>
              <a:extLst>
                <a:ext uri="{FF2B5EF4-FFF2-40B4-BE49-F238E27FC236}">
                  <a16:creationId xmlns:a16="http://schemas.microsoft.com/office/drawing/2014/main" id="{7F90F506-C2FC-FC4F-BDBD-C9EF0CED9B9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>
              <a:extLst>
                <a:ext uri="{FF2B5EF4-FFF2-40B4-BE49-F238E27FC236}">
                  <a16:creationId xmlns:a16="http://schemas.microsoft.com/office/drawing/2014/main" id="{1B078335-4EAD-254A-8935-07B8DE00968D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>
              <a:extLst>
                <a:ext uri="{FF2B5EF4-FFF2-40B4-BE49-F238E27FC236}">
                  <a16:creationId xmlns:a16="http://schemas.microsoft.com/office/drawing/2014/main" id="{B772229F-141E-A543-BC88-525264E96B6E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>
              <a:extLst>
                <a:ext uri="{FF2B5EF4-FFF2-40B4-BE49-F238E27FC236}">
                  <a16:creationId xmlns:a16="http://schemas.microsoft.com/office/drawing/2014/main" id="{96315AE2-A760-CD48-94F1-97B6CC6B17A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>
              <a:extLst>
                <a:ext uri="{FF2B5EF4-FFF2-40B4-BE49-F238E27FC236}">
                  <a16:creationId xmlns:a16="http://schemas.microsoft.com/office/drawing/2014/main" id="{A41109CA-9EAA-B046-A207-69941DC2AC37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>
              <a:extLst>
                <a:ext uri="{FF2B5EF4-FFF2-40B4-BE49-F238E27FC236}">
                  <a16:creationId xmlns:a16="http://schemas.microsoft.com/office/drawing/2014/main" id="{2754D7F8-17CD-8A42-BAE8-ECE7B4AEEC88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>
              <a:extLst>
                <a:ext uri="{FF2B5EF4-FFF2-40B4-BE49-F238E27FC236}">
                  <a16:creationId xmlns:a16="http://schemas.microsoft.com/office/drawing/2014/main" id="{BD741415-2F32-8141-914D-282EB7310A3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>
              <a:extLst>
                <a:ext uri="{FF2B5EF4-FFF2-40B4-BE49-F238E27FC236}">
                  <a16:creationId xmlns:a16="http://schemas.microsoft.com/office/drawing/2014/main" id="{E503F796-2FC1-A342-9FBB-68B782523E8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>
              <a:extLst>
                <a:ext uri="{FF2B5EF4-FFF2-40B4-BE49-F238E27FC236}">
                  <a16:creationId xmlns:a16="http://schemas.microsoft.com/office/drawing/2014/main" id="{8B14B1F8-1D7F-4847-9316-725FF462891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>
              <a:extLst>
                <a:ext uri="{FF2B5EF4-FFF2-40B4-BE49-F238E27FC236}">
                  <a16:creationId xmlns:a16="http://schemas.microsoft.com/office/drawing/2014/main" id="{CDE00E15-9E86-364E-BF0A-68D72A6B312B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>
              <a:extLst>
                <a:ext uri="{FF2B5EF4-FFF2-40B4-BE49-F238E27FC236}">
                  <a16:creationId xmlns:a16="http://schemas.microsoft.com/office/drawing/2014/main" id="{41F1CF5F-2BC6-694B-9CD4-C1B338ECADA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>
              <a:extLst>
                <a:ext uri="{FF2B5EF4-FFF2-40B4-BE49-F238E27FC236}">
                  <a16:creationId xmlns:a16="http://schemas.microsoft.com/office/drawing/2014/main" id="{B80F51C9-1F7D-0F43-9B45-6F92735AEFF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>
              <a:extLst>
                <a:ext uri="{FF2B5EF4-FFF2-40B4-BE49-F238E27FC236}">
                  <a16:creationId xmlns:a16="http://schemas.microsoft.com/office/drawing/2014/main" id="{3D4F104C-AC21-5B40-8D33-4BB34489EC5F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>
              <a:extLst>
                <a:ext uri="{FF2B5EF4-FFF2-40B4-BE49-F238E27FC236}">
                  <a16:creationId xmlns:a16="http://schemas.microsoft.com/office/drawing/2014/main" id="{72D23F73-EE02-9947-8D08-FC70B18AA01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>
              <a:extLst>
                <a:ext uri="{FF2B5EF4-FFF2-40B4-BE49-F238E27FC236}">
                  <a16:creationId xmlns:a16="http://schemas.microsoft.com/office/drawing/2014/main" id="{D66AA4F6-1443-E343-BB52-B2CC520E8B4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452">
              <a:extLst>
                <a:ext uri="{FF2B5EF4-FFF2-40B4-BE49-F238E27FC236}">
                  <a16:creationId xmlns:a16="http://schemas.microsoft.com/office/drawing/2014/main" id="{66E91179-EE4F-544F-B95C-40725B6E86A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54" name="Group 453">
            <a:extLst>
              <a:ext uri="{FF2B5EF4-FFF2-40B4-BE49-F238E27FC236}">
                <a16:creationId xmlns:a16="http://schemas.microsoft.com/office/drawing/2014/main" id="{AF92BA95-F0FC-834D-80FC-FAC68A065507}"/>
              </a:ext>
            </a:extLst>
          </p:cNvPr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455" name="Rectangle 454">
              <a:extLst>
                <a:ext uri="{FF2B5EF4-FFF2-40B4-BE49-F238E27FC236}">
                  <a16:creationId xmlns:a16="http://schemas.microsoft.com/office/drawing/2014/main" id="{DF3A0135-B50D-9844-85D0-F70E81C49BB8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Rectangle 455">
              <a:extLst>
                <a:ext uri="{FF2B5EF4-FFF2-40B4-BE49-F238E27FC236}">
                  <a16:creationId xmlns:a16="http://schemas.microsoft.com/office/drawing/2014/main" id="{DA07E352-3E99-AF4D-B908-11A0AEAE63E5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456">
              <a:extLst>
                <a:ext uri="{FF2B5EF4-FFF2-40B4-BE49-F238E27FC236}">
                  <a16:creationId xmlns:a16="http://schemas.microsoft.com/office/drawing/2014/main" id="{5CDDA783-8E53-AE4A-997C-4014259A335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457">
              <a:extLst>
                <a:ext uri="{FF2B5EF4-FFF2-40B4-BE49-F238E27FC236}">
                  <a16:creationId xmlns:a16="http://schemas.microsoft.com/office/drawing/2014/main" id="{999C8DD6-B6B9-6347-A1B5-BD69B23C107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458">
              <a:extLst>
                <a:ext uri="{FF2B5EF4-FFF2-40B4-BE49-F238E27FC236}">
                  <a16:creationId xmlns:a16="http://schemas.microsoft.com/office/drawing/2014/main" id="{C9FF404C-B5B1-594F-A5B0-5AB56DDFCF6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Right Triangle 459">
              <a:extLst>
                <a:ext uri="{FF2B5EF4-FFF2-40B4-BE49-F238E27FC236}">
                  <a16:creationId xmlns:a16="http://schemas.microsoft.com/office/drawing/2014/main" id="{09736C50-197A-D747-ADB0-69E5BE300908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Freeform 460">
              <a:extLst>
                <a:ext uri="{FF2B5EF4-FFF2-40B4-BE49-F238E27FC236}">
                  <a16:creationId xmlns:a16="http://schemas.microsoft.com/office/drawing/2014/main" id="{8D52F8E8-3C5F-D942-9FF7-F1D9047D3FCE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>
              <a:extLst>
                <a:ext uri="{FF2B5EF4-FFF2-40B4-BE49-F238E27FC236}">
                  <a16:creationId xmlns:a16="http://schemas.microsoft.com/office/drawing/2014/main" id="{94CED11F-566B-7A45-B4C2-03F2BD8F6F8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462">
              <a:extLst>
                <a:ext uri="{FF2B5EF4-FFF2-40B4-BE49-F238E27FC236}">
                  <a16:creationId xmlns:a16="http://schemas.microsoft.com/office/drawing/2014/main" id="{F4297DDD-864B-CD4E-9016-D116435C6B2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4" name="Oval 463">
              <a:extLst>
                <a:ext uri="{FF2B5EF4-FFF2-40B4-BE49-F238E27FC236}">
                  <a16:creationId xmlns:a16="http://schemas.microsoft.com/office/drawing/2014/main" id="{9794CD22-E91B-4241-82E7-6E47FF46A70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5" name="Oval 464">
              <a:extLst>
                <a:ext uri="{FF2B5EF4-FFF2-40B4-BE49-F238E27FC236}">
                  <a16:creationId xmlns:a16="http://schemas.microsoft.com/office/drawing/2014/main" id="{84FD5787-2041-B240-A513-BA227AEF55D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Oval 465">
              <a:extLst>
                <a:ext uri="{FF2B5EF4-FFF2-40B4-BE49-F238E27FC236}">
                  <a16:creationId xmlns:a16="http://schemas.microsoft.com/office/drawing/2014/main" id="{77D1C436-744B-FB40-9A4C-E879937B053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66">
              <a:extLst>
                <a:ext uri="{FF2B5EF4-FFF2-40B4-BE49-F238E27FC236}">
                  <a16:creationId xmlns:a16="http://schemas.microsoft.com/office/drawing/2014/main" id="{C8F7686F-2F6C-3749-90B2-2AD8347E44E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67">
              <a:extLst>
                <a:ext uri="{FF2B5EF4-FFF2-40B4-BE49-F238E27FC236}">
                  <a16:creationId xmlns:a16="http://schemas.microsoft.com/office/drawing/2014/main" id="{2C094F4F-B2A0-DB4A-B6AE-C8094696EF8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68">
              <a:extLst>
                <a:ext uri="{FF2B5EF4-FFF2-40B4-BE49-F238E27FC236}">
                  <a16:creationId xmlns:a16="http://schemas.microsoft.com/office/drawing/2014/main" id="{688301B5-8AE8-E249-A472-A234AA92AEC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Oval 469">
              <a:extLst>
                <a:ext uri="{FF2B5EF4-FFF2-40B4-BE49-F238E27FC236}">
                  <a16:creationId xmlns:a16="http://schemas.microsoft.com/office/drawing/2014/main" id="{A6DF6EA5-6843-DD45-A3BB-4C0870DCCFA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Oval 470">
              <a:extLst>
                <a:ext uri="{FF2B5EF4-FFF2-40B4-BE49-F238E27FC236}">
                  <a16:creationId xmlns:a16="http://schemas.microsoft.com/office/drawing/2014/main" id="{1BD430EB-A957-7B4A-882E-C5E8CC1DD46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71">
              <a:extLst>
                <a:ext uri="{FF2B5EF4-FFF2-40B4-BE49-F238E27FC236}">
                  <a16:creationId xmlns:a16="http://schemas.microsoft.com/office/drawing/2014/main" id="{51B72CAC-E31D-9A4B-8434-2991F69D545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72">
              <a:extLst>
                <a:ext uri="{FF2B5EF4-FFF2-40B4-BE49-F238E27FC236}">
                  <a16:creationId xmlns:a16="http://schemas.microsoft.com/office/drawing/2014/main" id="{CDA068F2-821B-1344-B792-7573F951C612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>
              <a:extLst>
                <a:ext uri="{FF2B5EF4-FFF2-40B4-BE49-F238E27FC236}">
                  <a16:creationId xmlns:a16="http://schemas.microsoft.com/office/drawing/2014/main" id="{2A3DB67B-7687-E047-8F71-AE46EC4BED0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>
              <a:extLst>
                <a:ext uri="{FF2B5EF4-FFF2-40B4-BE49-F238E27FC236}">
                  <a16:creationId xmlns:a16="http://schemas.microsoft.com/office/drawing/2014/main" id="{221F45A5-CFE3-234F-8501-6E3F661044F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>
              <a:extLst>
                <a:ext uri="{FF2B5EF4-FFF2-40B4-BE49-F238E27FC236}">
                  <a16:creationId xmlns:a16="http://schemas.microsoft.com/office/drawing/2014/main" id="{BF8C8D73-D4D3-C34E-8F50-C567520FB51B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76">
              <a:extLst>
                <a:ext uri="{FF2B5EF4-FFF2-40B4-BE49-F238E27FC236}">
                  <a16:creationId xmlns:a16="http://schemas.microsoft.com/office/drawing/2014/main" id="{57302F89-98B3-5742-A840-3A7E32223DC1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77">
              <a:extLst>
                <a:ext uri="{FF2B5EF4-FFF2-40B4-BE49-F238E27FC236}">
                  <a16:creationId xmlns:a16="http://schemas.microsoft.com/office/drawing/2014/main" id="{C6594DA5-8739-0242-9F10-0D57DB6FC0CB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>
              <a:extLst>
                <a:ext uri="{FF2B5EF4-FFF2-40B4-BE49-F238E27FC236}">
                  <a16:creationId xmlns:a16="http://schemas.microsoft.com/office/drawing/2014/main" id="{A485D423-DEA1-4840-8B67-BAEDF57A365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>
              <a:extLst>
                <a:ext uri="{FF2B5EF4-FFF2-40B4-BE49-F238E27FC236}">
                  <a16:creationId xmlns:a16="http://schemas.microsoft.com/office/drawing/2014/main" id="{855E5F0B-5451-6D42-BF3C-C960FBCD88B2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>
              <a:extLst>
                <a:ext uri="{FF2B5EF4-FFF2-40B4-BE49-F238E27FC236}">
                  <a16:creationId xmlns:a16="http://schemas.microsoft.com/office/drawing/2014/main" id="{A1CB9225-536B-3A42-AD10-FEE4B355423E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>
              <a:extLst>
                <a:ext uri="{FF2B5EF4-FFF2-40B4-BE49-F238E27FC236}">
                  <a16:creationId xmlns:a16="http://schemas.microsoft.com/office/drawing/2014/main" id="{081573C8-62ED-BB46-9E7C-9FC4388B148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>
              <a:extLst>
                <a:ext uri="{FF2B5EF4-FFF2-40B4-BE49-F238E27FC236}">
                  <a16:creationId xmlns:a16="http://schemas.microsoft.com/office/drawing/2014/main" id="{880DB009-EBCF-0E4B-805E-2B1619C5436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>
              <a:extLst>
                <a:ext uri="{FF2B5EF4-FFF2-40B4-BE49-F238E27FC236}">
                  <a16:creationId xmlns:a16="http://schemas.microsoft.com/office/drawing/2014/main" id="{CBB02C44-AD96-DB4D-9210-A447B33453F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>
              <a:extLst>
                <a:ext uri="{FF2B5EF4-FFF2-40B4-BE49-F238E27FC236}">
                  <a16:creationId xmlns:a16="http://schemas.microsoft.com/office/drawing/2014/main" id="{FBDB43DB-6286-FE4B-AF00-FF3B64E830A6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>
              <a:extLst>
                <a:ext uri="{FF2B5EF4-FFF2-40B4-BE49-F238E27FC236}">
                  <a16:creationId xmlns:a16="http://schemas.microsoft.com/office/drawing/2014/main" id="{258F3A65-4D7A-5445-9801-AF1380260C3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>
              <a:extLst>
                <a:ext uri="{FF2B5EF4-FFF2-40B4-BE49-F238E27FC236}">
                  <a16:creationId xmlns:a16="http://schemas.microsoft.com/office/drawing/2014/main" id="{5DC35724-E839-6247-962A-D39F8D023FC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>
              <a:extLst>
                <a:ext uri="{FF2B5EF4-FFF2-40B4-BE49-F238E27FC236}">
                  <a16:creationId xmlns:a16="http://schemas.microsoft.com/office/drawing/2014/main" id="{3EBEC1E7-2A4B-4247-8919-576DCDD63D8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>
              <a:extLst>
                <a:ext uri="{FF2B5EF4-FFF2-40B4-BE49-F238E27FC236}">
                  <a16:creationId xmlns:a16="http://schemas.microsoft.com/office/drawing/2014/main" id="{7E75ED8F-F1EF-D441-87AD-65390DD635B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>
              <a:extLst>
                <a:ext uri="{FF2B5EF4-FFF2-40B4-BE49-F238E27FC236}">
                  <a16:creationId xmlns:a16="http://schemas.microsoft.com/office/drawing/2014/main" id="{9DC4E149-2863-FD4E-ADFF-43B52D9ACDE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>
              <a:extLst>
                <a:ext uri="{FF2B5EF4-FFF2-40B4-BE49-F238E27FC236}">
                  <a16:creationId xmlns:a16="http://schemas.microsoft.com/office/drawing/2014/main" id="{57BA1F90-6FA2-3547-ABF3-2BC275E0E944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>
              <a:extLst>
                <a:ext uri="{FF2B5EF4-FFF2-40B4-BE49-F238E27FC236}">
                  <a16:creationId xmlns:a16="http://schemas.microsoft.com/office/drawing/2014/main" id="{4D30B759-2D79-DA4B-8CC6-629A96D917D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>
              <a:extLst>
                <a:ext uri="{FF2B5EF4-FFF2-40B4-BE49-F238E27FC236}">
                  <a16:creationId xmlns:a16="http://schemas.microsoft.com/office/drawing/2014/main" id="{0344A70A-ADB8-F74A-9610-F52CB253D9C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4" name="Oval 493">
              <a:extLst>
                <a:ext uri="{FF2B5EF4-FFF2-40B4-BE49-F238E27FC236}">
                  <a16:creationId xmlns:a16="http://schemas.microsoft.com/office/drawing/2014/main" id="{E6BDA4C8-9706-5F47-9B0E-0FC3EEE4FED5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95" name="Group 494">
            <a:extLst>
              <a:ext uri="{FF2B5EF4-FFF2-40B4-BE49-F238E27FC236}">
                <a16:creationId xmlns:a16="http://schemas.microsoft.com/office/drawing/2014/main" id="{2A99511A-A2C2-9642-99AA-E67882AA6DC1}"/>
              </a:ext>
            </a:extLst>
          </p:cNvPr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496" name="Rectangle 495">
              <a:extLst>
                <a:ext uri="{FF2B5EF4-FFF2-40B4-BE49-F238E27FC236}">
                  <a16:creationId xmlns:a16="http://schemas.microsoft.com/office/drawing/2014/main" id="{60193690-1508-3142-A6AE-CDC2A04E2B8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Rectangle 496">
              <a:extLst>
                <a:ext uri="{FF2B5EF4-FFF2-40B4-BE49-F238E27FC236}">
                  <a16:creationId xmlns:a16="http://schemas.microsoft.com/office/drawing/2014/main" id="{477CF9CB-4F4F-9740-8744-A20C80666BB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8" name="Oval 497">
              <a:extLst>
                <a:ext uri="{FF2B5EF4-FFF2-40B4-BE49-F238E27FC236}">
                  <a16:creationId xmlns:a16="http://schemas.microsoft.com/office/drawing/2014/main" id="{A6624515-8BF7-1F4F-ADF0-D4B1014DFA4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9" name="Oval 498">
              <a:extLst>
                <a:ext uri="{FF2B5EF4-FFF2-40B4-BE49-F238E27FC236}">
                  <a16:creationId xmlns:a16="http://schemas.microsoft.com/office/drawing/2014/main" id="{5274C5B4-4E74-D945-B479-5120311CBBD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0" name="Oval 499">
              <a:extLst>
                <a:ext uri="{FF2B5EF4-FFF2-40B4-BE49-F238E27FC236}">
                  <a16:creationId xmlns:a16="http://schemas.microsoft.com/office/drawing/2014/main" id="{8BDF099C-FD8E-2145-B27B-97B85F05CA1C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1" name="Right Triangle 500">
              <a:extLst>
                <a:ext uri="{FF2B5EF4-FFF2-40B4-BE49-F238E27FC236}">
                  <a16:creationId xmlns:a16="http://schemas.microsoft.com/office/drawing/2014/main" id="{2349F3F6-76B3-3640-A29D-27B8BCD46128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2" name="Freeform 501">
              <a:extLst>
                <a:ext uri="{FF2B5EF4-FFF2-40B4-BE49-F238E27FC236}">
                  <a16:creationId xmlns:a16="http://schemas.microsoft.com/office/drawing/2014/main" id="{1F80BDFB-2590-0348-8A30-C504F84FF4F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3" name="Oval 502">
              <a:extLst>
                <a:ext uri="{FF2B5EF4-FFF2-40B4-BE49-F238E27FC236}">
                  <a16:creationId xmlns:a16="http://schemas.microsoft.com/office/drawing/2014/main" id="{D0F08DEE-B3DC-4A41-8C66-83E5A82A0EC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4" name="Oval 503">
              <a:extLst>
                <a:ext uri="{FF2B5EF4-FFF2-40B4-BE49-F238E27FC236}">
                  <a16:creationId xmlns:a16="http://schemas.microsoft.com/office/drawing/2014/main" id="{E2B65131-13C6-A046-84C1-A1FE23BC6DB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5" name="Oval 504">
              <a:extLst>
                <a:ext uri="{FF2B5EF4-FFF2-40B4-BE49-F238E27FC236}">
                  <a16:creationId xmlns:a16="http://schemas.microsoft.com/office/drawing/2014/main" id="{039DAD29-4555-5849-B0C9-05A841F103A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6" name="Oval 505">
              <a:extLst>
                <a:ext uri="{FF2B5EF4-FFF2-40B4-BE49-F238E27FC236}">
                  <a16:creationId xmlns:a16="http://schemas.microsoft.com/office/drawing/2014/main" id="{5F3251A4-85B6-1D4A-9FF2-D97577E88C6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7" name="Oval 506">
              <a:extLst>
                <a:ext uri="{FF2B5EF4-FFF2-40B4-BE49-F238E27FC236}">
                  <a16:creationId xmlns:a16="http://schemas.microsoft.com/office/drawing/2014/main" id="{BE4BCD5F-FE3C-0745-8E9B-C4C218DCB1A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8" name="Oval 507">
              <a:extLst>
                <a:ext uri="{FF2B5EF4-FFF2-40B4-BE49-F238E27FC236}">
                  <a16:creationId xmlns:a16="http://schemas.microsoft.com/office/drawing/2014/main" id="{7F6F66F1-3CF0-074C-8B6A-B4EC569C1CA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9" name="Oval 508">
              <a:extLst>
                <a:ext uri="{FF2B5EF4-FFF2-40B4-BE49-F238E27FC236}">
                  <a16:creationId xmlns:a16="http://schemas.microsoft.com/office/drawing/2014/main" id="{AFCA5194-30DB-DF4A-9373-B59B3508CF7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0" name="Oval 509">
              <a:extLst>
                <a:ext uri="{FF2B5EF4-FFF2-40B4-BE49-F238E27FC236}">
                  <a16:creationId xmlns:a16="http://schemas.microsoft.com/office/drawing/2014/main" id="{337EAFF1-55B8-C04F-89D2-EC9CC95B328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1" name="Oval 510">
              <a:extLst>
                <a:ext uri="{FF2B5EF4-FFF2-40B4-BE49-F238E27FC236}">
                  <a16:creationId xmlns:a16="http://schemas.microsoft.com/office/drawing/2014/main" id="{97D2F247-6265-DB4B-8E8F-87DE8EA7B59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2" name="Oval 511">
              <a:extLst>
                <a:ext uri="{FF2B5EF4-FFF2-40B4-BE49-F238E27FC236}">
                  <a16:creationId xmlns:a16="http://schemas.microsoft.com/office/drawing/2014/main" id="{D1CD3F57-10BF-3048-B0A8-9548D0E1E85F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3" name="Oval 512">
              <a:extLst>
                <a:ext uri="{FF2B5EF4-FFF2-40B4-BE49-F238E27FC236}">
                  <a16:creationId xmlns:a16="http://schemas.microsoft.com/office/drawing/2014/main" id="{47140E96-4E41-9847-98E5-EA7834BD8CDA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4" name="Oval 513">
              <a:extLst>
                <a:ext uri="{FF2B5EF4-FFF2-40B4-BE49-F238E27FC236}">
                  <a16:creationId xmlns:a16="http://schemas.microsoft.com/office/drawing/2014/main" id="{D6EECE66-0356-C842-9BCB-0A923C94ACB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5" name="Oval 514">
              <a:extLst>
                <a:ext uri="{FF2B5EF4-FFF2-40B4-BE49-F238E27FC236}">
                  <a16:creationId xmlns:a16="http://schemas.microsoft.com/office/drawing/2014/main" id="{6EBD5778-C922-5647-9E17-772049064E89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6" name="Oval 515">
              <a:extLst>
                <a:ext uri="{FF2B5EF4-FFF2-40B4-BE49-F238E27FC236}">
                  <a16:creationId xmlns:a16="http://schemas.microsoft.com/office/drawing/2014/main" id="{120B6A5E-3A5B-9C41-A332-187A4EF9830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7" name="Oval 516">
              <a:extLst>
                <a:ext uri="{FF2B5EF4-FFF2-40B4-BE49-F238E27FC236}">
                  <a16:creationId xmlns:a16="http://schemas.microsoft.com/office/drawing/2014/main" id="{E9873754-2E18-2749-B28D-12783DBBF286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8" name="Oval 517">
              <a:extLst>
                <a:ext uri="{FF2B5EF4-FFF2-40B4-BE49-F238E27FC236}">
                  <a16:creationId xmlns:a16="http://schemas.microsoft.com/office/drawing/2014/main" id="{873F168E-EE42-734C-8B9B-8FFF90BF7E24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9" name="Oval 518">
              <a:extLst>
                <a:ext uri="{FF2B5EF4-FFF2-40B4-BE49-F238E27FC236}">
                  <a16:creationId xmlns:a16="http://schemas.microsoft.com/office/drawing/2014/main" id="{B78C0413-0A98-C948-9FF1-9D13C7A66EC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0" name="Oval 519">
              <a:extLst>
                <a:ext uri="{FF2B5EF4-FFF2-40B4-BE49-F238E27FC236}">
                  <a16:creationId xmlns:a16="http://schemas.microsoft.com/office/drawing/2014/main" id="{5429211C-403C-6745-9A5E-312D34EDFEC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1" name="Oval 520">
              <a:extLst>
                <a:ext uri="{FF2B5EF4-FFF2-40B4-BE49-F238E27FC236}">
                  <a16:creationId xmlns:a16="http://schemas.microsoft.com/office/drawing/2014/main" id="{F2AB142C-7F91-B443-AF64-8BC9A73D261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2" name="Oval 521">
              <a:extLst>
                <a:ext uri="{FF2B5EF4-FFF2-40B4-BE49-F238E27FC236}">
                  <a16:creationId xmlns:a16="http://schemas.microsoft.com/office/drawing/2014/main" id="{6902D405-E080-004F-82EA-C9AE08F3C69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3" name="Oval 522">
              <a:extLst>
                <a:ext uri="{FF2B5EF4-FFF2-40B4-BE49-F238E27FC236}">
                  <a16:creationId xmlns:a16="http://schemas.microsoft.com/office/drawing/2014/main" id="{035F5910-CBC8-B448-960C-E4A5FED65585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4" name="Oval 523">
              <a:extLst>
                <a:ext uri="{FF2B5EF4-FFF2-40B4-BE49-F238E27FC236}">
                  <a16:creationId xmlns:a16="http://schemas.microsoft.com/office/drawing/2014/main" id="{1A26A240-945F-9545-96C9-2CB9B98AE32F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5" name="Oval 524">
              <a:extLst>
                <a:ext uri="{FF2B5EF4-FFF2-40B4-BE49-F238E27FC236}">
                  <a16:creationId xmlns:a16="http://schemas.microsoft.com/office/drawing/2014/main" id="{DE610C4F-F00F-0542-B48C-794F9A95427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Oval 525">
              <a:extLst>
                <a:ext uri="{FF2B5EF4-FFF2-40B4-BE49-F238E27FC236}">
                  <a16:creationId xmlns:a16="http://schemas.microsoft.com/office/drawing/2014/main" id="{8C3379D4-739B-8646-A6A6-CB08B65E4AA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>
              <a:extLst>
                <a:ext uri="{FF2B5EF4-FFF2-40B4-BE49-F238E27FC236}">
                  <a16:creationId xmlns:a16="http://schemas.microsoft.com/office/drawing/2014/main" id="{BEE2D32D-4823-C248-8C74-B9C8C5A3396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>
              <a:extLst>
                <a:ext uri="{FF2B5EF4-FFF2-40B4-BE49-F238E27FC236}">
                  <a16:creationId xmlns:a16="http://schemas.microsoft.com/office/drawing/2014/main" id="{6E6E632A-5670-5A43-9DC6-7F93B550741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>
              <a:extLst>
                <a:ext uri="{FF2B5EF4-FFF2-40B4-BE49-F238E27FC236}">
                  <a16:creationId xmlns:a16="http://schemas.microsoft.com/office/drawing/2014/main" id="{02F23502-351B-2A49-B39A-1284758DEC7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Oval 529">
              <a:extLst>
                <a:ext uri="{FF2B5EF4-FFF2-40B4-BE49-F238E27FC236}">
                  <a16:creationId xmlns:a16="http://schemas.microsoft.com/office/drawing/2014/main" id="{FAA29998-3D37-F94C-8F59-2845D59A5C7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Oval 530">
              <a:extLst>
                <a:ext uri="{FF2B5EF4-FFF2-40B4-BE49-F238E27FC236}">
                  <a16:creationId xmlns:a16="http://schemas.microsoft.com/office/drawing/2014/main" id="{E099FC7F-879F-184C-8967-3456BB25978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>
              <a:extLst>
                <a:ext uri="{FF2B5EF4-FFF2-40B4-BE49-F238E27FC236}">
                  <a16:creationId xmlns:a16="http://schemas.microsoft.com/office/drawing/2014/main" id="{05B295F0-A9B3-7C4B-8141-0CCDE1852F30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>
              <a:extLst>
                <a:ext uri="{FF2B5EF4-FFF2-40B4-BE49-F238E27FC236}">
                  <a16:creationId xmlns:a16="http://schemas.microsoft.com/office/drawing/2014/main" id="{DED17CDD-64F8-2A44-8E59-21301B8F3C2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>
              <a:extLst>
                <a:ext uri="{FF2B5EF4-FFF2-40B4-BE49-F238E27FC236}">
                  <a16:creationId xmlns:a16="http://schemas.microsoft.com/office/drawing/2014/main" id="{7E8F069D-1F3B-0949-8C48-E1B2E5897632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5" name="Oval 534">
              <a:extLst>
                <a:ext uri="{FF2B5EF4-FFF2-40B4-BE49-F238E27FC236}">
                  <a16:creationId xmlns:a16="http://schemas.microsoft.com/office/drawing/2014/main" id="{6BF0C3BD-E4C9-FC4C-8065-2B6EDF2F458A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36" name="Group 535">
            <a:extLst>
              <a:ext uri="{FF2B5EF4-FFF2-40B4-BE49-F238E27FC236}">
                <a16:creationId xmlns:a16="http://schemas.microsoft.com/office/drawing/2014/main" id="{A3C2B21A-E77A-8E41-BC6E-BCB2326F6659}"/>
              </a:ext>
            </a:extLst>
          </p:cNvPr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537" name="Rectangle 536">
              <a:extLst>
                <a:ext uri="{FF2B5EF4-FFF2-40B4-BE49-F238E27FC236}">
                  <a16:creationId xmlns:a16="http://schemas.microsoft.com/office/drawing/2014/main" id="{DBA4656F-0CF5-994D-9E4B-8E3D9385ED4E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Rectangle 537">
              <a:extLst>
                <a:ext uri="{FF2B5EF4-FFF2-40B4-BE49-F238E27FC236}">
                  <a16:creationId xmlns:a16="http://schemas.microsoft.com/office/drawing/2014/main" id="{9CBACB2C-4E6B-7440-819F-AAF8805ED7F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>
              <a:extLst>
                <a:ext uri="{FF2B5EF4-FFF2-40B4-BE49-F238E27FC236}">
                  <a16:creationId xmlns:a16="http://schemas.microsoft.com/office/drawing/2014/main" id="{C89427AD-401F-394B-8E3F-F08CB59D35C2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>
              <a:extLst>
                <a:ext uri="{FF2B5EF4-FFF2-40B4-BE49-F238E27FC236}">
                  <a16:creationId xmlns:a16="http://schemas.microsoft.com/office/drawing/2014/main" id="{64236002-CD89-6C4D-A71A-6B8DA6397B14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Oval 540">
              <a:extLst>
                <a:ext uri="{FF2B5EF4-FFF2-40B4-BE49-F238E27FC236}">
                  <a16:creationId xmlns:a16="http://schemas.microsoft.com/office/drawing/2014/main" id="{77CB20B0-437E-AE4C-BD05-2780DDEE6DF1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Right Triangle 541">
              <a:extLst>
                <a:ext uri="{FF2B5EF4-FFF2-40B4-BE49-F238E27FC236}">
                  <a16:creationId xmlns:a16="http://schemas.microsoft.com/office/drawing/2014/main" id="{BCA6FA45-7F5B-1141-B8B1-1A659365021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Freeform 542">
              <a:extLst>
                <a:ext uri="{FF2B5EF4-FFF2-40B4-BE49-F238E27FC236}">
                  <a16:creationId xmlns:a16="http://schemas.microsoft.com/office/drawing/2014/main" id="{5D868A27-275C-5D44-9824-CC1EA6449D69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>
              <a:extLst>
                <a:ext uri="{FF2B5EF4-FFF2-40B4-BE49-F238E27FC236}">
                  <a16:creationId xmlns:a16="http://schemas.microsoft.com/office/drawing/2014/main" id="{79B4FC0B-657A-5C40-91A1-81EF683BD53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>
              <a:extLst>
                <a:ext uri="{FF2B5EF4-FFF2-40B4-BE49-F238E27FC236}">
                  <a16:creationId xmlns:a16="http://schemas.microsoft.com/office/drawing/2014/main" id="{F34609DA-EAA0-B14F-9E60-E2E96495C0B5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>
              <a:extLst>
                <a:ext uri="{FF2B5EF4-FFF2-40B4-BE49-F238E27FC236}">
                  <a16:creationId xmlns:a16="http://schemas.microsoft.com/office/drawing/2014/main" id="{6593CB7A-B053-6443-BCC2-0DC8E2E35EA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>
              <a:extLst>
                <a:ext uri="{FF2B5EF4-FFF2-40B4-BE49-F238E27FC236}">
                  <a16:creationId xmlns:a16="http://schemas.microsoft.com/office/drawing/2014/main" id="{F347FA12-B32D-F749-8F87-EC29F5C1831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>
              <a:extLst>
                <a:ext uri="{FF2B5EF4-FFF2-40B4-BE49-F238E27FC236}">
                  <a16:creationId xmlns:a16="http://schemas.microsoft.com/office/drawing/2014/main" id="{79BB54D8-3F94-DA4E-BEEB-51C4BEDA592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9" name="Oval 548">
              <a:extLst>
                <a:ext uri="{FF2B5EF4-FFF2-40B4-BE49-F238E27FC236}">
                  <a16:creationId xmlns:a16="http://schemas.microsoft.com/office/drawing/2014/main" id="{3B655649-F031-724F-9085-22166227134B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0" name="Oval 549">
              <a:extLst>
                <a:ext uri="{FF2B5EF4-FFF2-40B4-BE49-F238E27FC236}">
                  <a16:creationId xmlns:a16="http://schemas.microsoft.com/office/drawing/2014/main" id="{0500B072-B6FC-C742-B30F-7EF4775D279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1" name="Oval 550">
              <a:extLst>
                <a:ext uri="{FF2B5EF4-FFF2-40B4-BE49-F238E27FC236}">
                  <a16:creationId xmlns:a16="http://schemas.microsoft.com/office/drawing/2014/main" id="{426E3CF7-2BF8-6642-9A51-B8C4021F139C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Oval 551">
              <a:extLst>
                <a:ext uri="{FF2B5EF4-FFF2-40B4-BE49-F238E27FC236}">
                  <a16:creationId xmlns:a16="http://schemas.microsoft.com/office/drawing/2014/main" id="{B13EB8D6-2AF3-CC43-8F19-EE389A6C05C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3" name="Oval 552">
              <a:extLst>
                <a:ext uri="{FF2B5EF4-FFF2-40B4-BE49-F238E27FC236}">
                  <a16:creationId xmlns:a16="http://schemas.microsoft.com/office/drawing/2014/main" id="{21E68712-8E95-A143-BEE3-F47BACA44AC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4" name="Oval 553">
              <a:extLst>
                <a:ext uri="{FF2B5EF4-FFF2-40B4-BE49-F238E27FC236}">
                  <a16:creationId xmlns:a16="http://schemas.microsoft.com/office/drawing/2014/main" id="{867F6683-E7BD-7F44-99AD-461741A17360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5" name="Oval 554">
              <a:extLst>
                <a:ext uri="{FF2B5EF4-FFF2-40B4-BE49-F238E27FC236}">
                  <a16:creationId xmlns:a16="http://schemas.microsoft.com/office/drawing/2014/main" id="{EAB65234-E80C-444C-A568-FB4F2A54FA0A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6" name="Oval 555">
              <a:extLst>
                <a:ext uri="{FF2B5EF4-FFF2-40B4-BE49-F238E27FC236}">
                  <a16:creationId xmlns:a16="http://schemas.microsoft.com/office/drawing/2014/main" id="{0C2AE5EB-DB6E-514A-B9E6-1E06E24B7296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7" name="Oval 556">
              <a:extLst>
                <a:ext uri="{FF2B5EF4-FFF2-40B4-BE49-F238E27FC236}">
                  <a16:creationId xmlns:a16="http://schemas.microsoft.com/office/drawing/2014/main" id="{98AF7F1F-FBE8-934D-A098-9EB2897D4D3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8" name="Oval 557">
              <a:extLst>
                <a:ext uri="{FF2B5EF4-FFF2-40B4-BE49-F238E27FC236}">
                  <a16:creationId xmlns:a16="http://schemas.microsoft.com/office/drawing/2014/main" id="{6FFAA5DB-CC02-4944-A0A3-1B70079BD4D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9" name="Oval 558">
              <a:extLst>
                <a:ext uri="{FF2B5EF4-FFF2-40B4-BE49-F238E27FC236}">
                  <a16:creationId xmlns:a16="http://schemas.microsoft.com/office/drawing/2014/main" id="{2DBAE8D2-CA89-1543-A56E-94D0F84EE9A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0" name="Oval 559">
              <a:extLst>
                <a:ext uri="{FF2B5EF4-FFF2-40B4-BE49-F238E27FC236}">
                  <a16:creationId xmlns:a16="http://schemas.microsoft.com/office/drawing/2014/main" id="{5BF35B84-7865-0548-9F8B-0912A2C6D690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1" name="Oval 560">
              <a:extLst>
                <a:ext uri="{FF2B5EF4-FFF2-40B4-BE49-F238E27FC236}">
                  <a16:creationId xmlns:a16="http://schemas.microsoft.com/office/drawing/2014/main" id="{9316593A-0DFA-844E-85D2-943C253922A0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2" name="Oval 561">
              <a:extLst>
                <a:ext uri="{FF2B5EF4-FFF2-40B4-BE49-F238E27FC236}">
                  <a16:creationId xmlns:a16="http://schemas.microsoft.com/office/drawing/2014/main" id="{3A27FF68-E49F-8D47-BBBE-254F359110A2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3" name="Oval 562">
              <a:extLst>
                <a:ext uri="{FF2B5EF4-FFF2-40B4-BE49-F238E27FC236}">
                  <a16:creationId xmlns:a16="http://schemas.microsoft.com/office/drawing/2014/main" id="{92968E11-DE8D-FA49-98DB-C60AB7F39F5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4" name="Oval 563">
              <a:extLst>
                <a:ext uri="{FF2B5EF4-FFF2-40B4-BE49-F238E27FC236}">
                  <a16:creationId xmlns:a16="http://schemas.microsoft.com/office/drawing/2014/main" id="{606AFE54-5AF6-CE45-8269-7828004EA695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5" name="Oval 564">
              <a:extLst>
                <a:ext uri="{FF2B5EF4-FFF2-40B4-BE49-F238E27FC236}">
                  <a16:creationId xmlns:a16="http://schemas.microsoft.com/office/drawing/2014/main" id="{E0739E71-D529-4440-A16D-A1E95C1C648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6" name="Oval 565">
              <a:extLst>
                <a:ext uri="{FF2B5EF4-FFF2-40B4-BE49-F238E27FC236}">
                  <a16:creationId xmlns:a16="http://schemas.microsoft.com/office/drawing/2014/main" id="{082006F4-8575-AC4E-A22B-2756EA614FF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7" name="Oval 566">
              <a:extLst>
                <a:ext uri="{FF2B5EF4-FFF2-40B4-BE49-F238E27FC236}">
                  <a16:creationId xmlns:a16="http://schemas.microsoft.com/office/drawing/2014/main" id="{50F90E5A-B5DF-F643-930B-CBA977D39859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8" name="Oval 567">
              <a:extLst>
                <a:ext uri="{FF2B5EF4-FFF2-40B4-BE49-F238E27FC236}">
                  <a16:creationId xmlns:a16="http://schemas.microsoft.com/office/drawing/2014/main" id="{9A64DF1C-C2BC-964E-AD37-40F1D7D5478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9" name="Oval 568">
              <a:extLst>
                <a:ext uri="{FF2B5EF4-FFF2-40B4-BE49-F238E27FC236}">
                  <a16:creationId xmlns:a16="http://schemas.microsoft.com/office/drawing/2014/main" id="{47F9BB99-4C61-4342-963F-222C04F7A63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0" name="Oval 569">
              <a:extLst>
                <a:ext uri="{FF2B5EF4-FFF2-40B4-BE49-F238E27FC236}">
                  <a16:creationId xmlns:a16="http://schemas.microsoft.com/office/drawing/2014/main" id="{5D84C756-B71A-9147-B764-DC4C0A58E3F1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1" name="Oval 570">
              <a:extLst>
                <a:ext uri="{FF2B5EF4-FFF2-40B4-BE49-F238E27FC236}">
                  <a16:creationId xmlns:a16="http://schemas.microsoft.com/office/drawing/2014/main" id="{2CB9E12E-06BC-1F47-AC85-2D3769176E6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2" name="Oval 571">
              <a:extLst>
                <a:ext uri="{FF2B5EF4-FFF2-40B4-BE49-F238E27FC236}">
                  <a16:creationId xmlns:a16="http://schemas.microsoft.com/office/drawing/2014/main" id="{92843B4E-B9EC-B741-8CE9-531AFED473C5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3" name="Oval 572">
              <a:extLst>
                <a:ext uri="{FF2B5EF4-FFF2-40B4-BE49-F238E27FC236}">
                  <a16:creationId xmlns:a16="http://schemas.microsoft.com/office/drawing/2014/main" id="{280F3CAF-D06D-8C4F-A032-DD2C4CA7E73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4" name="Oval 573">
              <a:extLst>
                <a:ext uri="{FF2B5EF4-FFF2-40B4-BE49-F238E27FC236}">
                  <a16:creationId xmlns:a16="http://schemas.microsoft.com/office/drawing/2014/main" id="{8518C78D-A452-D24A-845D-3A42E682140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5" name="Oval 574">
              <a:extLst>
                <a:ext uri="{FF2B5EF4-FFF2-40B4-BE49-F238E27FC236}">
                  <a16:creationId xmlns:a16="http://schemas.microsoft.com/office/drawing/2014/main" id="{AE42FF68-4748-BA4E-B456-0CAFCAD65A37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6" name="Oval 575">
              <a:extLst>
                <a:ext uri="{FF2B5EF4-FFF2-40B4-BE49-F238E27FC236}">
                  <a16:creationId xmlns:a16="http://schemas.microsoft.com/office/drawing/2014/main" id="{36DF651D-3E13-274F-BD95-CFD21416A87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77" name="Group 576">
            <a:extLst>
              <a:ext uri="{FF2B5EF4-FFF2-40B4-BE49-F238E27FC236}">
                <a16:creationId xmlns:a16="http://schemas.microsoft.com/office/drawing/2014/main" id="{DB4321EE-A27D-FC42-A64B-246D22E72A33}"/>
              </a:ext>
            </a:extLst>
          </p:cNvPr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578" name="Rectangle 577">
              <a:extLst>
                <a:ext uri="{FF2B5EF4-FFF2-40B4-BE49-F238E27FC236}">
                  <a16:creationId xmlns:a16="http://schemas.microsoft.com/office/drawing/2014/main" id="{60C560D4-9C45-D943-A533-34BABA4CA56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9" name="Rectangle 578">
              <a:extLst>
                <a:ext uri="{FF2B5EF4-FFF2-40B4-BE49-F238E27FC236}">
                  <a16:creationId xmlns:a16="http://schemas.microsoft.com/office/drawing/2014/main" id="{8145E78A-EE90-594E-9481-A14E21CDF3A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0" name="Oval 579">
              <a:extLst>
                <a:ext uri="{FF2B5EF4-FFF2-40B4-BE49-F238E27FC236}">
                  <a16:creationId xmlns:a16="http://schemas.microsoft.com/office/drawing/2014/main" id="{98DE4904-88CB-8542-8504-5A320FD6D4A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1" name="Oval 580">
              <a:extLst>
                <a:ext uri="{FF2B5EF4-FFF2-40B4-BE49-F238E27FC236}">
                  <a16:creationId xmlns:a16="http://schemas.microsoft.com/office/drawing/2014/main" id="{B523506A-83D4-9643-9F4E-265C4F8C51F4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2" name="Oval 581">
              <a:extLst>
                <a:ext uri="{FF2B5EF4-FFF2-40B4-BE49-F238E27FC236}">
                  <a16:creationId xmlns:a16="http://schemas.microsoft.com/office/drawing/2014/main" id="{2F8518D6-B799-8141-BAD1-594F7022D0F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3" name="Right Triangle 582">
              <a:extLst>
                <a:ext uri="{FF2B5EF4-FFF2-40B4-BE49-F238E27FC236}">
                  <a16:creationId xmlns:a16="http://schemas.microsoft.com/office/drawing/2014/main" id="{16489A05-622F-3048-8B50-EEDAA1F5F2F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4" name="Freeform 583">
              <a:extLst>
                <a:ext uri="{FF2B5EF4-FFF2-40B4-BE49-F238E27FC236}">
                  <a16:creationId xmlns:a16="http://schemas.microsoft.com/office/drawing/2014/main" id="{AECEEDB6-A329-3341-82B6-E51D8069B73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5" name="Oval 584">
              <a:extLst>
                <a:ext uri="{FF2B5EF4-FFF2-40B4-BE49-F238E27FC236}">
                  <a16:creationId xmlns:a16="http://schemas.microsoft.com/office/drawing/2014/main" id="{0EC61428-5665-694F-B15D-0DCBB945420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6" name="Oval 585">
              <a:extLst>
                <a:ext uri="{FF2B5EF4-FFF2-40B4-BE49-F238E27FC236}">
                  <a16:creationId xmlns:a16="http://schemas.microsoft.com/office/drawing/2014/main" id="{37F930CB-B861-7E4F-A6E1-4AD226B9BF55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Oval 586">
              <a:extLst>
                <a:ext uri="{FF2B5EF4-FFF2-40B4-BE49-F238E27FC236}">
                  <a16:creationId xmlns:a16="http://schemas.microsoft.com/office/drawing/2014/main" id="{6934C7EF-5817-044F-B509-6227DD77458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587">
              <a:extLst>
                <a:ext uri="{FF2B5EF4-FFF2-40B4-BE49-F238E27FC236}">
                  <a16:creationId xmlns:a16="http://schemas.microsoft.com/office/drawing/2014/main" id="{50BE3BC0-FDF9-AE46-B84C-1B772240955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588">
              <a:extLst>
                <a:ext uri="{FF2B5EF4-FFF2-40B4-BE49-F238E27FC236}">
                  <a16:creationId xmlns:a16="http://schemas.microsoft.com/office/drawing/2014/main" id="{43752DE1-CBEA-754A-A3A1-E0CF0E9B39F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589">
              <a:extLst>
                <a:ext uri="{FF2B5EF4-FFF2-40B4-BE49-F238E27FC236}">
                  <a16:creationId xmlns:a16="http://schemas.microsoft.com/office/drawing/2014/main" id="{37112736-DB2B-8747-ACA4-4A1517A1353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Oval 590">
              <a:extLst>
                <a:ext uri="{FF2B5EF4-FFF2-40B4-BE49-F238E27FC236}">
                  <a16:creationId xmlns:a16="http://schemas.microsoft.com/office/drawing/2014/main" id="{C8B08614-5A3F-0543-A4E9-BB2556DB602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Oval 591">
              <a:extLst>
                <a:ext uri="{FF2B5EF4-FFF2-40B4-BE49-F238E27FC236}">
                  <a16:creationId xmlns:a16="http://schemas.microsoft.com/office/drawing/2014/main" id="{F6E98F2B-D862-3F4F-AA10-EF0EAC0E857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592">
              <a:extLst>
                <a:ext uri="{FF2B5EF4-FFF2-40B4-BE49-F238E27FC236}">
                  <a16:creationId xmlns:a16="http://schemas.microsoft.com/office/drawing/2014/main" id="{204FF269-93B4-274A-A811-0B63480D5416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593">
              <a:extLst>
                <a:ext uri="{FF2B5EF4-FFF2-40B4-BE49-F238E27FC236}">
                  <a16:creationId xmlns:a16="http://schemas.microsoft.com/office/drawing/2014/main" id="{7559ABA6-1BA1-BE4E-9C9F-3E2E72485964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594">
              <a:extLst>
                <a:ext uri="{FF2B5EF4-FFF2-40B4-BE49-F238E27FC236}">
                  <a16:creationId xmlns:a16="http://schemas.microsoft.com/office/drawing/2014/main" id="{C85DBF2E-2E52-E148-8914-3A374BDB9A65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595">
              <a:extLst>
                <a:ext uri="{FF2B5EF4-FFF2-40B4-BE49-F238E27FC236}">
                  <a16:creationId xmlns:a16="http://schemas.microsoft.com/office/drawing/2014/main" id="{C2D2C665-11A2-714F-B53D-02C1BF66F2C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596">
              <a:extLst>
                <a:ext uri="{FF2B5EF4-FFF2-40B4-BE49-F238E27FC236}">
                  <a16:creationId xmlns:a16="http://schemas.microsoft.com/office/drawing/2014/main" id="{ABE0A9E6-1259-0B4F-8D9A-65937364894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597">
              <a:extLst>
                <a:ext uri="{FF2B5EF4-FFF2-40B4-BE49-F238E27FC236}">
                  <a16:creationId xmlns:a16="http://schemas.microsoft.com/office/drawing/2014/main" id="{F8E27C29-A350-724F-91EC-DA915C19EA2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598">
              <a:extLst>
                <a:ext uri="{FF2B5EF4-FFF2-40B4-BE49-F238E27FC236}">
                  <a16:creationId xmlns:a16="http://schemas.microsoft.com/office/drawing/2014/main" id="{C75D589B-57CA-8E41-B73F-9AB535B219F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599">
              <a:extLst>
                <a:ext uri="{FF2B5EF4-FFF2-40B4-BE49-F238E27FC236}">
                  <a16:creationId xmlns:a16="http://schemas.microsoft.com/office/drawing/2014/main" id="{94343D65-B69F-B045-A535-77EFB887E69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600">
              <a:extLst>
                <a:ext uri="{FF2B5EF4-FFF2-40B4-BE49-F238E27FC236}">
                  <a16:creationId xmlns:a16="http://schemas.microsoft.com/office/drawing/2014/main" id="{FCA9CB17-2174-0F4F-BFBE-C2FFEA20ACAB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601">
              <a:extLst>
                <a:ext uri="{FF2B5EF4-FFF2-40B4-BE49-F238E27FC236}">
                  <a16:creationId xmlns:a16="http://schemas.microsoft.com/office/drawing/2014/main" id="{4EF51CD7-AE8C-E245-B768-9E5F7899B18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602">
              <a:extLst>
                <a:ext uri="{FF2B5EF4-FFF2-40B4-BE49-F238E27FC236}">
                  <a16:creationId xmlns:a16="http://schemas.microsoft.com/office/drawing/2014/main" id="{24091122-B17C-7F41-878B-802E11D81A7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603">
              <a:extLst>
                <a:ext uri="{FF2B5EF4-FFF2-40B4-BE49-F238E27FC236}">
                  <a16:creationId xmlns:a16="http://schemas.microsoft.com/office/drawing/2014/main" id="{12F2C759-0308-6440-AFFC-B48D5B48A53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604">
              <a:extLst>
                <a:ext uri="{FF2B5EF4-FFF2-40B4-BE49-F238E27FC236}">
                  <a16:creationId xmlns:a16="http://schemas.microsoft.com/office/drawing/2014/main" id="{117C790B-E72C-744D-8F4C-7F0C4A0734A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605">
              <a:extLst>
                <a:ext uri="{FF2B5EF4-FFF2-40B4-BE49-F238E27FC236}">
                  <a16:creationId xmlns:a16="http://schemas.microsoft.com/office/drawing/2014/main" id="{0489DA6A-A26D-4847-9E24-EC77F7E64791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606">
              <a:extLst>
                <a:ext uri="{FF2B5EF4-FFF2-40B4-BE49-F238E27FC236}">
                  <a16:creationId xmlns:a16="http://schemas.microsoft.com/office/drawing/2014/main" id="{FC8C5447-B546-C54F-9FDD-0D08ED78F02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607">
              <a:extLst>
                <a:ext uri="{FF2B5EF4-FFF2-40B4-BE49-F238E27FC236}">
                  <a16:creationId xmlns:a16="http://schemas.microsoft.com/office/drawing/2014/main" id="{292FFF7E-2499-AA4B-9F2D-53B83C8161D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608">
              <a:extLst>
                <a:ext uri="{FF2B5EF4-FFF2-40B4-BE49-F238E27FC236}">
                  <a16:creationId xmlns:a16="http://schemas.microsoft.com/office/drawing/2014/main" id="{C6A022C2-D54E-DC44-9524-3D6BCDFE79A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609">
              <a:extLst>
                <a:ext uri="{FF2B5EF4-FFF2-40B4-BE49-F238E27FC236}">
                  <a16:creationId xmlns:a16="http://schemas.microsoft.com/office/drawing/2014/main" id="{BF2DA2BF-A710-4D40-8769-D130CC60C151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610">
              <a:extLst>
                <a:ext uri="{FF2B5EF4-FFF2-40B4-BE49-F238E27FC236}">
                  <a16:creationId xmlns:a16="http://schemas.microsoft.com/office/drawing/2014/main" id="{A26C3CD4-F3ED-5C4B-94C8-DFE6368761E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611">
              <a:extLst>
                <a:ext uri="{FF2B5EF4-FFF2-40B4-BE49-F238E27FC236}">
                  <a16:creationId xmlns:a16="http://schemas.microsoft.com/office/drawing/2014/main" id="{8D0F6D17-E906-FC46-8739-A69FBA05FF8B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612">
              <a:extLst>
                <a:ext uri="{FF2B5EF4-FFF2-40B4-BE49-F238E27FC236}">
                  <a16:creationId xmlns:a16="http://schemas.microsoft.com/office/drawing/2014/main" id="{3188FEA7-E49D-5049-8717-124258199199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613">
              <a:extLst>
                <a:ext uri="{FF2B5EF4-FFF2-40B4-BE49-F238E27FC236}">
                  <a16:creationId xmlns:a16="http://schemas.microsoft.com/office/drawing/2014/main" id="{E44A91E9-EA91-C847-9665-B6F9C29067F0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614">
              <a:extLst>
                <a:ext uri="{FF2B5EF4-FFF2-40B4-BE49-F238E27FC236}">
                  <a16:creationId xmlns:a16="http://schemas.microsoft.com/office/drawing/2014/main" id="{488EEAF7-A6DB-2E42-B1BE-866618A1261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615">
              <a:extLst>
                <a:ext uri="{FF2B5EF4-FFF2-40B4-BE49-F238E27FC236}">
                  <a16:creationId xmlns:a16="http://schemas.microsoft.com/office/drawing/2014/main" id="{30B3EAC3-2C8A-BB46-8CBE-AB003638FB5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616">
              <a:extLst>
                <a:ext uri="{FF2B5EF4-FFF2-40B4-BE49-F238E27FC236}">
                  <a16:creationId xmlns:a16="http://schemas.microsoft.com/office/drawing/2014/main" id="{D8074AEB-49EF-E44D-B555-64D9DE1548E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618" name="Picture 617">
            <a:extLst>
              <a:ext uri="{FF2B5EF4-FFF2-40B4-BE49-F238E27FC236}">
                <a16:creationId xmlns:a16="http://schemas.microsoft.com/office/drawing/2014/main" id="{3FA20770-71A2-6445-9655-5D4CBEAE22AC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289" name="Rettangolo 47">
            <a:extLst>
              <a:ext uri="{FF2B5EF4-FFF2-40B4-BE49-F238E27FC236}">
                <a16:creationId xmlns:a16="http://schemas.microsoft.com/office/drawing/2014/main" id="{80162376-FC5F-CF41-8CF8-7BFB7569CE12}"/>
              </a:ext>
            </a:extLst>
          </p:cNvPr>
          <p:cNvSpPr/>
          <p:nvPr/>
        </p:nvSpPr>
        <p:spPr>
          <a:xfrm>
            <a:off x="1447559" y="2692180"/>
            <a:ext cx="212667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Projection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over Y-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axis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9846387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7" name="Picture 35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318" y="2723180"/>
            <a:ext cx="4664626" cy="3648711"/>
          </a:xfrm>
          <a:prstGeom prst="rect">
            <a:avLst/>
          </a:prstGeom>
        </p:spPr>
      </p:pic>
      <p:grpSp>
        <p:nvGrpSpPr>
          <p:cNvPr id="121" name="Group 1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22" name="Rectangle 1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23" name="Picture 12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25" name="Picture 12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360" name="Picture 359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432"/>
          <a:stretch/>
        </p:blipFill>
        <p:spPr>
          <a:xfrm>
            <a:off x="5870985" y="2875809"/>
            <a:ext cx="4597337" cy="3131061"/>
          </a:xfrm>
          <a:prstGeom prst="rect">
            <a:avLst/>
          </a:prstGeom>
        </p:spPr>
      </p:pic>
      <p:cxnSp>
        <p:nvCxnSpPr>
          <p:cNvPr id="361" name="Straight Arrow Connector 360"/>
          <p:cNvCxnSpPr/>
          <p:nvPr/>
        </p:nvCxnSpPr>
        <p:spPr>
          <a:xfrm>
            <a:off x="7544012" y="2941272"/>
            <a:ext cx="7988" cy="2783408"/>
          </a:xfrm>
          <a:prstGeom prst="straightConnector1">
            <a:avLst/>
          </a:prstGeom>
          <a:ln w="12700">
            <a:solidFill>
              <a:schemeClr val="tx1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62" name="TextBox 361"/>
          <p:cNvSpPr txBox="1"/>
          <p:nvPr/>
        </p:nvSpPr>
        <p:spPr>
          <a:xfrm>
            <a:off x="7502148" y="5003265"/>
            <a:ext cx="4716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2Å</a:t>
            </a:r>
          </a:p>
        </p:txBody>
      </p:sp>
      <p:sp>
        <p:nvSpPr>
          <p:cNvPr id="363" name="TextBox 362"/>
          <p:cNvSpPr txBox="1"/>
          <p:nvPr/>
        </p:nvSpPr>
        <p:spPr>
          <a:xfrm>
            <a:off x="7486327" y="3459660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venir Book"/>
                <a:cs typeface="Avenir Book"/>
              </a:rPr>
              <a:t>90% </a:t>
            </a:r>
          </a:p>
        </p:txBody>
      </p:sp>
      <p:sp>
        <p:nvSpPr>
          <p:cNvPr id="364" name="TextBox 363"/>
          <p:cNvSpPr txBox="1"/>
          <p:nvPr/>
        </p:nvSpPr>
        <p:spPr>
          <a:xfrm>
            <a:off x="7486328" y="2853652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0070C0"/>
                </a:solidFill>
                <a:latin typeface="Avenir Book"/>
                <a:cs typeface="Avenir Book"/>
              </a:rPr>
              <a:t>98% </a:t>
            </a:r>
          </a:p>
        </p:txBody>
      </p:sp>
      <p:sp>
        <p:nvSpPr>
          <p:cNvPr id="365" name="TextBox 364"/>
          <p:cNvSpPr txBox="1"/>
          <p:nvPr/>
        </p:nvSpPr>
        <p:spPr>
          <a:xfrm>
            <a:off x="6276969" y="4674329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0070C0"/>
                </a:solidFill>
                <a:latin typeface="Avenir Book"/>
                <a:cs typeface="Avenir Book"/>
              </a:rPr>
              <a:t>61% </a:t>
            </a:r>
          </a:p>
        </p:txBody>
      </p:sp>
      <p:sp>
        <p:nvSpPr>
          <p:cNvPr id="366" name="TextBox 365"/>
          <p:cNvSpPr txBox="1"/>
          <p:nvPr/>
        </p:nvSpPr>
        <p:spPr>
          <a:xfrm>
            <a:off x="6567324" y="5318243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venir Book"/>
                <a:cs typeface="Avenir Book"/>
              </a:rPr>
              <a:t>45% </a:t>
            </a:r>
          </a:p>
        </p:txBody>
      </p:sp>
      <p:sp>
        <p:nvSpPr>
          <p:cNvPr id="368" name="TextBox 367"/>
          <p:cNvSpPr txBox="1"/>
          <p:nvPr/>
        </p:nvSpPr>
        <p:spPr>
          <a:xfrm>
            <a:off x="7960239" y="2859990"/>
            <a:ext cx="2400016" cy="61555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0070C0"/>
                </a:solidFill>
                <a:latin typeface="Avenir Book" charset="0"/>
                <a:ea typeface="Avenir Book" charset="0"/>
                <a:cs typeface="Avenir Book" charset="0"/>
              </a:rPr>
              <a:t>Nominal </a:t>
            </a:r>
            <a:r>
              <a:rPr lang="en-US" sz="1400" baseline="30000" dirty="0">
                <a:solidFill>
                  <a:srgbClr val="0070C0"/>
                </a:solidFill>
                <a:latin typeface="Avenir Book" charset="0"/>
                <a:ea typeface="Avenir Book" charset="0"/>
                <a:cs typeface="Avenir Book" charset="0"/>
              </a:rPr>
              <a:t>10</a:t>
            </a:r>
            <a:r>
              <a:rPr lang="en-US" sz="1400" dirty="0">
                <a:solidFill>
                  <a:srgbClr val="0070C0"/>
                </a:solidFill>
                <a:latin typeface="Avenir Book" charset="0"/>
                <a:ea typeface="Avenir Book" charset="0"/>
                <a:cs typeface="Avenir Book" charset="0"/>
              </a:rPr>
              <a:t>B</a:t>
            </a:r>
            <a:r>
              <a:rPr lang="en-US" sz="1400" baseline="-25000" dirty="0">
                <a:solidFill>
                  <a:srgbClr val="0070C0"/>
                </a:solidFill>
                <a:latin typeface="Avenir Book" charset="0"/>
                <a:ea typeface="Avenir Book" charset="0"/>
                <a:cs typeface="Avenir Book" charset="0"/>
              </a:rPr>
              <a:t>4</a:t>
            </a:r>
            <a:r>
              <a:rPr lang="en-US" sz="1400" dirty="0">
                <a:solidFill>
                  <a:srgbClr val="0070C0"/>
                </a:solidFill>
                <a:latin typeface="Avenir Book" charset="0"/>
                <a:ea typeface="Avenir Book" charset="0"/>
                <a:cs typeface="Avenir Book" charset="0"/>
              </a:rPr>
              <a:t>C coating 7um</a:t>
            </a:r>
          </a:p>
          <a:p>
            <a:r>
              <a:rPr lang="en-US" sz="2000" dirty="0">
                <a:solidFill>
                  <a:srgbClr val="0070C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369" name="TextBox 368"/>
          <p:cNvSpPr txBox="1"/>
          <p:nvPr/>
        </p:nvSpPr>
        <p:spPr>
          <a:xfrm>
            <a:off x="7964861" y="3212073"/>
            <a:ext cx="2228495" cy="61555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Actual </a:t>
            </a:r>
            <a:r>
              <a:rPr lang="en-US" sz="1400" baseline="30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10</a:t>
            </a:r>
            <a:r>
              <a:rPr lang="en-US" sz="14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</a:t>
            </a:r>
            <a:r>
              <a:rPr lang="en-US" sz="1400" baseline="-250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4</a:t>
            </a:r>
            <a:r>
              <a:rPr lang="en-US" sz="14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 coating </a:t>
            </a:r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4um</a:t>
            </a:r>
            <a:endParaRPr lang="en-US" sz="1400" dirty="0">
              <a:solidFill>
                <a:srgbClr val="FF0000"/>
              </a:solidFill>
            </a:endParaRPr>
          </a:p>
          <a:p>
            <a:endParaRPr lang="en-US" sz="20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71" name="Rectangle 370"/>
          <p:cNvSpPr/>
          <p:nvPr/>
        </p:nvSpPr>
        <p:spPr>
          <a:xfrm>
            <a:off x="6331475" y="5817481"/>
            <a:ext cx="66396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0.5Å</a:t>
            </a:r>
          </a:p>
        </p:txBody>
      </p:sp>
      <p:cxnSp>
        <p:nvCxnSpPr>
          <p:cNvPr id="372" name="Straight Arrow Connector 371"/>
          <p:cNvCxnSpPr/>
          <p:nvPr/>
        </p:nvCxnSpPr>
        <p:spPr>
          <a:xfrm flipV="1">
            <a:off x="6628586" y="5527879"/>
            <a:ext cx="0" cy="349036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74" name="Rectangle 83"/>
          <p:cNvSpPr>
            <a:spLocks noChangeArrowheads="1"/>
          </p:cNvSpPr>
          <p:nvPr/>
        </p:nvSpPr>
        <p:spPr bwMode="auto">
          <a:xfrm>
            <a:off x="5806551" y="1299188"/>
            <a:ext cx="139613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100 neutrons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75" name="Group 374"/>
          <p:cNvGrpSpPr/>
          <p:nvPr/>
        </p:nvGrpSpPr>
        <p:grpSpPr>
          <a:xfrm rot="20392131">
            <a:off x="6921741" y="1921418"/>
            <a:ext cx="2730765" cy="451824"/>
            <a:chOff x="2850515" y="2977176"/>
            <a:chExt cx="2730765" cy="451824"/>
          </a:xfrm>
        </p:grpSpPr>
        <p:sp>
          <p:nvSpPr>
            <p:cNvPr id="376" name="Rectangle 37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7" name="Rectangle 37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8" name="Oval 37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9" name="Oval 37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0" name="Oval 37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1" name="Right Triangle 38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Freeform 38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38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38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Oval 38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Oval 38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39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39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41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41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41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41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16" name="Group 415"/>
          <p:cNvGrpSpPr/>
          <p:nvPr/>
        </p:nvGrpSpPr>
        <p:grpSpPr>
          <a:xfrm rot="20392131">
            <a:off x="6909532" y="1260512"/>
            <a:ext cx="2730765" cy="451824"/>
            <a:chOff x="2850515" y="2977176"/>
            <a:chExt cx="2730765" cy="451824"/>
          </a:xfrm>
        </p:grpSpPr>
        <p:sp>
          <p:nvSpPr>
            <p:cNvPr id="417" name="Rectangle 41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Rectangle 41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41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41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1" name="Oval 42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2" name="Right Triangle 42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3" name="Freeform 42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4" name="Oval 42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Oval 42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2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2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2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Oval 42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Oval 42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3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3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45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45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45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45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57" name="Group 456"/>
          <p:cNvGrpSpPr/>
          <p:nvPr/>
        </p:nvGrpSpPr>
        <p:grpSpPr>
          <a:xfrm rot="20392131">
            <a:off x="6932380" y="601710"/>
            <a:ext cx="2730765" cy="451824"/>
            <a:chOff x="2850515" y="2977176"/>
            <a:chExt cx="2730765" cy="451824"/>
          </a:xfrm>
        </p:grpSpPr>
        <p:sp>
          <p:nvSpPr>
            <p:cNvPr id="458" name="Rectangle 457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Rectangle 45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459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460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Right Triangle 462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4" name="Freeform 463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5" name="Oval 464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Oval 465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66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67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68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Oval 469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Oval 470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71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72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76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77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4" name="Oval 493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5" name="Oval 494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6" name="Oval 495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Oval 496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498" name="Straight Arrow Connector 497"/>
          <p:cNvCxnSpPr/>
          <p:nvPr/>
        </p:nvCxnSpPr>
        <p:spPr>
          <a:xfrm flipV="1">
            <a:off x="5937477" y="1578823"/>
            <a:ext cx="1782681" cy="42820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99" name="Rectangle 498"/>
          <p:cNvSpPr/>
          <p:nvPr/>
        </p:nvSpPr>
        <p:spPr>
          <a:xfrm rot="20336632">
            <a:off x="8327316" y="2182941"/>
            <a:ext cx="77457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 Y</a:t>
            </a:r>
          </a:p>
        </p:txBody>
      </p:sp>
      <p:sp>
        <p:nvSpPr>
          <p:cNvPr id="500" name="Rectangle 499"/>
          <p:cNvSpPr/>
          <p:nvPr/>
        </p:nvSpPr>
        <p:spPr>
          <a:xfrm rot="20478990">
            <a:off x="6837858" y="2016587"/>
            <a:ext cx="75306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 X</a:t>
            </a:r>
          </a:p>
        </p:txBody>
      </p:sp>
      <p:sp>
        <p:nvSpPr>
          <p:cNvPr id="501" name="Rectangle 500"/>
          <p:cNvSpPr/>
          <p:nvPr/>
        </p:nvSpPr>
        <p:spPr>
          <a:xfrm rot="20426334">
            <a:off x="8840860" y="1718644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502" name="Rectangle 501"/>
          <p:cNvSpPr/>
          <p:nvPr/>
        </p:nvSpPr>
        <p:spPr>
          <a:xfrm rot="20488696">
            <a:off x="7847595" y="2074028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503" name="Oval 502"/>
          <p:cNvSpPr/>
          <p:nvPr/>
        </p:nvSpPr>
        <p:spPr>
          <a:xfrm>
            <a:off x="7248165" y="1307972"/>
            <a:ext cx="1343987" cy="538918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04" name="Straight Arrow Connector 503"/>
          <p:cNvCxnSpPr/>
          <p:nvPr/>
        </p:nvCxnSpPr>
        <p:spPr>
          <a:xfrm flipV="1">
            <a:off x="7786828" y="1547636"/>
            <a:ext cx="2559659" cy="47852"/>
          </a:xfrm>
          <a:prstGeom prst="straightConnector1">
            <a:avLst/>
          </a:prstGeom>
          <a:ln w="38100">
            <a:solidFill>
              <a:srgbClr val="008000"/>
            </a:solidFill>
            <a:prstDash val="sysDash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5" name="Straight Arrow Connector 504"/>
          <p:cNvCxnSpPr/>
          <p:nvPr/>
        </p:nvCxnSpPr>
        <p:spPr>
          <a:xfrm flipH="1">
            <a:off x="7872607" y="1538825"/>
            <a:ext cx="343281" cy="614445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6" name="Straight Arrow Connector 505"/>
          <p:cNvCxnSpPr>
            <a:endCxn id="442" idx="0"/>
          </p:cNvCxnSpPr>
          <p:nvPr/>
        </p:nvCxnSpPr>
        <p:spPr>
          <a:xfrm>
            <a:off x="8226926" y="1570126"/>
            <a:ext cx="43272" cy="51165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7" name="Straight Arrow Connector 506"/>
          <p:cNvCxnSpPr/>
          <p:nvPr/>
        </p:nvCxnSpPr>
        <p:spPr>
          <a:xfrm>
            <a:off x="8230119" y="1567789"/>
            <a:ext cx="369058" cy="400606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8" name="Straight Arrow Connector 507"/>
          <p:cNvCxnSpPr/>
          <p:nvPr/>
        </p:nvCxnSpPr>
        <p:spPr>
          <a:xfrm flipH="1" flipV="1">
            <a:off x="7839143" y="1221062"/>
            <a:ext cx="359227" cy="35198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9" name="Straight Arrow Connector 508"/>
          <p:cNvCxnSpPr/>
          <p:nvPr/>
        </p:nvCxnSpPr>
        <p:spPr>
          <a:xfrm flipV="1">
            <a:off x="8215332" y="1084281"/>
            <a:ext cx="26315" cy="478665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10" name="Straight Arrow Connector 509"/>
          <p:cNvCxnSpPr/>
          <p:nvPr/>
        </p:nvCxnSpPr>
        <p:spPr>
          <a:xfrm flipV="1">
            <a:off x="8254130" y="972104"/>
            <a:ext cx="530116" cy="61100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11" name="Rectangle 83"/>
          <p:cNvSpPr>
            <a:spLocks noChangeArrowheads="1"/>
          </p:cNvSpPr>
          <p:nvPr/>
        </p:nvSpPr>
        <p:spPr bwMode="auto">
          <a:xfrm rot="20452993">
            <a:off x="7226063" y="520656"/>
            <a:ext cx="3420888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solidFill>
                  <a:srgbClr val="FF0000"/>
                </a:solidFill>
                <a:latin typeface="Avenir Book"/>
                <a:cs typeface="Avenir Book"/>
              </a:rPr>
              <a:t>55 neutrons get scattered @ 0.5Å</a:t>
            </a:r>
          </a:p>
        </p:txBody>
      </p:sp>
      <p:sp>
        <p:nvSpPr>
          <p:cNvPr id="512" name="Rettangolo 37">
            <a:extLst>
              <a:ext uri="{FF2B5EF4-FFF2-40B4-BE49-F238E27FC236}">
                <a16:creationId xmlns:a16="http://schemas.microsoft.com/office/drawing/2014/main" id="{C14BA54C-3845-2B46-AD72-92A1FDC55ED0}"/>
              </a:ext>
            </a:extLst>
          </p:cNvPr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13" name="Rettangolo 37">
            <a:extLst>
              <a:ext uri="{FF2B5EF4-FFF2-40B4-BE49-F238E27FC236}">
                <a16:creationId xmlns:a16="http://schemas.microsoft.com/office/drawing/2014/main" id="{F3322F12-261B-5A49-99E1-E4B827DDF388}"/>
              </a:ext>
            </a:extLst>
          </p:cNvPr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14" name="Rettangolo 37">
            <a:extLst>
              <a:ext uri="{FF2B5EF4-FFF2-40B4-BE49-F238E27FC236}">
                <a16:creationId xmlns:a16="http://schemas.microsoft.com/office/drawing/2014/main" id="{1994B654-46B0-9746-A4A5-B16C941D41E7}"/>
              </a:ext>
            </a:extLst>
          </p:cNvPr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15" name="Rettangolo 14">
            <a:extLst>
              <a:ext uri="{FF2B5EF4-FFF2-40B4-BE49-F238E27FC236}">
                <a16:creationId xmlns:a16="http://schemas.microsoft.com/office/drawing/2014/main" id="{6CB1DE82-A688-774D-84F1-865EE5139A72}"/>
              </a:ext>
            </a:extLst>
          </p:cNvPr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16" name="Connettore 2 30">
            <a:extLst>
              <a:ext uri="{FF2B5EF4-FFF2-40B4-BE49-F238E27FC236}">
                <a16:creationId xmlns:a16="http://schemas.microsoft.com/office/drawing/2014/main" id="{BD0F3444-E2F3-2D44-84DB-76A13A82BB3E}"/>
              </a:ext>
            </a:extLst>
          </p:cNvPr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7" name="Rettangolo 48">
            <a:extLst>
              <a:ext uri="{FF2B5EF4-FFF2-40B4-BE49-F238E27FC236}">
                <a16:creationId xmlns:a16="http://schemas.microsoft.com/office/drawing/2014/main" id="{680F2BE4-FF9F-AB47-8D24-DC054C62E8F2}"/>
              </a:ext>
            </a:extLst>
          </p:cNvPr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518" name="Rettangolo 37">
            <a:extLst>
              <a:ext uri="{FF2B5EF4-FFF2-40B4-BE49-F238E27FC236}">
                <a16:creationId xmlns:a16="http://schemas.microsoft.com/office/drawing/2014/main" id="{8AEBBF60-6331-A249-9E79-785B3F06025A}"/>
              </a:ext>
            </a:extLst>
          </p:cNvPr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19" name="Rettangolo 34">
            <a:extLst>
              <a:ext uri="{FF2B5EF4-FFF2-40B4-BE49-F238E27FC236}">
                <a16:creationId xmlns:a16="http://schemas.microsoft.com/office/drawing/2014/main" id="{A5C75BD4-C7C0-9D43-9A8A-E21A650C2AE7}"/>
              </a:ext>
            </a:extLst>
          </p:cNvPr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20" name="Connettore 2 30">
            <a:extLst>
              <a:ext uri="{FF2B5EF4-FFF2-40B4-BE49-F238E27FC236}">
                <a16:creationId xmlns:a16="http://schemas.microsoft.com/office/drawing/2014/main" id="{46604024-FF23-9B48-B960-71227B6B8C4A}"/>
              </a:ext>
            </a:extLst>
          </p:cNvPr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1" name="Rettangolo 38">
            <a:extLst>
              <a:ext uri="{FF2B5EF4-FFF2-40B4-BE49-F238E27FC236}">
                <a16:creationId xmlns:a16="http://schemas.microsoft.com/office/drawing/2014/main" id="{35BCB81E-E099-F441-87A3-1FCA74B1724A}"/>
              </a:ext>
            </a:extLst>
          </p:cNvPr>
          <p:cNvSpPr/>
          <p:nvPr/>
        </p:nvSpPr>
        <p:spPr>
          <a:xfrm flipV="1">
            <a:off x="1355790" y="1612466"/>
            <a:ext cx="529502" cy="145584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22" name="Rettangolo 15">
            <a:extLst>
              <a:ext uri="{FF2B5EF4-FFF2-40B4-BE49-F238E27FC236}">
                <a16:creationId xmlns:a16="http://schemas.microsoft.com/office/drawing/2014/main" id="{8DCBEA47-3739-7D4A-AE8A-FF8839806941}"/>
              </a:ext>
            </a:extLst>
          </p:cNvPr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23" name="Rettangolo 47">
            <a:extLst>
              <a:ext uri="{FF2B5EF4-FFF2-40B4-BE49-F238E27FC236}">
                <a16:creationId xmlns:a16="http://schemas.microsoft.com/office/drawing/2014/main" id="{485DE1F6-0774-2549-AC7F-1C3C0B257698}"/>
              </a:ext>
            </a:extLst>
          </p:cNvPr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524" name="Group 523">
            <a:extLst>
              <a:ext uri="{FF2B5EF4-FFF2-40B4-BE49-F238E27FC236}">
                <a16:creationId xmlns:a16="http://schemas.microsoft.com/office/drawing/2014/main" id="{F0D69076-63A9-5244-A08E-54C1583FEA4E}"/>
              </a:ext>
            </a:extLst>
          </p:cNvPr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525" name="Rectangle 524">
              <a:extLst>
                <a:ext uri="{FF2B5EF4-FFF2-40B4-BE49-F238E27FC236}">
                  <a16:creationId xmlns:a16="http://schemas.microsoft.com/office/drawing/2014/main" id="{EDC7F2EC-F17D-3649-893E-2C5195D75023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Rectangle 525">
              <a:extLst>
                <a:ext uri="{FF2B5EF4-FFF2-40B4-BE49-F238E27FC236}">
                  <a16:creationId xmlns:a16="http://schemas.microsoft.com/office/drawing/2014/main" id="{8488B6B7-3C40-BB46-BBA8-2CF986130CF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>
              <a:extLst>
                <a:ext uri="{FF2B5EF4-FFF2-40B4-BE49-F238E27FC236}">
                  <a16:creationId xmlns:a16="http://schemas.microsoft.com/office/drawing/2014/main" id="{802F99DF-BF6C-A84F-8379-FA5CBC5F10D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>
              <a:extLst>
                <a:ext uri="{FF2B5EF4-FFF2-40B4-BE49-F238E27FC236}">
                  <a16:creationId xmlns:a16="http://schemas.microsoft.com/office/drawing/2014/main" id="{A46D95E8-2BF6-8B43-96BB-89638859A48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>
              <a:extLst>
                <a:ext uri="{FF2B5EF4-FFF2-40B4-BE49-F238E27FC236}">
                  <a16:creationId xmlns:a16="http://schemas.microsoft.com/office/drawing/2014/main" id="{38839FE5-C535-5D4E-B9CF-0D53D6CF10A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Right Triangle 529">
              <a:extLst>
                <a:ext uri="{FF2B5EF4-FFF2-40B4-BE49-F238E27FC236}">
                  <a16:creationId xmlns:a16="http://schemas.microsoft.com/office/drawing/2014/main" id="{3E785BC3-8279-5B4F-9AE7-CF5F9654674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Freeform 530">
              <a:extLst>
                <a:ext uri="{FF2B5EF4-FFF2-40B4-BE49-F238E27FC236}">
                  <a16:creationId xmlns:a16="http://schemas.microsoft.com/office/drawing/2014/main" id="{4539010F-B556-254D-B7D0-B3655EA9A23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>
              <a:extLst>
                <a:ext uri="{FF2B5EF4-FFF2-40B4-BE49-F238E27FC236}">
                  <a16:creationId xmlns:a16="http://schemas.microsoft.com/office/drawing/2014/main" id="{EF7BE13C-1E54-5E4D-B020-886A5001C6C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>
              <a:extLst>
                <a:ext uri="{FF2B5EF4-FFF2-40B4-BE49-F238E27FC236}">
                  <a16:creationId xmlns:a16="http://schemas.microsoft.com/office/drawing/2014/main" id="{FE0F92D5-1A82-524E-BAC4-BB4CD6A19C3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>
              <a:extLst>
                <a:ext uri="{FF2B5EF4-FFF2-40B4-BE49-F238E27FC236}">
                  <a16:creationId xmlns:a16="http://schemas.microsoft.com/office/drawing/2014/main" id="{1CACFA3F-728E-DE46-8B32-51C5AE3CA0F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5" name="Oval 534">
              <a:extLst>
                <a:ext uri="{FF2B5EF4-FFF2-40B4-BE49-F238E27FC236}">
                  <a16:creationId xmlns:a16="http://schemas.microsoft.com/office/drawing/2014/main" id="{5EDA007F-CBF1-A34A-8190-31ED0327A09E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6" name="Oval 535">
              <a:extLst>
                <a:ext uri="{FF2B5EF4-FFF2-40B4-BE49-F238E27FC236}">
                  <a16:creationId xmlns:a16="http://schemas.microsoft.com/office/drawing/2014/main" id="{2E00691C-2EC8-CA49-86A9-2E52DF1B231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7" name="Oval 536">
              <a:extLst>
                <a:ext uri="{FF2B5EF4-FFF2-40B4-BE49-F238E27FC236}">
                  <a16:creationId xmlns:a16="http://schemas.microsoft.com/office/drawing/2014/main" id="{ECE674CF-6E53-DA44-B752-141F678BB06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Oval 537">
              <a:extLst>
                <a:ext uri="{FF2B5EF4-FFF2-40B4-BE49-F238E27FC236}">
                  <a16:creationId xmlns:a16="http://schemas.microsoft.com/office/drawing/2014/main" id="{8E69EBF3-F471-9543-A8CB-7D8CA3B46581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>
              <a:extLst>
                <a:ext uri="{FF2B5EF4-FFF2-40B4-BE49-F238E27FC236}">
                  <a16:creationId xmlns:a16="http://schemas.microsoft.com/office/drawing/2014/main" id="{943EED13-E945-4F49-8883-6A2737853DD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>
              <a:extLst>
                <a:ext uri="{FF2B5EF4-FFF2-40B4-BE49-F238E27FC236}">
                  <a16:creationId xmlns:a16="http://schemas.microsoft.com/office/drawing/2014/main" id="{ACCD9EE2-A0DC-864B-9ECF-53D2B04480DB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Oval 540">
              <a:extLst>
                <a:ext uri="{FF2B5EF4-FFF2-40B4-BE49-F238E27FC236}">
                  <a16:creationId xmlns:a16="http://schemas.microsoft.com/office/drawing/2014/main" id="{C33A0451-E602-C14C-93B9-ED8F0918A89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Oval 541">
              <a:extLst>
                <a:ext uri="{FF2B5EF4-FFF2-40B4-BE49-F238E27FC236}">
                  <a16:creationId xmlns:a16="http://schemas.microsoft.com/office/drawing/2014/main" id="{E9565B89-66EE-CE40-A19E-3418DE3FE91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Oval 542">
              <a:extLst>
                <a:ext uri="{FF2B5EF4-FFF2-40B4-BE49-F238E27FC236}">
                  <a16:creationId xmlns:a16="http://schemas.microsoft.com/office/drawing/2014/main" id="{D463E2DD-BFB3-8E47-AC7B-A95515B6C22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>
              <a:extLst>
                <a:ext uri="{FF2B5EF4-FFF2-40B4-BE49-F238E27FC236}">
                  <a16:creationId xmlns:a16="http://schemas.microsoft.com/office/drawing/2014/main" id="{796B594A-458C-694B-967E-5E0FC6631D7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>
              <a:extLst>
                <a:ext uri="{FF2B5EF4-FFF2-40B4-BE49-F238E27FC236}">
                  <a16:creationId xmlns:a16="http://schemas.microsoft.com/office/drawing/2014/main" id="{7201BE41-1F42-2447-B4A6-DA5D6BD9433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>
              <a:extLst>
                <a:ext uri="{FF2B5EF4-FFF2-40B4-BE49-F238E27FC236}">
                  <a16:creationId xmlns:a16="http://schemas.microsoft.com/office/drawing/2014/main" id="{83712EEC-5AF3-524E-9CC7-9093CAB0570A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>
              <a:extLst>
                <a:ext uri="{FF2B5EF4-FFF2-40B4-BE49-F238E27FC236}">
                  <a16:creationId xmlns:a16="http://schemas.microsoft.com/office/drawing/2014/main" id="{5C9887E0-FFAB-0B44-8D04-FA2AEB580CD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>
              <a:extLst>
                <a:ext uri="{FF2B5EF4-FFF2-40B4-BE49-F238E27FC236}">
                  <a16:creationId xmlns:a16="http://schemas.microsoft.com/office/drawing/2014/main" id="{69CFA657-92EC-F140-AAAB-AD8C4D48F18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9" name="Oval 548">
              <a:extLst>
                <a:ext uri="{FF2B5EF4-FFF2-40B4-BE49-F238E27FC236}">
                  <a16:creationId xmlns:a16="http://schemas.microsoft.com/office/drawing/2014/main" id="{15E94E82-08B1-DD45-B9BC-D191A1BB513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0" name="Oval 549">
              <a:extLst>
                <a:ext uri="{FF2B5EF4-FFF2-40B4-BE49-F238E27FC236}">
                  <a16:creationId xmlns:a16="http://schemas.microsoft.com/office/drawing/2014/main" id="{B1B05285-BA06-0C41-AAA3-7738C1339B3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1" name="Oval 550">
              <a:extLst>
                <a:ext uri="{FF2B5EF4-FFF2-40B4-BE49-F238E27FC236}">
                  <a16:creationId xmlns:a16="http://schemas.microsoft.com/office/drawing/2014/main" id="{D4E1B6A3-8051-514E-B54A-F2DCB6957CA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Oval 551">
              <a:extLst>
                <a:ext uri="{FF2B5EF4-FFF2-40B4-BE49-F238E27FC236}">
                  <a16:creationId xmlns:a16="http://schemas.microsoft.com/office/drawing/2014/main" id="{A6E81C89-BEE0-9640-93CF-833E30055F5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3" name="Oval 552">
              <a:extLst>
                <a:ext uri="{FF2B5EF4-FFF2-40B4-BE49-F238E27FC236}">
                  <a16:creationId xmlns:a16="http://schemas.microsoft.com/office/drawing/2014/main" id="{454999CA-5C93-F844-9FA3-05AE36407DC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4" name="Oval 553">
              <a:extLst>
                <a:ext uri="{FF2B5EF4-FFF2-40B4-BE49-F238E27FC236}">
                  <a16:creationId xmlns:a16="http://schemas.microsoft.com/office/drawing/2014/main" id="{F00F7465-8488-AB4A-BA8B-4B03C6FD552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5" name="Oval 554">
              <a:extLst>
                <a:ext uri="{FF2B5EF4-FFF2-40B4-BE49-F238E27FC236}">
                  <a16:creationId xmlns:a16="http://schemas.microsoft.com/office/drawing/2014/main" id="{567D2B6B-1FF5-234E-8A44-D88B4DECFD8D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6" name="Oval 555">
              <a:extLst>
                <a:ext uri="{FF2B5EF4-FFF2-40B4-BE49-F238E27FC236}">
                  <a16:creationId xmlns:a16="http://schemas.microsoft.com/office/drawing/2014/main" id="{67A12292-DDB8-8B40-9B6F-23378F3B2A2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7" name="Oval 556">
              <a:extLst>
                <a:ext uri="{FF2B5EF4-FFF2-40B4-BE49-F238E27FC236}">
                  <a16:creationId xmlns:a16="http://schemas.microsoft.com/office/drawing/2014/main" id="{C17E9258-2C2C-EC48-B199-7E612D8E254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8" name="Oval 557">
              <a:extLst>
                <a:ext uri="{FF2B5EF4-FFF2-40B4-BE49-F238E27FC236}">
                  <a16:creationId xmlns:a16="http://schemas.microsoft.com/office/drawing/2014/main" id="{058B9AB7-1182-6445-821D-501E33211FD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9" name="Oval 558">
              <a:extLst>
                <a:ext uri="{FF2B5EF4-FFF2-40B4-BE49-F238E27FC236}">
                  <a16:creationId xmlns:a16="http://schemas.microsoft.com/office/drawing/2014/main" id="{2440642C-665A-9847-8826-547A4CFECE6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0" name="Oval 559">
              <a:extLst>
                <a:ext uri="{FF2B5EF4-FFF2-40B4-BE49-F238E27FC236}">
                  <a16:creationId xmlns:a16="http://schemas.microsoft.com/office/drawing/2014/main" id="{0A64B35A-1D1D-7647-B734-5C5FACE074C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1" name="Oval 560">
              <a:extLst>
                <a:ext uri="{FF2B5EF4-FFF2-40B4-BE49-F238E27FC236}">
                  <a16:creationId xmlns:a16="http://schemas.microsoft.com/office/drawing/2014/main" id="{507B6A52-FFD5-8547-8AE2-52BF731DA422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2" name="Oval 561">
              <a:extLst>
                <a:ext uri="{FF2B5EF4-FFF2-40B4-BE49-F238E27FC236}">
                  <a16:creationId xmlns:a16="http://schemas.microsoft.com/office/drawing/2014/main" id="{06C4C33D-4E7F-6A44-8F8F-A57D813EC3E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3" name="Oval 562">
              <a:extLst>
                <a:ext uri="{FF2B5EF4-FFF2-40B4-BE49-F238E27FC236}">
                  <a16:creationId xmlns:a16="http://schemas.microsoft.com/office/drawing/2014/main" id="{7744FC1A-1C50-A440-9A4B-9CEC7BC8AA7B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4" name="Oval 563">
              <a:extLst>
                <a:ext uri="{FF2B5EF4-FFF2-40B4-BE49-F238E27FC236}">
                  <a16:creationId xmlns:a16="http://schemas.microsoft.com/office/drawing/2014/main" id="{81D3CD4E-743A-494F-82CA-A7FA19CF69C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565" name="Group 564">
            <a:extLst>
              <a:ext uri="{FF2B5EF4-FFF2-40B4-BE49-F238E27FC236}">
                <a16:creationId xmlns:a16="http://schemas.microsoft.com/office/drawing/2014/main" id="{86CAD960-5733-054D-BE9D-7DDBDCC6B9FB}"/>
              </a:ext>
            </a:extLst>
          </p:cNvPr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566" name="Rectangle 565">
              <a:extLst>
                <a:ext uri="{FF2B5EF4-FFF2-40B4-BE49-F238E27FC236}">
                  <a16:creationId xmlns:a16="http://schemas.microsoft.com/office/drawing/2014/main" id="{A5B2F860-3993-9D40-9607-2A3DAEC5CBE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7" name="Rectangle 566">
              <a:extLst>
                <a:ext uri="{FF2B5EF4-FFF2-40B4-BE49-F238E27FC236}">
                  <a16:creationId xmlns:a16="http://schemas.microsoft.com/office/drawing/2014/main" id="{3D2F57BE-7479-6A4D-82AC-5EFE4CD864DE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8" name="Oval 567">
              <a:extLst>
                <a:ext uri="{FF2B5EF4-FFF2-40B4-BE49-F238E27FC236}">
                  <a16:creationId xmlns:a16="http://schemas.microsoft.com/office/drawing/2014/main" id="{8181CD80-8BD1-2544-83A3-31A5FF06FBC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9" name="Oval 568">
              <a:extLst>
                <a:ext uri="{FF2B5EF4-FFF2-40B4-BE49-F238E27FC236}">
                  <a16:creationId xmlns:a16="http://schemas.microsoft.com/office/drawing/2014/main" id="{DE9CB9AA-ADB9-FF49-AD01-5863E7E83CAE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0" name="Oval 569">
              <a:extLst>
                <a:ext uri="{FF2B5EF4-FFF2-40B4-BE49-F238E27FC236}">
                  <a16:creationId xmlns:a16="http://schemas.microsoft.com/office/drawing/2014/main" id="{1EFEF1CC-9AA6-7544-8858-FB917C34D367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1" name="Right Triangle 570">
              <a:extLst>
                <a:ext uri="{FF2B5EF4-FFF2-40B4-BE49-F238E27FC236}">
                  <a16:creationId xmlns:a16="http://schemas.microsoft.com/office/drawing/2014/main" id="{50D48A66-2CD3-C34B-AA57-EAF60F83694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2" name="Freeform 571">
              <a:extLst>
                <a:ext uri="{FF2B5EF4-FFF2-40B4-BE49-F238E27FC236}">
                  <a16:creationId xmlns:a16="http://schemas.microsoft.com/office/drawing/2014/main" id="{FC10BD96-8C65-6348-A232-FAD314EB6B3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3" name="Oval 572">
              <a:extLst>
                <a:ext uri="{FF2B5EF4-FFF2-40B4-BE49-F238E27FC236}">
                  <a16:creationId xmlns:a16="http://schemas.microsoft.com/office/drawing/2014/main" id="{E8706BA1-443A-6642-A3CC-DCB642412AC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4" name="Oval 573">
              <a:extLst>
                <a:ext uri="{FF2B5EF4-FFF2-40B4-BE49-F238E27FC236}">
                  <a16:creationId xmlns:a16="http://schemas.microsoft.com/office/drawing/2014/main" id="{393E9952-895C-234C-9E9B-58F3CAE939E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5" name="Oval 574">
              <a:extLst>
                <a:ext uri="{FF2B5EF4-FFF2-40B4-BE49-F238E27FC236}">
                  <a16:creationId xmlns:a16="http://schemas.microsoft.com/office/drawing/2014/main" id="{61FEDFFC-13F5-DC4E-96FD-B796DDAB8BFE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6" name="Oval 575">
              <a:extLst>
                <a:ext uri="{FF2B5EF4-FFF2-40B4-BE49-F238E27FC236}">
                  <a16:creationId xmlns:a16="http://schemas.microsoft.com/office/drawing/2014/main" id="{383F934C-384A-A646-8C5F-9A2F0251EB8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7" name="Oval 576">
              <a:extLst>
                <a:ext uri="{FF2B5EF4-FFF2-40B4-BE49-F238E27FC236}">
                  <a16:creationId xmlns:a16="http://schemas.microsoft.com/office/drawing/2014/main" id="{3E782989-5F1E-BF42-A5FA-151467F3CAF0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8" name="Oval 577">
              <a:extLst>
                <a:ext uri="{FF2B5EF4-FFF2-40B4-BE49-F238E27FC236}">
                  <a16:creationId xmlns:a16="http://schemas.microsoft.com/office/drawing/2014/main" id="{55C714F7-3F92-5C4F-BC4B-4604C8C7388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9" name="Oval 578">
              <a:extLst>
                <a:ext uri="{FF2B5EF4-FFF2-40B4-BE49-F238E27FC236}">
                  <a16:creationId xmlns:a16="http://schemas.microsoft.com/office/drawing/2014/main" id="{401F1F6E-6C5B-9443-86E2-ED3B134C6B23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0" name="Oval 579">
              <a:extLst>
                <a:ext uri="{FF2B5EF4-FFF2-40B4-BE49-F238E27FC236}">
                  <a16:creationId xmlns:a16="http://schemas.microsoft.com/office/drawing/2014/main" id="{78B23023-6C1A-6A41-A8DB-5F30E9AF40E8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1" name="Oval 580">
              <a:extLst>
                <a:ext uri="{FF2B5EF4-FFF2-40B4-BE49-F238E27FC236}">
                  <a16:creationId xmlns:a16="http://schemas.microsoft.com/office/drawing/2014/main" id="{25AC1ACB-97F7-FA4A-B5A2-2F0629DCB7A6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2" name="Oval 581">
              <a:extLst>
                <a:ext uri="{FF2B5EF4-FFF2-40B4-BE49-F238E27FC236}">
                  <a16:creationId xmlns:a16="http://schemas.microsoft.com/office/drawing/2014/main" id="{27E9DB19-3E59-EB4A-8148-A54174CB66A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3" name="Oval 582">
              <a:extLst>
                <a:ext uri="{FF2B5EF4-FFF2-40B4-BE49-F238E27FC236}">
                  <a16:creationId xmlns:a16="http://schemas.microsoft.com/office/drawing/2014/main" id="{43DADFE4-E77F-544F-9C95-2A67285C5E0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4" name="Oval 583">
              <a:extLst>
                <a:ext uri="{FF2B5EF4-FFF2-40B4-BE49-F238E27FC236}">
                  <a16:creationId xmlns:a16="http://schemas.microsoft.com/office/drawing/2014/main" id="{F00F2D3D-BD8C-0B4B-A82B-20A48458AF2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5" name="Oval 584">
              <a:extLst>
                <a:ext uri="{FF2B5EF4-FFF2-40B4-BE49-F238E27FC236}">
                  <a16:creationId xmlns:a16="http://schemas.microsoft.com/office/drawing/2014/main" id="{A708A3A5-BF0F-DA40-8879-EBA3CB438219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6" name="Oval 585">
              <a:extLst>
                <a:ext uri="{FF2B5EF4-FFF2-40B4-BE49-F238E27FC236}">
                  <a16:creationId xmlns:a16="http://schemas.microsoft.com/office/drawing/2014/main" id="{208A2126-BFD7-ED4B-A05E-C0E93A95395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Oval 586">
              <a:extLst>
                <a:ext uri="{FF2B5EF4-FFF2-40B4-BE49-F238E27FC236}">
                  <a16:creationId xmlns:a16="http://schemas.microsoft.com/office/drawing/2014/main" id="{FB063FA4-6CF5-874B-B20F-8448D8D57615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587">
              <a:extLst>
                <a:ext uri="{FF2B5EF4-FFF2-40B4-BE49-F238E27FC236}">
                  <a16:creationId xmlns:a16="http://schemas.microsoft.com/office/drawing/2014/main" id="{17763344-4519-F441-9CDE-871B414D902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588">
              <a:extLst>
                <a:ext uri="{FF2B5EF4-FFF2-40B4-BE49-F238E27FC236}">
                  <a16:creationId xmlns:a16="http://schemas.microsoft.com/office/drawing/2014/main" id="{69E8B2F6-B0DF-AE4C-ABCB-2AE0BE47561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589">
              <a:extLst>
                <a:ext uri="{FF2B5EF4-FFF2-40B4-BE49-F238E27FC236}">
                  <a16:creationId xmlns:a16="http://schemas.microsoft.com/office/drawing/2014/main" id="{A8FD13F7-737C-4040-9755-260B6399826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Oval 590">
              <a:extLst>
                <a:ext uri="{FF2B5EF4-FFF2-40B4-BE49-F238E27FC236}">
                  <a16:creationId xmlns:a16="http://schemas.microsoft.com/office/drawing/2014/main" id="{430DCD78-B09F-074F-AE3C-7DC2C9E8997A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Oval 591">
              <a:extLst>
                <a:ext uri="{FF2B5EF4-FFF2-40B4-BE49-F238E27FC236}">
                  <a16:creationId xmlns:a16="http://schemas.microsoft.com/office/drawing/2014/main" id="{052669B9-1371-F64B-B3CC-C272D2D57A6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592">
              <a:extLst>
                <a:ext uri="{FF2B5EF4-FFF2-40B4-BE49-F238E27FC236}">
                  <a16:creationId xmlns:a16="http://schemas.microsoft.com/office/drawing/2014/main" id="{080CEDE0-38F0-2843-8024-D94C655CFCD0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593">
              <a:extLst>
                <a:ext uri="{FF2B5EF4-FFF2-40B4-BE49-F238E27FC236}">
                  <a16:creationId xmlns:a16="http://schemas.microsoft.com/office/drawing/2014/main" id="{F7CB3777-E76D-AE44-93C2-71F4E53ACAC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594">
              <a:extLst>
                <a:ext uri="{FF2B5EF4-FFF2-40B4-BE49-F238E27FC236}">
                  <a16:creationId xmlns:a16="http://schemas.microsoft.com/office/drawing/2014/main" id="{91C26E1E-6AED-2745-8885-BD8DD11ADFC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595">
              <a:extLst>
                <a:ext uri="{FF2B5EF4-FFF2-40B4-BE49-F238E27FC236}">
                  <a16:creationId xmlns:a16="http://schemas.microsoft.com/office/drawing/2014/main" id="{FEA5DFF7-60DD-E542-BAAB-BB102A2C1BF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596">
              <a:extLst>
                <a:ext uri="{FF2B5EF4-FFF2-40B4-BE49-F238E27FC236}">
                  <a16:creationId xmlns:a16="http://schemas.microsoft.com/office/drawing/2014/main" id="{A566B21A-7C88-5F42-9EAB-61F261D85E8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597">
              <a:extLst>
                <a:ext uri="{FF2B5EF4-FFF2-40B4-BE49-F238E27FC236}">
                  <a16:creationId xmlns:a16="http://schemas.microsoft.com/office/drawing/2014/main" id="{CDD9D060-080C-DE43-AD99-E3CF54C0E140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598">
              <a:extLst>
                <a:ext uri="{FF2B5EF4-FFF2-40B4-BE49-F238E27FC236}">
                  <a16:creationId xmlns:a16="http://schemas.microsoft.com/office/drawing/2014/main" id="{7E1EE9FC-8751-1646-AF51-BE10C415AEF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599">
              <a:extLst>
                <a:ext uri="{FF2B5EF4-FFF2-40B4-BE49-F238E27FC236}">
                  <a16:creationId xmlns:a16="http://schemas.microsoft.com/office/drawing/2014/main" id="{2E305822-98A8-0141-804D-F72B404974E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600">
              <a:extLst>
                <a:ext uri="{FF2B5EF4-FFF2-40B4-BE49-F238E27FC236}">
                  <a16:creationId xmlns:a16="http://schemas.microsoft.com/office/drawing/2014/main" id="{9C6E1074-399C-EC43-B194-1A98CCA6701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601">
              <a:extLst>
                <a:ext uri="{FF2B5EF4-FFF2-40B4-BE49-F238E27FC236}">
                  <a16:creationId xmlns:a16="http://schemas.microsoft.com/office/drawing/2014/main" id="{45281C62-6A01-D248-859B-4571CBADCABF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602">
              <a:extLst>
                <a:ext uri="{FF2B5EF4-FFF2-40B4-BE49-F238E27FC236}">
                  <a16:creationId xmlns:a16="http://schemas.microsoft.com/office/drawing/2014/main" id="{617B7D31-B11F-FA41-B00E-2EECD39EF906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603">
              <a:extLst>
                <a:ext uri="{FF2B5EF4-FFF2-40B4-BE49-F238E27FC236}">
                  <a16:creationId xmlns:a16="http://schemas.microsoft.com/office/drawing/2014/main" id="{3A1B703D-A0D2-7D4C-A2BE-F0E9579255D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604">
              <a:extLst>
                <a:ext uri="{FF2B5EF4-FFF2-40B4-BE49-F238E27FC236}">
                  <a16:creationId xmlns:a16="http://schemas.microsoft.com/office/drawing/2014/main" id="{35C7CF94-3154-A44F-BE1A-E7E57FF373DE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06" name="Group 605">
            <a:extLst>
              <a:ext uri="{FF2B5EF4-FFF2-40B4-BE49-F238E27FC236}">
                <a16:creationId xmlns:a16="http://schemas.microsoft.com/office/drawing/2014/main" id="{F6E49D80-1D59-BC40-80A2-68E705E25B38}"/>
              </a:ext>
            </a:extLst>
          </p:cNvPr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607" name="Rectangle 606">
              <a:extLst>
                <a:ext uri="{FF2B5EF4-FFF2-40B4-BE49-F238E27FC236}">
                  <a16:creationId xmlns:a16="http://schemas.microsoft.com/office/drawing/2014/main" id="{414BBD87-D58D-6A48-A167-D616D4982BF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Rectangle 607">
              <a:extLst>
                <a:ext uri="{FF2B5EF4-FFF2-40B4-BE49-F238E27FC236}">
                  <a16:creationId xmlns:a16="http://schemas.microsoft.com/office/drawing/2014/main" id="{6F24A395-476E-3846-B8F2-407E1D9C9F94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608">
              <a:extLst>
                <a:ext uri="{FF2B5EF4-FFF2-40B4-BE49-F238E27FC236}">
                  <a16:creationId xmlns:a16="http://schemas.microsoft.com/office/drawing/2014/main" id="{416F5722-1D90-254B-9CB5-FF61E0BFEA9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609">
              <a:extLst>
                <a:ext uri="{FF2B5EF4-FFF2-40B4-BE49-F238E27FC236}">
                  <a16:creationId xmlns:a16="http://schemas.microsoft.com/office/drawing/2014/main" id="{C822C36E-285E-0D46-AFC7-340447E05F2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610">
              <a:extLst>
                <a:ext uri="{FF2B5EF4-FFF2-40B4-BE49-F238E27FC236}">
                  <a16:creationId xmlns:a16="http://schemas.microsoft.com/office/drawing/2014/main" id="{6E0ACA53-60A8-C34F-AE73-195B8B425424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Right Triangle 611">
              <a:extLst>
                <a:ext uri="{FF2B5EF4-FFF2-40B4-BE49-F238E27FC236}">
                  <a16:creationId xmlns:a16="http://schemas.microsoft.com/office/drawing/2014/main" id="{4EAA4EEA-6DCD-FE40-9B49-7ED19B74EB0D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Freeform 612">
              <a:extLst>
                <a:ext uri="{FF2B5EF4-FFF2-40B4-BE49-F238E27FC236}">
                  <a16:creationId xmlns:a16="http://schemas.microsoft.com/office/drawing/2014/main" id="{89641898-AF54-4E4C-B152-FF5ACB9D16E3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613">
              <a:extLst>
                <a:ext uri="{FF2B5EF4-FFF2-40B4-BE49-F238E27FC236}">
                  <a16:creationId xmlns:a16="http://schemas.microsoft.com/office/drawing/2014/main" id="{8F88BFEA-AC6C-9948-A6EA-7E65901FBE4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614">
              <a:extLst>
                <a:ext uri="{FF2B5EF4-FFF2-40B4-BE49-F238E27FC236}">
                  <a16:creationId xmlns:a16="http://schemas.microsoft.com/office/drawing/2014/main" id="{9C2F7A49-8EB6-2546-94EE-A878CCD9FCB7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615">
              <a:extLst>
                <a:ext uri="{FF2B5EF4-FFF2-40B4-BE49-F238E27FC236}">
                  <a16:creationId xmlns:a16="http://schemas.microsoft.com/office/drawing/2014/main" id="{29DCDBFD-1FB1-4447-9230-EB547E575C1E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616">
              <a:extLst>
                <a:ext uri="{FF2B5EF4-FFF2-40B4-BE49-F238E27FC236}">
                  <a16:creationId xmlns:a16="http://schemas.microsoft.com/office/drawing/2014/main" id="{98FACCD0-D7E5-0047-80C8-C7342AB999DC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617">
              <a:extLst>
                <a:ext uri="{FF2B5EF4-FFF2-40B4-BE49-F238E27FC236}">
                  <a16:creationId xmlns:a16="http://schemas.microsoft.com/office/drawing/2014/main" id="{32946CCC-01AC-9D4B-B549-6E1A104AD80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618">
              <a:extLst>
                <a:ext uri="{FF2B5EF4-FFF2-40B4-BE49-F238E27FC236}">
                  <a16:creationId xmlns:a16="http://schemas.microsoft.com/office/drawing/2014/main" id="{8E2ECE33-0946-7242-B15E-7815B7960099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619">
              <a:extLst>
                <a:ext uri="{FF2B5EF4-FFF2-40B4-BE49-F238E27FC236}">
                  <a16:creationId xmlns:a16="http://schemas.microsoft.com/office/drawing/2014/main" id="{65173063-356D-964D-A42B-C1E3C9D4638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620">
              <a:extLst>
                <a:ext uri="{FF2B5EF4-FFF2-40B4-BE49-F238E27FC236}">
                  <a16:creationId xmlns:a16="http://schemas.microsoft.com/office/drawing/2014/main" id="{0564DA6D-89BB-FB42-AC2B-ACD8BE541D85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621">
              <a:extLst>
                <a:ext uri="{FF2B5EF4-FFF2-40B4-BE49-F238E27FC236}">
                  <a16:creationId xmlns:a16="http://schemas.microsoft.com/office/drawing/2014/main" id="{04F29916-2333-2B45-8DC1-5A91BB04D42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622">
              <a:extLst>
                <a:ext uri="{FF2B5EF4-FFF2-40B4-BE49-F238E27FC236}">
                  <a16:creationId xmlns:a16="http://schemas.microsoft.com/office/drawing/2014/main" id="{F16F016C-2B64-3940-851A-E5497699BB5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623">
              <a:extLst>
                <a:ext uri="{FF2B5EF4-FFF2-40B4-BE49-F238E27FC236}">
                  <a16:creationId xmlns:a16="http://schemas.microsoft.com/office/drawing/2014/main" id="{8B7EEB81-0C99-1B42-B74F-C494B0739F18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624">
              <a:extLst>
                <a:ext uri="{FF2B5EF4-FFF2-40B4-BE49-F238E27FC236}">
                  <a16:creationId xmlns:a16="http://schemas.microsoft.com/office/drawing/2014/main" id="{1D660606-C219-2C4C-9B19-19F40B781CE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6" name="Oval 625">
              <a:extLst>
                <a:ext uri="{FF2B5EF4-FFF2-40B4-BE49-F238E27FC236}">
                  <a16:creationId xmlns:a16="http://schemas.microsoft.com/office/drawing/2014/main" id="{71006D2A-369F-6F42-9E01-154BF2CE47B6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7" name="Oval 626">
              <a:extLst>
                <a:ext uri="{FF2B5EF4-FFF2-40B4-BE49-F238E27FC236}">
                  <a16:creationId xmlns:a16="http://schemas.microsoft.com/office/drawing/2014/main" id="{8093FC65-927D-4C41-A82F-B02D40ABEC8D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Oval 627">
              <a:extLst>
                <a:ext uri="{FF2B5EF4-FFF2-40B4-BE49-F238E27FC236}">
                  <a16:creationId xmlns:a16="http://schemas.microsoft.com/office/drawing/2014/main" id="{AFB4F62D-89E1-C142-BED3-B28E8DE23C2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9" name="Oval 628">
              <a:extLst>
                <a:ext uri="{FF2B5EF4-FFF2-40B4-BE49-F238E27FC236}">
                  <a16:creationId xmlns:a16="http://schemas.microsoft.com/office/drawing/2014/main" id="{B4B4FFBC-B036-2C41-A42D-5D7A7CE5D530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0" name="Oval 629">
              <a:extLst>
                <a:ext uri="{FF2B5EF4-FFF2-40B4-BE49-F238E27FC236}">
                  <a16:creationId xmlns:a16="http://schemas.microsoft.com/office/drawing/2014/main" id="{F85E3A20-7646-6247-A85D-BCFC6C060E0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1" name="Oval 630">
              <a:extLst>
                <a:ext uri="{FF2B5EF4-FFF2-40B4-BE49-F238E27FC236}">
                  <a16:creationId xmlns:a16="http://schemas.microsoft.com/office/drawing/2014/main" id="{C6A9F8AD-0ECA-484C-994B-D59897D2031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2" name="Oval 631">
              <a:extLst>
                <a:ext uri="{FF2B5EF4-FFF2-40B4-BE49-F238E27FC236}">
                  <a16:creationId xmlns:a16="http://schemas.microsoft.com/office/drawing/2014/main" id="{E20D8F75-0B4F-7B4F-89B2-E8EE039507BA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3" name="Oval 632">
              <a:extLst>
                <a:ext uri="{FF2B5EF4-FFF2-40B4-BE49-F238E27FC236}">
                  <a16:creationId xmlns:a16="http://schemas.microsoft.com/office/drawing/2014/main" id="{3DD51DA2-057C-5746-A8FD-23C8AE377D01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4" name="Oval 633">
              <a:extLst>
                <a:ext uri="{FF2B5EF4-FFF2-40B4-BE49-F238E27FC236}">
                  <a16:creationId xmlns:a16="http://schemas.microsoft.com/office/drawing/2014/main" id="{C2753282-6091-E04D-9637-75CFFF615A3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5" name="Oval 634">
              <a:extLst>
                <a:ext uri="{FF2B5EF4-FFF2-40B4-BE49-F238E27FC236}">
                  <a16:creationId xmlns:a16="http://schemas.microsoft.com/office/drawing/2014/main" id="{F52D0B10-BBB6-8645-A0F6-B07928735AD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6" name="Oval 635">
              <a:extLst>
                <a:ext uri="{FF2B5EF4-FFF2-40B4-BE49-F238E27FC236}">
                  <a16:creationId xmlns:a16="http://schemas.microsoft.com/office/drawing/2014/main" id="{40199E98-38CA-A84B-A5FA-B1EDA5369092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7" name="Oval 636">
              <a:extLst>
                <a:ext uri="{FF2B5EF4-FFF2-40B4-BE49-F238E27FC236}">
                  <a16:creationId xmlns:a16="http://schemas.microsoft.com/office/drawing/2014/main" id="{6BBD52B8-3031-954D-B375-EDD6B62B19A8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8" name="Oval 637">
              <a:extLst>
                <a:ext uri="{FF2B5EF4-FFF2-40B4-BE49-F238E27FC236}">
                  <a16:creationId xmlns:a16="http://schemas.microsoft.com/office/drawing/2014/main" id="{87177F2A-F2F0-D04E-A12E-DEBA5EF82F4D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9" name="Oval 638">
              <a:extLst>
                <a:ext uri="{FF2B5EF4-FFF2-40B4-BE49-F238E27FC236}">
                  <a16:creationId xmlns:a16="http://schemas.microsoft.com/office/drawing/2014/main" id="{7E762E49-D658-DD4A-BB20-2E654EA4643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0" name="Oval 639">
              <a:extLst>
                <a:ext uri="{FF2B5EF4-FFF2-40B4-BE49-F238E27FC236}">
                  <a16:creationId xmlns:a16="http://schemas.microsoft.com/office/drawing/2014/main" id="{306CB8A6-7669-9B44-BA1F-2BAF6A3AD6C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1" name="Oval 640">
              <a:extLst>
                <a:ext uri="{FF2B5EF4-FFF2-40B4-BE49-F238E27FC236}">
                  <a16:creationId xmlns:a16="http://schemas.microsoft.com/office/drawing/2014/main" id="{5F390B22-8CDD-514C-A168-1EAC732E77A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2" name="Oval 641">
              <a:extLst>
                <a:ext uri="{FF2B5EF4-FFF2-40B4-BE49-F238E27FC236}">
                  <a16:creationId xmlns:a16="http://schemas.microsoft.com/office/drawing/2014/main" id="{4C1010C9-1CD4-AB4B-A89B-AF6B18A21062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3" name="Oval 642">
              <a:extLst>
                <a:ext uri="{FF2B5EF4-FFF2-40B4-BE49-F238E27FC236}">
                  <a16:creationId xmlns:a16="http://schemas.microsoft.com/office/drawing/2014/main" id="{821AFEE5-D082-1C4D-A35F-27827FD3BBF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4" name="Oval 643">
              <a:extLst>
                <a:ext uri="{FF2B5EF4-FFF2-40B4-BE49-F238E27FC236}">
                  <a16:creationId xmlns:a16="http://schemas.microsoft.com/office/drawing/2014/main" id="{F787BFA9-13E8-2F48-BCF0-566BB166FE95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5" name="Oval 644">
              <a:extLst>
                <a:ext uri="{FF2B5EF4-FFF2-40B4-BE49-F238E27FC236}">
                  <a16:creationId xmlns:a16="http://schemas.microsoft.com/office/drawing/2014/main" id="{01987BE4-726A-5849-BFF2-EB3BD06F44F3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6" name="Oval 645">
              <a:extLst>
                <a:ext uri="{FF2B5EF4-FFF2-40B4-BE49-F238E27FC236}">
                  <a16:creationId xmlns:a16="http://schemas.microsoft.com/office/drawing/2014/main" id="{4DF4CAFA-647E-7A4F-8062-C4803C8A89F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47" name="Group 646">
            <a:extLst>
              <a:ext uri="{FF2B5EF4-FFF2-40B4-BE49-F238E27FC236}">
                <a16:creationId xmlns:a16="http://schemas.microsoft.com/office/drawing/2014/main" id="{F6F19B9F-70F8-6440-93FA-46B66B57F7FC}"/>
              </a:ext>
            </a:extLst>
          </p:cNvPr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648" name="Rectangle 647">
              <a:extLst>
                <a:ext uri="{FF2B5EF4-FFF2-40B4-BE49-F238E27FC236}">
                  <a16:creationId xmlns:a16="http://schemas.microsoft.com/office/drawing/2014/main" id="{6E13EAF1-AB2D-9148-AACE-EBAB2D1A1DA7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9" name="Rectangle 648">
              <a:extLst>
                <a:ext uri="{FF2B5EF4-FFF2-40B4-BE49-F238E27FC236}">
                  <a16:creationId xmlns:a16="http://schemas.microsoft.com/office/drawing/2014/main" id="{5D6C976F-1B92-9D49-B717-A4DD8109DB80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0" name="Oval 649">
              <a:extLst>
                <a:ext uri="{FF2B5EF4-FFF2-40B4-BE49-F238E27FC236}">
                  <a16:creationId xmlns:a16="http://schemas.microsoft.com/office/drawing/2014/main" id="{333CE658-DDCF-374B-B2CA-62716D04E92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1" name="Oval 650">
              <a:extLst>
                <a:ext uri="{FF2B5EF4-FFF2-40B4-BE49-F238E27FC236}">
                  <a16:creationId xmlns:a16="http://schemas.microsoft.com/office/drawing/2014/main" id="{1DE3FE17-E0A9-4C41-BD23-857B75DAE9E9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2" name="Oval 651">
              <a:extLst>
                <a:ext uri="{FF2B5EF4-FFF2-40B4-BE49-F238E27FC236}">
                  <a16:creationId xmlns:a16="http://schemas.microsoft.com/office/drawing/2014/main" id="{A9923D4E-2D24-F947-A927-2DB25860DDB0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3" name="Right Triangle 652">
              <a:extLst>
                <a:ext uri="{FF2B5EF4-FFF2-40B4-BE49-F238E27FC236}">
                  <a16:creationId xmlns:a16="http://schemas.microsoft.com/office/drawing/2014/main" id="{F74F7E2B-5631-0B4F-A64A-1AFE8B0BDD8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4" name="Freeform 653">
              <a:extLst>
                <a:ext uri="{FF2B5EF4-FFF2-40B4-BE49-F238E27FC236}">
                  <a16:creationId xmlns:a16="http://schemas.microsoft.com/office/drawing/2014/main" id="{DC98705C-5E92-F442-8AB7-85AFA53976D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5" name="Oval 654">
              <a:extLst>
                <a:ext uri="{FF2B5EF4-FFF2-40B4-BE49-F238E27FC236}">
                  <a16:creationId xmlns:a16="http://schemas.microsoft.com/office/drawing/2014/main" id="{1A31592C-F314-0447-8A58-3A0A6DD8C00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6" name="Oval 655">
              <a:extLst>
                <a:ext uri="{FF2B5EF4-FFF2-40B4-BE49-F238E27FC236}">
                  <a16:creationId xmlns:a16="http://schemas.microsoft.com/office/drawing/2014/main" id="{6B83FE7F-7B47-5746-8A91-F98589890F6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7" name="Oval 656">
              <a:extLst>
                <a:ext uri="{FF2B5EF4-FFF2-40B4-BE49-F238E27FC236}">
                  <a16:creationId xmlns:a16="http://schemas.microsoft.com/office/drawing/2014/main" id="{709DEEC0-1E6B-DA45-9407-592DA7B4ED6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8" name="Oval 657">
              <a:extLst>
                <a:ext uri="{FF2B5EF4-FFF2-40B4-BE49-F238E27FC236}">
                  <a16:creationId xmlns:a16="http://schemas.microsoft.com/office/drawing/2014/main" id="{A07C96D2-3FCC-5D40-8392-B558FEDE235F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9" name="Oval 658">
              <a:extLst>
                <a:ext uri="{FF2B5EF4-FFF2-40B4-BE49-F238E27FC236}">
                  <a16:creationId xmlns:a16="http://schemas.microsoft.com/office/drawing/2014/main" id="{5D32AA0C-BBED-5B4B-B894-C7E5E0DF40E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0" name="Oval 659">
              <a:extLst>
                <a:ext uri="{FF2B5EF4-FFF2-40B4-BE49-F238E27FC236}">
                  <a16:creationId xmlns:a16="http://schemas.microsoft.com/office/drawing/2014/main" id="{C366D2A9-A5EA-B143-B08B-00732112420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1" name="Oval 660">
              <a:extLst>
                <a:ext uri="{FF2B5EF4-FFF2-40B4-BE49-F238E27FC236}">
                  <a16:creationId xmlns:a16="http://schemas.microsoft.com/office/drawing/2014/main" id="{A5CE9731-48D7-8D4F-962E-4EB8A643135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2" name="Oval 661">
              <a:extLst>
                <a:ext uri="{FF2B5EF4-FFF2-40B4-BE49-F238E27FC236}">
                  <a16:creationId xmlns:a16="http://schemas.microsoft.com/office/drawing/2014/main" id="{F3AB76FE-5872-7E45-B008-796EC4F68BBE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3" name="Oval 662">
              <a:extLst>
                <a:ext uri="{FF2B5EF4-FFF2-40B4-BE49-F238E27FC236}">
                  <a16:creationId xmlns:a16="http://schemas.microsoft.com/office/drawing/2014/main" id="{43DFFAEE-05AC-C44D-8A4E-FD41A5189B5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4" name="Oval 663">
              <a:extLst>
                <a:ext uri="{FF2B5EF4-FFF2-40B4-BE49-F238E27FC236}">
                  <a16:creationId xmlns:a16="http://schemas.microsoft.com/office/drawing/2014/main" id="{1FEBB3CB-2EFE-CC42-9752-B1148617B3F9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5" name="Oval 664">
              <a:extLst>
                <a:ext uri="{FF2B5EF4-FFF2-40B4-BE49-F238E27FC236}">
                  <a16:creationId xmlns:a16="http://schemas.microsoft.com/office/drawing/2014/main" id="{1880DDB5-E1DD-964B-ABCF-0B6FF264EBA8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6" name="Oval 665">
              <a:extLst>
                <a:ext uri="{FF2B5EF4-FFF2-40B4-BE49-F238E27FC236}">
                  <a16:creationId xmlns:a16="http://schemas.microsoft.com/office/drawing/2014/main" id="{A2F6EC6D-9417-5D49-8A6B-BB05CD4E1E4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Oval 666">
              <a:extLst>
                <a:ext uri="{FF2B5EF4-FFF2-40B4-BE49-F238E27FC236}">
                  <a16:creationId xmlns:a16="http://schemas.microsoft.com/office/drawing/2014/main" id="{1F6FD22F-649A-D945-83FA-267F70A0FD5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667">
              <a:extLst>
                <a:ext uri="{FF2B5EF4-FFF2-40B4-BE49-F238E27FC236}">
                  <a16:creationId xmlns:a16="http://schemas.microsoft.com/office/drawing/2014/main" id="{5796DE8C-944E-F44E-AC12-77E4AAE5351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9" name="Oval 668">
              <a:extLst>
                <a:ext uri="{FF2B5EF4-FFF2-40B4-BE49-F238E27FC236}">
                  <a16:creationId xmlns:a16="http://schemas.microsoft.com/office/drawing/2014/main" id="{E95CD3C0-1F9E-0B46-913E-BDD1D800648C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0" name="Oval 669">
              <a:extLst>
                <a:ext uri="{FF2B5EF4-FFF2-40B4-BE49-F238E27FC236}">
                  <a16:creationId xmlns:a16="http://schemas.microsoft.com/office/drawing/2014/main" id="{85A46ECE-8F6D-634F-8201-D8C093A5D58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Oval 670">
              <a:extLst>
                <a:ext uri="{FF2B5EF4-FFF2-40B4-BE49-F238E27FC236}">
                  <a16:creationId xmlns:a16="http://schemas.microsoft.com/office/drawing/2014/main" id="{7E147833-B5AA-7749-9E7B-763DE9E9E4E6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Oval 671">
              <a:extLst>
                <a:ext uri="{FF2B5EF4-FFF2-40B4-BE49-F238E27FC236}">
                  <a16:creationId xmlns:a16="http://schemas.microsoft.com/office/drawing/2014/main" id="{48EA0E89-5A90-B04D-9BEB-01181B729148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672">
              <a:extLst>
                <a:ext uri="{FF2B5EF4-FFF2-40B4-BE49-F238E27FC236}">
                  <a16:creationId xmlns:a16="http://schemas.microsoft.com/office/drawing/2014/main" id="{7FEFA0BE-5E6A-B84E-95DD-3AE50FE2EC5D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673">
              <a:extLst>
                <a:ext uri="{FF2B5EF4-FFF2-40B4-BE49-F238E27FC236}">
                  <a16:creationId xmlns:a16="http://schemas.microsoft.com/office/drawing/2014/main" id="{C0C83704-DBF5-044E-87B0-69231420BBB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674">
              <a:extLst>
                <a:ext uri="{FF2B5EF4-FFF2-40B4-BE49-F238E27FC236}">
                  <a16:creationId xmlns:a16="http://schemas.microsoft.com/office/drawing/2014/main" id="{7D68EF59-FA0E-DB43-8772-24D7098CA02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675">
              <a:extLst>
                <a:ext uri="{FF2B5EF4-FFF2-40B4-BE49-F238E27FC236}">
                  <a16:creationId xmlns:a16="http://schemas.microsoft.com/office/drawing/2014/main" id="{E4469D98-DED0-BF40-9A81-31CE5792A5E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676">
              <a:extLst>
                <a:ext uri="{FF2B5EF4-FFF2-40B4-BE49-F238E27FC236}">
                  <a16:creationId xmlns:a16="http://schemas.microsoft.com/office/drawing/2014/main" id="{F592F2B7-39FB-D040-8E8B-35B7476E3DAB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Oval 677">
              <a:extLst>
                <a:ext uri="{FF2B5EF4-FFF2-40B4-BE49-F238E27FC236}">
                  <a16:creationId xmlns:a16="http://schemas.microsoft.com/office/drawing/2014/main" id="{FE279CEF-75B5-B047-99DB-350B29CC48AF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Oval 678">
              <a:extLst>
                <a:ext uri="{FF2B5EF4-FFF2-40B4-BE49-F238E27FC236}">
                  <a16:creationId xmlns:a16="http://schemas.microsoft.com/office/drawing/2014/main" id="{44C4656F-4DBA-704A-BB0E-DAE2EAE18F3B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679">
              <a:extLst>
                <a:ext uri="{FF2B5EF4-FFF2-40B4-BE49-F238E27FC236}">
                  <a16:creationId xmlns:a16="http://schemas.microsoft.com/office/drawing/2014/main" id="{DD3C101B-A61D-504F-8384-D9758417EA0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680">
              <a:extLst>
                <a:ext uri="{FF2B5EF4-FFF2-40B4-BE49-F238E27FC236}">
                  <a16:creationId xmlns:a16="http://schemas.microsoft.com/office/drawing/2014/main" id="{F792C4A7-9A65-6F47-8B30-CCDF20B484B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681">
              <a:extLst>
                <a:ext uri="{FF2B5EF4-FFF2-40B4-BE49-F238E27FC236}">
                  <a16:creationId xmlns:a16="http://schemas.microsoft.com/office/drawing/2014/main" id="{14D208CC-30FC-E04D-BD3D-D4AF51B0B9C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682">
              <a:extLst>
                <a:ext uri="{FF2B5EF4-FFF2-40B4-BE49-F238E27FC236}">
                  <a16:creationId xmlns:a16="http://schemas.microsoft.com/office/drawing/2014/main" id="{E67B8DEE-454F-8247-899C-1ECCF7F0A727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683">
              <a:extLst>
                <a:ext uri="{FF2B5EF4-FFF2-40B4-BE49-F238E27FC236}">
                  <a16:creationId xmlns:a16="http://schemas.microsoft.com/office/drawing/2014/main" id="{33C90DE3-7B24-624E-966D-D5F7BDE4A4C4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684">
              <a:extLst>
                <a:ext uri="{FF2B5EF4-FFF2-40B4-BE49-F238E27FC236}">
                  <a16:creationId xmlns:a16="http://schemas.microsoft.com/office/drawing/2014/main" id="{C5A10056-8BC2-A847-B79B-47DEFB5D9128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685">
              <a:extLst>
                <a:ext uri="{FF2B5EF4-FFF2-40B4-BE49-F238E27FC236}">
                  <a16:creationId xmlns:a16="http://schemas.microsoft.com/office/drawing/2014/main" id="{0791366C-4CB8-FB47-A1C3-61170DBBB6FB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686">
              <a:extLst>
                <a:ext uri="{FF2B5EF4-FFF2-40B4-BE49-F238E27FC236}">
                  <a16:creationId xmlns:a16="http://schemas.microsoft.com/office/drawing/2014/main" id="{3EB89D13-EBA3-FA4B-A830-14CE4F2D115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88" name="Group 687">
            <a:extLst>
              <a:ext uri="{FF2B5EF4-FFF2-40B4-BE49-F238E27FC236}">
                <a16:creationId xmlns:a16="http://schemas.microsoft.com/office/drawing/2014/main" id="{0F32399C-117A-9E4B-A6FF-58A2A45F224E}"/>
              </a:ext>
            </a:extLst>
          </p:cNvPr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689" name="Rectangle 688">
              <a:extLst>
                <a:ext uri="{FF2B5EF4-FFF2-40B4-BE49-F238E27FC236}">
                  <a16:creationId xmlns:a16="http://schemas.microsoft.com/office/drawing/2014/main" id="{F159D2E7-1B6A-EA4D-83D6-82D3A3822E7C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Rectangle 689">
              <a:extLst>
                <a:ext uri="{FF2B5EF4-FFF2-40B4-BE49-F238E27FC236}">
                  <a16:creationId xmlns:a16="http://schemas.microsoft.com/office/drawing/2014/main" id="{BBAC6FED-5A44-0743-B874-0F175CBADC6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690">
              <a:extLst>
                <a:ext uri="{FF2B5EF4-FFF2-40B4-BE49-F238E27FC236}">
                  <a16:creationId xmlns:a16="http://schemas.microsoft.com/office/drawing/2014/main" id="{C50A1162-556A-FB43-80A3-936D61FAFE3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691">
              <a:extLst>
                <a:ext uri="{FF2B5EF4-FFF2-40B4-BE49-F238E27FC236}">
                  <a16:creationId xmlns:a16="http://schemas.microsoft.com/office/drawing/2014/main" id="{881A17A5-E63D-FA42-8138-80CB3332AB7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692">
              <a:extLst>
                <a:ext uri="{FF2B5EF4-FFF2-40B4-BE49-F238E27FC236}">
                  <a16:creationId xmlns:a16="http://schemas.microsoft.com/office/drawing/2014/main" id="{A8097644-C3FE-7A49-B7E4-00A241203ECF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Right Triangle 693">
              <a:extLst>
                <a:ext uri="{FF2B5EF4-FFF2-40B4-BE49-F238E27FC236}">
                  <a16:creationId xmlns:a16="http://schemas.microsoft.com/office/drawing/2014/main" id="{4EB7F982-61FA-AE46-9BF5-B6E79364A80B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Freeform 694">
              <a:extLst>
                <a:ext uri="{FF2B5EF4-FFF2-40B4-BE49-F238E27FC236}">
                  <a16:creationId xmlns:a16="http://schemas.microsoft.com/office/drawing/2014/main" id="{0728582B-586F-9643-A880-A094F59B36A5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695">
              <a:extLst>
                <a:ext uri="{FF2B5EF4-FFF2-40B4-BE49-F238E27FC236}">
                  <a16:creationId xmlns:a16="http://schemas.microsoft.com/office/drawing/2014/main" id="{7F1E1321-D872-274A-BF00-5103745B602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696">
              <a:extLst>
                <a:ext uri="{FF2B5EF4-FFF2-40B4-BE49-F238E27FC236}">
                  <a16:creationId xmlns:a16="http://schemas.microsoft.com/office/drawing/2014/main" id="{AFDCB435-4B54-E14A-A71B-24C4E09F28D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697">
              <a:extLst>
                <a:ext uri="{FF2B5EF4-FFF2-40B4-BE49-F238E27FC236}">
                  <a16:creationId xmlns:a16="http://schemas.microsoft.com/office/drawing/2014/main" id="{1BF98BBC-F7AF-3C4F-8E34-EC050F07645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698">
              <a:extLst>
                <a:ext uri="{FF2B5EF4-FFF2-40B4-BE49-F238E27FC236}">
                  <a16:creationId xmlns:a16="http://schemas.microsoft.com/office/drawing/2014/main" id="{C9E95454-0BC2-DE44-9545-D574B31BE20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699">
              <a:extLst>
                <a:ext uri="{FF2B5EF4-FFF2-40B4-BE49-F238E27FC236}">
                  <a16:creationId xmlns:a16="http://schemas.microsoft.com/office/drawing/2014/main" id="{90C51F40-6BEF-EF49-9A05-6413F1DC3693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700">
              <a:extLst>
                <a:ext uri="{FF2B5EF4-FFF2-40B4-BE49-F238E27FC236}">
                  <a16:creationId xmlns:a16="http://schemas.microsoft.com/office/drawing/2014/main" id="{6A3A2E72-907C-C94B-9E93-1D22E7A2B1B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701">
              <a:extLst>
                <a:ext uri="{FF2B5EF4-FFF2-40B4-BE49-F238E27FC236}">
                  <a16:creationId xmlns:a16="http://schemas.microsoft.com/office/drawing/2014/main" id="{8B75A14F-F830-584D-9006-EB2EE2A482FA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702">
              <a:extLst>
                <a:ext uri="{FF2B5EF4-FFF2-40B4-BE49-F238E27FC236}">
                  <a16:creationId xmlns:a16="http://schemas.microsoft.com/office/drawing/2014/main" id="{93E4BCAD-4968-014B-A62A-D7436EE70CE2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703">
              <a:extLst>
                <a:ext uri="{FF2B5EF4-FFF2-40B4-BE49-F238E27FC236}">
                  <a16:creationId xmlns:a16="http://schemas.microsoft.com/office/drawing/2014/main" id="{D731D8FA-9936-9648-B5F6-59A762BD7365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704">
              <a:extLst>
                <a:ext uri="{FF2B5EF4-FFF2-40B4-BE49-F238E27FC236}">
                  <a16:creationId xmlns:a16="http://schemas.microsoft.com/office/drawing/2014/main" id="{0E243C88-9D98-CA40-A990-4FFE3797231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705">
              <a:extLst>
                <a:ext uri="{FF2B5EF4-FFF2-40B4-BE49-F238E27FC236}">
                  <a16:creationId xmlns:a16="http://schemas.microsoft.com/office/drawing/2014/main" id="{F3175A4B-8C00-6F44-BE4E-E66DF0E2A76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706">
              <a:extLst>
                <a:ext uri="{FF2B5EF4-FFF2-40B4-BE49-F238E27FC236}">
                  <a16:creationId xmlns:a16="http://schemas.microsoft.com/office/drawing/2014/main" id="{1305ECD1-16F9-DB44-8C45-53A9E594AFA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707">
              <a:extLst>
                <a:ext uri="{FF2B5EF4-FFF2-40B4-BE49-F238E27FC236}">
                  <a16:creationId xmlns:a16="http://schemas.microsoft.com/office/drawing/2014/main" id="{BEA0A95D-21F6-9A4D-90F2-39D628CDB93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708">
              <a:extLst>
                <a:ext uri="{FF2B5EF4-FFF2-40B4-BE49-F238E27FC236}">
                  <a16:creationId xmlns:a16="http://schemas.microsoft.com/office/drawing/2014/main" id="{7948ACE8-6CCA-9E4C-ADAA-121AFCC90B24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709">
              <a:extLst>
                <a:ext uri="{FF2B5EF4-FFF2-40B4-BE49-F238E27FC236}">
                  <a16:creationId xmlns:a16="http://schemas.microsoft.com/office/drawing/2014/main" id="{51DD2CF8-C012-E949-9455-F61B6D471E8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710">
              <a:extLst>
                <a:ext uri="{FF2B5EF4-FFF2-40B4-BE49-F238E27FC236}">
                  <a16:creationId xmlns:a16="http://schemas.microsoft.com/office/drawing/2014/main" id="{687AC210-E0BF-694B-90F6-40E9D41A359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711">
              <a:extLst>
                <a:ext uri="{FF2B5EF4-FFF2-40B4-BE49-F238E27FC236}">
                  <a16:creationId xmlns:a16="http://schemas.microsoft.com/office/drawing/2014/main" id="{140185A6-609B-B741-8EC2-62E772021EAE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Oval 712">
              <a:extLst>
                <a:ext uri="{FF2B5EF4-FFF2-40B4-BE49-F238E27FC236}">
                  <a16:creationId xmlns:a16="http://schemas.microsoft.com/office/drawing/2014/main" id="{BF4782A0-3828-D446-A4F3-82E74F2B173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713">
              <a:extLst>
                <a:ext uri="{FF2B5EF4-FFF2-40B4-BE49-F238E27FC236}">
                  <a16:creationId xmlns:a16="http://schemas.microsoft.com/office/drawing/2014/main" id="{16CE84B7-4D84-1148-8719-F4FFEECB684C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714">
              <a:extLst>
                <a:ext uri="{FF2B5EF4-FFF2-40B4-BE49-F238E27FC236}">
                  <a16:creationId xmlns:a16="http://schemas.microsoft.com/office/drawing/2014/main" id="{80A36D7A-EA3F-0D46-82F8-6173EDC86A8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715">
              <a:extLst>
                <a:ext uri="{FF2B5EF4-FFF2-40B4-BE49-F238E27FC236}">
                  <a16:creationId xmlns:a16="http://schemas.microsoft.com/office/drawing/2014/main" id="{1B0E1943-B131-C940-8AC2-D72F7B3AE80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716">
              <a:extLst>
                <a:ext uri="{FF2B5EF4-FFF2-40B4-BE49-F238E27FC236}">
                  <a16:creationId xmlns:a16="http://schemas.microsoft.com/office/drawing/2014/main" id="{CD9B29DE-D429-1D4B-B7A2-5EFA8EBE4233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717">
              <a:extLst>
                <a:ext uri="{FF2B5EF4-FFF2-40B4-BE49-F238E27FC236}">
                  <a16:creationId xmlns:a16="http://schemas.microsoft.com/office/drawing/2014/main" id="{EC1F27B9-00CB-9B48-8E72-CB825F9B289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Oval 718">
              <a:extLst>
                <a:ext uri="{FF2B5EF4-FFF2-40B4-BE49-F238E27FC236}">
                  <a16:creationId xmlns:a16="http://schemas.microsoft.com/office/drawing/2014/main" id="{8CBDAEE0-EDA0-AD42-82A4-120E71861DD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Oval 719">
              <a:extLst>
                <a:ext uri="{FF2B5EF4-FFF2-40B4-BE49-F238E27FC236}">
                  <a16:creationId xmlns:a16="http://schemas.microsoft.com/office/drawing/2014/main" id="{E9B6D543-DB25-5F44-98E5-B4B1D22C9D2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720">
              <a:extLst>
                <a:ext uri="{FF2B5EF4-FFF2-40B4-BE49-F238E27FC236}">
                  <a16:creationId xmlns:a16="http://schemas.microsoft.com/office/drawing/2014/main" id="{C5873779-CF28-604B-AB83-3B89A6E6286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721">
              <a:extLst>
                <a:ext uri="{FF2B5EF4-FFF2-40B4-BE49-F238E27FC236}">
                  <a16:creationId xmlns:a16="http://schemas.microsoft.com/office/drawing/2014/main" id="{F5DCAF60-BBE3-0B4D-A8E9-865D11A0AD78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722">
              <a:extLst>
                <a:ext uri="{FF2B5EF4-FFF2-40B4-BE49-F238E27FC236}">
                  <a16:creationId xmlns:a16="http://schemas.microsoft.com/office/drawing/2014/main" id="{8F952F49-FA93-1F4D-B0EE-EB5267AD9FF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723">
              <a:extLst>
                <a:ext uri="{FF2B5EF4-FFF2-40B4-BE49-F238E27FC236}">
                  <a16:creationId xmlns:a16="http://schemas.microsoft.com/office/drawing/2014/main" id="{52541ED5-324E-B046-AB5B-967E3BF58C17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724">
              <a:extLst>
                <a:ext uri="{FF2B5EF4-FFF2-40B4-BE49-F238E27FC236}">
                  <a16:creationId xmlns:a16="http://schemas.microsoft.com/office/drawing/2014/main" id="{D8D39365-429E-524C-B13A-69A7AA15A86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725">
              <a:extLst>
                <a:ext uri="{FF2B5EF4-FFF2-40B4-BE49-F238E27FC236}">
                  <a16:creationId xmlns:a16="http://schemas.microsoft.com/office/drawing/2014/main" id="{E3313CF4-9C31-6340-99C5-AD1E0A166A6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726">
              <a:extLst>
                <a:ext uri="{FF2B5EF4-FFF2-40B4-BE49-F238E27FC236}">
                  <a16:creationId xmlns:a16="http://schemas.microsoft.com/office/drawing/2014/main" id="{993F51A7-B72D-6143-98E7-A7F770AC11F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727">
              <a:extLst>
                <a:ext uri="{FF2B5EF4-FFF2-40B4-BE49-F238E27FC236}">
                  <a16:creationId xmlns:a16="http://schemas.microsoft.com/office/drawing/2014/main" id="{366C54FF-15CB-B74E-A2D2-BD91F6394FDD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29" name="Group 728">
            <a:extLst>
              <a:ext uri="{FF2B5EF4-FFF2-40B4-BE49-F238E27FC236}">
                <a16:creationId xmlns:a16="http://schemas.microsoft.com/office/drawing/2014/main" id="{8B6EB5A9-A672-4347-BFB2-6CF91B6671F6}"/>
              </a:ext>
            </a:extLst>
          </p:cNvPr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730" name="Rectangle 729">
              <a:extLst>
                <a:ext uri="{FF2B5EF4-FFF2-40B4-BE49-F238E27FC236}">
                  <a16:creationId xmlns:a16="http://schemas.microsoft.com/office/drawing/2014/main" id="{320A1FA5-7778-9544-A199-B6907F790E8A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Rectangle 730">
              <a:extLst>
                <a:ext uri="{FF2B5EF4-FFF2-40B4-BE49-F238E27FC236}">
                  <a16:creationId xmlns:a16="http://schemas.microsoft.com/office/drawing/2014/main" id="{61D9E7D6-1230-7E45-857D-F6E2EF2BFF3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731">
              <a:extLst>
                <a:ext uri="{FF2B5EF4-FFF2-40B4-BE49-F238E27FC236}">
                  <a16:creationId xmlns:a16="http://schemas.microsoft.com/office/drawing/2014/main" id="{F93D4CC4-4D29-F147-9953-16C9DF1640B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732">
              <a:extLst>
                <a:ext uri="{FF2B5EF4-FFF2-40B4-BE49-F238E27FC236}">
                  <a16:creationId xmlns:a16="http://schemas.microsoft.com/office/drawing/2014/main" id="{57571A05-FFE9-8F4A-9C97-DC744E2FC35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733">
              <a:extLst>
                <a:ext uri="{FF2B5EF4-FFF2-40B4-BE49-F238E27FC236}">
                  <a16:creationId xmlns:a16="http://schemas.microsoft.com/office/drawing/2014/main" id="{B1E58EF4-BB5C-7843-9AB9-EFFC685A0757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Right Triangle 734">
              <a:extLst>
                <a:ext uri="{FF2B5EF4-FFF2-40B4-BE49-F238E27FC236}">
                  <a16:creationId xmlns:a16="http://schemas.microsoft.com/office/drawing/2014/main" id="{E4B44F0B-8255-9F4A-9D82-69351223C6F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Freeform 735">
              <a:extLst>
                <a:ext uri="{FF2B5EF4-FFF2-40B4-BE49-F238E27FC236}">
                  <a16:creationId xmlns:a16="http://schemas.microsoft.com/office/drawing/2014/main" id="{A6A5DD44-8A4F-B944-B1B6-9D94A41F6A9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736">
              <a:extLst>
                <a:ext uri="{FF2B5EF4-FFF2-40B4-BE49-F238E27FC236}">
                  <a16:creationId xmlns:a16="http://schemas.microsoft.com/office/drawing/2014/main" id="{58A739FF-D135-994A-BBD8-4E30A5474DC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737">
              <a:extLst>
                <a:ext uri="{FF2B5EF4-FFF2-40B4-BE49-F238E27FC236}">
                  <a16:creationId xmlns:a16="http://schemas.microsoft.com/office/drawing/2014/main" id="{4A4498AA-1F96-584F-8589-3284058F3BA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738">
              <a:extLst>
                <a:ext uri="{FF2B5EF4-FFF2-40B4-BE49-F238E27FC236}">
                  <a16:creationId xmlns:a16="http://schemas.microsoft.com/office/drawing/2014/main" id="{C66C3267-B25B-B84E-B7A5-DA522B13C58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739">
              <a:extLst>
                <a:ext uri="{FF2B5EF4-FFF2-40B4-BE49-F238E27FC236}">
                  <a16:creationId xmlns:a16="http://schemas.microsoft.com/office/drawing/2014/main" id="{54B7E8C1-E101-1F4D-842F-0C99E6DB6D6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740">
              <a:extLst>
                <a:ext uri="{FF2B5EF4-FFF2-40B4-BE49-F238E27FC236}">
                  <a16:creationId xmlns:a16="http://schemas.microsoft.com/office/drawing/2014/main" id="{66826E5B-CF85-0146-877C-5CEA97B899F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741">
              <a:extLst>
                <a:ext uri="{FF2B5EF4-FFF2-40B4-BE49-F238E27FC236}">
                  <a16:creationId xmlns:a16="http://schemas.microsoft.com/office/drawing/2014/main" id="{9CDBF9B2-8160-E445-9CF3-79333A28FFF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742">
              <a:extLst>
                <a:ext uri="{FF2B5EF4-FFF2-40B4-BE49-F238E27FC236}">
                  <a16:creationId xmlns:a16="http://schemas.microsoft.com/office/drawing/2014/main" id="{6B4DE018-778F-DC4F-9718-F1D93649FF92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743">
              <a:extLst>
                <a:ext uri="{FF2B5EF4-FFF2-40B4-BE49-F238E27FC236}">
                  <a16:creationId xmlns:a16="http://schemas.microsoft.com/office/drawing/2014/main" id="{B29BF9DA-B83C-944A-B231-8C9ED0E580A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744">
              <a:extLst>
                <a:ext uri="{FF2B5EF4-FFF2-40B4-BE49-F238E27FC236}">
                  <a16:creationId xmlns:a16="http://schemas.microsoft.com/office/drawing/2014/main" id="{F78281EE-CB35-C348-B1EA-20650E44806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745">
              <a:extLst>
                <a:ext uri="{FF2B5EF4-FFF2-40B4-BE49-F238E27FC236}">
                  <a16:creationId xmlns:a16="http://schemas.microsoft.com/office/drawing/2014/main" id="{92A15428-30B9-664D-BED4-0456BB8CDD3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746">
              <a:extLst>
                <a:ext uri="{FF2B5EF4-FFF2-40B4-BE49-F238E27FC236}">
                  <a16:creationId xmlns:a16="http://schemas.microsoft.com/office/drawing/2014/main" id="{7075B59F-9B1C-A646-81D9-87237AFFC21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747">
              <a:extLst>
                <a:ext uri="{FF2B5EF4-FFF2-40B4-BE49-F238E27FC236}">
                  <a16:creationId xmlns:a16="http://schemas.microsoft.com/office/drawing/2014/main" id="{1B0E45D1-083D-B94B-A621-8E1F8697306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748">
              <a:extLst>
                <a:ext uri="{FF2B5EF4-FFF2-40B4-BE49-F238E27FC236}">
                  <a16:creationId xmlns:a16="http://schemas.microsoft.com/office/drawing/2014/main" id="{B03C883D-67C4-4A43-BE80-8A61E899BF7B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749">
              <a:extLst>
                <a:ext uri="{FF2B5EF4-FFF2-40B4-BE49-F238E27FC236}">
                  <a16:creationId xmlns:a16="http://schemas.microsoft.com/office/drawing/2014/main" id="{74925360-17D5-FF48-B5A8-4D5D6A0EF44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750">
              <a:extLst>
                <a:ext uri="{FF2B5EF4-FFF2-40B4-BE49-F238E27FC236}">
                  <a16:creationId xmlns:a16="http://schemas.microsoft.com/office/drawing/2014/main" id="{5839BEE2-1740-234C-A22F-C04B410686EA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751">
              <a:extLst>
                <a:ext uri="{FF2B5EF4-FFF2-40B4-BE49-F238E27FC236}">
                  <a16:creationId xmlns:a16="http://schemas.microsoft.com/office/drawing/2014/main" id="{E935D677-ADDF-9441-9B04-695B6083F3B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752">
              <a:extLst>
                <a:ext uri="{FF2B5EF4-FFF2-40B4-BE49-F238E27FC236}">
                  <a16:creationId xmlns:a16="http://schemas.microsoft.com/office/drawing/2014/main" id="{D18C706A-9144-174E-A7E0-CD0BA01541B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4" name="Oval 753">
              <a:extLst>
                <a:ext uri="{FF2B5EF4-FFF2-40B4-BE49-F238E27FC236}">
                  <a16:creationId xmlns:a16="http://schemas.microsoft.com/office/drawing/2014/main" id="{C24E60F3-CC73-6A48-B1D8-A6743BCA412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5" name="Oval 754">
              <a:extLst>
                <a:ext uri="{FF2B5EF4-FFF2-40B4-BE49-F238E27FC236}">
                  <a16:creationId xmlns:a16="http://schemas.microsoft.com/office/drawing/2014/main" id="{EE38BA84-DF31-C94C-BE6F-7CEC381C8562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Oval 755">
              <a:extLst>
                <a:ext uri="{FF2B5EF4-FFF2-40B4-BE49-F238E27FC236}">
                  <a16:creationId xmlns:a16="http://schemas.microsoft.com/office/drawing/2014/main" id="{5105A56F-350D-1A41-BA9D-A8549B2F8A2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756">
              <a:extLst>
                <a:ext uri="{FF2B5EF4-FFF2-40B4-BE49-F238E27FC236}">
                  <a16:creationId xmlns:a16="http://schemas.microsoft.com/office/drawing/2014/main" id="{66762014-2A76-EF43-961D-9FFBEF016C5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757">
              <a:extLst>
                <a:ext uri="{FF2B5EF4-FFF2-40B4-BE49-F238E27FC236}">
                  <a16:creationId xmlns:a16="http://schemas.microsoft.com/office/drawing/2014/main" id="{2802D721-0F83-B64A-8799-3475E85722CA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758">
              <a:extLst>
                <a:ext uri="{FF2B5EF4-FFF2-40B4-BE49-F238E27FC236}">
                  <a16:creationId xmlns:a16="http://schemas.microsoft.com/office/drawing/2014/main" id="{35919C60-8101-334D-9F12-332A495BEAD8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Oval 759">
              <a:extLst>
                <a:ext uri="{FF2B5EF4-FFF2-40B4-BE49-F238E27FC236}">
                  <a16:creationId xmlns:a16="http://schemas.microsoft.com/office/drawing/2014/main" id="{CA5B0863-8A39-F64B-982A-9B4096A9026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Oval 760">
              <a:extLst>
                <a:ext uri="{FF2B5EF4-FFF2-40B4-BE49-F238E27FC236}">
                  <a16:creationId xmlns:a16="http://schemas.microsoft.com/office/drawing/2014/main" id="{5298B1C3-D388-EE43-B6D3-370590BED67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761">
              <a:extLst>
                <a:ext uri="{FF2B5EF4-FFF2-40B4-BE49-F238E27FC236}">
                  <a16:creationId xmlns:a16="http://schemas.microsoft.com/office/drawing/2014/main" id="{8EA2647D-42CC-C145-96C2-C4FFE700F9D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762">
              <a:extLst>
                <a:ext uri="{FF2B5EF4-FFF2-40B4-BE49-F238E27FC236}">
                  <a16:creationId xmlns:a16="http://schemas.microsoft.com/office/drawing/2014/main" id="{80540881-C7A5-FB4E-8BBF-A77421AF0B06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763">
              <a:extLst>
                <a:ext uri="{FF2B5EF4-FFF2-40B4-BE49-F238E27FC236}">
                  <a16:creationId xmlns:a16="http://schemas.microsoft.com/office/drawing/2014/main" id="{031AAA11-265C-8E44-86A2-1667921EDCF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764">
              <a:extLst>
                <a:ext uri="{FF2B5EF4-FFF2-40B4-BE49-F238E27FC236}">
                  <a16:creationId xmlns:a16="http://schemas.microsoft.com/office/drawing/2014/main" id="{1888680A-F88A-C14E-A127-2D3771FDC82A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765">
              <a:extLst>
                <a:ext uri="{FF2B5EF4-FFF2-40B4-BE49-F238E27FC236}">
                  <a16:creationId xmlns:a16="http://schemas.microsoft.com/office/drawing/2014/main" id="{31B78A15-3C7D-AD4E-A8C6-6E3870261E6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766">
              <a:extLst>
                <a:ext uri="{FF2B5EF4-FFF2-40B4-BE49-F238E27FC236}">
                  <a16:creationId xmlns:a16="http://schemas.microsoft.com/office/drawing/2014/main" id="{99B8F31A-9382-EF4F-8F74-E50F588B7CE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767">
              <a:extLst>
                <a:ext uri="{FF2B5EF4-FFF2-40B4-BE49-F238E27FC236}">
                  <a16:creationId xmlns:a16="http://schemas.microsoft.com/office/drawing/2014/main" id="{14134F09-B146-7940-A10B-6C0BC8F09B38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768">
              <a:extLst>
                <a:ext uri="{FF2B5EF4-FFF2-40B4-BE49-F238E27FC236}">
                  <a16:creationId xmlns:a16="http://schemas.microsoft.com/office/drawing/2014/main" id="{FE25184B-238A-C543-9728-9C28666CD71A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770" name="Picture 769">
            <a:extLst>
              <a:ext uri="{FF2B5EF4-FFF2-40B4-BE49-F238E27FC236}">
                <a16:creationId xmlns:a16="http://schemas.microsoft.com/office/drawing/2014/main" id="{D4A890AB-09A6-9842-9F26-8B577C7E4251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771" name="Rectangle 83">
            <a:extLst>
              <a:ext uri="{FF2B5EF4-FFF2-40B4-BE49-F238E27FC236}">
                <a16:creationId xmlns:a16="http://schemas.microsoft.com/office/drawing/2014/main" id="{B381C5D1-0314-B841-A361-DB3C896E9FD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07692" y="4458891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~4⋅10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-3</a:t>
            </a:r>
          </a:p>
        </p:txBody>
      </p:sp>
      <p:cxnSp>
        <p:nvCxnSpPr>
          <p:cNvPr id="772" name="Straight Arrow Connector 771">
            <a:extLst>
              <a:ext uri="{FF2B5EF4-FFF2-40B4-BE49-F238E27FC236}">
                <a16:creationId xmlns:a16="http://schemas.microsoft.com/office/drawing/2014/main" id="{302A70DE-056D-084B-A5CC-55F6902AC50F}"/>
              </a:ext>
            </a:extLst>
          </p:cNvPr>
          <p:cNvCxnSpPr>
            <a:cxnSpLocks/>
          </p:cNvCxnSpPr>
          <p:nvPr/>
        </p:nvCxnSpPr>
        <p:spPr>
          <a:xfrm>
            <a:off x="750628" y="4627062"/>
            <a:ext cx="3726180" cy="0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2445564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B50F655-27E1-334D-B842-EA8A4B750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21</a:t>
            </a:fld>
            <a:endParaRPr lang="it-IT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E2295A0-A303-BA49-A19C-F80ECA0CAFC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A416237-3EDD-5349-B09D-FBFA9667A04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10" name="Rectangle 83">
            <a:extLst>
              <a:ext uri="{FF2B5EF4-FFF2-40B4-BE49-F238E27FC236}">
                <a16:creationId xmlns:a16="http://schemas.microsoft.com/office/drawing/2014/main" id="{AF6B3980-C18A-1B43-9BD2-9577C9723E67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68453336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7" name="Picture 6">
            <a:extLst>
              <a:ext uri="{FF2B5EF4-FFF2-40B4-BE49-F238E27FC236}">
                <a16:creationId xmlns:a16="http://schemas.microsoft.com/office/drawing/2014/main" id="{E85CA24C-FE9A-1848-A5FF-443E15245FD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C3CD1F0-4FC2-3E4D-AE87-17A1C4F7777B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53941" y="774888"/>
            <a:ext cx="8785320" cy="3008729"/>
          </a:xfrm>
          <a:prstGeom prst="rect">
            <a:avLst/>
          </a:prstGeom>
        </p:spPr>
      </p:pic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4C119AF5-6D9B-264D-8584-E0E303E6FDDF}"/>
              </a:ext>
            </a:extLst>
          </p:cNvPr>
          <p:cNvCxnSpPr>
            <a:cxnSpLocks/>
          </p:cNvCxnSpPr>
          <p:nvPr/>
        </p:nvCxnSpPr>
        <p:spPr>
          <a:xfrm flipH="1" flipV="1">
            <a:off x="1465181" y="2094027"/>
            <a:ext cx="4703390" cy="85051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3B505703-7436-244A-8C23-4A048FFFC422}"/>
              </a:ext>
            </a:extLst>
          </p:cNvPr>
          <p:cNvCxnSpPr>
            <a:cxnSpLocks/>
          </p:cNvCxnSpPr>
          <p:nvPr/>
        </p:nvCxnSpPr>
        <p:spPr>
          <a:xfrm flipH="1">
            <a:off x="6301529" y="1578724"/>
            <a:ext cx="1942585" cy="617291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9" name="Picture 18">
            <a:extLst>
              <a:ext uri="{FF2B5EF4-FFF2-40B4-BE49-F238E27FC236}">
                <a16:creationId xmlns:a16="http://schemas.microsoft.com/office/drawing/2014/main" id="{55FCA340-3C4A-B447-9BDC-4A687764C39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153941" y="3871807"/>
            <a:ext cx="6373211" cy="2162579"/>
          </a:xfrm>
          <a:prstGeom prst="rect">
            <a:avLst/>
          </a:prstGeom>
        </p:spPr>
      </p:pic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567F2014-732B-F34F-8B86-ABB8CBFB769B}"/>
              </a:ext>
            </a:extLst>
          </p:cNvPr>
          <p:cNvCxnSpPr>
            <a:cxnSpLocks/>
          </p:cNvCxnSpPr>
          <p:nvPr/>
        </p:nvCxnSpPr>
        <p:spPr>
          <a:xfrm flipH="1">
            <a:off x="2221958" y="4627162"/>
            <a:ext cx="3286411" cy="9286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" name="Rectangle 83">
            <a:extLst>
              <a:ext uri="{FF2B5EF4-FFF2-40B4-BE49-F238E27FC236}">
                <a16:creationId xmlns:a16="http://schemas.microsoft.com/office/drawing/2014/main" id="{77233EF8-2515-CF42-BF1F-E38B3D297AF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01403" y="4677179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solidFill>
                  <a:schemeClr val="bg1"/>
                </a:solidFill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22" name="Rettangolo 47">
            <a:extLst>
              <a:ext uri="{FF2B5EF4-FFF2-40B4-BE49-F238E27FC236}">
                <a16:creationId xmlns:a16="http://schemas.microsoft.com/office/drawing/2014/main" id="{66B95906-4994-0E44-9D4D-79AABE7CFFD7}"/>
              </a:ext>
            </a:extLst>
          </p:cNvPr>
          <p:cNvSpPr/>
          <p:nvPr/>
        </p:nvSpPr>
        <p:spPr>
          <a:xfrm>
            <a:off x="1465181" y="1497355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23" name="Rettangolo 47">
            <a:extLst>
              <a:ext uri="{FF2B5EF4-FFF2-40B4-BE49-F238E27FC236}">
                <a16:creationId xmlns:a16="http://schemas.microsoft.com/office/drawing/2014/main" id="{D84BEE60-E140-564A-BFC6-03859E277EC9}"/>
              </a:ext>
            </a:extLst>
          </p:cNvPr>
          <p:cNvSpPr/>
          <p:nvPr/>
        </p:nvSpPr>
        <p:spPr>
          <a:xfrm>
            <a:off x="875203" y="4045418"/>
            <a:ext cx="133562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MB detector</a:t>
            </a:r>
          </a:p>
        </p:txBody>
      </p:sp>
      <p:sp>
        <p:nvSpPr>
          <p:cNvPr id="27" name="Rettangolo 47">
            <a:extLst>
              <a:ext uri="{FF2B5EF4-FFF2-40B4-BE49-F238E27FC236}">
                <a16:creationId xmlns:a16="http://schemas.microsoft.com/office/drawing/2014/main" id="{C7D49E79-1732-F747-B356-B606458D4948}"/>
              </a:ext>
            </a:extLst>
          </p:cNvPr>
          <p:cNvSpPr/>
          <p:nvPr/>
        </p:nvSpPr>
        <p:spPr>
          <a:xfrm>
            <a:off x="6868304" y="1202984"/>
            <a:ext cx="111993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Selene guide</a:t>
            </a:r>
          </a:p>
        </p:txBody>
      </p:sp>
      <p:sp>
        <p:nvSpPr>
          <p:cNvPr id="28" name="Rettangolo 47">
            <a:extLst>
              <a:ext uri="{FF2B5EF4-FFF2-40B4-BE49-F238E27FC236}">
                <a16:creationId xmlns:a16="http://schemas.microsoft.com/office/drawing/2014/main" id="{623C54E5-9B5D-1944-9D95-3F1115920DA0}"/>
              </a:ext>
            </a:extLst>
          </p:cNvPr>
          <p:cNvSpPr/>
          <p:nvPr/>
        </p:nvSpPr>
        <p:spPr>
          <a:xfrm>
            <a:off x="5419009" y="1484663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9" name="Rettangolo 47">
            <a:extLst>
              <a:ext uri="{FF2B5EF4-FFF2-40B4-BE49-F238E27FC236}">
                <a16:creationId xmlns:a16="http://schemas.microsoft.com/office/drawing/2014/main" id="{9A71FCB1-1B63-894E-8FE6-9548F45609AB}"/>
              </a:ext>
            </a:extLst>
          </p:cNvPr>
          <p:cNvSpPr/>
          <p:nvPr/>
        </p:nvSpPr>
        <p:spPr>
          <a:xfrm>
            <a:off x="2602410" y="2079444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30" name="Rectangle 83">
            <a:extLst>
              <a:ext uri="{FF2B5EF4-FFF2-40B4-BE49-F238E27FC236}">
                <a16:creationId xmlns:a16="http://schemas.microsoft.com/office/drawing/2014/main" id="{99970360-36BB-0945-A214-0D31F9168923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2E8A5022-664C-EF40-AD4A-66AE02D540C0}"/>
              </a:ext>
            </a:extLst>
          </p:cNvPr>
          <p:cNvSpPr/>
          <p:nvPr/>
        </p:nvSpPr>
        <p:spPr>
          <a:xfrm>
            <a:off x="0" y="6042797"/>
            <a:ext cx="121920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400" dirty="0">
                <a:solidFill>
                  <a:srgbClr val="000000"/>
                </a:solidFill>
                <a:latin typeface="Avenir Roman" panose="02000503020000020003" pitchFamily="2" charset="0"/>
              </a:rPr>
              <a:t>WP5 Data Acquisition software chain has been developed during </a:t>
            </a:r>
            <a:r>
              <a:rPr lang="en-GB" sz="1400" dirty="0" err="1">
                <a:solidFill>
                  <a:srgbClr val="000000"/>
                </a:solidFill>
                <a:latin typeface="Avenir Roman" panose="02000503020000020003" pitchFamily="2" charset="0"/>
              </a:rPr>
              <a:t>BrightnESS</a:t>
            </a:r>
            <a:r>
              <a:rPr lang="en-GB" sz="1400" dirty="0">
                <a:solidFill>
                  <a:srgbClr val="000000"/>
                </a:solidFill>
                <a:latin typeface="Avenir Roman" panose="02000503020000020003" pitchFamily="2" charset="0"/>
              </a:rPr>
              <a:t> (WP5 - i.e. DMSC/Data) and tested @ AMOR</a:t>
            </a:r>
            <a:endParaRPr lang="en-GB" sz="1400" dirty="0">
              <a:latin typeface="Avenir Roman" panose="02000503020000020003" pitchFamily="2" charset="0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61A2C544-8FF4-4548-A5A3-3FFFCC86E5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22</a:t>
            </a:fld>
            <a:endParaRPr lang="it-IT"/>
          </a:p>
        </p:txBody>
      </p:sp>
      <p:pic>
        <p:nvPicPr>
          <p:cNvPr id="31" name="Picture 30">
            <a:extLst>
              <a:ext uri="{FF2B5EF4-FFF2-40B4-BE49-F238E27FC236}">
                <a16:creationId xmlns:a16="http://schemas.microsoft.com/office/drawing/2014/main" id="{7FC2EA25-DCA3-CA48-AF58-11E6A10693EA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9765691" y="143433"/>
            <a:ext cx="2123706" cy="2074153"/>
          </a:xfrm>
          <a:prstGeom prst="rect">
            <a:avLst/>
          </a:prstGeom>
        </p:spPr>
      </p:pic>
      <p:pic>
        <p:nvPicPr>
          <p:cNvPr id="32" name="Picture 31">
            <a:extLst>
              <a:ext uri="{FF2B5EF4-FFF2-40B4-BE49-F238E27FC236}">
                <a16:creationId xmlns:a16="http://schemas.microsoft.com/office/drawing/2014/main" id="{B796548A-74BE-9944-B172-966CCD0081A5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8002172" y="2341090"/>
            <a:ext cx="3863634" cy="3625123"/>
          </a:xfrm>
          <a:prstGeom prst="rect">
            <a:avLst/>
          </a:prstGeom>
        </p:spPr>
      </p:pic>
      <p:pic>
        <p:nvPicPr>
          <p:cNvPr id="33" name="Picture 32">
            <a:extLst>
              <a:ext uri="{FF2B5EF4-FFF2-40B4-BE49-F238E27FC236}">
                <a16:creationId xmlns:a16="http://schemas.microsoft.com/office/drawing/2014/main" id="{6B91FD8F-5193-6848-B94A-45D90713FBE2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848432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7" name="Picture 6">
            <a:extLst>
              <a:ext uri="{FF2B5EF4-FFF2-40B4-BE49-F238E27FC236}">
                <a16:creationId xmlns:a16="http://schemas.microsoft.com/office/drawing/2014/main" id="{E85CA24C-FE9A-1848-A5FF-443E15245FD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BC3CD1F0-4FC2-3E4D-AE87-17A1C4F7777B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53941" y="774888"/>
            <a:ext cx="8785320" cy="3008729"/>
          </a:xfrm>
          <a:prstGeom prst="rect">
            <a:avLst/>
          </a:prstGeom>
        </p:spPr>
      </p:pic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4C119AF5-6D9B-264D-8584-E0E303E6FDDF}"/>
              </a:ext>
            </a:extLst>
          </p:cNvPr>
          <p:cNvCxnSpPr>
            <a:cxnSpLocks/>
          </p:cNvCxnSpPr>
          <p:nvPr/>
        </p:nvCxnSpPr>
        <p:spPr>
          <a:xfrm flipH="1" flipV="1">
            <a:off x="1465181" y="2094027"/>
            <a:ext cx="4703390" cy="85051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3B505703-7436-244A-8C23-4A048FFFC422}"/>
              </a:ext>
            </a:extLst>
          </p:cNvPr>
          <p:cNvCxnSpPr>
            <a:cxnSpLocks/>
          </p:cNvCxnSpPr>
          <p:nvPr/>
        </p:nvCxnSpPr>
        <p:spPr>
          <a:xfrm flipH="1">
            <a:off x="6301529" y="1578724"/>
            <a:ext cx="1942585" cy="617291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9" name="Picture 18">
            <a:extLst>
              <a:ext uri="{FF2B5EF4-FFF2-40B4-BE49-F238E27FC236}">
                <a16:creationId xmlns:a16="http://schemas.microsoft.com/office/drawing/2014/main" id="{55FCA340-3C4A-B447-9BDC-4A687764C39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153941" y="3871807"/>
            <a:ext cx="6373211" cy="2162579"/>
          </a:xfrm>
          <a:prstGeom prst="rect">
            <a:avLst/>
          </a:prstGeom>
        </p:spPr>
      </p:pic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567F2014-732B-F34F-8B86-ABB8CBFB769B}"/>
              </a:ext>
            </a:extLst>
          </p:cNvPr>
          <p:cNvCxnSpPr>
            <a:cxnSpLocks/>
          </p:cNvCxnSpPr>
          <p:nvPr/>
        </p:nvCxnSpPr>
        <p:spPr>
          <a:xfrm flipH="1">
            <a:off x="2221958" y="4627162"/>
            <a:ext cx="3286411" cy="9286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" name="Rectangle 83">
            <a:extLst>
              <a:ext uri="{FF2B5EF4-FFF2-40B4-BE49-F238E27FC236}">
                <a16:creationId xmlns:a16="http://schemas.microsoft.com/office/drawing/2014/main" id="{77233EF8-2515-CF42-BF1F-E38B3D297AF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01403" y="4677179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solidFill>
                  <a:schemeClr val="bg1"/>
                </a:solidFill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22" name="Rettangolo 47">
            <a:extLst>
              <a:ext uri="{FF2B5EF4-FFF2-40B4-BE49-F238E27FC236}">
                <a16:creationId xmlns:a16="http://schemas.microsoft.com/office/drawing/2014/main" id="{66B95906-4994-0E44-9D4D-79AABE7CFFD7}"/>
              </a:ext>
            </a:extLst>
          </p:cNvPr>
          <p:cNvSpPr/>
          <p:nvPr/>
        </p:nvSpPr>
        <p:spPr>
          <a:xfrm>
            <a:off x="1465181" y="1497355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23" name="Rettangolo 47">
            <a:extLst>
              <a:ext uri="{FF2B5EF4-FFF2-40B4-BE49-F238E27FC236}">
                <a16:creationId xmlns:a16="http://schemas.microsoft.com/office/drawing/2014/main" id="{D84BEE60-E140-564A-BFC6-03859E277EC9}"/>
              </a:ext>
            </a:extLst>
          </p:cNvPr>
          <p:cNvSpPr/>
          <p:nvPr/>
        </p:nvSpPr>
        <p:spPr>
          <a:xfrm>
            <a:off x="875203" y="4045418"/>
            <a:ext cx="133562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MB detector</a:t>
            </a:r>
          </a:p>
        </p:txBody>
      </p:sp>
      <p:sp>
        <p:nvSpPr>
          <p:cNvPr id="27" name="Rettangolo 47">
            <a:extLst>
              <a:ext uri="{FF2B5EF4-FFF2-40B4-BE49-F238E27FC236}">
                <a16:creationId xmlns:a16="http://schemas.microsoft.com/office/drawing/2014/main" id="{C7D49E79-1732-F747-B356-B606458D4948}"/>
              </a:ext>
            </a:extLst>
          </p:cNvPr>
          <p:cNvSpPr/>
          <p:nvPr/>
        </p:nvSpPr>
        <p:spPr>
          <a:xfrm>
            <a:off x="6868304" y="1202984"/>
            <a:ext cx="111993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Selene guide</a:t>
            </a:r>
          </a:p>
        </p:txBody>
      </p:sp>
      <p:sp>
        <p:nvSpPr>
          <p:cNvPr id="28" name="Rettangolo 47">
            <a:extLst>
              <a:ext uri="{FF2B5EF4-FFF2-40B4-BE49-F238E27FC236}">
                <a16:creationId xmlns:a16="http://schemas.microsoft.com/office/drawing/2014/main" id="{623C54E5-9B5D-1944-9D95-3F1115920DA0}"/>
              </a:ext>
            </a:extLst>
          </p:cNvPr>
          <p:cNvSpPr/>
          <p:nvPr/>
        </p:nvSpPr>
        <p:spPr>
          <a:xfrm>
            <a:off x="5419009" y="1484663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9" name="Rettangolo 47">
            <a:extLst>
              <a:ext uri="{FF2B5EF4-FFF2-40B4-BE49-F238E27FC236}">
                <a16:creationId xmlns:a16="http://schemas.microsoft.com/office/drawing/2014/main" id="{9A71FCB1-1B63-894E-8FE6-9548F45609AB}"/>
              </a:ext>
            </a:extLst>
          </p:cNvPr>
          <p:cNvSpPr/>
          <p:nvPr/>
        </p:nvSpPr>
        <p:spPr>
          <a:xfrm>
            <a:off x="2602410" y="2079444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30" name="Rectangle 83">
            <a:extLst>
              <a:ext uri="{FF2B5EF4-FFF2-40B4-BE49-F238E27FC236}">
                <a16:creationId xmlns:a16="http://schemas.microsoft.com/office/drawing/2014/main" id="{99970360-36BB-0945-A214-0D31F9168923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61A2C544-8FF4-4548-A5A3-3FFFCC86E5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23</a:t>
            </a:fld>
            <a:endParaRPr lang="it-IT"/>
          </a:p>
        </p:txBody>
      </p:sp>
      <p:pic>
        <p:nvPicPr>
          <p:cNvPr id="31" name="Picture 30">
            <a:extLst>
              <a:ext uri="{FF2B5EF4-FFF2-40B4-BE49-F238E27FC236}">
                <a16:creationId xmlns:a16="http://schemas.microsoft.com/office/drawing/2014/main" id="{7FC2EA25-DCA3-CA48-AF58-11E6A10693EA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9765691" y="143433"/>
            <a:ext cx="2123706" cy="2074153"/>
          </a:xfrm>
          <a:prstGeom prst="rect">
            <a:avLst/>
          </a:prstGeom>
        </p:spPr>
      </p:pic>
      <p:pic>
        <p:nvPicPr>
          <p:cNvPr id="33" name="Picture 32">
            <a:extLst>
              <a:ext uri="{FF2B5EF4-FFF2-40B4-BE49-F238E27FC236}">
                <a16:creationId xmlns:a16="http://schemas.microsoft.com/office/drawing/2014/main" id="{6B91FD8F-5193-6848-B94A-45D90713FBE2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C959348F-54B1-8543-A620-B8E2D7EB91C5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289057" y="3377625"/>
            <a:ext cx="5796263" cy="2821474"/>
          </a:xfrm>
          <a:prstGeom prst="rect">
            <a:avLst/>
          </a:prstGeom>
        </p:spPr>
      </p:pic>
      <p:sp>
        <p:nvSpPr>
          <p:cNvPr id="25" name="Rettangolo 47">
            <a:extLst>
              <a:ext uri="{FF2B5EF4-FFF2-40B4-BE49-F238E27FC236}">
                <a16:creationId xmlns:a16="http://schemas.microsoft.com/office/drawing/2014/main" id="{C11C04BD-50F0-1D49-BFFE-563007CA6083}"/>
              </a:ext>
            </a:extLst>
          </p:cNvPr>
          <p:cNvSpPr/>
          <p:nvPr/>
        </p:nvSpPr>
        <p:spPr>
          <a:xfrm>
            <a:off x="7668376" y="429105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34" name="Rettangolo 47">
            <a:extLst>
              <a:ext uri="{FF2B5EF4-FFF2-40B4-BE49-F238E27FC236}">
                <a16:creationId xmlns:a16="http://schemas.microsoft.com/office/drawing/2014/main" id="{F412E384-D23E-7A4C-9FB8-CC546DB71AAF}"/>
              </a:ext>
            </a:extLst>
          </p:cNvPr>
          <p:cNvSpPr/>
          <p:nvPr/>
        </p:nvSpPr>
        <p:spPr>
          <a:xfrm>
            <a:off x="6016501" y="4409625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35" name="Rettangolo 47">
            <a:extLst>
              <a:ext uri="{FF2B5EF4-FFF2-40B4-BE49-F238E27FC236}">
                <a16:creationId xmlns:a16="http://schemas.microsoft.com/office/drawing/2014/main" id="{6B6AC431-5C06-1B43-AE85-AA0E48AA09F1}"/>
              </a:ext>
            </a:extLst>
          </p:cNvPr>
          <p:cNvSpPr/>
          <p:nvPr/>
        </p:nvSpPr>
        <p:spPr>
          <a:xfrm>
            <a:off x="8788852" y="5868798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</p:txBody>
      </p:sp>
      <p:sp>
        <p:nvSpPr>
          <p:cNvPr id="36" name="Rettangolo 47">
            <a:extLst>
              <a:ext uri="{FF2B5EF4-FFF2-40B4-BE49-F238E27FC236}">
                <a16:creationId xmlns:a16="http://schemas.microsoft.com/office/drawing/2014/main" id="{7CCF15D8-170B-0843-819C-6ABF6DCA940A}"/>
              </a:ext>
            </a:extLst>
          </p:cNvPr>
          <p:cNvSpPr/>
          <p:nvPr/>
        </p:nvSpPr>
        <p:spPr>
          <a:xfrm>
            <a:off x="8788852" y="3413771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</p:spTree>
    <p:extLst>
      <p:ext uri="{BB962C8B-B14F-4D97-AF65-F5344CB8AC3E}">
        <p14:creationId xmlns:p14="http://schemas.microsoft.com/office/powerpoint/2010/main" val="93440581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4C47E03B-7366-9E40-988B-520B1A6403B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2883167" y="2911641"/>
            <a:ext cx="7102644" cy="3946359"/>
          </a:xfrm>
          <a:prstGeom prst="rect">
            <a:avLst/>
          </a:prstGeom>
          <a:scene3d>
            <a:camera prst="orthographicFront">
              <a:rot lat="0" lon="10800000" rev="0"/>
            </a:camera>
            <a:lightRig rig="threePt" dir="t"/>
          </a:scene3d>
        </p:spPr>
      </p:pic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2CACDE7A-1B44-E241-B3F6-B63FAC18AC8B}"/>
              </a:ext>
            </a:extLst>
          </p:cNvPr>
          <p:cNvCxnSpPr>
            <a:cxnSpLocks/>
          </p:cNvCxnSpPr>
          <p:nvPr/>
        </p:nvCxnSpPr>
        <p:spPr>
          <a:xfrm flipV="1">
            <a:off x="4645661" y="4892041"/>
            <a:ext cx="3492499" cy="342899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0" name="Rettangolo 47">
            <a:extLst>
              <a:ext uri="{FF2B5EF4-FFF2-40B4-BE49-F238E27FC236}">
                <a16:creationId xmlns:a16="http://schemas.microsoft.com/office/drawing/2014/main" id="{149B972A-3AC9-4344-928B-1FBE27240686}"/>
              </a:ext>
            </a:extLst>
          </p:cNvPr>
          <p:cNvSpPr/>
          <p:nvPr/>
        </p:nvSpPr>
        <p:spPr>
          <a:xfrm>
            <a:off x="5307510" y="5063490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21" name="Rettangolo 47">
            <a:extLst>
              <a:ext uri="{FF2B5EF4-FFF2-40B4-BE49-F238E27FC236}">
                <a16:creationId xmlns:a16="http://schemas.microsoft.com/office/drawing/2014/main" id="{76090E22-11FD-E243-8EF2-862BF135C094}"/>
              </a:ext>
            </a:extLst>
          </p:cNvPr>
          <p:cNvSpPr/>
          <p:nvPr/>
        </p:nvSpPr>
        <p:spPr>
          <a:xfrm>
            <a:off x="7745910" y="4194078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solidFill>
                <a:schemeClr val="bg1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2E7A50BE-A047-BB44-BD86-4B9245DF1E5E}"/>
              </a:ext>
            </a:extLst>
          </p:cNvPr>
          <p:cNvCxnSpPr>
            <a:cxnSpLocks/>
          </p:cNvCxnSpPr>
          <p:nvPr/>
        </p:nvCxnSpPr>
        <p:spPr>
          <a:xfrm>
            <a:off x="2920652" y="5092205"/>
            <a:ext cx="1100096" cy="142735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3" name="Rettangolo 47">
            <a:extLst>
              <a:ext uri="{FF2B5EF4-FFF2-40B4-BE49-F238E27FC236}">
                <a16:creationId xmlns:a16="http://schemas.microsoft.com/office/drawing/2014/main" id="{4E21A7A4-6993-B148-A87E-FA8582FFAB6C}"/>
              </a:ext>
            </a:extLst>
          </p:cNvPr>
          <p:cNvSpPr/>
          <p:nvPr/>
        </p:nvSpPr>
        <p:spPr>
          <a:xfrm>
            <a:off x="2814178" y="4542442"/>
            <a:ext cx="111993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Selene guide</a:t>
            </a:r>
          </a:p>
        </p:txBody>
      </p:sp>
      <p:sp>
        <p:nvSpPr>
          <p:cNvPr id="24" name="Rettangolo 47">
            <a:extLst>
              <a:ext uri="{FF2B5EF4-FFF2-40B4-BE49-F238E27FC236}">
                <a16:creationId xmlns:a16="http://schemas.microsoft.com/office/drawing/2014/main" id="{785D8CB5-F8C1-0548-B94B-77B8EC3CCB3D}"/>
              </a:ext>
            </a:extLst>
          </p:cNvPr>
          <p:cNvSpPr/>
          <p:nvPr/>
        </p:nvSpPr>
        <p:spPr>
          <a:xfrm>
            <a:off x="3374148" y="5231499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A72F9756-F703-7541-99F0-2D4E763D5CFE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26" name="Rectangle 25">
            <a:extLst>
              <a:ext uri="{FF2B5EF4-FFF2-40B4-BE49-F238E27FC236}">
                <a16:creationId xmlns:a16="http://schemas.microsoft.com/office/drawing/2014/main" id="{4B8AFD23-02C3-294F-ADEF-AF037B4E8257}"/>
              </a:ext>
            </a:extLst>
          </p:cNvPr>
          <p:cNvSpPr/>
          <p:nvPr/>
        </p:nvSpPr>
        <p:spPr>
          <a:xfrm rot="263160">
            <a:off x="1234898" y="1193155"/>
            <a:ext cx="845977" cy="159002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9CC37BC4-4FBF-D24C-8E65-176DD22B274D}"/>
              </a:ext>
            </a:extLst>
          </p:cNvPr>
          <p:cNvCxnSpPr>
            <a:cxnSpLocks/>
          </p:cNvCxnSpPr>
          <p:nvPr/>
        </p:nvCxnSpPr>
        <p:spPr>
          <a:xfrm>
            <a:off x="8507173" y="837352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6E7A92D7-E816-7A4B-848C-FFC5EF651FE9}"/>
              </a:ext>
            </a:extLst>
          </p:cNvPr>
          <p:cNvCxnSpPr/>
          <p:nvPr/>
        </p:nvCxnSpPr>
        <p:spPr>
          <a:xfrm>
            <a:off x="8507173" y="1448640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Rectangle 28">
            <a:extLst>
              <a:ext uri="{FF2B5EF4-FFF2-40B4-BE49-F238E27FC236}">
                <a16:creationId xmlns:a16="http://schemas.microsoft.com/office/drawing/2014/main" id="{C4B3DCB6-BFEF-CE49-BE8B-07189A3DC68C}"/>
              </a:ext>
            </a:extLst>
          </p:cNvPr>
          <p:cNvSpPr/>
          <p:nvPr/>
        </p:nvSpPr>
        <p:spPr>
          <a:xfrm rot="-120000">
            <a:off x="7544385" y="1414008"/>
            <a:ext cx="576062" cy="101831"/>
          </a:xfrm>
          <a:prstGeom prst="rect">
            <a:avLst/>
          </a:prstGeom>
          <a:solidFill>
            <a:schemeClr val="accent1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ttangolo 15">
            <a:extLst>
              <a:ext uri="{FF2B5EF4-FFF2-40B4-BE49-F238E27FC236}">
                <a16:creationId xmlns:a16="http://schemas.microsoft.com/office/drawing/2014/main" id="{EEBB6A35-BDB7-8E47-B19E-4C5906F37689}"/>
              </a:ext>
            </a:extLst>
          </p:cNvPr>
          <p:cNvSpPr/>
          <p:nvPr/>
        </p:nvSpPr>
        <p:spPr>
          <a:xfrm>
            <a:off x="10597455" y="287100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10C04056-19C4-5C46-814A-AA7E911F34EB}"/>
              </a:ext>
            </a:extLst>
          </p:cNvPr>
          <p:cNvGrpSpPr/>
          <p:nvPr/>
        </p:nvGrpSpPr>
        <p:grpSpPr>
          <a:xfrm rot="20392131">
            <a:off x="10664763" y="420527"/>
            <a:ext cx="674631" cy="93053"/>
            <a:chOff x="2850515" y="2977176"/>
            <a:chExt cx="2730765" cy="451824"/>
          </a:xfrm>
        </p:grpSpPr>
        <p:sp>
          <p:nvSpPr>
            <p:cNvPr id="32" name="Rectangle 31">
              <a:extLst>
                <a:ext uri="{FF2B5EF4-FFF2-40B4-BE49-F238E27FC236}">
                  <a16:creationId xmlns:a16="http://schemas.microsoft.com/office/drawing/2014/main" id="{D45543AE-514A-6547-825C-D7689D42954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32">
              <a:extLst>
                <a:ext uri="{FF2B5EF4-FFF2-40B4-BE49-F238E27FC236}">
                  <a16:creationId xmlns:a16="http://schemas.microsoft.com/office/drawing/2014/main" id="{1B52FDBA-AE8F-4B42-8E20-B4965463CBC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38D5E799-01D1-204F-A6D7-92A28E7B5C7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4">
              <a:extLst>
                <a:ext uri="{FF2B5EF4-FFF2-40B4-BE49-F238E27FC236}">
                  <a16:creationId xmlns:a16="http://schemas.microsoft.com/office/drawing/2014/main" id="{E1CD9773-55D2-A44C-B7B6-60C7862B118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42854E1F-081C-D445-AFA4-242220FBA5EA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ight Triangle 36">
              <a:extLst>
                <a:ext uri="{FF2B5EF4-FFF2-40B4-BE49-F238E27FC236}">
                  <a16:creationId xmlns:a16="http://schemas.microsoft.com/office/drawing/2014/main" id="{98C6CF2A-5018-4347-8991-87CA4B6E0391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Freeform 37">
              <a:extLst>
                <a:ext uri="{FF2B5EF4-FFF2-40B4-BE49-F238E27FC236}">
                  <a16:creationId xmlns:a16="http://schemas.microsoft.com/office/drawing/2014/main" id="{1F1C9701-14B8-644D-8306-5197A8A4FEBA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>
              <a:extLst>
                <a:ext uri="{FF2B5EF4-FFF2-40B4-BE49-F238E27FC236}">
                  <a16:creationId xmlns:a16="http://schemas.microsoft.com/office/drawing/2014/main" id="{AF96B98C-78AC-6B4D-868D-ED57A8FF571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>
              <a:extLst>
                <a:ext uri="{FF2B5EF4-FFF2-40B4-BE49-F238E27FC236}">
                  <a16:creationId xmlns:a16="http://schemas.microsoft.com/office/drawing/2014/main" id="{6C01F7A8-90FF-E04A-9942-BE49D150A97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>
              <a:extLst>
                <a:ext uri="{FF2B5EF4-FFF2-40B4-BE49-F238E27FC236}">
                  <a16:creationId xmlns:a16="http://schemas.microsoft.com/office/drawing/2014/main" id="{4B6A0505-E158-C442-8E99-9C7CDC86D130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>
              <a:extLst>
                <a:ext uri="{FF2B5EF4-FFF2-40B4-BE49-F238E27FC236}">
                  <a16:creationId xmlns:a16="http://schemas.microsoft.com/office/drawing/2014/main" id="{8C847A93-C882-B644-8370-160DA9F40B6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D291B89D-36CF-FD40-B50F-F0AD4F3D6F4B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>
              <a:extLst>
                <a:ext uri="{FF2B5EF4-FFF2-40B4-BE49-F238E27FC236}">
                  <a16:creationId xmlns:a16="http://schemas.microsoft.com/office/drawing/2014/main" id="{8D56D573-322D-634F-BC00-DB15E4F5ABE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5077FDAD-F95C-5946-A0D4-B1DA6BFC791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20E39D90-B9DF-6D4B-80B9-68DB46C15C6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>
              <a:extLst>
                <a:ext uri="{FF2B5EF4-FFF2-40B4-BE49-F238E27FC236}">
                  <a16:creationId xmlns:a16="http://schemas.microsoft.com/office/drawing/2014/main" id="{C1D76C51-9B9B-CC45-97B4-64552DD16E32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6CCC2DFA-4469-8649-9A4E-8BD2CED7AC8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>
              <a:extLst>
                <a:ext uri="{FF2B5EF4-FFF2-40B4-BE49-F238E27FC236}">
                  <a16:creationId xmlns:a16="http://schemas.microsoft.com/office/drawing/2014/main" id="{A58A71DF-F057-0241-9894-EBCCAF57870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A544B922-02FF-F547-B524-092CD60B62A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>
              <a:extLst>
                <a:ext uri="{FF2B5EF4-FFF2-40B4-BE49-F238E27FC236}">
                  <a16:creationId xmlns:a16="http://schemas.microsoft.com/office/drawing/2014/main" id="{C5E4C3A1-7FAF-BD4A-BD36-A1AF943C9F21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A7FA63FB-D9EE-DB41-9652-6403A4F55F0D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C594DFE9-8A22-BD44-8B3E-4E1A7782659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>
              <a:extLst>
                <a:ext uri="{FF2B5EF4-FFF2-40B4-BE49-F238E27FC236}">
                  <a16:creationId xmlns:a16="http://schemas.microsoft.com/office/drawing/2014/main" id="{A35260EB-C133-2840-917D-6EFF20CC27E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>
              <a:extLst>
                <a:ext uri="{FF2B5EF4-FFF2-40B4-BE49-F238E27FC236}">
                  <a16:creationId xmlns:a16="http://schemas.microsoft.com/office/drawing/2014/main" id="{E6BE8E85-6DC5-7E47-A292-E7A9C457808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>
              <a:extLst>
                <a:ext uri="{FF2B5EF4-FFF2-40B4-BE49-F238E27FC236}">
                  <a16:creationId xmlns:a16="http://schemas.microsoft.com/office/drawing/2014/main" id="{92F621F5-5D71-904C-8387-30A300FBFD88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>
              <a:extLst>
                <a:ext uri="{FF2B5EF4-FFF2-40B4-BE49-F238E27FC236}">
                  <a16:creationId xmlns:a16="http://schemas.microsoft.com/office/drawing/2014/main" id="{F18C6F8B-E931-2743-A969-C516856B67E3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>
              <a:extLst>
                <a:ext uri="{FF2B5EF4-FFF2-40B4-BE49-F238E27FC236}">
                  <a16:creationId xmlns:a16="http://schemas.microsoft.com/office/drawing/2014/main" id="{CAA56BC4-2B7E-724B-BD36-6C223577DB1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>
              <a:extLst>
                <a:ext uri="{FF2B5EF4-FFF2-40B4-BE49-F238E27FC236}">
                  <a16:creationId xmlns:a16="http://schemas.microsoft.com/office/drawing/2014/main" id="{04F655BD-D920-3A4D-A3C0-2C43C1B8E49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>
              <a:extLst>
                <a:ext uri="{FF2B5EF4-FFF2-40B4-BE49-F238E27FC236}">
                  <a16:creationId xmlns:a16="http://schemas.microsoft.com/office/drawing/2014/main" id="{DDB6E01E-D9E7-5641-97B1-180C1CD0CF5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>
              <a:extLst>
                <a:ext uri="{FF2B5EF4-FFF2-40B4-BE49-F238E27FC236}">
                  <a16:creationId xmlns:a16="http://schemas.microsoft.com/office/drawing/2014/main" id="{6E9A31B5-7349-E348-9BB5-82E0C9E606D3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>
              <a:extLst>
                <a:ext uri="{FF2B5EF4-FFF2-40B4-BE49-F238E27FC236}">
                  <a16:creationId xmlns:a16="http://schemas.microsoft.com/office/drawing/2014/main" id="{C221E615-F64E-5840-B0F1-CF1F8D43CCA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>
              <a:extLst>
                <a:ext uri="{FF2B5EF4-FFF2-40B4-BE49-F238E27FC236}">
                  <a16:creationId xmlns:a16="http://schemas.microsoft.com/office/drawing/2014/main" id="{466B3613-D214-0445-9C4C-8911AD7B563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>
              <a:extLst>
                <a:ext uri="{FF2B5EF4-FFF2-40B4-BE49-F238E27FC236}">
                  <a16:creationId xmlns:a16="http://schemas.microsoft.com/office/drawing/2014/main" id="{663FF827-C9E6-9E46-8912-838F4C0F36F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>
              <a:extLst>
                <a:ext uri="{FF2B5EF4-FFF2-40B4-BE49-F238E27FC236}">
                  <a16:creationId xmlns:a16="http://schemas.microsoft.com/office/drawing/2014/main" id="{62C3852B-A00B-B341-8AC5-368CCAD196E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>
              <a:extLst>
                <a:ext uri="{FF2B5EF4-FFF2-40B4-BE49-F238E27FC236}">
                  <a16:creationId xmlns:a16="http://schemas.microsoft.com/office/drawing/2014/main" id="{EB0AA02F-14EB-1E41-820F-C755A8AE5497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>
              <a:extLst>
                <a:ext uri="{FF2B5EF4-FFF2-40B4-BE49-F238E27FC236}">
                  <a16:creationId xmlns:a16="http://schemas.microsoft.com/office/drawing/2014/main" id="{3E1E53D0-A2E0-3642-97E6-3C5A9D3A0FA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>
              <a:extLst>
                <a:ext uri="{FF2B5EF4-FFF2-40B4-BE49-F238E27FC236}">
                  <a16:creationId xmlns:a16="http://schemas.microsoft.com/office/drawing/2014/main" id="{3C3E3650-2A83-FD4F-9E8A-FC9B86200C8B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>
              <a:extLst>
                <a:ext uri="{FF2B5EF4-FFF2-40B4-BE49-F238E27FC236}">
                  <a16:creationId xmlns:a16="http://schemas.microsoft.com/office/drawing/2014/main" id="{2AEE4B88-6D93-4745-9D2F-EBAF2AB23D9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>
              <a:extLst>
                <a:ext uri="{FF2B5EF4-FFF2-40B4-BE49-F238E27FC236}">
                  <a16:creationId xmlns:a16="http://schemas.microsoft.com/office/drawing/2014/main" id="{7D8D26BE-2FF0-F04A-801B-74F1810D432D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>
              <a:extLst>
                <a:ext uri="{FF2B5EF4-FFF2-40B4-BE49-F238E27FC236}">
                  <a16:creationId xmlns:a16="http://schemas.microsoft.com/office/drawing/2014/main" id="{3DF3EA0E-4FD7-DB4E-BE7B-28CD180012F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2" name="Group 71">
            <a:extLst>
              <a:ext uri="{FF2B5EF4-FFF2-40B4-BE49-F238E27FC236}">
                <a16:creationId xmlns:a16="http://schemas.microsoft.com/office/drawing/2014/main" id="{DF344161-01F4-6B43-8A20-083A8DE708D2}"/>
              </a:ext>
            </a:extLst>
          </p:cNvPr>
          <p:cNvGrpSpPr/>
          <p:nvPr/>
        </p:nvGrpSpPr>
        <p:grpSpPr>
          <a:xfrm rot="20392131">
            <a:off x="10671897" y="569404"/>
            <a:ext cx="674631" cy="93053"/>
            <a:chOff x="2850515" y="2977176"/>
            <a:chExt cx="2730765" cy="451824"/>
          </a:xfrm>
        </p:grpSpPr>
        <p:sp>
          <p:nvSpPr>
            <p:cNvPr id="73" name="Rectangle 72">
              <a:extLst>
                <a:ext uri="{FF2B5EF4-FFF2-40B4-BE49-F238E27FC236}">
                  <a16:creationId xmlns:a16="http://schemas.microsoft.com/office/drawing/2014/main" id="{2BD6B400-5444-664B-914E-A8657B15A25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Rectangle 73">
              <a:extLst>
                <a:ext uri="{FF2B5EF4-FFF2-40B4-BE49-F238E27FC236}">
                  <a16:creationId xmlns:a16="http://schemas.microsoft.com/office/drawing/2014/main" id="{214634BA-1AFE-D045-A219-B60BFC55C447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>
              <a:extLst>
                <a:ext uri="{FF2B5EF4-FFF2-40B4-BE49-F238E27FC236}">
                  <a16:creationId xmlns:a16="http://schemas.microsoft.com/office/drawing/2014/main" id="{BAE8DB73-C426-DF49-B71A-49F8E7A6EEB2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>
              <a:extLst>
                <a:ext uri="{FF2B5EF4-FFF2-40B4-BE49-F238E27FC236}">
                  <a16:creationId xmlns:a16="http://schemas.microsoft.com/office/drawing/2014/main" id="{79A5AEFB-5C7A-564C-9BBB-3380B83B455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>
              <a:extLst>
                <a:ext uri="{FF2B5EF4-FFF2-40B4-BE49-F238E27FC236}">
                  <a16:creationId xmlns:a16="http://schemas.microsoft.com/office/drawing/2014/main" id="{AE47719F-DEDA-9446-96EA-B569EBC82C2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Right Triangle 77">
              <a:extLst>
                <a:ext uri="{FF2B5EF4-FFF2-40B4-BE49-F238E27FC236}">
                  <a16:creationId xmlns:a16="http://schemas.microsoft.com/office/drawing/2014/main" id="{C5CA76CD-A1BE-2944-BF6B-482A43AE9138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Freeform 78">
              <a:extLst>
                <a:ext uri="{FF2B5EF4-FFF2-40B4-BE49-F238E27FC236}">
                  <a16:creationId xmlns:a16="http://schemas.microsoft.com/office/drawing/2014/main" id="{682002D6-2E85-B94C-A412-14117B15374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>
              <a:extLst>
                <a:ext uri="{FF2B5EF4-FFF2-40B4-BE49-F238E27FC236}">
                  <a16:creationId xmlns:a16="http://schemas.microsoft.com/office/drawing/2014/main" id="{D8184124-3065-B34E-A8E5-85899ED803FB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>
              <a:extLst>
                <a:ext uri="{FF2B5EF4-FFF2-40B4-BE49-F238E27FC236}">
                  <a16:creationId xmlns:a16="http://schemas.microsoft.com/office/drawing/2014/main" id="{E589DE08-FC76-3547-A424-061BDE3A61DC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>
              <a:extLst>
                <a:ext uri="{FF2B5EF4-FFF2-40B4-BE49-F238E27FC236}">
                  <a16:creationId xmlns:a16="http://schemas.microsoft.com/office/drawing/2014/main" id="{570967FF-29E1-854E-A810-AB853588B53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>
              <a:extLst>
                <a:ext uri="{FF2B5EF4-FFF2-40B4-BE49-F238E27FC236}">
                  <a16:creationId xmlns:a16="http://schemas.microsoft.com/office/drawing/2014/main" id="{FEB77A9D-D725-6D49-87A4-A6FF338BE592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>
              <a:extLst>
                <a:ext uri="{FF2B5EF4-FFF2-40B4-BE49-F238E27FC236}">
                  <a16:creationId xmlns:a16="http://schemas.microsoft.com/office/drawing/2014/main" id="{4547F0D9-2FA6-5549-BE3E-9C64BD2EA7F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>
              <a:extLst>
                <a:ext uri="{FF2B5EF4-FFF2-40B4-BE49-F238E27FC236}">
                  <a16:creationId xmlns:a16="http://schemas.microsoft.com/office/drawing/2014/main" id="{E64F35A0-CE63-7F4C-B9A0-B42D62FEC35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>
              <a:extLst>
                <a:ext uri="{FF2B5EF4-FFF2-40B4-BE49-F238E27FC236}">
                  <a16:creationId xmlns:a16="http://schemas.microsoft.com/office/drawing/2014/main" id="{A4E557E4-C4E9-804C-8BFA-D973600147D2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F31E1AC9-CAFF-B448-A33F-E01DE29773F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>
              <a:extLst>
                <a:ext uri="{FF2B5EF4-FFF2-40B4-BE49-F238E27FC236}">
                  <a16:creationId xmlns:a16="http://schemas.microsoft.com/office/drawing/2014/main" id="{A7138ABC-6C5F-8B41-98F2-347CC92D19A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>
              <a:extLst>
                <a:ext uri="{FF2B5EF4-FFF2-40B4-BE49-F238E27FC236}">
                  <a16:creationId xmlns:a16="http://schemas.microsoft.com/office/drawing/2014/main" id="{5C5F6E95-1A1B-964A-92D1-7EF520EC706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>
              <a:extLst>
                <a:ext uri="{FF2B5EF4-FFF2-40B4-BE49-F238E27FC236}">
                  <a16:creationId xmlns:a16="http://schemas.microsoft.com/office/drawing/2014/main" id="{867B1B2A-B77D-DA4A-B4B4-95F5E90E741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>
              <a:extLst>
                <a:ext uri="{FF2B5EF4-FFF2-40B4-BE49-F238E27FC236}">
                  <a16:creationId xmlns:a16="http://schemas.microsoft.com/office/drawing/2014/main" id="{1BA9A3E2-6A70-0448-9DBB-D0BEFBB6A55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>
              <a:extLst>
                <a:ext uri="{FF2B5EF4-FFF2-40B4-BE49-F238E27FC236}">
                  <a16:creationId xmlns:a16="http://schemas.microsoft.com/office/drawing/2014/main" id="{1094EEF9-2F03-C342-9E83-44C72F8B7645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D89633F4-246E-1240-9755-C579A205F7E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498CC38F-5D63-264F-BA59-98479021105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F0F51CFC-F0BC-FB46-B321-7D329017B3D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>
              <a:extLst>
                <a:ext uri="{FF2B5EF4-FFF2-40B4-BE49-F238E27FC236}">
                  <a16:creationId xmlns:a16="http://schemas.microsoft.com/office/drawing/2014/main" id="{0605D641-ED28-B84E-B1E7-8D088B292450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>
              <a:extLst>
                <a:ext uri="{FF2B5EF4-FFF2-40B4-BE49-F238E27FC236}">
                  <a16:creationId xmlns:a16="http://schemas.microsoft.com/office/drawing/2014/main" id="{9197B6C4-7EB7-454F-8D26-CB26D31256D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DC7C1C5C-30EE-1B40-941D-1D64137B826C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2FF6FC5C-5F1B-0E44-9731-6A397CD3ED0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43C26636-B401-6A44-A809-AF50C80DCB9D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C5B84C3D-C7C6-8646-B53B-9D34F345BC23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9A494606-55B0-034B-B5E0-110DDBBC778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5066B64A-A34C-874A-8EB5-8F465159A1E3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15E62C1A-CD19-9445-8527-467F9220411D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645853E2-70B9-7B46-BBAF-709153A6275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319D847B-47FC-9948-9335-9D86573E5703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2D43FFD4-0C45-1847-A63F-ACB21A11877E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7DD23B96-ABA8-3F4E-B0F1-000B3B14B34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>
              <a:extLst>
                <a:ext uri="{FF2B5EF4-FFF2-40B4-BE49-F238E27FC236}">
                  <a16:creationId xmlns:a16="http://schemas.microsoft.com/office/drawing/2014/main" id="{4B11A05F-0683-1642-BBA4-961B355B6B7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>
              <a:extLst>
                <a:ext uri="{FF2B5EF4-FFF2-40B4-BE49-F238E27FC236}">
                  <a16:creationId xmlns:a16="http://schemas.microsoft.com/office/drawing/2014/main" id="{E2F13F65-B29A-5943-B828-40AF7C1DCBA3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>
              <a:extLst>
                <a:ext uri="{FF2B5EF4-FFF2-40B4-BE49-F238E27FC236}">
                  <a16:creationId xmlns:a16="http://schemas.microsoft.com/office/drawing/2014/main" id="{22021C72-B61F-B24A-AB7E-68BFB18AF16B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>
              <a:extLst>
                <a:ext uri="{FF2B5EF4-FFF2-40B4-BE49-F238E27FC236}">
                  <a16:creationId xmlns:a16="http://schemas.microsoft.com/office/drawing/2014/main" id="{798EF9E6-7301-B64B-8170-3F37B59AEE8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3" name="Group 112">
            <a:extLst>
              <a:ext uri="{FF2B5EF4-FFF2-40B4-BE49-F238E27FC236}">
                <a16:creationId xmlns:a16="http://schemas.microsoft.com/office/drawing/2014/main" id="{CB52107E-12BD-B248-97AC-7D4C8BD7CC23}"/>
              </a:ext>
            </a:extLst>
          </p:cNvPr>
          <p:cNvGrpSpPr/>
          <p:nvPr/>
        </p:nvGrpSpPr>
        <p:grpSpPr>
          <a:xfrm rot="20392131">
            <a:off x="10669688" y="712903"/>
            <a:ext cx="674631" cy="93053"/>
            <a:chOff x="2850515" y="2977176"/>
            <a:chExt cx="2730765" cy="451824"/>
          </a:xfrm>
        </p:grpSpPr>
        <p:sp>
          <p:nvSpPr>
            <p:cNvPr id="114" name="Rectangle 113">
              <a:extLst>
                <a:ext uri="{FF2B5EF4-FFF2-40B4-BE49-F238E27FC236}">
                  <a16:creationId xmlns:a16="http://schemas.microsoft.com/office/drawing/2014/main" id="{9E822BBC-EF21-7343-8DC3-13953CDB788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Rectangle 114">
              <a:extLst>
                <a:ext uri="{FF2B5EF4-FFF2-40B4-BE49-F238E27FC236}">
                  <a16:creationId xmlns:a16="http://schemas.microsoft.com/office/drawing/2014/main" id="{D40F0F43-B587-0341-B602-1CC44B84B14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C0897796-BE23-1747-A413-004AB8594977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5F491211-6D6F-EB44-983F-61311286D619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B5AA97FA-1E1F-9543-9E30-1E960859CBEB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Right Triangle 118">
              <a:extLst>
                <a:ext uri="{FF2B5EF4-FFF2-40B4-BE49-F238E27FC236}">
                  <a16:creationId xmlns:a16="http://schemas.microsoft.com/office/drawing/2014/main" id="{6125DCC8-5539-EA4E-B922-A1C8EAC375D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Freeform 119">
              <a:extLst>
                <a:ext uri="{FF2B5EF4-FFF2-40B4-BE49-F238E27FC236}">
                  <a16:creationId xmlns:a16="http://schemas.microsoft.com/office/drawing/2014/main" id="{9D26995C-F401-3940-99E6-3FA96FCB544A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48AFD806-527B-5947-B8D3-FD64896299C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A9E6B96D-2611-3F47-8A01-9558F53C4C4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4D90818C-960E-A44E-A529-B5BE45AFEB3E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AA00F6D5-B8E6-AC45-ABC5-BD46517887A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F7444ADD-04BB-E442-909B-22251A034A72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75DA2B96-1EC7-6B49-B321-D31CF058644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0C3B8894-61A8-5A43-BDDE-57300B359291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7034E8B7-F46E-5C46-9DF6-7F98929C748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81CD5FAE-8BD4-F24B-83D4-48BDF000729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91251C79-F19A-EA47-8D27-C1BCA3C87B8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713A29D1-C605-7C4C-A679-87AE7B89599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92770759-011E-CB45-BF04-0BD4A5CF0BD1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D7586856-874A-5045-BFFD-F60F9467D6E0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EF2DB86D-F89E-2743-A455-A14E6CB42C0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2E479658-BBFE-564E-8CCE-84A45497B081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9D8698E8-D9EE-F943-B020-C4E64C222FD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034E3586-4929-FA45-B203-B1E492F6E956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03F5C615-CE78-6C49-ACAA-70E8A2FF6728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D5519C59-9F46-664E-B3D5-265697E69CC0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21D095E1-81E7-764C-8432-88CDF977BEB1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75D6FFB7-9212-474E-A3CD-7C4D4D0B806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24E34889-C971-1742-A728-B46275DF5D7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5AC43AB0-11F9-7747-BC90-07F27551E3B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50CE8540-D183-C84E-8A30-D01C74A3F7E8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87AE8340-A6B6-5248-B05B-EC48AE28C59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D97AB5EB-1D8C-1F40-B8D7-4DD92363AEAD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100633BF-020D-2A4C-9793-8FDC6D09CCB8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2488BFCD-D052-A84F-8211-DD8744F5CB52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>
              <a:extLst>
                <a:ext uri="{FF2B5EF4-FFF2-40B4-BE49-F238E27FC236}">
                  <a16:creationId xmlns:a16="http://schemas.microsoft.com/office/drawing/2014/main" id="{F66C7896-871E-AC47-BB0B-860F0803C90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>
              <a:extLst>
                <a:ext uri="{FF2B5EF4-FFF2-40B4-BE49-F238E27FC236}">
                  <a16:creationId xmlns:a16="http://schemas.microsoft.com/office/drawing/2014/main" id="{38C24E56-EFD3-604B-B371-CC9F2EA6FE4F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>
              <a:extLst>
                <a:ext uri="{FF2B5EF4-FFF2-40B4-BE49-F238E27FC236}">
                  <a16:creationId xmlns:a16="http://schemas.microsoft.com/office/drawing/2014/main" id="{1A8C19BD-E24E-F14C-A550-57FD6D04F54E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>
              <a:extLst>
                <a:ext uri="{FF2B5EF4-FFF2-40B4-BE49-F238E27FC236}">
                  <a16:creationId xmlns:a16="http://schemas.microsoft.com/office/drawing/2014/main" id="{71916640-2F05-9842-8CC4-84A6CED379B8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>
              <a:extLst>
                <a:ext uri="{FF2B5EF4-FFF2-40B4-BE49-F238E27FC236}">
                  <a16:creationId xmlns:a16="http://schemas.microsoft.com/office/drawing/2014/main" id="{001C9576-0E4C-6345-88E3-C4CE2411B37D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4" name="Group 153">
            <a:extLst>
              <a:ext uri="{FF2B5EF4-FFF2-40B4-BE49-F238E27FC236}">
                <a16:creationId xmlns:a16="http://schemas.microsoft.com/office/drawing/2014/main" id="{119310DE-3315-0242-8A25-C14405213C92}"/>
              </a:ext>
            </a:extLst>
          </p:cNvPr>
          <p:cNvGrpSpPr/>
          <p:nvPr/>
        </p:nvGrpSpPr>
        <p:grpSpPr>
          <a:xfrm rot="20392131">
            <a:off x="10681284" y="848538"/>
            <a:ext cx="674631" cy="93053"/>
            <a:chOff x="2850515" y="2977176"/>
            <a:chExt cx="2730765" cy="451824"/>
          </a:xfrm>
        </p:grpSpPr>
        <p:sp>
          <p:nvSpPr>
            <p:cNvPr id="155" name="Rectangle 154">
              <a:extLst>
                <a:ext uri="{FF2B5EF4-FFF2-40B4-BE49-F238E27FC236}">
                  <a16:creationId xmlns:a16="http://schemas.microsoft.com/office/drawing/2014/main" id="{CF9CD1DB-9944-9F45-B1C5-9D9EC3226BBC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Rectangle 155">
              <a:extLst>
                <a:ext uri="{FF2B5EF4-FFF2-40B4-BE49-F238E27FC236}">
                  <a16:creationId xmlns:a16="http://schemas.microsoft.com/office/drawing/2014/main" id="{ECD9BAB2-ACB9-DD43-865A-787A42EE34E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>
              <a:extLst>
                <a:ext uri="{FF2B5EF4-FFF2-40B4-BE49-F238E27FC236}">
                  <a16:creationId xmlns:a16="http://schemas.microsoft.com/office/drawing/2014/main" id="{ADB4DF49-F378-ED42-9C3E-D8988A61A095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>
              <a:extLst>
                <a:ext uri="{FF2B5EF4-FFF2-40B4-BE49-F238E27FC236}">
                  <a16:creationId xmlns:a16="http://schemas.microsoft.com/office/drawing/2014/main" id="{3E6987BA-529D-8348-8B0E-7C1C81C3EF2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>
              <a:extLst>
                <a:ext uri="{FF2B5EF4-FFF2-40B4-BE49-F238E27FC236}">
                  <a16:creationId xmlns:a16="http://schemas.microsoft.com/office/drawing/2014/main" id="{13CDB871-27F2-6845-A861-52C843C6ECF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Right Triangle 159">
              <a:extLst>
                <a:ext uri="{FF2B5EF4-FFF2-40B4-BE49-F238E27FC236}">
                  <a16:creationId xmlns:a16="http://schemas.microsoft.com/office/drawing/2014/main" id="{268D2E2A-D050-2B4F-8CBA-0DACB57D44AA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Freeform 160">
              <a:extLst>
                <a:ext uri="{FF2B5EF4-FFF2-40B4-BE49-F238E27FC236}">
                  <a16:creationId xmlns:a16="http://schemas.microsoft.com/office/drawing/2014/main" id="{60B9EFAD-3332-F347-8385-72A93BE0C055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>
              <a:extLst>
                <a:ext uri="{FF2B5EF4-FFF2-40B4-BE49-F238E27FC236}">
                  <a16:creationId xmlns:a16="http://schemas.microsoft.com/office/drawing/2014/main" id="{04B94743-CBE2-4245-A162-7D739698A1E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>
              <a:extLst>
                <a:ext uri="{FF2B5EF4-FFF2-40B4-BE49-F238E27FC236}">
                  <a16:creationId xmlns:a16="http://schemas.microsoft.com/office/drawing/2014/main" id="{A8863448-2718-9549-B375-B3D5FB2B0047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>
              <a:extLst>
                <a:ext uri="{FF2B5EF4-FFF2-40B4-BE49-F238E27FC236}">
                  <a16:creationId xmlns:a16="http://schemas.microsoft.com/office/drawing/2014/main" id="{AFBD407F-9673-A04E-85E9-CDEBFA7B508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>
              <a:extLst>
                <a:ext uri="{FF2B5EF4-FFF2-40B4-BE49-F238E27FC236}">
                  <a16:creationId xmlns:a16="http://schemas.microsoft.com/office/drawing/2014/main" id="{15081713-66F8-164A-89C4-60BE1017838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>
              <a:extLst>
                <a:ext uri="{FF2B5EF4-FFF2-40B4-BE49-F238E27FC236}">
                  <a16:creationId xmlns:a16="http://schemas.microsoft.com/office/drawing/2014/main" id="{157434C1-F3D4-A24A-B775-B3D039EE222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>
              <a:extLst>
                <a:ext uri="{FF2B5EF4-FFF2-40B4-BE49-F238E27FC236}">
                  <a16:creationId xmlns:a16="http://schemas.microsoft.com/office/drawing/2014/main" id="{ED43E8DC-23EC-9546-8101-45978F9F8827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>
              <a:extLst>
                <a:ext uri="{FF2B5EF4-FFF2-40B4-BE49-F238E27FC236}">
                  <a16:creationId xmlns:a16="http://schemas.microsoft.com/office/drawing/2014/main" id="{38373F4A-566A-CE44-A503-4BFE633C758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>
              <a:extLst>
                <a:ext uri="{FF2B5EF4-FFF2-40B4-BE49-F238E27FC236}">
                  <a16:creationId xmlns:a16="http://schemas.microsoft.com/office/drawing/2014/main" id="{BABBAFB4-D44C-A74C-ACA6-B5E7EB109E5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>
              <a:extLst>
                <a:ext uri="{FF2B5EF4-FFF2-40B4-BE49-F238E27FC236}">
                  <a16:creationId xmlns:a16="http://schemas.microsoft.com/office/drawing/2014/main" id="{5D0FE3DC-C4D7-3B47-B92E-F5EE923D615A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>
              <a:extLst>
                <a:ext uri="{FF2B5EF4-FFF2-40B4-BE49-F238E27FC236}">
                  <a16:creationId xmlns:a16="http://schemas.microsoft.com/office/drawing/2014/main" id="{7FFCFDE2-E4F9-8643-94C8-96F90DB5734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>
              <a:extLst>
                <a:ext uri="{FF2B5EF4-FFF2-40B4-BE49-F238E27FC236}">
                  <a16:creationId xmlns:a16="http://schemas.microsoft.com/office/drawing/2014/main" id="{8395BA62-3CB2-8C44-9714-979D9F027D00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>
              <a:extLst>
                <a:ext uri="{FF2B5EF4-FFF2-40B4-BE49-F238E27FC236}">
                  <a16:creationId xmlns:a16="http://schemas.microsoft.com/office/drawing/2014/main" id="{819D70E6-6840-A54A-ABD7-1C2D1A41135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>
              <a:extLst>
                <a:ext uri="{FF2B5EF4-FFF2-40B4-BE49-F238E27FC236}">
                  <a16:creationId xmlns:a16="http://schemas.microsoft.com/office/drawing/2014/main" id="{5584A96F-293F-1640-968B-6F662294882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>
              <a:extLst>
                <a:ext uri="{FF2B5EF4-FFF2-40B4-BE49-F238E27FC236}">
                  <a16:creationId xmlns:a16="http://schemas.microsoft.com/office/drawing/2014/main" id="{4969BB9B-3815-D240-BD56-90B06E7F905A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>
              <a:extLst>
                <a:ext uri="{FF2B5EF4-FFF2-40B4-BE49-F238E27FC236}">
                  <a16:creationId xmlns:a16="http://schemas.microsoft.com/office/drawing/2014/main" id="{320F2627-73A6-0445-9889-C03468A7540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>
              <a:extLst>
                <a:ext uri="{FF2B5EF4-FFF2-40B4-BE49-F238E27FC236}">
                  <a16:creationId xmlns:a16="http://schemas.microsoft.com/office/drawing/2014/main" id="{7C83B722-CC55-3E45-834C-51DC17530D19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>
              <a:extLst>
                <a:ext uri="{FF2B5EF4-FFF2-40B4-BE49-F238E27FC236}">
                  <a16:creationId xmlns:a16="http://schemas.microsoft.com/office/drawing/2014/main" id="{5FE87701-B565-B74C-B5DD-16C9D6D4E890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>
              <a:extLst>
                <a:ext uri="{FF2B5EF4-FFF2-40B4-BE49-F238E27FC236}">
                  <a16:creationId xmlns:a16="http://schemas.microsoft.com/office/drawing/2014/main" id="{3B8914D7-29CF-D14C-9157-D7DB164E4FC0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>
              <a:extLst>
                <a:ext uri="{FF2B5EF4-FFF2-40B4-BE49-F238E27FC236}">
                  <a16:creationId xmlns:a16="http://schemas.microsoft.com/office/drawing/2014/main" id="{D2549CE6-AF21-244B-8033-8B2611CF01A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>
              <a:extLst>
                <a:ext uri="{FF2B5EF4-FFF2-40B4-BE49-F238E27FC236}">
                  <a16:creationId xmlns:a16="http://schemas.microsoft.com/office/drawing/2014/main" id="{483866D4-1BE7-9240-9C02-C624A9F46D1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>
              <a:extLst>
                <a:ext uri="{FF2B5EF4-FFF2-40B4-BE49-F238E27FC236}">
                  <a16:creationId xmlns:a16="http://schemas.microsoft.com/office/drawing/2014/main" id="{A018B1E4-8EC1-B74C-B922-34BDA0F4AF5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>
              <a:extLst>
                <a:ext uri="{FF2B5EF4-FFF2-40B4-BE49-F238E27FC236}">
                  <a16:creationId xmlns:a16="http://schemas.microsoft.com/office/drawing/2014/main" id="{8F0AAF53-F0FD-6E46-89B2-B99323DF546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>
              <a:extLst>
                <a:ext uri="{FF2B5EF4-FFF2-40B4-BE49-F238E27FC236}">
                  <a16:creationId xmlns:a16="http://schemas.microsoft.com/office/drawing/2014/main" id="{CCD1F5E1-29CC-5A4F-A5BA-C847466CC08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>
              <a:extLst>
                <a:ext uri="{FF2B5EF4-FFF2-40B4-BE49-F238E27FC236}">
                  <a16:creationId xmlns:a16="http://schemas.microsoft.com/office/drawing/2014/main" id="{3E026F31-32F4-7045-BBAB-FBBFC4AE712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>
              <a:extLst>
                <a:ext uri="{FF2B5EF4-FFF2-40B4-BE49-F238E27FC236}">
                  <a16:creationId xmlns:a16="http://schemas.microsoft.com/office/drawing/2014/main" id="{A5AC4E55-87E0-F14E-BB04-1703611CE91D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>
              <a:extLst>
                <a:ext uri="{FF2B5EF4-FFF2-40B4-BE49-F238E27FC236}">
                  <a16:creationId xmlns:a16="http://schemas.microsoft.com/office/drawing/2014/main" id="{ACEEE869-A659-9946-A578-265BB3BDCDBD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>
              <a:extLst>
                <a:ext uri="{FF2B5EF4-FFF2-40B4-BE49-F238E27FC236}">
                  <a16:creationId xmlns:a16="http://schemas.microsoft.com/office/drawing/2014/main" id="{6A5F339B-3C46-164B-A870-AF26E0E4C0B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>
              <a:extLst>
                <a:ext uri="{FF2B5EF4-FFF2-40B4-BE49-F238E27FC236}">
                  <a16:creationId xmlns:a16="http://schemas.microsoft.com/office/drawing/2014/main" id="{FA25B857-F009-E949-A576-EF5EFF5CEE4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>
              <a:extLst>
                <a:ext uri="{FF2B5EF4-FFF2-40B4-BE49-F238E27FC236}">
                  <a16:creationId xmlns:a16="http://schemas.microsoft.com/office/drawing/2014/main" id="{1D017FED-15D2-BD4B-8EF0-43FAD98B110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>
              <a:extLst>
                <a:ext uri="{FF2B5EF4-FFF2-40B4-BE49-F238E27FC236}">
                  <a16:creationId xmlns:a16="http://schemas.microsoft.com/office/drawing/2014/main" id="{CC19E7B7-E230-A54D-907E-3DB4A202A01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>
              <a:extLst>
                <a:ext uri="{FF2B5EF4-FFF2-40B4-BE49-F238E27FC236}">
                  <a16:creationId xmlns:a16="http://schemas.microsoft.com/office/drawing/2014/main" id="{91FF2D75-8E50-1949-8894-EA065B9DE32C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>
              <a:extLst>
                <a:ext uri="{FF2B5EF4-FFF2-40B4-BE49-F238E27FC236}">
                  <a16:creationId xmlns:a16="http://schemas.microsoft.com/office/drawing/2014/main" id="{92BB29A8-3338-5C4E-95F1-0E399E5C0B3D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>
              <a:extLst>
                <a:ext uri="{FF2B5EF4-FFF2-40B4-BE49-F238E27FC236}">
                  <a16:creationId xmlns:a16="http://schemas.microsoft.com/office/drawing/2014/main" id="{3D7E489E-E4A2-804A-AB35-A9B14E553C38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95" name="Group 194">
            <a:extLst>
              <a:ext uri="{FF2B5EF4-FFF2-40B4-BE49-F238E27FC236}">
                <a16:creationId xmlns:a16="http://schemas.microsoft.com/office/drawing/2014/main" id="{BA4E5DC0-EF52-6D4C-8E4F-AA9D276A25C6}"/>
              </a:ext>
            </a:extLst>
          </p:cNvPr>
          <p:cNvGrpSpPr/>
          <p:nvPr/>
        </p:nvGrpSpPr>
        <p:grpSpPr>
          <a:xfrm rot="20392131">
            <a:off x="10687079" y="985998"/>
            <a:ext cx="674631" cy="93053"/>
            <a:chOff x="2850515" y="2977176"/>
            <a:chExt cx="2730765" cy="451824"/>
          </a:xfrm>
        </p:grpSpPr>
        <p:sp>
          <p:nvSpPr>
            <p:cNvPr id="196" name="Rectangle 195">
              <a:extLst>
                <a:ext uri="{FF2B5EF4-FFF2-40B4-BE49-F238E27FC236}">
                  <a16:creationId xmlns:a16="http://schemas.microsoft.com/office/drawing/2014/main" id="{1CFBC868-2D2D-F643-8D8F-AA17BB7476E4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Rectangle 196">
              <a:extLst>
                <a:ext uri="{FF2B5EF4-FFF2-40B4-BE49-F238E27FC236}">
                  <a16:creationId xmlns:a16="http://schemas.microsoft.com/office/drawing/2014/main" id="{5450597C-2510-5443-BFC6-415771BE5B6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>
              <a:extLst>
                <a:ext uri="{FF2B5EF4-FFF2-40B4-BE49-F238E27FC236}">
                  <a16:creationId xmlns:a16="http://schemas.microsoft.com/office/drawing/2014/main" id="{2F1B08D1-E1C5-6C47-99A9-41083C077CB7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>
              <a:extLst>
                <a:ext uri="{FF2B5EF4-FFF2-40B4-BE49-F238E27FC236}">
                  <a16:creationId xmlns:a16="http://schemas.microsoft.com/office/drawing/2014/main" id="{AE0F41A7-83FC-5F40-A5D0-529D877DE6C6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>
              <a:extLst>
                <a:ext uri="{FF2B5EF4-FFF2-40B4-BE49-F238E27FC236}">
                  <a16:creationId xmlns:a16="http://schemas.microsoft.com/office/drawing/2014/main" id="{642C8E36-7C6A-E54A-B7A1-B17F8964B3E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Right Triangle 200">
              <a:extLst>
                <a:ext uri="{FF2B5EF4-FFF2-40B4-BE49-F238E27FC236}">
                  <a16:creationId xmlns:a16="http://schemas.microsoft.com/office/drawing/2014/main" id="{C511FB8E-F083-2A4C-AFE7-AA906D3B47D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Freeform 201">
              <a:extLst>
                <a:ext uri="{FF2B5EF4-FFF2-40B4-BE49-F238E27FC236}">
                  <a16:creationId xmlns:a16="http://schemas.microsoft.com/office/drawing/2014/main" id="{DE5DD223-38CF-2641-834A-0774947D83E8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>
              <a:extLst>
                <a:ext uri="{FF2B5EF4-FFF2-40B4-BE49-F238E27FC236}">
                  <a16:creationId xmlns:a16="http://schemas.microsoft.com/office/drawing/2014/main" id="{7B7966F1-FD32-FD42-AEB3-B74D82B58FA9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>
              <a:extLst>
                <a:ext uri="{FF2B5EF4-FFF2-40B4-BE49-F238E27FC236}">
                  <a16:creationId xmlns:a16="http://schemas.microsoft.com/office/drawing/2014/main" id="{25CE4228-9F69-DF4F-B6DA-0CDBA94B0D05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>
              <a:extLst>
                <a:ext uri="{FF2B5EF4-FFF2-40B4-BE49-F238E27FC236}">
                  <a16:creationId xmlns:a16="http://schemas.microsoft.com/office/drawing/2014/main" id="{484C6033-E426-4B49-B9C7-327CA008522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>
              <a:extLst>
                <a:ext uri="{FF2B5EF4-FFF2-40B4-BE49-F238E27FC236}">
                  <a16:creationId xmlns:a16="http://schemas.microsoft.com/office/drawing/2014/main" id="{1038BDBA-B631-994D-82BE-117D50A2DAAB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>
              <a:extLst>
                <a:ext uri="{FF2B5EF4-FFF2-40B4-BE49-F238E27FC236}">
                  <a16:creationId xmlns:a16="http://schemas.microsoft.com/office/drawing/2014/main" id="{8C489FFC-694D-EC49-8670-CD7A8500A46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>
              <a:extLst>
                <a:ext uri="{FF2B5EF4-FFF2-40B4-BE49-F238E27FC236}">
                  <a16:creationId xmlns:a16="http://schemas.microsoft.com/office/drawing/2014/main" id="{5B84EBF4-81F9-5D47-86FC-C87154C48A0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>
              <a:extLst>
                <a:ext uri="{FF2B5EF4-FFF2-40B4-BE49-F238E27FC236}">
                  <a16:creationId xmlns:a16="http://schemas.microsoft.com/office/drawing/2014/main" id="{DA1E4CBA-E15A-374E-9F54-7D84BDA5C92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>
              <a:extLst>
                <a:ext uri="{FF2B5EF4-FFF2-40B4-BE49-F238E27FC236}">
                  <a16:creationId xmlns:a16="http://schemas.microsoft.com/office/drawing/2014/main" id="{039EBD5C-1CCD-184B-8C92-BEFD2225AC3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>
              <a:extLst>
                <a:ext uri="{FF2B5EF4-FFF2-40B4-BE49-F238E27FC236}">
                  <a16:creationId xmlns:a16="http://schemas.microsoft.com/office/drawing/2014/main" id="{21579776-90E3-2E46-B536-009EEFE7E738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>
              <a:extLst>
                <a:ext uri="{FF2B5EF4-FFF2-40B4-BE49-F238E27FC236}">
                  <a16:creationId xmlns:a16="http://schemas.microsoft.com/office/drawing/2014/main" id="{DF5D9B20-837D-814D-9255-5524C116F00A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>
              <a:extLst>
                <a:ext uri="{FF2B5EF4-FFF2-40B4-BE49-F238E27FC236}">
                  <a16:creationId xmlns:a16="http://schemas.microsoft.com/office/drawing/2014/main" id="{4A830541-34AE-F74B-855B-BB440C0809E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>
              <a:extLst>
                <a:ext uri="{FF2B5EF4-FFF2-40B4-BE49-F238E27FC236}">
                  <a16:creationId xmlns:a16="http://schemas.microsoft.com/office/drawing/2014/main" id="{D7ACCC45-9163-B647-8676-A0458EE598CE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>
              <a:extLst>
                <a:ext uri="{FF2B5EF4-FFF2-40B4-BE49-F238E27FC236}">
                  <a16:creationId xmlns:a16="http://schemas.microsoft.com/office/drawing/2014/main" id="{0DC5529D-86F6-5645-9311-2074FF929D1E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>
              <a:extLst>
                <a:ext uri="{FF2B5EF4-FFF2-40B4-BE49-F238E27FC236}">
                  <a16:creationId xmlns:a16="http://schemas.microsoft.com/office/drawing/2014/main" id="{E16FF5FC-26E2-E24C-9FAF-840EEFC1248C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>
              <a:extLst>
                <a:ext uri="{FF2B5EF4-FFF2-40B4-BE49-F238E27FC236}">
                  <a16:creationId xmlns:a16="http://schemas.microsoft.com/office/drawing/2014/main" id="{B5E41BFB-A2CC-DA43-88D4-C6E69B68CBF6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>
              <a:extLst>
                <a:ext uri="{FF2B5EF4-FFF2-40B4-BE49-F238E27FC236}">
                  <a16:creationId xmlns:a16="http://schemas.microsoft.com/office/drawing/2014/main" id="{61CA6D97-B65D-0444-82CC-6EC925AEBBA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>
              <a:extLst>
                <a:ext uri="{FF2B5EF4-FFF2-40B4-BE49-F238E27FC236}">
                  <a16:creationId xmlns:a16="http://schemas.microsoft.com/office/drawing/2014/main" id="{0599F52F-EABF-F141-9B81-7BE1B401D1A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>
              <a:extLst>
                <a:ext uri="{FF2B5EF4-FFF2-40B4-BE49-F238E27FC236}">
                  <a16:creationId xmlns:a16="http://schemas.microsoft.com/office/drawing/2014/main" id="{D19E7761-8ADC-B441-88D1-58F71EE9F2F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>
              <a:extLst>
                <a:ext uri="{FF2B5EF4-FFF2-40B4-BE49-F238E27FC236}">
                  <a16:creationId xmlns:a16="http://schemas.microsoft.com/office/drawing/2014/main" id="{7C6CDFB0-8473-C641-9BC5-F4C61EE7E4A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>
              <a:extLst>
                <a:ext uri="{FF2B5EF4-FFF2-40B4-BE49-F238E27FC236}">
                  <a16:creationId xmlns:a16="http://schemas.microsoft.com/office/drawing/2014/main" id="{F3C1ED01-3538-374D-9DD7-33D103D56886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>
              <a:extLst>
                <a:ext uri="{FF2B5EF4-FFF2-40B4-BE49-F238E27FC236}">
                  <a16:creationId xmlns:a16="http://schemas.microsoft.com/office/drawing/2014/main" id="{E6DE608F-0B38-344D-BB42-5FC2F274106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>
              <a:extLst>
                <a:ext uri="{FF2B5EF4-FFF2-40B4-BE49-F238E27FC236}">
                  <a16:creationId xmlns:a16="http://schemas.microsoft.com/office/drawing/2014/main" id="{0627F653-3959-4046-8F18-66B30DA968F9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>
              <a:extLst>
                <a:ext uri="{FF2B5EF4-FFF2-40B4-BE49-F238E27FC236}">
                  <a16:creationId xmlns:a16="http://schemas.microsoft.com/office/drawing/2014/main" id="{A3181AFA-D972-1A45-8E9C-CA6D33467AB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>
              <a:extLst>
                <a:ext uri="{FF2B5EF4-FFF2-40B4-BE49-F238E27FC236}">
                  <a16:creationId xmlns:a16="http://schemas.microsoft.com/office/drawing/2014/main" id="{0F3585A0-872B-1446-AAB5-48246D7474BA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>
              <a:extLst>
                <a:ext uri="{FF2B5EF4-FFF2-40B4-BE49-F238E27FC236}">
                  <a16:creationId xmlns:a16="http://schemas.microsoft.com/office/drawing/2014/main" id="{340549FF-9F64-E545-AEF2-C2455034D44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>
              <a:extLst>
                <a:ext uri="{FF2B5EF4-FFF2-40B4-BE49-F238E27FC236}">
                  <a16:creationId xmlns:a16="http://schemas.microsoft.com/office/drawing/2014/main" id="{4384F010-FF87-5F47-8E1C-62F971606E9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>
              <a:extLst>
                <a:ext uri="{FF2B5EF4-FFF2-40B4-BE49-F238E27FC236}">
                  <a16:creationId xmlns:a16="http://schemas.microsoft.com/office/drawing/2014/main" id="{40B495DC-9DAC-4242-AC80-A6CFC5213BBD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>
              <a:extLst>
                <a:ext uri="{FF2B5EF4-FFF2-40B4-BE49-F238E27FC236}">
                  <a16:creationId xmlns:a16="http://schemas.microsoft.com/office/drawing/2014/main" id="{37ED1CBC-4D2B-974B-B7E7-F173D1669FF7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>
              <a:extLst>
                <a:ext uri="{FF2B5EF4-FFF2-40B4-BE49-F238E27FC236}">
                  <a16:creationId xmlns:a16="http://schemas.microsoft.com/office/drawing/2014/main" id="{7E1E32F5-D712-B14B-8EC4-08D6E8E5CC6B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>
              <a:extLst>
                <a:ext uri="{FF2B5EF4-FFF2-40B4-BE49-F238E27FC236}">
                  <a16:creationId xmlns:a16="http://schemas.microsoft.com/office/drawing/2014/main" id="{5F98414E-28E0-BE4B-8B42-D6D83B9B8A4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>
              <a:extLst>
                <a:ext uri="{FF2B5EF4-FFF2-40B4-BE49-F238E27FC236}">
                  <a16:creationId xmlns:a16="http://schemas.microsoft.com/office/drawing/2014/main" id="{9D8DC811-9AF3-6840-B371-B37BFFC0355A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>
              <a:extLst>
                <a:ext uri="{FF2B5EF4-FFF2-40B4-BE49-F238E27FC236}">
                  <a16:creationId xmlns:a16="http://schemas.microsoft.com/office/drawing/2014/main" id="{FE5E3CD4-34D8-3647-B5FF-52D990E87E5E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>
              <a:extLst>
                <a:ext uri="{FF2B5EF4-FFF2-40B4-BE49-F238E27FC236}">
                  <a16:creationId xmlns:a16="http://schemas.microsoft.com/office/drawing/2014/main" id="{C6372652-6F43-1B4F-915A-9B575C4F7BE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6" name="Group 235">
            <a:extLst>
              <a:ext uri="{FF2B5EF4-FFF2-40B4-BE49-F238E27FC236}">
                <a16:creationId xmlns:a16="http://schemas.microsoft.com/office/drawing/2014/main" id="{F1499A5C-32D4-3F43-B787-40E0C86DCFE4}"/>
              </a:ext>
            </a:extLst>
          </p:cNvPr>
          <p:cNvGrpSpPr/>
          <p:nvPr/>
        </p:nvGrpSpPr>
        <p:grpSpPr>
          <a:xfrm rot="20392131">
            <a:off x="10687080" y="1125664"/>
            <a:ext cx="674631" cy="93053"/>
            <a:chOff x="2850515" y="2977176"/>
            <a:chExt cx="2730765" cy="451824"/>
          </a:xfrm>
        </p:grpSpPr>
        <p:sp>
          <p:nvSpPr>
            <p:cNvPr id="237" name="Rectangle 236">
              <a:extLst>
                <a:ext uri="{FF2B5EF4-FFF2-40B4-BE49-F238E27FC236}">
                  <a16:creationId xmlns:a16="http://schemas.microsoft.com/office/drawing/2014/main" id="{9BD54398-9F73-4446-8FFC-3952C204647E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Rectangle 237">
              <a:extLst>
                <a:ext uri="{FF2B5EF4-FFF2-40B4-BE49-F238E27FC236}">
                  <a16:creationId xmlns:a16="http://schemas.microsoft.com/office/drawing/2014/main" id="{E373020B-3482-4540-9B32-597B2733529F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>
              <a:extLst>
                <a:ext uri="{FF2B5EF4-FFF2-40B4-BE49-F238E27FC236}">
                  <a16:creationId xmlns:a16="http://schemas.microsoft.com/office/drawing/2014/main" id="{3A4E429D-3923-B342-984C-521A46949179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>
              <a:extLst>
                <a:ext uri="{FF2B5EF4-FFF2-40B4-BE49-F238E27FC236}">
                  <a16:creationId xmlns:a16="http://schemas.microsoft.com/office/drawing/2014/main" id="{6DD87AD8-1CE8-2549-BFA9-F9CE776D140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>
              <a:extLst>
                <a:ext uri="{FF2B5EF4-FFF2-40B4-BE49-F238E27FC236}">
                  <a16:creationId xmlns:a16="http://schemas.microsoft.com/office/drawing/2014/main" id="{436BC1E4-F8BE-C24F-AD7B-27BB1F8A855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Right Triangle 241">
              <a:extLst>
                <a:ext uri="{FF2B5EF4-FFF2-40B4-BE49-F238E27FC236}">
                  <a16:creationId xmlns:a16="http://schemas.microsoft.com/office/drawing/2014/main" id="{3478CCB2-9426-834A-B718-9896AE4427B1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Freeform 242">
              <a:extLst>
                <a:ext uri="{FF2B5EF4-FFF2-40B4-BE49-F238E27FC236}">
                  <a16:creationId xmlns:a16="http://schemas.microsoft.com/office/drawing/2014/main" id="{3B7BAF95-D0DF-4745-AD64-817271F54BF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>
              <a:extLst>
                <a:ext uri="{FF2B5EF4-FFF2-40B4-BE49-F238E27FC236}">
                  <a16:creationId xmlns:a16="http://schemas.microsoft.com/office/drawing/2014/main" id="{0151D0D4-8E39-7249-9DA3-3E24B1847A9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>
              <a:extLst>
                <a:ext uri="{FF2B5EF4-FFF2-40B4-BE49-F238E27FC236}">
                  <a16:creationId xmlns:a16="http://schemas.microsoft.com/office/drawing/2014/main" id="{21C55AA5-DFE8-8947-8B4A-015284D643B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>
              <a:extLst>
                <a:ext uri="{FF2B5EF4-FFF2-40B4-BE49-F238E27FC236}">
                  <a16:creationId xmlns:a16="http://schemas.microsoft.com/office/drawing/2014/main" id="{D8F78E1A-9410-E74A-92D6-1C07B22CAFF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>
              <a:extLst>
                <a:ext uri="{FF2B5EF4-FFF2-40B4-BE49-F238E27FC236}">
                  <a16:creationId xmlns:a16="http://schemas.microsoft.com/office/drawing/2014/main" id="{E16954AC-9E6F-2E43-B6AF-DCCA98D0D16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>
              <a:extLst>
                <a:ext uri="{FF2B5EF4-FFF2-40B4-BE49-F238E27FC236}">
                  <a16:creationId xmlns:a16="http://schemas.microsoft.com/office/drawing/2014/main" id="{71AF2429-2B51-9746-84F5-ED37FDAE454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>
              <a:extLst>
                <a:ext uri="{FF2B5EF4-FFF2-40B4-BE49-F238E27FC236}">
                  <a16:creationId xmlns:a16="http://schemas.microsoft.com/office/drawing/2014/main" id="{1256CB9D-3238-E343-AEC7-C8D71B876CA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>
              <a:extLst>
                <a:ext uri="{FF2B5EF4-FFF2-40B4-BE49-F238E27FC236}">
                  <a16:creationId xmlns:a16="http://schemas.microsoft.com/office/drawing/2014/main" id="{87461DC7-6BFC-2045-9300-FE1BF81CCD4A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>
              <a:extLst>
                <a:ext uri="{FF2B5EF4-FFF2-40B4-BE49-F238E27FC236}">
                  <a16:creationId xmlns:a16="http://schemas.microsoft.com/office/drawing/2014/main" id="{8BEB88C6-C400-5941-B9FC-7E78D181694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>
              <a:extLst>
                <a:ext uri="{FF2B5EF4-FFF2-40B4-BE49-F238E27FC236}">
                  <a16:creationId xmlns:a16="http://schemas.microsoft.com/office/drawing/2014/main" id="{C649B164-F58B-E443-869A-51CC751CB6E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>
              <a:extLst>
                <a:ext uri="{FF2B5EF4-FFF2-40B4-BE49-F238E27FC236}">
                  <a16:creationId xmlns:a16="http://schemas.microsoft.com/office/drawing/2014/main" id="{6819B6E0-A00E-AC4D-ACA3-DCF91CCF8D33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>
              <a:extLst>
                <a:ext uri="{FF2B5EF4-FFF2-40B4-BE49-F238E27FC236}">
                  <a16:creationId xmlns:a16="http://schemas.microsoft.com/office/drawing/2014/main" id="{F62E304D-61F9-944F-854B-0D84E1FEDD3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>
              <a:extLst>
                <a:ext uri="{FF2B5EF4-FFF2-40B4-BE49-F238E27FC236}">
                  <a16:creationId xmlns:a16="http://schemas.microsoft.com/office/drawing/2014/main" id="{8E211337-C62E-214D-872D-3761CABE968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>
              <a:extLst>
                <a:ext uri="{FF2B5EF4-FFF2-40B4-BE49-F238E27FC236}">
                  <a16:creationId xmlns:a16="http://schemas.microsoft.com/office/drawing/2014/main" id="{456278C6-19A0-2F41-B7F2-FCC67AD44FC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>
              <a:extLst>
                <a:ext uri="{FF2B5EF4-FFF2-40B4-BE49-F238E27FC236}">
                  <a16:creationId xmlns:a16="http://schemas.microsoft.com/office/drawing/2014/main" id="{60CEF967-C3A0-4841-9041-31870BCE7599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>
              <a:extLst>
                <a:ext uri="{FF2B5EF4-FFF2-40B4-BE49-F238E27FC236}">
                  <a16:creationId xmlns:a16="http://schemas.microsoft.com/office/drawing/2014/main" id="{E67FFEEB-71A5-EA4B-BCD4-927F14810AD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>
              <a:extLst>
                <a:ext uri="{FF2B5EF4-FFF2-40B4-BE49-F238E27FC236}">
                  <a16:creationId xmlns:a16="http://schemas.microsoft.com/office/drawing/2014/main" id="{450A8000-027D-8543-A7EB-DAE4B5E1AC97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>
              <a:extLst>
                <a:ext uri="{FF2B5EF4-FFF2-40B4-BE49-F238E27FC236}">
                  <a16:creationId xmlns:a16="http://schemas.microsoft.com/office/drawing/2014/main" id="{A9036982-8071-184A-9556-B0E25004F7F0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>
              <a:extLst>
                <a:ext uri="{FF2B5EF4-FFF2-40B4-BE49-F238E27FC236}">
                  <a16:creationId xmlns:a16="http://schemas.microsoft.com/office/drawing/2014/main" id="{FEA8742D-30FD-6341-8D49-56D7F869215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>
              <a:extLst>
                <a:ext uri="{FF2B5EF4-FFF2-40B4-BE49-F238E27FC236}">
                  <a16:creationId xmlns:a16="http://schemas.microsoft.com/office/drawing/2014/main" id="{8EE176C5-4177-744F-A389-D7A6A9491397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>
              <a:extLst>
                <a:ext uri="{FF2B5EF4-FFF2-40B4-BE49-F238E27FC236}">
                  <a16:creationId xmlns:a16="http://schemas.microsoft.com/office/drawing/2014/main" id="{9A565F53-F14D-B040-B42F-D4D4B86BF3D6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>
              <a:extLst>
                <a:ext uri="{FF2B5EF4-FFF2-40B4-BE49-F238E27FC236}">
                  <a16:creationId xmlns:a16="http://schemas.microsoft.com/office/drawing/2014/main" id="{4600FA75-DEF7-0A44-8ADA-2A38D349FC4E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>
              <a:extLst>
                <a:ext uri="{FF2B5EF4-FFF2-40B4-BE49-F238E27FC236}">
                  <a16:creationId xmlns:a16="http://schemas.microsoft.com/office/drawing/2014/main" id="{B9DA2546-AB82-BD4B-B19B-3F60CDE0003F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>
              <a:extLst>
                <a:ext uri="{FF2B5EF4-FFF2-40B4-BE49-F238E27FC236}">
                  <a16:creationId xmlns:a16="http://schemas.microsoft.com/office/drawing/2014/main" id="{CEC74076-B8EC-134A-9262-7DD7EF9ECE0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>
              <a:extLst>
                <a:ext uri="{FF2B5EF4-FFF2-40B4-BE49-F238E27FC236}">
                  <a16:creationId xmlns:a16="http://schemas.microsoft.com/office/drawing/2014/main" id="{54643D62-CE6D-8F43-AB0F-474693AE4E76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>
              <a:extLst>
                <a:ext uri="{FF2B5EF4-FFF2-40B4-BE49-F238E27FC236}">
                  <a16:creationId xmlns:a16="http://schemas.microsoft.com/office/drawing/2014/main" id="{9A6AF58F-8017-6D47-ABE2-DEBE28AF29CD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>
              <a:extLst>
                <a:ext uri="{FF2B5EF4-FFF2-40B4-BE49-F238E27FC236}">
                  <a16:creationId xmlns:a16="http://schemas.microsoft.com/office/drawing/2014/main" id="{C5CD8BAC-DC20-6D45-AED3-76839758BFC2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>
              <a:extLst>
                <a:ext uri="{FF2B5EF4-FFF2-40B4-BE49-F238E27FC236}">
                  <a16:creationId xmlns:a16="http://schemas.microsoft.com/office/drawing/2014/main" id="{752EC585-781B-A346-AEDC-F61F1BDB0E55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>
              <a:extLst>
                <a:ext uri="{FF2B5EF4-FFF2-40B4-BE49-F238E27FC236}">
                  <a16:creationId xmlns:a16="http://schemas.microsoft.com/office/drawing/2014/main" id="{77B7E3A2-468C-864D-86B0-C4078B2F4E52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>
              <a:extLst>
                <a:ext uri="{FF2B5EF4-FFF2-40B4-BE49-F238E27FC236}">
                  <a16:creationId xmlns:a16="http://schemas.microsoft.com/office/drawing/2014/main" id="{ED917B2F-617D-2148-BEC1-2B33D475AEC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>
              <a:extLst>
                <a:ext uri="{FF2B5EF4-FFF2-40B4-BE49-F238E27FC236}">
                  <a16:creationId xmlns:a16="http://schemas.microsoft.com/office/drawing/2014/main" id="{A41A8FFC-447D-574D-9288-564B9B070327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>
              <a:extLst>
                <a:ext uri="{FF2B5EF4-FFF2-40B4-BE49-F238E27FC236}">
                  <a16:creationId xmlns:a16="http://schemas.microsoft.com/office/drawing/2014/main" id="{A08D667C-20D3-364D-905E-AF0171858BF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>
              <a:extLst>
                <a:ext uri="{FF2B5EF4-FFF2-40B4-BE49-F238E27FC236}">
                  <a16:creationId xmlns:a16="http://schemas.microsoft.com/office/drawing/2014/main" id="{66519720-E0C5-404E-9DB4-2C53866B58D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>
              <a:extLst>
                <a:ext uri="{FF2B5EF4-FFF2-40B4-BE49-F238E27FC236}">
                  <a16:creationId xmlns:a16="http://schemas.microsoft.com/office/drawing/2014/main" id="{5880EC98-1077-2A4B-96BE-8C0DF1B5FAE2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277" name="Straight Arrow Connector 276">
            <a:extLst>
              <a:ext uri="{FF2B5EF4-FFF2-40B4-BE49-F238E27FC236}">
                <a16:creationId xmlns:a16="http://schemas.microsoft.com/office/drawing/2014/main" id="{23BF363C-F527-F048-971D-6265A467DEA2}"/>
              </a:ext>
            </a:extLst>
          </p:cNvPr>
          <p:cNvCxnSpPr>
            <a:cxnSpLocks/>
            <a:stCxn id="29" idx="0"/>
          </p:cNvCxnSpPr>
          <p:nvPr/>
        </p:nvCxnSpPr>
        <p:spPr>
          <a:xfrm flipV="1">
            <a:off x="7830639" y="1211582"/>
            <a:ext cx="2766816" cy="20245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8" name="TextBox 277">
            <a:extLst>
              <a:ext uri="{FF2B5EF4-FFF2-40B4-BE49-F238E27FC236}">
                <a16:creationId xmlns:a16="http://schemas.microsoft.com/office/drawing/2014/main" id="{87B6680B-DFF6-914A-8305-D07548622804}"/>
              </a:ext>
            </a:extLst>
          </p:cNvPr>
          <p:cNvSpPr txBox="1"/>
          <p:nvPr/>
        </p:nvSpPr>
        <p:spPr>
          <a:xfrm>
            <a:off x="892315" y="1800930"/>
            <a:ext cx="16320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FRAME OVERLAP </a:t>
            </a:r>
          </a:p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MIRROR</a:t>
            </a:r>
          </a:p>
        </p:txBody>
      </p:sp>
      <p:sp>
        <p:nvSpPr>
          <p:cNvPr id="279" name="TextBox 278">
            <a:extLst>
              <a:ext uri="{FF2B5EF4-FFF2-40B4-BE49-F238E27FC236}">
                <a16:creationId xmlns:a16="http://schemas.microsoft.com/office/drawing/2014/main" id="{371BEEAF-6A5B-9445-B1AF-1F532B7CB64C}"/>
              </a:ext>
            </a:extLst>
          </p:cNvPr>
          <p:cNvSpPr txBox="1"/>
          <p:nvPr/>
        </p:nvSpPr>
        <p:spPr>
          <a:xfrm>
            <a:off x="7347867" y="381331"/>
            <a:ext cx="91084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80" name="TextBox 279">
            <a:extLst>
              <a:ext uri="{FF2B5EF4-FFF2-40B4-BE49-F238E27FC236}">
                <a16:creationId xmlns:a16="http://schemas.microsoft.com/office/drawing/2014/main" id="{DF90A395-F83F-154F-8860-9E4B4061166B}"/>
              </a:ext>
            </a:extLst>
          </p:cNvPr>
          <p:cNvSpPr txBox="1"/>
          <p:nvPr/>
        </p:nvSpPr>
        <p:spPr>
          <a:xfrm>
            <a:off x="8271846" y="381331"/>
            <a:ext cx="80796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SLIT 4</a:t>
            </a:r>
          </a:p>
        </p:txBody>
      </p:sp>
      <p:sp>
        <p:nvSpPr>
          <p:cNvPr id="281" name="TextBox 280">
            <a:extLst>
              <a:ext uri="{FF2B5EF4-FFF2-40B4-BE49-F238E27FC236}">
                <a16:creationId xmlns:a16="http://schemas.microsoft.com/office/drawing/2014/main" id="{BB5400F4-69E2-0048-89CF-7345791C51BE}"/>
              </a:ext>
            </a:extLst>
          </p:cNvPr>
          <p:cNvSpPr txBox="1"/>
          <p:nvPr/>
        </p:nvSpPr>
        <p:spPr>
          <a:xfrm>
            <a:off x="4195596" y="1814618"/>
            <a:ext cx="180001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MID FOCAL POINT</a:t>
            </a:r>
          </a:p>
        </p:txBody>
      </p:sp>
      <p:sp>
        <p:nvSpPr>
          <p:cNvPr id="282" name="TextBox 281">
            <a:extLst>
              <a:ext uri="{FF2B5EF4-FFF2-40B4-BE49-F238E27FC236}">
                <a16:creationId xmlns:a16="http://schemas.microsoft.com/office/drawing/2014/main" id="{3AB3A601-6392-EC47-B94A-78FB3352CA90}"/>
              </a:ext>
            </a:extLst>
          </p:cNvPr>
          <p:cNvSpPr txBox="1"/>
          <p:nvPr/>
        </p:nvSpPr>
        <p:spPr>
          <a:xfrm>
            <a:off x="10358798" y="1808640"/>
            <a:ext cx="164770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MB DETECTOR</a:t>
            </a:r>
          </a:p>
        </p:txBody>
      </p:sp>
      <p:cxnSp>
        <p:nvCxnSpPr>
          <p:cNvPr id="283" name="Straight Arrow Connector 282">
            <a:extLst>
              <a:ext uri="{FF2B5EF4-FFF2-40B4-BE49-F238E27FC236}">
                <a16:creationId xmlns:a16="http://schemas.microsoft.com/office/drawing/2014/main" id="{DAB18191-4B8B-EE4B-A502-78F7BD00091D}"/>
              </a:ext>
            </a:extLst>
          </p:cNvPr>
          <p:cNvCxnSpPr>
            <a:cxnSpLocks/>
          </p:cNvCxnSpPr>
          <p:nvPr/>
        </p:nvCxnSpPr>
        <p:spPr>
          <a:xfrm>
            <a:off x="892315" y="2386851"/>
            <a:ext cx="6882098" cy="0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4" name="Straight Arrow Connector 283">
            <a:extLst>
              <a:ext uri="{FF2B5EF4-FFF2-40B4-BE49-F238E27FC236}">
                <a16:creationId xmlns:a16="http://schemas.microsoft.com/office/drawing/2014/main" id="{53A6ACC0-892A-D34A-B197-84DC188D6F28}"/>
              </a:ext>
            </a:extLst>
          </p:cNvPr>
          <p:cNvCxnSpPr>
            <a:cxnSpLocks/>
          </p:cNvCxnSpPr>
          <p:nvPr/>
        </p:nvCxnSpPr>
        <p:spPr>
          <a:xfrm flipV="1">
            <a:off x="7890073" y="2380483"/>
            <a:ext cx="2876435" cy="2345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5" name="Straight Connector 284">
            <a:extLst>
              <a:ext uri="{FF2B5EF4-FFF2-40B4-BE49-F238E27FC236}">
                <a16:creationId xmlns:a16="http://schemas.microsoft.com/office/drawing/2014/main" id="{0B395F0F-2C0D-A04E-BC60-11165545DF28}"/>
              </a:ext>
            </a:extLst>
          </p:cNvPr>
          <p:cNvCxnSpPr/>
          <p:nvPr/>
        </p:nvCxnSpPr>
        <p:spPr>
          <a:xfrm>
            <a:off x="7838865" y="2124131"/>
            <a:ext cx="0" cy="54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6" name="TextBox 285">
            <a:extLst>
              <a:ext uri="{FF2B5EF4-FFF2-40B4-BE49-F238E27FC236}">
                <a16:creationId xmlns:a16="http://schemas.microsoft.com/office/drawing/2014/main" id="{D07DF05D-CA7E-8846-8EBC-0F3FB6E3D8A8}"/>
              </a:ext>
            </a:extLst>
          </p:cNvPr>
          <p:cNvSpPr txBox="1"/>
          <p:nvPr/>
        </p:nvSpPr>
        <p:spPr>
          <a:xfrm>
            <a:off x="4088363" y="2386851"/>
            <a:ext cx="1180100" cy="342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4.9 m</a:t>
            </a:r>
          </a:p>
        </p:txBody>
      </p:sp>
      <p:sp>
        <p:nvSpPr>
          <p:cNvPr id="287" name="TextBox 286">
            <a:extLst>
              <a:ext uri="{FF2B5EF4-FFF2-40B4-BE49-F238E27FC236}">
                <a16:creationId xmlns:a16="http://schemas.microsoft.com/office/drawing/2014/main" id="{5ABF89A9-56A6-A148-A21D-813F993506CE}"/>
              </a:ext>
            </a:extLst>
          </p:cNvPr>
          <p:cNvSpPr txBox="1"/>
          <p:nvPr/>
        </p:nvSpPr>
        <p:spPr>
          <a:xfrm>
            <a:off x="8663273" y="2410601"/>
            <a:ext cx="112431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L ~ 3.4 m</a:t>
            </a:r>
          </a:p>
        </p:txBody>
      </p:sp>
      <p:cxnSp>
        <p:nvCxnSpPr>
          <p:cNvPr id="288" name="Straight Arrow Connector 287">
            <a:extLst>
              <a:ext uri="{FF2B5EF4-FFF2-40B4-BE49-F238E27FC236}">
                <a16:creationId xmlns:a16="http://schemas.microsoft.com/office/drawing/2014/main" id="{D17E6EA4-FCAF-634E-BE6B-569AC2435275}"/>
              </a:ext>
            </a:extLst>
          </p:cNvPr>
          <p:cNvCxnSpPr>
            <a:cxnSpLocks/>
          </p:cNvCxnSpPr>
          <p:nvPr/>
        </p:nvCxnSpPr>
        <p:spPr>
          <a:xfrm flipV="1">
            <a:off x="652379" y="1184441"/>
            <a:ext cx="1872000" cy="0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9" name="Rectangle 288">
            <a:extLst>
              <a:ext uri="{FF2B5EF4-FFF2-40B4-BE49-F238E27FC236}">
                <a16:creationId xmlns:a16="http://schemas.microsoft.com/office/drawing/2014/main" id="{B155646F-07B9-784B-A87B-3A7DA4E57DB5}"/>
              </a:ext>
            </a:extLst>
          </p:cNvPr>
          <p:cNvSpPr/>
          <p:nvPr/>
        </p:nvSpPr>
        <p:spPr>
          <a:xfrm rot="10800000" flipV="1">
            <a:off x="5331979" y="997428"/>
            <a:ext cx="1644527" cy="365688"/>
          </a:xfrm>
          <a:prstGeom prst="rect">
            <a:avLst/>
          </a:prstGeom>
          <a:solidFill>
            <a:schemeClr val="bg2"/>
          </a:solidFill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90" name="Rectangle 289">
            <a:extLst>
              <a:ext uri="{FF2B5EF4-FFF2-40B4-BE49-F238E27FC236}">
                <a16:creationId xmlns:a16="http://schemas.microsoft.com/office/drawing/2014/main" id="{1C08699E-E75D-0642-B13F-3F0B6D09953C}"/>
              </a:ext>
            </a:extLst>
          </p:cNvPr>
          <p:cNvSpPr/>
          <p:nvPr/>
        </p:nvSpPr>
        <p:spPr>
          <a:xfrm rot="10800000">
            <a:off x="2885653" y="1224852"/>
            <a:ext cx="1645200" cy="365688"/>
          </a:xfrm>
          <a:prstGeom prst="rect">
            <a:avLst/>
          </a:prstGeom>
          <a:solidFill>
            <a:schemeClr val="bg2"/>
          </a:solidFill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91" name="Straight Connector 290">
            <a:extLst>
              <a:ext uri="{FF2B5EF4-FFF2-40B4-BE49-F238E27FC236}">
                <a16:creationId xmlns:a16="http://schemas.microsoft.com/office/drawing/2014/main" id="{7BDF63B0-DE15-A247-BB0B-F8C806CCD249}"/>
              </a:ext>
            </a:extLst>
          </p:cNvPr>
          <p:cNvCxnSpPr>
            <a:cxnSpLocks/>
          </p:cNvCxnSpPr>
          <p:nvPr/>
        </p:nvCxnSpPr>
        <p:spPr>
          <a:xfrm>
            <a:off x="2565923" y="858251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2" name="Straight Connector 291">
            <a:extLst>
              <a:ext uri="{FF2B5EF4-FFF2-40B4-BE49-F238E27FC236}">
                <a16:creationId xmlns:a16="http://schemas.microsoft.com/office/drawing/2014/main" id="{097C091A-225C-654D-A48E-71DD9CB8485A}"/>
              </a:ext>
            </a:extLst>
          </p:cNvPr>
          <p:cNvCxnSpPr>
            <a:cxnSpLocks/>
          </p:cNvCxnSpPr>
          <p:nvPr/>
        </p:nvCxnSpPr>
        <p:spPr>
          <a:xfrm flipH="1">
            <a:off x="2564016" y="1286443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3" name="Straight Arrow Connector 292">
            <a:extLst>
              <a:ext uri="{FF2B5EF4-FFF2-40B4-BE49-F238E27FC236}">
                <a16:creationId xmlns:a16="http://schemas.microsoft.com/office/drawing/2014/main" id="{EC20F371-827B-4C4C-8BD2-7A3933CA8EAA}"/>
              </a:ext>
            </a:extLst>
          </p:cNvPr>
          <p:cNvCxnSpPr>
            <a:cxnSpLocks/>
          </p:cNvCxnSpPr>
          <p:nvPr/>
        </p:nvCxnSpPr>
        <p:spPr>
          <a:xfrm flipV="1">
            <a:off x="654485" y="1345428"/>
            <a:ext cx="1872000" cy="0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4" name="Straight Arrow Connector 293">
            <a:extLst>
              <a:ext uri="{FF2B5EF4-FFF2-40B4-BE49-F238E27FC236}">
                <a16:creationId xmlns:a16="http://schemas.microsoft.com/office/drawing/2014/main" id="{EE70D3B2-9B4F-8046-A008-DAB2B1914318}"/>
              </a:ext>
            </a:extLst>
          </p:cNvPr>
          <p:cNvCxnSpPr>
            <a:cxnSpLocks/>
            <a:endCxn id="296" idx="0"/>
          </p:cNvCxnSpPr>
          <p:nvPr/>
        </p:nvCxnSpPr>
        <p:spPr>
          <a:xfrm>
            <a:off x="2623618" y="1293098"/>
            <a:ext cx="262618" cy="226115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5" name="Straight Arrow Connector 294">
            <a:extLst>
              <a:ext uri="{FF2B5EF4-FFF2-40B4-BE49-F238E27FC236}">
                <a16:creationId xmlns:a16="http://schemas.microsoft.com/office/drawing/2014/main" id="{013262C9-37A3-EE44-B28A-BAB6A86EA6D1}"/>
              </a:ext>
            </a:extLst>
          </p:cNvPr>
          <p:cNvCxnSpPr>
            <a:cxnSpLocks/>
          </p:cNvCxnSpPr>
          <p:nvPr/>
        </p:nvCxnSpPr>
        <p:spPr>
          <a:xfrm>
            <a:off x="2595752" y="1286304"/>
            <a:ext cx="1118644" cy="172606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6" name="Arc 295">
            <a:extLst>
              <a:ext uri="{FF2B5EF4-FFF2-40B4-BE49-F238E27FC236}">
                <a16:creationId xmlns:a16="http://schemas.microsoft.com/office/drawing/2014/main" id="{B845A235-B824-0540-A548-70ED77C6FFE1}"/>
              </a:ext>
            </a:extLst>
          </p:cNvPr>
          <p:cNvSpPr/>
          <p:nvPr/>
        </p:nvSpPr>
        <p:spPr>
          <a:xfrm rot="21480000" flipV="1">
            <a:off x="2527745" y="940190"/>
            <a:ext cx="2604440" cy="649036"/>
          </a:xfrm>
          <a:prstGeom prst="arc">
            <a:avLst>
              <a:gd name="adj1" fmla="val 11585548"/>
              <a:gd name="adj2" fmla="val 20261574"/>
            </a:avLst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97" name="Arc 296">
            <a:extLst>
              <a:ext uri="{FF2B5EF4-FFF2-40B4-BE49-F238E27FC236}">
                <a16:creationId xmlns:a16="http://schemas.microsoft.com/office/drawing/2014/main" id="{4581E959-06AC-6042-9F4B-5CD307BBC54A}"/>
              </a:ext>
            </a:extLst>
          </p:cNvPr>
          <p:cNvSpPr/>
          <p:nvPr/>
        </p:nvSpPr>
        <p:spPr>
          <a:xfrm rot="10645460" flipV="1">
            <a:off x="4555016" y="1018915"/>
            <a:ext cx="2761241" cy="648826"/>
          </a:xfrm>
          <a:prstGeom prst="arc">
            <a:avLst>
              <a:gd name="adj1" fmla="val 11445706"/>
              <a:gd name="adj2" fmla="val 19971434"/>
            </a:avLst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98" name="Straight Arrow Connector 297">
            <a:extLst>
              <a:ext uri="{FF2B5EF4-FFF2-40B4-BE49-F238E27FC236}">
                <a16:creationId xmlns:a16="http://schemas.microsoft.com/office/drawing/2014/main" id="{68D67A03-A143-7043-8A26-BA42FBFD4580}"/>
              </a:ext>
            </a:extLst>
          </p:cNvPr>
          <p:cNvCxnSpPr>
            <a:cxnSpLocks/>
            <a:stCxn id="296" idx="2"/>
            <a:endCxn id="297" idx="2"/>
          </p:cNvCxnSpPr>
          <p:nvPr/>
        </p:nvCxnSpPr>
        <p:spPr>
          <a:xfrm flipV="1">
            <a:off x="4515271" y="1074565"/>
            <a:ext cx="832445" cy="443742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9" name="Straight Arrow Connector 298">
            <a:extLst>
              <a:ext uri="{FF2B5EF4-FFF2-40B4-BE49-F238E27FC236}">
                <a16:creationId xmlns:a16="http://schemas.microsoft.com/office/drawing/2014/main" id="{8C022D5E-22C1-214C-8A4C-8F35653C8501}"/>
              </a:ext>
            </a:extLst>
          </p:cNvPr>
          <p:cNvCxnSpPr>
            <a:cxnSpLocks/>
          </p:cNvCxnSpPr>
          <p:nvPr/>
        </p:nvCxnSpPr>
        <p:spPr>
          <a:xfrm flipV="1">
            <a:off x="3701866" y="1171808"/>
            <a:ext cx="2467953" cy="287102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0" name="Straight Arrow Connector 299">
            <a:extLst>
              <a:ext uri="{FF2B5EF4-FFF2-40B4-BE49-F238E27FC236}">
                <a16:creationId xmlns:a16="http://schemas.microsoft.com/office/drawing/2014/main" id="{616BEF69-9E59-EB47-B1F0-D1010300C720}"/>
              </a:ext>
            </a:extLst>
          </p:cNvPr>
          <p:cNvCxnSpPr>
            <a:cxnSpLocks/>
            <a:endCxn id="29" idx="0"/>
          </p:cNvCxnSpPr>
          <p:nvPr/>
        </p:nvCxnSpPr>
        <p:spPr>
          <a:xfrm>
            <a:off x="6141657" y="1171809"/>
            <a:ext cx="1688982" cy="242230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1" name="Straight Arrow Connector 300">
            <a:extLst>
              <a:ext uri="{FF2B5EF4-FFF2-40B4-BE49-F238E27FC236}">
                <a16:creationId xmlns:a16="http://schemas.microsoft.com/office/drawing/2014/main" id="{FB8AEEAA-ED28-694E-9198-551A6BEEE539}"/>
              </a:ext>
            </a:extLst>
          </p:cNvPr>
          <p:cNvCxnSpPr>
            <a:cxnSpLocks/>
            <a:stCxn id="297" idx="0"/>
          </p:cNvCxnSpPr>
          <p:nvPr/>
        </p:nvCxnSpPr>
        <p:spPr>
          <a:xfrm>
            <a:off x="6998799" y="1091273"/>
            <a:ext cx="833617" cy="322735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2" name="TextBox 301">
            <a:extLst>
              <a:ext uri="{FF2B5EF4-FFF2-40B4-BE49-F238E27FC236}">
                <a16:creationId xmlns:a16="http://schemas.microsoft.com/office/drawing/2014/main" id="{E7BEC7CE-6005-F045-8399-6EEC8CF4A28E}"/>
              </a:ext>
            </a:extLst>
          </p:cNvPr>
          <p:cNvSpPr txBox="1"/>
          <p:nvPr/>
        </p:nvSpPr>
        <p:spPr>
          <a:xfrm>
            <a:off x="2109964" y="387311"/>
            <a:ext cx="97157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SLIT 1</a:t>
            </a:r>
          </a:p>
        </p:txBody>
      </p:sp>
      <p:cxnSp>
        <p:nvCxnSpPr>
          <p:cNvPr id="303" name="Straight Arrow Connector 302">
            <a:extLst>
              <a:ext uri="{FF2B5EF4-FFF2-40B4-BE49-F238E27FC236}">
                <a16:creationId xmlns:a16="http://schemas.microsoft.com/office/drawing/2014/main" id="{6F45D4C5-5225-2B4D-B705-BA22F5118A50}"/>
              </a:ext>
            </a:extLst>
          </p:cNvPr>
          <p:cNvCxnSpPr>
            <a:cxnSpLocks/>
            <a:stCxn id="29" idx="0"/>
          </p:cNvCxnSpPr>
          <p:nvPr/>
        </p:nvCxnSpPr>
        <p:spPr>
          <a:xfrm flipV="1">
            <a:off x="7830639" y="689118"/>
            <a:ext cx="2766816" cy="724921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4" name="Straight Connector 303">
            <a:extLst>
              <a:ext uri="{FF2B5EF4-FFF2-40B4-BE49-F238E27FC236}">
                <a16:creationId xmlns:a16="http://schemas.microsoft.com/office/drawing/2014/main" id="{02C38775-7622-184B-9937-689A118A2BE2}"/>
              </a:ext>
            </a:extLst>
          </p:cNvPr>
          <p:cNvCxnSpPr>
            <a:cxnSpLocks/>
          </p:cNvCxnSpPr>
          <p:nvPr/>
        </p:nvCxnSpPr>
        <p:spPr>
          <a:xfrm>
            <a:off x="4890549" y="700445"/>
            <a:ext cx="0" cy="1048811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5" name="TextBox 304">
            <a:extLst>
              <a:ext uri="{FF2B5EF4-FFF2-40B4-BE49-F238E27FC236}">
                <a16:creationId xmlns:a16="http://schemas.microsoft.com/office/drawing/2014/main" id="{48B61B7F-234D-6A4E-833B-B326C52FE00A}"/>
              </a:ext>
            </a:extLst>
          </p:cNvPr>
          <p:cNvSpPr txBox="1"/>
          <p:nvPr/>
        </p:nvSpPr>
        <p:spPr>
          <a:xfrm>
            <a:off x="6911289" y="1811819"/>
            <a:ext cx="180001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FOCAL POINT</a:t>
            </a:r>
          </a:p>
        </p:txBody>
      </p:sp>
      <p:cxnSp>
        <p:nvCxnSpPr>
          <p:cNvPr id="306" name="Straight Connector 305">
            <a:extLst>
              <a:ext uri="{FF2B5EF4-FFF2-40B4-BE49-F238E27FC236}">
                <a16:creationId xmlns:a16="http://schemas.microsoft.com/office/drawing/2014/main" id="{030C239D-2534-FA4E-B7B2-6FF26D24730B}"/>
              </a:ext>
            </a:extLst>
          </p:cNvPr>
          <p:cNvCxnSpPr>
            <a:cxnSpLocks/>
          </p:cNvCxnSpPr>
          <p:nvPr/>
        </p:nvCxnSpPr>
        <p:spPr>
          <a:xfrm>
            <a:off x="7838816" y="780078"/>
            <a:ext cx="0" cy="1048811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7" name="Straight Connector 306">
            <a:extLst>
              <a:ext uri="{FF2B5EF4-FFF2-40B4-BE49-F238E27FC236}">
                <a16:creationId xmlns:a16="http://schemas.microsoft.com/office/drawing/2014/main" id="{39C23880-9702-004C-AE23-0541BC34776E}"/>
              </a:ext>
            </a:extLst>
          </p:cNvPr>
          <p:cNvCxnSpPr>
            <a:cxnSpLocks/>
          </p:cNvCxnSpPr>
          <p:nvPr/>
        </p:nvCxnSpPr>
        <p:spPr>
          <a:xfrm>
            <a:off x="765037" y="723218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8" name="Straight Connector 307">
            <a:extLst>
              <a:ext uri="{FF2B5EF4-FFF2-40B4-BE49-F238E27FC236}">
                <a16:creationId xmlns:a16="http://schemas.microsoft.com/office/drawing/2014/main" id="{FC8925A1-381C-CB4B-A51C-4FBCA4AAB2B0}"/>
              </a:ext>
            </a:extLst>
          </p:cNvPr>
          <p:cNvCxnSpPr>
            <a:cxnSpLocks/>
          </p:cNvCxnSpPr>
          <p:nvPr/>
        </p:nvCxnSpPr>
        <p:spPr>
          <a:xfrm>
            <a:off x="949773" y="717624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9" name="Straight Connector 308">
            <a:extLst>
              <a:ext uri="{FF2B5EF4-FFF2-40B4-BE49-F238E27FC236}">
                <a16:creationId xmlns:a16="http://schemas.microsoft.com/office/drawing/2014/main" id="{05296922-9B1E-6149-9A07-77EB8C9917E9}"/>
              </a:ext>
            </a:extLst>
          </p:cNvPr>
          <p:cNvCxnSpPr>
            <a:cxnSpLocks/>
          </p:cNvCxnSpPr>
          <p:nvPr/>
        </p:nvCxnSpPr>
        <p:spPr>
          <a:xfrm>
            <a:off x="943151" y="1412216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0" name="Straight Connector 309">
            <a:extLst>
              <a:ext uri="{FF2B5EF4-FFF2-40B4-BE49-F238E27FC236}">
                <a16:creationId xmlns:a16="http://schemas.microsoft.com/office/drawing/2014/main" id="{FE5BEF1A-870F-3E48-99A0-C8C84A402002}"/>
              </a:ext>
            </a:extLst>
          </p:cNvPr>
          <p:cNvCxnSpPr>
            <a:cxnSpLocks/>
          </p:cNvCxnSpPr>
          <p:nvPr/>
        </p:nvCxnSpPr>
        <p:spPr>
          <a:xfrm>
            <a:off x="765037" y="1411492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1" name="TextBox 310">
            <a:extLst>
              <a:ext uri="{FF2B5EF4-FFF2-40B4-BE49-F238E27FC236}">
                <a16:creationId xmlns:a16="http://schemas.microsoft.com/office/drawing/2014/main" id="{D0B9C6B5-6BE4-7249-A0E6-4133F8AD0429}"/>
              </a:ext>
            </a:extLst>
          </p:cNvPr>
          <p:cNvSpPr txBox="1"/>
          <p:nvPr/>
        </p:nvSpPr>
        <p:spPr>
          <a:xfrm>
            <a:off x="409900" y="374834"/>
            <a:ext cx="112802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CHOPPER</a:t>
            </a:r>
          </a:p>
        </p:txBody>
      </p:sp>
      <p:cxnSp>
        <p:nvCxnSpPr>
          <p:cNvPr id="312" name="Straight Connector 311">
            <a:extLst>
              <a:ext uri="{FF2B5EF4-FFF2-40B4-BE49-F238E27FC236}">
                <a16:creationId xmlns:a16="http://schemas.microsoft.com/office/drawing/2014/main" id="{BC430D92-C442-494F-A709-00EBCBD15FD3}"/>
              </a:ext>
            </a:extLst>
          </p:cNvPr>
          <p:cNvCxnSpPr>
            <a:cxnSpLocks/>
          </p:cNvCxnSpPr>
          <p:nvPr/>
        </p:nvCxnSpPr>
        <p:spPr>
          <a:xfrm>
            <a:off x="846017" y="1057501"/>
            <a:ext cx="0" cy="1500403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3" name="TextBox 312">
            <a:extLst>
              <a:ext uri="{FF2B5EF4-FFF2-40B4-BE49-F238E27FC236}">
                <a16:creationId xmlns:a16="http://schemas.microsoft.com/office/drawing/2014/main" id="{5306DAB5-68B6-634B-99D8-C83A0DC43CFA}"/>
              </a:ext>
            </a:extLst>
          </p:cNvPr>
          <p:cNvSpPr txBox="1"/>
          <p:nvPr/>
        </p:nvSpPr>
        <p:spPr>
          <a:xfrm>
            <a:off x="3224020" y="374834"/>
            <a:ext cx="97157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SELENE 1</a:t>
            </a:r>
          </a:p>
        </p:txBody>
      </p:sp>
      <p:sp>
        <p:nvSpPr>
          <p:cNvPr id="314" name="TextBox 313">
            <a:extLst>
              <a:ext uri="{FF2B5EF4-FFF2-40B4-BE49-F238E27FC236}">
                <a16:creationId xmlns:a16="http://schemas.microsoft.com/office/drawing/2014/main" id="{E83D5416-0877-A44D-83DB-25314319E0E1}"/>
              </a:ext>
            </a:extLst>
          </p:cNvPr>
          <p:cNvSpPr txBox="1"/>
          <p:nvPr/>
        </p:nvSpPr>
        <p:spPr>
          <a:xfrm>
            <a:off x="5669313" y="375112"/>
            <a:ext cx="97157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SELENE 2</a:t>
            </a:r>
          </a:p>
        </p:txBody>
      </p:sp>
    </p:spTree>
    <p:extLst>
      <p:ext uri="{BB962C8B-B14F-4D97-AF65-F5344CB8AC3E}">
        <p14:creationId xmlns:p14="http://schemas.microsoft.com/office/powerpoint/2010/main" val="119828206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" name="Picture 25">
            <a:extLst>
              <a:ext uri="{FF2B5EF4-FFF2-40B4-BE49-F238E27FC236}">
                <a16:creationId xmlns:a16="http://schemas.microsoft.com/office/drawing/2014/main" id="{BAAC05D6-5F97-084B-B795-71C3C63EB91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98457" y="3384350"/>
            <a:ext cx="4335476" cy="3391246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EB82AC7A-8039-5B4B-9334-84EF8CE9367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980776" y="3331316"/>
            <a:ext cx="4492625" cy="3514170"/>
          </a:xfrm>
          <a:prstGeom prst="rect">
            <a:avLst/>
          </a:prstGeom>
        </p:spPr>
      </p:pic>
      <p:sp>
        <p:nvSpPr>
          <p:cNvPr id="28" name="Rettangolo 47">
            <a:extLst>
              <a:ext uri="{FF2B5EF4-FFF2-40B4-BE49-F238E27FC236}">
                <a16:creationId xmlns:a16="http://schemas.microsoft.com/office/drawing/2014/main" id="{79B23D99-3125-AE4F-AAC1-6205980C0B71}"/>
              </a:ext>
            </a:extLst>
          </p:cNvPr>
          <p:cNvSpPr/>
          <p:nvPr/>
        </p:nvSpPr>
        <p:spPr>
          <a:xfrm>
            <a:off x="1267619" y="3893794"/>
            <a:ext cx="16033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transmitted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9" name="Rettangolo 47">
            <a:extLst>
              <a:ext uri="{FF2B5EF4-FFF2-40B4-BE49-F238E27FC236}">
                <a16:creationId xmlns:a16="http://schemas.microsoft.com/office/drawing/2014/main" id="{F4486875-EC0D-C04B-B93C-2E3903A5024B}"/>
              </a:ext>
            </a:extLst>
          </p:cNvPr>
          <p:cNvSpPr/>
          <p:nvPr/>
        </p:nvSpPr>
        <p:spPr>
          <a:xfrm>
            <a:off x="5492315" y="3902030"/>
            <a:ext cx="133241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blocked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30" name="Picture 29">
            <a:extLst>
              <a:ext uri="{FF2B5EF4-FFF2-40B4-BE49-F238E27FC236}">
                <a16:creationId xmlns:a16="http://schemas.microsoft.com/office/drawing/2014/main" id="{0479F73F-919F-7344-8774-150F172753B2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4" name="Oval 3">
            <a:extLst>
              <a:ext uri="{FF2B5EF4-FFF2-40B4-BE49-F238E27FC236}">
                <a16:creationId xmlns:a16="http://schemas.microsoft.com/office/drawing/2014/main" id="{BB878F91-4C37-BC4B-9C7B-60FCE0DB3886}"/>
              </a:ext>
            </a:extLst>
          </p:cNvPr>
          <p:cNvSpPr/>
          <p:nvPr/>
        </p:nvSpPr>
        <p:spPr>
          <a:xfrm>
            <a:off x="8119165" y="803367"/>
            <a:ext cx="718781" cy="1313050"/>
          </a:xfrm>
          <a:prstGeom prst="ellipse">
            <a:avLst/>
          </a:prstGeom>
          <a:noFill/>
          <a:ln w="25400">
            <a:solidFill>
              <a:srgbClr val="FF0000">
                <a:alpha val="99000"/>
              </a:srgb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8" name="Rettangolo 47">
            <a:extLst>
              <a:ext uri="{FF2B5EF4-FFF2-40B4-BE49-F238E27FC236}">
                <a16:creationId xmlns:a16="http://schemas.microsoft.com/office/drawing/2014/main" id="{F4130F72-AF43-284F-ADB7-90301682EC41}"/>
              </a:ext>
            </a:extLst>
          </p:cNvPr>
          <p:cNvSpPr/>
          <p:nvPr/>
        </p:nvSpPr>
        <p:spPr>
          <a:xfrm>
            <a:off x="5006463" y="2855102"/>
            <a:ext cx="540404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Cd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slit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to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block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the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far from the detector with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shutter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open 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3122C904-13C6-2147-84D6-AC72A6673D78}"/>
              </a:ext>
            </a:extLst>
          </p:cNvPr>
          <p:cNvSpPr/>
          <p:nvPr/>
        </p:nvSpPr>
        <p:spPr>
          <a:xfrm rot="263160">
            <a:off x="1234898" y="1193155"/>
            <a:ext cx="845977" cy="159002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4C4FB3C7-D19C-E546-91FF-82038A970AD8}"/>
              </a:ext>
            </a:extLst>
          </p:cNvPr>
          <p:cNvCxnSpPr>
            <a:cxnSpLocks/>
          </p:cNvCxnSpPr>
          <p:nvPr/>
        </p:nvCxnSpPr>
        <p:spPr>
          <a:xfrm>
            <a:off x="8505346" y="947171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80465784-0124-4E4F-B7EA-87CE9C71797A}"/>
              </a:ext>
            </a:extLst>
          </p:cNvPr>
          <p:cNvCxnSpPr/>
          <p:nvPr/>
        </p:nvCxnSpPr>
        <p:spPr>
          <a:xfrm>
            <a:off x="8507173" y="1507909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Rettangolo 15">
            <a:extLst>
              <a:ext uri="{FF2B5EF4-FFF2-40B4-BE49-F238E27FC236}">
                <a16:creationId xmlns:a16="http://schemas.microsoft.com/office/drawing/2014/main" id="{458AF5B6-DDCF-4D4C-88FF-6868C115A9EC}"/>
              </a:ext>
            </a:extLst>
          </p:cNvPr>
          <p:cNvSpPr/>
          <p:nvPr/>
        </p:nvSpPr>
        <p:spPr>
          <a:xfrm>
            <a:off x="10707194" y="589453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24" name="Group 23">
            <a:extLst>
              <a:ext uri="{FF2B5EF4-FFF2-40B4-BE49-F238E27FC236}">
                <a16:creationId xmlns:a16="http://schemas.microsoft.com/office/drawing/2014/main" id="{5CBE797D-473A-C440-A80A-B7E1A8283DFB}"/>
              </a:ext>
            </a:extLst>
          </p:cNvPr>
          <p:cNvGrpSpPr/>
          <p:nvPr/>
        </p:nvGrpSpPr>
        <p:grpSpPr>
          <a:xfrm rot="20392131">
            <a:off x="10774502" y="722880"/>
            <a:ext cx="674631" cy="93053"/>
            <a:chOff x="2850515" y="2977176"/>
            <a:chExt cx="2730765" cy="451824"/>
          </a:xfrm>
        </p:grpSpPr>
        <p:sp>
          <p:nvSpPr>
            <p:cNvPr id="31" name="Rectangle 30">
              <a:extLst>
                <a:ext uri="{FF2B5EF4-FFF2-40B4-BE49-F238E27FC236}">
                  <a16:creationId xmlns:a16="http://schemas.microsoft.com/office/drawing/2014/main" id="{DF248A5F-8D7F-FE42-8603-563639C969B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ectangle 31">
              <a:extLst>
                <a:ext uri="{FF2B5EF4-FFF2-40B4-BE49-F238E27FC236}">
                  <a16:creationId xmlns:a16="http://schemas.microsoft.com/office/drawing/2014/main" id="{0717F749-4D4B-964B-87FC-6F00A015341C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B8685FB8-8D62-9741-91D1-3C04E1CD4A37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6073D8D9-63EC-9E4F-BAFB-C130778349D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4">
              <a:extLst>
                <a:ext uri="{FF2B5EF4-FFF2-40B4-BE49-F238E27FC236}">
                  <a16:creationId xmlns:a16="http://schemas.microsoft.com/office/drawing/2014/main" id="{F4806D2D-432B-3842-B73E-6074D2DE469F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Right Triangle 35">
              <a:extLst>
                <a:ext uri="{FF2B5EF4-FFF2-40B4-BE49-F238E27FC236}">
                  <a16:creationId xmlns:a16="http://schemas.microsoft.com/office/drawing/2014/main" id="{6B04F381-3CEB-D042-8594-2259FAE0E93C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Freeform 36">
              <a:extLst>
                <a:ext uri="{FF2B5EF4-FFF2-40B4-BE49-F238E27FC236}">
                  <a16:creationId xmlns:a16="http://schemas.microsoft.com/office/drawing/2014/main" id="{732EA173-E435-A748-BE28-FDD87F241CD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>
              <a:extLst>
                <a:ext uri="{FF2B5EF4-FFF2-40B4-BE49-F238E27FC236}">
                  <a16:creationId xmlns:a16="http://schemas.microsoft.com/office/drawing/2014/main" id="{D4A3C5E9-B32F-B446-BAC5-5FE7DBA603C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>
              <a:extLst>
                <a:ext uri="{FF2B5EF4-FFF2-40B4-BE49-F238E27FC236}">
                  <a16:creationId xmlns:a16="http://schemas.microsoft.com/office/drawing/2014/main" id="{261D729D-8E32-524F-9624-5FFA93253A8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>
              <a:extLst>
                <a:ext uri="{FF2B5EF4-FFF2-40B4-BE49-F238E27FC236}">
                  <a16:creationId xmlns:a16="http://schemas.microsoft.com/office/drawing/2014/main" id="{8FD06FB6-9F10-6C47-B1E8-92601F45D0C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>
              <a:extLst>
                <a:ext uri="{FF2B5EF4-FFF2-40B4-BE49-F238E27FC236}">
                  <a16:creationId xmlns:a16="http://schemas.microsoft.com/office/drawing/2014/main" id="{49CFFA44-81DB-D046-A4D8-90C85050709E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>
              <a:extLst>
                <a:ext uri="{FF2B5EF4-FFF2-40B4-BE49-F238E27FC236}">
                  <a16:creationId xmlns:a16="http://schemas.microsoft.com/office/drawing/2014/main" id="{210A8B00-88F1-0A4A-9878-348D844C5CC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2DE281E4-1FCE-3547-B085-EDA48F8D4FB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>
              <a:extLst>
                <a:ext uri="{FF2B5EF4-FFF2-40B4-BE49-F238E27FC236}">
                  <a16:creationId xmlns:a16="http://schemas.microsoft.com/office/drawing/2014/main" id="{49161BB4-4271-B64A-9EA3-992B2A1A453A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5ED0BED7-123D-9B4B-B862-94AC0438917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EE90BF0A-5890-F442-AA6A-A818BA45721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>
              <a:extLst>
                <a:ext uri="{FF2B5EF4-FFF2-40B4-BE49-F238E27FC236}">
                  <a16:creationId xmlns:a16="http://schemas.microsoft.com/office/drawing/2014/main" id="{33666A31-39BE-3E45-844E-5AB469F8C30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CD442899-D789-9E49-9A12-C97B1674D7F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>
              <a:extLst>
                <a:ext uri="{FF2B5EF4-FFF2-40B4-BE49-F238E27FC236}">
                  <a16:creationId xmlns:a16="http://schemas.microsoft.com/office/drawing/2014/main" id="{CE5C225F-50E0-D54F-B4CB-D24DCE9B060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A8DE61EF-3126-804A-8545-92FA872CC955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>
              <a:extLst>
                <a:ext uri="{FF2B5EF4-FFF2-40B4-BE49-F238E27FC236}">
                  <a16:creationId xmlns:a16="http://schemas.microsoft.com/office/drawing/2014/main" id="{4E232209-7730-2A49-AF6A-7C4C9742949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CDF46CC1-BC1E-9547-9F3B-DEE627AFAF7C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E69FD4F3-EBAA-2F44-A483-CDD17C75A386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>
              <a:extLst>
                <a:ext uri="{FF2B5EF4-FFF2-40B4-BE49-F238E27FC236}">
                  <a16:creationId xmlns:a16="http://schemas.microsoft.com/office/drawing/2014/main" id="{AB96C74D-0AAA-8F4A-AD96-528532E1779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>
              <a:extLst>
                <a:ext uri="{FF2B5EF4-FFF2-40B4-BE49-F238E27FC236}">
                  <a16:creationId xmlns:a16="http://schemas.microsoft.com/office/drawing/2014/main" id="{C3D1E9EA-5442-0345-80FE-5AB9899F33E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>
              <a:extLst>
                <a:ext uri="{FF2B5EF4-FFF2-40B4-BE49-F238E27FC236}">
                  <a16:creationId xmlns:a16="http://schemas.microsoft.com/office/drawing/2014/main" id="{D11E0077-B737-7A49-9330-63B32C51D080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>
              <a:extLst>
                <a:ext uri="{FF2B5EF4-FFF2-40B4-BE49-F238E27FC236}">
                  <a16:creationId xmlns:a16="http://schemas.microsoft.com/office/drawing/2014/main" id="{D45537D6-EB8E-F846-9E40-CBF2C7C1D82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>
              <a:extLst>
                <a:ext uri="{FF2B5EF4-FFF2-40B4-BE49-F238E27FC236}">
                  <a16:creationId xmlns:a16="http://schemas.microsoft.com/office/drawing/2014/main" id="{1C2C0588-3ADA-684D-8921-9E53C375F29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>
              <a:extLst>
                <a:ext uri="{FF2B5EF4-FFF2-40B4-BE49-F238E27FC236}">
                  <a16:creationId xmlns:a16="http://schemas.microsoft.com/office/drawing/2014/main" id="{22D4960F-A901-0D4B-A67E-5031593E1B9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>
              <a:extLst>
                <a:ext uri="{FF2B5EF4-FFF2-40B4-BE49-F238E27FC236}">
                  <a16:creationId xmlns:a16="http://schemas.microsoft.com/office/drawing/2014/main" id="{CB69E8FD-BCDB-1B40-A921-4D7600DF182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>
              <a:extLst>
                <a:ext uri="{FF2B5EF4-FFF2-40B4-BE49-F238E27FC236}">
                  <a16:creationId xmlns:a16="http://schemas.microsoft.com/office/drawing/2014/main" id="{20F2628F-EAC2-4A42-B51D-E9A9D462CB6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>
              <a:extLst>
                <a:ext uri="{FF2B5EF4-FFF2-40B4-BE49-F238E27FC236}">
                  <a16:creationId xmlns:a16="http://schemas.microsoft.com/office/drawing/2014/main" id="{7024433F-0556-DB46-A075-37888A5D3656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>
              <a:extLst>
                <a:ext uri="{FF2B5EF4-FFF2-40B4-BE49-F238E27FC236}">
                  <a16:creationId xmlns:a16="http://schemas.microsoft.com/office/drawing/2014/main" id="{7D1ADAE8-6881-A64A-A6DE-919205FDE5C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>
              <a:extLst>
                <a:ext uri="{FF2B5EF4-FFF2-40B4-BE49-F238E27FC236}">
                  <a16:creationId xmlns:a16="http://schemas.microsoft.com/office/drawing/2014/main" id="{7FB7E8B8-EB7E-4F49-90C4-5C464DDF9AA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>
              <a:extLst>
                <a:ext uri="{FF2B5EF4-FFF2-40B4-BE49-F238E27FC236}">
                  <a16:creationId xmlns:a16="http://schemas.microsoft.com/office/drawing/2014/main" id="{A898E3EF-1574-2F4B-997C-CAC9152B5453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>
              <a:extLst>
                <a:ext uri="{FF2B5EF4-FFF2-40B4-BE49-F238E27FC236}">
                  <a16:creationId xmlns:a16="http://schemas.microsoft.com/office/drawing/2014/main" id="{776C891D-9D81-2442-8625-FDCC1EAF5E9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>
              <a:extLst>
                <a:ext uri="{FF2B5EF4-FFF2-40B4-BE49-F238E27FC236}">
                  <a16:creationId xmlns:a16="http://schemas.microsoft.com/office/drawing/2014/main" id="{433F20D3-4FC5-DB4F-8400-C21D7CFF4B5A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>
              <a:extLst>
                <a:ext uri="{FF2B5EF4-FFF2-40B4-BE49-F238E27FC236}">
                  <a16:creationId xmlns:a16="http://schemas.microsoft.com/office/drawing/2014/main" id="{69622DBE-6DD3-9B4F-85EE-A43F108AA3E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>
              <a:extLst>
                <a:ext uri="{FF2B5EF4-FFF2-40B4-BE49-F238E27FC236}">
                  <a16:creationId xmlns:a16="http://schemas.microsoft.com/office/drawing/2014/main" id="{B0D538BE-BA7B-8049-B461-CFE22943793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>
              <a:extLst>
                <a:ext uri="{FF2B5EF4-FFF2-40B4-BE49-F238E27FC236}">
                  <a16:creationId xmlns:a16="http://schemas.microsoft.com/office/drawing/2014/main" id="{DB002A28-D43E-AA4B-8DD0-84BD52C4271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" name="Group 70">
            <a:extLst>
              <a:ext uri="{FF2B5EF4-FFF2-40B4-BE49-F238E27FC236}">
                <a16:creationId xmlns:a16="http://schemas.microsoft.com/office/drawing/2014/main" id="{5AC146A9-3ADD-514A-9204-8969632054C5}"/>
              </a:ext>
            </a:extLst>
          </p:cNvPr>
          <p:cNvGrpSpPr/>
          <p:nvPr/>
        </p:nvGrpSpPr>
        <p:grpSpPr>
          <a:xfrm rot="20392131">
            <a:off x="10781636" y="871757"/>
            <a:ext cx="674631" cy="93053"/>
            <a:chOff x="2850515" y="2977176"/>
            <a:chExt cx="2730765" cy="451824"/>
          </a:xfrm>
        </p:grpSpPr>
        <p:sp>
          <p:nvSpPr>
            <p:cNvPr id="72" name="Rectangle 71">
              <a:extLst>
                <a:ext uri="{FF2B5EF4-FFF2-40B4-BE49-F238E27FC236}">
                  <a16:creationId xmlns:a16="http://schemas.microsoft.com/office/drawing/2014/main" id="{AC7B4894-0332-154E-B0D3-6676392367DC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Rectangle 72">
              <a:extLst>
                <a:ext uri="{FF2B5EF4-FFF2-40B4-BE49-F238E27FC236}">
                  <a16:creationId xmlns:a16="http://schemas.microsoft.com/office/drawing/2014/main" id="{C0D267E8-320F-7748-B60B-8181728F81C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>
              <a:extLst>
                <a:ext uri="{FF2B5EF4-FFF2-40B4-BE49-F238E27FC236}">
                  <a16:creationId xmlns:a16="http://schemas.microsoft.com/office/drawing/2014/main" id="{FAC64855-FC4A-D141-873F-434DA8A413D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>
              <a:extLst>
                <a:ext uri="{FF2B5EF4-FFF2-40B4-BE49-F238E27FC236}">
                  <a16:creationId xmlns:a16="http://schemas.microsoft.com/office/drawing/2014/main" id="{2427FD3D-F193-C347-99CB-6B438CEAB746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>
              <a:extLst>
                <a:ext uri="{FF2B5EF4-FFF2-40B4-BE49-F238E27FC236}">
                  <a16:creationId xmlns:a16="http://schemas.microsoft.com/office/drawing/2014/main" id="{0244A8EE-EADF-9647-B642-ADE082B70FCF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Right Triangle 76">
              <a:extLst>
                <a:ext uri="{FF2B5EF4-FFF2-40B4-BE49-F238E27FC236}">
                  <a16:creationId xmlns:a16="http://schemas.microsoft.com/office/drawing/2014/main" id="{04A19B0C-3DD6-3247-8B39-EA8F5BEA247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Freeform 77">
              <a:extLst>
                <a:ext uri="{FF2B5EF4-FFF2-40B4-BE49-F238E27FC236}">
                  <a16:creationId xmlns:a16="http://schemas.microsoft.com/office/drawing/2014/main" id="{5F818DCA-DB02-6442-A383-A72515EF7ED9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>
              <a:extLst>
                <a:ext uri="{FF2B5EF4-FFF2-40B4-BE49-F238E27FC236}">
                  <a16:creationId xmlns:a16="http://schemas.microsoft.com/office/drawing/2014/main" id="{F9B01F22-6406-B041-A386-44F2EB6370AD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>
              <a:extLst>
                <a:ext uri="{FF2B5EF4-FFF2-40B4-BE49-F238E27FC236}">
                  <a16:creationId xmlns:a16="http://schemas.microsoft.com/office/drawing/2014/main" id="{A2F3F27C-6550-4840-AEEE-DA5BD2A7C86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>
              <a:extLst>
                <a:ext uri="{FF2B5EF4-FFF2-40B4-BE49-F238E27FC236}">
                  <a16:creationId xmlns:a16="http://schemas.microsoft.com/office/drawing/2014/main" id="{B8B07537-C17B-E04B-89CF-8F2E72D172BF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>
              <a:extLst>
                <a:ext uri="{FF2B5EF4-FFF2-40B4-BE49-F238E27FC236}">
                  <a16:creationId xmlns:a16="http://schemas.microsoft.com/office/drawing/2014/main" id="{FC6C7747-92B2-DC41-B580-CA2E09AFA72F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>
              <a:extLst>
                <a:ext uri="{FF2B5EF4-FFF2-40B4-BE49-F238E27FC236}">
                  <a16:creationId xmlns:a16="http://schemas.microsoft.com/office/drawing/2014/main" id="{146919C5-2E2D-9D4A-A9DB-AE42D666664F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>
              <a:extLst>
                <a:ext uri="{FF2B5EF4-FFF2-40B4-BE49-F238E27FC236}">
                  <a16:creationId xmlns:a16="http://schemas.microsoft.com/office/drawing/2014/main" id="{125C2EDE-1186-8841-852A-636DA5859BF5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>
              <a:extLst>
                <a:ext uri="{FF2B5EF4-FFF2-40B4-BE49-F238E27FC236}">
                  <a16:creationId xmlns:a16="http://schemas.microsoft.com/office/drawing/2014/main" id="{5377844E-ADC7-C14B-A2D6-F9CDAE1193C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>
              <a:extLst>
                <a:ext uri="{FF2B5EF4-FFF2-40B4-BE49-F238E27FC236}">
                  <a16:creationId xmlns:a16="http://schemas.microsoft.com/office/drawing/2014/main" id="{F89BF386-2F5D-5344-95C0-9A1FC9DCE236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5B8A48FC-3988-FF44-8144-B4E6A586FF6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>
              <a:extLst>
                <a:ext uri="{FF2B5EF4-FFF2-40B4-BE49-F238E27FC236}">
                  <a16:creationId xmlns:a16="http://schemas.microsoft.com/office/drawing/2014/main" id="{55FB30AA-93B6-5D4C-856F-02FC09F9A621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>
              <a:extLst>
                <a:ext uri="{FF2B5EF4-FFF2-40B4-BE49-F238E27FC236}">
                  <a16:creationId xmlns:a16="http://schemas.microsoft.com/office/drawing/2014/main" id="{7EF0B880-0609-BB49-9E9C-2541BB658A73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>
              <a:extLst>
                <a:ext uri="{FF2B5EF4-FFF2-40B4-BE49-F238E27FC236}">
                  <a16:creationId xmlns:a16="http://schemas.microsoft.com/office/drawing/2014/main" id="{C5A1E166-14B4-7840-B481-B9556669A508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>
              <a:extLst>
                <a:ext uri="{FF2B5EF4-FFF2-40B4-BE49-F238E27FC236}">
                  <a16:creationId xmlns:a16="http://schemas.microsoft.com/office/drawing/2014/main" id="{31933C69-E807-4C4C-A2DD-60BE70536BB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>
              <a:extLst>
                <a:ext uri="{FF2B5EF4-FFF2-40B4-BE49-F238E27FC236}">
                  <a16:creationId xmlns:a16="http://schemas.microsoft.com/office/drawing/2014/main" id="{8943B239-F843-0241-906C-4D2677F11C0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DF971B68-EB06-8944-A8F0-D0A01ABF1C4B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FEFB3753-0F27-0B4A-A8FC-761FFDEC8DB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842EF6B4-7FD4-8849-8DF1-CCB53F4F2A66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>
              <a:extLst>
                <a:ext uri="{FF2B5EF4-FFF2-40B4-BE49-F238E27FC236}">
                  <a16:creationId xmlns:a16="http://schemas.microsoft.com/office/drawing/2014/main" id="{A94016A1-FF9B-F042-8C08-544AD404182D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>
              <a:extLst>
                <a:ext uri="{FF2B5EF4-FFF2-40B4-BE49-F238E27FC236}">
                  <a16:creationId xmlns:a16="http://schemas.microsoft.com/office/drawing/2014/main" id="{75159B9D-ED2B-3E4E-BBAB-193AB9654258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3C81A34E-6DFD-CB41-B67F-35DFC8B10848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3ED54227-C89D-7647-AF2F-70F1D1806180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BA9143A2-48D1-CA42-94D8-8F80569719B7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684BDC56-7372-8941-842B-E3115E984DC0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1411C017-8277-4A45-A954-8F9F2A83660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EECB38DE-3134-C346-B795-812438A4CA5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FF7875F5-3CBD-7349-980C-624BCB9E358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5AFDCAFC-192C-4449-B5B3-FC6A6D470A0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3D38E8AF-0578-AD4C-8518-DBF088EB9702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8DE9EB27-709C-4D43-8515-76B9CD8896B2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F1F61031-2CF8-9845-BEF0-9592890F766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>
              <a:extLst>
                <a:ext uri="{FF2B5EF4-FFF2-40B4-BE49-F238E27FC236}">
                  <a16:creationId xmlns:a16="http://schemas.microsoft.com/office/drawing/2014/main" id="{AC6BFF9F-D862-0D4C-A12E-A64CD71DC7CA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>
              <a:extLst>
                <a:ext uri="{FF2B5EF4-FFF2-40B4-BE49-F238E27FC236}">
                  <a16:creationId xmlns:a16="http://schemas.microsoft.com/office/drawing/2014/main" id="{82FD98C2-4A92-5543-AAE1-381211471F4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>
              <a:extLst>
                <a:ext uri="{FF2B5EF4-FFF2-40B4-BE49-F238E27FC236}">
                  <a16:creationId xmlns:a16="http://schemas.microsoft.com/office/drawing/2014/main" id="{2C85E491-825B-DE49-BA0B-54CE0AA94A6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2" name="Group 111">
            <a:extLst>
              <a:ext uri="{FF2B5EF4-FFF2-40B4-BE49-F238E27FC236}">
                <a16:creationId xmlns:a16="http://schemas.microsoft.com/office/drawing/2014/main" id="{CEDEE3B6-5864-C444-9D37-25948C963BC4}"/>
              </a:ext>
            </a:extLst>
          </p:cNvPr>
          <p:cNvGrpSpPr/>
          <p:nvPr/>
        </p:nvGrpSpPr>
        <p:grpSpPr>
          <a:xfrm rot="20392131">
            <a:off x="10779427" y="1015256"/>
            <a:ext cx="674631" cy="93053"/>
            <a:chOff x="2850515" y="2977176"/>
            <a:chExt cx="2730765" cy="451824"/>
          </a:xfrm>
        </p:grpSpPr>
        <p:sp>
          <p:nvSpPr>
            <p:cNvPr id="113" name="Rectangle 112">
              <a:extLst>
                <a:ext uri="{FF2B5EF4-FFF2-40B4-BE49-F238E27FC236}">
                  <a16:creationId xmlns:a16="http://schemas.microsoft.com/office/drawing/2014/main" id="{1D019F74-A65E-7E4C-A7E0-756D461A90E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Rectangle 113">
              <a:extLst>
                <a:ext uri="{FF2B5EF4-FFF2-40B4-BE49-F238E27FC236}">
                  <a16:creationId xmlns:a16="http://schemas.microsoft.com/office/drawing/2014/main" id="{82AC35B6-EDB1-7E49-87E5-E907BD08147F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0E27F70D-EA52-F344-BAFB-9184FE34E6F2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A44FE739-E507-954E-8837-293A3D8F29C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BD09640C-C018-1F4B-B38C-5687E3F3CB6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Right Triangle 117">
              <a:extLst>
                <a:ext uri="{FF2B5EF4-FFF2-40B4-BE49-F238E27FC236}">
                  <a16:creationId xmlns:a16="http://schemas.microsoft.com/office/drawing/2014/main" id="{407A33B0-1B2A-7B4F-BB46-A82DD7338341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Freeform 118">
              <a:extLst>
                <a:ext uri="{FF2B5EF4-FFF2-40B4-BE49-F238E27FC236}">
                  <a16:creationId xmlns:a16="http://schemas.microsoft.com/office/drawing/2014/main" id="{E51E35CA-1BC7-6140-96E7-906B3F822B28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6D73E39B-DB6E-6A46-BEF0-0E61F346C6F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2A6B04DF-7FCB-C94D-B4F3-6FB78285C445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2EA13BF8-B225-7E46-A5A1-A67102399C4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B43DFFF7-9AC2-AB41-A674-11696B75024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068AB774-C0B1-6946-883B-1668C5E9512F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C12856D3-8658-D64E-A850-A07CE27B6A30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6E10067C-AF4C-1B41-A08D-533EE25CCA6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08DCA6DC-7F68-7944-996C-124BF75C35C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AD8A3E69-C170-6D41-ADCF-82566AB3FAA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CBB44016-3A9E-C34B-B948-2C3E83EF026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F7DDB96D-C9AD-5C41-8C2F-0BE31A3ED829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DCC2B8B9-D39E-A741-BCF6-F5DD998E35B1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57ACF1B0-0492-1B4B-98CE-359D83FD0B3A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2CE3DF69-CC38-0044-BD13-2293513CA89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04D0ECBD-EFFD-F64D-8D89-8010165C4D8E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003F1C94-9A99-9A4B-9958-4ED24E655684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57C80B33-252C-5148-8592-D928ADA32166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CF8708F8-A6D2-A24C-815C-B12D8168336D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9B237A90-7F39-2847-A29B-E4740701B2F3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3D9DB268-5471-F447-B911-F11500FA184F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94603A5F-8CCE-554F-9794-620B9E7B1737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CC1FC58F-656E-7E41-8474-73503907DA9C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A22E8F75-0A9A-EE4F-BB2D-2A38DCDCAD2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38B423AD-AE67-5D43-952C-FBC61766CD59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1265AABA-0A80-FF4E-80BC-8CFBF34600C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CFB24249-92ED-E645-9302-4CD1B85EBE4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E14AB3BC-196E-E54D-86B2-4BF734E97017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4DDA6CF7-3AD1-5247-9796-A222073F632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A8AEA307-F91C-1A4A-961C-15B48B69A4C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>
              <a:extLst>
                <a:ext uri="{FF2B5EF4-FFF2-40B4-BE49-F238E27FC236}">
                  <a16:creationId xmlns:a16="http://schemas.microsoft.com/office/drawing/2014/main" id="{0CC9CFBA-5878-1141-8153-897ACEFF817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>
              <a:extLst>
                <a:ext uri="{FF2B5EF4-FFF2-40B4-BE49-F238E27FC236}">
                  <a16:creationId xmlns:a16="http://schemas.microsoft.com/office/drawing/2014/main" id="{76EC4336-0AD1-8B45-B629-9A14E1595305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>
              <a:extLst>
                <a:ext uri="{FF2B5EF4-FFF2-40B4-BE49-F238E27FC236}">
                  <a16:creationId xmlns:a16="http://schemas.microsoft.com/office/drawing/2014/main" id="{0016271D-2369-764B-B423-11BADB154CC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>
              <a:extLst>
                <a:ext uri="{FF2B5EF4-FFF2-40B4-BE49-F238E27FC236}">
                  <a16:creationId xmlns:a16="http://schemas.microsoft.com/office/drawing/2014/main" id="{1BE34375-BC08-214D-A102-A8CC8449E17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3" name="Group 152">
            <a:extLst>
              <a:ext uri="{FF2B5EF4-FFF2-40B4-BE49-F238E27FC236}">
                <a16:creationId xmlns:a16="http://schemas.microsoft.com/office/drawing/2014/main" id="{F89559C6-F8E1-8548-BAA0-FBAF2FE9E5F0}"/>
              </a:ext>
            </a:extLst>
          </p:cNvPr>
          <p:cNvGrpSpPr/>
          <p:nvPr/>
        </p:nvGrpSpPr>
        <p:grpSpPr>
          <a:xfrm rot="20392131">
            <a:off x="10791023" y="1150891"/>
            <a:ext cx="674631" cy="93053"/>
            <a:chOff x="2850515" y="2977176"/>
            <a:chExt cx="2730765" cy="451824"/>
          </a:xfrm>
        </p:grpSpPr>
        <p:sp>
          <p:nvSpPr>
            <p:cNvPr id="154" name="Rectangle 153">
              <a:extLst>
                <a:ext uri="{FF2B5EF4-FFF2-40B4-BE49-F238E27FC236}">
                  <a16:creationId xmlns:a16="http://schemas.microsoft.com/office/drawing/2014/main" id="{5EFADF47-84AD-5C48-9282-5C342F46138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Rectangle 154">
              <a:extLst>
                <a:ext uri="{FF2B5EF4-FFF2-40B4-BE49-F238E27FC236}">
                  <a16:creationId xmlns:a16="http://schemas.microsoft.com/office/drawing/2014/main" id="{1B1FDC10-DEBB-524C-AAE6-D4AA4359CCE4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>
              <a:extLst>
                <a:ext uri="{FF2B5EF4-FFF2-40B4-BE49-F238E27FC236}">
                  <a16:creationId xmlns:a16="http://schemas.microsoft.com/office/drawing/2014/main" id="{811E62F2-34AA-0B44-86F8-5A95D96DEF1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>
              <a:extLst>
                <a:ext uri="{FF2B5EF4-FFF2-40B4-BE49-F238E27FC236}">
                  <a16:creationId xmlns:a16="http://schemas.microsoft.com/office/drawing/2014/main" id="{E21D10AC-857D-0047-BC8D-B8C1916A78D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>
              <a:extLst>
                <a:ext uri="{FF2B5EF4-FFF2-40B4-BE49-F238E27FC236}">
                  <a16:creationId xmlns:a16="http://schemas.microsoft.com/office/drawing/2014/main" id="{8BFFDA80-BB41-D84A-9FE3-6DD5AC6548D7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Right Triangle 158">
              <a:extLst>
                <a:ext uri="{FF2B5EF4-FFF2-40B4-BE49-F238E27FC236}">
                  <a16:creationId xmlns:a16="http://schemas.microsoft.com/office/drawing/2014/main" id="{E7A83E77-A20B-3942-9F0D-540671F3353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Freeform 159">
              <a:extLst>
                <a:ext uri="{FF2B5EF4-FFF2-40B4-BE49-F238E27FC236}">
                  <a16:creationId xmlns:a16="http://schemas.microsoft.com/office/drawing/2014/main" id="{BBE2BA63-1E5A-7A40-8C2F-5455632B0E3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>
              <a:extLst>
                <a:ext uri="{FF2B5EF4-FFF2-40B4-BE49-F238E27FC236}">
                  <a16:creationId xmlns:a16="http://schemas.microsoft.com/office/drawing/2014/main" id="{C7475AB0-E585-C247-85BE-BD6E57392EB8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>
              <a:extLst>
                <a:ext uri="{FF2B5EF4-FFF2-40B4-BE49-F238E27FC236}">
                  <a16:creationId xmlns:a16="http://schemas.microsoft.com/office/drawing/2014/main" id="{8C1DBB39-D7B8-E24C-A44E-E0D43EFD4C4C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>
              <a:extLst>
                <a:ext uri="{FF2B5EF4-FFF2-40B4-BE49-F238E27FC236}">
                  <a16:creationId xmlns:a16="http://schemas.microsoft.com/office/drawing/2014/main" id="{90B348E3-30A7-F34A-BF7E-A3247D9FAFE5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>
              <a:extLst>
                <a:ext uri="{FF2B5EF4-FFF2-40B4-BE49-F238E27FC236}">
                  <a16:creationId xmlns:a16="http://schemas.microsoft.com/office/drawing/2014/main" id="{5113886F-58C4-874F-B1D5-164B227A210E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>
              <a:extLst>
                <a:ext uri="{FF2B5EF4-FFF2-40B4-BE49-F238E27FC236}">
                  <a16:creationId xmlns:a16="http://schemas.microsoft.com/office/drawing/2014/main" id="{943D711A-71E4-C746-AD99-C557309BA02B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>
              <a:extLst>
                <a:ext uri="{FF2B5EF4-FFF2-40B4-BE49-F238E27FC236}">
                  <a16:creationId xmlns:a16="http://schemas.microsoft.com/office/drawing/2014/main" id="{C5A42743-E651-8B46-BD19-63950517AFC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>
              <a:extLst>
                <a:ext uri="{FF2B5EF4-FFF2-40B4-BE49-F238E27FC236}">
                  <a16:creationId xmlns:a16="http://schemas.microsoft.com/office/drawing/2014/main" id="{39AA815E-02E7-7C42-B0BC-9335B45040DA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>
              <a:extLst>
                <a:ext uri="{FF2B5EF4-FFF2-40B4-BE49-F238E27FC236}">
                  <a16:creationId xmlns:a16="http://schemas.microsoft.com/office/drawing/2014/main" id="{108D1AC7-FED7-3341-9A0F-83EF70A0B62C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>
              <a:extLst>
                <a:ext uri="{FF2B5EF4-FFF2-40B4-BE49-F238E27FC236}">
                  <a16:creationId xmlns:a16="http://schemas.microsoft.com/office/drawing/2014/main" id="{E4E75A8F-2206-2C44-B33E-D2A5F4BEBB5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>
              <a:extLst>
                <a:ext uri="{FF2B5EF4-FFF2-40B4-BE49-F238E27FC236}">
                  <a16:creationId xmlns:a16="http://schemas.microsoft.com/office/drawing/2014/main" id="{E015DF9B-3B76-1C43-B495-572A2AA8BF04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>
              <a:extLst>
                <a:ext uri="{FF2B5EF4-FFF2-40B4-BE49-F238E27FC236}">
                  <a16:creationId xmlns:a16="http://schemas.microsoft.com/office/drawing/2014/main" id="{637877B7-3BDA-E94E-8306-2937AADECBE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>
              <a:extLst>
                <a:ext uri="{FF2B5EF4-FFF2-40B4-BE49-F238E27FC236}">
                  <a16:creationId xmlns:a16="http://schemas.microsoft.com/office/drawing/2014/main" id="{E9D17567-5421-CF4C-AFF5-4FFFF407267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>
              <a:extLst>
                <a:ext uri="{FF2B5EF4-FFF2-40B4-BE49-F238E27FC236}">
                  <a16:creationId xmlns:a16="http://schemas.microsoft.com/office/drawing/2014/main" id="{79CCD742-42D3-1847-8D5E-E1B3CF2CF0E1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>
              <a:extLst>
                <a:ext uri="{FF2B5EF4-FFF2-40B4-BE49-F238E27FC236}">
                  <a16:creationId xmlns:a16="http://schemas.microsoft.com/office/drawing/2014/main" id="{75AA65E7-CC64-AE4F-A996-2DB68E5A1E6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>
              <a:extLst>
                <a:ext uri="{FF2B5EF4-FFF2-40B4-BE49-F238E27FC236}">
                  <a16:creationId xmlns:a16="http://schemas.microsoft.com/office/drawing/2014/main" id="{30DB4BED-E8E9-574C-8BCE-C1D32AF65E60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>
              <a:extLst>
                <a:ext uri="{FF2B5EF4-FFF2-40B4-BE49-F238E27FC236}">
                  <a16:creationId xmlns:a16="http://schemas.microsoft.com/office/drawing/2014/main" id="{FF632913-2786-1F4D-B3CB-F939F3598E2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>
              <a:extLst>
                <a:ext uri="{FF2B5EF4-FFF2-40B4-BE49-F238E27FC236}">
                  <a16:creationId xmlns:a16="http://schemas.microsoft.com/office/drawing/2014/main" id="{A8A11073-FAB2-5146-B4ED-36B840EB67DB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>
              <a:extLst>
                <a:ext uri="{FF2B5EF4-FFF2-40B4-BE49-F238E27FC236}">
                  <a16:creationId xmlns:a16="http://schemas.microsoft.com/office/drawing/2014/main" id="{B3F5E74F-B067-3548-B225-0BCC4CB0071E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>
              <a:extLst>
                <a:ext uri="{FF2B5EF4-FFF2-40B4-BE49-F238E27FC236}">
                  <a16:creationId xmlns:a16="http://schemas.microsoft.com/office/drawing/2014/main" id="{7C34110B-B8B0-CB43-B9AB-7289470FFB30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>
              <a:extLst>
                <a:ext uri="{FF2B5EF4-FFF2-40B4-BE49-F238E27FC236}">
                  <a16:creationId xmlns:a16="http://schemas.microsoft.com/office/drawing/2014/main" id="{BC05943A-DAC4-314F-A3A5-85816768EA8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>
              <a:extLst>
                <a:ext uri="{FF2B5EF4-FFF2-40B4-BE49-F238E27FC236}">
                  <a16:creationId xmlns:a16="http://schemas.microsoft.com/office/drawing/2014/main" id="{3D0F7E46-645F-294C-9EF1-4BD45581DEF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>
              <a:extLst>
                <a:ext uri="{FF2B5EF4-FFF2-40B4-BE49-F238E27FC236}">
                  <a16:creationId xmlns:a16="http://schemas.microsoft.com/office/drawing/2014/main" id="{ED0F8C7C-442D-DE4A-9454-C7E5E3D4D8FA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>
              <a:extLst>
                <a:ext uri="{FF2B5EF4-FFF2-40B4-BE49-F238E27FC236}">
                  <a16:creationId xmlns:a16="http://schemas.microsoft.com/office/drawing/2014/main" id="{C9D8F4B0-5D5D-524E-B335-D487CE48C530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>
              <a:extLst>
                <a:ext uri="{FF2B5EF4-FFF2-40B4-BE49-F238E27FC236}">
                  <a16:creationId xmlns:a16="http://schemas.microsoft.com/office/drawing/2014/main" id="{2DFF82C1-16AE-5A49-956C-2D698A95201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>
              <a:extLst>
                <a:ext uri="{FF2B5EF4-FFF2-40B4-BE49-F238E27FC236}">
                  <a16:creationId xmlns:a16="http://schemas.microsoft.com/office/drawing/2014/main" id="{1E22E833-684A-3E4D-8619-AC6491A5E606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>
              <a:extLst>
                <a:ext uri="{FF2B5EF4-FFF2-40B4-BE49-F238E27FC236}">
                  <a16:creationId xmlns:a16="http://schemas.microsoft.com/office/drawing/2014/main" id="{A62BFEB7-8116-5944-BA19-F6B6FA8C1E81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>
              <a:extLst>
                <a:ext uri="{FF2B5EF4-FFF2-40B4-BE49-F238E27FC236}">
                  <a16:creationId xmlns:a16="http://schemas.microsoft.com/office/drawing/2014/main" id="{CD18C3BA-2E2C-B043-8612-825B282D90EF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>
              <a:extLst>
                <a:ext uri="{FF2B5EF4-FFF2-40B4-BE49-F238E27FC236}">
                  <a16:creationId xmlns:a16="http://schemas.microsoft.com/office/drawing/2014/main" id="{04BA968D-B3A6-B944-8C28-ECA5A81FACC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>
              <a:extLst>
                <a:ext uri="{FF2B5EF4-FFF2-40B4-BE49-F238E27FC236}">
                  <a16:creationId xmlns:a16="http://schemas.microsoft.com/office/drawing/2014/main" id="{1B1A596A-5345-F344-A45D-B225F944C7F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>
              <a:extLst>
                <a:ext uri="{FF2B5EF4-FFF2-40B4-BE49-F238E27FC236}">
                  <a16:creationId xmlns:a16="http://schemas.microsoft.com/office/drawing/2014/main" id="{EAE31CF4-F8F6-D24C-BEDA-226A51EB0A54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>
              <a:extLst>
                <a:ext uri="{FF2B5EF4-FFF2-40B4-BE49-F238E27FC236}">
                  <a16:creationId xmlns:a16="http://schemas.microsoft.com/office/drawing/2014/main" id="{1DE5DE60-004C-F140-925E-3C8D50269343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>
              <a:extLst>
                <a:ext uri="{FF2B5EF4-FFF2-40B4-BE49-F238E27FC236}">
                  <a16:creationId xmlns:a16="http://schemas.microsoft.com/office/drawing/2014/main" id="{CC394194-FF01-DD4C-9F22-D8BF34B4172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>
              <a:extLst>
                <a:ext uri="{FF2B5EF4-FFF2-40B4-BE49-F238E27FC236}">
                  <a16:creationId xmlns:a16="http://schemas.microsoft.com/office/drawing/2014/main" id="{00F5E69F-6100-4D44-AC9E-92663E4589DE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94" name="Group 193">
            <a:extLst>
              <a:ext uri="{FF2B5EF4-FFF2-40B4-BE49-F238E27FC236}">
                <a16:creationId xmlns:a16="http://schemas.microsoft.com/office/drawing/2014/main" id="{BA0DA762-0B9D-C849-AE13-02B341A15120}"/>
              </a:ext>
            </a:extLst>
          </p:cNvPr>
          <p:cNvGrpSpPr/>
          <p:nvPr/>
        </p:nvGrpSpPr>
        <p:grpSpPr>
          <a:xfrm rot="20392131">
            <a:off x="10796818" y="1288351"/>
            <a:ext cx="674631" cy="93053"/>
            <a:chOff x="2850515" y="2977176"/>
            <a:chExt cx="2730765" cy="451824"/>
          </a:xfrm>
        </p:grpSpPr>
        <p:sp>
          <p:nvSpPr>
            <p:cNvPr id="195" name="Rectangle 194">
              <a:extLst>
                <a:ext uri="{FF2B5EF4-FFF2-40B4-BE49-F238E27FC236}">
                  <a16:creationId xmlns:a16="http://schemas.microsoft.com/office/drawing/2014/main" id="{3017CEB6-734D-C44F-BEA8-D25240CC402A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Rectangle 195">
              <a:extLst>
                <a:ext uri="{FF2B5EF4-FFF2-40B4-BE49-F238E27FC236}">
                  <a16:creationId xmlns:a16="http://schemas.microsoft.com/office/drawing/2014/main" id="{3CFF0F76-0DEE-E347-A899-A4F28CCE5A9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>
              <a:extLst>
                <a:ext uri="{FF2B5EF4-FFF2-40B4-BE49-F238E27FC236}">
                  <a16:creationId xmlns:a16="http://schemas.microsoft.com/office/drawing/2014/main" id="{AB70DAB5-5579-D04F-A087-3CA136F01862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>
              <a:extLst>
                <a:ext uri="{FF2B5EF4-FFF2-40B4-BE49-F238E27FC236}">
                  <a16:creationId xmlns:a16="http://schemas.microsoft.com/office/drawing/2014/main" id="{43E0EDE4-DAB8-984C-ACCB-964C230313A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>
              <a:extLst>
                <a:ext uri="{FF2B5EF4-FFF2-40B4-BE49-F238E27FC236}">
                  <a16:creationId xmlns:a16="http://schemas.microsoft.com/office/drawing/2014/main" id="{59289DD5-9F99-C940-8590-A8578008E973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Right Triangle 199">
              <a:extLst>
                <a:ext uri="{FF2B5EF4-FFF2-40B4-BE49-F238E27FC236}">
                  <a16:creationId xmlns:a16="http://schemas.microsoft.com/office/drawing/2014/main" id="{F7189E80-DD26-6A42-887E-343AB83F32A8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Freeform 200">
              <a:extLst>
                <a:ext uri="{FF2B5EF4-FFF2-40B4-BE49-F238E27FC236}">
                  <a16:creationId xmlns:a16="http://schemas.microsoft.com/office/drawing/2014/main" id="{477DCDDC-C398-AF45-B707-49E60426A89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>
              <a:extLst>
                <a:ext uri="{FF2B5EF4-FFF2-40B4-BE49-F238E27FC236}">
                  <a16:creationId xmlns:a16="http://schemas.microsoft.com/office/drawing/2014/main" id="{D060970C-2078-2640-94BD-30AB40A42FBC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>
              <a:extLst>
                <a:ext uri="{FF2B5EF4-FFF2-40B4-BE49-F238E27FC236}">
                  <a16:creationId xmlns:a16="http://schemas.microsoft.com/office/drawing/2014/main" id="{32C0F182-8CB8-F54C-9B33-A8B6CA818B71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>
              <a:extLst>
                <a:ext uri="{FF2B5EF4-FFF2-40B4-BE49-F238E27FC236}">
                  <a16:creationId xmlns:a16="http://schemas.microsoft.com/office/drawing/2014/main" id="{BA022634-2116-404C-B4C1-727C6B15859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>
              <a:extLst>
                <a:ext uri="{FF2B5EF4-FFF2-40B4-BE49-F238E27FC236}">
                  <a16:creationId xmlns:a16="http://schemas.microsoft.com/office/drawing/2014/main" id="{20405E1D-7747-EF4E-9BBA-53CE9953D419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>
              <a:extLst>
                <a:ext uri="{FF2B5EF4-FFF2-40B4-BE49-F238E27FC236}">
                  <a16:creationId xmlns:a16="http://schemas.microsoft.com/office/drawing/2014/main" id="{93ED5CE0-298E-8D43-AC59-09F429AF1053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>
              <a:extLst>
                <a:ext uri="{FF2B5EF4-FFF2-40B4-BE49-F238E27FC236}">
                  <a16:creationId xmlns:a16="http://schemas.microsoft.com/office/drawing/2014/main" id="{7D98501C-0E00-FC4F-9E49-689FA94CDC2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>
              <a:extLst>
                <a:ext uri="{FF2B5EF4-FFF2-40B4-BE49-F238E27FC236}">
                  <a16:creationId xmlns:a16="http://schemas.microsoft.com/office/drawing/2014/main" id="{FA163CA0-890B-F543-9F9C-B22580B2A0D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>
              <a:extLst>
                <a:ext uri="{FF2B5EF4-FFF2-40B4-BE49-F238E27FC236}">
                  <a16:creationId xmlns:a16="http://schemas.microsoft.com/office/drawing/2014/main" id="{C3B811F9-A813-544C-A7EC-A0E6D99F885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>
              <a:extLst>
                <a:ext uri="{FF2B5EF4-FFF2-40B4-BE49-F238E27FC236}">
                  <a16:creationId xmlns:a16="http://schemas.microsoft.com/office/drawing/2014/main" id="{311D9811-061D-C14F-87C1-13B86CBF8D0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>
              <a:extLst>
                <a:ext uri="{FF2B5EF4-FFF2-40B4-BE49-F238E27FC236}">
                  <a16:creationId xmlns:a16="http://schemas.microsoft.com/office/drawing/2014/main" id="{DF042D8A-29BB-C843-BF6C-F60326DC8F2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>
              <a:extLst>
                <a:ext uri="{FF2B5EF4-FFF2-40B4-BE49-F238E27FC236}">
                  <a16:creationId xmlns:a16="http://schemas.microsoft.com/office/drawing/2014/main" id="{02D39F0E-78BA-1249-8DFA-FDE8A67D60D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>
              <a:extLst>
                <a:ext uri="{FF2B5EF4-FFF2-40B4-BE49-F238E27FC236}">
                  <a16:creationId xmlns:a16="http://schemas.microsoft.com/office/drawing/2014/main" id="{83521AEF-B0E9-614E-9738-638569FE1BE8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>
              <a:extLst>
                <a:ext uri="{FF2B5EF4-FFF2-40B4-BE49-F238E27FC236}">
                  <a16:creationId xmlns:a16="http://schemas.microsoft.com/office/drawing/2014/main" id="{770A850D-FEAE-FC42-9561-87BACFA12EC7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>
              <a:extLst>
                <a:ext uri="{FF2B5EF4-FFF2-40B4-BE49-F238E27FC236}">
                  <a16:creationId xmlns:a16="http://schemas.microsoft.com/office/drawing/2014/main" id="{D1FD3ADD-4BF5-3142-810F-42468278264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>
              <a:extLst>
                <a:ext uri="{FF2B5EF4-FFF2-40B4-BE49-F238E27FC236}">
                  <a16:creationId xmlns:a16="http://schemas.microsoft.com/office/drawing/2014/main" id="{ED0F71EB-CA4C-634A-B24A-F5825AE2DCFB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>
              <a:extLst>
                <a:ext uri="{FF2B5EF4-FFF2-40B4-BE49-F238E27FC236}">
                  <a16:creationId xmlns:a16="http://schemas.microsoft.com/office/drawing/2014/main" id="{77660634-72E8-D54A-A684-91CC448CB961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>
              <a:extLst>
                <a:ext uri="{FF2B5EF4-FFF2-40B4-BE49-F238E27FC236}">
                  <a16:creationId xmlns:a16="http://schemas.microsoft.com/office/drawing/2014/main" id="{72840000-5842-094B-86E6-8C910C9D707B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>
              <a:extLst>
                <a:ext uri="{FF2B5EF4-FFF2-40B4-BE49-F238E27FC236}">
                  <a16:creationId xmlns:a16="http://schemas.microsoft.com/office/drawing/2014/main" id="{EF050A2C-918D-ED47-91E5-0C1FD0737F5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>
              <a:extLst>
                <a:ext uri="{FF2B5EF4-FFF2-40B4-BE49-F238E27FC236}">
                  <a16:creationId xmlns:a16="http://schemas.microsoft.com/office/drawing/2014/main" id="{0C984F6E-EBA3-9C42-B283-D0CF5DCB1A98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>
              <a:extLst>
                <a:ext uri="{FF2B5EF4-FFF2-40B4-BE49-F238E27FC236}">
                  <a16:creationId xmlns:a16="http://schemas.microsoft.com/office/drawing/2014/main" id="{CB30DF4D-F4C4-2845-B84C-DCBD6D5F16D8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>
              <a:extLst>
                <a:ext uri="{FF2B5EF4-FFF2-40B4-BE49-F238E27FC236}">
                  <a16:creationId xmlns:a16="http://schemas.microsoft.com/office/drawing/2014/main" id="{3C1AAB62-5E47-B345-B73D-5F2556A3A74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>
              <a:extLst>
                <a:ext uri="{FF2B5EF4-FFF2-40B4-BE49-F238E27FC236}">
                  <a16:creationId xmlns:a16="http://schemas.microsoft.com/office/drawing/2014/main" id="{A6B3885B-8519-5741-B59B-07D10FCF073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>
              <a:extLst>
                <a:ext uri="{FF2B5EF4-FFF2-40B4-BE49-F238E27FC236}">
                  <a16:creationId xmlns:a16="http://schemas.microsoft.com/office/drawing/2014/main" id="{7267820A-CC15-E248-BBD1-E3D69D5E02E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>
              <a:extLst>
                <a:ext uri="{FF2B5EF4-FFF2-40B4-BE49-F238E27FC236}">
                  <a16:creationId xmlns:a16="http://schemas.microsoft.com/office/drawing/2014/main" id="{79683C3A-48CB-5D46-BC77-BE9E0C4D0476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>
              <a:extLst>
                <a:ext uri="{FF2B5EF4-FFF2-40B4-BE49-F238E27FC236}">
                  <a16:creationId xmlns:a16="http://schemas.microsoft.com/office/drawing/2014/main" id="{07E8DE94-21F2-0640-A601-9F9739A282F4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>
              <a:extLst>
                <a:ext uri="{FF2B5EF4-FFF2-40B4-BE49-F238E27FC236}">
                  <a16:creationId xmlns:a16="http://schemas.microsoft.com/office/drawing/2014/main" id="{7A44E98D-F66E-434B-B2AD-F5E7B0995EE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>
              <a:extLst>
                <a:ext uri="{FF2B5EF4-FFF2-40B4-BE49-F238E27FC236}">
                  <a16:creationId xmlns:a16="http://schemas.microsoft.com/office/drawing/2014/main" id="{39A907A7-AF6F-4747-BFD6-9C988FD8781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>
              <a:extLst>
                <a:ext uri="{FF2B5EF4-FFF2-40B4-BE49-F238E27FC236}">
                  <a16:creationId xmlns:a16="http://schemas.microsoft.com/office/drawing/2014/main" id="{EAE73CC9-B721-BA46-8155-BE9D923731F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>
              <a:extLst>
                <a:ext uri="{FF2B5EF4-FFF2-40B4-BE49-F238E27FC236}">
                  <a16:creationId xmlns:a16="http://schemas.microsoft.com/office/drawing/2014/main" id="{D10609C0-2FFA-E54D-BEC9-FEE7BACEC2F3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>
              <a:extLst>
                <a:ext uri="{FF2B5EF4-FFF2-40B4-BE49-F238E27FC236}">
                  <a16:creationId xmlns:a16="http://schemas.microsoft.com/office/drawing/2014/main" id="{6AB3C0BA-2434-A646-8ED3-0029C4BF07B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>
              <a:extLst>
                <a:ext uri="{FF2B5EF4-FFF2-40B4-BE49-F238E27FC236}">
                  <a16:creationId xmlns:a16="http://schemas.microsoft.com/office/drawing/2014/main" id="{BA03DA2D-397F-5541-B1FD-D438AA5ADFE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>
              <a:extLst>
                <a:ext uri="{FF2B5EF4-FFF2-40B4-BE49-F238E27FC236}">
                  <a16:creationId xmlns:a16="http://schemas.microsoft.com/office/drawing/2014/main" id="{C766EC5D-559A-9C47-83ED-86D1CFA6BFA3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>
              <a:extLst>
                <a:ext uri="{FF2B5EF4-FFF2-40B4-BE49-F238E27FC236}">
                  <a16:creationId xmlns:a16="http://schemas.microsoft.com/office/drawing/2014/main" id="{049EAAF6-113F-8444-93B8-56037AE03E1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5" name="Group 234">
            <a:extLst>
              <a:ext uri="{FF2B5EF4-FFF2-40B4-BE49-F238E27FC236}">
                <a16:creationId xmlns:a16="http://schemas.microsoft.com/office/drawing/2014/main" id="{AA4922FF-F46A-D349-A4B2-30F54A5B9136}"/>
              </a:ext>
            </a:extLst>
          </p:cNvPr>
          <p:cNvGrpSpPr/>
          <p:nvPr/>
        </p:nvGrpSpPr>
        <p:grpSpPr>
          <a:xfrm rot="20392131">
            <a:off x="10796819" y="1428017"/>
            <a:ext cx="674631" cy="93053"/>
            <a:chOff x="2850515" y="2977176"/>
            <a:chExt cx="2730765" cy="451824"/>
          </a:xfrm>
        </p:grpSpPr>
        <p:sp>
          <p:nvSpPr>
            <p:cNvPr id="236" name="Rectangle 235">
              <a:extLst>
                <a:ext uri="{FF2B5EF4-FFF2-40B4-BE49-F238E27FC236}">
                  <a16:creationId xmlns:a16="http://schemas.microsoft.com/office/drawing/2014/main" id="{1FE32CC7-86DA-A04B-A95B-7EC4638CA56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Rectangle 236">
              <a:extLst>
                <a:ext uri="{FF2B5EF4-FFF2-40B4-BE49-F238E27FC236}">
                  <a16:creationId xmlns:a16="http://schemas.microsoft.com/office/drawing/2014/main" id="{F9A4DCBA-ECE9-114B-966A-94D87A8B0F75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>
              <a:extLst>
                <a:ext uri="{FF2B5EF4-FFF2-40B4-BE49-F238E27FC236}">
                  <a16:creationId xmlns:a16="http://schemas.microsoft.com/office/drawing/2014/main" id="{4D04213B-D8F2-E046-AFA5-C6077435D36D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>
              <a:extLst>
                <a:ext uri="{FF2B5EF4-FFF2-40B4-BE49-F238E27FC236}">
                  <a16:creationId xmlns:a16="http://schemas.microsoft.com/office/drawing/2014/main" id="{69638E60-C8D4-BA41-ACA2-34A57E0DFB2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>
              <a:extLst>
                <a:ext uri="{FF2B5EF4-FFF2-40B4-BE49-F238E27FC236}">
                  <a16:creationId xmlns:a16="http://schemas.microsoft.com/office/drawing/2014/main" id="{EBB7B275-602C-B64E-A13F-5C989D8E255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Right Triangle 240">
              <a:extLst>
                <a:ext uri="{FF2B5EF4-FFF2-40B4-BE49-F238E27FC236}">
                  <a16:creationId xmlns:a16="http://schemas.microsoft.com/office/drawing/2014/main" id="{FC5961DD-7BFD-3B42-8298-729176740946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Freeform 241">
              <a:extLst>
                <a:ext uri="{FF2B5EF4-FFF2-40B4-BE49-F238E27FC236}">
                  <a16:creationId xmlns:a16="http://schemas.microsoft.com/office/drawing/2014/main" id="{E37AA2D3-2A85-B545-8D1F-E504E58E56D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>
              <a:extLst>
                <a:ext uri="{FF2B5EF4-FFF2-40B4-BE49-F238E27FC236}">
                  <a16:creationId xmlns:a16="http://schemas.microsoft.com/office/drawing/2014/main" id="{5B37E56F-4317-CE4F-99E2-DBE262770CCB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>
              <a:extLst>
                <a:ext uri="{FF2B5EF4-FFF2-40B4-BE49-F238E27FC236}">
                  <a16:creationId xmlns:a16="http://schemas.microsoft.com/office/drawing/2014/main" id="{F59588B6-6726-1447-A703-08D9B8DA7E8C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>
              <a:extLst>
                <a:ext uri="{FF2B5EF4-FFF2-40B4-BE49-F238E27FC236}">
                  <a16:creationId xmlns:a16="http://schemas.microsoft.com/office/drawing/2014/main" id="{79E23F92-5CCC-AC4D-BC76-B59F6237C2C2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>
              <a:extLst>
                <a:ext uri="{FF2B5EF4-FFF2-40B4-BE49-F238E27FC236}">
                  <a16:creationId xmlns:a16="http://schemas.microsoft.com/office/drawing/2014/main" id="{CDD1A041-A5B1-2642-88BA-97E2DF6AE698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>
              <a:extLst>
                <a:ext uri="{FF2B5EF4-FFF2-40B4-BE49-F238E27FC236}">
                  <a16:creationId xmlns:a16="http://schemas.microsoft.com/office/drawing/2014/main" id="{3F6AB20B-46CE-F64D-9CBF-762A2A5BDDC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>
              <a:extLst>
                <a:ext uri="{FF2B5EF4-FFF2-40B4-BE49-F238E27FC236}">
                  <a16:creationId xmlns:a16="http://schemas.microsoft.com/office/drawing/2014/main" id="{9C8EAF0E-D31A-C14F-B13A-88CCC41D536A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>
              <a:extLst>
                <a:ext uri="{FF2B5EF4-FFF2-40B4-BE49-F238E27FC236}">
                  <a16:creationId xmlns:a16="http://schemas.microsoft.com/office/drawing/2014/main" id="{DE4A4C27-560E-B84C-8161-3D94C6334E60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>
              <a:extLst>
                <a:ext uri="{FF2B5EF4-FFF2-40B4-BE49-F238E27FC236}">
                  <a16:creationId xmlns:a16="http://schemas.microsoft.com/office/drawing/2014/main" id="{D73FF74F-3E1A-574D-92DC-D7F7899A140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>
              <a:extLst>
                <a:ext uri="{FF2B5EF4-FFF2-40B4-BE49-F238E27FC236}">
                  <a16:creationId xmlns:a16="http://schemas.microsoft.com/office/drawing/2014/main" id="{5B387356-B6B1-4D40-9755-3EA06FCE5C4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>
              <a:extLst>
                <a:ext uri="{FF2B5EF4-FFF2-40B4-BE49-F238E27FC236}">
                  <a16:creationId xmlns:a16="http://schemas.microsoft.com/office/drawing/2014/main" id="{3340B480-E109-EC46-9504-C4ED6E4BB25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>
              <a:extLst>
                <a:ext uri="{FF2B5EF4-FFF2-40B4-BE49-F238E27FC236}">
                  <a16:creationId xmlns:a16="http://schemas.microsoft.com/office/drawing/2014/main" id="{9E5CD97F-3B4F-3646-A0F6-CDD66BF2ADB0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>
              <a:extLst>
                <a:ext uri="{FF2B5EF4-FFF2-40B4-BE49-F238E27FC236}">
                  <a16:creationId xmlns:a16="http://schemas.microsoft.com/office/drawing/2014/main" id="{C8817D8E-A862-1A4A-BEBB-C20C4A9EC1C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>
              <a:extLst>
                <a:ext uri="{FF2B5EF4-FFF2-40B4-BE49-F238E27FC236}">
                  <a16:creationId xmlns:a16="http://schemas.microsoft.com/office/drawing/2014/main" id="{E7DFFC92-04CF-5B4B-81E4-05AD2D131706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>
              <a:extLst>
                <a:ext uri="{FF2B5EF4-FFF2-40B4-BE49-F238E27FC236}">
                  <a16:creationId xmlns:a16="http://schemas.microsoft.com/office/drawing/2014/main" id="{A7D24B31-7EF8-8B43-851C-4996EA25321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>
              <a:extLst>
                <a:ext uri="{FF2B5EF4-FFF2-40B4-BE49-F238E27FC236}">
                  <a16:creationId xmlns:a16="http://schemas.microsoft.com/office/drawing/2014/main" id="{B3A81716-3110-8142-8AED-251C2BBCD8D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>
              <a:extLst>
                <a:ext uri="{FF2B5EF4-FFF2-40B4-BE49-F238E27FC236}">
                  <a16:creationId xmlns:a16="http://schemas.microsoft.com/office/drawing/2014/main" id="{839CFFF4-DB40-5544-9911-6D0D364FD1E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>
              <a:extLst>
                <a:ext uri="{FF2B5EF4-FFF2-40B4-BE49-F238E27FC236}">
                  <a16:creationId xmlns:a16="http://schemas.microsoft.com/office/drawing/2014/main" id="{4AADB0BB-B830-BF4F-9695-2858533BB2D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>
              <a:extLst>
                <a:ext uri="{FF2B5EF4-FFF2-40B4-BE49-F238E27FC236}">
                  <a16:creationId xmlns:a16="http://schemas.microsoft.com/office/drawing/2014/main" id="{83B7FC32-A404-014D-A78B-DAE49E842846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>
              <a:extLst>
                <a:ext uri="{FF2B5EF4-FFF2-40B4-BE49-F238E27FC236}">
                  <a16:creationId xmlns:a16="http://schemas.microsoft.com/office/drawing/2014/main" id="{5B85C901-1E18-8C40-B8F0-785D04D61825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>
              <a:extLst>
                <a:ext uri="{FF2B5EF4-FFF2-40B4-BE49-F238E27FC236}">
                  <a16:creationId xmlns:a16="http://schemas.microsoft.com/office/drawing/2014/main" id="{31100444-5C24-3941-BFA5-90EDD5C94E0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>
              <a:extLst>
                <a:ext uri="{FF2B5EF4-FFF2-40B4-BE49-F238E27FC236}">
                  <a16:creationId xmlns:a16="http://schemas.microsoft.com/office/drawing/2014/main" id="{83446F05-D70A-6F4F-819B-F08B0C0F024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>
              <a:extLst>
                <a:ext uri="{FF2B5EF4-FFF2-40B4-BE49-F238E27FC236}">
                  <a16:creationId xmlns:a16="http://schemas.microsoft.com/office/drawing/2014/main" id="{60BD01C1-C06D-DD48-8DA0-F0E4E435B6E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>
              <a:extLst>
                <a:ext uri="{FF2B5EF4-FFF2-40B4-BE49-F238E27FC236}">
                  <a16:creationId xmlns:a16="http://schemas.microsoft.com/office/drawing/2014/main" id="{68962775-FAEE-E64A-9E71-742451024379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>
              <a:extLst>
                <a:ext uri="{FF2B5EF4-FFF2-40B4-BE49-F238E27FC236}">
                  <a16:creationId xmlns:a16="http://schemas.microsoft.com/office/drawing/2014/main" id="{FA05A283-AB74-484E-86A9-4C0BDC66D35E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>
              <a:extLst>
                <a:ext uri="{FF2B5EF4-FFF2-40B4-BE49-F238E27FC236}">
                  <a16:creationId xmlns:a16="http://schemas.microsoft.com/office/drawing/2014/main" id="{CAF2071C-7967-8B42-B4C1-8E4CDD1FEDE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>
              <a:extLst>
                <a:ext uri="{FF2B5EF4-FFF2-40B4-BE49-F238E27FC236}">
                  <a16:creationId xmlns:a16="http://schemas.microsoft.com/office/drawing/2014/main" id="{A6A649F2-189E-D449-B34B-0BCB975C269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>
              <a:extLst>
                <a:ext uri="{FF2B5EF4-FFF2-40B4-BE49-F238E27FC236}">
                  <a16:creationId xmlns:a16="http://schemas.microsoft.com/office/drawing/2014/main" id="{F7986CA6-62FE-C344-BEC2-2B3DAA65F92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>
              <a:extLst>
                <a:ext uri="{FF2B5EF4-FFF2-40B4-BE49-F238E27FC236}">
                  <a16:creationId xmlns:a16="http://schemas.microsoft.com/office/drawing/2014/main" id="{DB0CDE67-05C6-BC42-9532-31C2FE1B44D3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>
              <a:extLst>
                <a:ext uri="{FF2B5EF4-FFF2-40B4-BE49-F238E27FC236}">
                  <a16:creationId xmlns:a16="http://schemas.microsoft.com/office/drawing/2014/main" id="{BABC0F2E-BCFA-0349-A036-1042D208FA83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>
              <a:extLst>
                <a:ext uri="{FF2B5EF4-FFF2-40B4-BE49-F238E27FC236}">
                  <a16:creationId xmlns:a16="http://schemas.microsoft.com/office/drawing/2014/main" id="{756D69C7-115B-4343-AD8B-667C6DA7F00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>
              <a:extLst>
                <a:ext uri="{FF2B5EF4-FFF2-40B4-BE49-F238E27FC236}">
                  <a16:creationId xmlns:a16="http://schemas.microsoft.com/office/drawing/2014/main" id="{2CEC263E-4310-3941-A885-D972157F298A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>
              <a:extLst>
                <a:ext uri="{FF2B5EF4-FFF2-40B4-BE49-F238E27FC236}">
                  <a16:creationId xmlns:a16="http://schemas.microsoft.com/office/drawing/2014/main" id="{3D404C72-932A-534C-A271-915BDC9BA18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>
              <a:extLst>
                <a:ext uri="{FF2B5EF4-FFF2-40B4-BE49-F238E27FC236}">
                  <a16:creationId xmlns:a16="http://schemas.microsoft.com/office/drawing/2014/main" id="{A1E17E83-FA3D-284B-BE80-89A66E74B990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7" name="TextBox 276">
            <a:extLst>
              <a:ext uri="{FF2B5EF4-FFF2-40B4-BE49-F238E27FC236}">
                <a16:creationId xmlns:a16="http://schemas.microsoft.com/office/drawing/2014/main" id="{737C0D59-AE01-6F44-B2AA-C665F738F8E5}"/>
              </a:ext>
            </a:extLst>
          </p:cNvPr>
          <p:cNvSpPr txBox="1"/>
          <p:nvPr/>
        </p:nvSpPr>
        <p:spPr>
          <a:xfrm>
            <a:off x="892315" y="1800930"/>
            <a:ext cx="16320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FRAME OVERLAP </a:t>
            </a:r>
          </a:p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MIRROR</a:t>
            </a:r>
          </a:p>
        </p:txBody>
      </p:sp>
      <p:sp>
        <p:nvSpPr>
          <p:cNvPr id="278" name="TextBox 277">
            <a:extLst>
              <a:ext uri="{FF2B5EF4-FFF2-40B4-BE49-F238E27FC236}">
                <a16:creationId xmlns:a16="http://schemas.microsoft.com/office/drawing/2014/main" id="{98AB4AF4-F440-2D44-9C5B-22334645A621}"/>
              </a:ext>
            </a:extLst>
          </p:cNvPr>
          <p:cNvSpPr txBox="1"/>
          <p:nvPr/>
        </p:nvSpPr>
        <p:spPr>
          <a:xfrm>
            <a:off x="7347867" y="381331"/>
            <a:ext cx="91084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79" name="TextBox 278">
            <a:extLst>
              <a:ext uri="{FF2B5EF4-FFF2-40B4-BE49-F238E27FC236}">
                <a16:creationId xmlns:a16="http://schemas.microsoft.com/office/drawing/2014/main" id="{5CE8CFEF-29AC-C440-B10D-8F39DBE4287F}"/>
              </a:ext>
            </a:extLst>
          </p:cNvPr>
          <p:cNvSpPr txBox="1"/>
          <p:nvPr/>
        </p:nvSpPr>
        <p:spPr>
          <a:xfrm>
            <a:off x="8271846" y="381331"/>
            <a:ext cx="80796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SLIT 4</a:t>
            </a:r>
          </a:p>
        </p:txBody>
      </p:sp>
      <p:sp>
        <p:nvSpPr>
          <p:cNvPr id="280" name="TextBox 279">
            <a:extLst>
              <a:ext uri="{FF2B5EF4-FFF2-40B4-BE49-F238E27FC236}">
                <a16:creationId xmlns:a16="http://schemas.microsoft.com/office/drawing/2014/main" id="{00B81116-2FF4-844B-BDE2-4545D23135F9}"/>
              </a:ext>
            </a:extLst>
          </p:cNvPr>
          <p:cNvSpPr txBox="1"/>
          <p:nvPr/>
        </p:nvSpPr>
        <p:spPr>
          <a:xfrm>
            <a:off x="4195596" y="1814618"/>
            <a:ext cx="180001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MID FOCAL POINT</a:t>
            </a:r>
          </a:p>
        </p:txBody>
      </p:sp>
      <p:sp>
        <p:nvSpPr>
          <p:cNvPr id="281" name="TextBox 280">
            <a:extLst>
              <a:ext uri="{FF2B5EF4-FFF2-40B4-BE49-F238E27FC236}">
                <a16:creationId xmlns:a16="http://schemas.microsoft.com/office/drawing/2014/main" id="{EA0FD7E2-5D0C-414F-A7F4-1B4BCBE33858}"/>
              </a:ext>
            </a:extLst>
          </p:cNvPr>
          <p:cNvSpPr txBox="1"/>
          <p:nvPr/>
        </p:nvSpPr>
        <p:spPr>
          <a:xfrm>
            <a:off x="10358798" y="1808640"/>
            <a:ext cx="164770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MB DETECTOR</a:t>
            </a:r>
          </a:p>
        </p:txBody>
      </p:sp>
      <p:cxnSp>
        <p:nvCxnSpPr>
          <p:cNvPr id="282" name="Straight Arrow Connector 281">
            <a:extLst>
              <a:ext uri="{FF2B5EF4-FFF2-40B4-BE49-F238E27FC236}">
                <a16:creationId xmlns:a16="http://schemas.microsoft.com/office/drawing/2014/main" id="{E0F5D0D7-46FE-2F48-86C0-C5C2D450BED5}"/>
              </a:ext>
            </a:extLst>
          </p:cNvPr>
          <p:cNvCxnSpPr>
            <a:cxnSpLocks/>
          </p:cNvCxnSpPr>
          <p:nvPr/>
        </p:nvCxnSpPr>
        <p:spPr>
          <a:xfrm>
            <a:off x="892315" y="2386851"/>
            <a:ext cx="6882098" cy="0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3" name="Straight Arrow Connector 282">
            <a:extLst>
              <a:ext uri="{FF2B5EF4-FFF2-40B4-BE49-F238E27FC236}">
                <a16:creationId xmlns:a16="http://schemas.microsoft.com/office/drawing/2014/main" id="{85821A5E-2D30-1A4D-B95E-8F208B3B800A}"/>
              </a:ext>
            </a:extLst>
          </p:cNvPr>
          <p:cNvCxnSpPr>
            <a:cxnSpLocks/>
          </p:cNvCxnSpPr>
          <p:nvPr/>
        </p:nvCxnSpPr>
        <p:spPr>
          <a:xfrm flipV="1">
            <a:off x="7890073" y="2380483"/>
            <a:ext cx="2876435" cy="2345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4" name="Straight Connector 283">
            <a:extLst>
              <a:ext uri="{FF2B5EF4-FFF2-40B4-BE49-F238E27FC236}">
                <a16:creationId xmlns:a16="http://schemas.microsoft.com/office/drawing/2014/main" id="{A89876CD-330F-9F4B-A30A-3F6066C97109}"/>
              </a:ext>
            </a:extLst>
          </p:cNvPr>
          <p:cNvCxnSpPr/>
          <p:nvPr/>
        </p:nvCxnSpPr>
        <p:spPr>
          <a:xfrm>
            <a:off x="7838865" y="2124131"/>
            <a:ext cx="0" cy="54000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5" name="TextBox 284">
            <a:extLst>
              <a:ext uri="{FF2B5EF4-FFF2-40B4-BE49-F238E27FC236}">
                <a16:creationId xmlns:a16="http://schemas.microsoft.com/office/drawing/2014/main" id="{054D0ADF-C1EB-E946-BD45-D6612EF18FCE}"/>
              </a:ext>
            </a:extLst>
          </p:cNvPr>
          <p:cNvSpPr txBox="1"/>
          <p:nvPr/>
        </p:nvSpPr>
        <p:spPr>
          <a:xfrm>
            <a:off x="4088363" y="2386851"/>
            <a:ext cx="1180100" cy="342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4.9 m</a:t>
            </a:r>
          </a:p>
        </p:txBody>
      </p:sp>
      <p:sp>
        <p:nvSpPr>
          <p:cNvPr id="286" name="TextBox 285">
            <a:extLst>
              <a:ext uri="{FF2B5EF4-FFF2-40B4-BE49-F238E27FC236}">
                <a16:creationId xmlns:a16="http://schemas.microsoft.com/office/drawing/2014/main" id="{2FB6033E-5FAD-C246-A291-E8229A05F79F}"/>
              </a:ext>
            </a:extLst>
          </p:cNvPr>
          <p:cNvSpPr txBox="1"/>
          <p:nvPr/>
        </p:nvSpPr>
        <p:spPr>
          <a:xfrm>
            <a:off x="8663273" y="2410601"/>
            <a:ext cx="112431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Book" charset="0"/>
                <a:ea typeface="Avenir Book" charset="0"/>
                <a:cs typeface="Avenir Book" charset="0"/>
              </a:rPr>
              <a:t>L ~ 3.4 m</a:t>
            </a:r>
          </a:p>
        </p:txBody>
      </p:sp>
      <p:cxnSp>
        <p:nvCxnSpPr>
          <p:cNvPr id="287" name="Straight Arrow Connector 286">
            <a:extLst>
              <a:ext uri="{FF2B5EF4-FFF2-40B4-BE49-F238E27FC236}">
                <a16:creationId xmlns:a16="http://schemas.microsoft.com/office/drawing/2014/main" id="{EC5FE5E3-8199-0B45-95F6-C8539BF83A37}"/>
              </a:ext>
            </a:extLst>
          </p:cNvPr>
          <p:cNvCxnSpPr>
            <a:cxnSpLocks/>
          </p:cNvCxnSpPr>
          <p:nvPr/>
        </p:nvCxnSpPr>
        <p:spPr>
          <a:xfrm flipV="1">
            <a:off x="652379" y="1184441"/>
            <a:ext cx="1872000" cy="0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8" name="Rectangle 287">
            <a:extLst>
              <a:ext uri="{FF2B5EF4-FFF2-40B4-BE49-F238E27FC236}">
                <a16:creationId xmlns:a16="http://schemas.microsoft.com/office/drawing/2014/main" id="{681AFFA1-AED6-3342-B892-2BC1AA6B6ED7}"/>
              </a:ext>
            </a:extLst>
          </p:cNvPr>
          <p:cNvSpPr/>
          <p:nvPr/>
        </p:nvSpPr>
        <p:spPr>
          <a:xfrm rot="10800000" flipV="1">
            <a:off x="5331979" y="997428"/>
            <a:ext cx="1644527" cy="365688"/>
          </a:xfrm>
          <a:prstGeom prst="rect">
            <a:avLst/>
          </a:prstGeom>
          <a:solidFill>
            <a:schemeClr val="bg2"/>
          </a:solidFill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9" name="Rectangle 288">
            <a:extLst>
              <a:ext uri="{FF2B5EF4-FFF2-40B4-BE49-F238E27FC236}">
                <a16:creationId xmlns:a16="http://schemas.microsoft.com/office/drawing/2014/main" id="{E60031D3-0056-F748-AE87-4D85CFDC9E2D}"/>
              </a:ext>
            </a:extLst>
          </p:cNvPr>
          <p:cNvSpPr/>
          <p:nvPr/>
        </p:nvSpPr>
        <p:spPr>
          <a:xfrm rot="10800000">
            <a:off x="2885653" y="1224852"/>
            <a:ext cx="1645200" cy="365688"/>
          </a:xfrm>
          <a:prstGeom prst="rect">
            <a:avLst/>
          </a:prstGeom>
          <a:solidFill>
            <a:schemeClr val="bg2"/>
          </a:solidFill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90" name="Straight Connector 289">
            <a:extLst>
              <a:ext uri="{FF2B5EF4-FFF2-40B4-BE49-F238E27FC236}">
                <a16:creationId xmlns:a16="http://schemas.microsoft.com/office/drawing/2014/main" id="{024B16DD-52E7-3B41-91FA-87568F941199}"/>
              </a:ext>
            </a:extLst>
          </p:cNvPr>
          <p:cNvCxnSpPr>
            <a:cxnSpLocks/>
          </p:cNvCxnSpPr>
          <p:nvPr/>
        </p:nvCxnSpPr>
        <p:spPr>
          <a:xfrm>
            <a:off x="2565923" y="858251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1" name="Straight Connector 290">
            <a:extLst>
              <a:ext uri="{FF2B5EF4-FFF2-40B4-BE49-F238E27FC236}">
                <a16:creationId xmlns:a16="http://schemas.microsoft.com/office/drawing/2014/main" id="{1102DA03-3913-F149-9044-484AD302C882}"/>
              </a:ext>
            </a:extLst>
          </p:cNvPr>
          <p:cNvCxnSpPr>
            <a:cxnSpLocks/>
          </p:cNvCxnSpPr>
          <p:nvPr/>
        </p:nvCxnSpPr>
        <p:spPr>
          <a:xfrm flipH="1">
            <a:off x="2564016" y="1286443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2" name="Straight Arrow Connector 291">
            <a:extLst>
              <a:ext uri="{FF2B5EF4-FFF2-40B4-BE49-F238E27FC236}">
                <a16:creationId xmlns:a16="http://schemas.microsoft.com/office/drawing/2014/main" id="{F977F264-2BA2-4B46-BF31-D5FF26BCC1FA}"/>
              </a:ext>
            </a:extLst>
          </p:cNvPr>
          <p:cNvCxnSpPr>
            <a:cxnSpLocks/>
          </p:cNvCxnSpPr>
          <p:nvPr/>
        </p:nvCxnSpPr>
        <p:spPr>
          <a:xfrm flipV="1">
            <a:off x="654485" y="1345428"/>
            <a:ext cx="1872000" cy="0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3" name="Straight Arrow Connector 292">
            <a:extLst>
              <a:ext uri="{FF2B5EF4-FFF2-40B4-BE49-F238E27FC236}">
                <a16:creationId xmlns:a16="http://schemas.microsoft.com/office/drawing/2014/main" id="{4458D140-EE71-E744-A153-3B4557EA3883}"/>
              </a:ext>
            </a:extLst>
          </p:cNvPr>
          <p:cNvCxnSpPr>
            <a:cxnSpLocks/>
            <a:endCxn id="295" idx="0"/>
          </p:cNvCxnSpPr>
          <p:nvPr/>
        </p:nvCxnSpPr>
        <p:spPr>
          <a:xfrm>
            <a:off x="2623618" y="1293098"/>
            <a:ext cx="262618" cy="226115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4" name="Straight Arrow Connector 293">
            <a:extLst>
              <a:ext uri="{FF2B5EF4-FFF2-40B4-BE49-F238E27FC236}">
                <a16:creationId xmlns:a16="http://schemas.microsoft.com/office/drawing/2014/main" id="{C3B61DF7-C5B3-984D-BA80-5CC7F2D91408}"/>
              </a:ext>
            </a:extLst>
          </p:cNvPr>
          <p:cNvCxnSpPr>
            <a:cxnSpLocks/>
          </p:cNvCxnSpPr>
          <p:nvPr/>
        </p:nvCxnSpPr>
        <p:spPr>
          <a:xfrm>
            <a:off x="2595752" y="1286304"/>
            <a:ext cx="1118644" cy="172606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5" name="Arc 294">
            <a:extLst>
              <a:ext uri="{FF2B5EF4-FFF2-40B4-BE49-F238E27FC236}">
                <a16:creationId xmlns:a16="http://schemas.microsoft.com/office/drawing/2014/main" id="{235FA1E8-ACE0-C147-8BD4-F96607B35234}"/>
              </a:ext>
            </a:extLst>
          </p:cNvPr>
          <p:cNvSpPr/>
          <p:nvPr/>
        </p:nvSpPr>
        <p:spPr>
          <a:xfrm rot="21480000" flipV="1">
            <a:off x="2527745" y="940190"/>
            <a:ext cx="2604440" cy="649036"/>
          </a:xfrm>
          <a:prstGeom prst="arc">
            <a:avLst>
              <a:gd name="adj1" fmla="val 11585548"/>
              <a:gd name="adj2" fmla="val 20261574"/>
            </a:avLst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96" name="Arc 295">
            <a:extLst>
              <a:ext uri="{FF2B5EF4-FFF2-40B4-BE49-F238E27FC236}">
                <a16:creationId xmlns:a16="http://schemas.microsoft.com/office/drawing/2014/main" id="{5CA5EA00-C1A6-8548-8A71-FEDB4221E60B}"/>
              </a:ext>
            </a:extLst>
          </p:cNvPr>
          <p:cNvSpPr/>
          <p:nvPr/>
        </p:nvSpPr>
        <p:spPr>
          <a:xfrm rot="10645460" flipV="1">
            <a:off x="4555016" y="1018915"/>
            <a:ext cx="2761241" cy="648826"/>
          </a:xfrm>
          <a:prstGeom prst="arc">
            <a:avLst>
              <a:gd name="adj1" fmla="val 11445706"/>
              <a:gd name="adj2" fmla="val 19971434"/>
            </a:avLst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297" name="Straight Arrow Connector 296">
            <a:extLst>
              <a:ext uri="{FF2B5EF4-FFF2-40B4-BE49-F238E27FC236}">
                <a16:creationId xmlns:a16="http://schemas.microsoft.com/office/drawing/2014/main" id="{838DA777-C176-F143-AE6C-2478C6D6565B}"/>
              </a:ext>
            </a:extLst>
          </p:cNvPr>
          <p:cNvCxnSpPr>
            <a:cxnSpLocks/>
            <a:stCxn id="295" idx="2"/>
            <a:endCxn id="296" idx="2"/>
          </p:cNvCxnSpPr>
          <p:nvPr/>
        </p:nvCxnSpPr>
        <p:spPr>
          <a:xfrm flipV="1">
            <a:off x="4515271" y="1074565"/>
            <a:ext cx="832445" cy="443742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8" name="Straight Arrow Connector 297">
            <a:extLst>
              <a:ext uri="{FF2B5EF4-FFF2-40B4-BE49-F238E27FC236}">
                <a16:creationId xmlns:a16="http://schemas.microsoft.com/office/drawing/2014/main" id="{167C8270-6342-5641-81D4-DFCC97960FA6}"/>
              </a:ext>
            </a:extLst>
          </p:cNvPr>
          <p:cNvCxnSpPr>
            <a:cxnSpLocks/>
          </p:cNvCxnSpPr>
          <p:nvPr/>
        </p:nvCxnSpPr>
        <p:spPr>
          <a:xfrm flipV="1">
            <a:off x="3701866" y="1171808"/>
            <a:ext cx="2467953" cy="287102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9" name="Straight Arrow Connector 298">
            <a:extLst>
              <a:ext uri="{FF2B5EF4-FFF2-40B4-BE49-F238E27FC236}">
                <a16:creationId xmlns:a16="http://schemas.microsoft.com/office/drawing/2014/main" id="{FFFDEAC1-3684-0C49-851D-BD9F842F8E5B}"/>
              </a:ext>
            </a:extLst>
          </p:cNvPr>
          <p:cNvCxnSpPr>
            <a:cxnSpLocks/>
          </p:cNvCxnSpPr>
          <p:nvPr/>
        </p:nvCxnSpPr>
        <p:spPr>
          <a:xfrm>
            <a:off x="6141657" y="1171809"/>
            <a:ext cx="1688982" cy="242230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0" name="Straight Arrow Connector 299">
            <a:extLst>
              <a:ext uri="{FF2B5EF4-FFF2-40B4-BE49-F238E27FC236}">
                <a16:creationId xmlns:a16="http://schemas.microsoft.com/office/drawing/2014/main" id="{0DC6240F-966B-3048-9B67-06FCEFD0382B}"/>
              </a:ext>
            </a:extLst>
          </p:cNvPr>
          <p:cNvCxnSpPr>
            <a:cxnSpLocks/>
            <a:stCxn id="296" idx="0"/>
          </p:cNvCxnSpPr>
          <p:nvPr/>
        </p:nvCxnSpPr>
        <p:spPr>
          <a:xfrm>
            <a:off x="6998799" y="1091273"/>
            <a:ext cx="833617" cy="322735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1" name="TextBox 300">
            <a:extLst>
              <a:ext uri="{FF2B5EF4-FFF2-40B4-BE49-F238E27FC236}">
                <a16:creationId xmlns:a16="http://schemas.microsoft.com/office/drawing/2014/main" id="{156510C1-2B3B-1448-8993-E476CDDE32B5}"/>
              </a:ext>
            </a:extLst>
          </p:cNvPr>
          <p:cNvSpPr txBox="1"/>
          <p:nvPr/>
        </p:nvSpPr>
        <p:spPr>
          <a:xfrm>
            <a:off x="2109964" y="387311"/>
            <a:ext cx="97157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SLIT 1</a:t>
            </a:r>
          </a:p>
        </p:txBody>
      </p:sp>
      <p:cxnSp>
        <p:nvCxnSpPr>
          <p:cNvPr id="302" name="Straight Arrow Connector 301">
            <a:extLst>
              <a:ext uri="{FF2B5EF4-FFF2-40B4-BE49-F238E27FC236}">
                <a16:creationId xmlns:a16="http://schemas.microsoft.com/office/drawing/2014/main" id="{9C180FF4-16B9-0A40-B6DE-CC0ECBEA3ACA}"/>
              </a:ext>
            </a:extLst>
          </p:cNvPr>
          <p:cNvCxnSpPr>
            <a:cxnSpLocks/>
          </p:cNvCxnSpPr>
          <p:nvPr/>
        </p:nvCxnSpPr>
        <p:spPr>
          <a:xfrm flipV="1">
            <a:off x="8505346" y="1409499"/>
            <a:ext cx="2161255" cy="39141"/>
          </a:xfrm>
          <a:prstGeom prst="straightConnector1">
            <a:avLst/>
          </a:prstGeom>
          <a:ln w="28575"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3" name="Straight Connector 302">
            <a:extLst>
              <a:ext uri="{FF2B5EF4-FFF2-40B4-BE49-F238E27FC236}">
                <a16:creationId xmlns:a16="http://schemas.microsoft.com/office/drawing/2014/main" id="{5EBA24E0-E07E-C846-A809-023CEA63E50E}"/>
              </a:ext>
            </a:extLst>
          </p:cNvPr>
          <p:cNvCxnSpPr>
            <a:cxnSpLocks/>
          </p:cNvCxnSpPr>
          <p:nvPr/>
        </p:nvCxnSpPr>
        <p:spPr>
          <a:xfrm>
            <a:off x="4890549" y="700445"/>
            <a:ext cx="0" cy="1048811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5" name="Straight Connector 304">
            <a:extLst>
              <a:ext uri="{FF2B5EF4-FFF2-40B4-BE49-F238E27FC236}">
                <a16:creationId xmlns:a16="http://schemas.microsoft.com/office/drawing/2014/main" id="{56A17750-BB76-1B48-A6AB-046881E57C91}"/>
              </a:ext>
            </a:extLst>
          </p:cNvPr>
          <p:cNvCxnSpPr>
            <a:cxnSpLocks/>
          </p:cNvCxnSpPr>
          <p:nvPr/>
        </p:nvCxnSpPr>
        <p:spPr>
          <a:xfrm>
            <a:off x="7838816" y="780078"/>
            <a:ext cx="0" cy="1048811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6" name="Straight Connector 305">
            <a:extLst>
              <a:ext uri="{FF2B5EF4-FFF2-40B4-BE49-F238E27FC236}">
                <a16:creationId xmlns:a16="http://schemas.microsoft.com/office/drawing/2014/main" id="{BBDC1DB5-870D-4746-B568-BE5D9F69F46F}"/>
              </a:ext>
            </a:extLst>
          </p:cNvPr>
          <p:cNvCxnSpPr>
            <a:cxnSpLocks/>
          </p:cNvCxnSpPr>
          <p:nvPr/>
        </p:nvCxnSpPr>
        <p:spPr>
          <a:xfrm>
            <a:off x="765037" y="723218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7" name="Straight Connector 306">
            <a:extLst>
              <a:ext uri="{FF2B5EF4-FFF2-40B4-BE49-F238E27FC236}">
                <a16:creationId xmlns:a16="http://schemas.microsoft.com/office/drawing/2014/main" id="{04E63C96-CC57-F743-ADB6-A91165F18BBA}"/>
              </a:ext>
            </a:extLst>
          </p:cNvPr>
          <p:cNvCxnSpPr>
            <a:cxnSpLocks/>
          </p:cNvCxnSpPr>
          <p:nvPr/>
        </p:nvCxnSpPr>
        <p:spPr>
          <a:xfrm>
            <a:off x="949773" y="717624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8" name="Straight Connector 307">
            <a:extLst>
              <a:ext uri="{FF2B5EF4-FFF2-40B4-BE49-F238E27FC236}">
                <a16:creationId xmlns:a16="http://schemas.microsoft.com/office/drawing/2014/main" id="{40FDCD91-D652-644D-8354-7B104D0D01D5}"/>
              </a:ext>
            </a:extLst>
          </p:cNvPr>
          <p:cNvCxnSpPr>
            <a:cxnSpLocks/>
          </p:cNvCxnSpPr>
          <p:nvPr/>
        </p:nvCxnSpPr>
        <p:spPr>
          <a:xfrm>
            <a:off x="943151" y="1412216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9" name="Straight Connector 308">
            <a:extLst>
              <a:ext uri="{FF2B5EF4-FFF2-40B4-BE49-F238E27FC236}">
                <a16:creationId xmlns:a16="http://schemas.microsoft.com/office/drawing/2014/main" id="{6520EACA-ADFC-1F4C-A3F7-9ADBC98A8551}"/>
              </a:ext>
            </a:extLst>
          </p:cNvPr>
          <p:cNvCxnSpPr>
            <a:cxnSpLocks/>
          </p:cNvCxnSpPr>
          <p:nvPr/>
        </p:nvCxnSpPr>
        <p:spPr>
          <a:xfrm>
            <a:off x="765037" y="1411492"/>
            <a:ext cx="0" cy="360000"/>
          </a:xfrm>
          <a:prstGeom prst="line">
            <a:avLst/>
          </a:prstGeom>
          <a:ln w="635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0" name="TextBox 309">
            <a:extLst>
              <a:ext uri="{FF2B5EF4-FFF2-40B4-BE49-F238E27FC236}">
                <a16:creationId xmlns:a16="http://schemas.microsoft.com/office/drawing/2014/main" id="{C41895BD-D25C-C948-812B-892F87D16BF9}"/>
              </a:ext>
            </a:extLst>
          </p:cNvPr>
          <p:cNvSpPr txBox="1"/>
          <p:nvPr/>
        </p:nvSpPr>
        <p:spPr>
          <a:xfrm>
            <a:off x="409900" y="374834"/>
            <a:ext cx="112802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CHOPPER</a:t>
            </a:r>
          </a:p>
        </p:txBody>
      </p:sp>
      <p:cxnSp>
        <p:nvCxnSpPr>
          <p:cNvPr id="311" name="Straight Connector 310">
            <a:extLst>
              <a:ext uri="{FF2B5EF4-FFF2-40B4-BE49-F238E27FC236}">
                <a16:creationId xmlns:a16="http://schemas.microsoft.com/office/drawing/2014/main" id="{C879EBA4-6A12-F349-9849-9C255CD2F630}"/>
              </a:ext>
            </a:extLst>
          </p:cNvPr>
          <p:cNvCxnSpPr>
            <a:cxnSpLocks/>
          </p:cNvCxnSpPr>
          <p:nvPr/>
        </p:nvCxnSpPr>
        <p:spPr>
          <a:xfrm>
            <a:off x="846017" y="1057501"/>
            <a:ext cx="0" cy="1500403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2" name="TextBox 311">
            <a:extLst>
              <a:ext uri="{FF2B5EF4-FFF2-40B4-BE49-F238E27FC236}">
                <a16:creationId xmlns:a16="http://schemas.microsoft.com/office/drawing/2014/main" id="{08A1FB43-9278-854B-AC0E-3C3DDC823194}"/>
              </a:ext>
            </a:extLst>
          </p:cNvPr>
          <p:cNvSpPr txBox="1"/>
          <p:nvPr/>
        </p:nvSpPr>
        <p:spPr>
          <a:xfrm>
            <a:off x="3224020" y="374834"/>
            <a:ext cx="97157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SELENE 1</a:t>
            </a:r>
          </a:p>
        </p:txBody>
      </p:sp>
      <p:sp>
        <p:nvSpPr>
          <p:cNvPr id="313" name="TextBox 312">
            <a:extLst>
              <a:ext uri="{FF2B5EF4-FFF2-40B4-BE49-F238E27FC236}">
                <a16:creationId xmlns:a16="http://schemas.microsoft.com/office/drawing/2014/main" id="{ADCF0A34-BE09-5743-B489-565D4CE26AC9}"/>
              </a:ext>
            </a:extLst>
          </p:cNvPr>
          <p:cNvSpPr txBox="1"/>
          <p:nvPr/>
        </p:nvSpPr>
        <p:spPr>
          <a:xfrm>
            <a:off x="5669313" y="375112"/>
            <a:ext cx="97157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 charset="0"/>
                <a:ea typeface="Avenir Book" charset="0"/>
                <a:cs typeface="Avenir Book" charset="0"/>
              </a:rPr>
              <a:t>SELENE 2</a:t>
            </a:r>
          </a:p>
        </p:txBody>
      </p:sp>
      <p:cxnSp>
        <p:nvCxnSpPr>
          <p:cNvPr id="314" name="Straight Connector 313">
            <a:extLst>
              <a:ext uri="{FF2B5EF4-FFF2-40B4-BE49-F238E27FC236}">
                <a16:creationId xmlns:a16="http://schemas.microsoft.com/office/drawing/2014/main" id="{4EE2C7B6-7675-B544-B807-6CE59D5C3C5E}"/>
              </a:ext>
            </a:extLst>
          </p:cNvPr>
          <p:cNvCxnSpPr>
            <a:cxnSpLocks/>
          </p:cNvCxnSpPr>
          <p:nvPr/>
        </p:nvCxnSpPr>
        <p:spPr>
          <a:xfrm>
            <a:off x="10090112" y="966060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5" name="Straight Connector 314">
            <a:extLst>
              <a:ext uri="{FF2B5EF4-FFF2-40B4-BE49-F238E27FC236}">
                <a16:creationId xmlns:a16="http://schemas.microsoft.com/office/drawing/2014/main" id="{798E358F-6DB6-A64A-8DB5-0E8DECBB16EA}"/>
              </a:ext>
            </a:extLst>
          </p:cNvPr>
          <p:cNvCxnSpPr/>
          <p:nvPr/>
        </p:nvCxnSpPr>
        <p:spPr>
          <a:xfrm>
            <a:off x="10090112" y="1435259"/>
            <a:ext cx="0" cy="360000"/>
          </a:xfrm>
          <a:prstGeom prst="line">
            <a:avLst/>
          </a:prstGeom>
          <a:ln w="63500">
            <a:solidFill>
              <a:schemeClr val="accent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6" name="Straight Arrow Connector 315">
            <a:extLst>
              <a:ext uri="{FF2B5EF4-FFF2-40B4-BE49-F238E27FC236}">
                <a16:creationId xmlns:a16="http://schemas.microsoft.com/office/drawing/2014/main" id="{1DB6CE39-C005-0D4F-8971-79D0A4D3E5C7}"/>
              </a:ext>
            </a:extLst>
          </p:cNvPr>
          <p:cNvCxnSpPr>
            <a:cxnSpLocks/>
          </p:cNvCxnSpPr>
          <p:nvPr/>
        </p:nvCxnSpPr>
        <p:spPr>
          <a:xfrm flipV="1">
            <a:off x="8505346" y="1343052"/>
            <a:ext cx="2169721" cy="27518"/>
          </a:xfrm>
          <a:prstGeom prst="straightConnector1">
            <a:avLst/>
          </a:prstGeom>
          <a:ln w="28575"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7" name="Straight Arrow Connector 316">
            <a:extLst>
              <a:ext uri="{FF2B5EF4-FFF2-40B4-BE49-F238E27FC236}">
                <a16:creationId xmlns:a16="http://schemas.microsoft.com/office/drawing/2014/main" id="{BC6CB312-4908-7447-BA67-7A41E222E908}"/>
              </a:ext>
            </a:extLst>
          </p:cNvPr>
          <p:cNvCxnSpPr>
            <a:cxnSpLocks/>
          </p:cNvCxnSpPr>
          <p:nvPr/>
        </p:nvCxnSpPr>
        <p:spPr>
          <a:xfrm flipV="1">
            <a:off x="7820531" y="1388035"/>
            <a:ext cx="660129" cy="10781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8" name="Straight Arrow Connector 317">
            <a:extLst>
              <a:ext uri="{FF2B5EF4-FFF2-40B4-BE49-F238E27FC236}">
                <a16:creationId xmlns:a16="http://schemas.microsoft.com/office/drawing/2014/main" id="{B0055BD0-F575-7041-A656-1D6B0E6C3299}"/>
              </a:ext>
            </a:extLst>
          </p:cNvPr>
          <p:cNvCxnSpPr>
            <a:cxnSpLocks/>
          </p:cNvCxnSpPr>
          <p:nvPr/>
        </p:nvCxnSpPr>
        <p:spPr>
          <a:xfrm flipV="1">
            <a:off x="7820531" y="1429069"/>
            <a:ext cx="660129" cy="10781"/>
          </a:xfrm>
          <a:prstGeom prst="straightConnector1">
            <a:avLst/>
          </a:prstGeom>
          <a:ln w="28575">
            <a:solidFill>
              <a:srgbClr val="FF0000"/>
            </a:solidFill>
            <a:prstDash val="solid"/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9" name="Straight Connector 318">
            <a:extLst>
              <a:ext uri="{FF2B5EF4-FFF2-40B4-BE49-F238E27FC236}">
                <a16:creationId xmlns:a16="http://schemas.microsoft.com/office/drawing/2014/main" id="{ED5B3E47-A9F9-3744-9529-D3418BAE63BA}"/>
              </a:ext>
            </a:extLst>
          </p:cNvPr>
          <p:cNvCxnSpPr>
            <a:cxnSpLocks/>
          </p:cNvCxnSpPr>
          <p:nvPr/>
        </p:nvCxnSpPr>
        <p:spPr>
          <a:xfrm>
            <a:off x="8505346" y="1218251"/>
            <a:ext cx="0" cy="360000"/>
          </a:xfrm>
          <a:prstGeom prst="line">
            <a:avLst/>
          </a:prstGeom>
          <a:ln w="63500">
            <a:solidFill>
              <a:schemeClr val="accent6">
                <a:alpha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0" name="Straight Arrow Connector 319">
            <a:extLst>
              <a:ext uri="{FF2B5EF4-FFF2-40B4-BE49-F238E27FC236}">
                <a16:creationId xmlns:a16="http://schemas.microsoft.com/office/drawing/2014/main" id="{4DFFFE20-3607-9940-9847-B9DD1C99942B}"/>
              </a:ext>
            </a:extLst>
          </p:cNvPr>
          <p:cNvCxnSpPr>
            <a:cxnSpLocks/>
            <a:endCxn id="4" idx="4"/>
          </p:cNvCxnSpPr>
          <p:nvPr/>
        </p:nvCxnSpPr>
        <p:spPr>
          <a:xfrm flipV="1">
            <a:off x="7641596" y="2116417"/>
            <a:ext cx="836960" cy="764068"/>
          </a:xfrm>
          <a:prstGeom prst="straightConnector1">
            <a:avLst/>
          </a:prstGeom>
          <a:ln>
            <a:solidFill>
              <a:schemeClr val="tx1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880655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Picture 18">
            <a:extLst>
              <a:ext uri="{FF2B5EF4-FFF2-40B4-BE49-F238E27FC236}">
                <a16:creationId xmlns:a16="http://schemas.microsoft.com/office/drawing/2014/main" id="{EBF297EA-92A0-B744-9836-BB693A1DBE8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98457" y="3384350"/>
            <a:ext cx="4335476" cy="3391246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0CE949D1-77C2-9F49-A799-1BC27B682A4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980776" y="3331316"/>
            <a:ext cx="4492625" cy="3514170"/>
          </a:xfrm>
          <a:prstGeom prst="rect">
            <a:avLst/>
          </a:prstGeom>
        </p:spPr>
      </p:pic>
      <p:sp>
        <p:nvSpPr>
          <p:cNvPr id="21" name="Rettangolo 47">
            <a:extLst>
              <a:ext uri="{FF2B5EF4-FFF2-40B4-BE49-F238E27FC236}">
                <a16:creationId xmlns:a16="http://schemas.microsoft.com/office/drawing/2014/main" id="{68B5BB14-640F-E14F-9245-17E8A9CCBF47}"/>
              </a:ext>
            </a:extLst>
          </p:cNvPr>
          <p:cNvSpPr/>
          <p:nvPr/>
        </p:nvSpPr>
        <p:spPr>
          <a:xfrm>
            <a:off x="1267619" y="3893794"/>
            <a:ext cx="16033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transmitted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2" name="Rettangolo 47">
            <a:extLst>
              <a:ext uri="{FF2B5EF4-FFF2-40B4-BE49-F238E27FC236}">
                <a16:creationId xmlns:a16="http://schemas.microsoft.com/office/drawing/2014/main" id="{5DD81583-D2FB-A34B-BF9A-34F57264E606}"/>
              </a:ext>
            </a:extLst>
          </p:cNvPr>
          <p:cNvSpPr/>
          <p:nvPr/>
        </p:nvSpPr>
        <p:spPr>
          <a:xfrm>
            <a:off x="5492315" y="3902030"/>
            <a:ext cx="133241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blocked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0CE58602-F782-D04C-99D5-91ADF346BE5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75020" y="-43357"/>
            <a:ext cx="6579157" cy="3982925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BB5AAE3E-2942-FE41-9791-E23E7720A75F}"/>
              </a:ext>
            </a:extLst>
          </p:cNvPr>
          <p:cNvSpPr/>
          <p:nvPr/>
        </p:nvSpPr>
        <p:spPr>
          <a:xfrm>
            <a:off x="8507998" y="405074"/>
            <a:ext cx="112812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Y-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Projection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5EAADEB5-C632-A34E-A2B1-39E77852D7CB}"/>
              </a:ext>
            </a:extLst>
          </p:cNvPr>
          <p:cNvCxnSpPr>
            <a:cxnSpLocks/>
          </p:cNvCxnSpPr>
          <p:nvPr/>
        </p:nvCxnSpPr>
        <p:spPr>
          <a:xfrm flipV="1">
            <a:off x="6736080" y="2072640"/>
            <a:ext cx="3909060" cy="3383280"/>
          </a:xfrm>
          <a:prstGeom prst="straightConnector1">
            <a:avLst/>
          </a:prstGeom>
          <a:ln w="25400">
            <a:solidFill>
              <a:schemeClr val="tx1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96C7A092-9666-3D47-ACEF-02D4D9361710}"/>
              </a:ext>
            </a:extLst>
          </p:cNvPr>
          <p:cNvCxnSpPr>
            <a:cxnSpLocks/>
          </p:cNvCxnSpPr>
          <p:nvPr/>
        </p:nvCxnSpPr>
        <p:spPr>
          <a:xfrm flipV="1">
            <a:off x="2646144" y="558962"/>
            <a:ext cx="7922816" cy="4882788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1" name="Picture 30">
            <a:extLst>
              <a:ext uri="{FF2B5EF4-FFF2-40B4-BE49-F238E27FC236}">
                <a16:creationId xmlns:a16="http://schemas.microsoft.com/office/drawing/2014/main" id="{AAF73668-E916-C341-89A8-7AF8451071C3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982216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Picture 18">
            <a:extLst>
              <a:ext uri="{FF2B5EF4-FFF2-40B4-BE49-F238E27FC236}">
                <a16:creationId xmlns:a16="http://schemas.microsoft.com/office/drawing/2014/main" id="{EBF297EA-92A0-B744-9836-BB693A1DBE8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98457" y="3384350"/>
            <a:ext cx="4335476" cy="3391246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0CE949D1-77C2-9F49-A799-1BC27B682A4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980776" y="3331316"/>
            <a:ext cx="4492625" cy="3514170"/>
          </a:xfrm>
          <a:prstGeom prst="rect">
            <a:avLst/>
          </a:prstGeom>
        </p:spPr>
      </p:pic>
      <p:sp>
        <p:nvSpPr>
          <p:cNvPr id="21" name="Rettangolo 47">
            <a:extLst>
              <a:ext uri="{FF2B5EF4-FFF2-40B4-BE49-F238E27FC236}">
                <a16:creationId xmlns:a16="http://schemas.microsoft.com/office/drawing/2014/main" id="{68B5BB14-640F-E14F-9245-17E8A9CCBF47}"/>
              </a:ext>
            </a:extLst>
          </p:cNvPr>
          <p:cNvSpPr/>
          <p:nvPr/>
        </p:nvSpPr>
        <p:spPr>
          <a:xfrm>
            <a:off x="1267619" y="3893794"/>
            <a:ext cx="16033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transmitted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2" name="Rettangolo 47">
            <a:extLst>
              <a:ext uri="{FF2B5EF4-FFF2-40B4-BE49-F238E27FC236}">
                <a16:creationId xmlns:a16="http://schemas.microsoft.com/office/drawing/2014/main" id="{5DD81583-D2FB-A34B-BF9A-34F57264E606}"/>
              </a:ext>
            </a:extLst>
          </p:cNvPr>
          <p:cNvSpPr/>
          <p:nvPr/>
        </p:nvSpPr>
        <p:spPr>
          <a:xfrm>
            <a:off x="5492315" y="3902030"/>
            <a:ext cx="133241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blocked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0CE58602-F782-D04C-99D5-91ADF346BE5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75020" y="-43357"/>
            <a:ext cx="6579157" cy="3982925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BB5AAE3E-2942-FE41-9791-E23E7720A75F}"/>
              </a:ext>
            </a:extLst>
          </p:cNvPr>
          <p:cNvSpPr/>
          <p:nvPr/>
        </p:nvSpPr>
        <p:spPr>
          <a:xfrm>
            <a:off x="8507998" y="405074"/>
            <a:ext cx="112812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Y-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Projection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5EAADEB5-C632-A34E-A2B1-39E77852D7CB}"/>
              </a:ext>
            </a:extLst>
          </p:cNvPr>
          <p:cNvCxnSpPr>
            <a:cxnSpLocks/>
          </p:cNvCxnSpPr>
          <p:nvPr/>
        </p:nvCxnSpPr>
        <p:spPr>
          <a:xfrm flipV="1">
            <a:off x="6736080" y="2072640"/>
            <a:ext cx="3909060" cy="3383280"/>
          </a:xfrm>
          <a:prstGeom prst="straightConnector1">
            <a:avLst/>
          </a:prstGeom>
          <a:ln w="25400">
            <a:solidFill>
              <a:schemeClr val="tx1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96C7A092-9666-3D47-ACEF-02D4D9361710}"/>
              </a:ext>
            </a:extLst>
          </p:cNvPr>
          <p:cNvCxnSpPr>
            <a:cxnSpLocks/>
          </p:cNvCxnSpPr>
          <p:nvPr/>
        </p:nvCxnSpPr>
        <p:spPr>
          <a:xfrm flipV="1">
            <a:off x="2646144" y="558962"/>
            <a:ext cx="7922816" cy="4882788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5" name="Picture 24">
            <a:extLst>
              <a:ext uri="{FF2B5EF4-FFF2-40B4-BE49-F238E27FC236}">
                <a16:creationId xmlns:a16="http://schemas.microsoft.com/office/drawing/2014/main" id="{40F14273-C96C-DF44-8CF4-4635AD99A66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259379" y="332348"/>
            <a:ext cx="2222769" cy="2550760"/>
          </a:xfrm>
          <a:prstGeom prst="rect">
            <a:avLst/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3E004C05-BDCA-2D4D-9707-36F950C906D6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2607057" y="729700"/>
            <a:ext cx="2252846" cy="1797770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98963BE6-55E3-434E-B9AE-EF5D739D9F8A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4642885" y="783177"/>
            <a:ext cx="2268974" cy="1690817"/>
          </a:xfrm>
          <a:prstGeom prst="rect">
            <a:avLst/>
          </a:prstGeom>
        </p:spPr>
      </p:pic>
      <p:cxnSp>
        <p:nvCxnSpPr>
          <p:cNvPr id="28" name="Connettore 2 30">
            <a:extLst>
              <a:ext uri="{FF2B5EF4-FFF2-40B4-BE49-F238E27FC236}">
                <a16:creationId xmlns:a16="http://schemas.microsoft.com/office/drawing/2014/main" id="{3229BE57-5870-9743-BF0C-876EA4631AF9}"/>
              </a:ext>
            </a:extLst>
          </p:cNvPr>
          <p:cNvCxnSpPr>
            <a:cxnSpLocks/>
          </p:cNvCxnSpPr>
          <p:nvPr/>
        </p:nvCxnSpPr>
        <p:spPr>
          <a:xfrm>
            <a:off x="2531480" y="1929734"/>
            <a:ext cx="442863" cy="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Connettore 2 30">
            <a:extLst>
              <a:ext uri="{FF2B5EF4-FFF2-40B4-BE49-F238E27FC236}">
                <a16:creationId xmlns:a16="http://schemas.microsoft.com/office/drawing/2014/main" id="{C7D3C5EB-2511-5547-9FB9-44CA4BAE4AE2}"/>
              </a:ext>
            </a:extLst>
          </p:cNvPr>
          <p:cNvCxnSpPr>
            <a:cxnSpLocks/>
          </p:cNvCxnSpPr>
          <p:nvPr/>
        </p:nvCxnSpPr>
        <p:spPr>
          <a:xfrm>
            <a:off x="4546601" y="1923379"/>
            <a:ext cx="442863" cy="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Rettangolo 47">
            <a:extLst>
              <a:ext uri="{FF2B5EF4-FFF2-40B4-BE49-F238E27FC236}">
                <a16:creationId xmlns:a16="http://schemas.microsoft.com/office/drawing/2014/main" id="{DD6B79A0-747E-9343-8103-E09196F6BA1C}"/>
              </a:ext>
            </a:extLst>
          </p:cNvPr>
          <p:cNvSpPr/>
          <p:nvPr/>
        </p:nvSpPr>
        <p:spPr>
          <a:xfrm>
            <a:off x="613870" y="144503"/>
            <a:ext cx="1659430" cy="338554"/>
          </a:xfrm>
          <a:prstGeom prst="rect">
            <a:avLst/>
          </a:prstGeom>
          <a:solidFill>
            <a:schemeClr val="bg1">
              <a:alpha val="71000"/>
            </a:schemeClr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b="1" dirty="0">
                <a:latin typeface="Avenir Book" charset="0"/>
                <a:ea typeface="Avenir Book" charset="0"/>
                <a:cs typeface="Avenir Book" charset="0"/>
              </a:rPr>
              <a:t>1mm Al </a:t>
            </a:r>
            <a:r>
              <a:rPr lang="it-IT" sz="1600" b="1" dirty="0" err="1">
                <a:latin typeface="Avenir Book" charset="0"/>
                <a:ea typeface="Avenir Book" charset="0"/>
                <a:cs typeface="Avenir Book" charset="0"/>
              </a:rPr>
              <a:t>window</a:t>
            </a:r>
            <a:endParaRPr lang="it-IT" sz="1600" b="1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2" name="Rettangolo 47">
            <a:extLst>
              <a:ext uri="{FF2B5EF4-FFF2-40B4-BE49-F238E27FC236}">
                <a16:creationId xmlns:a16="http://schemas.microsoft.com/office/drawing/2014/main" id="{D0DDBE43-D2FB-BB4F-9E60-3B465A23FECD}"/>
              </a:ext>
            </a:extLst>
          </p:cNvPr>
          <p:cNvSpPr/>
          <p:nvPr/>
        </p:nvSpPr>
        <p:spPr>
          <a:xfrm>
            <a:off x="5132804" y="149826"/>
            <a:ext cx="1289135" cy="338554"/>
          </a:xfrm>
          <a:prstGeom prst="rect">
            <a:avLst/>
          </a:prstGeom>
          <a:solidFill>
            <a:schemeClr val="bg1">
              <a:alpha val="71000"/>
            </a:schemeClr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b="1" dirty="0">
                <a:latin typeface="Avenir Book" charset="0"/>
                <a:ea typeface="Avenir Book" charset="0"/>
                <a:cs typeface="Avenir Book" charset="0"/>
              </a:rPr>
              <a:t>50um Al </a:t>
            </a:r>
            <a:r>
              <a:rPr lang="it-IT" sz="1600" b="1" dirty="0" err="1">
                <a:latin typeface="Avenir Book" charset="0"/>
                <a:ea typeface="Avenir Book" charset="0"/>
                <a:cs typeface="Avenir Book" charset="0"/>
              </a:rPr>
              <a:t>foil</a:t>
            </a:r>
            <a:endParaRPr lang="it-IT" sz="1600" b="1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3" name="Slide Number Placeholder 2">
            <a:extLst>
              <a:ext uri="{FF2B5EF4-FFF2-40B4-BE49-F238E27FC236}">
                <a16:creationId xmlns:a16="http://schemas.microsoft.com/office/drawing/2014/main" id="{B7F7CC4A-4ACD-4141-93B2-42A7ED1D85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231571" y="-89551"/>
            <a:ext cx="2743200" cy="365125"/>
          </a:xfrm>
        </p:spPr>
        <p:txBody>
          <a:bodyPr/>
          <a:lstStyle/>
          <a:p>
            <a:fld id="{53D8F393-8C22-4707-B9B8-62FC7D423549}" type="slidenum">
              <a:rPr lang="it-IT" smtClean="0"/>
              <a:t>27</a:t>
            </a:fld>
            <a:endParaRPr lang="it-IT"/>
          </a:p>
        </p:txBody>
      </p: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id="{416D7A32-7E38-5842-9FC1-F76554DED8EA}"/>
              </a:ext>
            </a:extLst>
          </p:cNvPr>
          <p:cNvCxnSpPr>
            <a:cxnSpLocks/>
          </p:cNvCxnSpPr>
          <p:nvPr/>
        </p:nvCxnSpPr>
        <p:spPr>
          <a:xfrm flipV="1">
            <a:off x="5959315" y="492585"/>
            <a:ext cx="4609645" cy="1204206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8D480414-0BB9-004C-AF2C-538E63C12A91}"/>
              </a:ext>
            </a:extLst>
          </p:cNvPr>
          <p:cNvCxnSpPr>
            <a:cxnSpLocks/>
          </p:cNvCxnSpPr>
          <p:nvPr/>
        </p:nvCxnSpPr>
        <p:spPr>
          <a:xfrm flipV="1">
            <a:off x="1769275" y="431647"/>
            <a:ext cx="8799685" cy="1491732"/>
          </a:xfrm>
          <a:prstGeom prst="straightConnector1">
            <a:avLst/>
          </a:prstGeom>
          <a:ln w="25400">
            <a:solidFill>
              <a:srgbClr val="0B24FB"/>
            </a:solidFill>
            <a:headEnd type="non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6" name="Picture 35">
            <a:extLst>
              <a:ext uri="{FF2B5EF4-FFF2-40B4-BE49-F238E27FC236}">
                <a16:creationId xmlns:a16="http://schemas.microsoft.com/office/drawing/2014/main" id="{BFD9F72C-9C11-9C4E-9316-6B8C58B27456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963369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0CE58602-F782-D04C-99D5-91ADF346BE5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75020" y="-43357"/>
            <a:ext cx="6579157" cy="3982925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BB5AAE3E-2942-FE41-9791-E23E7720A75F}"/>
              </a:ext>
            </a:extLst>
          </p:cNvPr>
          <p:cNvSpPr/>
          <p:nvPr/>
        </p:nvSpPr>
        <p:spPr>
          <a:xfrm>
            <a:off x="8507998" y="405074"/>
            <a:ext cx="112812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Y-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Projection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78" name="Rectangle 83">
            <a:extLst>
              <a:ext uri="{FF2B5EF4-FFF2-40B4-BE49-F238E27FC236}">
                <a16:creationId xmlns:a16="http://schemas.microsoft.com/office/drawing/2014/main" id="{6AA257AD-263B-1047-9FA8-CB3E3C9C05FA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9028" y="2499030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 3⋅10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-5</a:t>
            </a:r>
          </a:p>
        </p:txBody>
      </p:sp>
      <p:cxnSp>
        <p:nvCxnSpPr>
          <p:cNvPr id="179" name="Straight Arrow Connector 178">
            <a:extLst>
              <a:ext uri="{FF2B5EF4-FFF2-40B4-BE49-F238E27FC236}">
                <a16:creationId xmlns:a16="http://schemas.microsoft.com/office/drawing/2014/main" id="{9601111C-F372-E747-B9CB-9FB40771590C}"/>
              </a:ext>
            </a:extLst>
          </p:cNvPr>
          <p:cNvCxnSpPr>
            <a:cxnSpLocks/>
          </p:cNvCxnSpPr>
          <p:nvPr/>
        </p:nvCxnSpPr>
        <p:spPr>
          <a:xfrm>
            <a:off x="6446520" y="2697480"/>
            <a:ext cx="4107180" cy="0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2" name="Straight Arrow Connector 181">
            <a:extLst>
              <a:ext uri="{FF2B5EF4-FFF2-40B4-BE49-F238E27FC236}">
                <a16:creationId xmlns:a16="http://schemas.microsoft.com/office/drawing/2014/main" id="{111993DB-87FF-BD49-A8AF-C0D469CD0D02}"/>
              </a:ext>
            </a:extLst>
          </p:cNvPr>
          <p:cNvCxnSpPr>
            <a:cxnSpLocks/>
          </p:cNvCxnSpPr>
          <p:nvPr/>
        </p:nvCxnSpPr>
        <p:spPr>
          <a:xfrm>
            <a:off x="6339840" y="2423160"/>
            <a:ext cx="4213860" cy="0"/>
          </a:xfrm>
          <a:prstGeom prst="straightConnector1">
            <a:avLst/>
          </a:prstGeom>
          <a:ln w="25400">
            <a:solidFill>
              <a:srgbClr val="0B24FB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3" name="Rectangle 83">
            <a:extLst>
              <a:ext uri="{FF2B5EF4-FFF2-40B4-BE49-F238E27FC236}">
                <a16:creationId xmlns:a16="http://schemas.microsoft.com/office/drawing/2014/main" id="{4E4E8D24-54FC-D44C-A86D-0FD996FE8732}"/>
              </a:ext>
            </a:extLst>
          </p:cNvPr>
          <p:cNvSpPr>
            <a:spLocks noChangeArrowheads="1"/>
          </p:cNvSpPr>
          <p:nvPr/>
        </p:nvSpPr>
        <p:spPr bwMode="auto">
          <a:xfrm>
            <a:off x="5593344" y="2236709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0B24FB"/>
                </a:solidFill>
                <a:latin typeface="Avenir Book"/>
                <a:cs typeface="Avenir Book"/>
              </a:rPr>
              <a:t>~ 10</a:t>
            </a:r>
            <a:r>
              <a:rPr lang="en-US" b="1" baseline="30000" dirty="0">
                <a:solidFill>
                  <a:srgbClr val="0B24FB"/>
                </a:solidFill>
                <a:latin typeface="Avenir Book"/>
                <a:cs typeface="Avenir Book"/>
              </a:rPr>
              <a:t>-4</a:t>
            </a:r>
          </a:p>
        </p:txBody>
      </p:sp>
      <p:cxnSp>
        <p:nvCxnSpPr>
          <p:cNvPr id="184" name="Straight Arrow Connector 183">
            <a:extLst>
              <a:ext uri="{FF2B5EF4-FFF2-40B4-BE49-F238E27FC236}">
                <a16:creationId xmlns:a16="http://schemas.microsoft.com/office/drawing/2014/main" id="{E0D7A156-B5A7-CA45-89DD-45A98F6717E2}"/>
              </a:ext>
            </a:extLst>
          </p:cNvPr>
          <p:cNvCxnSpPr>
            <a:cxnSpLocks/>
          </p:cNvCxnSpPr>
          <p:nvPr/>
        </p:nvCxnSpPr>
        <p:spPr>
          <a:xfrm>
            <a:off x="6454408" y="2788920"/>
            <a:ext cx="4107180" cy="0"/>
          </a:xfrm>
          <a:prstGeom prst="straightConnector1">
            <a:avLst/>
          </a:prstGeom>
          <a:ln w="25400">
            <a:solidFill>
              <a:schemeClr val="tx1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83">
            <a:extLst>
              <a:ext uri="{FF2B5EF4-FFF2-40B4-BE49-F238E27FC236}">
                <a16:creationId xmlns:a16="http://schemas.microsoft.com/office/drawing/2014/main" id="{1223A930-B618-124C-BCCA-4E47463B31B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9028" y="2730870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latin typeface="Avenir Book"/>
                <a:cs typeface="Avenir Book"/>
              </a:rPr>
              <a:t>~ 2⋅10</a:t>
            </a:r>
            <a:r>
              <a:rPr lang="en-US" b="1" baseline="30000" dirty="0">
                <a:latin typeface="Avenir Book"/>
                <a:cs typeface="Avenir Book"/>
              </a:rPr>
              <a:t>-5</a:t>
            </a:r>
          </a:p>
        </p:txBody>
      </p:sp>
      <p:sp>
        <p:nvSpPr>
          <p:cNvPr id="186" name="Rettangolo 47">
            <a:extLst>
              <a:ext uri="{FF2B5EF4-FFF2-40B4-BE49-F238E27FC236}">
                <a16:creationId xmlns:a16="http://schemas.microsoft.com/office/drawing/2014/main" id="{D57EDCF3-095F-F64B-8B93-F47C3D621606}"/>
              </a:ext>
            </a:extLst>
          </p:cNvPr>
          <p:cNvSpPr/>
          <p:nvPr/>
        </p:nvSpPr>
        <p:spPr>
          <a:xfrm>
            <a:off x="3376153" y="2291848"/>
            <a:ext cx="125547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solidFill>
                  <a:srgbClr val="0B24FB"/>
                </a:solidFill>
                <a:latin typeface="Avenir Book" charset="0"/>
                <a:ea typeface="Avenir Book" charset="0"/>
                <a:cs typeface="Avenir Book" charset="0"/>
              </a:rPr>
              <a:t>1mm </a:t>
            </a:r>
            <a:r>
              <a:rPr lang="it-IT" sz="1400" dirty="0" err="1">
                <a:solidFill>
                  <a:srgbClr val="0B24FB"/>
                </a:solidFill>
                <a:latin typeface="Avenir Book" charset="0"/>
                <a:ea typeface="Avenir Book" charset="0"/>
                <a:cs typeface="Avenir Book" charset="0"/>
              </a:rPr>
              <a:t>window</a:t>
            </a:r>
            <a:endParaRPr lang="it-IT" sz="1400" dirty="0">
              <a:solidFill>
                <a:srgbClr val="0B24FB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87" name="Rettangolo 47">
            <a:extLst>
              <a:ext uri="{FF2B5EF4-FFF2-40B4-BE49-F238E27FC236}">
                <a16:creationId xmlns:a16="http://schemas.microsoft.com/office/drawing/2014/main" id="{19943E14-1FE5-5548-BBED-2E4F383F3B6C}"/>
              </a:ext>
            </a:extLst>
          </p:cNvPr>
          <p:cNvSpPr/>
          <p:nvPr/>
        </p:nvSpPr>
        <p:spPr>
          <a:xfrm>
            <a:off x="3394440" y="2544827"/>
            <a:ext cx="114326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Foil</a:t>
            </a:r>
            <a:r>
              <a:rPr lang="it-IT" sz="14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window</a:t>
            </a:r>
            <a:endParaRPr lang="it-IT" sz="14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88" name="Rettangolo 47">
            <a:extLst>
              <a:ext uri="{FF2B5EF4-FFF2-40B4-BE49-F238E27FC236}">
                <a16:creationId xmlns:a16="http://schemas.microsoft.com/office/drawing/2014/main" id="{D18ACF0F-BD7E-334C-B51E-63D0D514AF49}"/>
              </a:ext>
            </a:extLst>
          </p:cNvPr>
          <p:cNvSpPr/>
          <p:nvPr/>
        </p:nvSpPr>
        <p:spPr>
          <a:xfrm>
            <a:off x="3387047" y="2779223"/>
            <a:ext cx="204094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Instrument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background</a:t>
            </a:r>
          </a:p>
        </p:txBody>
      </p:sp>
      <p:pic>
        <p:nvPicPr>
          <p:cNvPr id="189" name="Picture 188">
            <a:extLst>
              <a:ext uri="{FF2B5EF4-FFF2-40B4-BE49-F238E27FC236}">
                <a16:creationId xmlns:a16="http://schemas.microsoft.com/office/drawing/2014/main" id="{AD3C3904-A9E2-7B43-8D2F-88031BD9ED22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467444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0CE58602-F782-D04C-99D5-91ADF346BE5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75020" y="-43357"/>
            <a:ext cx="6579157" cy="3982925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BB5AAE3E-2942-FE41-9791-E23E7720A75F}"/>
              </a:ext>
            </a:extLst>
          </p:cNvPr>
          <p:cNvSpPr/>
          <p:nvPr/>
        </p:nvSpPr>
        <p:spPr>
          <a:xfrm>
            <a:off x="8507998" y="405074"/>
            <a:ext cx="112812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Y-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Projection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A7B2DC94-6965-784D-9D6A-A10FAF18106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98083" y="-94829"/>
            <a:ext cx="4664626" cy="3648711"/>
          </a:xfrm>
          <a:prstGeom prst="rect">
            <a:avLst/>
          </a:prstGeom>
        </p:spPr>
      </p:pic>
      <p:sp>
        <p:nvSpPr>
          <p:cNvPr id="26" name="Rettangolo 47">
            <a:extLst>
              <a:ext uri="{FF2B5EF4-FFF2-40B4-BE49-F238E27FC236}">
                <a16:creationId xmlns:a16="http://schemas.microsoft.com/office/drawing/2014/main" id="{A38A0035-7223-6D44-8DCA-092759897841}"/>
              </a:ext>
            </a:extLst>
          </p:cNvPr>
          <p:cNvSpPr/>
          <p:nvPr/>
        </p:nvSpPr>
        <p:spPr>
          <a:xfrm>
            <a:off x="2111588" y="350818"/>
            <a:ext cx="2233304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b="1" dirty="0">
                <a:latin typeface="Avenir Book" charset="0"/>
                <a:ea typeface="Avenir Book" charset="0"/>
                <a:cs typeface="Avenir Book" charset="0"/>
              </a:rPr>
              <a:t>CRISP (ISIS) </a:t>
            </a:r>
            <a:r>
              <a:rPr lang="it-IT" sz="1400" b="1" dirty="0" err="1">
                <a:latin typeface="Avenir Book" charset="0"/>
                <a:ea typeface="Avenir Book" charset="0"/>
                <a:cs typeface="Avenir Book" charset="0"/>
              </a:rPr>
              <a:t>demonstrator</a:t>
            </a:r>
            <a:endParaRPr lang="it-IT" sz="1400" b="1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400" b="1" dirty="0">
                <a:latin typeface="Avenir Book" charset="0"/>
                <a:ea typeface="Avenir Book" charset="0"/>
                <a:cs typeface="Avenir Book" charset="0"/>
              </a:rPr>
              <a:t>4.4um 10B4C</a:t>
            </a:r>
          </a:p>
        </p:txBody>
      </p:sp>
      <p:sp>
        <p:nvSpPr>
          <p:cNvPr id="39" name="Rettangolo 47">
            <a:extLst>
              <a:ext uri="{FF2B5EF4-FFF2-40B4-BE49-F238E27FC236}">
                <a16:creationId xmlns:a16="http://schemas.microsoft.com/office/drawing/2014/main" id="{126CDF3A-0983-924E-8011-1A72CCC912B8}"/>
              </a:ext>
            </a:extLst>
          </p:cNvPr>
          <p:cNvSpPr/>
          <p:nvPr/>
        </p:nvSpPr>
        <p:spPr>
          <a:xfrm>
            <a:off x="7246632" y="1140144"/>
            <a:ext cx="224452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b="1" dirty="0">
                <a:latin typeface="Avenir Book" charset="0"/>
                <a:ea typeface="Avenir Book" charset="0"/>
                <a:cs typeface="Avenir Book" charset="0"/>
              </a:rPr>
              <a:t>AMOR (PSI) </a:t>
            </a:r>
            <a:r>
              <a:rPr lang="it-IT" sz="1400" b="1" dirty="0" err="1">
                <a:latin typeface="Avenir Book" charset="0"/>
                <a:ea typeface="Avenir Book" charset="0"/>
                <a:cs typeface="Avenir Book" charset="0"/>
              </a:rPr>
              <a:t>demonstrator</a:t>
            </a:r>
            <a:endParaRPr lang="it-IT" sz="1400" b="1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400" b="1" dirty="0">
                <a:latin typeface="Avenir Book" charset="0"/>
                <a:ea typeface="Avenir Book" charset="0"/>
                <a:cs typeface="Avenir Book" charset="0"/>
              </a:rPr>
              <a:t>8um 10B4C</a:t>
            </a:r>
          </a:p>
        </p:txBody>
      </p:sp>
      <p:sp>
        <p:nvSpPr>
          <p:cNvPr id="40" name="Rectangle 83">
            <a:extLst>
              <a:ext uri="{FF2B5EF4-FFF2-40B4-BE49-F238E27FC236}">
                <a16:creationId xmlns:a16="http://schemas.microsoft.com/office/drawing/2014/main" id="{D213C380-6E99-F345-BE19-D3770AADE65E}"/>
              </a:ext>
            </a:extLst>
          </p:cNvPr>
          <p:cNvSpPr>
            <a:spLocks noChangeArrowheads="1"/>
          </p:cNvSpPr>
          <p:nvPr/>
        </p:nvSpPr>
        <p:spPr bwMode="auto">
          <a:xfrm>
            <a:off x="695670" y="4719295"/>
            <a:ext cx="139613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100 neutrons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41" name="Group 40">
            <a:extLst>
              <a:ext uri="{FF2B5EF4-FFF2-40B4-BE49-F238E27FC236}">
                <a16:creationId xmlns:a16="http://schemas.microsoft.com/office/drawing/2014/main" id="{CF0B15CB-B217-414B-AC74-191F2D551F34}"/>
              </a:ext>
            </a:extLst>
          </p:cNvPr>
          <p:cNvGrpSpPr/>
          <p:nvPr/>
        </p:nvGrpSpPr>
        <p:grpSpPr>
          <a:xfrm rot="20392131">
            <a:off x="1810860" y="5341525"/>
            <a:ext cx="2730765" cy="451824"/>
            <a:chOff x="2850515" y="2977176"/>
            <a:chExt cx="2730765" cy="451824"/>
          </a:xfrm>
        </p:grpSpPr>
        <p:sp>
          <p:nvSpPr>
            <p:cNvPr id="42" name="Rectangle 41">
              <a:extLst>
                <a:ext uri="{FF2B5EF4-FFF2-40B4-BE49-F238E27FC236}">
                  <a16:creationId xmlns:a16="http://schemas.microsoft.com/office/drawing/2014/main" id="{0D97C343-F42C-394B-90C3-AD54D7A4DA65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8BE60364-87CD-8040-94F4-0D59DF470CB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>
              <a:extLst>
                <a:ext uri="{FF2B5EF4-FFF2-40B4-BE49-F238E27FC236}">
                  <a16:creationId xmlns:a16="http://schemas.microsoft.com/office/drawing/2014/main" id="{B5024B12-55AA-5C4F-BE9F-764845596DC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AA759E3E-DDF1-C548-A956-E9629FB116B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>
              <a:extLst>
                <a:ext uri="{FF2B5EF4-FFF2-40B4-BE49-F238E27FC236}">
                  <a16:creationId xmlns:a16="http://schemas.microsoft.com/office/drawing/2014/main" id="{347A67D4-67F6-3B40-AD47-4436578FBFE5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Right Triangle 46">
              <a:extLst>
                <a:ext uri="{FF2B5EF4-FFF2-40B4-BE49-F238E27FC236}">
                  <a16:creationId xmlns:a16="http://schemas.microsoft.com/office/drawing/2014/main" id="{354555C8-3CCF-F64A-A6CF-535F0EBEDA6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>
              <a:extLst>
                <a:ext uri="{FF2B5EF4-FFF2-40B4-BE49-F238E27FC236}">
                  <a16:creationId xmlns:a16="http://schemas.microsoft.com/office/drawing/2014/main" id="{C766FEE0-812F-8F44-9CF9-25D8584FF10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>
              <a:extLst>
                <a:ext uri="{FF2B5EF4-FFF2-40B4-BE49-F238E27FC236}">
                  <a16:creationId xmlns:a16="http://schemas.microsoft.com/office/drawing/2014/main" id="{27E71845-C57E-5645-B812-04620873284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9620FC43-9D16-E246-A040-E9247D18DB3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>
              <a:extLst>
                <a:ext uri="{FF2B5EF4-FFF2-40B4-BE49-F238E27FC236}">
                  <a16:creationId xmlns:a16="http://schemas.microsoft.com/office/drawing/2014/main" id="{E43617C4-DD23-9747-95E7-BF16CAC932B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44823DC0-AFCD-7C42-AE17-4414B84C42AF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>
              <a:extLst>
                <a:ext uri="{FF2B5EF4-FFF2-40B4-BE49-F238E27FC236}">
                  <a16:creationId xmlns:a16="http://schemas.microsoft.com/office/drawing/2014/main" id="{B77B0B9E-C9FF-DC43-913B-0D5FD215C9C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>
              <a:extLst>
                <a:ext uri="{FF2B5EF4-FFF2-40B4-BE49-F238E27FC236}">
                  <a16:creationId xmlns:a16="http://schemas.microsoft.com/office/drawing/2014/main" id="{25C0E477-4D3E-B044-8E6C-0DE22AAF47D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>
              <a:extLst>
                <a:ext uri="{FF2B5EF4-FFF2-40B4-BE49-F238E27FC236}">
                  <a16:creationId xmlns:a16="http://schemas.microsoft.com/office/drawing/2014/main" id="{1218B595-6B1F-494F-B8F9-BCC4C978A70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>
              <a:extLst>
                <a:ext uri="{FF2B5EF4-FFF2-40B4-BE49-F238E27FC236}">
                  <a16:creationId xmlns:a16="http://schemas.microsoft.com/office/drawing/2014/main" id="{A7070CA5-F164-574B-A92B-DD8B344801F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>
              <a:extLst>
                <a:ext uri="{FF2B5EF4-FFF2-40B4-BE49-F238E27FC236}">
                  <a16:creationId xmlns:a16="http://schemas.microsoft.com/office/drawing/2014/main" id="{7C75F726-3063-8E4C-B0CE-FB7EB3B37282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>
              <a:extLst>
                <a:ext uri="{FF2B5EF4-FFF2-40B4-BE49-F238E27FC236}">
                  <a16:creationId xmlns:a16="http://schemas.microsoft.com/office/drawing/2014/main" id="{F5D4D58D-30B7-3E48-8E09-93610E04CB9B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>
              <a:extLst>
                <a:ext uri="{FF2B5EF4-FFF2-40B4-BE49-F238E27FC236}">
                  <a16:creationId xmlns:a16="http://schemas.microsoft.com/office/drawing/2014/main" id="{2686FCE5-D13F-0E44-B858-77E53377EF5C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>
              <a:extLst>
                <a:ext uri="{FF2B5EF4-FFF2-40B4-BE49-F238E27FC236}">
                  <a16:creationId xmlns:a16="http://schemas.microsoft.com/office/drawing/2014/main" id="{DC0024D0-8050-2F4C-8047-6827473DE8B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>
              <a:extLst>
                <a:ext uri="{FF2B5EF4-FFF2-40B4-BE49-F238E27FC236}">
                  <a16:creationId xmlns:a16="http://schemas.microsoft.com/office/drawing/2014/main" id="{07C08074-7C43-AB46-8633-4C49546A39F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>
              <a:extLst>
                <a:ext uri="{FF2B5EF4-FFF2-40B4-BE49-F238E27FC236}">
                  <a16:creationId xmlns:a16="http://schemas.microsoft.com/office/drawing/2014/main" id="{1CF3A0BB-1097-8C4C-9389-250904B91FBE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>
              <a:extLst>
                <a:ext uri="{FF2B5EF4-FFF2-40B4-BE49-F238E27FC236}">
                  <a16:creationId xmlns:a16="http://schemas.microsoft.com/office/drawing/2014/main" id="{06EEC189-BBB2-3C4F-B742-C3D48316FC1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>
              <a:extLst>
                <a:ext uri="{FF2B5EF4-FFF2-40B4-BE49-F238E27FC236}">
                  <a16:creationId xmlns:a16="http://schemas.microsoft.com/office/drawing/2014/main" id="{5E4DD6A1-3F94-D549-93C6-69468F64DBD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>
              <a:extLst>
                <a:ext uri="{FF2B5EF4-FFF2-40B4-BE49-F238E27FC236}">
                  <a16:creationId xmlns:a16="http://schemas.microsoft.com/office/drawing/2014/main" id="{C521B222-8F0C-6643-A038-500226DE5DDB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>
              <a:extLst>
                <a:ext uri="{FF2B5EF4-FFF2-40B4-BE49-F238E27FC236}">
                  <a16:creationId xmlns:a16="http://schemas.microsoft.com/office/drawing/2014/main" id="{7E5C9616-FEA4-314E-AB38-25C2B85238B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>
              <a:extLst>
                <a:ext uri="{FF2B5EF4-FFF2-40B4-BE49-F238E27FC236}">
                  <a16:creationId xmlns:a16="http://schemas.microsoft.com/office/drawing/2014/main" id="{F6CD28D3-417E-CD4C-84AE-1D968AE3CE93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>
              <a:extLst>
                <a:ext uri="{FF2B5EF4-FFF2-40B4-BE49-F238E27FC236}">
                  <a16:creationId xmlns:a16="http://schemas.microsoft.com/office/drawing/2014/main" id="{BFD698E9-984D-CA42-A781-C107C3969F78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>
              <a:extLst>
                <a:ext uri="{FF2B5EF4-FFF2-40B4-BE49-F238E27FC236}">
                  <a16:creationId xmlns:a16="http://schemas.microsoft.com/office/drawing/2014/main" id="{0F5822D8-E24B-9A49-ABE5-624D5F3EFB7A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>
              <a:extLst>
                <a:ext uri="{FF2B5EF4-FFF2-40B4-BE49-F238E27FC236}">
                  <a16:creationId xmlns:a16="http://schemas.microsoft.com/office/drawing/2014/main" id="{52F67537-0485-9642-BD55-2E49FE70F19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>
              <a:extLst>
                <a:ext uri="{FF2B5EF4-FFF2-40B4-BE49-F238E27FC236}">
                  <a16:creationId xmlns:a16="http://schemas.microsoft.com/office/drawing/2014/main" id="{FED6C4D1-805A-7043-8513-E19A2AF16882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>
              <a:extLst>
                <a:ext uri="{FF2B5EF4-FFF2-40B4-BE49-F238E27FC236}">
                  <a16:creationId xmlns:a16="http://schemas.microsoft.com/office/drawing/2014/main" id="{904D470F-E2C5-7A48-8831-461D4BBE1D14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>
              <a:extLst>
                <a:ext uri="{FF2B5EF4-FFF2-40B4-BE49-F238E27FC236}">
                  <a16:creationId xmlns:a16="http://schemas.microsoft.com/office/drawing/2014/main" id="{2A6240EF-CD03-3E46-ACE0-176C4CB19659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>
              <a:extLst>
                <a:ext uri="{FF2B5EF4-FFF2-40B4-BE49-F238E27FC236}">
                  <a16:creationId xmlns:a16="http://schemas.microsoft.com/office/drawing/2014/main" id="{A61B1BDB-26A9-0A41-AB6D-DC9F3BEC75EA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>
              <a:extLst>
                <a:ext uri="{FF2B5EF4-FFF2-40B4-BE49-F238E27FC236}">
                  <a16:creationId xmlns:a16="http://schemas.microsoft.com/office/drawing/2014/main" id="{81264C77-267C-CC49-8492-DC42C2CE4C71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>
              <a:extLst>
                <a:ext uri="{FF2B5EF4-FFF2-40B4-BE49-F238E27FC236}">
                  <a16:creationId xmlns:a16="http://schemas.microsoft.com/office/drawing/2014/main" id="{F25D97A5-A606-4A4E-BE19-5EE7B24E93E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>
              <a:extLst>
                <a:ext uri="{FF2B5EF4-FFF2-40B4-BE49-F238E27FC236}">
                  <a16:creationId xmlns:a16="http://schemas.microsoft.com/office/drawing/2014/main" id="{5B8F0A06-06FB-934B-B9F0-5D8B53D9D8A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>
              <a:extLst>
                <a:ext uri="{FF2B5EF4-FFF2-40B4-BE49-F238E27FC236}">
                  <a16:creationId xmlns:a16="http://schemas.microsoft.com/office/drawing/2014/main" id="{71996A66-8F30-0B46-A51F-31BFE42DA22F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>
              <a:extLst>
                <a:ext uri="{FF2B5EF4-FFF2-40B4-BE49-F238E27FC236}">
                  <a16:creationId xmlns:a16="http://schemas.microsoft.com/office/drawing/2014/main" id="{EEA1B443-2635-B349-A362-85B928F759E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>
              <a:extLst>
                <a:ext uri="{FF2B5EF4-FFF2-40B4-BE49-F238E27FC236}">
                  <a16:creationId xmlns:a16="http://schemas.microsoft.com/office/drawing/2014/main" id="{BBEE67D7-D944-0548-A726-94F9A504748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>
              <a:extLst>
                <a:ext uri="{FF2B5EF4-FFF2-40B4-BE49-F238E27FC236}">
                  <a16:creationId xmlns:a16="http://schemas.microsoft.com/office/drawing/2014/main" id="{0E913279-E113-1C4F-A5B1-F1DAD7F5F9B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2" name="Group 81">
            <a:extLst>
              <a:ext uri="{FF2B5EF4-FFF2-40B4-BE49-F238E27FC236}">
                <a16:creationId xmlns:a16="http://schemas.microsoft.com/office/drawing/2014/main" id="{2A60A926-C65E-3A4C-8430-8612386D08B0}"/>
              </a:ext>
            </a:extLst>
          </p:cNvPr>
          <p:cNvGrpSpPr/>
          <p:nvPr/>
        </p:nvGrpSpPr>
        <p:grpSpPr>
          <a:xfrm rot="20392131">
            <a:off x="1798651" y="4680619"/>
            <a:ext cx="2730765" cy="451824"/>
            <a:chOff x="2850515" y="2977176"/>
            <a:chExt cx="2730765" cy="451824"/>
          </a:xfrm>
        </p:grpSpPr>
        <p:sp>
          <p:nvSpPr>
            <p:cNvPr id="83" name="Rectangle 82">
              <a:extLst>
                <a:ext uri="{FF2B5EF4-FFF2-40B4-BE49-F238E27FC236}">
                  <a16:creationId xmlns:a16="http://schemas.microsoft.com/office/drawing/2014/main" id="{BD1204C1-A7E8-8C43-A25C-9249801F888B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Rectangle 83">
              <a:extLst>
                <a:ext uri="{FF2B5EF4-FFF2-40B4-BE49-F238E27FC236}">
                  <a16:creationId xmlns:a16="http://schemas.microsoft.com/office/drawing/2014/main" id="{FCEC7539-6BF3-C141-897E-9B9A9A4787DB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>
              <a:extLst>
                <a:ext uri="{FF2B5EF4-FFF2-40B4-BE49-F238E27FC236}">
                  <a16:creationId xmlns:a16="http://schemas.microsoft.com/office/drawing/2014/main" id="{F0E89081-B5B8-5945-BBAB-A4B7FA81B347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>
              <a:extLst>
                <a:ext uri="{FF2B5EF4-FFF2-40B4-BE49-F238E27FC236}">
                  <a16:creationId xmlns:a16="http://schemas.microsoft.com/office/drawing/2014/main" id="{AF6F9762-4D53-B64B-8BC8-AE196769E82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29B65750-10DA-8A49-9609-AC69DA393F14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Right Triangle 87">
              <a:extLst>
                <a:ext uri="{FF2B5EF4-FFF2-40B4-BE49-F238E27FC236}">
                  <a16:creationId xmlns:a16="http://schemas.microsoft.com/office/drawing/2014/main" id="{CC86C840-A0F7-9B4C-9930-949E0D9BF4B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Freeform 88">
              <a:extLst>
                <a:ext uri="{FF2B5EF4-FFF2-40B4-BE49-F238E27FC236}">
                  <a16:creationId xmlns:a16="http://schemas.microsoft.com/office/drawing/2014/main" id="{2EFE8759-1B3B-7640-928D-64B39CB4B4E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>
              <a:extLst>
                <a:ext uri="{FF2B5EF4-FFF2-40B4-BE49-F238E27FC236}">
                  <a16:creationId xmlns:a16="http://schemas.microsoft.com/office/drawing/2014/main" id="{C3D2C338-0C58-A248-AD50-7C538F6E1BFB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>
              <a:extLst>
                <a:ext uri="{FF2B5EF4-FFF2-40B4-BE49-F238E27FC236}">
                  <a16:creationId xmlns:a16="http://schemas.microsoft.com/office/drawing/2014/main" id="{60D90DA9-0D74-0C45-BBDB-683F4F1A15A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>
              <a:extLst>
                <a:ext uri="{FF2B5EF4-FFF2-40B4-BE49-F238E27FC236}">
                  <a16:creationId xmlns:a16="http://schemas.microsoft.com/office/drawing/2014/main" id="{CA33AF07-25DE-AA48-8C1F-EF6B8BFC46D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2450BC69-C86C-7545-B95D-72A269B543B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0336B707-A174-014E-8EEC-841F0AA2EEF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11BF2CE4-834C-DD44-A866-134783843A2E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>
              <a:extLst>
                <a:ext uri="{FF2B5EF4-FFF2-40B4-BE49-F238E27FC236}">
                  <a16:creationId xmlns:a16="http://schemas.microsoft.com/office/drawing/2014/main" id="{D29AF7CF-0C45-0B4A-B98C-48872AB4BB7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>
              <a:extLst>
                <a:ext uri="{FF2B5EF4-FFF2-40B4-BE49-F238E27FC236}">
                  <a16:creationId xmlns:a16="http://schemas.microsoft.com/office/drawing/2014/main" id="{26FDACB0-51AF-A147-99AD-A45E304A9349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362432F0-61FB-B541-9057-C29C330D3156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D45675A0-1CFC-3049-96E6-2AF2B5E38651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974A53F7-135B-4346-8F8F-52FF232FD49A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F7678451-6122-BB45-BFC7-DBD3779AAAD2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E23A484D-E740-2D4D-BC50-636B65410275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4D94BF93-44AF-C244-A70D-E01382C299C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6E61405C-3A6A-234A-9625-7E53E54D9A39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0C548601-9BBF-954E-8AB5-14AB6F481A4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4FB06F45-C14F-6843-A05C-E9B89B0E0AE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5B0CAD54-1C9C-FE4D-87D2-1F3D0893A24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B1798FAB-D1B2-1F4B-92CF-4E3DD1FDAE26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>
              <a:extLst>
                <a:ext uri="{FF2B5EF4-FFF2-40B4-BE49-F238E27FC236}">
                  <a16:creationId xmlns:a16="http://schemas.microsoft.com/office/drawing/2014/main" id="{E030BECF-F69A-F741-BCD4-F3D22443C231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>
              <a:extLst>
                <a:ext uri="{FF2B5EF4-FFF2-40B4-BE49-F238E27FC236}">
                  <a16:creationId xmlns:a16="http://schemas.microsoft.com/office/drawing/2014/main" id="{AC5C9AB7-FCA1-3942-9A55-7084C3EA1B5E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>
              <a:extLst>
                <a:ext uri="{FF2B5EF4-FFF2-40B4-BE49-F238E27FC236}">
                  <a16:creationId xmlns:a16="http://schemas.microsoft.com/office/drawing/2014/main" id="{BAC4270C-3CD5-C24D-BCD9-B2C4F4183867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>
              <a:extLst>
                <a:ext uri="{FF2B5EF4-FFF2-40B4-BE49-F238E27FC236}">
                  <a16:creationId xmlns:a16="http://schemas.microsoft.com/office/drawing/2014/main" id="{545A1239-AA40-044F-9C5A-540A88431007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>
              <a:extLst>
                <a:ext uri="{FF2B5EF4-FFF2-40B4-BE49-F238E27FC236}">
                  <a16:creationId xmlns:a16="http://schemas.microsoft.com/office/drawing/2014/main" id="{3C7E8B22-C20E-EA4C-8F28-02277FC96D4B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3809094E-AF7B-2741-9DC5-72A66DF11178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9982DF38-29B6-4741-988F-C21F4625B2B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CA88B0F5-345C-6840-AAF8-2E3878E34987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E76F679D-61DA-6C4C-A2CD-D867F5B811C4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5DD68BDA-3310-964A-BC0B-C47DA1B0234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>
              <a:extLst>
                <a:ext uri="{FF2B5EF4-FFF2-40B4-BE49-F238E27FC236}">
                  <a16:creationId xmlns:a16="http://schemas.microsoft.com/office/drawing/2014/main" id="{AC14381A-4642-F445-97EF-A21DE12367D4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205D662C-DA4E-DB41-ACCD-8002590BA025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BE4B06DA-8C20-104C-8C8A-F9716EC20C1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DAEE004D-325E-8749-BAC4-0DED78E14A5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3" name="Group 122">
            <a:extLst>
              <a:ext uri="{FF2B5EF4-FFF2-40B4-BE49-F238E27FC236}">
                <a16:creationId xmlns:a16="http://schemas.microsoft.com/office/drawing/2014/main" id="{1439D2A5-8ED7-2640-865B-7E425BE13846}"/>
              </a:ext>
            </a:extLst>
          </p:cNvPr>
          <p:cNvGrpSpPr/>
          <p:nvPr/>
        </p:nvGrpSpPr>
        <p:grpSpPr>
          <a:xfrm rot="20392131">
            <a:off x="1821499" y="4021817"/>
            <a:ext cx="2730765" cy="451824"/>
            <a:chOff x="2850515" y="2977176"/>
            <a:chExt cx="2730765" cy="451824"/>
          </a:xfrm>
        </p:grpSpPr>
        <p:sp>
          <p:nvSpPr>
            <p:cNvPr id="124" name="Rectangle 123">
              <a:extLst>
                <a:ext uri="{FF2B5EF4-FFF2-40B4-BE49-F238E27FC236}">
                  <a16:creationId xmlns:a16="http://schemas.microsoft.com/office/drawing/2014/main" id="{4C140D7D-7FF6-3241-B380-7C237FD9982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Rectangle 124">
              <a:extLst>
                <a:ext uri="{FF2B5EF4-FFF2-40B4-BE49-F238E27FC236}">
                  <a16:creationId xmlns:a16="http://schemas.microsoft.com/office/drawing/2014/main" id="{6E91D361-C83D-0C4D-86A5-E4A69823081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A6FA8301-4200-9E42-8E6D-2F6CFF08D216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667AB0F8-1055-B345-A3C0-5D68E1B58B7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A3CE53B5-C83E-934E-B180-5681F98249CC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Right Triangle 128">
              <a:extLst>
                <a:ext uri="{FF2B5EF4-FFF2-40B4-BE49-F238E27FC236}">
                  <a16:creationId xmlns:a16="http://schemas.microsoft.com/office/drawing/2014/main" id="{481483D9-57C9-5340-9046-372D8388958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Freeform 129">
              <a:extLst>
                <a:ext uri="{FF2B5EF4-FFF2-40B4-BE49-F238E27FC236}">
                  <a16:creationId xmlns:a16="http://schemas.microsoft.com/office/drawing/2014/main" id="{96DE254B-5984-5D42-AC57-94304992BFC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90092252-BF33-D448-9747-AB1858EA415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>
              <a:extLst>
                <a:ext uri="{FF2B5EF4-FFF2-40B4-BE49-F238E27FC236}">
                  <a16:creationId xmlns:a16="http://schemas.microsoft.com/office/drawing/2014/main" id="{CA768CF5-6FD2-E64A-89BB-A0383D4B7FE1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A4097BCE-AF6A-8545-8014-882B04BF434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CBE7CAC7-8377-8A4B-BD66-024F8A51F7C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A64DA71C-F5C2-A944-A49C-2DE857E4AADF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B283C3E7-6E4E-9048-8703-0FBFA86E8ECB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>
              <a:extLst>
                <a:ext uri="{FF2B5EF4-FFF2-40B4-BE49-F238E27FC236}">
                  <a16:creationId xmlns:a16="http://schemas.microsoft.com/office/drawing/2014/main" id="{D0E57795-BAE0-EE48-9CC7-053FF078010D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>
              <a:extLst>
                <a:ext uri="{FF2B5EF4-FFF2-40B4-BE49-F238E27FC236}">
                  <a16:creationId xmlns:a16="http://schemas.microsoft.com/office/drawing/2014/main" id="{0D97A4CF-ADF9-314F-B865-62A876BBF6AA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C92C4577-49FA-6743-8D88-D4ABF96A3C2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9356B9A7-3022-BB45-9A8E-D716C8F3ED64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14A77160-C43F-9E40-8086-901FD2BB761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091309D3-AFE1-1D46-AC8E-9D9F7D860B58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EA3720DF-D87A-C644-9BA2-D574138DA96D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B46D5DD8-5A57-6747-8610-6D7FA4B68DBB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78ED3FD9-8D22-AD4E-81A8-591C6686CBD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1298D11A-094D-9A4F-96DD-5A47BC8EC450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1FB824DD-664D-AF4E-B813-6EE02246A4D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3CFF6753-DB63-454C-8EC3-2B71C4CB433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>
              <a:extLst>
                <a:ext uri="{FF2B5EF4-FFF2-40B4-BE49-F238E27FC236}">
                  <a16:creationId xmlns:a16="http://schemas.microsoft.com/office/drawing/2014/main" id="{564A6001-3720-5840-9C10-DD5A6EE86A0C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>
              <a:extLst>
                <a:ext uri="{FF2B5EF4-FFF2-40B4-BE49-F238E27FC236}">
                  <a16:creationId xmlns:a16="http://schemas.microsoft.com/office/drawing/2014/main" id="{32E16A69-B94A-2B4C-89F5-38D2C98D8F5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>
              <a:extLst>
                <a:ext uri="{FF2B5EF4-FFF2-40B4-BE49-F238E27FC236}">
                  <a16:creationId xmlns:a16="http://schemas.microsoft.com/office/drawing/2014/main" id="{0FD1294D-41F4-EE44-A401-D5DFE2266D8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>
              <a:extLst>
                <a:ext uri="{FF2B5EF4-FFF2-40B4-BE49-F238E27FC236}">
                  <a16:creationId xmlns:a16="http://schemas.microsoft.com/office/drawing/2014/main" id="{45B06859-CAF1-7940-8C57-21AFC03768C6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>
              <a:extLst>
                <a:ext uri="{FF2B5EF4-FFF2-40B4-BE49-F238E27FC236}">
                  <a16:creationId xmlns:a16="http://schemas.microsoft.com/office/drawing/2014/main" id="{F09D766B-778A-D947-B1C3-19FB48DB41D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>
              <a:extLst>
                <a:ext uri="{FF2B5EF4-FFF2-40B4-BE49-F238E27FC236}">
                  <a16:creationId xmlns:a16="http://schemas.microsoft.com/office/drawing/2014/main" id="{959FBD70-FDA6-3241-8492-AB0C9E3EEE45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>
              <a:extLst>
                <a:ext uri="{FF2B5EF4-FFF2-40B4-BE49-F238E27FC236}">
                  <a16:creationId xmlns:a16="http://schemas.microsoft.com/office/drawing/2014/main" id="{61C69BFD-2ED6-2446-BD6C-1AA400BF915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>
              <a:extLst>
                <a:ext uri="{FF2B5EF4-FFF2-40B4-BE49-F238E27FC236}">
                  <a16:creationId xmlns:a16="http://schemas.microsoft.com/office/drawing/2014/main" id="{7B30A22B-2327-034A-8807-357B6D28AF6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>
              <a:extLst>
                <a:ext uri="{FF2B5EF4-FFF2-40B4-BE49-F238E27FC236}">
                  <a16:creationId xmlns:a16="http://schemas.microsoft.com/office/drawing/2014/main" id="{98F5ABEF-82CE-A742-A603-883983AFA50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>
              <a:extLst>
                <a:ext uri="{FF2B5EF4-FFF2-40B4-BE49-F238E27FC236}">
                  <a16:creationId xmlns:a16="http://schemas.microsoft.com/office/drawing/2014/main" id="{0C92C7E9-16C3-244E-913B-339344084EB7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>
              <a:extLst>
                <a:ext uri="{FF2B5EF4-FFF2-40B4-BE49-F238E27FC236}">
                  <a16:creationId xmlns:a16="http://schemas.microsoft.com/office/drawing/2014/main" id="{E7F611A0-29BF-0443-8480-4C106EB9CA59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>
              <a:extLst>
                <a:ext uri="{FF2B5EF4-FFF2-40B4-BE49-F238E27FC236}">
                  <a16:creationId xmlns:a16="http://schemas.microsoft.com/office/drawing/2014/main" id="{CCE558FC-8A0B-1947-8DC2-AFD4830EFE5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>
              <a:extLst>
                <a:ext uri="{FF2B5EF4-FFF2-40B4-BE49-F238E27FC236}">
                  <a16:creationId xmlns:a16="http://schemas.microsoft.com/office/drawing/2014/main" id="{A7AA0E11-A011-0B4B-993F-1BAF4F801AE1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>
              <a:extLst>
                <a:ext uri="{FF2B5EF4-FFF2-40B4-BE49-F238E27FC236}">
                  <a16:creationId xmlns:a16="http://schemas.microsoft.com/office/drawing/2014/main" id="{285541A2-BEFE-0C43-9E17-069A0D060792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>
              <a:extLst>
                <a:ext uri="{FF2B5EF4-FFF2-40B4-BE49-F238E27FC236}">
                  <a16:creationId xmlns:a16="http://schemas.microsoft.com/office/drawing/2014/main" id="{7B4537B1-9563-E64F-9055-EB6061BBC6DF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164" name="Straight Arrow Connector 163">
            <a:extLst>
              <a:ext uri="{FF2B5EF4-FFF2-40B4-BE49-F238E27FC236}">
                <a16:creationId xmlns:a16="http://schemas.microsoft.com/office/drawing/2014/main" id="{3D7E293E-0365-E447-B16D-C1892EF92388}"/>
              </a:ext>
            </a:extLst>
          </p:cNvPr>
          <p:cNvCxnSpPr/>
          <p:nvPr/>
        </p:nvCxnSpPr>
        <p:spPr>
          <a:xfrm flipV="1">
            <a:off x="826596" y="4998930"/>
            <a:ext cx="1782681" cy="42820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5" name="Rectangle 164">
            <a:extLst>
              <a:ext uri="{FF2B5EF4-FFF2-40B4-BE49-F238E27FC236}">
                <a16:creationId xmlns:a16="http://schemas.microsoft.com/office/drawing/2014/main" id="{990A8923-A123-0B4F-B19A-01B6CD88C400}"/>
              </a:ext>
            </a:extLst>
          </p:cNvPr>
          <p:cNvSpPr/>
          <p:nvPr/>
        </p:nvSpPr>
        <p:spPr>
          <a:xfrm rot="20336632">
            <a:off x="3216435" y="5603048"/>
            <a:ext cx="77457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 Y</a:t>
            </a:r>
          </a:p>
        </p:txBody>
      </p:sp>
      <p:sp>
        <p:nvSpPr>
          <p:cNvPr id="166" name="Rectangle 165">
            <a:extLst>
              <a:ext uri="{FF2B5EF4-FFF2-40B4-BE49-F238E27FC236}">
                <a16:creationId xmlns:a16="http://schemas.microsoft.com/office/drawing/2014/main" id="{4D21F83F-7796-B74A-9793-50912B6D5F78}"/>
              </a:ext>
            </a:extLst>
          </p:cNvPr>
          <p:cNvSpPr/>
          <p:nvPr/>
        </p:nvSpPr>
        <p:spPr>
          <a:xfrm rot="20478990">
            <a:off x="1726977" y="5436694"/>
            <a:ext cx="753068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 X</a:t>
            </a:r>
          </a:p>
        </p:txBody>
      </p:sp>
      <p:sp>
        <p:nvSpPr>
          <p:cNvPr id="167" name="Rectangle 166">
            <a:extLst>
              <a:ext uri="{FF2B5EF4-FFF2-40B4-BE49-F238E27FC236}">
                <a16:creationId xmlns:a16="http://schemas.microsoft.com/office/drawing/2014/main" id="{79C5AF69-950D-4D43-99EF-6675B799CCD5}"/>
              </a:ext>
            </a:extLst>
          </p:cNvPr>
          <p:cNvSpPr/>
          <p:nvPr/>
        </p:nvSpPr>
        <p:spPr>
          <a:xfrm rot="20426334">
            <a:off x="3729979" y="5138751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168" name="Rectangle 167">
            <a:extLst>
              <a:ext uri="{FF2B5EF4-FFF2-40B4-BE49-F238E27FC236}">
                <a16:creationId xmlns:a16="http://schemas.microsoft.com/office/drawing/2014/main" id="{7A10AE77-E0A8-D643-8578-7A760E215F03}"/>
              </a:ext>
            </a:extLst>
          </p:cNvPr>
          <p:cNvSpPr/>
          <p:nvPr/>
        </p:nvSpPr>
        <p:spPr>
          <a:xfrm rot="20488696">
            <a:off x="2736714" y="5494135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169" name="Oval 168">
            <a:extLst>
              <a:ext uri="{FF2B5EF4-FFF2-40B4-BE49-F238E27FC236}">
                <a16:creationId xmlns:a16="http://schemas.microsoft.com/office/drawing/2014/main" id="{4791C555-50A6-3D41-B7AF-521160550216}"/>
              </a:ext>
            </a:extLst>
          </p:cNvPr>
          <p:cNvSpPr/>
          <p:nvPr/>
        </p:nvSpPr>
        <p:spPr>
          <a:xfrm>
            <a:off x="2137284" y="4728079"/>
            <a:ext cx="1343987" cy="538918"/>
          </a:xfrm>
          <a:prstGeom prst="ellipse">
            <a:avLst/>
          </a:prstGeom>
          <a:noFill/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70" name="Straight Arrow Connector 169">
            <a:extLst>
              <a:ext uri="{FF2B5EF4-FFF2-40B4-BE49-F238E27FC236}">
                <a16:creationId xmlns:a16="http://schemas.microsoft.com/office/drawing/2014/main" id="{A8ED2D65-11DB-F84A-AAB6-84A134112727}"/>
              </a:ext>
            </a:extLst>
          </p:cNvPr>
          <p:cNvCxnSpPr/>
          <p:nvPr/>
        </p:nvCxnSpPr>
        <p:spPr>
          <a:xfrm flipV="1">
            <a:off x="2675947" y="4967743"/>
            <a:ext cx="2559659" cy="47852"/>
          </a:xfrm>
          <a:prstGeom prst="straightConnector1">
            <a:avLst/>
          </a:prstGeom>
          <a:ln w="38100">
            <a:solidFill>
              <a:srgbClr val="008000"/>
            </a:solidFill>
            <a:prstDash val="sysDash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1" name="Straight Arrow Connector 170">
            <a:extLst>
              <a:ext uri="{FF2B5EF4-FFF2-40B4-BE49-F238E27FC236}">
                <a16:creationId xmlns:a16="http://schemas.microsoft.com/office/drawing/2014/main" id="{EFCAA765-0675-5A47-BB28-30069BE8B6FC}"/>
              </a:ext>
            </a:extLst>
          </p:cNvPr>
          <p:cNvCxnSpPr/>
          <p:nvPr/>
        </p:nvCxnSpPr>
        <p:spPr>
          <a:xfrm flipH="1">
            <a:off x="2761726" y="4958932"/>
            <a:ext cx="343281" cy="614445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2" name="Straight Arrow Connector 171">
            <a:extLst>
              <a:ext uri="{FF2B5EF4-FFF2-40B4-BE49-F238E27FC236}">
                <a16:creationId xmlns:a16="http://schemas.microsoft.com/office/drawing/2014/main" id="{64CB65F6-FAAE-354D-9042-52DD51315A96}"/>
              </a:ext>
            </a:extLst>
          </p:cNvPr>
          <p:cNvCxnSpPr>
            <a:endCxn id="108" idx="0"/>
          </p:cNvCxnSpPr>
          <p:nvPr/>
        </p:nvCxnSpPr>
        <p:spPr>
          <a:xfrm>
            <a:off x="3116045" y="4990233"/>
            <a:ext cx="43272" cy="51165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3" name="Straight Arrow Connector 172">
            <a:extLst>
              <a:ext uri="{FF2B5EF4-FFF2-40B4-BE49-F238E27FC236}">
                <a16:creationId xmlns:a16="http://schemas.microsoft.com/office/drawing/2014/main" id="{BC1301CF-37D0-194B-9619-89140A68C48C}"/>
              </a:ext>
            </a:extLst>
          </p:cNvPr>
          <p:cNvCxnSpPr/>
          <p:nvPr/>
        </p:nvCxnSpPr>
        <p:spPr>
          <a:xfrm>
            <a:off x="3119238" y="4987896"/>
            <a:ext cx="369058" cy="400606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4" name="Straight Arrow Connector 173">
            <a:extLst>
              <a:ext uri="{FF2B5EF4-FFF2-40B4-BE49-F238E27FC236}">
                <a16:creationId xmlns:a16="http://schemas.microsoft.com/office/drawing/2014/main" id="{BF3D8F32-9B1F-C645-AB10-B0D381A0932E}"/>
              </a:ext>
            </a:extLst>
          </p:cNvPr>
          <p:cNvCxnSpPr/>
          <p:nvPr/>
        </p:nvCxnSpPr>
        <p:spPr>
          <a:xfrm flipH="1" flipV="1">
            <a:off x="2728262" y="4641169"/>
            <a:ext cx="359227" cy="35198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5" name="Straight Arrow Connector 174">
            <a:extLst>
              <a:ext uri="{FF2B5EF4-FFF2-40B4-BE49-F238E27FC236}">
                <a16:creationId xmlns:a16="http://schemas.microsoft.com/office/drawing/2014/main" id="{08487EF7-8C3D-D043-AD18-4B7CCAAF34C2}"/>
              </a:ext>
            </a:extLst>
          </p:cNvPr>
          <p:cNvCxnSpPr/>
          <p:nvPr/>
        </p:nvCxnSpPr>
        <p:spPr>
          <a:xfrm flipV="1">
            <a:off x="3104451" y="4504388"/>
            <a:ext cx="26315" cy="478665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6" name="Straight Arrow Connector 175">
            <a:extLst>
              <a:ext uri="{FF2B5EF4-FFF2-40B4-BE49-F238E27FC236}">
                <a16:creationId xmlns:a16="http://schemas.microsoft.com/office/drawing/2014/main" id="{4E325C68-1C52-AC47-93DC-1444D935B69E}"/>
              </a:ext>
            </a:extLst>
          </p:cNvPr>
          <p:cNvCxnSpPr/>
          <p:nvPr/>
        </p:nvCxnSpPr>
        <p:spPr>
          <a:xfrm flipV="1">
            <a:off x="3143249" y="4392211"/>
            <a:ext cx="530116" cy="611009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7" name="Rectangle 83">
            <a:extLst>
              <a:ext uri="{FF2B5EF4-FFF2-40B4-BE49-F238E27FC236}">
                <a16:creationId xmlns:a16="http://schemas.microsoft.com/office/drawing/2014/main" id="{FE4697BD-77C6-B04C-9691-F9BD47CBC3DA}"/>
              </a:ext>
            </a:extLst>
          </p:cNvPr>
          <p:cNvSpPr>
            <a:spLocks noChangeArrowheads="1"/>
          </p:cNvSpPr>
          <p:nvPr/>
        </p:nvSpPr>
        <p:spPr bwMode="auto">
          <a:xfrm rot="20452993">
            <a:off x="2115182" y="3940763"/>
            <a:ext cx="3420888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b="1" dirty="0">
                <a:solidFill>
                  <a:srgbClr val="FF0000"/>
                </a:solidFill>
                <a:latin typeface="Avenir Book"/>
                <a:cs typeface="Avenir Book"/>
              </a:rPr>
              <a:t>55 neutrons get scattered @ 0.5Å</a:t>
            </a:r>
          </a:p>
        </p:txBody>
      </p:sp>
      <p:sp>
        <p:nvSpPr>
          <p:cNvPr id="180" name="Rectangle 83">
            <a:extLst>
              <a:ext uri="{FF2B5EF4-FFF2-40B4-BE49-F238E27FC236}">
                <a16:creationId xmlns:a16="http://schemas.microsoft.com/office/drawing/2014/main" id="{FE2C6CCC-AF18-7B4C-A3DF-2C6DCB4D2ACC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53291" y="1656373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~4⋅10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-3</a:t>
            </a:r>
          </a:p>
        </p:txBody>
      </p:sp>
      <p:cxnSp>
        <p:nvCxnSpPr>
          <p:cNvPr id="181" name="Straight Arrow Connector 180">
            <a:extLst>
              <a:ext uri="{FF2B5EF4-FFF2-40B4-BE49-F238E27FC236}">
                <a16:creationId xmlns:a16="http://schemas.microsoft.com/office/drawing/2014/main" id="{3D0DBA4C-0A1A-F54B-BD8D-D8627506E34D}"/>
              </a:ext>
            </a:extLst>
          </p:cNvPr>
          <p:cNvCxnSpPr>
            <a:cxnSpLocks/>
          </p:cNvCxnSpPr>
          <p:nvPr/>
        </p:nvCxnSpPr>
        <p:spPr>
          <a:xfrm>
            <a:off x="1296227" y="1824544"/>
            <a:ext cx="3726180" cy="0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2" name="Rectangle 83">
            <a:extLst>
              <a:ext uri="{FF2B5EF4-FFF2-40B4-BE49-F238E27FC236}">
                <a16:creationId xmlns:a16="http://schemas.microsoft.com/office/drawing/2014/main" id="{DF683459-4059-B14E-A48D-D1F1AF482ABE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9028" y="2499030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 3⋅10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-5</a:t>
            </a:r>
          </a:p>
        </p:txBody>
      </p:sp>
      <p:cxnSp>
        <p:nvCxnSpPr>
          <p:cNvPr id="183" name="Straight Arrow Connector 182">
            <a:extLst>
              <a:ext uri="{FF2B5EF4-FFF2-40B4-BE49-F238E27FC236}">
                <a16:creationId xmlns:a16="http://schemas.microsoft.com/office/drawing/2014/main" id="{6EBC55C1-A8C3-EC4D-A4C3-C072DC87A5DD}"/>
              </a:ext>
            </a:extLst>
          </p:cNvPr>
          <p:cNvCxnSpPr>
            <a:cxnSpLocks/>
          </p:cNvCxnSpPr>
          <p:nvPr/>
        </p:nvCxnSpPr>
        <p:spPr>
          <a:xfrm>
            <a:off x="6446520" y="2697480"/>
            <a:ext cx="4107180" cy="0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6" name="Straight Arrow Connector 185">
            <a:extLst>
              <a:ext uri="{FF2B5EF4-FFF2-40B4-BE49-F238E27FC236}">
                <a16:creationId xmlns:a16="http://schemas.microsoft.com/office/drawing/2014/main" id="{B273C56B-A1B9-D442-A244-B8AD0E5E0916}"/>
              </a:ext>
            </a:extLst>
          </p:cNvPr>
          <p:cNvCxnSpPr>
            <a:cxnSpLocks/>
          </p:cNvCxnSpPr>
          <p:nvPr/>
        </p:nvCxnSpPr>
        <p:spPr>
          <a:xfrm>
            <a:off x="6454408" y="2788920"/>
            <a:ext cx="4107180" cy="0"/>
          </a:xfrm>
          <a:prstGeom prst="straightConnector1">
            <a:avLst/>
          </a:prstGeom>
          <a:ln w="25400">
            <a:solidFill>
              <a:schemeClr val="tx1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7" name="Rectangle 83">
            <a:extLst>
              <a:ext uri="{FF2B5EF4-FFF2-40B4-BE49-F238E27FC236}">
                <a16:creationId xmlns:a16="http://schemas.microsoft.com/office/drawing/2014/main" id="{C2BD172B-9003-F445-B2AE-C6155696C86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9028" y="2730870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latin typeface="Avenir Book"/>
                <a:cs typeface="Avenir Book"/>
              </a:rPr>
              <a:t>~ 2⋅10</a:t>
            </a:r>
            <a:r>
              <a:rPr lang="en-US" b="1" baseline="30000" dirty="0">
                <a:latin typeface="Avenir Book"/>
                <a:cs typeface="Avenir Book"/>
              </a:rPr>
              <a:t>-5</a:t>
            </a:r>
          </a:p>
        </p:txBody>
      </p:sp>
      <p:pic>
        <p:nvPicPr>
          <p:cNvPr id="191" name="Picture 190">
            <a:extLst>
              <a:ext uri="{FF2B5EF4-FFF2-40B4-BE49-F238E27FC236}">
                <a16:creationId xmlns:a16="http://schemas.microsoft.com/office/drawing/2014/main" id="{A1984BBE-EAAC-1C4D-9F69-438F9FE4252A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179" name="Rettangolo 47">
            <a:extLst>
              <a:ext uri="{FF2B5EF4-FFF2-40B4-BE49-F238E27FC236}">
                <a16:creationId xmlns:a16="http://schemas.microsoft.com/office/drawing/2014/main" id="{3B2CF60B-6990-8D4E-BC9A-6990DD7851F7}"/>
              </a:ext>
            </a:extLst>
          </p:cNvPr>
          <p:cNvSpPr/>
          <p:nvPr/>
        </p:nvSpPr>
        <p:spPr>
          <a:xfrm rot="20477510">
            <a:off x="6729730" y="4623409"/>
            <a:ext cx="3953710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40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Problem</a:t>
            </a:r>
            <a:r>
              <a:rPr lang="it-IT" sz="40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40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Solved</a:t>
            </a:r>
            <a:r>
              <a:rPr lang="it-IT" sz="40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789640590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C6959319-5AE1-6D49-9493-5B5689EF0752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5FAC828-446D-0C4C-BBAF-962606DCEB19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6" name="Picture 15" descr="Screen Shot 2014-10-14 at 09.12.54.png">
              <a:extLst>
                <a:ext uri="{FF2B5EF4-FFF2-40B4-BE49-F238E27FC236}">
                  <a16:creationId xmlns:a16="http://schemas.microsoft.com/office/drawing/2014/main" id="{9CDB30D1-1ACA-CB4E-B6FC-0E6174D39BB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7" name="Picture 16" descr="Screen Shot 2014-10-14 at 09.12.54.png">
              <a:extLst>
                <a:ext uri="{FF2B5EF4-FFF2-40B4-BE49-F238E27FC236}">
                  <a16:creationId xmlns:a16="http://schemas.microsoft.com/office/drawing/2014/main" id="{2E5AB429-050E-2D44-A9E0-27647D90D126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0CE58602-F782-D04C-99D5-91ADF346BE5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75020" y="-43357"/>
            <a:ext cx="6579157" cy="3982925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BB5AAE3E-2942-FE41-9791-E23E7720A75F}"/>
              </a:ext>
            </a:extLst>
          </p:cNvPr>
          <p:cNvSpPr/>
          <p:nvPr/>
        </p:nvSpPr>
        <p:spPr>
          <a:xfrm>
            <a:off x="8507998" y="405074"/>
            <a:ext cx="112812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Y-</a:t>
            </a:r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Projection</a:t>
            </a:r>
            <a:endParaRPr lang="it-IT" sz="14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78" name="Rectangle 83">
            <a:extLst>
              <a:ext uri="{FF2B5EF4-FFF2-40B4-BE49-F238E27FC236}">
                <a16:creationId xmlns:a16="http://schemas.microsoft.com/office/drawing/2014/main" id="{6AA257AD-263B-1047-9FA8-CB3E3C9C05FA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9028" y="2499030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 3⋅10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-5</a:t>
            </a:r>
          </a:p>
        </p:txBody>
      </p:sp>
      <p:cxnSp>
        <p:nvCxnSpPr>
          <p:cNvPr id="179" name="Straight Arrow Connector 178">
            <a:extLst>
              <a:ext uri="{FF2B5EF4-FFF2-40B4-BE49-F238E27FC236}">
                <a16:creationId xmlns:a16="http://schemas.microsoft.com/office/drawing/2014/main" id="{9601111C-F372-E747-B9CB-9FB40771590C}"/>
              </a:ext>
            </a:extLst>
          </p:cNvPr>
          <p:cNvCxnSpPr>
            <a:cxnSpLocks/>
          </p:cNvCxnSpPr>
          <p:nvPr/>
        </p:nvCxnSpPr>
        <p:spPr>
          <a:xfrm>
            <a:off x="6446520" y="2697480"/>
            <a:ext cx="4107180" cy="0"/>
          </a:xfrm>
          <a:prstGeom prst="straightConnector1">
            <a:avLst/>
          </a:prstGeom>
          <a:ln w="25400">
            <a:solidFill>
              <a:srgbClr val="FF0000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4" name="Straight Arrow Connector 183">
            <a:extLst>
              <a:ext uri="{FF2B5EF4-FFF2-40B4-BE49-F238E27FC236}">
                <a16:creationId xmlns:a16="http://schemas.microsoft.com/office/drawing/2014/main" id="{E0D7A156-B5A7-CA45-89DD-45A98F6717E2}"/>
              </a:ext>
            </a:extLst>
          </p:cNvPr>
          <p:cNvCxnSpPr>
            <a:cxnSpLocks/>
          </p:cNvCxnSpPr>
          <p:nvPr/>
        </p:nvCxnSpPr>
        <p:spPr>
          <a:xfrm>
            <a:off x="6454408" y="2788920"/>
            <a:ext cx="4107180" cy="0"/>
          </a:xfrm>
          <a:prstGeom prst="straightConnector1">
            <a:avLst/>
          </a:prstGeom>
          <a:ln w="25400">
            <a:solidFill>
              <a:schemeClr val="tx1"/>
            </a:solidFill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5" name="Rectangle 83">
            <a:extLst>
              <a:ext uri="{FF2B5EF4-FFF2-40B4-BE49-F238E27FC236}">
                <a16:creationId xmlns:a16="http://schemas.microsoft.com/office/drawing/2014/main" id="{1223A930-B618-124C-BCCA-4E47463B31BB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9028" y="2730870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latin typeface="Avenir Book"/>
                <a:cs typeface="Avenir Book"/>
              </a:rPr>
              <a:t>~ 2⋅10</a:t>
            </a:r>
            <a:r>
              <a:rPr lang="en-US" b="1" baseline="30000" dirty="0">
                <a:latin typeface="Avenir Book"/>
                <a:cs typeface="Avenir Book"/>
              </a:rPr>
              <a:t>-5</a:t>
            </a:r>
          </a:p>
        </p:txBody>
      </p:sp>
      <p:sp>
        <p:nvSpPr>
          <p:cNvPr id="187" name="Rettangolo 47">
            <a:extLst>
              <a:ext uri="{FF2B5EF4-FFF2-40B4-BE49-F238E27FC236}">
                <a16:creationId xmlns:a16="http://schemas.microsoft.com/office/drawing/2014/main" id="{19943E14-1FE5-5548-BBED-2E4F383F3B6C}"/>
              </a:ext>
            </a:extLst>
          </p:cNvPr>
          <p:cNvSpPr/>
          <p:nvPr/>
        </p:nvSpPr>
        <p:spPr>
          <a:xfrm>
            <a:off x="3394440" y="2544827"/>
            <a:ext cx="114326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Foil</a:t>
            </a:r>
            <a:r>
              <a:rPr lang="it-IT" sz="14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4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window</a:t>
            </a:r>
            <a:endParaRPr lang="it-IT" sz="1400" dirty="0">
              <a:solidFill>
                <a:srgbClr val="FF0000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88" name="Rettangolo 47">
            <a:extLst>
              <a:ext uri="{FF2B5EF4-FFF2-40B4-BE49-F238E27FC236}">
                <a16:creationId xmlns:a16="http://schemas.microsoft.com/office/drawing/2014/main" id="{D18ACF0F-BD7E-334C-B51E-63D0D514AF49}"/>
              </a:ext>
            </a:extLst>
          </p:cNvPr>
          <p:cNvSpPr/>
          <p:nvPr/>
        </p:nvSpPr>
        <p:spPr>
          <a:xfrm>
            <a:off x="3387047" y="2779223"/>
            <a:ext cx="2040943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Instrument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 background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B5B0E864-FBE7-6443-98FA-01D6B3E7327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0389" y="3223270"/>
            <a:ext cx="6266132" cy="2898684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18054D0F-E8DF-BF40-AD38-67F891BDB901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94771" y="5873392"/>
            <a:ext cx="5310342" cy="243840"/>
          </a:xfrm>
          <a:prstGeom prst="rect">
            <a:avLst/>
          </a:prstGeom>
          <a:ln w="12700">
            <a:noFill/>
          </a:ln>
        </p:spPr>
      </p:pic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2E6B6D9C-8B3B-724D-AD24-8768305D224A}"/>
              </a:ext>
            </a:extLst>
          </p:cNvPr>
          <p:cNvCxnSpPr>
            <a:cxnSpLocks/>
          </p:cNvCxnSpPr>
          <p:nvPr/>
        </p:nvCxnSpPr>
        <p:spPr>
          <a:xfrm>
            <a:off x="891540" y="3832860"/>
            <a:ext cx="1303020" cy="0"/>
          </a:xfrm>
          <a:prstGeom prst="straightConnector1">
            <a:avLst/>
          </a:prstGeom>
          <a:ln w="25400">
            <a:solidFill>
              <a:schemeClr val="tx1"/>
            </a:solidFill>
            <a:prstDash val="sysDot"/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610AFB00-4571-984D-A2BD-99E56A97EB62}"/>
              </a:ext>
            </a:extLst>
          </p:cNvPr>
          <p:cNvCxnSpPr>
            <a:cxnSpLocks/>
          </p:cNvCxnSpPr>
          <p:nvPr/>
        </p:nvCxnSpPr>
        <p:spPr>
          <a:xfrm>
            <a:off x="891540" y="4739640"/>
            <a:ext cx="1381760" cy="0"/>
          </a:xfrm>
          <a:prstGeom prst="straightConnector1">
            <a:avLst/>
          </a:prstGeom>
          <a:ln w="25400">
            <a:solidFill>
              <a:schemeClr val="tx1"/>
            </a:solidFill>
            <a:prstDash val="sysDot"/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Rectangle 83">
            <a:extLst>
              <a:ext uri="{FF2B5EF4-FFF2-40B4-BE49-F238E27FC236}">
                <a16:creationId xmlns:a16="http://schemas.microsoft.com/office/drawing/2014/main" id="{1FB79F4C-8BD1-2740-97DD-E2D6D4BF49D6}"/>
              </a:ext>
            </a:extLst>
          </p:cNvPr>
          <p:cNvSpPr>
            <a:spLocks noChangeArrowheads="1"/>
          </p:cNvSpPr>
          <p:nvPr/>
        </p:nvSpPr>
        <p:spPr bwMode="auto">
          <a:xfrm>
            <a:off x="811788" y="4109735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 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-3</a:t>
            </a:r>
          </a:p>
        </p:txBody>
      </p:sp>
      <p:sp>
        <p:nvSpPr>
          <p:cNvPr id="25" name="Rectangle 83">
            <a:extLst>
              <a:ext uri="{FF2B5EF4-FFF2-40B4-BE49-F238E27FC236}">
                <a16:creationId xmlns:a16="http://schemas.microsoft.com/office/drawing/2014/main" id="{8E2679B7-FCB9-8147-A43C-3CCB13A2350F}"/>
              </a:ext>
            </a:extLst>
          </p:cNvPr>
          <p:cNvSpPr>
            <a:spLocks noChangeArrowheads="1"/>
          </p:cNvSpPr>
          <p:nvPr/>
        </p:nvSpPr>
        <p:spPr bwMode="auto">
          <a:xfrm>
            <a:off x="54323" y="2907565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He-3 detector</a:t>
            </a:r>
          </a:p>
        </p:txBody>
      </p:sp>
      <p:sp>
        <p:nvSpPr>
          <p:cNvPr id="26" name="Rectangle 83">
            <a:extLst>
              <a:ext uri="{FF2B5EF4-FFF2-40B4-BE49-F238E27FC236}">
                <a16:creationId xmlns:a16="http://schemas.microsoft.com/office/drawing/2014/main" id="{15B5FE93-0BB5-D84F-B4CD-00E9A13EB5E7}"/>
              </a:ext>
            </a:extLst>
          </p:cNvPr>
          <p:cNvSpPr>
            <a:spLocks noChangeArrowheads="1"/>
          </p:cNvSpPr>
          <p:nvPr/>
        </p:nvSpPr>
        <p:spPr bwMode="auto">
          <a:xfrm>
            <a:off x="6797554" y="770859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Multi-Blade</a:t>
            </a: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B34C6EC2-E31B-7F46-B56F-CC6DDDC4FDDB}"/>
              </a:ext>
            </a:extLst>
          </p:cNvPr>
          <p:cNvCxnSpPr>
            <a:cxnSpLocks/>
          </p:cNvCxnSpPr>
          <p:nvPr/>
        </p:nvCxnSpPr>
        <p:spPr>
          <a:xfrm>
            <a:off x="2049780" y="3497580"/>
            <a:ext cx="1699260" cy="0"/>
          </a:xfrm>
          <a:prstGeom prst="straightConnector1">
            <a:avLst/>
          </a:prstGeom>
          <a:ln w="25400">
            <a:solidFill>
              <a:schemeClr val="tx1"/>
            </a:solidFill>
            <a:prstDash val="sysDot"/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8BEAEC29-CD6F-654B-A22C-6AFAEF1B577C}"/>
              </a:ext>
            </a:extLst>
          </p:cNvPr>
          <p:cNvCxnSpPr>
            <a:cxnSpLocks/>
          </p:cNvCxnSpPr>
          <p:nvPr/>
        </p:nvCxnSpPr>
        <p:spPr>
          <a:xfrm>
            <a:off x="2049780" y="4206240"/>
            <a:ext cx="1699260" cy="0"/>
          </a:xfrm>
          <a:prstGeom prst="straightConnector1">
            <a:avLst/>
          </a:prstGeom>
          <a:ln w="25400">
            <a:solidFill>
              <a:schemeClr val="tx1"/>
            </a:solidFill>
            <a:prstDash val="sysDot"/>
            <a:headEnd type="non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Rectangle 83">
            <a:extLst>
              <a:ext uri="{FF2B5EF4-FFF2-40B4-BE49-F238E27FC236}">
                <a16:creationId xmlns:a16="http://schemas.microsoft.com/office/drawing/2014/main" id="{3E49B208-7EF4-6341-96D0-2869EA14803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697074" y="3686156"/>
            <a:ext cx="3420888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~ 3⋅10</a:t>
            </a:r>
            <a:r>
              <a:rPr lang="en-US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-2</a:t>
            </a:r>
          </a:p>
        </p:txBody>
      </p: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A7A919EB-37CF-3445-87DB-CD679FB8D6B9}"/>
              </a:ext>
            </a:extLst>
          </p:cNvPr>
          <p:cNvCxnSpPr>
            <a:cxnSpLocks/>
          </p:cNvCxnSpPr>
          <p:nvPr/>
        </p:nvCxnSpPr>
        <p:spPr>
          <a:xfrm>
            <a:off x="3672840" y="3568549"/>
            <a:ext cx="0" cy="560223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3DE8E71D-1BFA-DF47-881F-624AAE210E6B}"/>
              </a:ext>
            </a:extLst>
          </p:cNvPr>
          <p:cNvCxnSpPr>
            <a:cxnSpLocks/>
          </p:cNvCxnSpPr>
          <p:nvPr/>
        </p:nvCxnSpPr>
        <p:spPr>
          <a:xfrm>
            <a:off x="891540" y="3949549"/>
            <a:ext cx="0" cy="645311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3" name="Picture 32">
            <a:extLst>
              <a:ext uri="{FF2B5EF4-FFF2-40B4-BE49-F238E27FC236}">
                <a16:creationId xmlns:a16="http://schemas.microsoft.com/office/drawing/2014/main" id="{B59461B9-CE2F-CD49-A378-5E1814F2852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2" name="Rectangle 31">
            <a:extLst>
              <a:ext uri="{FF2B5EF4-FFF2-40B4-BE49-F238E27FC236}">
                <a16:creationId xmlns:a16="http://schemas.microsoft.com/office/drawing/2014/main" id="{2E9BE2CB-214C-F347-AFAF-0D5F64DBD54D}"/>
              </a:ext>
            </a:extLst>
          </p:cNvPr>
          <p:cNvSpPr/>
          <p:nvPr/>
        </p:nvSpPr>
        <p:spPr>
          <a:xfrm>
            <a:off x="736491" y="5745086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</a:rPr>
              <a:t>ESTIA Instrument Proposal</a:t>
            </a:r>
            <a:endParaRPr lang="en-GB" sz="1400" dirty="0">
              <a:latin typeface="Avenir Book"/>
            </a:endParaRPr>
          </a:p>
        </p:txBody>
      </p:sp>
      <p:sp>
        <p:nvSpPr>
          <p:cNvPr id="34" name="Rettangolo 47">
            <a:extLst>
              <a:ext uri="{FF2B5EF4-FFF2-40B4-BE49-F238E27FC236}">
                <a16:creationId xmlns:a16="http://schemas.microsoft.com/office/drawing/2014/main" id="{88C86897-4944-8044-AE42-7B71E9AFE6D3}"/>
              </a:ext>
            </a:extLst>
          </p:cNvPr>
          <p:cNvSpPr/>
          <p:nvPr/>
        </p:nvSpPr>
        <p:spPr>
          <a:xfrm>
            <a:off x="511241" y="1162935"/>
            <a:ext cx="5237331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40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x100 </a:t>
            </a:r>
            <a:r>
              <a:rPr lang="it-IT" sz="40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better</a:t>
            </a:r>
            <a:r>
              <a:rPr lang="it-IT" sz="40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4000" b="1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than</a:t>
            </a:r>
            <a:r>
              <a:rPr lang="it-IT" sz="4000" b="1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He-3</a:t>
            </a:r>
          </a:p>
        </p:txBody>
      </p:sp>
    </p:spTree>
    <p:extLst>
      <p:ext uri="{BB962C8B-B14F-4D97-AF65-F5344CB8AC3E}">
        <p14:creationId xmlns:p14="http://schemas.microsoft.com/office/powerpoint/2010/main" val="241565507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B50F655-27E1-334D-B842-EA8A4B750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31</a:t>
            </a:fld>
            <a:endParaRPr lang="it-IT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9FD0BC9-FFE7-9941-9A3A-DEA0C7AEFEE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173769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1E18539B-0DF4-6244-9704-2500C13589D4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7722" r="9217"/>
          <a:stretch/>
        </p:blipFill>
        <p:spPr>
          <a:xfrm>
            <a:off x="2231852" y="3237009"/>
            <a:ext cx="8096414" cy="4583875"/>
          </a:xfrm>
          <a:prstGeom prst="rect">
            <a:avLst/>
          </a:prstGeom>
        </p:spPr>
      </p:pic>
      <p:sp>
        <p:nvSpPr>
          <p:cNvPr id="365" name="Rectangle 364">
            <a:extLst>
              <a:ext uri="{FF2B5EF4-FFF2-40B4-BE49-F238E27FC236}">
                <a16:creationId xmlns:a16="http://schemas.microsoft.com/office/drawing/2014/main" id="{E3D10B73-83C7-914E-954F-E2A4ABC765EB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Technical characterization on CRISP</a:t>
            </a:r>
          </a:p>
        </p:txBody>
      </p:sp>
      <p:grpSp>
        <p:nvGrpSpPr>
          <p:cNvPr id="63" name="Group 6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0" name="Rectangle 69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88" name="Picture 87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90" name="Picture 89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275" name="Picture 274">
            <a:extLst>
              <a:ext uri="{FF2B5EF4-FFF2-40B4-BE49-F238E27FC236}">
                <a16:creationId xmlns:a16="http://schemas.microsoft.com/office/drawing/2014/main" id="{81D2880E-94EE-D34F-B336-8FFFB7487AEB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AE2338AC-8519-124B-8204-F6C373A18CE9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18272" y="278666"/>
            <a:ext cx="3354527" cy="262394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BAE4FF0-869B-D349-B56D-7FA55AE9884D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4227" y="273265"/>
            <a:ext cx="3270010" cy="255783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3E9BE87-5A6A-404B-AA44-76A1AE129ADB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70562" y="274306"/>
            <a:ext cx="3360917" cy="2628938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EE99F096-E642-D64B-AEB2-079AAA6B1862}"/>
              </a:ext>
            </a:extLst>
          </p:cNvPr>
          <p:cNvSpPr/>
          <p:nvPr/>
        </p:nvSpPr>
        <p:spPr>
          <a:xfrm>
            <a:off x="2748905" y="131405"/>
            <a:ext cx="4158157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Gas gain variation across wires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190B00BF-E532-9247-9BF3-31B9FC5C0CED}"/>
              </a:ext>
            </a:extLst>
          </p:cNvPr>
          <p:cNvSpPr/>
          <p:nvPr/>
        </p:nvSpPr>
        <p:spPr>
          <a:xfrm>
            <a:off x="3224393" y="6005282"/>
            <a:ext cx="591085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Uniformity plot, projection on wires, summed over strips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2FC77102-C740-7E46-87FE-1104FBCA6D56}"/>
              </a:ext>
            </a:extLst>
          </p:cNvPr>
          <p:cNvSpPr/>
          <p:nvPr/>
        </p:nvSpPr>
        <p:spPr>
          <a:xfrm>
            <a:off x="6063397" y="98987"/>
            <a:ext cx="4129417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PHS per wire (1 cassette) 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E5FFAB58-9EA7-E74B-9A19-461870A0B7B3}"/>
              </a:ext>
            </a:extLst>
          </p:cNvPr>
          <p:cNvSpPr/>
          <p:nvPr/>
        </p:nvSpPr>
        <p:spPr>
          <a:xfrm>
            <a:off x="2829970" y="903315"/>
            <a:ext cx="1681634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Li    alpha</a:t>
            </a: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5291C096-FDD4-C440-A8A7-859CB5ABD2C9}"/>
              </a:ext>
            </a:extLst>
          </p:cNvPr>
          <p:cNvSpPr/>
          <p:nvPr/>
        </p:nvSpPr>
        <p:spPr>
          <a:xfrm>
            <a:off x="369208" y="2850958"/>
            <a:ext cx="591085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Common Th (black)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±10%</a:t>
            </a: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A13E236E-753F-5E4F-BBD2-8389E3D4EB62}"/>
              </a:ext>
            </a:extLst>
          </p:cNvPr>
          <p:cNvSpPr/>
          <p:nvPr/>
        </p:nvSpPr>
        <p:spPr>
          <a:xfrm>
            <a:off x="3457544" y="2830176"/>
            <a:ext cx="591085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Staircase Th (blue)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±7%</a:t>
            </a: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42F08331-0290-6C4A-B97E-6712696C4B20}"/>
              </a:ext>
            </a:extLst>
          </p:cNvPr>
          <p:cNvSpPr/>
          <p:nvPr/>
        </p:nvSpPr>
        <p:spPr>
          <a:xfrm>
            <a:off x="6325583" y="2855503"/>
            <a:ext cx="5910851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Channel by channel Th (red)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±1.5%</a:t>
            </a:r>
          </a:p>
          <a:p>
            <a:pPr algn="ctr"/>
            <a:endParaRPr lang="en-US" sz="1600" dirty="0">
              <a:latin typeface="Avenir Book"/>
              <a:cs typeface="Avenir Book"/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A0C75BB7-1597-FA46-BCF7-8C56F24295BF}"/>
              </a:ext>
            </a:extLst>
          </p:cNvPr>
          <p:cNvSpPr/>
          <p:nvPr/>
        </p:nvSpPr>
        <p:spPr>
          <a:xfrm>
            <a:off x="7877896" y="469959"/>
            <a:ext cx="2828711" cy="2369546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C3D6F870-1A8A-CD4C-989B-BE0534D93569}"/>
              </a:ext>
            </a:extLst>
          </p:cNvPr>
          <p:cNvSpPr/>
          <p:nvPr/>
        </p:nvSpPr>
        <p:spPr>
          <a:xfrm>
            <a:off x="4863526" y="469959"/>
            <a:ext cx="2924114" cy="2369546"/>
          </a:xfrm>
          <a:prstGeom prst="rect">
            <a:avLst/>
          </a:prstGeom>
          <a:noFill/>
          <a:ln w="38100">
            <a:solidFill>
              <a:srgbClr val="0B24F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34794090-6900-2746-8E53-00D1B34AD62F}"/>
              </a:ext>
            </a:extLst>
          </p:cNvPr>
          <p:cNvSpPr/>
          <p:nvPr/>
        </p:nvSpPr>
        <p:spPr>
          <a:xfrm>
            <a:off x="1864395" y="460630"/>
            <a:ext cx="2924114" cy="2369546"/>
          </a:xfrm>
          <a:prstGeom prst="rect">
            <a:avLst/>
          </a:prstGeom>
          <a:noFill/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91A31391-2986-F743-B21D-E6EE020A91D9}"/>
              </a:ext>
            </a:extLst>
          </p:cNvPr>
          <p:cNvCxnSpPr>
            <a:cxnSpLocks/>
          </p:cNvCxnSpPr>
          <p:nvPr/>
        </p:nvCxnSpPr>
        <p:spPr>
          <a:xfrm>
            <a:off x="2601002" y="525981"/>
            <a:ext cx="0" cy="1717757"/>
          </a:xfrm>
          <a:prstGeom prst="line">
            <a:avLst/>
          </a:prstGeom>
          <a:ln w="50800">
            <a:solidFill>
              <a:srgbClr val="F052D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D779A229-067C-9B4C-B94C-9775F00EA8E7}"/>
              </a:ext>
            </a:extLst>
          </p:cNvPr>
          <p:cNvCxnSpPr>
            <a:cxnSpLocks/>
          </p:cNvCxnSpPr>
          <p:nvPr/>
        </p:nvCxnSpPr>
        <p:spPr>
          <a:xfrm flipH="1">
            <a:off x="5525116" y="843721"/>
            <a:ext cx="200086" cy="1505836"/>
          </a:xfrm>
          <a:prstGeom prst="line">
            <a:avLst/>
          </a:prstGeom>
          <a:ln w="50800">
            <a:solidFill>
              <a:srgbClr val="F052D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D24AA7EC-242B-C343-AA1C-90C653C0976D}"/>
              </a:ext>
            </a:extLst>
          </p:cNvPr>
          <p:cNvCxnSpPr>
            <a:cxnSpLocks/>
          </p:cNvCxnSpPr>
          <p:nvPr/>
        </p:nvCxnSpPr>
        <p:spPr>
          <a:xfrm>
            <a:off x="5575682" y="510388"/>
            <a:ext cx="161739" cy="331281"/>
          </a:xfrm>
          <a:prstGeom prst="line">
            <a:avLst/>
          </a:prstGeom>
          <a:ln w="50800">
            <a:solidFill>
              <a:srgbClr val="F052D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0F292CBB-6C38-C043-AD2B-A0AA4E68455B}"/>
              </a:ext>
            </a:extLst>
          </p:cNvPr>
          <p:cNvCxnSpPr>
            <a:cxnSpLocks/>
          </p:cNvCxnSpPr>
          <p:nvPr/>
        </p:nvCxnSpPr>
        <p:spPr>
          <a:xfrm flipH="1" flipV="1">
            <a:off x="8022901" y="4645156"/>
            <a:ext cx="8578" cy="650085"/>
          </a:xfrm>
          <a:prstGeom prst="straightConnector1">
            <a:avLst/>
          </a:prstGeom>
          <a:ln w="127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2FDCFC23-8FC3-9D4C-AEF2-1D79E3B9E3BA}"/>
              </a:ext>
            </a:extLst>
          </p:cNvPr>
          <p:cNvSpPr/>
          <p:nvPr/>
        </p:nvSpPr>
        <p:spPr>
          <a:xfrm>
            <a:off x="5034237" y="5246755"/>
            <a:ext cx="5910851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Avenir Book"/>
                <a:cs typeface="Avenir Book"/>
              </a:rPr>
              <a:t>Mechanical defects</a:t>
            </a:r>
          </a:p>
        </p:txBody>
      </p: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3A6D9AA8-A8AE-2F49-835B-C6969F57E63E}"/>
              </a:ext>
            </a:extLst>
          </p:cNvPr>
          <p:cNvCxnSpPr>
            <a:cxnSpLocks/>
          </p:cNvCxnSpPr>
          <p:nvPr/>
        </p:nvCxnSpPr>
        <p:spPr>
          <a:xfrm flipH="1" flipV="1">
            <a:off x="3215815" y="4520812"/>
            <a:ext cx="350345" cy="616255"/>
          </a:xfrm>
          <a:prstGeom prst="straightConnector1">
            <a:avLst/>
          </a:prstGeom>
          <a:ln w="127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Rectangle 40">
            <a:extLst>
              <a:ext uri="{FF2B5EF4-FFF2-40B4-BE49-F238E27FC236}">
                <a16:creationId xmlns:a16="http://schemas.microsoft.com/office/drawing/2014/main" id="{4439D5C7-967D-5343-B234-A3CBE1743EAD}"/>
              </a:ext>
            </a:extLst>
          </p:cNvPr>
          <p:cNvSpPr/>
          <p:nvPr/>
        </p:nvSpPr>
        <p:spPr>
          <a:xfrm>
            <a:off x="710857" y="5116285"/>
            <a:ext cx="5910851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Avenir Book"/>
                <a:cs typeface="Avenir Book"/>
              </a:rPr>
              <a:t>Mechanical defects</a:t>
            </a:r>
          </a:p>
        </p:txBody>
      </p: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2DBA81E6-BC60-D74A-B4CC-77DA8F9E1BA1}"/>
              </a:ext>
            </a:extLst>
          </p:cNvPr>
          <p:cNvCxnSpPr>
            <a:cxnSpLocks/>
          </p:cNvCxnSpPr>
          <p:nvPr/>
        </p:nvCxnSpPr>
        <p:spPr>
          <a:xfrm flipH="1">
            <a:off x="9014460" y="4891113"/>
            <a:ext cx="1611749" cy="541525"/>
          </a:xfrm>
          <a:prstGeom prst="straightConnector1">
            <a:avLst/>
          </a:prstGeom>
          <a:ln w="127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Rectangle 44">
            <a:extLst>
              <a:ext uri="{FF2B5EF4-FFF2-40B4-BE49-F238E27FC236}">
                <a16:creationId xmlns:a16="http://schemas.microsoft.com/office/drawing/2014/main" id="{C926FDA8-B2B4-8F4C-92F9-1A98C50D2A6A}"/>
              </a:ext>
            </a:extLst>
          </p:cNvPr>
          <p:cNvSpPr/>
          <p:nvPr/>
        </p:nvSpPr>
        <p:spPr>
          <a:xfrm>
            <a:off x="8356803" y="4471389"/>
            <a:ext cx="5910851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Avenir Book"/>
                <a:cs typeface="Avenir Book"/>
              </a:rPr>
              <a:t>Well characterized </a:t>
            </a:r>
          </a:p>
          <a:p>
            <a:pPr algn="ctr"/>
            <a:r>
              <a:rPr lang="en-US" sz="1400" dirty="0">
                <a:latin typeface="Avenir Book"/>
                <a:cs typeface="Avenir Book"/>
              </a:rPr>
              <a:t>efficiency drop </a:t>
            </a:r>
          </a:p>
          <a:p>
            <a:pPr algn="ctr"/>
            <a:r>
              <a:rPr lang="en-US" sz="1400" dirty="0">
                <a:latin typeface="Avenir Book"/>
                <a:cs typeface="Avenir Book"/>
              </a:rPr>
              <a:t>at blades overlap</a:t>
            </a:r>
          </a:p>
        </p:txBody>
      </p:sp>
      <p:sp>
        <p:nvSpPr>
          <p:cNvPr id="17" name="Freeform 16">
            <a:extLst>
              <a:ext uri="{FF2B5EF4-FFF2-40B4-BE49-F238E27FC236}">
                <a16:creationId xmlns:a16="http://schemas.microsoft.com/office/drawing/2014/main" id="{5C74B814-877B-D346-924D-1133A53BFDD7}"/>
              </a:ext>
            </a:extLst>
          </p:cNvPr>
          <p:cNvSpPr/>
          <p:nvPr/>
        </p:nvSpPr>
        <p:spPr>
          <a:xfrm>
            <a:off x="8360557" y="537303"/>
            <a:ext cx="388044" cy="1789553"/>
          </a:xfrm>
          <a:custGeom>
            <a:avLst/>
            <a:gdLst>
              <a:gd name="connsiteX0" fmla="*/ 1339 w 388044"/>
              <a:gd name="connsiteY0" fmla="*/ 0 h 1712068"/>
              <a:gd name="connsiteX1" fmla="*/ 32468 w 388044"/>
              <a:gd name="connsiteY1" fmla="*/ 66148 h 1712068"/>
              <a:gd name="connsiteX2" fmla="*/ 219239 w 388044"/>
              <a:gd name="connsiteY2" fmla="*/ 54475 h 1712068"/>
              <a:gd name="connsiteX3" fmla="*/ 184219 w 388044"/>
              <a:gd name="connsiteY3" fmla="*/ 143970 h 1712068"/>
              <a:gd name="connsiteX4" fmla="*/ 223130 w 388044"/>
              <a:gd name="connsiteY4" fmla="*/ 202336 h 1712068"/>
              <a:gd name="connsiteX5" fmla="*/ 258149 w 388044"/>
              <a:gd name="connsiteY5" fmla="*/ 237355 h 1712068"/>
              <a:gd name="connsiteX6" fmla="*/ 386554 w 388044"/>
              <a:gd name="connsiteY6" fmla="*/ 256810 h 1712068"/>
              <a:gd name="connsiteX7" fmla="*/ 316515 w 388044"/>
              <a:gd name="connsiteY7" fmla="*/ 291830 h 1712068"/>
              <a:gd name="connsiteX8" fmla="*/ 145309 w 388044"/>
              <a:gd name="connsiteY8" fmla="*/ 319067 h 1712068"/>
              <a:gd name="connsiteX9" fmla="*/ 188110 w 388044"/>
              <a:gd name="connsiteY9" fmla="*/ 365760 h 1712068"/>
              <a:gd name="connsiteX10" fmla="*/ 328189 w 388044"/>
              <a:gd name="connsiteY10" fmla="*/ 373542 h 1712068"/>
              <a:gd name="connsiteX11" fmla="*/ 304842 w 388044"/>
              <a:gd name="connsiteY11" fmla="*/ 455255 h 1712068"/>
              <a:gd name="connsiteX12" fmla="*/ 304842 w 388044"/>
              <a:gd name="connsiteY12" fmla="*/ 498056 h 1712068"/>
              <a:gd name="connsiteX13" fmla="*/ 289278 w 388044"/>
              <a:gd name="connsiteY13" fmla="*/ 564205 h 1712068"/>
              <a:gd name="connsiteX14" fmla="*/ 250367 w 388044"/>
              <a:gd name="connsiteY14" fmla="*/ 653699 h 1712068"/>
              <a:gd name="connsiteX15" fmla="*/ 273714 w 388044"/>
              <a:gd name="connsiteY15" fmla="*/ 712065 h 1712068"/>
              <a:gd name="connsiteX16" fmla="*/ 238694 w 388044"/>
              <a:gd name="connsiteY16" fmla="*/ 766540 h 1712068"/>
              <a:gd name="connsiteX17" fmla="*/ 215348 w 388044"/>
              <a:gd name="connsiteY17" fmla="*/ 836579 h 1712068"/>
              <a:gd name="connsiteX18" fmla="*/ 207566 w 388044"/>
              <a:gd name="connsiteY18" fmla="*/ 902727 h 1712068"/>
              <a:gd name="connsiteX19" fmla="*/ 254258 w 388044"/>
              <a:gd name="connsiteY19" fmla="*/ 945529 h 1712068"/>
              <a:gd name="connsiteX20" fmla="*/ 250367 w 388044"/>
              <a:gd name="connsiteY20" fmla="*/ 957202 h 1712068"/>
              <a:gd name="connsiteX21" fmla="*/ 203674 w 388044"/>
              <a:gd name="connsiteY21" fmla="*/ 1011677 h 1712068"/>
              <a:gd name="connsiteX22" fmla="*/ 195892 w 388044"/>
              <a:gd name="connsiteY22" fmla="*/ 1081716 h 1712068"/>
              <a:gd name="connsiteX23" fmla="*/ 188110 w 388044"/>
              <a:gd name="connsiteY23" fmla="*/ 1151755 h 1712068"/>
              <a:gd name="connsiteX24" fmla="*/ 223130 w 388044"/>
              <a:gd name="connsiteY24" fmla="*/ 1206230 h 1712068"/>
              <a:gd name="connsiteX25" fmla="*/ 160873 w 388044"/>
              <a:gd name="connsiteY25" fmla="*/ 1276269 h 1712068"/>
              <a:gd name="connsiteX26" fmla="*/ 156982 w 388044"/>
              <a:gd name="connsiteY26" fmla="*/ 1342417 h 1712068"/>
              <a:gd name="connsiteX27" fmla="*/ 145309 w 388044"/>
              <a:gd name="connsiteY27" fmla="*/ 1408565 h 1712068"/>
              <a:gd name="connsiteX28" fmla="*/ 149200 w 388044"/>
              <a:gd name="connsiteY28" fmla="*/ 1494169 h 1712068"/>
              <a:gd name="connsiteX29" fmla="*/ 141417 w 388044"/>
              <a:gd name="connsiteY29" fmla="*/ 1552535 h 1712068"/>
              <a:gd name="connsiteX30" fmla="*/ 118071 w 388044"/>
              <a:gd name="connsiteY30" fmla="*/ 1618683 h 1712068"/>
              <a:gd name="connsiteX31" fmla="*/ 114180 w 388044"/>
              <a:gd name="connsiteY31" fmla="*/ 1657593 h 1712068"/>
              <a:gd name="connsiteX32" fmla="*/ 110289 w 388044"/>
              <a:gd name="connsiteY32" fmla="*/ 1712068 h 17120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</a:cxnLst>
            <a:rect l="l" t="t" r="r" b="b"/>
            <a:pathLst>
              <a:path w="388044" h="1712068">
                <a:moveTo>
                  <a:pt x="1339" y="0"/>
                </a:moveTo>
                <a:cubicBezTo>
                  <a:pt x="-1255" y="28534"/>
                  <a:pt x="-3849" y="57069"/>
                  <a:pt x="32468" y="66148"/>
                </a:cubicBezTo>
                <a:cubicBezTo>
                  <a:pt x="68785" y="75227"/>
                  <a:pt x="193947" y="41505"/>
                  <a:pt x="219239" y="54475"/>
                </a:cubicBezTo>
                <a:cubicBezTo>
                  <a:pt x="244531" y="67445"/>
                  <a:pt x="183571" y="119327"/>
                  <a:pt x="184219" y="143970"/>
                </a:cubicBezTo>
                <a:cubicBezTo>
                  <a:pt x="184867" y="168613"/>
                  <a:pt x="210808" y="186772"/>
                  <a:pt x="223130" y="202336"/>
                </a:cubicBezTo>
                <a:cubicBezTo>
                  <a:pt x="235452" y="217900"/>
                  <a:pt x="230912" y="228276"/>
                  <a:pt x="258149" y="237355"/>
                </a:cubicBezTo>
                <a:cubicBezTo>
                  <a:pt x="285386" y="246434"/>
                  <a:pt x="376826" y="247731"/>
                  <a:pt x="386554" y="256810"/>
                </a:cubicBezTo>
                <a:cubicBezTo>
                  <a:pt x="396282" y="265889"/>
                  <a:pt x="356722" y="281454"/>
                  <a:pt x="316515" y="291830"/>
                </a:cubicBezTo>
                <a:cubicBezTo>
                  <a:pt x="276308" y="302206"/>
                  <a:pt x="166710" y="306745"/>
                  <a:pt x="145309" y="319067"/>
                </a:cubicBezTo>
                <a:cubicBezTo>
                  <a:pt x="123908" y="331389"/>
                  <a:pt x="157630" y="356681"/>
                  <a:pt x="188110" y="365760"/>
                </a:cubicBezTo>
                <a:cubicBezTo>
                  <a:pt x="218590" y="374839"/>
                  <a:pt x="308734" y="358626"/>
                  <a:pt x="328189" y="373542"/>
                </a:cubicBezTo>
                <a:cubicBezTo>
                  <a:pt x="347644" y="388458"/>
                  <a:pt x="308733" y="434503"/>
                  <a:pt x="304842" y="455255"/>
                </a:cubicBezTo>
                <a:cubicBezTo>
                  <a:pt x="300951" y="476007"/>
                  <a:pt x="307436" y="479898"/>
                  <a:pt x="304842" y="498056"/>
                </a:cubicBezTo>
                <a:cubicBezTo>
                  <a:pt x="302248" y="516214"/>
                  <a:pt x="298357" y="538265"/>
                  <a:pt x="289278" y="564205"/>
                </a:cubicBezTo>
                <a:cubicBezTo>
                  <a:pt x="280199" y="590145"/>
                  <a:pt x="252961" y="629056"/>
                  <a:pt x="250367" y="653699"/>
                </a:cubicBezTo>
                <a:cubicBezTo>
                  <a:pt x="247773" y="678342"/>
                  <a:pt x="275659" y="693258"/>
                  <a:pt x="273714" y="712065"/>
                </a:cubicBezTo>
                <a:cubicBezTo>
                  <a:pt x="271769" y="730872"/>
                  <a:pt x="248422" y="745788"/>
                  <a:pt x="238694" y="766540"/>
                </a:cubicBezTo>
                <a:cubicBezTo>
                  <a:pt x="228966" y="787292"/>
                  <a:pt x="220536" y="813881"/>
                  <a:pt x="215348" y="836579"/>
                </a:cubicBezTo>
                <a:cubicBezTo>
                  <a:pt x="210160" y="859277"/>
                  <a:pt x="201081" y="884569"/>
                  <a:pt x="207566" y="902727"/>
                </a:cubicBezTo>
                <a:cubicBezTo>
                  <a:pt x="214051" y="920885"/>
                  <a:pt x="247125" y="936450"/>
                  <a:pt x="254258" y="945529"/>
                </a:cubicBezTo>
                <a:cubicBezTo>
                  <a:pt x="261392" y="954608"/>
                  <a:pt x="258798" y="946177"/>
                  <a:pt x="250367" y="957202"/>
                </a:cubicBezTo>
                <a:cubicBezTo>
                  <a:pt x="241936" y="968227"/>
                  <a:pt x="212753" y="990925"/>
                  <a:pt x="203674" y="1011677"/>
                </a:cubicBezTo>
                <a:cubicBezTo>
                  <a:pt x="194595" y="1032429"/>
                  <a:pt x="195892" y="1081716"/>
                  <a:pt x="195892" y="1081716"/>
                </a:cubicBezTo>
                <a:cubicBezTo>
                  <a:pt x="193298" y="1105062"/>
                  <a:pt x="183570" y="1131003"/>
                  <a:pt x="188110" y="1151755"/>
                </a:cubicBezTo>
                <a:cubicBezTo>
                  <a:pt x="192650" y="1172507"/>
                  <a:pt x="227669" y="1185478"/>
                  <a:pt x="223130" y="1206230"/>
                </a:cubicBezTo>
                <a:cubicBezTo>
                  <a:pt x="218591" y="1226982"/>
                  <a:pt x="171898" y="1253571"/>
                  <a:pt x="160873" y="1276269"/>
                </a:cubicBezTo>
                <a:cubicBezTo>
                  <a:pt x="149848" y="1298967"/>
                  <a:pt x="159576" y="1320368"/>
                  <a:pt x="156982" y="1342417"/>
                </a:cubicBezTo>
                <a:cubicBezTo>
                  <a:pt x="154388" y="1364466"/>
                  <a:pt x="146606" y="1383273"/>
                  <a:pt x="145309" y="1408565"/>
                </a:cubicBezTo>
                <a:cubicBezTo>
                  <a:pt x="144012" y="1433857"/>
                  <a:pt x="149849" y="1470174"/>
                  <a:pt x="149200" y="1494169"/>
                </a:cubicBezTo>
                <a:cubicBezTo>
                  <a:pt x="148551" y="1518164"/>
                  <a:pt x="146605" y="1531783"/>
                  <a:pt x="141417" y="1552535"/>
                </a:cubicBezTo>
                <a:cubicBezTo>
                  <a:pt x="136229" y="1573287"/>
                  <a:pt x="122611" y="1601173"/>
                  <a:pt x="118071" y="1618683"/>
                </a:cubicBezTo>
                <a:cubicBezTo>
                  <a:pt x="113532" y="1636193"/>
                  <a:pt x="115477" y="1642029"/>
                  <a:pt x="114180" y="1657593"/>
                </a:cubicBezTo>
                <a:cubicBezTo>
                  <a:pt x="112883" y="1673157"/>
                  <a:pt x="111586" y="1692612"/>
                  <a:pt x="110289" y="1712068"/>
                </a:cubicBezTo>
              </a:path>
            </a:pathLst>
          </a:custGeom>
          <a:noFill/>
          <a:ln w="38100">
            <a:solidFill>
              <a:srgbClr val="F052D3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51F5B995-C22A-AE4F-97BA-B215D8F9C48A}"/>
              </a:ext>
            </a:extLst>
          </p:cNvPr>
          <p:cNvSpPr/>
          <p:nvPr/>
        </p:nvSpPr>
        <p:spPr>
          <a:xfrm>
            <a:off x="-15671" y="12134"/>
            <a:ext cx="4158157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latin typeface="Avenir Book"/>
                <a:cs typeface="Avenir Book"/>
              </a:rPr>
              <a:t>Uniformity</a:t>
            </a:r>
          </a:p>
        </p:txBody>
      </p:sp>
    </p:spTree>
    <p:extLst>
      <p:ext uri="{BB962C8B-B14F-4D97-AF65-F5344CB8AC3E}">
        <p14:creationId xmlns:p14="http://schemas.microsoft.com/office/powerpoint/2010/main" val="3362476311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B50F655-27E1-334D-B842-EA8A4B750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33</a:t>
            </a:fld>
            <a:endParaRPr lang="it-IT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9FD0BC9-FFE7-9941-9A3A-DEA0C7AEFEE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9537611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5" name="Picture 284">
            <a:extLst>
              <a:ext uri="{FF2B5EF4-FFF2-40B4-BE49-F238E27FC236}">
                <a16:creationId xmlns:a16="http://schemas.microsoft.com/office/drawing/2014/main" id="{6330F348-E769-8648-8765-A5714D93D5CB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45170" y="1795618"/>
            <a:ext cx="2124695" cy="1492097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278" name="Picture 277">
            <a:extLst>
              <a:ext uri="{FF2B5EF4-FFF2-40B4-BE49-F238E27FC236}">
                <a16:creationId xmlns:a16="http://schemas.microsoft.com/office/drawing/2014/main" id="{33A7AD9C-1E8F-8C4D-B67F-67E80B3849E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7463" y="1625038"/>
            <a:ext cx="3328591" cy="1250449"/>
          </a:xfrm>
          <a:prstGeom prst="rect">
            <a:avLst/>
          </a:prstGeom>
        </p:spPr>
      </p:pic>
      <p:sp>
        <p:nvSpPr>
          <p:cNvPr id="279" name="Rettangolo 47">
            <a:extLst>
              <a:ext uri="{FF2B5EF4-FFF2-40B4-BE49-F238E27FC236}">
                <a16:creationId xmlns:a16="http://schemas.microsoft.com/office/drawing/2014/main" id="{CB4F8EB0-EF7E-014D-80E7-27CF76572EDA}"/>
              </a:ext>
            </a:extLst>
          </p:cNvPr>
          <p:cNvSpPr/>
          <p:nvPr/>
        </p:nvSpPr>
        <p:spPr>
          <a:xfrm>
            <a:off x="230440" y="1318619"/>
            <a:ext cx="4028667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Selene guide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using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ReFocus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principle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280" name="Rettangolo 48">
            <a:extLst>
              <a:ext uri="{FF2B5EF4-FFF2-40B4-BE49-F238E27FC236}">
                <a16:creationId xmlns:a16="http://schemas.microsoft.com/office/drawing/2014/main" id="{832EFE4D-268D-BA4C-B245-22860A6E313E}"/>
              </a:ext>
            </a:extLst>
          </p:cNvPr>
          <p:cNvSpPr/>
          <p:nvPr/>
        </p:nvSpPr>
        <p:spPr>
          <a:xfrm>
            <a:off x="2547298" y="26007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81" name="Rettangolo 48">
            <a:extLst>
              <a:ext uri="{FF2B5EF4-FFF2-40B4-BE49-F238E27FC236}">
                <a16:creationId xmlns:a16="http://schemas.microsoft.com/office/drawing/2014/main" id="{741BD4AC-25E0-B54B-87BC-3FF35CCF6F25}"/>
              </a:ext>
            </a:extLst>
          </p:cNvPr>
          <p:cNvSpPr/>
          <p:nvPr/>
        </p:nvSpPr>
        <p:spPr>
          <a:xfrm>
            <a:off x="2530226" y="1761161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pic>
        <p:nvPicPr>
          <p:cNvPr id="283" name="Picture 282">
            <a:extLst>
              <a:ext uri="{FF2B5EF4-FFF2-40B4-BE49-F238E27FC236}">
                <a16:creationId xmlns:a16="http://schemas.microsoft.com/office/drawing/2014/main" id="{8671762A-5974-8B45-9334-5AA21DDF7C3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2D21E511-01FF-8848-99E8-80EA12A48DF1}"/>
              </a:ext>
            </a:extLst>
          </p:cNvPr>
          <p:cNvSpPr/>
          <p:nvPr/>
        </p:nvSpPr>
        <p:spPr>
          <a:xfrm>
            <a:off x="8536377" y="13753"/>
            <a:ext cx="17508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Multilayer </a:t>
            </a:r>
            <a:endParaRPr lang="en-GB" dirty="0"/>
          </a:p>
        </p:txBody>
      </p:sp>
      <p:sp>
        <p:nvSpPr>
          <p:cNvPr id="295" name="Rectangle 83">
            <a:extLst>
              <a:ext uri="{FF2B5EF4-FFF2-40B4-BE49-F238E27FC236}">
                <a16:creationId xmlns:a16="http://schemas.microsoft.com/office/drawing/2014/main" id="{45804FC7-5947-1C49-BC73-C93AA6BFB6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296" name="Rectangle 295">
            <a:extLst>
              <a:ext uri="{FF2B5EF4-FFF2-40B4-BE49-F238E27FC236}">
                <a16:creationId xmlns:a16="http://schemas.microsoft.com/office/drawing/2014/main" id="{31622A7F-DF88-CE42-BF74-A2C54832A0A3}"/>
              </a:ext>
            </a:extLst>
          </p:cNvPr>
          <p:cNvSpPr/>
          <p:nvPr/>
        </p:nvSpPr>
        <p:spPr>
          <a:xfrm>
            <a:off x="1433206" y="471428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ESTIA Selene guide and High intensity mode </a:t>
            </a:r>
            <a:endParaRPr lang="en-GB" sz="1400" dirty="0">
              <a:latin typeface="Avenir Book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24781B-3AFB-2D4D-B877-D0C9F4C5BD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34</a:t>
            </a:fld>
            <a:endParaRPr lang="it-IT"/>
          </a:p>
        </p:txBody>
      </p:sp>
      <p:pic>
        <p:nvPicPr>
          <p:cNvPr id="302" name="Picture 301">
            <a:extLst>
              <a:ext uri="{FF2B5EF4-FFF2-40B4-BE49-F238E27FC236}">
                <a16:creationId xmlns:a16="http://schemas.microsoft.com/office/drawing/2014/main" id="{6CF7BCA7-E7E5-2641-A30E-0A4A6A2B21AC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297" name="Picture 296">
            <a:extLst>
              <a:ext uri="{FF2B5EF4-FFF2-40B4-BE49-F238E27FC236}">
                <a16:creationId xmlns:a16="http://schemas.microsoft.com/office/drawing/2014/main" id="{34EE9350-E2C8-1E44-9B88-33A358EBF8EE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76034" y="1331677"/>
            <a:ext cx="5609119" cy="4297922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306" name="Rectangle 305">
            <a:extLst>
              <a:ext uri="{FF2B5EF4-FFF2-40B4-BE49-F238E27FC236}">
                <a16:creationId xmlns:a16="http://schemas.microsoft.com/office/drawing/2014/main" id="{7AF3FFC8-7925-494E-9F4F-28418A175096}"/>
              </a:ext>
            </a:extLst>
          </p:cNvPr>
          <p:cNvSpPr/>
          <p:nvPr/>
        </p:nvSpPr>
        <p:spPr>
          <a:xfrm>
            <a:off x="6457056" y="1318619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</a:rPr>
              <a:t>ESTIA Instrument Proposal</a:t>
            </a:r>
            <a:endParaRPr lang="en-GB" sz="1400" dirty="0">
              <a:latin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1215445880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5" name="Picture 284">
            <a:extLst>
              <a:ext uri="{FF2B5EF4-FFF2-40B4-BE49-F238E27FC236}">
                <a16:creationId xmlns:a16="http://schemas.microsoft.com/office/drawing/2014/main" id="{6330F348-E769-8648-8765-A5714D93D5CB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45170" y="1795618"/>
            <a:ext cx="2124695" cy="1492097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7" name="Rettangolo 37">
            <a:extLst>
              <a:ext uri="{FF2B5EF4-FFF2-40B4-BE49-F238E27FC236}">
                <a16:creationId xmlns:a16="http://schemas.microsoft.com/office/drawing/2014/main" id="{413EB374-B860-204F-A2B7-F05BC764B9C3}"/>
              </a:ext>
            </a:extLst>
          </p:cNvPr>
          <p:cNvSpPr/>
          <p:nvPr/>
        </p:nvSpPr>
        <p:spPr>
          <a:xfrm>
            <a:off x="1343776" y="435694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" name="Rettangolo 37">
            <a:extLst>
              <a:ext uri="{FF2B5EF4-FFF2-40B4-BE49-F238E27FC236}">
                <a16:creationId xmlns:a16="http://schemas.microsoft.com/office/drawing/2014/main" id="{75969530-A0D5-4541-A671-1A8FC0C91D6B}"/>
              </a:ext>
            </a:extLst>
          </p:cNvPr>
          <p:cNvSpPr/>
          <p:nvPr/>
        </p:nvSpPr>
        <p:spPr>
          <a:xfrm>
            <a:off x="357537" y="4491396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9" name="Rettangolo 14">
            <a:extLst>
              <a:ext uri="{FF2B5EF4-FFF2-40B4-BE49-F238E27FC236}">
                <a16:creationId xmlns:a16="http://schemas.microsoft.com/office/drawing/2014/main" id="{496ABA7C-727C-F644-936B-E8B75132846A}"/>
              </a:ext>
            </a:extLst>
          </p:cNvPr>
          <p:cNvSpPr/>
          <p:nvPr/>
        </p:nvSpPr>
        <p:spPr>
          <a:xfrm>
            <a:off x="1260893" y="4807896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2" name="Connettore 2 30">
            <a:extLst>
              <a:ext uri="{FF2B5EF4-FFF2-40B4-BE49-F238E27FC236}">
                <a16:creationId xmlns:a16="http://schemas.microsoft.com/office/drawing/2014/main" id="{DC517FDC-0101-EF41-8DB4-FC27D3653954}"/>
              </a:ext>
            </a:extLst>
          </p:cNvPr>
          <p:cNvCxnSpPr/>
          <p:nvPr/>
        </p:nvCxnSpPr>
        <p:spPr>
          <a:xfrm>
            <a:off x="216450" y="4143368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ttangolo 48">
            <a:extLst>
              <a:ext uri="{FF2B5EF4-FFF2-40B4-BE49-F238E27FC236}">
                <a16:creationId xmlns:a16="http://schemas.microsoft.com/office/drawing/2014/main" id="{F76F94E2-E413-334D-844D-6CBB50DF1429}"/>
              </a:ext>
            </a:extLst>
          </p:cNvPr>
          <p:cNvSpPr/>
          <p:nvPr/>
        </p:nvSpPr>
        <p:spPr>
          <a:xfrm>
            <a:off x="875678" y="4005257"/>
            <a:ext cx="127490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NiTi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sp>
        <p:nvSpPr>
          <p:cNvPr id="17" name="Rettangolo 37">
            <a:extLst>
              <a:ext uri="{FF2B5EF4-FFF2-40B4-BE49-F238E27FC236}">
                <a16:creationId xmlns:a16="http://schemas.microsoft.com/office/drawing/2014/main" id="{3867EA96-8C57-9442-B0AA-7711273C53CF}"/>
              </a:ext>
            </a:extLst>
          </p:cNvPr>
          <p:cNvSpPr/>
          <p:nvPr/>
        </p:nvSpPr>
        <p:spPr>
          <a:xfrm>
            <a:off x="2119217" y="465196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4">
            <a:extLst>
              <a:ext uri="{FF2B5EF4-FFF2-40B4-BE49-F238E27FC236}">
                <a16:creationId xmlns:a16="http://schemas.microsoft.com/office/drawing/2014/main" id="{2CD4D4DE-6277-8748-9369-CADD75360481}"/>
              </a:ext>
            </a:extLst>
          </p:cNvPr>
          <p:cNvSpPr/>
          <p:nvPr/>
        </p:nvSpPr>
        <p:spPr>
          <a:xfrm>
            <a:off x="405524" y="5058450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9" name="Connettore 2 30">
            <a:extLst>
              <a:ext uri="{FF2B5EF4-FFF2-40B4-BE49-F238E27FC236}">
                <a16:creationId xmlns:a16="http://schemas.microsoft.com/office/drawing/2014/main" id="{22118A0C-4DFE-7341-96E4-9DCB6A1BB271}"/>
              </a:ext>
            </a:extLst>
          </p:cNvPr>
          <p:cNvCxnSpPr>
            <a:cxnSpLocks/>
          </p:cNvCxnSpPr>
          <p:nvPr/>
        </p:nvCxnSpPr>
        <p:spPr>
          <a:xfrm flipV="1">
            <a:off x="1742080" y="4205509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Rettangolo 38">
            <a:extLst>
              <a:ext uri="{FF2B5EF4-FFF2-40B4-BE49-F238E27FC236}">
                <a16:creationId xmlns:a16="http://schemas.microsoft.com/office/drawing/2014/main" id="{55D8B8F3-9E51-A642-912A-33E23FB82967}"/>
              </a:ext>
            </a:extLst>
          </p:cNvPr>
          <p:cNvSpPr/>
          <p:nvPr/>
        </p:nvSpPr>
        <p:spPr>
          <a:xfrm flipV="1">
            <a:off x="1450363" y="4667604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1" name="TextBox 83">
            <a:extLst>
              <a:ext uri="{FF2B5EF4-FFF2-40B4-BE49-F238E27FC236}">
                <a16:creationId xmlns:a16="http://schemas.microsoft.com/office/drawing/2014/main" id="{4A7168FF-A7F4-3E4D-AE0E-C3E09B3E44CE}"/>
              </a:ext>
            </a:extLst>
          </p:cNvPr>
          <p:cNvSpPr txBox="1"/>
          <p:nvPr/>
        </p:nvSpPr>
        <p:spPr>
          <a:xfrm>
            <a:off x="2254760" y="4458340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22" name="TextBox 84">
            <a:extLst>
              <a:ext uri="{FF2B5EF4-FFF2-40B4-BE49-F238E27FC236}">
                <a16:creationId xmlns:a16="http://schemas.microsoft.com/office/drawing/2014/main" id="{2DDA4E48-5C34-8441-98E3-FB8C0CD09324}"/>
              </a:ext>
            </a:extLst>
          </p:cNvPr>
          <p:cNvSpPr txBox="1"/>
          <p:nvPr/>
        </p:nvSpPr>
        <p:spPr>
          <a:xfrm>
            <a:off x="570608" y="444470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23" name="Arc 85">
            <a:extLst>
              <a:ext uri="{FF2B5EF4-FFF2-40B4-BE49-F238E27FC236}">
                <a16:creationId xmlns:a16="http://schemas.microsoft.com/office/drawing/2014/main" id="{5E8B1909-FA4F-DB45-B52A-70FBE6C7D54E}"/>
              </a:ext>
            </a:extLst>
          </p:cNvPr>
          <p:cNvSpPr/>
          <p:nvPr/>
        </p:nvSpPr>
        <p:spPr>
          <a:xfrm>
            <a:off x="1088818" y="4421062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Arc 86">
            <a:extLst>
              <a:ext uri="{FF2B5EF4-FFF2-40B4-BE49-F238E27FC236}">
                <a16:creationId xmlns:a16="http://schemas.microsoft.com/office/drawing/2014/main" id="{D3966C4A-5B80-9A40-97DF-08EC78BE76DB}"/>
              </a:ext>
            </a:extLst>
          </p:cNvPr>
          <p:cNvSpPr/>
          <p:nvPr/>
        </p:nvSpPr>
        <p:spPr>
          <a:xfrm>
            <a:off x="1832822" y="4510618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ttangolo 47">
            <a:extLst>
              <a:ext uri="{FF2B5EF4-FFF2-40B4-BE49-F238E27FC236}">
                <a16:creationId xmlns:a16="http://schemas.microsoft.com/office/drawing/2014/main" id="{3C0C105F-5C48-E84D-B800-F55523DE6B10}"/>
              </a:ext>
            </a:extLst>
          </p:cNvPr>
          <p:cNvSpPr/>
          <p:nvPr/>
        </p:nvSpPr>
        <p:spPr>
          <a:xfrm>
            <a:off x="1055691" y="3605244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26" name="Connettore 2 30">
            <a:extLst>
              <a:ext uri="{FF2B5EF4-FFF2-40B4-BE49-F238E27FC236}">
                <a16:creationId xmlns:a16="http://schemas.microsoft.com/office/drawing/2014/main" id="{3A54FB68-AF01-3D4A-ADD8-18C55F0AFCE3}"/>
              </a:ext>
            </a:extLst>
          </p:cNvPr>
          <p:cNvCxnSpPr/>
          <p:nvPr/>
        </p:nvCxnSpPr>
        <p:spPr>
          <a:xfrm>
            <a:off x="248241" y="4436741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ttangolo 37">
            <a:extLst>
              <a:ext uri="{FF2B5EF4-FFF2-40B4-BE49-F238E27FC236}">
                <a16:creationId xmlns:a16="http://schemas.microsoft.com/office/drawing/2014/main" id="{6FAC95E7-588F-1C41-91AF-858D1382083C}"/>
              </a:ext>
            </a:extLst>
          </p:cNvPr>
          <p:cNvSpPr/>
          <p:nvPr/>
        </p:nvSpPr>
        <p:spPr>
          <a:xfrm>
            <a:off x="359074" y="374180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8" name="Connettore 2 30">
            <a:extLst>
              <a:ext uri="{FF2B5EF4-FFF2-40B4-BE49-F238E27FC236}">
                <a16:creationId xmlns:a16="http://schemas.microsoft.com/office/drawing/2014/main" id="{377FB6CA-4739-784A-BD25-EFB3D480CD2A}"/>
              </a:ext>
            </a:extLst>
          </p:cNvPr>
          <p:cNvCxnSpPr/>
          <p:nvPr/>
        </p:nvCxnSpPr>
        <p:spPr>
          <a:xfrm flipV="1">
            <a:off x="1716011" y="4467945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Rettangolo 37">
            <a:extLst>
              <a:ext uri="{FF2B5EF4-FFF2-40B4-BE49-F238E27FC236}">
                <a16:creationId xmlns:a16="http://schemas.microsoft.com/office/drawing/2014/main" id="{036877FA-FD6E-874E-BD6C-FFD5BD81D92B}"/>
              </a:ext>
            </a:extLst>
          </p:cNvPr>
          <p:cNvSpPr/>
          <p:nvPr/>
        </p:nvSpPr>
        <p:spPr>
          <a:xfrm>
            <a:off x="2129668" y="401121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0" name="Rettangolo 15">
            <a:extLst>
              <a:ext uri="{FF2B5EF4-FFF2-40B4-BE49-F238E27FC236}">
                <a16:creationId xmlns:a16="http://schemas.microsoft.com/office/drawing/2014/main" id="{20ACAA1A-F8C4-9D4E-8923-88AA074254A0}"/>
              </a:ext>
            </a:extLst>
          </p:cNvPr>
          <p:cNvSpPr/>
          <p:nvPr/>
        </p:nvSpPr>
        <p:spPr>
          <a:xfrm>
            <a:off x="3256467" y="3796849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31" name="Group 113">
            <a:extLst>
              <a:ext uri="{FF2B5EF4-FFF2-40B4-BE49-F238E27FC236}">
                <a16:creationId xmlns:a16="http://schemas.microsoft.com/office/drawing/2014/main" id="{70CA7AE3-FA0C-7441-9EEB-057291682A8B}"/>
              </a:ext>
            </a:extLst>
          </p:cNvPr>
          <p:cNvGrpSpPr/>
          <p:nvPr/>
        </p:nvGrpSpPr>
        <p:grpSpPr>
          <a:xfrm rot="20392131">
            <a:off x="3323775" y="3930276"/>
            <a:ext cx="674631" cy="93053"/>
            <a:chOff x="2850515" y="2977176"/>
            <a:chExt cx="2730765" cy="451824"/>
          </a:xfrm>
        </p:grpSpPr>
        <p:sp>
          <p:nvSpPr>
            <p:cNvPr id="32" name="Rectangle 114">
              <a:extLst>
                <a:ext uri="{FF2B5EF4-FFF2-40B4-BE49-F238E27FC236}">
                  <a16:creationId xmlns:a16="http://schemas.microsoft.com/office/drawing/2014/main" id="{06810788-6D0D-064E-AA33-1EE922F917B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118">
              <a:extLst>
                <a:ext uri="{FF2B5EF4-FFF2-40B4-BE49-F238E27FC236}">
                  <a16:creationId xmlns:a16="http://schemas.microsoft.com/office/drawing/2014/main" id="{2115EE81-5E51-CB48-B47D-8A1487C460C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124">
              <a:extLst>
                <a:ext uri="{FF2B5EF4-FFF2-40B4-BE49-F238E27FC236}">
                  <a16:creationId xmlns:a16="http://schemas.microsoft.com/office/drawing/2014/main" id="{23CE9171-ACA1-7143-A7DD-AB8AD48E702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125">
              <a:extLst>
                <a:ext uri="{FF2B5EF4-FFF2-40B4-BE49-F238E27FC236}">
                  <a16:creationId xmlns:a16="http://schemas.microsoft.com/office/drawing/2014/main" id="{DA6A679E-6A41-5B46-92EC-2440744E974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126">
              <a:extLst>
                <a:ext uri="{FF2B5EF4-FFF2-40B4-BE49-F238E27FC236}">
                  <a16:creationId xmlns:a16="http://schemas.microsoft.com/office/drawing/2014/main" id="{A67D1B48-8BE4-7644-9C0D-EA7A0BC194A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ight Triangle 127">
              <a:extLst>
                <a:ext uri="{FF2B5EF4-FFF2-40B4-BE49-F238E27FC236}">
                  <a16:creationId xmlns:a16="http://schemas.microsoft.com/office/drawing/2014/main" id="{CF15FD91-52AC-5743-B177-59D800FCD82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Freeform 128">
              <a:extLst>
                <a:ext uri="{FF2B5EF4-FFF2-40B4-BE49-F238E27FC236}">
                  <a16:creationId xmlns:a16="http://schemas.microsoft.com/office/drawing/2014/main" id="{AD03F4E6-58EB-D54F-9B9E-A0ADF8855A53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129">
              <a:extLst>
                <a:ext uri="{FF2B5EF4-FFF2-40B4-BE49-F238E27FC236}">
                  <a16:creationId xmlns:a16="http://schemas.microsoft.com/office/drawing/2014/main" id="{DA91E63B-0457-FA45-8279-7A9000241CF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137">
              <a:extLst>
                <a:ext uri="{FF2B5EF4-FFF2-40B4-BE49-F238E27FC236}">
                  <a16:creationId xmlns:a16="http://schemas.microsoft.com/office/drawing/2014/main" id="{EF25252E-C67D-0F40-BF59-E0D98EF65FB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139">
              <a:extLst>
                <a:ext uri="{FF2B5EF4-FFF2-40B4-BE49-F238E27FC236}">
                  <a16:creationId xmlns:a16="http://schemas.microsoft.com/office/drawing/2014/main" id="{BC91747E-D802-C346-AB0F-2CF09FDF29C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140">
              <a:extLst>
                <a:ext uri="{FF2B5EF4-FFF2-40B4-BE49-F238E27FC236}">
                  <a16:creationId xmlns:a16="http://schemas.microsoft.com/office/drawing/2014/main" id="{37729D8C-775F-794E-8BAD-D90FF8D5952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141">
              <a:extLst>
                <a:ext uri="{FF2B5EF4-FFF2-40B4-BE49-F238E27FC236}">
                  <a16:creationId xmlns:a16="http://schemas.microsoft.com/office/drawing/2014/main" id="{25E20DE3-8302-D941-9853-C8D36165843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142">
              <a:extLst>
                <a:ext uri="{FF2B5EF4-FFF2-40B4-BE49-F238E27FC236}">
                  <a16:creationId xmlns:a16="http://schemas.microsoft.com/office/drawing/2014/main" id="{0D14514C-6F77-2142-935E-2B5C092412E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143">
              <a:extLst>
                <a:ext uri="{FF2B5EF4-FFF2-40B4-BE49-F238E27FC236}">
                  <a16:creationId xmlns:a16="http://schemas.microsoft.com/office/drawing/2014/main" id="{669D18F5-B531-C042-9B23-14DC23C5A19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144">
              <a:extLst>
                <a:ext uri="{FF2B5EF4-FFF2-40B4-BE49-F238E27FC236}">
                  <a16:creationId xmlns:a16="http://schemas.microsoft.com/office/drawing/2014/main" id="{EA69ACE2-108B-944C-8014-22F754340598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146">
              <a:extLst>
                <a:ext uri="{FF2B5EF4-FFF2-40B4-BE49-F238E27FC236}">
                  <a16:creationId xmlns:a16="http://schemas.microsoft.com/office/drawing/2014/main" id="{19C3ADA0-56E6-8E49-BBE5-194B6401369E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147">
              <a:extLst>
                <a:ext uri="{FF2B5EF4-FFF2-40B4-BE49-F238E27FC236}">
                  <a16:creationId xmlns:a16="http://schemas.microsoft.com/office/drawing/2014/main" id="{CBD929F4-D67E-394E-AC11-4127D640DB0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148">
              <a:extLst>
                <a:ext uri="{FF2B5EF4-FFF2-40B4-BE49-F238E27FC236}">
                  <a16:creationId xmlns:a16="http://schemas.microsoft.com/office/drawing/2014/main" id="{745218E7-14E8-564E-B47F-99EE154F7929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149">
              <a:extLst>
                <a:ext uri="{FF2B5EF4-FFF2-40B4-BE49-F238E27FC236}">
                  <a16:creationId xmlns:a16="http://schemas.microsoft.com/office/drawing/2014/main" id="{184695B1-F788-484B-9B7A-B1F0D3D2A7F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150">
              <a:extLst>
                <a:ext uri="{FF2B5EF4-FFF2-40B4-BE49-F238E27FC236}">
                  <a16:creationId xmlns:a16="http://schemas.microsoft.com/office/drawing/2014/main" id="{B8F0D046-9C76-BF46-8D73-78C30535C8D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151">
              <a:extLst>
                <a:ext uri="{FF2B5EF4-FFF2-40B4-BE49-F238E27FC236}">
                  <a16:creationId xmlns:a16="http://schemas.microsoft.com/office/drawing/2014/main" id="{95AE4E37-F9C2-5743-B633-41CF2214F35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152">
              <a:extLst>
                <a:ext uri="{FF2B5EF4-FFF2-40B4-BE49-F238E27FC236}">
                  <a16:creationId xmlns:a16="http://schemas.microsoft.com/office/drawing/2014/main" id="{A15AC628-5C9C-1A42-809A-DD90350BFFA1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153">
              <a:extLst>
                <a:ext uri="{FF2B5EF4-FFF2-40B4-BE49-F238E27FC236}">
                  <a16:creationId xmlns:a16="http://schemas.microsoft.com/office/drawing/2014/main" id="{3B76C4E7-E0EB-F644-A5FB-ABF8EA6EFA9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154">
              <a:extLst>
                <a:ext uri="{FF2B5EF4-FFF2-40B4-BE49-F238E27FC236}">
                  <a16:creationId xmlns:a16="http://schemas.microsoft.com/office/drawing/2014/main" id="{D534ECC6-8DBF-F144-A112-32BA83B31B35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155">
              <a:extLst>
                <a:ext uri="{FF2B5EF4-FFF2-40B4-BE49-F238E27FC236}">
                  <a16:creationId xmlns:a16="http://schemas.microsoft.com/office/drawing/2014/main" id="{4DD02429-A839-C54B-A4B6-A7250359EA2E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156">
              <a:extLst>
                <a:ext uri="{FF2B5EF4-FFF2-40B4-BE49-F238E27FC236}">
                  <a16:creationId xmlns:a16="http://schemas.microsoft.com/office/drawing/2014/main" id="{7FCAA8BD-C639-D246-9289-E3F4A32302E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157">
              <a:extLst>
                <a:ext uri="{FF2B5EF4-FFF2-40B4-BE49-F238E27FC236}">
                  <a16:creationId xmlns:a16="http://schemas.microsoft.com/office/drawing/2014/main" id="{E53D617F-F25A-2D43-B842-85097D62CBE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158">
              <a:extLst>
                <a:ext uri="{FF2B5EF4-FFF2-40B4-BE49-F238E27FC236}">
                  <a16:creationId xmlns:a16="http://schemas.microsoft.com/office/drawing/2014/main" id="{AD8C8A32-8B2E-064D-85CD-A298F2CFF2D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159">
              <a:extLst>
                <a:ext uri="{FF2B5EF4-FFF2-40B4-BE49-F238E27FC236}">
                  <a16:creationId xmlns:a16="http://schemas.microsoft.com/office/drawing/2014/main" id="{B68D584F-150B-F946-94B7-2413EFB844A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160">
              <a:extLst>
                <a:ext uri="{FF2B5EF4-FFF2-40B4-BE49-F238E27FC236}">
                  <a16:creationId xmlns:a16="http://schemas.microsoft.com/office/drawing/2014/main" id="{E8B0DA5A-0BDD-5D4B-A760-2163A91ED9E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161">
              <a:extLst>
                <a:ext uri="{FF2B5EF4-FFF2-40B4-BE49-F238E27FC236}">
                  <a16:creationId xmlns:a16="http://schemas.microsoft.com/office/drawing/2014/main" id="{4CABFF90-B6E0-5547-8BD2-4FF5B77CD20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162">
              <a:extLst>
                <a:ext uri="{FF2B5EF4-FFF2-40B4-BE49-F238E27FC236}">
                  <a16:creationId xmlns:a16="http://schemas.microsoft.com/office/drawing/2014/main" id="{A2600B49-CDFF-B64D-A878-A848361EA4E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163">
              <a:extLst>
                <a:ext uri="{FF2B5EF4-FFF2-40B4-BE49-F238E27FC236}">
                  <a16:creationId xmlns:a16="http://schemas.microsoft.com/office/drawing/2014/main" id="{668F7ACA-9CD1-114B-A134-EE9AF47FA87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164">
              <a:extLst>
                <a:ext uri="{FF2B5EF4-FFF2-40B4-BE49-F238E27FC236}">
                  <a16:creationId xmlns:a16="http://schemas.microsoft.com/office/drawing/2014/main" id="{596FB0E6-26D3-E245-BCB0-385AEC69647D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165">
              <a:extLst>
                <a:ext uri="{FF2B5EF4-FFF2-40B4-BE49-F238E27FC236}">
                  <a16:creationId xmlns:a16="http://schemas.microsoft.com/office/drawing/2014/main" id="{4148EBE6-5662-0046-A631-A7758D59E59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166">
              <a:extLst>
                <a:ext uri="{FF2B5EF4-FFF2-40B4-BE49-F238E27FC236}">
                  <a16:creationId xmlns:a16="http://schemas.microsoft.com/office/drawing/2014/main" id="{7A5A6F36-C3CB-094D-A7B7-16E8E569645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167">
              <a:extLst>
                <a:ext uri="{FF2B5EF4-FFF2-40B4-BE49-F238E27FC236}">
                  <a16:creationId xmlns:a16="http://schemas.microsoft.com/office/drawing/2014/main" id="{62580BB1-CDEF-4648-877E-43EAD2FEF04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168">
              <a:extLst>
                <a:ext uri="{FF2B5EF4-FFF2-40B4-BE49-F238E27FC236}">
                  <a16:creationId xmlns:a16="http://schemas.microsoft.com/office/drawing/2014/main" id="{8571038F-5F7D-384E-B6B5-1C56C64B2FC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169">
              <a:extLst>
                <a:ext uri="{FF2B5EF4-FFF2-40B4-BE49-F238E27FC236}">
                  <a16:creationId xmlns:a16="http://schemas.microsoft.com/office/drawing/2014/main" id="{609FAE26-3387-314A-91F2-4DC4165E3549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170">
              <a:extLst>
                <a:ext uri="{FF2B5EF4-FFF2-40B4-BE49-F238E27FC236}">
                  <a16:creationId xmlns:a16="http://schemas.microsoft.com/office/drawing/2014/main" id="{4BA246A2-1E8B-AA4F-BADF-9D860457DB5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2" name="Group 171">
            <a:extLst>
              <a:ext uri="{FF2B5EF4-FFF2-40B4-BE49-F238E27FC236}">
                <a16:creationId xmlns:a16="http://schemas.microsoft.com/office/drawing/2014/main" id="{C4F2B1D5-F0FC-7649-8762-F428585F53C9}"/>
              </a:ext>
            </a:extLst>
          </p:cNvPr>
          <p:cNvGrpSpPr/>
          <p:nvPr/>
        </p:nvGrpSpPr>
        <p:grpSpPr>
          <a:xfrm rot="20392131">
            <a:off x="3330909" y="4079153"/>
            <a:ext cx="674631" cy="93053"/>
            <a:chOff x="2850515" y="2977176"/>
            <a:chExt cx="2730765" cy="451824"/>
          </a:xfrm>
        </p:grpSpPr>
        <p:sp>
          <p:nvSpPr>
            <p:cNvPr id="73" name="Rectangle 172">
              <a:extLst>
                <a:ext uri="{FF2B5EF4-FFF2-40B4-BE49-F238E27FC236}">
                  <a16:creationId xmlns:a16="http://schemas.microsoft.com/office/drawing/2014/main" id="{87208359-53E2-5640-99C9-1B855ECF7F2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Rectangle 173">
              <a:extLst>
                <a:ext uri="{FF2B5EF4-FFF2-40B4-BE49-F238E27FC236}">
                  <a16:creationId xmlns:a16="http://schemas.microsoft.com/office/drawing/2014/main" id="{D21797BA-7864-AE41-AFEC-C744DF7CC8D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174">
              <a:extLst>
                <a:ext uri="{FF2B5EF4-FFF2-40B4-BE49-F238E27FC236}">
                  <a16:creationId xmlns:a16="http://schemas.microsoft.com/office/drawing/2014/main" id="{BE0E5DFD-E637-1F42-9AB7-27BC258C93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175">
              <a:extLst>
                <a:ext uri="{FF2B5EF4-FFF2-40B4-BE49-F238E27FC236}">
                  <a16:creationId xmlns:a16="http://schemas.microsoft.com/office/drawing/2014/main" id="{04E6F4D5-41E5-4A49-971E-390393B8D1B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176">
              <a:extLst>
                <a:ext uri="{FF2B5EF4-FFF2-40B4-BE49-F238E27FC236}">
                  <a16:creationId xmlns:a16="http://schemas.microsoft.com/office/drawing/2014/main" id="{F49CCBED-3CB0-694A-8F6B-9DD6C4B9AB8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Right Triangle 177">
              <a:extLst>
                <a:ext uri="{FF2B5EF4-FFF2-40B4-BE49-F238E27FC236}">
                  <a16:creationId xmlns:a16="http://schemas.microsoft.com/office/drawing/2014/main" id="{7BF6B2F7-D01E-1841-BB43-A7C219881D7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Freeform 178">
              <a:extLst>
                <a:ext uri="{FF2B5EF4-FFF2-40B4-BE49-F238E27FC236}">
                  <a16:creationId xmlns:a16="http://schemas.microsoft.com/office/drawing/2014/main" id="{D5F107FB-6449-C44B-B8DA-2267B171FD5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179">
              <a:extLst>
                <a:ext uri="{FF2B5EF4-FFF2-40B4-BE49-F238E27FC236}">
                  <a16:creationId xmlns:a16="http://schemas.microsoft.com/office/drawing/2014/main" id="{0977B058-23BD-0442-B93E-CBD2A0E86DB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180">
              <a:extLst>
                <a:ext uri="{FF2B5EF4-FFF2-40B4-BE49-F238E27FC236}">
                  <a16:creationId xmlns:a16="http://schemas.microsoft.com/office/drawing/2014/main" id="{69F73108-4796-9F4E-ABA2-3BBBCEB4D1C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181">
              <a:extLst>
                <a:ext uri="{FF2B5EF4-FFF2-40B4-BE49-F238E27FC236}">
                  <a16:creationId xmlns:a16="http://schemas.microsoft.com/office/drawing/2014/main" id="{65A0CBD1-7040-5245-AA10-7F139403A4F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182">
              <a:extLst>
                <a:ext uri="{FF2B5EF4-FFF2-40B4-BE49-F238E27FC236}">
                  <a16:creationId xmlns:a16="http://schemas.microsoft.com/office/drawing/2014/main" id="{F55398AA-B3B5-3645-A76F-59A601A41DA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183">
              <a:extLst>
                <a:ext uri="{FF2B5EF4-FFF2-40B4-BE49-F238E27FC236}">
                  <a16:creationId xmlns:a16="http://schemas.microsoft.com/office/drawing/2014/main" id="{326A8DCE-2BB4-2C46-AB33-9FDCD04F2E5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184">
              <a:extLst>
                <a:ext uri="{FF2B5EF4-FFF2-40B4-BE49-F238E27FC236}">
                  <a16:creationId xmlns:a16="http://schemas.microsoft.com/office/drawing/2014/main" id="{E23F6164-3F53-914B-8A43-C6C50B450A32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185">
              <a:extLst>
                <a:ext uri="{FF2B5EF4-FFF2-40B4-BE49-F238E27FC236}">
                  <a16:creationId xmlns:a16="http://schemas.microsoft.com/office/drawing/2014/main" id="{3710439D-34C8-794F-A6E9-7A60B171BE9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186">
              <a:extLst>
                <a:ext uri="{FF2B5EF4-FFF2-40B4-BE49-F238E27FC236}">
                  <a16:creationId xmlns:a16="http://schemas.microsoft.com/office/drawing/2014/main" id="{36320AD7-5299-DA43-AAA5-06F9FD2480D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187">
              <a:extLst>
                <a:ext uri="{FF2B5EF4-FFF2-40B4-BE49-F238E27FC236}">
                  <a16:creationId xmlns:a16="http://schemas.microsoft.com/office/drawing/2014/main" id="{9910328E-C33A-3644-8C85-AE78756F8D5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188">
              <a:extLst>
                <a:ext uri="{FF2B5EF4-FFF2-40B4-BE49-F238E27FC236}">
                  <a16:creationId xmlns:a16="http://schemas.microsoft.com/office/drawing/2014/main" id="{F3B67641-A11E-A646-90B4-BA6F038B343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189">
              <a:extLst>
                <a:ext uri="{FF2B5EF4-FFF2-40B4-BE49-F238E27FC236}">
                  <a16:creationId xmlns:a16="http://schemas.microsoft.com/office/drawing/2014/main" id="{A9DCF2EB-2DC7-D44D-AC7F-CF7FF8AB901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190">
              <a:extLst>
                <a:ext uri="{FF2B5EF4-FFF2-40B4-BE49-F238E27FC236}">
                  <a16:creationId xmlns:a16="http://schemas.microsoft.com/office/drawing/2014/main" id="{35B182B4-190C-C343-AD24-7D342102B7E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191">
              <a:extLst>
                <a:ext uri="{FF2B5EF4-FFF2-40B4-BE49-F238E27FC236}">
                  <a16:creationId xmlns:a16="http://schemas.microsoft.com/office/drawing/2014/main" id="{F66CAFC2-4888-8E4B-92FB-A0178663BCC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192">
              <a:extLst>
                <a:ext uri="{FF2B5EF4-FFF2-40B4-BE49-F238E27FC236}">
                  <a16:creationId xmlns:a16="http://schemas.microsoft.com/office/drawing/2014/main" id="{A5320C25-5FFC-D340-BAB0-4EA2CA70E92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193">
              <a:extLst>
                <a:ext uri="{FF2B5EF4-FFF2-40B4-BE49-F238E27FC236}">
                  <a16:creationId xmlns:a16="http://schemas.microsoft.com/office/drawing/2014/main" id="{1A1992B0-DD26-F64A-84B4-B8561CDA5E6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194">
              <a:extLst>
                <a:ext uri="{FF2B5EF4-FFF2-40B4-BE49-F238E27FC236}">
                  <a16:creationId xmlns:a16="http://schemas.microsoft.com/office/drawing/2014/main" id="{8F77D994-D004-0C4B-BDD9-2DBB9210AAF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195">
              <a:extLst>
                <a:ext uri="{FF2B5EF4-FFF2-40B4-BE49-F238E27FC236}">
                  <a16:creationId xmlns:a16="http://schemas.microsoft.com/office/drawing/2014/main" id="{7F125CD3-4B78-7A4C-9387-778C2E7F918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196">
              <a:extLst>
                <a:ext uri="{FF2B5EF4-FFF2-40B4-BE49-F238E27FC236}">
                  <a16:creationId xmlns:a16="http://schemas.microsoft.com/office/drawing/2014/main" id="{CB2381A7-1C13-0B49-B2BC-4B828C327341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197">
              <a:extLst>
                <a:ext uri="{FF2B5EF4-FFF2-40B4-BE49-F238E27FC236}">
                  <a16:creationId xmlns:a16="http://schemas.microsoft.com/office/drawing/2014/main" id="{2BA30CF9-76EA-174D-A7B6-280D79FE2708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198">
              <a:extLst>
                <a:ext uri="{FF2B5EF4-FFF2-40B4-BE49-F238E27FC236}">
                  <a16:creationId xmlns:a16="http://schemas.microsoft.com/office/drawing/2014/main" id="{FBC4C4F8-9467-DA44-85E5-CBB1DDF8277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199">
              <a:extLst>
                <a:ext uri="{FF2B5EF4-FFF2-40B4-BE49-F238E27FC236}">
                  <a16:creationId xmlns:a16="http://schemas.microsoft.com/office/drawing/2014/main" id="{D32DCCA2-07BF-EA4D-92EE-10A337F94DE4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200">
              <a:extLst>
                <a:ext uri="{FF2B5EF4-FFF2-40B4-BE49-F238E27FC236}">
                  <a16:creationId xmlns:a16="http://schemas.microsoft.com/office/drawing/2014/main" id="{883F118C-DB85-724C-9813-C160F923B08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201">
              <a:extLst>
                <a:ext uri="{FF2B5EF4-FFF2-40B4-BE49-F238E27FC236}">
                  <a16:creationId xmlns:a16="http://schemas.microsoft.com/office/drawing/2014/main" id="{5D5E8C2C-6D60-D54A-B505-B8EB1C92B97C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202">
              <a:extLst>
                <a:ext uri="{FF2B5EF4-FFF2-40B4-BE49-F238E27FC236}">
                  <a16:creationId xmlns:a16="http://schemas.microsoft.com/office/drawing/2014/main" id="{876A76E9-4479-1B47-94BF-E699476498B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203">
              <a:extLst>
                <a:ext uri="{FF2B5EF4-FFF2-40B4-BE49-F238E27FC236}">
                  <a16:creationId xmlns:a16="http://schemas.microsoft.com/office/drawing/2014/main" id="{A2639E3B-3204-484B-9856-04F414A9F59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204">
              <a:extLst>
                <a:ext uri="{FF2B5EF4-FFF2-40B4-BE49-F238E27FC236}">
                  <a16:creationId xmlns:a16="http://schemas.microsoft.com/office/drawing/2014/main" id="{3EA8F5A7-DBE9-A24A-B6FD-F33148B42FF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205">
              <a:extLst>
                <a:ext uri="{FF2B5EF4-FFF2-40B4-BE49-F238E27FC236}">
                  <a16:creationId xmlns:a16="http://schemas.microsoft.com/office/drawing/2014/main" id="{3B5C5D5B-B4A2-BD4F-8264-2D9EF378628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206">
              <a:extLst>
                <a:ext uri="{FF2B5EF4-FFF2-40B4-BE49-F238E27FC236}">
                  <a16:creationId xmlns:a16="http://schemas.microsoft.com/office/drawing/2014/main" id="{BDFFF715-0B05-2146-8968-F3D7C095EB0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207">
              <a:extLst>
                <a:ext uri="{FF2B5EF4-FFF2-40B4-BE49-F238E27FC236}">
                  <a16:creationId xmlns:a16="http://schemas.microsoft.com/office/drawing/2014/main" id="{CD0E35C5-E16B-D341-8756-F6F7741F795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208">
              <a:extLst>
                <a:ext uri="{FF2B5EF4-FFF2-40B4-BE49-F238E27FC236}">
                  <a16:creationId xmlns:a16="http://schemas.microsoft.com/office/drawing/2014/main" id="{EBA13523-E152-5045-B84F-30A8F864BD1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209">
              <a:extLst>
                <a:ext uri="{FF2B5EF4-FFF2-40B4-BE49-F238E27FC236}">
                  <a16:creationId xmlns:a16="http://schemas.microsoft.com/office/drawing/2014/main" id="{158D7923-B28B-6B46-BAA0-3ADB295CD026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210">
              <a:extLst>
                <a:ext uri="{FF2B5EF4-FFF2-40B4-BE49-F238E27FC236}">
                  <a16:creationId xmlns:a16="http://schemas.microsoft.com/office/drawing/2014/main" id="{5C20C90F-8CCC-DC4A-B457-910DB065B7D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211">
              <a:extLst>
                <a:ext uri="{FF2B5EF4-FFF2-40B4-BE49-F238E27FC236}">
                  <a16:creationId xmlns:a16="http://schemas.microsoft.com/office/drawing/2014/main" id="{C95EEF20-7891-3A46-A60C-93344B64520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3" name="Group 212">
            <a:extLst>
              <a:ext uri="{FF2B5EF4-FFF2-40B4-BE49-F238E27FC236}">
                <a16:creationId xmlns:a16="http://schemas.microsoft.com/office/drawing/2014/main" id="{24600A2B-EFBD-3D43-A7FF-A3D335386674}"/>
              </a:ext>
            </a:extLst>
          </p:cNvPr>
          <p:cNvGrpSpPr/>
          <p:nvPr/>
        </p:nvGrpSpPr>
        <p:grpSpPr>
          <a:xfrm rot="20392131">
            <a:off x="3328700" y="4222652"/>
            <a:ext cx="674631" cy="93053"/>
            <a:chOff x="2850515" y="2977176"/>
            <a:chExt cx="2730765" cy="451824"/>
          </a:xfrm>
        </p:grpSpPr>
        <p:sp>
          <p:nvSpPr>
            <p:cNvPr id="114" name="Rectangle 213">
              <a:extLst>
                <a:ext uri="{FF2B5EF4-FFF2-40B4-BE49-F238E27FC236}">
                  <a16:creationId xmlns:a16="http://schemas.microsoft.com/office/drawing/2014/main" id="{6E03E725-7A08-BA49-9728-CFBC1CEBC79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Rectangle 214">
              <a:extLst>
                <a:ext uri="{FF2B5EF4-FFF2-40B4-BE49-F238E27FC236}">
                  <a16:creationId xmlns:a16="http://schemas.microsoft.com/office/drawing/2014/main" id="{5C86823F-8FD0-2244-B313-F88D8C081BB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215">
              <a:extLst>
                <a:ext uri="{FF2B5EF4-FFF2-40B4-BE49-F238E27FC236}">
                  <a16:creationId xmlns:a16="http://schemas.microsoft.com/office/drawing/2014/main" id="{C6F60386-A310-CC41-B0AB-D03463AC5A7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216">
              <a:extLst>
                <a:ext uri="{FF2B5EF4-FFF2-40B4-BE49-F238E27FC236}">
                  <a16:creationId xmlns:a16="http://schemas.microsoft.com/office/drawing/2014/main" id="{27C64F0B-3671-F749-AE3E-04EEAAD4055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217">
              <a:extLst>
                <a:ext uri="{FF2B5EF4-FFF2-40B4-BE49-F238E27FC236}">
                  <a16:creationId xmlns:a16="http://schemas.microsoft.com/office/drawing/2014/main" id="{0808C8BE-5BD1-A049-AC34-A7550609D48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Right Triangle 218">
              <a:extLst>
                <a:ext uri="{FF2B5EF4-FFF2-40B4-BE49-F238E27FC236}">
                  <a16:creationId xmlns:a16="http://schemas.microsoft.com/office/drawing/2014/main" id="{FD2D04F4-2AC7-6346-A853-3D33C886F8A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Freeform 219">
              <a:extLst>
                <a:ext uri="{FF2B5EF4-FFF2-40B4-BE49-F238E27FC236}">
                  <a16:creationId xmlns:a16="http://schemas.microsoft.com/office/drawing/2014/main" id="{5596D59F-F85D-0C4E-A506-AE72ADD7952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220">
              <a:extLst>
                <a:ext uri="{FF2B5EF4-FFF2-40B4-BE49-F238E27FC236}">
                  <a16:creationId xmlns:a16="http://schemas.microsoft.com/office/drawing/2014/main" id="{70843B1B-4A98-F548-981C-64276A42A8D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221">
              <a:extLst>
                <a:ext uri="{FF2B5EF4-FFF2-40B4-BE49-F238E27FC236}">
                  <a16:creationId xmlns:a16="http://schemas.microsoft.com/office/drawing/2014/main" id="{A9FBD30B-99CD-CE43-BE6E-157F39BA57D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222">
              <a:extLst>
                <a:ext uri="{FF2B5EF4-FFF2-40B4-BE49-F238E27FC236}">
                  <a16:creationId xmlns:a16="http://schemas.microsoft.com/office/drawing/2014/main" id="{A5F83EE5-F99C-7742-81D1-2E3823D036D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223">
              <a:extLst>
                <a:ext uri="{FF2B5EF4-FFF2-40B4-BE49-F238E27FC236}">
                  <a16:creationId xmlns:a16="http://schemas.microsoft.com/office/drawing/2014/main" id="{14F57629-5F66-C54D-B806-7DCB517A936C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224">
              <a:extLst>
                <a:ext uri="{FF2B5EF4-FFF2-40B4-BE49-F238E27FC236}">
                  <a16:creationId xmlns:a16="http://schemas.microsoft.com/office/drawing/2014/main" id="{326AC22D-0E11-6A46-A93D-DB9522FE5D6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225">
              <a:extLst>
                <a:ext uri="{FF2B5EF4-FFF2-40B4-BE49-F238E27FC236}">
                  <a16:creationId xmlns:a16="http://schemas.microsoft.com/office/drawing/2014/main" id="{19072456-C114-344C-8B52-1B9A4C4BEAC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226">
              <a:extLst>
                <a:ext uri="{FF2B5EF4-FFF2-40B4-BE49-F238E27FC236}">
                  <a16:creationId xmlns:a16="http://schemas.microsoft.com/office/drawing/2014/main" id="{5DEF4A17-F4A3-B54C-9F1F-0989F3739B2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227">
              <a:extLst>
                <a:ext uri="{FF2B5EF4-FFF2-40B4-BE49-F238E27FC236}">
                  <a16:creationId xmlns:a16="http://schemas.microsoft.com/office/drawing/2014/main" id="{6FEAD442-005E-F34B-87C1-10DB55C58EC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228">
              <a:extLst>
                <a:ext uri="{FF2B5EF4-FFF2-40B4-BE49-F238E27FC236}">
                  <a16:creationId xmlns:a16="http://schemas.microsoft.com/office/drawing/2014/main" id="{0B525555-10BF-F94D-9C82-86F991AA7298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229">
              <a:extLst>
                <a:ext uri="{FF2B5EF4-FFF2-40B4-BE49-F238E27FC236}">
                  <a16:creationId xmlns:a16="http://schemas.microsoft.com/office/drawing/2014/main" id="{9FBA6042-E526-0A47-9B0C-CC43892DD1C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230">
              <a:extLst>
                <a:ext uri="{FF2B5EF4-FFF2-40B4-BE49-F238E27FC236}">
                  <a16:creationId xmlns:a16="http://schemas.microsoft.com/office/drawing/2014/main" id="{887B8EB1-AC16-F742-B559-10919543799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231">
              <a:extLst>
                <a:ext uri="{FF2B5EF4-FFF2-40B4-BE49-F238E27FC236}">
                  <a16:creationId xmlns:a16="http://schemas.microsoft.com/office/drawing/2014/main" id="{58E78F7F-66A5-694D-8193-7574C1AF25B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232">
              <a:extLst>
                <a:ext uri="{FF2B5EF4-FFF2-40B4-BE49-F238E27FC236}">
                  <a16:creationId xmlns:a16="http://schemas.microsoft.com/office/drawing/2014/main" id="{1E702116-9DDF-324C-8920-732109353A6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233">
              <a:extLst>
                <a:ext uri="{FF2B5EF4-FFF2-40B4-BE49-F238E27FC236}">
                  <a16:creationId xmlns:a16="http://schemas.microsoft.com/office/drawing/2014/main" id="{BE5F9C32-D8C2-4D47-A1CE-1F87C95377B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234">
              <a:extLst>
                <a:ext uri="{FF2B5EF4-FFF2-40B4-BE49-F238E27FC236}">
                  <a16:creationId xmlns:a16="http://schemas.microsoft.com/office/drawing/2014/main" id="{B96BF6FB-90CE-7D44-ADB0-9A5F68E2866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235">
              <a:extLst>
                <a:ext uri="{FF2B5EF4-FFF2-40B4-BE49-F238E27FC236}">
                  <a16:creationId xmlns:a16="http://schemas.microsoft.com/office/drawing/2014/main" id="{EAFB630F-8EF0-4F41-A990-C12EC37EBE8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236">
              <a:extLst>
                <a:ext uri="{FF2B5EF4-FFF2-40B4-BE49-F238E27FC236}">
                  <a16:creationId xmlns:a16="http://schemas.microsoft.com/office/drawing/2014/main" id="{FF4B2FD7-14E5-5148-B0AC-18F4B2415BD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237">
              <a:extLst>
                <a:ext uri="{FF2B5EF4-FFF2-40B4-BE49-F238E27FC236}">
                  <a16:creationId xmlns:a16="http://schemas.microsoft.com/office/drawing/2014/main" id="{62516E47-CCBE-1B44-9C05-AECF797A503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238">
              <a:extLst>
                <a:ext uri="{FF2B5EF4-FFF2-40B4-BE49-F238E27FC236}">
                  <a16:creationId xmlns:a16="http://schemas.microsoft.com/office/drawing/2014/main" id="{A9AFE952-BA28-084A-9CC5-DF90354D601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239">
              <a:extLst>
                <a:ext uri="{FF2B5EF4-FFF2-40B4-BE49-F238E27FC236}">
                  <a16:creationId xmlns:a16="http://schemas.microsoft.com/office/drawing/2014/main" id="{471205D5-8A31-EF41-AABA-F224E55AD14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240">
              <a:extLst>
                <a:ext uri="{FF2B5EF4-FFF2-40B4-BE49-F238E27FC236}">
                  <a16:creationId xmlns:a16="http://schemas.microsoft.com/office/drawing/2014/main" id="{88C6AA48-3C3C-6D47-94C2-202021BE860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241">
              <a:extLst>
                <a:ext uri="{FF2B5EF4-FFF2-40B4-BE49-F238E27FC236}">
                  <a16:creationId xmlns:a16="http://schemas.microsoft.com/office/drawing/2014/main" id="{F17C83DA-DB20-6D43-A6FA-528232B623F9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242">
              <a:extLst>
                <a:ext uri="{FF2B5EF4-FFF2-40B4-BE49-F238E27FC236}">
                  <a16:creationId xmlns:a16="http://schemas.microsoft.com/office/drawing/2014/main" id="{5888B744-7F31-6942-B516-F76BAC6E14E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243">
              <a:extLst>
                <a:ext uri="{FF2B5EF4-FFF2-40B4-BE49-F238E27FC236}">
                  <a16:creationId xmlns:a16="http://schemas.microsoft.com/office/drawing/2014/main" id="{C9C50184-4B64-5045-8195-D5BA0EB0865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244">
              <a:extLst>
                <a:ext uri="{FF2B5EF4-FFF2-40B4-BE49-F238E27FC236}">
                  <a16:creationId xmlns:a16="http://schemas.microsoft.com/office/drawing/2014/main" id="{049A7D0B-C814-D54F-A425-D9745794C87C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245">
              <a:extLst>
                <a:ext uri="{FF2B5EF4-FFF2-40B4-BE49-F238E27FC236}">
                  <a16:creationId xmlns:a16="http://schemas.microsoft.com/office/drawing/2014/main" id="{7525BA41-2ABA-414E-A209-DB5F4D5776B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246">
              <a:extLst>
                <a:ext uri="{FF2B5EF4-FFF2-40B4-BE49-F238E27FC236}">
                  <a16:creationId xmlns:a16="http://schemas.microsoft.com/office/drawing/2014/main" id="{0F8B9D9D-8A7A-1B43-8D60-4EFF8B818CD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247">
              <a:extLst>
                <a:ext uri="{FF2B5EF4-FFF2-40B4-BE49-F238E27FC236}">
                  <a16:creationId xmlns:a16="http://schemas.microsoft.com/office/drawing/2014/main" id="{B496CDD2-FDBA-2743-A1DC-B5B4C8C3BBC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248">
              <a:extLst>
                <a:ext uri="{FF2B5EF4-FFF2-40B4-BE49-F238E27FC236}">
                  <a16:creationId xmlns:a16="http://schemas.microsoft.com/office/drawing/2014/main" id="{03E11F03-0507-3F4D-A8D8-25C6236AF98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249">
              <a:extLst>
                <a:ext uri="{FF2B5EF4-FFF2-40B4-BE49-F238E27FC236}">
                  <a16:creationId xmlns:a16="http://schemas.microsoft.com/office/drawing/2014/main" id="{EBD42084-4BFA-7448-AE7B-E72F032461B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250">
              <a:extLst>
                <a:ext uri="{FF2B5EF4-FFF2-40B4-BE49-F238E27FC236}">
                  <a16:creationId xmlns:a16="http://schemas.microsoft.com/office/drawing/2014/main" id="{187E3CB2-77FC-9C41-BAD2-6388D94DEC4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251">
              <a:extLst>
                <a:ext uri="{FF2B5EF4-FFF2-40B4-BE49-F238E27FC236}">
                  <a16:creationId xmlns:a16="http://schemas.microsoft.com/office/drawing/2014/main" id="{E3C49A06-EC5D-2844-AA53-9CE0CECE8F73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252">
              <a:extLst>
                <a:ext uri="{FF2B5EF4-FFF2-40B4-BE49-F238E27FC236}">
                  <a16:creationId xmlns:a16="http://schemas.microsoft.com/office/drawing/2014/main" id="{702103ED-8AD5-A847-AAA4-C6E673BBCE4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4" name="Group 253">
            <a:extLst>
              <a:ext uri="{FF2B5EF4-FFF2-40B4-BE49-F238E27FC236}">
                <a16:creationId xmlns:a16="http://schemas.microsoft.com/office/drawing/2014/main" id="{FA31F69B-C925-9143-B6A0-F612C33283C4}"/>
              </a:ext>
            </a:extLst>
          </p:cNvPr>
          <p:cNvGrpSpPr/>
          <p:nvPr/>
        </p:nvGrpSpPr>
        <p:grpSpPr>
          <a:xfrm rot="20392131">
            <a:off x="3340296" y="4358287"/>
            <a:ext cx="674631" cy="93053"/>
            <a:chOff x="2850515" y="2977176"/>
            <a:chExt cx="2730765" cy="451824"/>
          </a:xfrm>
        </p:grpSpPr>
        <p:sp>
          <p:nvSpPr>
            <p:cNvPr id="155" name="Rectangle 254">
              <a:extLst>
                <a:ext uri="{FF2B5EF4-FFF2-40B4-BE49-F238E27FC236}">
                  <a16:creationId xmlns:a16="http://schemas.microsoft.com/office/drawing/2014/main" id="{1E65348B-8F6B-684E-B4B5-AE4EBC31CAA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Rectangle 255">
              <a:extLst>
                <a:ext uri="{FF2B5EF4-FFF2-40B4-BE49-F238E27FC236}">
                  <a16:creationId xmlns:a16="http://schemas.microsoft.com/office/drawing/2014/main" id="{A430468C-B3AB-9B40-A083-62190C730F3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256">
              <a:extLst>
                <a:ext uri="{FF2B5EF4-FFF2-40B4-BE49-F238E27FC236}">
                  <a16:creationId xmlns:a16="http://schemas.microsoft.com/office/drawing/2014/main" id="{E363D884-FB5A-6F43-8D25-2884DC8B44D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257">
              <a:extLst>
                <a:ext uri="{FF2B5EF4-FFF2-40B4-BE49-F238E27FC236}">
                  <a16:creationId xmlns:a16="http://schemas.microsoft.com/office/drawing/2014/main" id="{D4EDD6F1-9FF4-F048-BB73-12C88B24812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258">
              <a:extLst>
                <a:ext uri="{FF2B5EF4-FFF2-40B4-BE49-F238E27FC236}">
                  <a16:creationId xmlns:a16="http://schemas.microsoft.com/office/drawing/2014/main" id="{2292038D-7AF2-664C-84B5-F2A4B3F15EA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Right Triangle 259">
              <a:extLst>
                <a:ext uri="{FF2B5EF4-FFF2-40B4-BE49-F238E27FC236}">
                  <a16:creationId xmlns:a16="http://schemas.microsoft.com/office/drawing/2014/main" id="{78636571-C13C-4143-A9A9-C7792F56EC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Freeform 260">
              <a:extLst>
                <a:ext uri="{FF2B5EF4-FFF2-40B4-BE49-F238E27FC236}">
                  <a16:creationId xmlns:a16="http://schemas.microsoft.com/office/drawing/2014/main" id="{63E97103-6FC7-C14D-8554-D04EA8D89C9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261">
              <a:extLst>
                <a:ext uri="{FF2B5EF4-FFF2-40B4-BE49-F238E27FC236}">
                  <a16:creationId xmlns:a16="http://schemas.microsoft.com/office/drawing/2014/main" id="{82BBDEA4-D49B-C54C-989B-48485343CA9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262">
              <a:extLst>
                <a:ext uri="{FF2B5EF4-FFF2-40B4-BE49-F238E27FC236}">
                  <a16:creationId xmlns:a16="http://schemas.microsoft.com/office/drawing/2014/main" id="{E5A972B7-ACB8-D84B-9408-7EBF40624A4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263">
              <a:extLst>
                <a:ext uri="{FF2B5EF4-FFF2-40B4-BE49-F238E27FC236}">
                  <a16:creationId xmlns:a16="http://schemas.microsoft.com/office/drawing/2014/main" id="{28AA4372-BA0E-A246-BE9D-DBAD366B74C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264">
              <a:extLst>
                <a:ext uri="{FF2B5EF4-FFF2-40B4-BE49-F238E27FC236}">
                  <a16:creationId xmlns:a16="http://schemas.microsoft.com/office/drawing/2014/main" id="{77C647FA-A23C-E041-9211-297015CEDF0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265">
              <a:extLst>
                <a:ext uri="{FF2B5EF4-FFF2-40B4-BE49-F238E27FC236}">
                  <a16:creationId xmlns:a16="http://schemas.microsoft.com/office/drawing/2014/main" id="{A6E8D473-6E6F-8241-BA91-810E88CF9FB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266">
              <a:extLst>
                <a:ext uri="{FF2B5EF4-FFF2-40B4-BE49-F238E27FC236}">
                  <a16:creationId xmlns:a16="http://schemas.microsoft.com/office/drawing/2014/main" id="{F8439382-760A-024D-9C9A-5EA9F513E12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267">
              <a:extLst>
                <a:ext uri="{FF2B5EF4-FFF2-40B4-BE49-F238E27FC236}">
                  <a16:creationId xmlns:a16="http://schemas.microsoft.com/office/drawing/2014/main" id="{D1B56D5C-C97A-EB45-8373-3B38515D32E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268">
              <a:extLst>
                <a:ext uri="{FF2B5EF4-FFF2-40B4-BE49-F238E27FC236}">
                  <a16:creationId xmlns:a16="http://schemas.microsoft.com/office/drawing/2014/main" id="{F3AC9794-7BDF-9C4D-AFFF-68CC4B0250E5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269">
              <a:extLst>
                <a:ext uri="{FF2B5EF4-FFF2-40B4-BE49-F238E27FC236}">
                  <a16:creationId xmlns:a16="http://schemas.microsoft.com/office/drawing/2014/main" id="{359E152C-5846-2746-942B-27654353DDBE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270">
              <a:extLst>
                <a:ext uri="{FF2B5EF4-FFF2-40B4-BE49-F238E27FC236}">
                  <a16:creationId xmlns:a16="http://schemas.microsoft.com/office/drawing/2014/main" id="{C640B380-21B4-574D-8CEE-9F166B022342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271">
              <a:extLst>
                <a:ext uri="{FF2B5EF4-FFF2-40B4-BE49-F238E27FC236}">
                  <a16:creationId xmlns:a16="http://schemas.microsoft.com/office/drawing/2014/main" id="{88DF9070-AB5A-8746-81E2-A39AD461EFD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272">
              <a:extLst>
                <a:ext uri="{FF2B5EF4-FFF2-40B4-BE49-F238E27FC236}">
                  <a16:creationId xmlns:a16="http://schemas.microsoft.com/office/drawing/2014/main" id="{08715E8F-93ED-7447-B44A-C01C804CDC5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273">
              <a:extLst>
                <a:ext uri="{FF2B5EF4-FFF2-40B4-BE49-F238E27FC236}">
                  <a16:creationId xmlns:a16="http://schemas.microsoft.com/office/drawing/2014/main" id="{AF0F87AC-62D7-5442-8477-AC6F101C1FB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274">
              <a:extLst>
                <a:ext uri="{FF2B5EF4-FFF2-40B4-BE49-F238E27FC236}">
                  <a16:creationId xmlns:a16="http://schemas.microsoft.com/office/drawing/2014/main" id="{7B321F6A-D2FA-EC45-A77B-14F95132C61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275">
              <a:extLst>
                <a:ext uri="{FF2B5EF4-FFF2-40B4-BE49-F238E27FC236}">
                  <a16:creationId xmlns:a16="http://schemas.microsoft.com/office/drawing/2014/main" id="{9E128AF4-F1BA-3C43-9376-7326B45CE52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276">
              <a:extLst>
                <a:ext uri="{FF2B5EF4-FFF2-40B4-BE49-F238E27FC236}">
                  <a16:creationId xmlns:a16="http://schemas.microsoft.com/office/drawing/2014/main" id="{1C864675-A87E-5E4C-A447-59807A699E6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277">
              <a:extLst>
                <a:ext uri="{FF2B5EF4-FFF2-40B4-BE49-F238E27FC236}">
                  <a16:creationId xmlns:a16="http://schemas.microsoft.com/office/drawing/2014/main" id="{17007195-8F6D-9C48-AC6D-3EAC2F0D639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278">
              <a:extLst>
                <a:ext uri="{FF2B5EF4-FFF2-40B4-BE49-F238E27FC236}">
                  <a16:creationId xmlns:a16="http://schemas.microsoft.com/office/drawing/2014/main" id="{D819B125-2C89-B44D-94AF-929C63D331A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279">
              <a:extLst>
                <a:ext uri="{FF2B5EF4-FFF2-40B4-BE49-F238E27FC236}">
                  <a16:creationId xmlns:a16="http://schemas.microsoft.com/office/drawing/2014/main" id="{F877A95A-DE25-0441-A11F-62905DE12B7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280">
              <a:extLst>
                <a:ext uri="{FF2B5EF4-FFF2-40B4-BE49-F238E27FC236}">
                  <a16:creationId xmlns:a16="http://schemas.microsoft.com/office/drawing/2014/main" id="{2866EB57-D720-064C-AC6B-10E431E8022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281">
              <a:extLst>
                <a:ext uri="{FF2B5EF4-FFF2-40B4-BE49-F238E27FC236}">
                  <a16:creationId xmlns:a16="http://schemas.microsoft.com/office/drawing/2014/main" id="{3E58D2A3-CB76-0542-B362-C0893C668C87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282">
              <a:extLst>
                <a:ext uri="{FF2B5EF4-FFF2-40B4-BE49-F238E27FC236}">
                  <a16:creationId xmlns:a16="http://schemas.microsoft.com/office/drawing/2014/main" id="{45BB08F3-1AEF-2743-B557-E995B891D10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283">
              <a:extLst>
                <a:ext uri="{FF2B5EF4-FFF2-40B4-BE49-F238E27FC236}">
                  <a16:creationId xmlns:a16="http://schemas.microsoft.com/office/drawing/2014/main" id="{04E322A1-A5D5-AD4F-A25B-40B83176474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284">
              <a:extLst>
                <a:ext uri="{FF2B5EF4-FFF2-40B4-BE49-F238E27FC236}">
                  <a16:creationId xmlns:a16="http://schemas.microsoft.com/office/drawing/2014/main" id="{46392CF5-3551-5F45-B06E-E61A6A90C74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285">
              <a:extLst>
                <a:ext uri="{FF2B5EF4-FFF2-40B4-BE49-F238E27FC236}">
                  <a16:creationId xmlns:a16="http://schemas.microsoft.com/office/drawing/2014/main" id="{5392C456-EA44-EE42-87B3-D95D691241D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286">
              <a:extLst>
                <a:ext uri="{FF2B5EF4-FFF2-40B4-BE49-F238E27FC236}">
                  <a16:creationId xmlns:a16="http://schemas.microsoft.com/office/drawing/2014/main" id="{914FB93F-4AF8-C74A-9721-C1C8E112164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287">
              <a:extLst>
                <a:ext uri="{FF2B5EF4-FFF2-40B4-BE49-F238E27FC236}">
                  <a16:creationId xmlns:a16="http://schemas.microsoft.com/office/drawing/2014/main" id="{83C44E7D-0644-D749-9A97-D39293A8C9E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288">
              <a:extLst>
                <a:ext uri="{FF2B5EF4-FFF2-40B4-BE49-F238E27FC236}">
                  <a16:creationId xmlns:a16="http://schemas.microsoft.com/office/drawing/2014/main" id="{17D35571-86A8-0A47-AA2F-78242FC1E8D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289">
              <a:extLst>
                <a:ext uri="{FF2B5EF4-FFF2-40B4-BE49-F238E27FC236}">
                  <a16:creationId xmlns:a16="http://schemas.microsoft.com/office/drawing/2014/main" id="{68F8132D-1D1D-1D49-826E-4E3ED0DACD2B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290">
              <a:extLst>
                <a:ext uri="{FF2B5EF4-FFF2-40B4-BE49-F238E27FC236}">
                  <a16:creationId xmlns:a16="http://schemas.microsoft.com/office/drawing/2014/main" id="{64B94BFC-AE73-524D-84A2-2CCC9D8714D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291">
              <a:extLst>
                <a:ext uri="{FF2B5EF4-FFF2-40B4-BE49-F238E27FC236}">
                  <a16:creationId xmlns:a16="http://schemas.microsoft.com/office/drawing/2014/main" id="{ACC0F3D2-06DF-A242-85E0-61B2A06D4DD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292">
              <a:extLst>
                <a:ext uri="{FF2B5EF4-FFF2-40B4-BE49-F238E27FC236}">
                  <a16:creationId xmlns:a16="http://schemas.microsoft.com/office/drawing/2014/main" id="{F2B49882-F186-0948-810B-F33C29AB410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293">
              <a:extLst>
                <a:ext uri="{FF2B5EF4-FFF2-40B4-BE49-F238E27FC236}">
                  <a16:creationId xmlns:a16="http://schemas.microsoft.com/office/drawing/2014/main" id="{A3926132-8972-3941-B06E-2B043F7EE56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95" name="Group 294">
            <a:extLst>
              <a:ext uri="{FF2B5EF4-FFF2-40B4-BE49-F238E27FC236}">
                <a16:creationId xmlns:a16="http://schemas.microsoft.com/office/drawing/2014/main" id="{999BDDD6-BE4E-5E42-A71C-2311C9327B09}"/>
              </a:ext>
            </a:extLst>
          </p:cNvPr>
          <p:cNvGrpSpPr/>
          <p:nvPr/>
        </p:nvGrpSpPr>
        <p:grpSpPr>
          <a:xfrm rot="20392131">
            <a:off x="3346091" y="4495747"/>
            <a:ext cx="674631" cy="93053"/>
            <a:chOff x="2850515" y="2977176"/>
            <a:chExt cx="2730765" cy="451824"/>
          </a:xfrm>
        </p:grpSpPr>
        <p:sp>
          <p:nvSpPr>
            <p:cNvPr id="196" name="Rectangle 295">
              <a:extLst>
                <a:ext uri="{FF2B5EF4-FFF2-40B4-BE49-F238E27FC236}">
                  <a16:creationId xmlns:a16="http://schemas.microsoft.com/office/drawing/2014/main" id="{6F3738F1-CF1A-4846-BC80-8BB7E5DB8AC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Rectangle 296">
              <a:extLst>
                <a:ext uri="{FF2B5EF4-FFF2-40B4-BE49-F238E27FC236}">
                  <a16:creationId xmlns:a16="http://schemas.microsoft.com/office/drawing/2014/main" id="{39AC4B87-9705-7946-934A-9996997E993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297">
              <a:extLst>
                <a:ext uri="{FF2B5EF4-FFF2-40B4-BE49-F238E27FC236}">
                  <a16:creationId xmlns:a16="http://schemas.microsoft.com/office/drawing/2014/main" id="{4BC6336F-D6EF-F349-810B-91A1C625E70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298">
              <a:extLst>
                <a:ext uri="{FF2B5EF4-FFF2-40B4-BE49-F238E27FC236}">
                  <a16:creationId xmlns:a16="http://schemas.microsoft.com/office/drawing/2014/main" id="{12810161-9A58-AC48-A4DA-9320E91DA66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299">
              <a:extLst>
                <a:ext uri="{FF2B5EF4-FFF2-40B4-BE49-F238E27FC236}">
                  <a16:creationId xmlns:a16="http://schemas.microsoft.com/office/drawing/2014/main" id="{CA493A7D-6867-3748-9B69-E967E6A4077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Right Triangle 300">
              <a:extLst>
                <a:ext uri="{FF2B5EF4-FFF2-40B4-BE49-F238E27FC236}">
                  <a16:creationId xmlns:a16="http://schemas.microsoft.com/office/drawing/2014/main" id="{9C5C3777-A299-A047-92B6-526C26FD3D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Freeform 301">
              <a:extLst>
                <a:ext uri="{FF2B5EF4-FFF2-40B4-BE49-F238E27FC236}">
                  <a16:creationId xmlns:a16="http://schemas.microsoft.com/office/drawing/2014/main" id="{33A20D2D-77AB-9346-88B9-60EF7CC409C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302">
              <a:extLst>
                <a:ext uri="{FF2B5EF4-FFF2-40B4-BE49-F238E27FC236}">
                  <a16:creationId xmlns:a16="http://schemas.microsoft.com/office/drawing/2014/main" id="{A197246A-9C73-0A4A-8242-6516CF8D938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303">
              <a:extLst>
                <a:ext uri="{FF2B5EF4-FFF2-40B4-BE49-F238E27FC236}">
                  <a16:creationId xmlns:a16="http://schemas.microsoft.com/office/drawing/2014/main" id="{E3010CDF-8D20-7B48-A188-4B93ACB98D2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304">
              <a:extLst>
                <a:ext uri="{FF2B5EF4-FFF2-40B4-BE49-F238E27FC236}">
                  <a16:creationId xmlns:a16="http://schemas.microsoft.com/office/drawing/2014/main" id="{9D878EC1-3651-D047-836A-9D59D0C5CA4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305">
              <a:extLst>
                <a:ext uri="{FF2B5EF4-FFF2-40B4-BE49-F238E27FC236}">
                  <a16:creationId xmlns:a16="http://schemas.microsoft.com/office/drawing/2014/main" id="{897BE548-5A15-9847-BA0D-C16C707B3BD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306">
              <a:extLst>
                <a:ext uri="{FF2B5EF4-FFF2-40B4-BE49-F238E27FC236}">
                  <a16:creationId xmlns:a16="http://schemas.microsoft.com/office/drawing/2014/main" id="{27D7FBFD-F476-9C4E-B85F-730EEE85A64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307">
              <a:extLst>
                <a:ext uri="{FF2B5EF4-FFF2-40B4-BE49-F238E27FC236}">
                  <a16:creationId xmlns:a16="http://schemas.microsoft.com/office/drawing/2014/main" id="{3661D41C-E6B0-8947-94A4-570F14AC7A5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308">
              <a:extLst>
                <a:ext uri="{FF2B5EF4-FFF2-40B4-BE49-F238E27FC236}">
                  <a16:creationId xmlns:a16="http://schemas.microsoft.com/office/drawing/2014/main" id="{01919EE5-6CAB-B540-AD8B-5E9653C6C10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309">
              <a:extLst>
                <a:ext uri="{FF2B5EF4-FFF2-40B4-BE49-F238E27FC236}">
                  <a16:creationId xmlns:a16="http://schemas.microsoft.com/office/drawing/2014/main" id="{D1729B76-8D6F-7C40-BC91-A1830FFE723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310">
              <a:extLst>
                <a:ext uri="{FF2B5EF4-FFF2-40B4-BE49-F238E27FC236}">
                  <a16:creationId xmlns:a16="http://schemas.microsoft.com/office/drawing/2014/main" id="{0758D8D1-7242-A04D-84D1-24F28D59E6FD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311">
              <a:extLst>
                <a:ext uri="{FF2B5EF4-FFF2-40B4-BE49-F238E27FC236}">
                  <a16:creationId xmlns:a16="http://schemas.microsoft.com/office/drawing/2014/main" id="{8A8DB109-6AB1-6A47-97D7-BD2871E00080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312">
              <a:extLst>
                <a:ext uri="{FF2B5EF4-FFF2-40B4-BE49-F238E27FC236}">
                  <a16:creationId xmlns:a16="http://schemas.microsoft.com/office/drawing/2014/main" id="{47833046-1A90-1A42-8BCF-56344380EE1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313">
              <a:extLst>
                <a:ext uri="{FF2B5EF4-FFF2-40B4-BE49-F238E27FC236}">
                  <a16:creationId xmlns:a16="http://schemas.microsoft.com/office/drawing/2014/main" id="{DE396FF0-E53E-364D-8116-5F42BD692EB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314">
              <a:extLst>
                <a:ext uri="{FF2B5EF4-FFF2-40B4-BE49-F238E27FC236}">
                  <a16:creationId xmlns:a16="http://schemas.microsoft.com/office/drawing/2014/main" id="{FBD683C1-1912-E14F-BF7D-8A525ED97F03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315">
              <a:extLst>
                <a:ext uri="{FF2B5EF4-FFF2-40B4-BE49-F238E27FC236}">
                  <a16:creationId xmlns:a16="http://schemas.microsoft.com/office/drawing/2014/main" id="{F5FCEBEA-D5A0-544A-852F-64B008713E1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316">
              <a:extLst>
                <a:ext uri="{FF2B5EF4-FFF2-40B4-BE49-F238E27FC236}">
                  <a16:creationId xmlns:a16="http://schemas.microsoft.com/office/drawing/2014/main" id="{D8BC4F68-64FE-5C44-B408-BE0D8F57326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317">
              <a:extLst>
                <a:ext uri="{FF2B5EF4-FFF2-40B4-BE49-F238E27FC236}">
                  <a16:creationId xmlns:a16="http://schemas.microsoft.com/office/drawing/2014/main" id="{6611940A-1BC8-E14B-B77D-5C320CF4649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318">
              <a:extLst>
                <a:ext uri="{FF2B5EF4-FFF2-40B4-BE49-F238E27FC236}">
                  <a16:creationId xmlns:a16="http://schemas.microsoft.com/office/drawing/2014/main" id="{D16B4757-C656-C048-86C1-6CD6CD614CE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319">
              <a:extLst>
                <a:ext uri="{FF2B5EF4-FFF2-40B4-BE49-F238E27FC236}">
                  <a16:creationId xmlns:a16="http://schemas.microsoft.com/office/drawing/2014/main" id="{DA18A02A-8575-E147-9F42-3431E092D1A6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320">
              <a:extLst>
                <a:ext uri="{FF2B5EF4-FFF2-40B4-BE49-F238E27FC236}">
                  <a16:creationId xmlns:a16="http://schemas.microsoft.com/office/drawing/2014/main" id="{EDCFCD5A-0E66-1046-BFFC-55504FCFAA4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321">
              <a:extLst>
                <a:ext uri="{FF2B5EF4-FFF2-40B4-BE49-F238E27FC236}">
                  <a16:creationId xmlns:a16="http://schemas.microsoft.com/office/drawing/2014/main" id="{471E6574-CB0A-AA42-8185-901C5962684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322">
              <a:extLst>
                <a:ext uri="{FF2B5EF4-FFF2-40B4-BE49-F238E27FC236}">
                  <a16:creationId xmlns:a16="http://schemas.microsoft.com/office/drawing/2014/main" id="{B6A5A384-7109-B843-AE6C-476A6ED7FCD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323">
              <a:extLst>
                <a:ext uri="{FF2B5EF4-FFF2-40B4-BE49-F238E27FC236}">
                  <a16:creationId xmlns:a16="http://schemas.microsoft.com/office/drawing/2014/main" id="{59BDE964-5FD8-B24A-B06A-437A8D931DF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324">
              <a:extLst>
                <a:ext uri="{FF2B5EF4-FFF2-40B4-BE49-F238E27FC236}">
                  <a16:creationId xmlns:a16="http://schemas.microsoft.com/office/drawing/2014/main" id="{3B7E5589-136C-B744-833A-534CD2771A0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325">
              <a:extLst>
                <a:ext uri="{FF2B5EF4-FFF2-40B4-BE49-F238E27FC236}">
                  <a16:creationId xmlns:a16="http://schemas.microsoft.com/office/drawing/2014/main" id="{FC050BB7-2606-B04C-AC77-8839EE533F9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326">
              <a:extLst>
                <a:ext uri="{FF2B5EF4-FFF2-40B4-BE49-F238E27FC236}">
                  <a16:creationId xmlns:a16="http://schemas.microsoft.com/office/drawing/2014/main" id="{B49DCAA3-5B27-E542-89C7-5374EC8692A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327">
              <a:extLst>
                <a:ext uri="{FF2B5EF4-FFF2-40B4-BE49-F238E27FC236}">
                  <a16:creationId xmlns:a16="http://schemas.microsoft.com/office/drawing/2014/main" id="{DB0BBE72-4A7E-1A48-9B31-5C181C956EB8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328">
              <a:extLst>
                <a:ext uri="{FF2B5EF4-FFF2-40B4-BE49-F238E27FC236}">
                  <a16:creationId xmlns:a16="http://schemas.microsoft.com/office/drawing/2014/main" id="{699A4E27-BCC5-EA4D-B2DB-FA2A3AC0BAE6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329">
              <a:extLst>
                <a:ext uri="{FF2B5EF4-FFF2-40B4-BE49-F238E27FC236}">
                  <a16:creationId xmlns:a16="http://schemas.microsoft.com/office/drawing/2014/main" id="{0F0B522B-CFE2-064D-B1A9-A4A04061DEF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330">
              <a:extLst>
                <a:ext uri="{FF2B5EF4-FFF2-40B4-BE49-F238E27FC236}">
                  <a16:creationId xmlns:a16="http://schemas.microsoft.com/office/drawing/2014/main" id="{CA5A3D68-339F-804A-804E-1686CE77956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331">
              <a:extLst>
                <a:ext uri="{FF2B5EF4-FFF2-40B4-BE49-F238E27FC236}">
                  <a16:creationId xmlns:a16="http://schemas.microsoft.com/office/drawing/2014/main" id="{400D1454-DAFA-BD4A-97BB-08830000617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332">
              <a:extLst>
                <a:ext uri="{FF2B5EF4-FFF2-40B4-BE49-F238E27FC236}">
                  <a16:creationId xmlns:a16="http://schemas.microsoft.com/office/drawing/2014/main" id="{0C0A535F-C3CA-8D4A-BE4C-E40BB985C1DC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333">
              <a:extLst>
                <a:ext uri="{FF2B5EF4-FFF2-40B4-BE49-F238E27FC236}">
                  <a16:creationId xmlns:a16="http://schemas.microsoft.com/office/drawing/2014/main" id="{9E7B874B-A89D-8642-9481-E7D6240B5AA7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334">
              <a:extLst>
                <a:ext uri="{FF2B5EF4-FFF2-40B4-BE49-F238E27FC236}">
                  <a16:creationId xmlns:a16="http://schemas.microsoft.com/office/drawing/2014/main" id="{B511D8C2-5C61-0E43-B70B-01AE18C9C68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6" name="Group 335">
            <a:extLst>
              <a:ext uri="{FF2B5EF4-FFF2-40B4-BE49-F238E27FC236}">
                <a16:creationId xmlns:a16="http://schemas.microsoft.com/office/drawing/2014/main" id="{C7E04A93-FCE9-1840-9A72-CFDA3E376FEC}"/>
              </a:ext>
            </a:extLst>
          </p:cNvPr>
          <p:cNvGrpSpPr/>
          <p:nvPr/>
        </p:nvGrpSpPr>
        <p:grpSpPr>
          <a:xfrm rot="20392131">
            <a:off x="3346092" y="4635413"/>
            <a:ext cx="674631" cy="93053"/>
            <a:chOff x="2850515" y="2977176"/>
            <a:chExt cx="2730765" cy="451824"/>
          </a:xfrm>
        </p:grpSpPr>
        <p:sp>
          <p:nvSpPr>
            <p:cNvPr id="237" name="Rectangle 336">
              <a:extLst>
                <a:ext uri="{FF2B5EF4-FFF2-40B4-BE49-F238E27FC236}">
                  <a16:creationId xmlns:a16="http://schemas.microsoft.com/office/drawing/2014/main" id="{BBF3B6FD-D092-A647-9905-FE31432D78A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Rectangle 337">
              <a:extLst>
                <a:ext uri="{FF2B5EF4-FFF2-40B4-BE49-F238E27FC236}">
                  <a16:creationId xmlns:a16="http://schemas.microsoft.com/office/drawing/2014/main" id="{04FD3C61-7F39-0C45-992B-8BF77657336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338">
              <a:extLst>
                <a:ext uri="{FF2B5EF4-FFF2-40B4-BE49-F238E27FC236}">
                  <a16:creationId xmlns:a16="http://schemas.microsoft.com/office/drawing/2014/main" id="{B6B681B5-0792-1A48-B595-5BDD267D64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339">
              <a:extLst>
                <a:ext uri="{FF2B5EF4-FFF2-40B4-BE49-F238E27FC236}">
                  <a16:creationId xmlns:a16="http://schemas.microsoft.com/office/drawing/2014/main" id="{22E0DA53-1479-B342-86AE-F86B256B585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340">
              <a:extLst>
                <a:ext uri="{FF2B5EF4-FFF2-40B4-BE49-F238E27FC236}">
                  <a16:creationId xmlns:a16="http://schemas.microsoft.com/office/drawing/2014/main" id="{E1DC1458-6BC7-F047-8D17-90979060AC9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Right Triangle 341">
              <a:extLst>
                <a:ext uri="{FF2B5EF4-FFF2-40B4-BE49-F238E27FC236}">
                  <a16:creationId xmlns:a16="http://schemas.microsoft.com/office/drawing/2014/main" id="{A5DCF676-6004-1F48-BB5E-7EBCD01A895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Freeform 342">
              <a:extLst>
                <a:ext uri="{FF2B5EF4-FFF2-40B4-BE49-F238E27FC236}">
                  <a16:creationId xmlns:a16="http://schemas.microsoft.com/office/drawing/2014/main" id="{B215A301-04D2-FB47-BBA9-E97FA0A041B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343">
              <a:extLst>
                <a:ext uri="{FF2B5EF4-FFF2-40B4-BE49-F238E27FC236}">
                  <a16:creationId xmlns:a16="http://schemas.microsoft.com/office/drawing/2014/main" id="{50C4423B-1FCE-794F-B6F4-5B893725B96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344">
              <a:extLst>
                <a:ext uri="{FF2B5EF4-FFF2-40B4-BE49-F238E27FC236}">
                  <a16:creationId xmlns:a16="http://schemas.microsoft.com/office/drawing/2014/main" id="{5B694078-F375-B841-85F5-0453078BF47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345">
              <a:extLst>
                <a:ext uri="{FF2B5EF4-FFF2-40B4-BE49-F238E27FC236}">
                  <a16:creationId xmlns:a16="http://schemas.microsoft.com/office/drawing/2014/main" id="{C61AC937-FDBB-1942-831E-7A28BF31C20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346">
              <a:extLst>
                <a:ext uri="{FF2B5EF4-FFF2-40B4-BE49-F238E27FC236}">
                  <a16:creationId xmlns:a16="http://schemas.microsoft.com/office/drawing/2014/main" id="{A68B9D21-40D0-8549-9E8A-9B11434DCAD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347">
              <a:extLst>
                <a:ext uri="{FF2B5EF4-FFF2-40B4-BE49-F238E27FC236}">
                  <a16:creationId xmlns:a16="http://schemas.microsoft.com/office/drawing/2014/main" id="{C3A18264-352A-E441-B304-71BC03EDD46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348">
              <a:extLst>
                <a:ext uri="{FF2B5EF4-FFF2-40B4-BE49-F238E27FC236}">
                  <a16:creationId xmlns:a16="http://schemas.microsoft.com/office/drawing/2014/main" id="{D3F33121-2D84-C042-9C5D-5E22D1B5557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349">
              <a:extLst>
                <a:ext uri="{FF2B5EF4-FFF2-40B4-BE49-F238E27FC236}">
                  <a16:creationId xmlns:a16="http://schemas.microsoft.com/office/drawing/2014/main" id="{45399526-D36A-9E41-B7D6-0F04FA1A068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350">
              <a:extLst>
                <a:ext uri="{FF2B5EF4-FFF2-40B4-BE49-F238E27FC236}">
                  <a16:creationId xmlns:a16="http://schemas.microsoft.com/office/drawing/2014/main" id="{F7B5B848-414D-974D-B331-35C679CFFD2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351">
              <a:extLst>
                <a:ext uri="{FF2B5EF4-FFF2-40B4-BE49-F238E27FC236}">
                  <a16:creationId xmlns:a16="http://schemas.microsoft.com/office/drawing/2014/main" id="{56AE2CA6-5406-2648-BEB5-D1E68CFFA71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352">
              <a:extLst>
                <a:ext uri="{FF2B5EF4-FFF2-40B4-BE49-F238E27FC236}">
                  <a16:creationId xmlns:a16="http://schemas.microsoft.com/office/drawing/2014/main" id="{8AE64943-6598-E741-8BA3-D702D026511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353">
              <a:extLst>
                <a:ext uri="{FF2B5EF4-FFF2-40B4-BE49-F238E27FC236}">
                  <a16:creationId xmlns:a16="http://schemas.microsoft.com/office/drawing/2014/main" id="{9B32C6FE-13B2-BC48-AB7D-3C0817C9BE4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354">
              <a:extLst>
                <a:ext uri="{FF2B5EF4-FFF2-40B4-BE49-F238E27FC236}">
                  <a16:creationId xmlns:a16="http://schemas.microsoft.com/office/drawing/2014/main" id="{831DCA9E-4151-0047-9D60-4267C3CD077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355">
              <a:extLst>
                <a:ext uri="{FF2B5EF4-FFF2-40B4-BE49-F238E27FC236}">
                  <a16:creationId xmlns:a16="http://schemas.microsoft.com/office/drawing/2014/main" id="{8A735567-183B-964F-B4C2-B3FAC060B1A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356">
              <a:extLst>
                <a:ext uri="{FF2B5EF4-FFF2-40B4-BE49-F238E27FC236}">
                  <a16:creationId xmlns:a16="http://schemas.microsoft.com/office/drawing/2014/main" id="{7DA3181D-44A5-0946-9217-4EF87EF6CBA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357">
              <a:extLst>
                <a:ext uri="{FF2B5EF4-FFF2-40B4-BE49-F238E27FC236}">
                  <a16:creationId xmlns:a16="http://schemas.microsoft.com/office/drawing/2014/main" id="{1FEB2E8A-CB0C-924E-9C84-544B59F5186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358">
              <a:extLst>
                <a:ext uri="{FF2B5EF4-FFF2-40B4-BE49-F238E27FC236}">
                  <a16:creationId xmlns:a16="http://schemas.microsoft.com/office/drawing/2014/main" id="{48940397-E99D-9344-9D92-60050F255953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359">
              <a:extLst>
                <a:ext uri="{FF2B5EF4-FFF2-40B4-BE49-F238E27FC236}">
                  <a16:creationId xmlns:a16="http://schemas.microsoft.com/office/drawing/2014/main" id="{235F8945-55ED-9D45-8AB2-7697F43929D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360">
              <a:extLst>
                <a:ext uri="{FF2B5EF4-FFF2-40B4-BE49-F238E27FC236}">
                  <a16:creationId xmlns:a16="http://schemas.microsoft.com/office/drawing/2014/main" id="{655AB820-3C9F-274F-8CE0-06100D045AD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361">
              <a:extLst>
                <a:ext uri="{FF2B5EF4-FFF2-40B4-BE49-F238E27FC236}">
                  <a16:creationId xmlns:a16="http://schemas.microsoft.com/office/drawing/2014/main" id="{F31B8AEE-B1DF-D64E-B3F3-9D6AF4A8378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362">
              <a:extLst>
                <a:ext uri="{FF2B5EF4-FFF2-40B4-BE49-F238E27FC236}">
                  <a16:creationId xmlns:a16="http://schemas.microsoft.com/office/drawing/2014/main" id="{BE60FEB4-29DA-BC47-9E90-D61127A5B75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363">
              <a:extLst>
                <a:ext uri="{FF2B5EF4-FFF2-40B4-BE49-F238E27FC236}">
                  <a16:creationId xmlns:a16="http://schemas.microsoft.com/office/drawing/2014/main" id="{84570370-767C-7340-B2F2-A80C8B4C4B8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364">
              <a:extLst>
                <a:ext uri="{FF2B5EF4-FFF2-40B4-BE49-F238E27FC236}">
                  <a16:creationId xmlns:a16="http://schemas.microsoft.com/office/drawing/2014/main" id="{B5F76D53-F25E-B240-845C-99F6F4E0387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365">
              <a:extLst>
                <a:ext uri="{FF2B5EF4-FFF2-40B4-BE49-F238E27FC236}">
                  <a16:creationId xmlns:a16="http://schemas.microsoft.com/office/drawing/2014/main" id="{A3032B83-DD72-414C-A081-7A7B752E556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366">
              <a:extLst>
                <a:ext uri="{FF2B5EF4-FFF2-40B4-BE49-F238E27FC236}">
                  <a16:creationId xmlns:a16="http://schemas.microsoft.com/office/drawing/2014/main" id="{E7042CD8-3FFA-DF42-9129-86E9E3C7736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367">
              <a:extLst>
                <a:ext uri="{FF2B5EF4-FFF2-40B4-BE49-F238E27FC236}">
                  <a16:creationId xmlns:a16="http://schemas.microsoft.com/office/drawing/2014/main" id="{BDDE3CD3-8241-D34C-8321-0DD8214A0302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368">
              <a:extLst>
                <a:ext uri="{FF2B5EF4-FFF2-40B4-BE49-F238E27FC236}">
                  <a16:creationId xmlns:a16="http://schemas.microsoft.com/office/drawing/2014/main" id="{502BD02D-F225-7244-B5FA-667F92E5951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369">
              <a:extLst>
                <a:ext uri="{FF2B5EF4-FFF2-40B4-BE49-F238E27FC236}">
                  <a16:creationId xmlns:a16="http://schemas.microsoft.com/office/drawing/2014/main" id="{39EBAC5C-2878-B545-98BC-66EE237C406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370">
              <a:extLst>
                <a:ext uri="{FF2B5EF4-FFF2-40B4-BE49-F238E27FC236}">
                  <a16:creationId xmlns:a16="http://schemas.microsoft.com/office/drawing/2014/main" id="{2F9292B7-37D1-2049-97D6-F5D0A2FA1A9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371">
              <a:extLst>
                <a:ext uri="{FF2B5EF4-FFF2-40B4-BE49-F238E27FC236}">
                  <a16:creationId xmlns:a16="http://schemas.microsoft.com/office/drawing/2014/main" id="{38474BB8-8669-EF4C-BE99-F47E0B93FFD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372">
              <a:extLst>
                <a:ext uri="{FF2B5EF4-FFF2-40B4-BE49-F238E27FC236}">
                  <a16:creationId xmlns:a16="http://schemas.microsoft.com/office/drawing/2014/main" id="{B0015925-16CA-8348-8FE7-B726FC53228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373">
              <a:extLst>
                <a:ext uri="{FF2B5EF4-FFF2-40B4-BE49-F238E27FC236}">
                  <a16:creationId xmlns:a16="http://schemas.microsoft.com/office/drawing/2014/main" id="{CBCB5035-B578-A244-9C57-C0F1F17C97E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374">
              <a:extLst>
                <a:ext uri="{FF2B5EF4-FFF2-40B4-BE49-F238E27FC236}">
                  <a16:creationId xmlns:a16="http://schemas.microsoft.com/office/drawing/2014/main" id="{FAD723AD-147F-3D4E-89EB-F22D4C134F6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375">
              <a:extLst>
                <a:ext uri="{FF2B5EF4-FFF2-40B4-BE49-F238E27FC236}">
                  <a16:creationId xmlns:a16="http://schemas.microsoft.com/office/drawing/2014/main" id="{385B81A8-2962-6142-BAB9-20E897742B9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7" name="Rettangolo 47">
            <a:extLst>
              <a:ext uri="{FF2B5EF4-FFF2-40B4-BE49-F238E27FC236}">
                <a16:creationId xmlns:a16="http://schemas.microsoft.com/office/drawing/2014/main" id="{64C392F3-7106-F844-8900-3016C49F6232}"/>
              </a:ext>
            </a:extLst>
          </p:cNvPr>
          <p:cNvSpPr/>
          <p:nvPr/>
        </p:nvSpPr>
        <p:spPr>
          <a:xfrm>
            <a:off x="2980249" y="3451079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78" name="Picture 277">
            <a:extLst>
              <a:ext uri="{FF2B5EF4-FFF2-40B4-BE49-F238E27FC236}">
                <a16:creationId xmlns:a16="http://schemas.microsoft.com/office/drawing/2014/main" id="{33A7AD9C-1E8F-8C4D-B67F-67E80B3849E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7463" y="1625038"/>
            <a:ext cx="3328591" cy="1250449"/>
          </a:xfrm>
          <a:prstGeom prst="rect">
            <a:avLst/>
          </a:prstGeom>
        </p:spPr>
      </p:pic>
      <p:sp>
        <p:nvSpPr>
          <p:cNvPr id="279" name="Rettangolo 47">
            <a:extLst>
              <a:ext uri="{FF2B5EF4-FFF2-40B4-BE49-F238E27FC236}">
                <a16:creationId xmlns:a16="http://schemas.microsoft.com/office/drawing/2014/main" id="{CB4F8EB0-EF7E-014D-80E7-27CF76572EDA}"/>
              </a:ext>
            </a:extLst>
          </p:cNvPr>
          <p:cNvSpPr/>
          <p:nvPr/>
        </p:nvSpPr>
        <p:spPr>
          <a:xfrm>
            <a:off x="230440" y="1318619"/>
            <a:ext cx="4028667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Selene guide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using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ReFocus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principle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280" name="Rettangolo 48">
            <a:extLst>
              <a:ext uri="{FF2B5EF4-FFF2-40B4-BE49-F238E27FC236}">
                <a16:creationId xmlns:a16="http://schemas.microsoft.com/office/drawing/2014/main" id="{832EFE4D-268D-BA4C-B245-22860A6E313E}"/>
              </a:ext>
            </a:extLst>
          </p:cNvPr>
          <p:cNvSpPr/>
          <p:nvPr/>
        </p:nvSpPr>
        <p:spPr>
          <a:xfrm>
            <a:off x="2547298" y="26007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81" name="Rettangolo 48">
            <a:extLst>
              <a:ext uri="{FF2B5EF4-FFF2-40B4-BE49-F238E27FC236}">
                <a16:creationId xmlns:a16="http://schemas.microsoft.com/office/drawing/2014/main" id="{741BD4AC-25E0-B54B-87BC-3FF35CCF6F25}"/>
              </a:ext>
            </a:extLst>
          </p:cNvPr>
          <p:cNvSpPr/>
          <p:nvPr/>
        </p:nvSpPr>
        <p:spPr>
          <a:xfrm>
            <a:off x="2530226" y="1761161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pic>
        <p:nvPicPr>
          <p:cNvPr id="283" name="Picture 282">
            <a:extLst>
              <a:ext uri="{FF2B5EF4-FFF2-40B4-BE49-F238E27FC236}">
                <a16:creationId xmlns:a16="http://schemas.microsoft.com/office/drawing/2014/main" id="{8671762A-5974-8B45-9334-5AA21DDF7C3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2D21E511-01FF-8848-99E8-80EA12A48DF1}"/>
              </a:ext>
            </a:extLst>
          </p:cNvPr>
          <p:cNvSpPr/>
          <p:nvPr/>
        </p:nvSpPr>
        <p:spPr>
          <a:xfrm>
            <a:off x="8536377" y="13753"/>
            <a:ext cx="17508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Multilayer </a:t>
            </a:r>
            <a:endParaRPr lang="en-GB" dirty="0"/>
          </a:p>
        </p:txBody>
      </p:sp>
      <p:sp>
        <p:nvSpPr>
          <p:cNvPr id="295" name="Rectangle 83">
            <a:extLst>
              <a:ext uri="{FF2B5EF4-FFF2-40B4-BE49-F238E27FC236}">
                <a16:creationId xmlns:a16="http://schemas.microsoft.com/office/drawing/2014/main" id="{45804FC7-5947-1C49-BC73-C93AA6BFB6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296" name="Rectangle 295">
            <a:extLst>
              <a:ext uri="{FF2B5EF4-FFF2-40B4-BE49-F238E27FC236}">
                <a16:creationId xmlns:a16="http://schemas.microsoft.com/office/drawing/2014/main" id="{31622A7F-DF88-CE42-BF74-A2C54832A0A3}"/>
              </a:ext>
            </a:extLst>
          </p:cNvPr>
          <p:cNvSpPr/>
          <p:nvPr/>
        </p:nvSpPr>
        <p:spPr>
          <a:xfrm>
            <a:off x="1433206" y="471428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ESTIA Selene guide and High intensity mode </a:t>
            </a:r>
            <a:endParaRPr lang="en-GB" sz="1400" dirty="0">
              <a:latin typeface="Avenir Book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24781B-3AFB-2D4D-B877-D0C9F4C5BD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35</a:t>
            </a:fld>
            <a:endParaRPr lang="it-IT"/>
          </a:p>
        </p:txBody>
      </p:sp>
      <p:sp>
        <p:nvSpPr>
          <p:cNvPr id="301" name="Rettangolo 47">
            <a:extLst>
              <a:ext uri="{FF2B5EF4-FFF2-40B4-BE49-F238E27FC236}">
                <a16:creationId xmlns:a16="http://schemas.microsoft.com/office/drawing/2014/main" id="{AF384CCD-84C6-2044-95AF-FFAD6FEB69B4}"/>
              </a:ext>
            </a:extLst>
          </p:cNvPr>
          <p:cNvSpPr/>
          <p:nvPr/>
        </p:nvSpPr>
        <p:spPr>
          <a:xfrm>
            <a:off x="380685" y="5440720"/>
            <a:ext cx="3658950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Divergence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of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: 1.6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degrees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302" name="Picture 301">
            <a:extLst>
              <a:ext uri="{FF2B5EF4-FFF2-40B4-BE49-F238E27FC236}">
                <a16:creationId xmlns:a16="http://schemas.microsoft.com/office/drawing/2014/main" id="{6CF7BCA7-E7E5-2641-A30E-0A4A6A2B21AC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297" name="Picture 296">
            <a:extLst>
              <a:ext uri="{FF2B5EF4-FFF2-40B4-BE49-F238E27FC236}">
                <a16:creationId xmlns:a16="http://schemas.microsoft.com/office/drawing/2014/main" id="{34EE9350-E2C8-1E44-9B88-33A358EBF8EE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76034" y="1331677"/>
            <a:ext cx="5609119" cy="4297922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306" name="Rectangle 305">
            <a:extLst>
              <a:ext uri="{FF2B5EF4-FFF2-40B4-BE49-F238E27FC236}">
                <a16:creationId xmlns:a16="http://schemas.microsoft.com/office/drawing/2014/main" id="{7AF3FFC8-7925-494E-9F4F-28418A175096}"/>
              </a:ext>
            </a:extLst>
          </p:cNvPr>
          <p:cNvSpPr/>
          <p:nvPr/>
        </p:nvSpPr>
        <p:spPr>
          <a:xfrm>
            <a:off x="6457056" y="1318619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</a:rPr>
              <a:t>ESTIA Instrument Proposal</a:t>
            </a:r>
            <a:endParaRPr lang="en-GB" sz="1400" dirty="0">
              <a:latin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175034024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5" name="Picture 284">
            <a:extLst>
              <a:ext uri="{FF2B5EF4-FFF2-40B4-BE49-F238E27FC236}">
                <a16:creationId xmlns:a16="http://schemas.microsoft.com/office/drawing/2014/main" id="{6330F348-E769-8648-8765-A5714D93D5CB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45170" y="1795618"/>
            <a:ext cx="2124695" cy="1492097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7" name="Rettangolo 37">
            <a:extLst>
              <a:ext uri="{FF2B5EF4-FFF2-40B4-BE49-F238E27FC236}">
                <a16:creationId xmlns:a16="http://schemas.microsoft.com/office/drawing/2014/main" id="{413EB374-B860-204F-A2B7-F05BC764B9C3}"/>
              </a:ext>
            </a:extLst>
          </p:cNvPr>
          <p:cNvSpPr/>
          <p:nvPr/>
        </p:nvSpPr>
        <p:spPr>
          <a:xfrm>
            <a:off x="1343776" y="435694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" name="Rettangolo 37">
            <a:extLst>
              <a:ext uri="{FF2B5EF4-FFF2-40B4-BE49-F238E27FC236}">
                <a16:creationId xmlns:a16="http://schemas.microsoft.com/office/drawing/2014/main" id="{75969530-A0D5-4541-A671-1A8FC0C91D6B}"/>
              </a:ext>
            </a:extLst>
          </p:cNvPr>
          <p:cNvSpPr/>
          <p:nvPr/>
        </p:nvSpPr>
        <p:spPr>
          <a:xfrm>
            <a:off x="357537" y="4491396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9" name="Rettangolo 14">
            <a:extLst>
              <a:ext uri="{FF2B5EF4-FFF2-40B4-BE49-F238E27FC236}">
                <a16:creationId xmlns:a16="http://schemas.microsoft.com/office/drawing/2014/main" id="{496ABA7C-727C-F644-936B-E8B75132846A}"/>
              </a:ext>
            </a:extLst>
          </p:cNvPr>
          <p:cNvSpPr/>
          <p:nvPr/>
        </p:nvSpPr>
        <p:spPr>
          <a:xfrm>
            <a:off x="1260893" y="4807896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2" name="Connettore 2 30">
            <a:extLst>
              <a:ext uri="{FF2B5EF4-FFF2-40B4-BE49-F238E27FC236}">
                <a16:creationId xmlns:a16="http://schemas.microsoft.com/office/drawing/2014/main" id="{DC517FDC-0101-EF41-8DB4-FC27D3653954}"/>
              </a:ext>
            </a:extLst>
          </p:cNvPr>
          <p:cNvCxnSpPr/>
          <p:nvPr/>
        </p:nvCxnSpPr>
        <p:spPr>
          <a:xfrm>
            <a:off x="216450" y="4143368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ttangolo 48">
            <a:extLst>
              <a:ext uri="{FF2B5EF4-FFF2-40B4-BE49-F238E27FC236}">
                <a16:creationId xmlns:a16="http://schemas.microsoft.com/office/drawing/2014/main" id="{F76F94E2-E413-334D-844D-6CBB50DF1429}"/>
              </a:ext>
            </a:extLst>
          </p:cNvPr>
          <p:cNvSpPr/>
          <p:nvPr/>
        </p:nvSpPr>
        <p:spPr>
          <a:xfrm>
            <a:off x="875678" y="4005257"/>
            <a:ext cx="127490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NiTi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sp>
        <p:nvSpPr>
          <p:cNvPr id="17" name="Rettangolo 37">
            <a:extLst>
              <a:ext uri="{FF2B5EF4-FFF2-40B4-BE49-F238E27FC236}">
                <a16:creationId xmlns:a16="http://schemas.microsoft.com/office/drawing/2014/main" id="{3867EA96-8C57-9442-B0AA-7711273C53CF}"/>
              </a:ext>
            </a:extLst>
          </p:cNvPr>
          <p:cNvSpPr/>
          <p:nvPr/>
        </p:nvSpPr>
        <p:spPr>
          <a:xfrm>
            <a:off x="2119217" y="465196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4">
            <a:extLst>
              <a:ext uri="{FF2B5EF4-FFF2-40B4-BE49-F238E27FC236}">
                <a16:creationId xmlns:a16="http://schemas.microsoft.com/office/drawing/2014/main" id="{2CD4D4DE-6277-8748-9369-CADD75360481}"/>
              </a:ext>
            </a:extLst>
          </p:cNvPr>
          <p:cNvSpPr/>
          <p:nvPr/>
        </p:nvSpPr>
        <p:spPr>
          <a:xfrm>
            <a:off x="405524" y="5058450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9" name="Connettore 2 30">
            <a:extLst>
              <a:ext uri="{FF2B5EF4-FFF2-40B4-BE49-F238E27FC236}">
                <a16:creationId xmlns:a16="http://schemas.microsoft.com/office/drawing/2014/main" id="{22118A0C-4DFE-7341-96E4-9DCB6A1BB271}"/>
              </a:ext>
            </a:extLst>
          </p:cNvPr>
          <p:cNvCxnSpPr>
            <a:cxnSpLocks/>
          </p:cNvCxnSpPr>
          <p:nvPr/>
        </p:nvCxnSpPr>
        <p:spPr>
          <a:xfrm flipV="1">
            <a:off x="1742080" y="4205509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Rettangolo 38">
            <a:extLst>
              <a:ext uri="{FF2B5EF4-FFF2-40B4-BE49-F238E27FC236}">
                <a16:creationId xmlns:a16="http://schemas.microsoft.com/office/drawing/2014/main" id="{55D8B8F3-9E51-A642-912A-33E23FB82967}"/>
              </a:ext>
            </a:extLst>
          </p:cNvPr>
          <p:cNvSpPr/>
          <p:nvPr/>
        </p:nvSpPr>
        <p:spPr>
          <a:xfrm flipV="1">
            <a:off x="1450363" y="4667604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1" name="TextBox 83">
            <a:extLst>
              <a:ext uri="{FF2B5EF4-FFF2-40B4-BE49-F238E27FC236}">
                <a16:creationId xmlns:a16="http://schemas.microsoft.com/office/drawing/2014/main" id="{4A7168FF-A7F4-3E4D-AE0E-C3E09B3E44CE}"/>
              </a:ext>
            </a:extLst>
          </p:cNvPr>
          <p:cNvSpPr txBox="1"/>
          <p:nvPr/>
        </p:nvSpPr>
        <p:spPr>
          <a:xfrm>
            <a:off x="2254760" y="4458340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22" name="TextBox 84">
            <a:extLst>
              <a:ext uri="{FF2B5EF4-FFF2-40B4-BE49-F238E27FC236}">
                <a16:creationId xmlns:a16="http://schemas.microsoft.com/office/drawing/2014/main" id="{2DDA4E48-5C34-8441-98E3-FB8C0CD09324}"/>
              </a:ext>
            </a:extLst>
          </p:cNvPr>
          <p:cNvSpPr txBox="1"/>
          <p:nvPr/>
        </p:nvSpPr>
        <p:spPr>
          <a:xfrm>
            <a:off x="570608" y="444470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23" name="Arc 85">
            <a:extLst>
              <a:ext uri="{FF2B5EF4-FFF2-40B4-BE49-F238E27FC236}">
                <a16:creationId xmlns:a16="http://schemas.microsoft.com/office/drawing/2014/main" id="{5E8B1909-FA4F-DB45-B52A-70FBE6C7D54E}"/>
              </a:ext>
            </a:extLst>
          </p:cNvPr>
          <p:cNvSpPr/>
          <p:nvPr/>
        </p:nvSpPr>
        <p:spPr>
          <a:xfrm>
            <a:off x="1088818" y="4421062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Arc 86">
            <a:extLst>
              <a:ext uri="{FF2B5EF4-FFF2-40B4-BE49-F238E27FC236}">
                <a16:creationId xmlns:a16="http://schemas.microsoft.com/office/drawing/2014/main" id="{D3966C4A-5B80-9A40-97DF-08EC78BE76DB}"/>
              </a:ext>
            </a:extLst>
          </p:cNvPr>
          <p:cNvSpPr/>
          <p:nvPr/>
        </p:nvSpPr>
        <p:spPr>
          <a:xfrm>
            <a:off x="1832822" y="4510618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ttangolo 47">
            <a:extLst>
              <a:ext uri="{FF2B5EF4-FFF2-40B4-BE49-F238E27FC236}">
                <a16:creationId xmlns:a16="http://schemas.microsoft.com/office/drawing/2014/main" id="{3C0C105F-5C48-E84D-B800-F55523DE6B10}"/>
              </a:ext>
            </a:extLst>
          </p:cNvPr>
          <p:cNvSpPr/>
          <p:nvPr/>
        </p:nvSpPr>
        <p:spPr>
          <a:xfrm>
            <a:off x="1055691" y="3605244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26" name="Connettore 2 30">
            <a:extLst>
              <a:ext uri="{FF2B5EF4-FFF2-40B4-BE49-F238E27FC236}">
                <a16:creationId xmlns:a16="http://schemas.microsoft.com/office/drawing/2014/main" id="{3A54FB68-AF01-3D4A-ADD8-18C55F0AFCE3}"/>
              </a:ext>
            </a:extLst>
          </p:cNvPr>
          <p:cNvCxnSpPr/>
          <p:nvPr/>
        </p:nvCxnSpPr>
        <p:spPr>
          <a:xfrm>
            <a:off x="248241" y="4436741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ttangolo 37">
            <a:extLst>
              <a:ext uri="{FF2B5EF4-FFF2-40B4-BE49-F238E27FC236}">
                <a16:creationId xmlns:a16="http://schemas.microsoft.com/office/drawing/2014/main" id="{6FAC95E7-588F-1C41-91AF-858D1382083C}"/>
              </a:ext>
            </a:extLst>
          </p:cNvPr>
          <p:cNvSpPr/>
          <p:nvPr/>
        </p:nvSpPr>
        <p:spPr>
          <a:xfrm>
            <a:off x="359074" y="374180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8" name="Connettore 2 30">
            <a:extLst>
              <a:ext uri="{FF2B5EF4-FFF2-40B4-BE49-F238E27FC236}">
                <a16:creationId xmlns:a16="http://schemas.microsoft.com/office/drawing/2014/main" id="{377FB6CA-4739-784A-BD25-EFB3D480CD2A}"/>
              </a:ext>
            </a:extLst>
          </p:cNvPr>
          <p:cNvCxnSpPr/>
          <p:nvPr/>
        </p:nvCxnSpPr>
        <p:spPr>
          <a:xfrm flipV="1">
            <a:off x="1716011" y="4467945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Rettangolo 37">
            <a:extLst>
              <a:ext uri="{FF2B5EF4-FFF2-40B4-BE49-F238E27FC236}">
                <a16:creationId xmlns:a16="http://schemas.microsoft.com/office/drawing/2014/main" id="{036877FA-FD6E-874E-BD6C-FFD5BD81D92B}"/>
              </a:ext>
            </a:extLst>
          </p:cNvPr>
          <p:cNvSpPr/>
          <p:nvPr/>
        </p:nvSpPr>
        <p:spPr>
          <a:xfrm>
            <a:off x="2129668" y="401121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0" name="Rettangolo 15">
            <a:extLst>
              <a:ext uri="{FF2B5EF4-FFF2-40B4-BE49-F238E27FC236}">
                <a16:creationId xmlns:a16="http://schemas.microsoft.com/office/drawing/2014/main" id="{20ACAA1A-F8C4-9D4E-8923-88AA074254A0}"/>
              </a:ext>
            </a:extLst>
          </p:cNvPr>
          <p:cNvSpPr/>
          <p:nvPr/>
        </p:nvSpPr>
        <p:spPr>
          <a:xfrm>
            <a:off x="3256467" y="3796849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31" name="Group 113">
            <a:extLst>
              <a:ext uri="{FF2B5EF4-FFF2-40B4-BE49-F238E27FC236}">
                <a16:creationId xmlns:a16="http://schemas.microsoft.com/office/drawing/2014/main" id="{70CA7AE3-FA0C-7441-9EEB-057291682A8B}"/>
              </a:ext>
            </a:extLst>
          </p:cNvPr>
          <p:cNvGrpSpPr/>
          <p:nvPr/>
        </p:nvGrpSpPr>
        <p:grpSpPr>
          <a:xfrm rot="20392131">
            <a:off x="3323775" y="3930276"/>
            <a:ext cx="674631" cy="93053"/>
            <a:chOff x="2850515" y="2977176"/>
            <a:chExt cx="2730765" cy="451824"/>
          </a:xfrm>
        </p:grpSpPr>
        <p:sp>
          <p:nvSpPr>
            <p:cNvPr id="32" name="Rectangle 114">
              <a:extLst>
                <a:ext uri="{FF2B5EF4-FFF2-40B4-BE49-F238E27FC236}">
                  <a16:creationId xmlns:a16="http://schemas.microsoft.com/office/drawing/2014/main" id="{06810788-6D0D-064E-AA33-1EE922F917B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118">
              <a:extLst>
                <a:ext uri="{FF2B5EF4-FFF2-40B4-BE49-F238E27FC236}">
                  <a16:creationId xmlns:a16="http://schemas.microsoft.com/office/drawing/2014/main" id="{2115EE81-5E51-CB48-B47D-8A1487C460C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124">
              <a:extLst>
                <a:ext uri="{FF2B5EF4-FFF2-40B4-BE49-F238E27FC236}">
                  <a16:creationId xmlns:a16="http://schemas.microsoft.com/office/drawing/2014/main" id="{23CE9171-ACA1-7143-A7DD-AB8AD48E702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125">
              <a:extLst>
                <a:ext uri="{FF2B5EF4-FFF2-40B4-BE49-F238E27FC236}">
                  <a16:creationId xmlns:a16="http://schemas.microsoft.com/office/drawing/2014/main" id="{DA6A679E-6A41-5B46-92EC-2440744E974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126">
              <a:extLst>
                <a:ext uri="{FF2B5EF4-FFF2-40B4-BE49-F238E27FC236}">
                  <a16:creationId xmlns:a16="http://schemas.microsoft.com/office/drawing/2014/main" id="{A67D1B48-8BE4-7644-9C0D-EA7A0BC194A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ight Triangle 127">
              <a:extLst>
                <a:ext uri="{FF2B5EF4-FFF2-40B4-BE49-F238E27FC236}">
                  <a16:creationId xmlns:a16="http://schemas.microsoft.com/office/drawing/2014/main" id="{CF15FD91-52AC-5743-B177-59D800FCD82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Freeform 128">
              <a:extLst>
                <a:ext uri="{FF2B5EF4-FFF2-40B4-BE49-F238E27FC236}">
                  <a16:creationId xmlns:a16="http://schemas.microsoft.com/office/drawing/2014/main" id="{AD03F4E6-58EB-D54F-9B9E-A0ADF8855A53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129">
              <a:extLst>
                <a:ext uri="{FF2B5EF4-FFF2-40B4-BE49-F238E27FC236}">
                  <a16:creationId xmlns:a16="http://schemas.microsoft.com/office/drawing/2014/main" id="{DA91E63B-0457-FA45-8279-7A9000241CF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137">
              <a:extLst>
                <a:ext uri="{FF2B5EF4-FFF2-40B4-BE49-F238E27FC236}">
                  <a16:creationId xmlns:a16="http://schemas.microsoft.com/office/drawing/2014/main" id="{EF25252E-C67D-0F40-BF59-E0D98EF65FB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139">
              <a:extLst>
                <a:ext uri="{FF2B5EF4-FFF2-40B4-BE49-F238E27FC236}">
                  <a16:creationId xmlns:a16="http://schemas.microsoft.com/office/drawing/2014/main" id="{BC91747E-D802-C346-AB0F-2CF09FDF29C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140">
              <a:extLst>
                <a:ext uri="{FF2B5EF4-FFF2-40B4-BE49-F238E27FC236}">
                  <a16:creationId xmlns:a16="http://schemas.microsoft.com/office/drawing/2014/main" id="{37729D8C-775F-794E-8BAD-D90FF8D5952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141">
              <a:extLst>
                <a:ext uri="{FF2B5EF4-FFF2-40B4-BE49-F238E27FC236}">
                  <a16:creationId xmlns:a16="http://schemas.microsoft.com/office/drawing/2014/main" id="{25E20DE3-8302-D941-9853-C8D36165843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142">
              <a:extLst>
                <a:ext uri="{FF2B5EF4-FFF2-40B4-BE49-F238E27FC236}">
                  <a16:creationId xmlns:a16="http://schemas.microsoft.com/office/drawing/2014/main" id="{0D14514C-6F77-2142-935E-2B5C092412E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143">
              <a:extLst>
                <a:ext uri="{FF2B5EF4-FFF2-40B4-BE49-F238E27FC236}">
                  <a16:creationId xmlns:a16="http://schemas.microsoft.com/office/drawing/2014/main" id="{669D18F5-B531-C042-9B23-14DC23C5A19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144">
              <a:extLst>
                <a:ext uri="{FF2B5EF4-FFF2-40B4-BE49-F238E27FC236}">
                  <a16:creationId xmlns:a16="http://schemas.microsoft.com/office/drawing/2014/main" id="{EA69ACE2-108B-944C-8014-22F754340598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146">
              <a:extLst>
                <a:ext uri="{FF2B5EF4-FFF2-40B4-BE49-F238E27FC236}">
                  <a16:creationId xmlns:a16="http://schemas.microsoft.com/office/drawing/2014/main" id="{19C3ADA0-56E6-8E49-BBE5-194B6401369E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147">
              <a:extLst>
                <a:ext uri="{FF2B5EF4-FFF2-40B4-BE49-F238E27FC236}">
                  <a16:creationId xmlns:a16="http://schemas.microsoft.com/office/drawing/2014/main" id="{CBD929F4-D67E-394E-AC11-4127D640DB0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148">
              <a:extLst>
                <a:ext uri="{FF2B5EF4-FFF2-40B4-BE49-F238E27FC236}">
                  <a16:creationId xmlns:a16="http://schemas.microsoft.com/office/drawing/2014/main" id="{745218E7-14E8-564E-B47F-99EE154F7929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149">
              <a:extLst>
                <a:ext uri="{FF2B5EF4-FFF2-40B4-BE49-F238E27FC236}">
                  <a16:creationId xmlns:a16="http://schemas.microsoft.com/office/drawing/2014/main" id="{184695B1-F788-484B-9B7A-B1F0D3D2A7F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150">
              <a:extLst>
                <a:ext uri="{FF2B5EF4-FFF2-40B4-BE49-F238E27FC236}">
                  <a16:creationId xmlns:a16="http://schemas.microsoft.com/office/drawing/2014/main" id="{B8F0D046-9C76-BF46-8D73-78C30535C8D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151">
              <a:extLst>
                <a:ext uri="{FF2B5EF4-FFF2-40B4-BE49-F238E27FC236}">
                  <a16:creationId xmlns:a16="http://schemas.microsoft.com/office/drawing/2014/main" id="{95AE4E37-F9C2-5743-B633-41CF2214F35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152">
              <a:extLst>
                <a:ext uri="{FF2B5EF4-FFF2-40B4-BE49-F238E27FC236}">
                  <a16:creationId xmlns:a16="http://schemas.microsoft.com/office/drawing/2014/main" id="{A15AC628-5C9C-1A42-809A-DD90350BFFA1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153">
              <a:extLst>
                <a:ext uri="{FF2B5EF4-FFF2-40B4-BE49-F238E27FC236}">
                  <a16:creationId xmlns:a16="http://schemas.microsoft.com/office/drawing/2014/main" id="{3B76C4E7-E0EB-F644-A5FB-ABF8EA6EFA9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154">
              <a:extLst>
                <a:ext uri="{FF2B5EF4-FFF2-40B4-BE49-F238E27FC236}">
                  <a16:creationId xmlns:a16="http://schemas.microsoft.com/office/drawing/2014/main" id="{D534ECC6-8DBF-F144-A112-32BA83B31B35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155">
              <a:extLst>
                <a:ext uri="{FF2B5EF4-FFF2-40B4-BE49-F238E27FC236}">
                  <a16:creationId xmlns:a16="http://schemas.microsoft.com/office/drawing/2014/main" id="{4DD02429-A839-C54B-A4B6-A7250359EA2E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156">
              <a:extLst>
                <a:ext uri="{FF2B5EF4-FFF2-40B4-BE49-F238E27FC236}">
                  <a16:creationId xmlns:a16="http://schemas.microsoft.com/office/drawing/2014/main" id="{7FCAA8BD-C639-D246-9289-E3F4A32302E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157">
              <a:extLst>
                <a:ext uri="{FF2B5EF4-FFF2-40B4-BE49-F238E27FC236}">
                  <a16:creationId xmlns:a16="http://schemas.microsoft.com/office/drawing/2014/main" id="{E53D617F-F25A-2D43-B842-85097D62CBE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158">
              <a:extLst>
                <a:ext uri="{FF2B5EF4-FFF2-40B4-BE49-F238E27FC236}">
                  <a16:creationId xmlns:a16="http://schemas.microsoft.com/office/drawing/2014/main" id="{AD8C8A32-8B2E-064D-85CD-A298F2CFF2D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159">
              <a:extLst>
                <a:ext uri="{FF2B5EF4-FFF2-40B4-BE49-F238E27FC236}">
                  <a16:creationId xmlns:a16="http://schemas.microsoft.com/office/drawing/2014/main" id="{B68D584F-150B-F946-94B7-2413EFB844A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160">
              <a:extLst>
                <a:ext uri="{FF2B5EF4-FFF2-40B4-BE49-F238E27FC236}">
                  <a16:creationId xmlns:a16="http://schemas.microsoft.com/office/drawing/2014/main" id="{E8B0DA5A-0BDD-5D4B-A760-2163A91ED9E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161">
              <a:extLst>
                <a:ext uri="{FF2B5EF4-FFF2-40B4-BE49-F238E27FC236}">
                  <a16:creationId xmlns:a16="http://schemas.microsoft.com/office/drawing/2014/main" id="{4CABFF90-B6E0-5547-8BD2-4FF5B77CD20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162">
              <a:extLst>
                <a:ext uri="{FF2B5EF4-FFF2-40B4-BE49-F238E27FC236}">
                  <a16:creationId xmlns:a16="http://schemas.microsoft.com/office/drawing/2014/main" id="{A2600B49-CDFF-B64D-A878-A848361EA4E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163">
              <a:extLst>
                <a:ext uri="{FF2B5EF4-FFF2-40B4-BE49-F238E27FC236}">
                  <a16:creationId xmlns:a16="http://schemas.microsoft.com/office/drawing/2014/main" id="{668F7ACA-9CD1-114B-A134-EE9AF47FA87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164">
              <a:extLst>
                <a:ext uri="{FF2B5EF4-FFF2-40B4-BE49-F238E27FC236}">
                  <a16:creationId xmlns:a16="http://schemas.microsoft.com/office/drawing/2014/main" id="{596FB0E6-26D3-E245-BCB0-385AEC69647D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165">
              <a:extLst>
                <a:ext uri="{FF2B5EF4-FFF2-40B4-BE49-F238E27FC236}">
                  <a16:creationId xmlns:a16="http://schemas.microsoft.com/office/drawing/2014/main" id="{4148EBE6-5662-0046-A631-A7758D59E59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166">
              <a:extLst>
                <a:ext uri="{FF2B5EF4-FFF2-40B4-BE49-F238E27FC236}">
                  <a16:creationId xmlns:a16="http://schemas.microsoft.com/office/drawing/2014/main" id="{7A5A6F36-C3CB-094D-A7B7-16E8E569645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167">
              <a:extLst>
                <a:ext uri="{FF2B5EF4-FFF2-40B4-BE49-F238E27FC236}">
                  <a16:creationId xmlns:a16="http://schemas.microsoft.com/office/drawing/2014/main" id="{62580BB1-CDEF-4648-877E-43EAD2FEF04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168">
              <a:extLst>
                <a:ext uri="{FF2B5EF4-FFF2-40B4-BE49-F238E27FC236}">
                  <a16:creationId xmlns:a16="http://schemas.microsoft.com/office/drawing/2014/main" id="{8571038F-5F7D-384E-B6B5-1C56C64B2FC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169">
              <a:extLst>
                <a:ext uri="{FF2B5EF4-FFF2-40B4-BE49-F238E27FC236}">
                  <a16:creationId xmlns:a16="http://schemas.microsoft.com/office/drawing/2014/main" id="{609FAE26-3387-314A-91F2-4DC4165E3549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170">
              <a:extLst>
                <a:ext uri="{FF2B5EF4-FFF2-40B4-BE49-F238E27FC236}">
                  <a16:creationId xmlns:a16="http://schemas.microsoft.com/office/drawing/2014/main" id="{4BA246A2-1E8B-AA4F-BADF-9D860457DB5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2" name="Group 171">
            <a:extLst>
              <a:ext uri="{FF2B5EF4-FFF2-40B4-BE49-F238E27FC236}">
                <a16:creationId xmlns:a16="http://schemas.microsoft.com/office/drawing/2014/main" id="{C4F2B1D5-F0FC-7649-8762-F428585F53C9}"/>
              </a:ext>
            </a:extLst>
          </p:cNvPr>
          <p:cNvGrpSpPr/>
          <p:nvPr/>
        </p:nvGrpSpPr>
        <p:grpSpPr>
          <a:xfrm rot="20392131">
            <a:off x="3330909" y="4079153"/>
            <a:ext cx="674631" cy="93053"/>
            <a:chOff x="2850515" y="2977176"/>
            <a:chExt cx="2730765" cy="451824"/>
          </a:xfrm>
        </p:grpSpPr>
        <p:sp>
          <p:nvSpPr>
            <p:cNvPr id="73" name="Rectangle 172">
              <a:extLst>
                <a:ext uri="{FF2B5EF4-FFF2-40B4-BE49-F238E27FC236}">
                  <a16:creationId xmlns:a16="http://schemas.microsoft.com/office/drawing/2014/main" id="{87208359-53E2-5640-99C9-1B855ECF7F2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Rectangle 173">
              <a:extLst>
                <a:ext uri="{FF2B5EF4-FFF2-40B4-BE49-F238E27FC236}">
                  <a16:creationId xmlns:a16="http://schemas.microsoft.com/office/drawing/2014/main" id="{D21797BA-7864-AE41-AFEC-C744DF7CC8D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174">
              <a:extLst>
                <a:ext uri="{FF2B5EF4-FFF2-40B4-BE49-F238E27FC236}">
                  <a16:creationId xmlns:a16="http://schemas.microsoft.com/office/drawing/2014/main" id="{BE0E5DFD-E637-1F42-9AB7-27BC258C93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175">
              <a:extLst>
                <a:ext uri="{FF2B5EF4-FFF2-40B4-BE49-F238E27FC236}">
                  <a16:creationId xmlns:a16="http://schemas.microsoft.com/office/drawing/2014/main" id="{04E6F4D5-41E5-4A49-971E-390393B8D1B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176">
              <a:extLst>
                <a:ext uri="{FF2B5EF4-FFF2-40B4-BE49-F238E27FC236}">
                  <a16:creationId xmlns:a16="http://schemas.microsoft.com/office/drawing/2014/main" id="{F49CCBED-3CB0-694A-8F6B-9DD6C4B9AB8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Right Triangle 177">
              <a:extLst>
                <a:ext uri="{FF2B5EF4-FFF2-40B4-BE49-F238E27FC236}">
                  <a16:creationId xmlns:a16="http://schemas.microsoft.com/office/drawing/2014/main" id="{7BF6B2F7-D01E-1841-BB43-A7C219881D7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Freeform 178">
              <a:extLst>
                <a:ext uri="{FF2B5EF4-FFF2-40B4-BE49-F238E27FC236}">
                  <a16:creationId xmlns:a16="http://schemas.microsoft.com/office/drawing/2014/main" id="{D5F107FB-6449-C44B-B8DA-2267B171FD5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179">
              <a:extLst>
                <a:ext uri="{FF2B5EF4-FFF2-40B4-BE49-F238E27FC236}">
                  <a16:creationId xmlns:a16="http://schemas.microsoft.com/office/drawing/2014/main" id="{0977B058-23BD-0442-B93E-CBD2A0E86DB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180">
              <a:extLst>
                <a:ext uri="{FF2B5EF4-FFF2-40B4-BE49-F238E27FC236}">
                  <a16:creationId xmlns:a16="http://schemas.microsoft.com/office/drawing/2014/main" id="{69F73108-4796-9F4E-ABA2-3BBBCEB4D1C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181">
              <a:extLst>
                <a:ext uri="{FF2B5EF4-FFF2-40B4-BE49-F238E27FC236}">
                  <a16:creationId xmlns:a16="http://schemas.microsoft.com/office/drawing/2014/main" id="{65A0CBD1-7040-5245-AA10-7F139403A4F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182">
              <a:extLst>
                <a:ext uri="{FF2B5EF4-FFF2-40B4-BE49-F238E27FC236}">
                  <a16:creationId xmlns:a16="http://schemas.microsoft.com/office/drawing/2014/main" id="{F55398AA-B3B5-3645-A76F-59A601A41DA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183">
              <a:extLst>
                <a:ext uri="{FF2B5EF4-FFF2-40B4-BE49-F238E27FC236}">
                  <a16:creationId xmlns:a16="http://schemas.microsoft.com/office/drawing/2014/main" id="{326A8DCE-2BB4-2C46-AB33-9FDCD04F2E5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184">
              <a:extLst>
                <a:ext uri="{FF2B5EF4-FFF2-40B4-BE49-F238E27FC236}">
                  <a16:creationId xmlns:a16="http://schemas.microsoft.com/office/drawing/2014/main" id="{E23F6164-3F53-914B-8A43-C6C50B450A32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185">
              <a:extLst>
                <a:ext uri="{FF2B5EF4-FFF2-40B4-BE49-F238E27FC236}">
                  <a16:creationId xmlns:a16="http://schemas.microsoft.com/office/drawing/2014/main" id="{3710439D-34C8-794F-A6E9-7A60B171BE9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186">
              <a:extLst>
                <a:ext uri="{FF2B5EF4-FFF2-40B4-BE49-F238E27FC236}">
                  <a16:creationId xmlns:a16="http://schemas.microsoft.com/office/drawing/2014/main" id="{36320AD7-5299-DA43-AAA5-06F9FD2480D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187">
              <a:extLst>
                <a:ext uri="{FF2B5EF4-FFF2-40B4-BE49-F238E27FC236}">
                  <a16:creationId xmlns:a16="http://schemas.microsoft.com/office/drawing/2014/main" id="{9910328E-C33A-3644-8C85-AE78756F8D5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188">
              <a:extLst>
                <a:ext uri="{FF2B5EF4-FFF2-40B4-BE49-F238E27FC236}">
                  <a16:creationId xmlns:a16="http://schemas.microsoft.com/office/drawing/2014/main" id="{F3B67641-A11E-A646-90B4-BA6F038B343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189">
              <a:extLst>
                <a:ext uri="{FF2B5EF4-FFF2-40B4-BE49-F238E27FC236}">
                  <a16:creationId xmlns:a16="http://schemas.microsoft.com/office/drawing/2014/main" id="{A9DCF2EB-2DC7-D44D-AC7F-CF7FF8AB901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190">
              <a:extLst>
                <a:ext uri="{FF2B5EF4-FFF2-40B4-BE49-F238E27FC236}">
                  <a16:creationId xmlns:a16="http://schemas.microsoft.com/office/drawing/2014/main" id="{35B182B4-190C-C343-AD24-7D342102B7E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191">
              <a:extLst>
                <a:ext uri="{FF2B5EF4-FFF2-40B4-BE49-F238E27FC236}">
                  <a16:creationId xmlns:a16="http://schemas.microsoft.com/office/drawing/2014/main" id="{F66CAFC2-4888-8E4B-92FB-A0178663BCC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192">
              <a:extLst>
                <a:ext uri="{FF2B5EF4-FFF2-40B4-BE49-F238E27FC236}">
                  <a16:creationId xmlns:a16="http://schemas.microsoft.com/office/drawing/2014/main" id="{A5320C25-5FFC-D340-BAB0-4EA2CA70E92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193">
              <a:extLst>
                <a:ext uri="{FF2B5EF4-FFF2-40B4-BE49-F238E27FC236}">
                  <a16:creationId xmlns:a16="http://schemas.microsoft.com/office/drawing/2014/main" id="{1A1992B0-DD26-F64A-84B4-B8561CDA5E6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194">
              <a:extLst>
                <a:ext uri="{FF2B5EF4-FFF2-40B4-BE49-F238E27FC236}">
                  <a16:creationId xmlns:a16="http://schemas.microsoft.com/office/drawing/2014/main" id="{8F77D994-D004-0C4B-BDD9-2DBB9210AAF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195">
              <a:extLst>
                <a:ext uri="{FF2B5EF4-FFF2-40B4-BE49-F238E27FC236}">
                  <a16:creationId xmlns:a16="http://schemas.microsoft.com/office/drawing/2014/main" id="{7F125CD3-4B78-7A4C-9387-778C2E7F918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196">
              <a:extLst>
                <a:ext uri="{FF2B5EF4-FFF2-40B4-BE49-F238E27FC236}">
                  <a16:creationId xmlns:a16="http://schemas.microsoft.com/office/drawing/2014/main" id="{CB2381A7-1C13-0B49-B2BC-4B828C327341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197">
              <a:extLst>
                <a:ext uri="{FF2B5EF4-FFF2-40B4-BE49-F238E27FC236}">
                  <a16:creationId xmlns:a16="http://schemas.microsoft.com/office/drawing/2014/main" id="{2BA30CF9-76EA-174D-A7B6-280D79FE2708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198">
              <a:extLst>
                <a:ext uri="{FF2B5EF4-FFF2-40B4-BE49-F238E27FC236}">
                  <a16:creationId xmlns:a16="http://schemas.microsoft.com/office/drawing/2014/main" id="{FBC4C4F8-9467-DA44-85E5-CBB1DDF8277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199">
              <a:extLst>
                <a:ext uri="{FF2B5EF4-FFF2-40B4-BE49-F238E27FC236}">
                  <a16:creationId xmlns:a16="http://schemas.microsoft.com/office/drawing/2014/main" id="{D32DCCA2-07BF-EA4D-92EE-10A337F94DE4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200">
              <a:extLst>
                <a:ext uri="{FF2B5EF4-FFF2-40B4-BE49-F238E27FC236}">
                  <a16:creationId xmlns:a16="http://schemas.microsoft.com/office/drawing/2014/main" id="{883F118C-DB85-724C-9813-C160F923B08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201">
              <a:extLst>
                <a:ext uri="{FF2B5EF4-FFF2-40B4-BE49-F238E27FC236}">
                  <a16:creationId xmlns:a16="http://schemas.microsoft.com/office/drawing/2014/main" id="{5D5E8C2C-6D60-D54A-B505-B8EB1C92B97C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202">
              <a:extLst>
                <a:ext uri="{FF2B5EF4-FFF2-40B4-BE49-F238E27FC236}">
                  <a16:creationId xmlns:a16="http://schemas.microsoft.com/office/drawing/2014/main" id="{876A76E9-4479-1B47-94BF-E699476498B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203">
              <a:extLst>
                <a:ext uri="{FF2B5EF4-FFF2-40B4-BE49-F238E27FC236}">
                  <a16:creationId xmlns:a16="http://schemas.microsoft.com/office/drawing/2014/main" id="{A2639E3B-3204-484B-9856-04F414A9F59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204">
              <a:extLst>
                <a:ext uri="{FF2B5EF4-FFF2-40B4-BE49-F238E27FC236}">
                  <a16:creationId xmlns:a16="http://schemas.microsoft.com/office/drawing/2014/main" id="{3EA8F5A7-DBE9-A24A-B6FD-F33148B42FF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205">
              <a:extLst>
                <a:ext uri="{FF2B5EF4-FFF2-40B4-BE49-F238E27FC236}">
                  <a16:creationId xmlns:a16="http://schemas.microsoft.com/office/drawing/2014/main" id="{3B5C5D5B-B4A2-BD4F-8264-2D9EF378628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206">
              <a:extLst>
                <a:ext uri="{FF2B5EF4-FFF2-40B4-BE49-F238E27FC236}">
                  <a16:creationId xmlns:a16="http://schemas.microsoft.com/office/drawing/2014/main" id="{BDFFF715-0B05-2146-8968-F3D7C095EB0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207">
              <a:extLst>
                <a:ext uri="{FF2B5EF4-FFF2-40B4-BE49-F238E27FC236}">
                  <a16:creationId xmlns:a16="http://schemas.microsoft.com/office/drawing/2014/main" id="{CD0E35C5-E16B-D341-8756-F6F7741F795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208">
              <a:extLst>
                <a:ext uri="{FF2B5EF4-FFF2-40B4-BE49-F238E27FC236}">
                  <a16:creationId xmlns:a16="http://schemas.microsoft.com/office/drawing/2014/main" id="{EBA13523-E152-5045-B84F-30A8F864BD1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209">
              <a:extLst>
                <a:ext uri="{FF2B5EF4-FFF2-40B4-BE49-F238E27FC236}">
                  <a16:creationId xmlns:a16="http://schemas.microsoft.com/office/drawing/2014/main" id="{158D7923-B28B-6B46-BAA0-3ADB295CD026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210">
              <a:extLst>
                <a:ext uri="{FF2B5EF4-FFF2-40B4-BE49-F238E27FC236}">
                  <a16:creationId xmlns:a16="http://schemas.microsoft.com/office/drawing/2014/main" id="{5C20C90F-8CCC-DC4A-B457-910DB065B7D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211">
              <a:extLst>
                <a:ext uri="{FF2B5EF4-FFF2-40B4-BE49-F238E27FC236}">
                  <a16:creationId xmlns:a16="http://schemas.microsoft.com/office/drawing/2014/main" id="{C95EEF20-7891-3A46-A60C-93344B64520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3" name="Group 212">
            <a:extLst>
              <a:ext uri="{FF2B5EF4-FFF2-40B4-BE49-F238E27FC236}">
                <a16:creationId xmlns:a16="http://schemas.microsoft.com/office/drawing/2014/main" id="{24600A2B-EFBD-3D43-A7FF-A3D335386674}"/>
              </a:ext>
            </a:extLst>
          </p:cNvPr>
          <p:cNvGrpSpPr/>
          <p:nvPr/>
        </p:nvGrpSpPr>
        <p:grpSpPr>
          <a:xfrm rot="20392131">
            <a:off x="3328700" y="4222652"/>
            <a:ext cx="674631" cy="93053"/>
            <a:chOff x="2850515" y="2977176"/>
            <a:chExt cx="2730765" cy="451824"/>
          </a:xfrm>
        </p:grpSpPr>
        <p:sp>
          <p:nvSpPr>
            <p:cNvPr id="114" name="Rectangle 213">
              <a:extLst>
                <a:ext uri="{FF2B5EF4-FFF2-40B4-BE49-F238E27FC236}">
                  <a16:creationId xmlns:a16="http://schemas.microsoft.com/office/drawing/2014/main" id="{6E03E725-7A08-BA49-9728-CFBC1CEBC79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Rectangle 214">
              <a:extLst>
                <a:ext uri="{FF2B5EF4-FFF2-40B4-BE49-F238E27FC236}">
                  <a16:creationId xmlns:a16="http://schemas.microsoft.com/office/drawing/2014/main" id="{5C86823F-8FD0-2244-B313-F88D8C081BB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215">
              <a:extLst>
                <a:ext uri="{FF2B5EF4-FFF2-40B4-BE49-F238E27FC236}">
                  <a16:creationId xmlns:a16="http://schemas.microsoft.com/office/drawing/2014/main" id="{C6F60386-A310-CC41-B0AB-D03463AC5A7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216">
              <a:extLst>
                <a:ext uri="{FF2B5EF4-FFF2-40B4-BE49-F238E27FC236}">
                  <a16:creationId xmlns:a16="http://schemas.microsoft.com/office/drawing/2014/main" id="{27C64F0B-3671-F749-AE3E-04EEAAD4055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217">
              <a:extLst>
                <a:ext uri="{FF2B5EF4-FFF2-40B4-BE49-F238E27FC236}">
                  <a16:creationId xmlns:a16="http://schemas.microsoft.com/office/drawing/2014/main" id="{0808C8BE-5BD1-A049-AC34-A7550609D48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Right Triangle 218">
              <a:extLst>
                <a:ext uri="{FF2B5EF4-FFF2-40B4-BE49-F238E27FC236}">
                  <a16:creationId xmlns:a16="http://schemas.microsoft.com/office/drawing/2014/main" id="{FD2D04F4-2AC7-6346-A853-3D33C886F8A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Freeform 219">
              <a:extLst>
                <a:ext uri="{FF2B5EF4-FFF2-40B4-BE49-F238E27FC236}">
                  <a16:creationId xmlns:a16="http://schemas.microsoft.com/office/drawing/2014/main" id="{5596D59F-F85D-0C4E-A506-AE72ADD7952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220">
              <a:extLst>
                <a:ext uri="{FF2B5EF4-FFF2-40B4-BE49-F238E27FC236}">
                  <a16:creationId xmlns:a16="http://schemas.microsoft.com/office/drawing/2014/main" id="{70843B1B-4A98-F548-981C-64276A42A8D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221">
              <a:extLst>
                <a:ext uri="{FF2B5EF4-FFF2-40B4-BE49-F238E27FC236}">
                  <a16:creationId xmlns:a16="http://schemas.microsoft.com/office/drawing/2014/main" id="{A9FBD30B-99CD-CE43-BE6E-157F39BA57D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222">
              <a:extLst>
                <a:ext uri="{FF2B5EF4-FFF2-40B4-BE49-F238E27FC236}">
                  <a16:creationId xmlns:a16="http://schemas.microsoft.com/office/drawing/2014/main" id="{A5F83EE5-F99C-7742-81D1-2E3823D036D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223">
              <a:extLst>
                <a:ext uri="{FF2B5EF4-FFF2-40B4-BE49-F238E27FC236}">
                  <a16:creationId xmlns:a16="http://schemas.microsoft.com/office/drawing/2014/main" id="{14F57629-5F66-C54D-B806-7DCB517A936C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224">
              <a:extLst>
                <a:ext uri="{FF2B5EF4-FFF2-40B4-BE49-F238E27FC236}">
                  <a16:creationId xmlns:a16="http://schemas.microsoft.com/office/drawing/2014/main" id="{326AC22D-0E11-6A46-A93D-DB9522FE5D6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225">
              <a:extLst>
                <a:ext uri="{FF2B5EF4-FFF2-40B4-BE49-F238E27FC236}">
                  <a16:creationId xmlns:a16="http://schemas.microsoft.com/office/drawing/2014/main" id="{19072456-C114-344C-8B52-1B9A4C4BEAC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226">
              <a:extLst>
                <a:ext uri="{FF2B5EF4-FFF2-40B4-BE49-F238E27FC236}">
                  <a16:creationId xmlns:a16="http://schemas.microsoft.com/office/drawing/2014/main" id="{5DEF4A17-F4A3-B54C-9F1F-0989F3739B2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227">
              <a:extLst>
                <a:ext uri="{FF2B5EF4-FFF2-40B4-BE49-F238E27FC236}">
                  <a16:creationId xmlns:a16="http://schemas.microsoft.com/office/drawing/2014/main" id="{6FEAD442-005E-F34B-87C1-10DB55C58EC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228">
              <a:extLst>
                <a:ext uri="{FF2B5EF4-FFF2-40B4-BE49-F238E27FC236}">
                  <a16:creationId xmlns:a16="http://schemas.microsoft.com/office/drawing/2014/main" id="{0B525555-10BF-F94D-9C82-86F991AA7298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229">
              <a:extLst>
                <a:ext uri="{FF2B5EF4-FFF2-40B4-BE49-F238E27FC236}">
                  <a16:creationId xmlns:a16="http://schemas.microsoft.com/office/drawing/2014/main" id="{9FBA6042-E526-0A47-9B0C-CC43892DD1C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230">
              <a:extLst>
                <a:ext uri="{FF2B5EF4-FFF2-40B4-BE49-F238E27FC236}">
                  <a16:creationId xmlns:a16="http://schemas.microsoft.com/office/drawing/2014/main" id="{887B8EB1-AC16-F742-B559-10919543799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231">
              <a:extLst>
                <a:ext uri="{FF2B5EF4-FFF2-40B4-BE49-F238E27FC236}">
                  <a16:creationId xmlns:a16="http://schemas.microsoft.com/office/drawing/2014/main" id="{58E78F7F-66A5-694D-8193-7574C1AF25B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232">
              <a:extLst>
                <a:ext uri="{FF2B5EF4-FFF2-40B4-BE49-F238E27FC236}">
                  <a16:creationId xmlns:a16="http://schemas.microsoft.com/office/drawing/2014/main" id="{1E702116-9DDF-324C-8920-732109353A6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233">
              <a:extLst>
                <a:ext uri="{FF2B5EF4-FFF2-40B4-BE49-F238E27FC236}">
                  <a16:creationId xmlns:a16="http://schemas.microsoft.com/office/drawing/2014/main" id="{BE5F9C32-D8C2-4D47-A1CE-1F87C95377B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234">
              <a:extLst>
                <a:ext uri="{FF2B5EF4-FFF2-40B4-BE49-F238E27FC236}">
                  <a16:creationId xmlns:a16="http://schemas.microsoft.com/office/drawing/2014/main" id="{B96BF6FB-90CE-7D44-ADB0-9A5F68E2866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235">
              <a:extLst>
                <a:ext uri="{FF2B5EF4-FFF2-40B4-BE49-F238E27FC236}">
                  <a16:creationId xmlns:a16="http://schemas.microsoft.com/office/drawing/2014/main" id="{EAFB630F-8EF0-4F41-A990-C12EC37EBE8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236">
              <a:extLst>
                <a:ext uri="{FF2B5EF4-FFF2-40B4-BE49-F238E27FC236}">
                  <a16:creationId xmlns:a16="http://schemas.microsoft.com/office/drawing/2014/main" id="{FF4B2FD7-14E5-5148-B0AC-18F4B2415BD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237">
              <a:extLst>
                <a:ext uri="{FF2B5EF4-FFF2-40B4-BE49-F238E27FC236}">
                  <a16:creationId xmlns:a16="http://schemas.microsoft.com/office/drawing/2014/main" id="{62516E47-CCBE-1B44-9C05-AECF797A503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238">
              <a:extLst>
                <a:ext uri="{FF2B5EF4-FFF2-40B4-BE49-F238E27FC236}">
                  <a16:creationId xmlns:a16="http://schemas.microsoft.com/office/drawing/2014/main" id="{A9AFE952-BA28-084A-9CC5-DF90354D601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239">
              <a:extLst>
                <a:ext uri="{FF2B5EF4-FFF2-40B4-BE49-F238E27FC236}">
                  <a16:creationId xmlns:a16="http://schemas.microsoft.com/office/drawing/2014/main" id="{471205D5-8A31-EF41-AABA-F224E55AD14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240">
              <a:extLst>
                <a:ext uri="{FF2B5EF4-FFF2-40B4-BE49-F238E27FC236}">
                  <a16:creationId xmlns:a16="http://schemas.microsoft.com/office/drawing/2014/main" id="{88C6AA48-3C3C-6D47-94C2-202021BE860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241">
              <a:extLst>
                <a:ext uri="{FF2B5EF4-FFF2-40B4-BE49-F238E27FC236}">
                  <a16:creationId xmlns:a16="http://schemas.microsoft.com/office/drawing/2014/main" id="{F17C83DA-DB20-6D43-A6FA-528232B623F9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242">
              <a:extLst>
                <a:ext uri="{FF2B5EF4-FFF2-40B4-BE49-F238E27FC236}">
                  <a16:creationId xmlns:a16="http://schemas.microsoft.com/office/drawing/2014/main" id="{5888B744-7F31-6942-B516-F76BAC6E14E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243">
              <a:extLst>
                <a:ext uri="{FF2B5EF4-FFF2-40B4-BE49-F238E27FC236}">
                  <a16:creationId xmlns:a16="http://schemas.microsoft.com/office/drawing/2014/main" id="{C9C50184-4B64-5045-8195-D5BA0EB0865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244">
              <a:extLst>
                <a:ext uri="{FF2B5EF4-FFF2-40B4-BE49-F238E27FC236}">
                  <a16:creationId xmlns:a16="http://schemas.microsoft.com/office/drawing/2014/main" id="{049A7D0B-C814-D54F-A425-D9745794C87C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245">
              <a:extLst>
                <a:ext uri="{FF2B5EF4-FFF2-40B4-BE49-F238E27FC236}">
                  <a16:creationId xmlns:a16="http://schemas.microsoft.com/office/drawing/2014/main" id="{7525BA41-2ABA-414E-A209-DB5F4D5776B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246">
              <a:extLst>
                <a:ext uri="{FF2B5EF4-FFF2-40B4-BE49-F238E27FC236}">
                  <a16:creationId xmlns:a16="http://schemas.microsoft.com/office/drawing/2014/main" id="{0F8B9D9D-8A7A-1B43-8D60-4EFF8B818CD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247">
              <a:extLst>
                <a:ext uri="{FF2B5EF4-FFF2-40B4-BE49-F238E27FC236}">
                  <a16:creationId xmlns:a16="http://schemas.microsoft.com/office/drawing/2014/main" id="{B496CDD2-FDBA-2743-A1DC-B5B4C8C3BBC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248">
              <a:extLst>
                <a:ext uri="{FF2B5EF4-FFF2-40B4-BE49-F238E27FC236}">
                  <a16:creationId xmlns:a16="http://schemas.microsoft.com/office/drawing/2014/main" id="{03E11F03-0507-3F4D-A8D8-25C6236AF98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249">
              <a:extLst>
                <a:ext uri="{FF2B5EF4-FFF2-40B4-BE49-F238E27FC236}">
                  <a16:creationId xmlns:a16="http://schemas.microsoft.com/office/drawing/2014/main" id="{EBD42084-4BFA-7448-AE7B-E72F032461B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250">
              <a:extLst>
                <a:ext uri="{FF2B5EF4-FFF2-40B4-BE49-F238E27FC236}">
                  <a16:creationId xmlns:a16="http://schemas.microsoft.com/office/drawing/2014/main" id="{187E3CB2-77FC-9C41-BAD2-6388D94DEC4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251">
              <a:extLst>
                <a:ext uri="{FF2B5EF4-FFF2-40B4-BE49-F238E27FC236}">
                  <a16:creationId xmlns:a16="http://schemas.microsoft.com/office/drawing/2014/main" id="{E3C49A06-EC5D-2844-AA53-9CE0CECE8F73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252">
              <a:extLst>
                <a:ext uri="{FF2B5EF4-FFF2-40B4-BE49-F238E27FC236}">
                  <a16:creationId xmlns:a16="http://schemas.microsoft.com/office/drawing/2014/main" id="{702103ED-8AD5-A847-AAA4-C6E673BBCE4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4" name="Group 253">
            <a:extLst>
              <a:ext uri="{FF2B5EF4-FFF2-40B4-BE49-F238E27FC236}">
                <a16:creationId xmlns:a16="http://schemas.microsoft.com/office/drawing/2014/main" id="{FA31F69B-C925-9143-B6A0-F612C33283C4}"/>
              </a:ext>
            </a:extLst>
          </p:cNvPr>
          <p:cNvGrpSpPr/>
          <p:nvPr/>
        </p:nvGrpSpPr>
        <p:grpSpPr>
          <a:xfrm rot="20392131">
            <a:off x="3340296" y="4358287"/>
            <a:ext cx="674631" cy="93053"/>
            <a:chOff x="2850515" y="2977176"/>
            <a:chExt cx="2730765" cy="451824"/>
          </a:xfrm>
        </p:grpSpPr>
        <p:sp>
          <p:nvSpPr>
            <p:cNvPr id="155" name="Rectangle 254">
              <a:extLst>
                <a:ext uri="{FF2B5EF4-FFF2-40B4-BE49-F238E27FC236}">
                  <a16:creationId xmlns:a16="http://schemas.microsoft.com/office/drawing/2014/main" id="{1E65348B-8F6B-684E-B4B5-AE4EBC31CAA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Rectangle 255">
              <a:extLst>
                <a:ext uri="{FF2B5EF4-FFF2-40B4-BE49-F238E27FC236}">
                  <a16:creationId xmlns:a16="http://schemas.microsoft.com/office/drawing/2014/main" id="{A430468C-B3AB-9B40-A083-62190C730F3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256">
              <a:extLst>
                <a:ext uri="{FF2B5EF4-FFF2-40B4-BE49-F238E27FC236}">
                  <a16:creationId xmlns:a16="http://schemas.microsoft.com/office/drawing/2014/main" id="{E363D884-FB5A-6F43-8D25-2884DC8B44D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257">
              <a:extLst>
                <a:ext uri="{FF2B5EF4-FFF2-40B4-BE49-F238E27FC236}">
                  <a16:creationId xmlns:a16="http://schemas.microsoft.com/office/drawing/2014/main" id="{D4EDD6F1-9FF4-F048-BB73-12C88B24812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258">
              <a:extLst>
                <a:ext uri="{FF2B5EF4-FFF2-40B4-BE49-F238E27FC236}">
                  <a16:creationId xmlns:a16="http://schemas.microsoft.com/office/drawing/2014/main" id="{2292038D-7AF2-664C-84B5-F2A4B3F15EA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Right Triangle 259">
              <a:extLst>
                <a:ext uri="{FF2B5EF4-FFF2-40B4-BE49-F238E27FC236}">
                  <a16:creationId xmlns:a16="http://schemas.microsoft.com/office/drawing/2014/main" id="{78636571-C13C-4143-A9A9-C7792F56EC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Freeform 260">
              <a:extLst>
                <a:ext uri="{FF2B5EF4-FFF2-40B4-BE49-F238E27FC236}">
                  <a16:creationId xmlns:a16="http://schemas.microsoft.com/office/drawing/2014/main" id="{63E97103-6FC7-C14D-8554-D04EA8D89C9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261">
              <a:extLst>
                <a:ext uri="{FF2B5EF4-FFF2-40B4-BE49-F238E27FC236}">
                  <a16:creationId xmlns:a16="http://schemas.microsoft.com/office/drawing/2014/main" id="{82BBDEA4-D49B-C54C-989B-48485343CA9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262">
              <a:extLst>
                <a:ext uri="{FF2B5EF4-FFF2-40B4-BE49-F238E27FC236}">
                  <a16:creationId xmlns:a16="http://schemas.microsoft.com/office/drawing/2014/main" id="{E5A972B7-ACB8-D84B-9408-7EBF40624A4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263">
              <a:extLst>
                <a:ext uri="{FF2B5EF4-FFF2-40B4-BE49-F238E27FC236}">
                  <a16:creationId xmlns:a16="http://schemas.microsoft.com/office/drawing/2014/main" id="{28AA4372-BA0E-A246-BE9D-DBAD366B74C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264">
              <a:extLst>
                <a:ext uri="{FF2B5EF4-FFF2-40B4-BE49-F238E27FC236}">
                  <a16:creationId xmlns:a16="http://schemas.microsoft.com/office/drawing/2014/main" id="{77C647FA-A23C-E041-9211-297015CEDF0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265">
              <a:extLst>
                <a:ext uri="{FF2B5EF4-FFF2-40B4-BE49-F238E27FC236}">
                  <a16:creationId xmlns:a16="http://schemas.microsoft.com/office/drawing/2014/main" id="{A6E8D473-6E6F-8241-BA91-810E88CF9FB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266">
              <a:extLst>
                <a:ext uri="{FF2B5EF4-FFF2-40B4-BE49-F238E27FC236}">
                  <a16:creationId xmlns:a16="http://schemas.microsoft.com/office/drawing/2014/main" id="{F8439382-760A-024D-9C9A-5EA9F513E12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267">
              <a:extLst>
                <a:ext uri="{FF2B5EF4-FFF2-40B4-BE49-F238E27FC236}">
                  <a16:creationId xmlns:a16="http://schemas.microsoft.com/office/drawing/2014/main" id="{D1B56D5C-C97A-EB45-8373-3B38515D32E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268">
              <a:extLst>
                <a:ext uri="{FF2B5EF4-FFF2-40B4-BE49-F238E27FC236}">
                  <a16:creationId xmlns:a16="http://schemas.microsoft.com/office/drawing/2014/main" id="{F3AC9794-7BDF-9C4D-AFFF-68CC4B0250E5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269">
              <a:extLst>
                <a:ext uri="{FF2B5EF4-FFF2-40B4-BE49-F238E27FC236}">
                  <a16:creationId xmlns:a16="http://schemas.microsoft.com/office/drawing/2014/main" id="{359E152C-5846-2746-942B-27654353DDBE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270">
              <a:extLst>
                <a:ext uri="{FF2B5EF4-FFF2-40B4-BE49-F238E27FC236}">
                  <a16:creationId xmlns:a16="http://schemas.microsoft.com/office/drawing/2014/main" id="{C640B380-21B4-574D-8CEE-9F166B022342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271">
              <a:extLst>
                <a:ext uri="{FF2B5EF4-FFF2-40B4-BE49-F238E27FC236}">
                  <a16:creationId xmlns:a16="http://schemas.microsoft.com/office/drawing/2014/main" id="{88DF9070-AB5A-8746-81E2-A39AD461EFD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272">
              <a:extLst>
                <a:ext uri="{FF2B5EF4-FFF2-40B4-BE49-F238E27FC236}">
                  <a16:creationId xmlns:a16="http://schemas.microsoft.com/office/drawing/2014/main" id="{08715E8F-93ED-7447-B44A-C01C804CDC5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273">
              <a:extLst>
                <a:ext uri="{FF2B5EF4-FFF2-40B4-BE49-F238E27FC236}">
                  <a16:creationId xmlns:a16="http://schemas.microsoft.com/office/drawing/2014/main" id="{AF0F87AC-62D7-5442-8477-AC6F101C1FB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274">
              <a:extLst>
                <a:ext uri="{FF2B5EF4-FFF2-40B4-BE49-F238E27FC236}">
                  <a16:creationId xmlns:a16="http://schemas.microsoft.com/office/drawing/2014/main" id="{7B321F6A-D2FA-EC45-A77B-14F95132C61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275">
              <a:extLst>
                <a:ext uri="{FF2B5EF4-FFF2-40B4-BE49-F238E27FC236}">
                  <a16:creationId xmlns:a16="http://schemas.microsoft.com/office/drawing/2014/main" id="{9E128AF4-F1BA-3C43-9376-7326B45CE52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276">
              <a:extLst>
                <a:ext uri="{FF2B5EF4-FFF2-40B4-BE49-F238E27FC236}">
                  <a16:creationId xmlns:a16="http://schemas.microsoft.com/office/drawing/2014/main" id="{1C864675-A87E-5E4C-A447-59807A699E6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277">
              <a:extLst>
                <a:ext uri="{FF2B5EF4-FFF2-40B4-BE49-F238E27FC236}">
                  <a16:creationId xmlns:a16="http://schemas.microsoft.com/office/drawing/2014/main" id="{17007195-8F6D-9C48-AC6D-3EAC2F0D639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278">
              <a:extLst>
                <a:ext uri="{FF2B5EF4-FFF2-40B4-BE49-F238E27FC236}">
                  <a16:creationId xmlns:a16="http://schemas.microsoft.com/office/drawing/2014/main" id="{D819B125-2C89-B44D-94AF-929C63D331A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279">
              <a:extLst>
                <a:ext uri="{FF2B5EF4-FFF2-40B4-BE49-F238E27FC236}">
                  <a16:creationId xmlns:a16="http://schemas.microsoft.com/office/drawing/2014/main" id="{F877A95A-DE25-0441-A11F-62905DE12B7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280">
              <a:extLst>
                <a:ext uri="{FF2B5EF4-FFF2-40B4-BE49-F238E27FC236}">
                  <a16:creationId xmlns:a16="http://schemas.microsoft.com/office/drawing/2014/main" id="{2866EB57-D720-064C-AC6B-10E431E8022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281">
              <a:extLst>
                <a:ext uri="{FF2B5EF4-FFF2-40B4-BE49-F238E27FC236}">
                  <a16:creationId xmlns:a16="http://schemas.microsoft.com/office/drawing/2014/main" id="{3E58D2A3-CB76-0542-B362-C0893C668C87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282">
              <a:extLst>
                <a:ext uri="{FF2B5EF4-FFF2-40B4-BE49-F238E27FC236}">
                  <a16:creationId xmlns:a16="http://schemas.microsoft.com/office/drawing/2014/main" id="{45BB08F3-1AEF-2743-B557-E995B891D10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283">
              <a:extLst>
                <a:ext uri="{FF2B5EF4-FFF2-40B4-BE49-F238E27FC236}">
                  <a16:creationId xmlns:a16="http://schemas.microsoft.com/office/drawing/2014/main" id="{04E322A1-A5D5-AD4F-A25B-40B83176474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284">
              <a:extLst>
                <a:ext uri="{FF2B5EF4-FFF2-40B4-BE49-F238E27FC236}">
                  <a16:creationId xmlns:a16="http://schemas.microsoft.com/office/drawing/2014/main" id="{46392CF5-3551-5F45-B06E-E61A6A90C74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285">
              <a:extLst>
                <a:ext uri="{FF2B5EF4-FFF2-40B4-BE49-F238E27FC236}">
                  <a16:creationId xmlns:a16="http://schemas.microsoft.com/office/drawing/2014/main" id="{5392C456-EA44-EE42-87B3-D95D691241D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286">
              <a:extLst>
                <a:ext uri="{FF2B5EF4-FFF2-40B4-BE49-F238E27FC236}">
                  <a16:creationId xmlns:a16="http://schemas.microsoft.com/office/drawing/2014/main" id="{914FB93F-4AF8-C74A-9721-C1C8E112164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287">
              <a:extLst>
                <a:ext uri="{FF2B5EF4-FFF2-40B4-BE49-F238E27FC236}">
                  <a16:creationId xmlns:a16="http://schemas.microsoft.com/office/drawing/2014/main" id="{83C44E7D-0644-D749-9A97-D39293A8C9E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288">
              <a:extLst>
                <a:ext uri="{FF2B5EF4-FFF2-40B4-BE49-F238E27FC236}">
                  <a16:creationId xmlns:a16="http://schemas.microsoft.com/office/drawing/2014/main" id="{17D35571-86A8-0A47-AA2F-78242FC1E8D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289">
              <a:extLst>
                <a:ext uri="{FF2B5EF4-FFF2-40B4-BE49-F238E27FC236}">
                  <a16:creationId xmlns:a16="http://schemas.microsoft.com/office/drawing/2014/main" id="{68F8132D-1D1D-1D49-826E-4E3ED0DACD2B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290">
              <a:extLst>
                <a:ext uri="{FF2B5EF4-FFF2-40B4-BE49-F238E27FC236}">
                  <a16:creationId xmlns:a16="http://schemas.microsoft.com/office/drawing/2014/main" id="{64B94BFC-AE73-524D-84A2-2CCC9D8714D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291">
              <a:extLst>
                <a:ext uri="{FF2B5EF4-FFF2-40B4-BE49-F238E27FC236}">
                  <a16:creationId xmlns:a16="http://schemas.microsoft.com/office/drawing/2014/main" id="{ACC0F3D2-06DF-A242-85E0-61B2A06D4DD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292">
              <a:extLst>
                <a:ext uri="{FF2B5EF4-FFF2-40B4-BE49-F238E27FC236}">
                  <a16:creationId xmlns:a16="http://schemas.microsoft.com/office/drawing/2014/main" id="{F2B49882-F186-0948-810B-F33C29AB410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293">
              <a:extLst>
                <a:ext uri="{FF2B5EF4-FFF2-40B4-BE49-F238E27FC236}">
                  <a16:creationId xmlns:a16="http://schemas.microsoft.com/office/drawing/2014/main" id="{A3926132-8972-3941-B06E-2B043F7EE56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95" name="Group 294">
            <a:extLst>
              <a:ext uri="{FF2B5EF4-FFF2-40B4-BE49-F238E27FC236}">
                <a16:creationId xmlns:a16="http://schemas.microsoft.com/office/drawing/2014/main" id="{999BDDD6-BE4E-5E42-A71C-2311C9327B09}"/>
              </a:ext>
            </a:extLst>
          </p:cNvPr>
          <p:cNvGrpSpPr/>
          <p:nvPr/>
        </p:nvGrpSpPr>
        <p:grpSpPr>
          <a:xfrm rot="20392131">
            <a:off x="3346091" y="4495747"/>
            <a:ext cx="674631" cy="93053"/>
            <a:chOff x="2850515" y="2977176"/>
            <a:chExt cx="2730765" cy="451824"/>
          </a:xfrm>
        </p:grpSpPr>
        <p:sp>
          <p:nvSpPr>
            <p:cNvPr id="196" name="Rectangle 295">
              <a:extLst>
                <a:ext uri="{FF2B5EF4-FFF2-40B4-BE49-F238E27FC236}">
                  <a16:creationId xmlns:a16="http://schemas.microsoft.com/office/drawing/2014/main" id="{6F3738F1-CF1A-4846-BC80-8BB7E5DB8AC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Rectangle 296">
              <a:extLst>
                <a:ext uri="{FF2B5EF4-FFF2-40B4-BE49-F238E27FC236}">
                  <a16:creationId xmlns:a16="http://schemas.microsoft.com/office/drawing/2014/main" id="{39AC4B87-9705-7946-934A-9996997E993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297">
              <a:extLst>
                <a:ext uri="{FF2B5EF4-FFF2-40B4-BE49-F238E27FC236}">
                  <a16:creationId xmlns:a16="http://schemas.microsoft.com/office/drawing/2014/main" id="{4BC6336F-D6EF-F349-810B-91A1C625E70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298">
              <a:extLst>
                <a:ext uri="{FF2B5EF4-FFF2-40B4-BE49-F238E27FC236}">
                  <a16:creationId xmlns:a16="http://schemas.microsoft.com/office/drawing/2014/main" id="{12810161-9A58-AC48-A4DA-9320E91DA66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299">
              <a:extLst>
                <a:ext uri="{FF2B5EF4-FFF2-40B4-BE49-F238E27FC236}">
                  <a16:creationId xmlns:a16="http://schemas.microsoft.com/office/drawing/2014/main" id="{CA493A7D-6867-3748-9B69-E967E6A4077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Right Triangle 300">
              <a:extLst>
                <a:ext uri="{FF2B5EF4-FFF2-40B4-BE49-F238E27FC236}">
                  <a16:creationId xmlns:a16="http://schemas.microsoft.com/office/drawing/2014/main" id="{9C5C3777-A299-A047-92B6-526C26FD3D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Freeform 301">
              <a:extLst>
                <a:ext uri="{FF2B5EF4-FFF2-40B4-BE49-F238E27FC236}">
                  <a16:creationId xmlns:a16="http://schemas.microsoft.com/office/drawing/2014/main" id="{33A20D2D-77AB-9346-88B9-60EF7CC409C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302">
              <a:extLst>
                <a:ext uri="{FF2B5EF4-FFF2-40B4-BE49-F238E27FC236}">
                  <a16:creationId xmlns:a16="http://schemas.microsoft.com/office/drawing/2014/main" id="{A197246A-9C73-0A4A-8242-6516CF8D938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303">
              <a:extLst>
                <a:ext uri="{FF2B5EF4-FFF2-40B4-BE49-F238E27FC236}">
                  <a16:creationId xmlns:a16="http://schemas.microsoft.com/office/drawing/2014/main" id="{E3010CDF-8D20-7B48-A188-4B93ACB98D2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304">
              <a:extLst>
                <a:ext uri="{FF2B5EF4-FFF2-40B4-BE49-F238E27FC236}">
                  <a16:creationId xmlns:a16="http://schemas.microsoft.com/office/drawing/2014/main" id="{9D878EC1-3651-D047-836A-9D59D0C5CA4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305">
              <a:extLst>
                <a:ext uri="{FF2B5EF4-FFF2-40B4-BE49-F238E27FC236}">
                  <a16:creationId xmlns:a16="http://schemas.microsoft.com/office/drawing/2014/main" id="{897BE548-5A15-9847-BA0D-C16C707B3BD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306">
              <a:extLst>
                <a:ext uri="{FF2B5EF4-FFF2-40B4-BE49-F238E27FC236}">
                  <a16:creationId xmlns:a16="http://schemas.microsoft.com/office/drawing/2014/main" id="{27D7FBFD-F476-9C4E-B85F-730EEE85A64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307">
              <a:extLst>
                <a:ext uri="{FF2B5EF4-FFF2-40B4-BE49-F238E27FC236}">
                  <a16:creationId xmlns:a16="http://schemas.microsoft.com/office/drawing/2014/main" id="{3661D41C-E6B0-8947-94A4-570F14AC7A5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308">
              <a:extLst>
                <a:ext uri="{FF2B5EF4-FFF2-40B4-BE49-F238E27FC236}">
                  <a16:creationId xmlns:a16="http://schemas.microsoft.com/office/drawing/2014/main" id="{01919EE5-6CAB-B540-AD8B-5E9653C6C10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309">
              <a:extLst>
                <a:ext uri="{FF2B5EF4-FFF2-40B4-BE49-F238E27FC236}">
                  <a16:creationId xmlns:a16="http://schemas.microsoft.com/office/drawing/2014/main" id="{D1729B76-8D6F-7C40-BC91-A1830FFE723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310">
              <a:extLst>
                <a:ext uri="{FF2B5EF4-FFF2-40B4-BE49-F238E27FC236}">
                  <a16:creationId xmlns:a16="http://schemas.microsoft.com/office/drawing/2014/main" id="{0758D8D1-7242-A04D-84D1-24F28D59E6FD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311">
              <a:extLst>
                <a:ext uri="{FF2B5EF4-FFF2-40B4-BE49-F238E27FC236}">
                  <a16:creationId xmlns:a16="http://schemas.microsoft.com/office/drawing/2014/main" id="{8A8DB109-6AB1-6A47-97D7-BD2871E00080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312">
              <a:extLst>
                <a:ext uri="{FF2B5EF4-FFF2-40B4-BE49-F238E27FC236}">
                  <a16:creationId xmlns:a16="http://schemas.microsoft.com/office/drawing/2014/main" id="{47833046-1A90-1A42-8BCF-56344380EE1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313">
              <a:extLst>
                <a:ext uri="{FF2B5EF4-FFF2-40B4-BE49-F238E27FC236}">
                  <a16:creationId xmlns:a16="http://schemas.microsoft.com/office/drawing/2014/main" id="{DE396FF0-E53E-364D-8116-5F42BD692EB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314">
              <a:extLst>
                <a:ext uri="{FF2B5EF4-FFF2-40B4-BE49-F238E27FC236}">
                  <a16:creationId xmlns:a16="http://schemas.microsoft.com/office/drawing/2014/main" id="{FBD683C1-1912-E14F-BF7D-8A525ED97F03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315">
              <a:extLst>
                <a:ext uri="{FF2B5EF4-FFF2-40B4-BE49-F238E27FC236}">
                  <a16:creationId xmlns:a16="http://schemas.microsoft.com/office/drawing/2014/main" id="{F5FCEBEA-D5A0-544A-852F-64B008713E1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316">
              <a:extLst>
                <a:ext uri="{FF2B5EF4-FFF2-40B4-BE49-F238E27FC236}">
                  <a16:creationId xmlns:a16="http://schemas.microsoft.com/office/drawing/2014/main" id="{D8BC4F68-64FE-5C44-B408-BE0D8F57326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317">
              <a:extLst>
                <a:ext uri="{FF2B5EF4-FFF2-40B4-BE49-F238E27FC236}">
                  <a16:creationId xmlns:a16="http://schemas.microsoft.com/office/drawing/2014/main" id="{6611940A-1BC8-E14B-B77D-5C320CF4649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318">
              <a:extLst>
                <a:ext uri="{FF2B5EF4-FFF2-40B4-BE49-F238E27FC236}">
                  <a16:creationId xmlns:a16="http://schemas.microsoft.com/office/drawing/2014/main" id="{D16B4757-C656-C048-86C1-6CD6CD614CE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319">
              <a:extLst>
                <a:ext uri="{FF2B5EF4-FFF2-40B4-BE49-F238E27FC236}">
                  <a16:creationId xmlns:a16="http://schemas.microsoft.com/office/drawing/2014/main" id="{DA18A02A-8575-E147-9F42-3431E092D1A6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320">
              <a:extLst>
                <a:ext uri="{FF2B5EF4-FFF2-40B4-BE49-F238E27FC236}">
                  <a16:creationId xmlns:a16="http://schemas.microsoft.com/office/drawing/2014/main" id="{EDCFCD5A-0E66-1046-BFFC-55504FCFAA4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321">
              <a:extLst>
                <a:ext uri="{FF2B5EF4-FFF2-40B4-BE49-F238E27FC236}">
                  <a16:creationId xmlns:a16="http://schemas.microsoft.com/office/drawing/2014/main" id="{471E6574-CB0A-AA42-8185-901C5962684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322">
              <a:extLst>
                <a:ext uri="{FF2B5EF4-FFF2-40B4-BE49-F238E27FC236}">
                  <a16:creationId xmlns:a16="http://schemas.microsoft.com/office/drawing/2014/main" id="{B6A5A384-7109-B843-AE6C-476A6ED7FCD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323">
              <a:extLst>
                <a:ext uri="{FF2B5EF4-FFF2-40B4-BE49-F238E27FC236}">
                  <a16:creationId xmlns:a16="http://schemas.microsoft.com/office/drawing/2014/main" id="{59BDE964-5FD8-B24A-B06A-437A8D931DF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324">
              <a:extLst>
                <a:ext uri="{FF2B5EF4-FFF2-40B4-BE49-F238E27FC236}">
                  <a16:creationId xmlns:a16="http://schemas.microsoft.com/office/drawing/2014/main" id="{3B7E5589-136C-B744-833A-534CD2771A0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325">
              <a:extLst>
                <a:ext uri="{FF2B5EF4-FFF2-40B4-BE49-F238E27FC236}">
                  <a16:creationId xmlns:a16="http://schemas.microsoft.com/office/drawing/2014/main" id="{FC050BB7-2606-B04C-AC77-8839EE533F9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326">
              <a:extLst>
                <a:ext uri="{FF2B5EF4-FFF2-40B4-BE49-F238E27FC236}">
                  <a16:creationId xmlns:a16="http://schemas.microsoft.com/office/drawing/2014/main" id="{B49DCAA3-5B27-E542-89C7-5374EC8692A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327">
              <a:extLst>
                <a:ext uri="{FF2B5EF4-FFF2-40B4-BE49-F238E27FC236}">
                  <a16:creationId xmlns:a16="http://schemas.microsoft.com/office/drawing/2014/main" id="{DB0BBE72-4A7E-1A48-9B31-5C181C956EB8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328">
              <a:extLst>
                <a:ext uri="{FF2B5EF4-FFF2-40B4-BE49-F238E27FC236}">
                  <a16:creationId xmlns:a16="http://schemas.microsoft.com/office/drawing/2014/main" id="{699A4E27-BCC5-EA4D-B2DB-FA2A3AC0BAE6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329">
              <a:extLst>
                <a:ext uri="{FF2B5EF4-FFF2-40B4-BE49-F238E27FC236}">
                  <a16:creationId xmlns:a16="http://schemas.microsoft.com/office/drawing/2014/main" id="{0F0B522B-CFE2-064D-B1A9-A4A04061DEF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330">
              <a:extLst>
                <a:ext uri="{FF2B5EF4-FFF2-40B4-BE49-F238E27FC236}">
                  <a16:creationId xmlns:a16="http://schemas.microsoft.com/office/drawing/2014/main" id="{CA5A3D68-339F-804A-804E-1686CE77956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331">
              <a:extLst>
                <a:ext uri="{FF2B5EF4-FFF2-40B4-BE49-F238E27FC236}">
                  <a16:creationId xmlns:a16="http://schemas.microsoft.com/office/drawing/2014/main" id="{400D1454-DAFA-BD4A-97BB-08830000617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332">
              <a:extLst>
                <a:ext uri="{FF2B5EF4-FFF2-40B4-BE49-F238E27FC236}">
                  <a16:creationId xmlns:a16="http://schemas.microsoft.com/office/drawing/2014/main" id="{0C0A535F-C3CA-8D4A-BE4C-E40BB985C1DC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333">
              <a:extLst>
                <a:ext uri="{FF2B5EF4-FFF2-40B4-BE49-F238E27FC236}">
                  <a16:creationId xmlns:a16="http://schemas.microsoft.com/office/drawing/2014/main" id="{9E7B874B-A89D-8642-9481-E7D6240B5AA7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334">
              <a:extLst>
                <a:ext uri="{FF2B5EF4-FFF2-40B4-BE49-F238E27FC236}">
                  <a16:creationId xmlns:a16="http://schemas.microsoft.com/office/drawing/2014/main" id="{B511D8C2-5C61-0E43-B70B-01AE18C9C68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6" name="Group 335">
            <a:extLst>
              <a:ext uri="{FF2B5EF4-FFF2-40B4-BE49-F238E27FC236}">
                <a16:creationId xmlns:a16="http://schemas.microsoft.com/office/drawing/2014/main" id="{C7E04A93-FCE9-1840-9A72-CFDA3E376FEC}"/>
              </a:ext>
            </a:extLst>
          </p:cNvPr>
          <p:cNvGrpSpPr/>
          <p:nvPr/>
        </p:nvGrpSpPr>
        <p:grpSpPr>
          <a:xfrm rot="20392131">
            <a:off x="3346092" y="4635413"/>
            <a:ext cx="674631" cy="93053"/>
            <a:chOff x="2850515" y="2977176"/>
            <a:chExt cx="2730765" cy="451824"/>
          </a:xfrm>
        </p:grpSpPr>
        <p:sp>
          <p:nvSpPr>
            <p:cNvPr id="237" name="Rectangle 336">
              <a:extLst>
                <a:ext uri="{FF2B5EF4-FFF2-40B4-BE49-F238E27FC236}">
                  <a16:creationId xmlns:a16="http://schemas.microsoft.com/office/drawing/2014/main" id="{BBF3B6FD-D092-A647-9905-FE31432D78A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Rectangle 337">
              <a:extLst>
                <a:ext uri="{FF2B5EF4-FFF2-40B4-BE49-F238E27FC236}">
                  <a16:creationId xmlns:a16="http://schemas.microsoft.com/office/drawing/2014/main" id="{04FD3C61-7F39-0C45-992B-8BF77657336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338">
              <a:extLst>
                <a:ext uri="{FF2B5EF4-FFF2-40B4-BE49-F238E27FC236}">
                  <a16:creationId xmlns:a16="http://schemas.microsoft.com/office/drawing/2014/main" id="{B6B681B5-0792-1A48-B595-5BDD267D64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339">
              <a:extLst>
                <a:ext uri="{FF2B5EF4-FFF2-40B4-BE49-F238E27FC236}">
                  <a16:creationId xmlns:a16="http://schemas.microsoft.com/office/drawing/2014/main" id="{22E0DA53-1479-B342-86AE-F86B256B585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340">
              <a:extLst>
                <a:ext uri="{FF2B5EF4-FFF2-40B4-BE49-F238E27FC236}">
                  <a16:creationId xmlns:a16="http://schemas.microsoft.com/office/drawing/2014/main" id="{E1DC1458-6BC7-F047-8D17-90979060AC9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Right Triangle 341">
              <a:extLst>
                <a:ext uri="{FF2B5EF4-FFF2-40B4-BE49-F238E27FC236}">
                  <a16:creationId xmlns:a16="http://schemas.microsoft.com/office/drawing/2014/main" id="{A5DCF676-6004-1F48-BB5E-7EBCD01A895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Freeform 342">
              <a:extLst>
                <a:ext uri="{FF2B5EF4-FFF2-40B4-BE49-F238E27FC236}">
                  <a16:creationId xmlns:a16="http://schemas.microsoft.com/office/drawing/2014/main" id="{B215A301-04D2-FB47-BBA9-E97FA0A041B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343">
              <a:extLst>
                <a:ext uri="{FF2B5EF4-FFF2-40B4-BE49-F238E27FC236}">
                  <a16:creationId xmlns:a16="http://schemas.microsoft.com/office/drawing/2014/main" id="{50C4423B-1FCE-794F-B6F4-5B893725B96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344">
              <a:extLst>
                <a:ext uri="{FF2B5EF4-FFF2-40B4-BE49-F238E27FC236}">
                  <a16:creationId xmlns:a16="http://schemas.microsoft.com/office/drawing/2014/main" id="{5B694078-F375-B841-85F5-0453078BF47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345">
              <a:extLst>
                <a:ext uri="{FF2B5EF4-FFF2-40B4-BE49-F238E27FC236}">
                  <a16:creationId xmlns:a16="http://schemas.microsoft.com/office/drawing/2014/main" id="{C61AC937-FDBB-1942-831E-7A28BF31C20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346">
              <a:extLst>
                <a:ext uri="{FF2B5EF4-FFF2-40B4-BE49-F238E27FC236}">
                  <a16:creationId xmlns:a16="http://schemas.microsoft.com/office/drawing/2014/main" id="{A68B9D21-40D0-8549-9E8A-9B11434DCAD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347">
              <a:extLst>
                <a:ext uri="{FF2B5EF4-FFF2-40B4-BE49-F238E27FC236}">
                  <a16:creationId xmlns:a16="http://schemas.microsoft.com/office/drawing/2014/main" id="{C3A18264-352A-E441-B304-71BC03EDD46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348">
              <a:extLst>
                <a:ext uri="{FF2B5EF4-FFF2-40B4-BE49-F238E27FC236}">
                  <a16:creationId xmlns:a16="http://schemas.microsoft.com/office/drawing/2014/main" id="{D3F33121-2D84-C042-9C5D-5E22D1B5557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349">
              <a:extLst>
                <a:ext uri="{FF2B5EF4-FFF2-40B4-BE49-F238E27FC236}">
                  <a16:creationId xmlns:a16="http://schemas.microsoft.com/office/drawing/2014/main" id="{45399526-D36A-9E41-B7D6-0F04FA1A068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350">
              <a:extLst>
                <a:ext uri="{FF2B5EF4-FFF2-40B4-BE49-F238E27FC236}">
                  <a16:creationId xmlns:a16="http://schemas.microsoft.com/office/drawing/2014/main" id="{F7B5B848-414D-974D-B331-35C679CFFD2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351">
              <a:extLst>
                <a:ext uri="{FF2B5EF4-FFF2-40B4-BE49-F238E27FC236}">
                  <a16:creationId xmlns:a16="http://schemas.microsoft.com/office/drawing/2014/main" id="{56AE2CA6-5406-2648-BEB5-D1E68CFFA71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352">
              <a:extLst>
                <a:ext uri="{FF2B5EF4-FFF2-40B4-BE49-F238E27FC236}">
                  <a16:creationId xmlns:a16="http://schemas.microsoft.com/office/drawing/2014/main" id="{8AE64943-6598-E741-8BA3-D702D026511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353">
              <a:extLst>
                <a:ext uri="{FF2B5EF4-FFF2-40B4-BE49-F238E27FC236}">
                  <a16:creationId xmlns:a16="http://schemas.microsoft.com/office/drawing/2014/main" id="{9B32C6FE-13B2-BC48-AB7D-3C0817C9BE4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354">
              <a:extLst>
                <a:ext uri="{FF2B5EF4-FFF2-40B4-BE49-F238E27FC236}">
                  <a16:creationId xmlns:a16="http://schemas.microsoft.com/office/drawing/2014/main" id="{831DCA9E-4151-0047-9D60-4267C3CD077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355">
              <a:extLst>
                <a:ext uri="{FF2B5EF4-FFF2-40B4-BE49-F238E27FC236}">
                  <a16:creationId xmlns:a16="http://schemas.microsoft.com/office/drawing/2014/main" id="{8A735567-183B-964F-B4C2-B3FAC060B1A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356">
              <a:extLst>
                <a:ext uri="{FF2B5EF4-FFF2-40B4-BE49-F238E27FC236}">
                  <a16:creationId xmlns:a16="http://schemas.microsoft.com/office/drawing/2014/main" id="{7DA3181D-44A5-0946-9217-4EF87EF6CBA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357">
              <a:extLst>
                <a:ext uri="{FF2B5EF4-FFF2-40B4-BE49-F238E27FC236}">
                  <a16:creationId xmlns:a16="http://schemas.microsoft.com/office/drawing/2014/main" id="{1FEB2E8A-CB0C-924E-9C84-544B59F5186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358">
              <a:extLst>
                <a:ext uri="{FF2B5EF4-FFF2-40B4-BE49-F238E27FC236}">
                  <a16:creationId xmlns:a16="http://schemas.microsoft.com/office/drawing/2014/main" id="{48940397-E99D-9344-9D92-60050F255953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359">
              <a:extLst>
                <a:ext uri="{FF2B5EF4-FFF2-40B4-BE49-F238E27FC236}">
                  <a16:creationId xmlns:a16="http://schemas.microsoft.com/office/drawing/2014/main" id="{235F8945-55ED-9D45-8AB2-7697F43929D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360">
              <a:extLst>
                <a:ext uri="{FF2B5EF4-FFF2-40B4-BE49-F238E27FC236}">
                  <a16:creationId xmlns:a16="http://schemas.microsoft.com/office/drawing/2014/main" id="{655AB820-3C9F-274F-8CE0-06100D045AD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361">
              <a:extLst>
                <a:ext uri="{FF2B5EF4-FFF2-40B4-BE49-F238E27FC236}">
                  <a16:creationId xmlns:a16="http://schemas.microsoft.com/office/drawing/2014/main" id="{F31B8AEE-B1DF-D64E-B3F3-9D6AF4A8378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362">
              <a:extLst>
                <a:ext uri="{FF2B5EF4-FFF2-40B4-BE49-F238E27FC236}">
                  <a16:creationId xmlns:a16="http://schemas.microsoft.com/office/drawing/2014/main" id="{BE60FEB4-29DA-BC47-9E90-D61127A5B75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363">
              <a:extLst>
                <a:ext uri="{FF2B5EF4-FFF2-40B4-BE49-F238E27FC236}">
                  <a16:creationId xmlns:a16="http://schemas.microsoft.com/office/drawing/2014/main" id="{84570370-767C-7340-B2F2-A80C8B4C4B8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364">
              <a:extLst>
                <a:ext uri="{FF2B5EF4-FFF2-40B4-BE49-F238E27FC236}">
                  <a16:creationId xmlns:a16="http://schemas.microsoft.com/office/drawing/2014/main" id="{B5F76D53-F25E-B240-845C-99F6F4E0387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365">
              <a:extLst>
                <a:ext uri="{FF2B5EF4-FFF2-40B4-BE49-F238E27FC236}">
                  <a16:creationId xmlns:a16="http://schemas.microsoft.com/office/drawing/2014/main" id="{A3032B83-DD72-414C-A081-7A7B752E556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366">
              <a:extLst>
                <a:ext uri="{FF2B5EF4-FFF2-40B4-BE49-F238E27FC236}">
                  <a16:creationId xmlns:a16="http://schemas.microsoft.com/office/drawing/2014/main" id="{E7042CD8-3FFA-DF42-9129-86E9E3C7736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367">
              <a:extLst>
                <a:ext uri="{FF2B5EF4-FFF2-40B4-BE49-F238E27FC236}">
                  <a16:creationId xmlns:a16="http://schemas.microsoft.com/office/drawing/2014/main" id="{BDDE3CD3-8241-D34C-8321-0DD8214A0302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368">
              <a:extLst>
                <a:ext uri="{FF2B5EF4-FFF2-40B4-BE49-F238E27FC236}">
                  <a16:creationId xmlns:a16="http://schemas.microsoft.com/office/drawing/2014/main" id="{502BD02D-F225-7244-B5FA-667F92E5951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369">
              <a:extLst>
                <a:ext uri="{FF2B5EF4-FFF2-40B4-BE49-F238E27FC236}">
                  <a16:creationId xmlns:a16="http://schemas.microsoft.com/office/drawing/2014/main" id="{39EBAC5C-2878-B545-98BC-66EE237C406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370">
              <a:extLst>
                <a:ext uri="{FF2B5EF4-FFF2-40B4-BE49-F238E27FC236}">
                  <a16:creationId xmlns:a16="http://schemas.microsoft.com/office/drawing/2014/main" id="{2F9292B7-37D1-2049-97D6-F5D0A2FA1A9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371">
              <a:extLst>
                <a:ext uri="{FF2B5EF4-FFF2-40B4-BE49-F238E27FC236}">
                  <a16:creationId xmlns:a16="http://schemas.microsoft.com/office/drawing/2014/main" id="{38474BB8-8669-EF4C-BE99-F47E0B93FFD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372">
              <a:extLst>
                <a:ext uri="{FF2B5EF4-FFF2-40B4-BE49-F238E27FC236}">
                  <a16:creationId xmlns:a16="http://schemas.microsoft.com/office/drawing/2014/main" id="{B0015925-16CA-8348-8FE7-B726FC53228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373">
              <a:extLst>
                <a:ext uri="{FF2B5EF4-FFF2-40B4-BE49-F238E27FC236}">
                  <a16:creationId xmlns:a16="http://schemas.microsoft.com/office/drawing/2014/main" id="{CBCB5035-B578-A244-9C57-C0F1F17C97E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374">
              <a:extLst>
                <a:ext uri="{FF2B5EF4-FFF2-40B4-BE49-F238E27FC236}">
                  <a16:creationId xmlns:a16="http://schemas.microsoft.com/office/drawing/2014/main" id="{FAD723AD-147F-3D4E-89EB-F22D4C134F6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375">
              <a:extLst>
                <a:ext uri="{FF2B5EF4-FFF2-40B4-BE49-F238E27FC236}">
                  <a16:creationId xmlns:a16="http://schemas.microsoft.com/office/drawing/2014/main" id="{385B81A8-2962-6142-BAB9-20E897742B9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7" name="Rettangolo 47">
            <a:extLst>
              <a:ext uri="{FF2B5EF4-FFF2-40B4-BE49-F238E27FC236}">
                <a16:creationId xmlns:a16="http://schemas.microsoft.com/office/drawing/2014/main" id="{64C392F3-7106-F844-8900-3016C49F6232}"/>
              </a:ext>
            </a:extLst>
          </p:cNvPr>
          <p:cNvSpPr/>
          <p:nvPr/>
        </p:nvSpPr>
        <p:spPr>
          <a:xfrm>
            <a:off x="2980249" y="3451079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78" name="Picture 277">
            <a:extLst>
              <a:ext uri="{FF2B5EF4-FFF2-40B4-BE49-F238E27FC236}">
                <a16:creationId xmlns:a16="http://schemas.microsoft.com/office/drawing/2014/main" id="{33A7AD9C-1E8F-8C4D-B67F-67E80B3849E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7463" y="1625038"/>
            <a:ext cx="3328591" cy="1250449"/>
          </a:xfrm>
          <a:prstGeom prst="rect">
            <a:avLst/>
          </a:prstGeom>
        </p:spPr>
      </p:pic>
      <p:sp>
        <p:nvSpPr>
          <p:cNvPr id="279" name="Rettangolo 47">
            <a:extLst>
              <a:ext uri="{FF2B5EF4-FFF2-40B4-BE49-F238E27FC236}">
                <a16:creationId xmlns:a16="http://schemas.microsoft.com/office/drawing/2014/main" id="{CB4F8EB0-EF7E-014D-80E7-27CF76572EDA}"/>
              </a:ext>
            </a:extLst>
          </p:cNvPr>
          <p:cNvSpPr/>
          <p:nvPr/>
        </p:nvSpPr>
        <p:spPr>
          <a:xfrm>
            <a:off x="230440" y="1318619"/>
            <a:ext cx="4028667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Selene guide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using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ReFocus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principle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280" name="Rettangolo 48">
            <a:extLst>
              <a:ext uri="{FF2B5EF4-FFF2-40B4-BE49-F238E27FC236}">
                <a16:creationId xmlns:a16="http://schemas.microsoft.com/office/drawing/2014/main" id="{832EFE4D-268D-BA4C-B245-22860A6E313E}"/>
              </a:ext>
            </a:extLst>
          </p:cNvPr>
          <p:cNvSpPr/>
          <p:nvPr/>
        </p:nvSpPr>
        <p:spPr>
          <a:xfrm>
            <a:off x="2547298" y="26007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81" name="Rettangolo 48">
            <a:extLst>
              <a:ext uri="{FF2B5EF4-FFF2-40B4-BE49-F238E27FC236}">
                <a16:creationId xmlns:a16="http://schemas.microsoft.com/office/drawing/2014/main" id="{741BD4AC-25E0-B54B-87BC-3FF35CCF6F25}"/>
              </a:ext>
            </a:extLst>
          </p:cNvPr>
          <p:cNvSpPr/>
          <p:nvPr/>
        </p:nvSpPr>
        <p:spPr>
          <a:xfrm>
            <a:off x="2530226" y="1761161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pic>
        <p:nvPicPr>
          <p:cNvPr id="283" name="Picture 282">
            <a:extLst>
              <a:ext uri="{FF2B5EF4-FFF2-40B4-BE49-F238E27FC236}">
                <a16:creationId xmlns:a16="http://schemas.microsoft.com/office/drawing/2014/main" id="{8671762A-5974-8B45-9334-5AA21DDF7C3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288" name="Rettangolo 47">
            <a:extLst>
              <a:ext uri="{FF2B5EF4-FFF2-40B4-BE49-F238E27FC236}">
                <a16:creationId xmlns:a16="http://schemas.microsoft.com/office/drawing/2014/main" id="{FA516939-3AC5-CF40-83C1-5F60874717B5}"/>
              </a:ext>
            </a:extLst>
          </p:cNvPr>
          <p:cNvSpPr/>
          <p:nvPr/>
        </p:nvSpPr>
        <p:spPr>
          <a:xfrm>
            <a:off x="5913623" y="5780590"/>
            <a:ext cx="166423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Angle 1: 1.4deg</a:t>
            </a:r>
          </a:p>
        </p:txBody>
      </p:sp>
      <p:sp>
        <p:nvSpPr>
          <p:cNvPr id="289" name="Rettangolo 47">
            <a:extLst>
              <a:ext uri="{FF2B5EF4-FFF2-40B4-BE49-F238E27FC236}">
                <a16:creationId xmlns:a16="http://schemas.microsoft.com/office/drawing/2014/main" id="{3B6C8542-F79B-1E4B-A6E6-6EC7C6DE8482}"/>
              </a:ext>
            </a:extLst>
          </p:cNvPr>
          <p:cNvSpPr/>
          <p:nvPr/>
        </p:nvSpPr>
        <p:spPr>
          <a:xfrm>
            <a:off x="7984454" y="5780590"/>
            <a:ext cx="1721946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Angle 2: 2.2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90" name="Rettangolo 47">
            <a:extLst>
              <a:ext uri="{FF2B5EF4-FFF2-40B4-BE49-F238E27FC236}">
                <a16:creationId xmlns:a16="http://schemas.microsoft.com/office/drawing/2014/main" id="{DA2E9966-1431-784C-BD6A-9D2DC167574E}"/>
              </a:ext>
            </a:extLst>
          </p:cNvPr>
          <p:cNvSpPr/>
          <p:nvPr/>
        </p:nvSpPr>
        <p:spPr>
          <a:xfrm>
            <a:off x="10041846" y="5780590"/>
            <a:ext cx="166423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Angle 3: 3.2deg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D21E511-01FF-8848-99E8-80EA12A48DF1}"/>
              </a:ext>
            </a:extLst>
          </p:cNvPr>
          <p:cNvSpPr/>
          <p:nvPr/>
        </p:nvSpPr>
        <p:spPr>
          <a:xfrm>
            <a:off x="8536377" y="13753"/>
            <a:ext cx="17508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Multilayer </a:t>
            </a:r>
            <a:endParaRPr lang="en-GB" dirty="0"/>
          </a:p>
        </p:txBody>
      </p:sp>
      <p:sp>
        <p:nvSpPr>
          <p:cNvPr id="295" name="Rectangle 83">
            <a:extLst>
              <a:ext uri="{FF2B5EF4-FFF2-40B4-BE49-F238E27FC236}">
                <a16:creationId xmlns:a16="http://schemas.microsoft.com/office/drawing/2014/main" id="{45804FC7-5947-1C49-BC73-C93AA6BFB6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296" name="Rectangle 295">
            <a:extLst>
              <a:ext uri="{FF2B5EF4-FFF2-40B4-BE49-F238E27FC236}">
                <a16:creationId xmlns:a16="http://schemas.microsoft.com/office/drawing/2014/main" id="{31622A7F-DF88-CE42-BF74-A2C54832A0A3}"/>
              </a:ext>
            </a:extLst>
          </p:cNvPr>
          <p:cNvSpPr/>
          <p:nvPr/>
        </p:nvSpPr>
        <p:spPr>
          <a:xfrm>
            <a:off x="1433206" y="471428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ESTIA Selene guide and High intensity mode </a:t>
            </a:r>
            <a:endParaRPr lang="en-GB" sz="1400" dirty="0">
              <a:latin typeface="Avenir Book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24781B-3AFB-2D4D-B877-D0C9F4C5BD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36</a:t>
            </a:fld>
            <a:endParaRPr lang="it-IT"/>
          </a:p>
        </p:txBody>
      </p:sp>
      <p:pic>
        <p:nvPicPr>
          <p:cNvPr id="298" name="Picture 297">
            <a:extLst>
              <a:ext uri="{FF2B5EF4-FFF2-40B4-BE49-F238E27FC236}">
                <a16:creationId xmlns:a16="http://schemas.microsoft.com/office/drawing/2014/main" id="{3D8CE7ED-481D-464F-BBFE-84F377B560A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571845" y="4389705"/>
            <a:ext cx="2266920" cy="1372360"/>
          </a:xfrm>
          <a:prstGeom prst="rect">
            <a:avLst/>
          </a:prstGeom>
        </p:spPr>
      </p:pic>
      <p:pic>
        <p:nvPicPr>
          <p:cNvPr id="299" name="Picture 298">
            <a:extLst>
              <a:ext uri="{FF2B5EF4-FFF2-40B4-BE49-F238E27FC236}">
                <a16:creationId xmlns:a16="http://schemas.microsoft.com/office/drawing/2014/main" id="{6AE7FAA4-758C-0B48-9849-BEA83C832A65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736873" y="4389705"/>
            <a:ext cx="2288717" cy="1385556"/>
          </a:xfrm>
          <a:prstGeom prst="rect">
            <a:avLst/>
          </a:prstGeom>
        </p:spPr>
      </p:pic>
      <p:pic>
        <p:nvPicPr>
          <p:cNvPr id="300" name="Picture 299">
            <a:extLst>
              <a:ext uri="{FF2B5EF4-FFF2-40B4-BE49-F238E27FC236}">
                <a16:creationId xmlns:a16="http://schemas.microsoft.com/office/drawing/2014/main" id="{54E369D4-9F0D-454F-B5FA-5657AE5B546D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51673" y="4362380"/>
            <a:ext cx="2357193" cy="1427010"/>
          </a:xfrm>
          <a:prstGeom prst="rect">
            <a:avLst/>
          </a:prstGeom>
        </p:spPr>
      </p:pic>
      <p:sp>
        <p:nvSpPr>
          <p:cNvPr id="301" name="Rettangolo 47">
            <a:extLst>
              <a:ext uri="{FF2B5EF4-FFF2-40B4-BE49-F238E27FC236}">
                <a16:creationId xmlns:a16="http://schemas.microsoft.com/office/drawing/2014/main" id="{AF384CCD-84C6-2044-95AF-FFAD6FEB69B4}"/>
              </a:ext>
            </a:extLst>
          </p:cNvPr>
          <p:cNvSpPr/>
          <p:nvPr/>
        </p:nvSpPr>
        <p:spPr>
          <a:xfrm>
            <a:off x="380685" y="5440720"/>
            <a:ext cx="3658950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Divergence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of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: 1.6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degrees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302" name="Picture 301">
            <a:extLst>
              <a:ext uri="{FF2B5EF4-FFF2-40B4-BE49-F238E27FC236}">
                <a16:creationId xmlns:a16="http://schemas.microsoft.com/office/drawing/2014/main" id="{6CF7BCA7-E7E5-2641-A30E-0A4A6A2B21AC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5EC14D04-E347-264A-A986-7D021403A2AF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69865" y="1034972"/>
            <a:ext cx="6700356" cy="3013388"/>
          </a:xfrm>
          <a:prstGeom prst="rect">
            <a:avLst/>
          </a:prstGeom>
        </p:spPr>
      </p:pic>
      <p:cxnSp>
        <p:nvCxnSpPr>
          <p:cNvPr id="303" name="Straight Arrow Connector 302">
            <a:extLst>
              <a:ext uri="{FF2B5EF4-FFF2-40B4-BE49-F238E27FC236}">
                <a16:creationId xmlns:a16="http://schemas.microsoft.com/office/drawing/2014/main" id="{221B6730-3104-5943-86C3-E67ADDDB8433}"/>
              </a:ext>
            </a:extLst>
          </p:cNvPr>
          <p:cNvCxnSpPr>
            <a:cxnSpLocks/>
          </p:cNvCxnSpPr>
          <p:nvPr/>
        </p:nvCxnSpPr>
        <p:spPr>
          <a:xfrm flipV="1">
            <a:off x="9015282" y="4139204"/>
            <a:ext cx="0" cy="305505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4" name="Rectangle 303">
            <a:extLst>
              <a:ext uri="{FF2B5EF4-FFF2-40B4-BE49-F238E27FC236}">
                <a16:creationId xmlns:a16="http://schemas.microsoft.com/office/drawing/2014/main" id="{DFAD8963-EC33-294B-A4AE-9A4A01B9C552}"/>
              </a:ext>
            </a:extLst>
          </p:cNvPr>
          <p:cNvSpPr/>
          <p:nvPr/>
        </p:nvSpPr>
        <p:spPr>
          <a:xfrm>
            <a:off x="6271218" y="651077"/>
            <a:ext cx="20906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2D of the detector</a:t>
            </a:r>
            <a:endParaRPr lang="en-GB" dirty="0"/>
          </a:p>
        </p:txBody>
      </p:sp>
      <p:sp>
        <p:nvSpPr>
          <p:cNvPr id="305" name="Rectangle 304">
            <a:extLst>
              <a:ext uri="{FF2B5EF4-FFF2-40B4-BE49-F238E27FC236}">
                <a16:creationId xmlns:a16="http://schemas.microsoft.com/office/drawing/2014/main" id="{DE54B243-46E7-3343-97C2-B05D609B862D}"/>
              </a:ext>
            </a:extLst>
          </p:cNvPr>
          <p:cNvSpPr/>
          <p:nvPr/>
        </p:nvSpPr>
        <p:spPr>
          <a:xfrm>
            <a:off x="9015282" y="654360"/>
            <a:ext cx="279980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ToF</a:t>
            </a:r>
            <a:r>
              <a:rPr lang="en-GB" dirty="0">
                <a:latin typeface="Avenir Book" panose="02000503020000020003" pitchFamily="2" charset="0"/>
              </a:rPr>
              <a:t> vs vertical coordinate</a:t>
            </a:r>
            <a:endParaRPr lang="en-GB" dirty="0"/>
          </a:p>
        </p:txBody>
      </p:sp>
      <p:sp>
        <p:nvSpPr>
          <p:cNvPr id="309" name="Rectangle 308">
            <a:extLst>
              <a:ext uri="{FF2B5EF4-FFF2-40B4-BE49-F238E27FC236}">
                <a16:creationId xmlns:a16="http://schemas.microsoft.com/office/drawing/2014/main" id="{FBBF0638-868A-0D45-9CC6-A5AAAB336518}"/>
              </a:ext>
            </a:extLst>
          </p:cNvPr>
          <p:cNvSpPr/>
          <p:nvPr/>
        </p:nvSpPr>
        <p:spPr>
          <a:xfrm>
            <a:off x="7083686" y="954940"/>
            <a:ext cx="58862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(</a:t>
            </a:r>
            <a:r>
              <a:rPr lang="en-GB" dirty="0" err="1">
                <a:latin typeface="Avenir Book" panose="02000503020000020003" pitchFamily="2" charset="0"/>
              </a:rPr>
              <a:t>x,y</a:t>
            </a:r>
            <a:r>
              <a:rPr lang="en-GB" dirty="0">
                <a:latin typeface="Avenir Book" panose="02000503020000020003" pitchFamily="2" charset="0"/>
              </a:rPr>
              <a:t>)</a:t>
            </a:r>
            <a:endParaRPr lang="en-GB" dirty="0"/>
          </a:p>
        </p:txBody>
      </p:sp>
      <p:sp>
        <p:nvSpPr>
          <p:cNvPr id="310" name="Rectangle 309">
            <a:extLst>
              <a:ext uri="{FF2B5EF4-FFF2-40B4-BE49-F238E27FC236}">
                <a16:creationId xmlns:a16="http://schemas.microsoft.com/office/drawing/2014/main" id="{50377158-F9E4-1043-B1F2-F28CA1036965}"/>
              </a:ext>
            </a:extLst>
          </p:cNvPr>
          <p:cNvSpPr/>
          <p:nvPr/>
        </p:nvSpPr>
        <p:spPr>
          <a:xfrm>
            <a:off x="9818995" y="954630"/>
            <a:ext cx="82016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(</a:t>
            </a:r>
            <a:r>
              <a:rPr lang="en-GB" dirty="0" err="1">
                <a:latin typeface="Avenir Book" panose="02000503020000020003" pitchFamily="2" charset="0"/>
              </a:rPr>
              <a:t>ToF,y</a:t>
            </a:r>
            <a:r>
              <a:rPr lang="en-GB" dirty="0">
                <a:latin typeface="Avenir Book" panose="02000503020000020003" pitchFamily="2" charset="0"/>
              </a:rPr>
              <a:t>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59882654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7" name="Picture 296">
            <a:extLst>
              <a:ext uri="{FF2B5EF4-FFF2-40B4-BE49-F238E27FC236}">
                <a16:creationId xmlns:a16="http://schemas.microsoft.com/office/drawing/2014/main" id="{1D56049D-A19D-0E4D-A662-E772E6DCCEE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6259"/>
          <a:stretch/>
        </p:blipFill>
        <p:spPr>
          <a:xfrm>
            <a:off x="6058525" y="312249"/>
            <a:ext cx="6133475" cy="3961025"/>
          </a:xfrm>
          <a:prstGeom prst="rect">
            <a:avLst/>
          </a:prstGeom>
        </p:spPr>
      </p:pic>
      <p:pic>
        <p:nvPicPr>
          <p:cNvPr id="285" name="Picture 284">
            <a:extLst>
              <a:ext uri="{FF2B5EF4-FFF2-40B4-BE49-F238E27FC236}">
                <a16:creationId xmlns:a16="http://schemas.microsoft.com/office/drawing/2014/main" id="{6330F348-E769-8648-8765-A5714D93D5CB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45170" y="1795618"/>
            <a:ext cx="2124695" cy="1492097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7" name="Rettangolo 37">
            <a:extLst>
              <a:ext uri="{FF2B5EF4-FFF2-40B4-BE49-F238E27FC236}">
                <a16:creationId xmlns:a16="http://schemas.microsoft.com/office/drawing/2014/main" id="{413EB374-B860-204F-A2B7-F05BC764B9C3}"/>
              </a:ext>
            </a:extLst>
          </p:cNvPr>
          <p:cNvSpPr/>
          <p:nvPr/>
        </p:nvSpPr>
        <p:spPr>
          <a:xfrm>
            <a:off x="1343776" y="435694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" name="Rettangolo 37">
            <a:extLst>
              <a:ext uri="{FF2B5EF4-FFF2-40B4-BE49-F238E27FC236}">
                <a16:creationId xmlns:a16="http://schemas.microsoft.com/office/drawing/2014/main" id="{75969530-A0D5-4541-A671-1A8FC0C91D6B}"/>
              </a:ext>
            </a:extLst>
          </p:cNvPr>
          <p:cNvSpPr/>
          <p:nvPr/>
        </p:nvSpPr>
        <p:spPr>
          <a:xfrm>
            <a:off x="357537" y="4491396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9" name="Rettangolo 14">
            <a:extLst>
              <a:ext uri="{FF2B5EF4-FFF2-40B4-BE49-F238E27FC236}">
                <a16:creationId xmlns:a16="http://schemas.microsoft.com/office/drawing/2014/main" id="{496ABA7C-727C-F644-936B-E8B75132846A}"/>
              </a:ext>
            </a:extLst>
          </p:cNvPr>
          <p:cNvSpPr/>
          <p:nvPr/>
        </p:nvSpPr>
        <p:spPr>
          <a:xfrm>
            <a:off x="1260893" y="4807896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2" name="Connettore 2 30">
            <a:extLst>
              <a:ext uri="{FF2B5EF4-FFF2-40B4-BE49-F238E27FC236}">
                <a16:creationId xmlns:a16="http://schemas.microsoft.com/office/drawing/2014/main" id="{DC517FDC-0101-EF41-8DB4-FC27D3653954}"/>
              </a:ext>
            </a:extLst>
          </p:cNvPr>
          <p:cNvCxnSpPr/>
          <p:nvPr/>
        </p:nvCxnSpPr>
        <p:spPr>
          <a:xfrm>
            <a:off x="216450" y="4143368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ttangolo 48">
            <a:extLst>
              <a:ext uri="{FF2B5EF4-FFF2-40B4-BE49-F238E27FC236}">
                <a16:creationId xmlns:a16="http://schemas.microsoft.com/office/drawing/2014/main" id="{F76F94E2-E413-334D-844D-6CBB50DF1429}"/>
              </a:ext>
            </a:extLst>
          </p:cNvPr>
          <p:cNvSpPr/>
          <p:nvPr/>
        </p:nvSpPr>
        <p:spPr>
          <a:xfrm>
            <a:off x="875678" y="4005257"/>
            <a:ext cx="127490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NiTi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sample</a:t>
            </a:r>
          </a:p>
        </p:txBody>
      </p:sp>
      <p:sp>
        <p:nvSpPr>
          <p:cNvPr id="17" name="Rettangolo 37">
            <a:extLst>
              <a:ext uri="{FF2B5EF4-FFF2-40B4-BE49-F238E27FC236}">
                <a16:creationId xmlns:a16="http://schemas.microsoft.com/office/drawing/2014/main" id="{3867EA96-8C57-9442-B0AA-7711273C53CF}"/>
              </a:ext>
            </a:extLst>
          </p:cNvPr>
          <p:cNvSpPr/>
          <p:nvPr/>
        </p:nvSpPr>
        <p:spPr>
          <a:xfrm>
            <a:off x="2119217" y="465196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4">
            <a:extLst>
              <a:ext uri="{FF2B5EF4-FFF2-40B4-BE49-F238E27FC236}">
                <a16:creationId xmlns:a16="http://schemas.microsoft.com/office/drawing/2014/main" id="{2CD4D4DE-6277-8748-9369-CADD75360481}"/>
              </a:ext>
            </a:extLst>
          </p:cNvPr>
          <p:cNvSpPr/>
          <p:nvPr/>
        </p:nvSpPr>
        <p:spPr>
          <a:xfrm>
            <a:off x="405524" y="5058450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19" name="Connettore 2 30">
            <a:extLst>
              <a:ext uri="{FF2B5EF4-FFF2-40B4-BE49-F238E27FC236}">
                <a16:creationId xmlns:a16="http://schemas.microsoft.com/office/drawing/2014/main" id="{22118A0C-4DFE-7341-96E4-9DCB6A1BB271}"/>
              </a:ext>
            </a:extLst>
          </p:cNvPr>
          <p:cNvCxnSpPr/>
          <p:nvPr/>
        </p:nvCxnSpPr>
        <p:spPr>
          <a:xfrm flipV="1">
            <a:off x="1742080" y="4205509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Rettangolo 38">
            <a:extLst>
              <a:ext uri="{FF2B5EF4-FFF2-40B4-BE49-F238E27FC236}">
                <a16:creationId xmlns:a16="http://schemas.microsoft.com/office/drawing/2014/main" id="{55D8B8F3-9E51-A642-912A-33E23FB82967}"/>
              </a:ext>
            </a:extLst>
          </p:cNvPr>
          <p:cNvSpPr/>
          <p:nvPr/>
        </p:nvSpPr>
        <p:spPr>
          <a:xfrm flipV="1">
            <a:off x="1450363" y="4667604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1" name="TextBox 83">
            <a:extLst>
              <a:ext uri="{FF2B5EF4-FFF2-40B4-BE49-F238E27FC236}">
                <a16:creationId xmlns:a16="http://schemas.microsoft.com/office/drawing/2014/main" id="{4A7168FF-A7F4-3E4D-AE0E-C3E09B3E44CE}"/>
              </a:ext>
            </a:extLst>
          </p:cNvPr>
          <p:cNvSpPr txBox="1"/>
          <p:nvPr/>
        </p:nvSpPr>
        <p:spPr>
          <a:xfrm>
            <a:off x="2254760" y="4458340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22" name="TextBox 84">
            <a:extLst>
              <a:ext uri="{FF2B5EF4-FFF2-40B4-BE49-F238E27FC236}">
                <a16:creationId xmlns:a16="http://schemas.microsoft.com/office/drawing/2014/main" id="{2DDA4E48-5C34-8441-98E3-FB8C0CD09324}"/>
              </a:ext>
            </a:extLst>
          </p:cNvPr>
          <p:cNvSpPr txBox="1"/>
          <p:nvPr/>
        </p:nvSpPr>
        <p:spPr>
          <a:xfrm>
            <a:off x="570608" y="444470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23" name="Arc 85">
            <a:extLst>
              <a:ext uri="{FF2B5EF4-FFF2-40B4-BE49-F238E27FC236}">
                <a16:creationId xmlns:a16="http://schemas.microsoft.com/office/drawing/2014/main" id="{5E8B1909-FA4F-DB45-B52A-70FBE6C7D54E}"/>
              </a:ext>
            </a:extLst>
          </p:cNvPr>
          <p:cNvSpPr/>
          <p:nvPr/>
        </p:nvSpPr>
        <p:spPr>
          <a:xfrm>
            <a:off x="1088818" y="4421062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Arc 86">
            <a:extLst>
              <a:ext uri="{FF2B5EF4-FFF2-40B4-BE49-F238E27FC236}">
                <a16:creationId xmlns:a16="http://schemas.microsoft.com/office/drawing/2014/main" id="{D3966C4A-5B80-9A40-97DF-08EC78BE76DB}"/>
              </a:ext>
            </a:extLst>
          </p:cNvPr>
          <p:cNvSpPr/>
          <p:nvPr/>
        </p:nvSpPr>
        <p:spPr>
          <a:xfrm>
            <a:off x="1832822" y="4510618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ttangolo 47">
            <a:extLst>
              <a:ext uri="{FF2B5EF4-FFF2-40B4-BE49-F238E27FC236}">
                <a16:creationId xmlns:a16="http://schemas.microsoft.com/office/drawing/2014/main" id="{3C0C105F-5C48-E84D-B800-F55523DE6B10}"/>
              </a:ext>
            </a:extLst>
          </p:cNvPr>
          <p:cNvSpPr/>
          <p:nvPr/>
        </p:nvSpPr>
        <p:spPr>
          <a:xfrm>
            <a:off x="1055691" y="3605244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26" name="Connettore 2 30">
            <a:extLst>
              <a:ext uri="{FF2B5EF4-FFF2-40B4-BE49-F238E27FC236}">
                <a16:creationId xmlns:a16="http://schemas.microsoft.com/office/drawing/2014/main" id="{3A54FB68-AF01-3D4A-ADD8-18C55F0AFCE3}"/>
              </a:ext>
            </a:extLst>
          </p:cNvPr>
          <p:cNvCxnSpPr/>
          <p:nvPr/>
        </p:nvCxnSpPr>
        <p:spPr>
          <a:xfrm>
            <a:off x="248241" y="4436741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ttangolo 37">
            <a:extLst>
              <a:ext uri="{FF2B5EF4-FFF2-40B4-BE49-F238E27FC236}">
                <a16:creationId xmlns:a16="http://schemas.microsoft.com/office/drawing/2014/main" id="{6FAC95E7-588F-1C41-91AF-858D1382083C}"/>
              </a:ext>
            </a:extLst>
          </p:cNvPr>
          <p:cNvSpPr/>
          <p:nvPr/>
        </p:nvSpPr>
        <p:spPr>
          <a:xfrm>
            <a:off x="359074" y="374180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8" name="Connettore 2 30">
            <a:extLst>
              <a:ext uri="{FF2B5EF4-FFF2-40B4-BE49-F238E27FC236}">
                <a16:creationId xmlns:a16="http://schemas.microsoft.com/office/drawing/2014/main" id="{377FB6CA-4739-784A-BD25-EFB3D480CD2A}"/>
              </a:ext>
            </a:extLst>
          </p:cNvPr>
          <p:cNvCxnSpPr/>
          <p:nvPr/>
        </p:nvCxnSpPr>
        <p:spPr>
          <a:xfrm flipV="1">
            <a:off x="1716011" y="4467945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Rettangolo 37">
            <a:extLst>
              <a:ext uri="{FF2B5EF4-FFF2-40B4-BE49-F238E27FC236}">
                <a16:creationId xmlns:a16="http://schemas.microsoft.com/office/drawing/2014/main" id="{036877FA-FD6E-874E-BD6C-FFD5BD81D92B}"/>
              </a:ext>
            </a:extLst>
          </p:cNvPr>
          <p:cNvSpPr/>
          <p:nvPr/>
        </p:nvSpPr>
        <p:spPr>
          <a:xfrm>
            <a:off x="2129668" y="401121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0" name="Rettangolo 15">
            <a:extLst>
              <a:ext uri="{FF2B5EF4-FFF2-40B4-BE49-F238E27FC236}">
                <a16:creationId xmlns:a16="http://schemas.microsoft.com/office/drawing/2014/main" id="{20ACAA1A-F8C4-9D4E-8923-88AA074254A0}"/>
              </a:ext>
            </a:extLst>
          </p:cNvPr>
          <p:cNvSpPr/>
          <p:nvPr/>
        </p:nvSpPr>
        <p:spPr>
          <a:xfrm>
            <a:off x="3256467" y="3796849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31" name="Group 113">
            <a:extLst>
              <a:ext uri="{FF2B5EF4-FFF2-40B4-BE49-F238E27FC236}">
                <a16:creationId xmlns:a16="http://schemas.microsoft.com/office/drawing/2014/main" id="{70CA7AE3-FA0C-7441-9EEB-057291682A8B}"/>
              </a:ext>
            </a:extLst>
          </p:cNvPr>
          <p:cNvGrpSpPr/>
          <p:nvPr/>
        </p:nvGrpSpPr>
        <p:grpSpPr>
          <a:xfrm rot="20392131">
            <a:off x="3323775" y="3930276"/>
            <a:ext cx="674631" cy="93053"/>
            <a:chOff x="2850515" y="2977176"/>
            <a:chExt cx="2730765" cy="451824"/>
          </a:xfrm>
        </p:grpSpPr>
        <p:sp>
          <p:nvSpPr>
            <p:cNvPr id="32" name="Rectangle 114">
              <a:extLst>
                <a:ext uri="{FF2B5EF4-FFF2-40B4-BE49-F238E27FC236}">
                  <a16:creationId xmlns:a16="http://schemas.microsoft.com/office/drawing/2014/main" id="{06810788-6D0D-064E-AA33-1EE922F917B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118">
              <a:extLst>
                <a:ext uri="{FF2B5EF4-FFF2-40B4-BE49-F238E27FC236}">
                  <a16:creationId xmlns:a16="http://schemas.microsoft.com/office/drawing/2014/main" id="{2115EE81-5E51-CB48-B47D-8A1487C460C8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Oval 124">
              <a:extLst>
                <a:ext uri="{FF2B5EF4-FFF2-40B4-BE49-F238E27FC236}">
                  <a16:creationId xmlns:a16="http://schemas.microsoft.com/office/drawing/2014/main" id="{23CE9171-ACA1-7143-A7DD-AB8AD48E702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125">
              <a:extLst>
                <a:ext uri="{FF2B5EF4-FFF2-40B4-BE49-F238E27FC236}">
                  <a16:creationId xmlns:a16="http://schemas.microsoft.com/office/drawing/2014/main" id="{DA6A679E-6A41-5B46-92EC-2440744E9745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126">
              <a:extLst>
                <a:ext uri="{FF2B5EF4-FFF2-40B4-BE49-F238E27FC236}">
                  <a16:creationId xmlns:a16="http://schemas.microsoft.com/office/drawing/2014/main" id="{A67D1B48-8BE4-7644-9C0D-EA7A0BC194A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ight Triangle 127">
              <a:extLst>
                <a:ext uri="{FF2B5EF4-FFF2-40B4-BE49-F238E27FC236}">
                  <a16:creationId xmlns:a16="http://schemas.microsoft.com/office/drawing/2014/main" id="{CF15FD91-52AC-5743-B177-59D800FCD82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Freeform 128">
              <a:extLst>
                <a:ext uri="{FF2B5EF4-FFF2-40B4-BE49-F238E27FC236}">
                  <a16:creationId xmlns:a16="http://schemas.microsoft.com/office/drawing/2014/main" id="{AD03F4E6-58EB-D54F-9B9E-A0ADF8855A53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129">
              <a:extLst>
                <a:ext uri="{FF2B5EF4-FFF2-40B4-BE49-F238E27FC236}">
                  <a16:creationId xmlns:a16="http://schemas.microsoft.com/office/drawing/2014/main" id="{DA91E63B-0457-FA45-8279-7A9000241CFF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137">
              <a:extLst>
                <a:ext uri="{FF2B5EF4-FFF2-40B4-BE49-F238E27FC236}">
                  <a16:creationId xmlns:a16="http://schemas.microsoft.com/office/drawing/2014/main" id="{EF25252E-C67D-0F40-BF59-E0D98EF65FB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139">
              <a:extLst>
                <a:ext uri="{FF2B5EF4-FFF2-40B4-BE49-F238E27FC236}">
                  <a16:creationId xmlns:a16="http://schemas.microsoft.com/office/drawing/2014/main" id="{BC91747E-D802-C346-AB0F-2CF09FDF29C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140">
              <a:extLst>
                <a:ext uri="{FF2B5EF4-FFF2-40B4-BE49-F238E27FC236}">
                  <a16:creationId xmlns:a16="http://schemas.microsoft.com/office/drawing/2014/main" id="{37729D8C-775F-794E-8BAD-D90FF8D5952D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141">
              <a:extLst>
                <a:ext uri="{FF2B5EF4-FFF2-40B4-BE49-F238E27FC236}">
                  <a16:creationId xmlns:a16="http://schemas.microsoft.com/office/drawing/2014/main" id="{25E20DE3-8302-D941-9853-C8D36165843D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142">
              <a:extLst>
                <a:ext uri="{FF2B5EF4-FFF2-40B4-BE49-F238E27FC236}">
                  <a16:creationId xmlns:a16="http://schemas.microsoft.com/office/drawing/2014/main" id="{0D14514C-6F77-2142-935E-2B5C092412E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143">
              <a:extLst>
                <a:ext uri="{FF2B5EF4-FFF2-40B4-BE49-F238E27FC236}">
                  <a16:creationId xmlns:a16="http://schemas.microsoft.com/office/drawing/2014/main" id="{669D18F5-B531-C042-9B23-14DC23C5A19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144">
              <a:extLst>
                <a:ext uri="{FF2B5EF4-FFF2-40B4-BE49-F238E27FC236}">
                  <a16:creationId xmlns:a16="http://schemas.microsoft.com/office/drawing/2014/main" id="{EA69ACE2-108B-944C-8014-22F754340598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146">
              <a:extLst>
                <a:ext uri="{FF2B5EF4-FFF2-40B4-BE49-F238E27FC236}">
                  <a16:creationId xmlns:a16="http://schemas.microsoft.com/office/drawing/2014/main" id="{19C3ADA0-56E6-8E49-BBE5-194B6401369E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147">
              <a:extLst>
                <a:ext uri="{FF2B5EF4-FFF2-40B4-BE49-F238E27FC236}">
                  <a16:creationId xmlns:a16="http://schemas.microsoft.com/office/drawing/2014/main" id="{CBD929F4-D67E-394E-AC11-4127D640DB0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148">
              <a:extLst>
                <a:ext uri="{FF2B5EF4-FFF2-40B4-BE49-F238E27FC236}">
                  <a16:creationId xmlns:a16="http://schemas.microsoft.com/office/drawing/2014/main" id="{745218E7-14E8-564E-B47F-99EE154F7929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149">
              <a:extLst>
                <a:ext uri="{FF2B5EF4-FFF2-40B4-BE49-F238E27FC236}">
                  <a16:creationId xmlns:a16="http://schemas.microsoft.com/office/drawing/2014/main" id="{184695B1-F788-484B-9B7A-B1F0D3D2A7FF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150">
              <a:extLst>
                <a:ext uri="{FF2B5EF4-FFF2-40B4-BE49-F238E27FC236}">
                  <a16:creationId xmlns:a16="http://schemas.microsoft.com/office/drawing/2014/main" id="{B8F0D046-9C76-BF46-8D73-78C30535C8D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151">
              <a:extLst>
                <a:ext uri="{FF2B5EF4-FFF2-40B4-BE49-F238E27FC236}">
                  <a16:creationId xmlns:a16="http://schemas.microsoft.com/office/drawing/2014/main" id="{95AE4E37-F9C2-5743-B633-41CF2214F357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152">
              <a:extLst>
                <a:ext uri="{FF2B5EF4-FFF2-40B4-BE49-F238E27FC236}">
                  <a16:creationId xmlns:a16="http://schemas.microsoft.com/office/drawing/2014/main" id="{A15AC628-5C9C-1A42-809A-DD90350BFFA1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153">
              <a:extLst>
                <a:ext uri="{FF2B5EF4-FFF2-40B4-BE49-F238E27FC236}">
                  <a16:creationId xmlns:a16="http://schemas.microsoft.com/office/drawing/2014/main" id="{3B76C4E7-E0EB-F644-A5FB-ABF8EA6EFA9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154">
              <a:extLst>
                <a:ext uri="{FF2B5EF4-FFF2-40B4-BE49-F238E27FC236}">
                  <a16:creationId xmlns:a16="http://schemas.microsoft.com/office/drawing/2014/main" id="{D534ECC6-8DBF-F144-A112-32BA83B31B35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155">
              <a:extLst>
                <a:ext uri="{FF2B5EF4-FFF2-40B4-BE49-F238E27FC236}">
                  <a16:creationId xmlns:a16="http://schemas.microsoft.com/office/drawing/2014/main" id="{4DD02429-A839-C54B-A4B6-A7250359EA2E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156">
              <a:extLst>
                <a:ext uri="{FF2B5EF4-FFF2-40B4-BE49-F238E27FC236}">
                  <a16:creationId xmlns:a16="http://schemas.microsoft.com/office/drawing/2014/main" id="{7FCAA8BD-C639-D246-9289-E3F4A32302E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157">
              <a:extLst>
                <a:ext uri="{FF2B5EF4-FFF2-40B4-BE49-F238E27FC236}">
                  <a16:creationId xmlns:a16="http://schemas.microsoft.com/office/drawing/2014/main" id="{E53D617F-F25A-2D43-B842-85097D62CBEC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158">
              <a:extLst>
                <a:ext uri="{FF2B5EF4-FFF2-40B4-BE49-F238E27FC236}">
                  <a16:creationId xmlns:a16="http://schemas.microsoft.com/office/drawing/2014/main" id="{AD8C8A32-8B2E-064D-85CD-A298F2CFF2D6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159">
              <a:extLst>
                <a:ext uri="{FF2B5EF4-FFF2-40B4-BE49-F238E27FC236}">
                  <a16:creationId xmlns:a16="http://schemas.microsoft.com/office/drawing/2014/main" id="{B68D584F-150B-F946-94B7-2413EFB844A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160">
              <a:extLst>
                <a:ext uri="{FF2B5EF4-FFF2-40B4-BE49-F238E27FC236}">
                  <a16:creationId xmlns:a16="http://schemas.microsoft.com/office/drawing/2014/main" id="{E8B0DA5A-0BDD-5D4B-A760-2163A91ED9EA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161">
              <a:extLst>
                <a:ext uri="{FF2B5EF4-FFF2-40B4-BE49-F238E27FC236}">
                  <a16:creationId xmlns:a16="http://schemas.microsoft.com/office/drawing/2014/main" id="{4CABFF90-B6E0-5547-8BD2-4FF5B77CD20C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162">
              <a:extLst>
                <a:ext uri="{FF2B5EF4-FFF2-40B4-BE49-F238E27FC236}">
                  <a16:creationId xmlns:a16="http://schemas.microsoft.com/office/drawing/2014/main" id="{A2600B49-CDFF-B64D-A878-A848361EA4E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163">
              <a:extLst>
                <a:ext uri="{FF2B5EF4-FFF2-40B4-BE49-F238E27FC236}">
                  <a16:creationId xmlns:a16="http://schemas.microsoft.com/office/drawing/2014/main" id="{668F7ACA-9CD1-114B-A134-EE9AF47FA87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164">
              <a:extLst>
                <a:ext uri="{FF2B5EF4-FFF2-40B4-BE49-F238E27FC236}">
                  <a16:creationId xmlns:a16="http://schemas.microsoft.com/office/drawing/2014/main" id="{596FB0E6-26D3-E245-BCB0-385AEC69647D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165">
              <a:extLst>
                <a:ext uri="{FF2B5EF4-FFF2-40B4-BE49-F238E27FC236}">
                  <a16:creationId xmlns:a16="http://schemas.microsoft.com/office/drawing/2014/main" id="{4148EBE6-5662-0046-A631-A7758D59E590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166">
              <a:extLst>
                <a:ext uri="{FF2B5EF4-FFF2-40B4-BE49-F238E27FC236}">
                  <a16:creationId xmlns:a16="http://schemas.microsoft.com/office/drawing/2014/main" id="{7A5A6F36-C3CB-094D-A7B7-16E8E569645C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167">
              <a:extLst>
                <a:ext uri="{FF2B5EF4-FFF2-40B4-BE49-F238E27FC236}">
                  <a16:creationId xmlns:a16="http://schemas.microsoft.com/office/drawing/2014/main" id="{62580BB1-CDEF-4648-877E-43EAD2FEF04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168">
              <a:extLst>
                <a:ext uri="{FF2B5EF4-FFF2-40B4-BE49-F238E27FC236}">
                  <a16:creationId xmlns:a16="http://schemas.microsoft.com/office/drawing/2014/main" id="{8571038F-5F7D-384E-B6B5-1C56C64B2FC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169">
              <a:extLst>
                <a:ext uri="{FF2B5EF4-FFF2-40B4-BE49-F238E27FC236}">
                  <a16:creationId xmlns:a16="http://schemas.microsoft.com/office/drawing/2014/main" id="{609FAE26-3387-314A-91F2-4DC4165E3549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170">
              <a:extLst>
                <a:ext uri="{FF2B5EF4-FFF2-40B4-BE49-F238E27FC236}">
                  <a16:creationId xmlns:a16="http://schemas.microsoft.com/office/drawing/2014/main" id="{4BA246A2-1E8B-AA4F-BADF-9D860457DB5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2" name="Group 171">
            <a:extLst>
              <a:ext uri="{FF2B5EF4-FFF2-40B4-BE49-F238E27FC236}">
                <a16:creationId xmlns:a16="http://schemas.microsoft.com/office/drawing/2014/main" id="{C4F2B1D5-F0FC-7649-8762-F428585F53C9}"/>
              </a:ext>
            </a:extLst>
          </p:cNvPr>
          <p:cNvGrpSpPr/>
          <p:nvPr/>
        </p:nvGrpSpPr>
        <p:grpSpPr>
          <a:xfrm rot="20392131">
            <a:off x="3330909" y="4079153"/>
            <a:ext cx="674631" cy="93053"/>
            <a:chOff x="2850515" y="2977176"/>
            <a:chExt cx="2730765" cy="451824"/>
          </a:xfrm>
        </p:grpSpPr>
        <p:sp>
          <p:nvSpPr>
            <p:cNvPr id="73" name="Rectangle 172">
              <a:extLst>
                <a:ext uri="{FF2B5EF4-FFF2-40B4-BE49-F238E27FC236}">
                  <a16:creationId xmlns:a16="http://schemas.microsoft.com/office/drawing/2014/main" id="{87208359-53E2-5640-99C9-1B855ECF7F2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Rectangle 173">
              <a:extLst>
                <a:ext uri="{FF2B5EF4-FFF2-40B4-BE49-F238E27FC236}">
                  <a16:creationId xmlns:a16="http://schemas.microsoft.com/office/drawing/2014/main" id="{D21797BA-7864-AE41-AFEC-C744DF7CC8DD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174">
              <a:extLst>
                <a:ext uri="{FF2B5EF4-FFF2-40B4-BE49-F238E27FC236}">
                  <a16:creationId xmlns:a16="http://schemas.microsoft.com/office/drawing/2014/main" id="{BE0E5DFD-E637-1F42-9AB7-27BC258C93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175">
              <a:extLst>
                <a:ext uri="{FF2B5EF4-FFF2-40B4-BE49-F238E27FC236}">
                  <a16:creationId xmlns:a16="http://schemas.microsoft.com/office/drawing/2014/main" id="{04E6F4D5-41E5-4A49-971E-390393B8D1B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176">
              <a:extLst>
                <a:ext uri="{FF2B5EF4-FFF2-40B4-BE49-F238E27FC236}">
                  <a16:creationId xmlns:a16="http://schemas.microsoft.com/office/drawing/2014/main" id="{F49CCBED-3CB0-694A-8F6B-9DD6C4B9AB82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Right Triangle 177">
              <a:extLst>
                <a:ext uri="{FF2B5EF4-FFF2-40B4-BE49-F238E27FC236}">
                  <a16:creationId xmlns:a16="http://schemas.microsoft.com/office/drawing/2014/main" id="{7BF6B2F7-D01E-1841-BB43-A7C219881D7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Freeform 178">
              <a:extLst>
                <a:ext uri="{FF2B5EF4-FFF2-40B4-BE49-F238E27FC236}">
                  <a16:creationId xmlns:a16="http://schemas.microsoft.com/office/drawing/2014/main" id="{D5F107FB-6449-C44B-B8DA-2267B171FD5C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179">
              <a:extLst>
                <a:ext uri="{FF2B5EF4-FFF2-40B4-BE49-F238E27FC236}">
                  <a16:creationId xmlns:a16="http://schemas.microsoft.com/office/drawing/2014/main" id="{0977B058-23BD-0442-B93E-CBD2A0E86DB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180">
              <a:extLst>
                <a:ext uri="{FF2B5EF4-FFF2-40B4-BE49-F238E27FC236}">
                  <a16:creationId xmlns:a16="http://schemas.microsoft.com/office/drawing/2014/main" id="{69F73108-4796-9F4E-ABA2-3BBBCEB4D1C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181">
              <a:extLst>
                <a:ext uri="{FF2B5EF4-FFF2-40B4-BE49-F238E27FC236}">
                  <a16:creationId xmlns:a16="http://schemas.microsoft.com/office/drawing/2014/main" id="{65A0CBD1-7040-5245-AA10-7F139403A4F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182">
              <a:extLst>
                <a:ext uri="{FF2B5EF4-FFF2-40B4-BE49-F238E27FC236}">
                  <a16:creationId xmlns:a16="http://schemas.microsoft.com/office/drawing/2014/main" id="{F55398AA-B3B5-3645-A76F-59A601A41DA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183">
              <a:extLst>
                <a:ext uri="{FF2B5EF4-FFF2-40B4-BE49-F238E27FC236}">
                  <a16:creationId xmlns:a16="http://schemas.microsoft.com/office/drawing/2014/main" id="{326A8DCE-2BB4-2C46-AB33-9FDCD04F2E5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184">
              <a:extLst>
                <a:ext uri="{FF2B5EF4-FFF2-40B4-BE49-F238E27FC236}">
                  <a16:creationId xmlns:a16="http://schemas.microsoft.com/office/drawing/2014/main" id="{E23F6164-3F53-914B-8A43-C6C50B450A32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185">
              <a:extLst>
                <a:ext uri="{FF2B5EF4-FFF2-40B4-BE49-F238E27FC236}">
                  <a16:creationId xmlns:a16="http://schemas.microsoft.com/office/drawing/2014/main" id="{3710439D-34C8-794F-A6E9-7A60B171BE95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186">
              <a:extLst>
                <a:ext uri="{FF2B5EF4-FFF2-40B4-BE49-F238E27FC236}">
                  <a16:creationId xmlns:a16="http://schemas.microsoft.com/office/drawing/2014/main" id="{36320AD7-5299-DA43-AAA5-06F9FD2480D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187">
              <a:extLst>
                <a:ext uri="{FF2B5EF4-FFF2-40B4-BE49-F238E27FC236}">
                  <a16:creationId xmlns:a16="http://schemas.microsoft.com/office/drawing/2014/main" id="{9910328E-C33A-3644-8C85-AE78756F8D51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188">
              <a:extLst>
                <a:ext uri="{FF2B5EF4-FFF2-40B4-BE49-F238E27FC236}">
                  <a16:creationId xmlns:a16="http://schemas.microsoft.com/office/drawing/2014/main" id="{F3B67641-A11E-A646-90B4-BA6F038B343D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189">
              <a:extLst>
                <a:ext uri="{FF2B5EF4-FFF2-40B4-BE49-F238E27FC236}">
                  <a16:creationId xmlns:a16="http://schemas.microsoft.com/office/drawing/2014/main" id="{A9DCF2EB-2DC7-D44D-AC7F-CF7FF8AB901E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190">
              <a:extLst>
                <a:ext uri="{FF2B5EF4-FFF2-40B4-BE49-F238E27FC236}">
                  <a16:creationId xmlns:a16="http://schemas.microsoft.com/office/drawing/2014/main" id="{35B182B4-190C-C343-AD24-7D342102B7E9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191">
              <a:extLst>
                <a:ext uri="{FF2B5EF4-FFF2-40B4-BE49-F238E27FC236}">
                  <a16:creationId xmlns:a16="http://schemas.microsoft.com/office/drawing/2014/main" id="{F66CAFC2-4888-8E4B-92FB-A0178663BCCC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192">
              <a:extLst>
                <a:ext uri="{FF2B5EF4-FFF2-40B4-BE49-F238E27FC236}">
                  <a16:creationId xmlns:a16="http://schemas.microsoft.com/office/drawing/2014/main" id="{A5320C25-5FFC-D340-BAB0-4EA2CA70E925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193">
              <a:extLst>
                <a:ext uri="{FF2B5EF4-FFF2-40B4-BE49-F238E27FC236}">
                  <a16:creationId xmlns:a16="http://schemas.microsoft.com/office/drawing/2014/main" id="{1A1992B0-DD26-F64A-84B4-B8561CDA5E63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194">
              <a:extLst>
                <a:ext uri="{FF2B5EF4-FFF2-40B4-BE49-F238E27FC236}">
                  <a16:creationId xmlns:a16="http://schemas.microsoft.com/office/drawing/2014/main" id="{8F77D994-D004-0C4B-BDD9-2DBB9210AAF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195">
              <a:extLst>
                <a:ext uri="{FF2B5EF4-FFF2-40B4-BE49-F238E27FC236}">
                  <a16:creationId xmlns:a16="http://schemas.microsoft.com/office/drawing/2014/main" id="{7F125CD3-4B78-7A4C-9387-778C2E7F918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196">
              <a:extLst>
                <a:ext uri="{FF2B5EF4-FFF2-40B4-BE49-F238E27FC236}">
                  <a16:creationId xmlns:a16="http://schemas.microsoft.com/office/drawing/2014/main" id="{CB2381A7-1C13-0B49-B2BC-4B828C327341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197">
              <a:extLst>
                <a:ext uri="{FF2B5EF4-FFF2-40B4-BE49-F238E27FC236}">
                  <a16:creationId xmlns:a16="http://schemas.microsoft.com/office/drawing/2014/main" id="{2BA30CF9-76EA-174D-A7B6-280D79FE2708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198">
              <a:extLst>
                <a:ext uri="{FF2B5EF4-FFF2-40B4-BE49-F238E27FC236}">
                  <a16:creationId xmlns:a16="http://schemas.microsoft.com/office/drawing/2014/main" id="{FBC4C4F8-9467-DA44-85E5-CBB1DDF8277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199">
              <a:extLst>
                <a:ext uri="{FF2B5EF4-FFF2-40B4-BE49-F238E27FC236}">
                  <a16:creationId xmlns:a16="http://schemas.microsoft.com/office/drawing/2014/main" id="{D32DCCA2-07BF-EA4D-92EE-10A337F94DE4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200">
              <a:extLst>
                <a:ext uri="{FF2B5EF4-FFF2-40B4-BE49-F238E27FC236}">
                  <a16:creationId xmlns:a16="http://schemas.microsoft.com/office/drawing/2014/main" id="{883F118C-DB85-724C-9813-C160F923B082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201">
              <a:extLst>
                <a:ext uri="{FF2B5EF4-FFF2-40B4-BE49-F238E27FC236}">
                  <a16:creationId xmlns:a16="http://schemas.microsoft.com/office/drawing/2014/main" id="{5D5E8C2C-6D60-D54A-B505-B8EB1C92B97C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202">
              <a:extLst>
                <a:ext uri="{FF2B5EF4-FFF2-40B4-BE49-F238E27FC236}">
                  <a16:creationId xmlns:a16="http://schemas.microsoft.com/office/drawing/2014/main" id="{876A76E9-4479-1B47-94BF-E699476498B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203">
              <a:extLst>
                <a:ext uri="{FF2B5EF4-FFF2-40B4-BE49-F238E27FC236}">
                  <a16:creationId xmlns:a16="http://schemas.microsoft.com/office/drawing/2014/main" id="{A2639E3B-3204-484B-9856-04F414A9F59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204">
              <a:extLst>
                <a:ext uri="{FF2B5EF4-FFF2-40B4-BE49-F238E27FC236}">
                  <a16:creationId xmlns:a16="http://schemas.microsoft.com/office/drawing/2014/main" id="{3EA8F5A7-DBE9-A24A-B6FD-F33148B42FF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205">
              <a:extLst>
                <a:ext uri="{FF2B5EF4-FFF2-40B4-BE49-F238E27FC236}">
                  <a16:creationId xmlns:a16="http://schemas.microsoft.com/office/drawing/2014/main" id="{3B5C5D5B-B4A2-BD4F-8264-2D9EF378628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206">
              <a:extLst>
                <a:ext uri="{FF2B5EF4-FFF2-40B4-BE49-F238E27FC236}">
                  <a16:creationId xmlns:a16="http://schemas.microsoft.com/office/drawing/2014/main" id="{BDFFF715-0B05-2146-8968-F3D7C095EB0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207">
              <a:extLst>
                <a:ext uri="{FF2B5EF4-FFF2-40B4-BE49-F238E27FC236}">
                  <a16:creationId xmlns:a16="http://schemas.microsoft.com/office/drawing/2014/main" id="{CD0E35C5-E16B-D341-8756-F6F7741F795F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208">
              <a:extLst>
                <a:ext uri="{FF2B5EF4-FFF2-40B4-BE49-F238E27FC236}">
                  <a16:creationId xmlns:a16="http://schemas.microsoft.com/office/drawing/2014/main" id="{EBA13523-E152-5045-B84F-30A8F864BD16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209">
              <a:extLst>
                <a:ext uri="{FF2B5EF4-FFF2-40B4-BE49-F238E27FC236}">
                  <a16:creationId xmlns:a16="http://schemas.microsoft.com/office/drawing/2014/main" id="{158D7923-B28B-6B46-BAA0-3ADB295CD026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210">
              <a:extLst>
                <a:ext uri="{FF2B5EF4-FFF2-40B4-BE49-F238E27FC236}">
                  <a16:creationId xmlns:a16="http://schemas.microsoft.com/office/drawing/2014/main" id="{5C20C90F-8CCC-DC4A-B457-910DB065B7D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211">
              <a:extLst>
                <a:ext uri="{FF2B5EF4-FFF2-40B4-BE49-F238E27FC236}">
                  <a16:creationId xmlns:a16="http://schemas.microsoft.com/office/drawing/2014/main" id="{C95EEF20-7891-3A46-A60C-93344B645201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3" name="Group 212">
            <a:extLst>
              <a:ext uri="{FF2B5EF4-FFF2-40B4-BE49-F238E27FC236}">
                <a16:creationId xmlns:a16="http://schemas.microsoft.com/office/drawing/2014/main" id="{24600A2B-EFBD-3D43-A7FF-A3D335386674}"/>
              </a:ext>
            </a:extLst>
          </p:cNvPr>
          <p:cNvGrpSpPr/>
          <p:nvPr/>
        </p:nvGrpSpPr>
        <p:grpSpPr>
          <a:xfrm rot="20392131">
            <a:off x="3328700" y="4222652"/>
            <a:ext cx="674631" cy="93053"/>
            <a:chOff x="2850515" y="2977176"/>
            <a:chExt cx="2730765" cy="451824"/>
          </a:xfrm>
        </p:grpSpPr>
        <p:sp>
          <p:nvSpPr>
            <p:cNvPr id="114" name="Rectangle 213">
              <a:extLst>
                <a:ext uri="{FF2B5EF4-FFF2-40B4-BE49-F238E27FC236}">
                  <a16:creationId xmlns:a16="http://schemas.microsoft.com/office/drawing/2014/main" id="{6E03E725-7A08-BA49-9728-CFBC1CEBC79D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Rectangle 214">
              <a:extLst>
                <a:ext uri="{FF2B5EF4-FFF2-40B4-BE49-F238E27FC236}">
                  <a16:creationId xmlns:a16="http://schemas.microsoft.com/office/drawing/2014/main" id="{5C86823F-8FD0-2244-B313-F88D8C081BB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215">
              <a:extLst>
                <a:ext uri="{FF2B5EF4-FFF2-40B4-BE49-F238E27FC236}">
                  <a16:creationId xmlns:a16="http://schemas.microsoft.com/office/drawing/2014/main" id="{C6F60386-A310-CC41-B0AB-D03463AC5A7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216">
              <a:extLst>
                <a:ext uri="{FF2B5EF4-FFF2-40B4-BE49-F238E27FC236}">
                  <a16:creationId xmlns:a16="http://schemas.microsoft.com/office/drawing/2014/main" id="{27C64F0B-3671-F749-AE3E-04EEAAD4055D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217">
              <a:extLst>
                <a:ext uri="{FF2B5EF4-FFF2-40B4-BE49-F238E27FC236}">
                  <a16:creationId xmlns:a16="http://schemas.microsoft.com/office/drawing/2014/main" id="{0808C8BE-5BD1-A049-AC34-A7550609D48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Right Triangle 218">
              <a:extLst>
                <a:ext uri="{FF2B5EF4-FFF2-40B4-BE49-F238E27FC236}">
                  <a16:creationId xmlns:a16="http://schemas.microsoft.com/office/drawing/2014/main" id="{FD2D04F4-2AC7-6346-A853-3D33C886F8A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Freeform 219">
              <a:extLst>
                <a:ext uri="{FF2B5EF4-FFF2-40B4-BE49-F238E27FC236}">
                  <a16:creationId xmlns:a16="http://schemas.microsoft.com/office/drawing/2014/main" id="{5596D59F-F85D-0C4E-A506-AE72ADD79526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220">
              <a:extLst>
                <a:ext uri="{FF2B5EF4-FFF2-40B4-BE49-F238E27FC236}">
                  <a16:creationId xmlns:a16="http://schemas.microsoft.com/office/drawing/2014/main" id="{70843B1B-4A98-F548-981C-64276A42A8D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221">
              <a:extLst>
                <a:ext uri="{FF2B5EF4-FFF2-40B4-BE49-F238E27FC236}">
                  <a16:creationId xmlns:a16="http://schemas.microsoft.com/office/drawing/2014/main" id="{A9FBD30B-99CD-CE43-BE6E-157F39BA57DF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222">
              <a:extLst>
                <a:ext uri="{FF2B5EF4-FFF2-40B4-BE49-F238E27FC236}">
                  <a16:creationId xmlns:a16="http://schemas.microsoft.com/office/drawing/2014/main" id="{A5F83EE5-F99C-7742-81D1-2E3823D036D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223">
              <a:extLst>
                <a:ext uri="{FF2B5EF4-FFF2-40B4-BE49-F238E27FC236}">
                  <a16:creationId xmlns:a16="http://schemas.microsoft.com/office/drawing/2014/main" id="{14F57629-5F66-C54D-B806-7DCB517A936C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224">
              <a:extLst>
                <a:ext uri="{FF2B5EF4-FFF2-40B4-BE49-F238E27FC236}">
                  <a16:creationId xmlns:a16="http://schemas.microsoft.com/office/drawing/2014/main" id="{326AC22D-0E11-6A46-A93D-DB9522FE5D6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225">
              <a:extLst>
                <a:ext uri="{FF2B5EF4-FFF2-40B4-BE49-F238E27FC236}">
                  <a16:creationId xmlns:a16="http://schemas.microsoft.com/office/drawing/2014/main" id="{19072456-C114-344C-8B52-1B9A4C4BEAC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226">
              <a:extLst>
                <a:ext uri="{FF2B5EF4-FFF2-40B4-BE49-F238E27FC236}">
                  <a16:creationId xmlns:a16="http://schemas.microsoft.com/office/drawing/2014/main" id="{5DEF4A17-F4A3-B54C-9F1F-0989F3739B2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227">
              <a:extLst>
                <a:ext uri="{FF2B5EF4-FFF2-40B4-BE49-F238E27FC236}">
                  <a16:creationId xmlns:a16="http://schemas.microsoft.com/office/drawing/2014/main" id="{6FEAD442-005E-F34B-87C1-10DB55C58EC3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228">
              <a:extLst>
                <a:ext uri="{FF2B5EF4-FFF2-40B4-BE49-F238E27FC236}">
                  <a16:creationId xmlns:a16="http://schemas.microsoft.com/office/drawing/2014/main" id="{0B525555-10BF-F94D-9C82-86F991AA7298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229">
              <a:extLst>
                <a:ext uri="{FF2B5EF4-FFF2-40B4-BE49-F238E27FC236}">
                  <a16:creationId xmlns:a16="http://schemas.microsoft.com/office/drawing/2014/main" id="{9FBA6042-E526-0A47-9B0C-CC43892DD1C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230">
              <a:extLst>
                <a:ext uri="{FF2B5EF4-FFF2-40B4-BE49-F238E27FC236}">
                  <a16:creationId xmlns:a16="http://schemas.microsoft.com/office/drawing/2014/main" id="{887B8EB1-AC16-F742-B559-109195437991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231">
              <a:extLst>
                <a:ext uri="{FF2B5EF4-FFF2-40B4-BE49-F238E27FC236}">
                  <a16:creationId xmlns:a16="http://schemas.microsoft.com/office/drawing/2014/main" id="{58E78F7F-66A5-694D-8193-7574C1AF25B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232">
              <a:extLst>
                <a:ext uri="{FF2B5EF4-FFF2-40B4-BE49-F238E27FC236}">
                  <a16:creationId xmlns:a16="http://schemas.microsoft.com/office/drawing/2014/main" id="{1E702116-9DDF-324C-8920-732109353A6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233">
              <a:extLst>
                <a:ext uri="{FF2B5EF4-FFF2-40B4-BE49-F238E27FC236}">
                  <a16:creationId xmlns:a16="http://schemas.microsoft.com/office/drawing/2014/main" id="{BE5F9C32-D8C2-4D47-A1CE-1F87C95377B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234">
              <a:extLst>
                <a:ext uri="{FF2B5EF4-FFF2-40B4-BE49-F238E27FC236}">
                  <a16:creationId xmlns:a16="http://schemas.microsoft.com/office/drawing/2014/main" id="{B96BF6FB-90CE-7D44-ADB0-9A5F68E2866D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235">
              <a:extLst>
                <a:ext uri="{FF2B5EF4-FFF2-40B4-BE49-F238E27FC236}">
                  <a16:creationId xmlns:a16="http://schemas.microsoft.com/office/drawing/2014/main" id="{EAFB630F-8EF0-4F41-A990-C12EC37EBE8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236">
              <a:extLst>
                <a:ext uri="{FF2B5EF4-FFF2-40B4-BE49-F238E27FC236}">
                  <a16:creationId xmlns:a16="http://schemas.microsoft.com/office/drawing/2014/main" id="{FF4B2FD7-14E5-5148-B0AC-18F4B2415BD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237">
              <a:extLst>
                <a:ext uri="{FF2B5EF4-FFF2-40B4-BE49-F238E27FC236}">
                  <a16:creationId xmlns:a16="http://schemas.microsoft.com/office/drawing/2014/main" id="{62516E47-CCBE-1B44-9C05-AECF797A503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238">
              <a:extLst>
                <a:ext uri="{FF2B5EF4-FFF2-40B4-BE49-F238E27FC236}">
                  <a16:creationId xmlns:a16="http://schemas.microsoft.com/office/drawing/2014/main" id="{A9AFE952-BA28-084A-9CC5-DF90354D601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239">
              <a:extLst>
                <a:ext uri="{FF2B5EF4-FFF2-40B4-BE49-F238E27FC236}">
                  <a16:creationId xmlns:a16="http://schemas.microsoft.com/office/drawing/2014/main" id="{471205D5-8A31-EF41-AABA-F224E55AD14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240">
              <a:extLst>
                <a:ext uri="{FF2B5EF4-FFF2-40B4-BE49-F238E27FC236}">
                  <a16:creationId xmlns:a16="http://schemas.microsoft.com/office/drawing/2014/main" id="{88C6AA48-3C3C-6D47-94C2-202021BE860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241">
              <a:extLst>
                <a:ext uri="{FF2B5EF4-FFF2-40B4-BE49-F238E27FC236}">
                  <a16:creationId xmlns:a16="http://schemas.microsoft.com/office/drawing/2014/main" id="{F17C83DA-DB20-6D43-A6FA-528232B623F9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242">
              <a:extLst>
                <a:ext uri="{FF2B5EF4-FFF2-40B4-BE49-F238E27FC236}">
                  <a16:creationId xmlns:a16="http://schemas.microsoft.com/office/drawing/2014/main" id="{5888B744-7F31-6942-B516-F76BAC6E14E5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243">
              <a:extLst>
                <a:ext uri="{FF2B5EF4-FFF2-40B4-BE49-F238E27FC236}">
                  <a16:creationId xmlns:a16="http://schemas.microsoft.com/office/drawing/2014/main" id="{C9C50184-4B64-5045-8195-D5BA0EB0865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244">
              <a:extLst>
                <a:ext uri="{FF2B5EF4-FFF2-40B4-BE49-F238E27FC236}">
                  <a16:creationId xmlns:a16="http://schemas.microsoft.com/office/drawing/2014/main" id="{049A7D0B-C814-D54F-A425-D9745794C87C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245">
              <a:extLst>
                <a:ext uri="{FF2B5EF4-FFF2-40B4-BE49-F238E27FC236}">
                  <a16:creationId xmlns:a16="http://schemas.microsoft.com/office/drawing/2014/main" id="{7525BA41-2ABA-414E-A209-DB5F4D5776BF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246">
              <a:extLst>
                <a:ext uri="{FF2B5EF4-FFF2-40B4-BE49-F238E27FC236}">
                  <a16:creationId xmlns:a16="http://schemas.microsoft.com/office/drawing/2014/main" id="{0F8B9D9D-8A7A-1B43-8D60-4EFF8B818CDC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247">
              <a:extLst>
                <a:ext uri="{FF2B5EF4-FFF2-40B4-BE49-F238E27FC236}">
                  <a16:creationId xmlns:a16="http://schemas.microsoft.com/office/drawing/2014/main" id="{B496CDD2-FDBA-2743-A1DC-B5B4C8C3BBC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248">
              <a:extLst>
                <a:ext uri="{FF2B5EF4-FFF2-40B4-BE49-F238E27FC236}">
                  <a16:creationId xmlns:a16="http://schemas.microsoft.com/office/drawing/2014/main" id="{03E11F03-0507-3F4D-A8D8-25C6236AF98E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249">
              <a:extLst>
                <a:ext uri="{FF2B5EF4-FFF2-40B4-BE49-F238E27FC236}">
                  <a16:creationId xmlns:a16="http://schemas.microsoft.com/office/drawing/2014/main" id="{EBD42084-4BFA-7448-AE7B-E72F032461BC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250">
              <a:extLst>
                <a:ext uri="{FF2B5EF4-FFF2-40B4-BE49-F238E27FC236}">
                  <a16:creationId xmlns:a16="http://schemas.microsoft.com/office/drawing/2014/main" id="{187E3CB2-77FC-9C41-BAD2-6388D94DEC4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251">
              <a:extLst>
                <a:ext uri="{FF2B5EF4-FFF2-40B4-BE49-F238E27FC236}">
                  <a16:creationId xmlns:a16="http://schemas.microsoft.com/office/drawing/2014/main" id="{E3C49A06-EC5D-2844-AA53-9CE0CECE8F73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252">
              <a:extLst>
                <a:ext uri="{FF2B5EF4-FFF2-40B4-BE49-F238E27FC236}">
                  <a16:creationId xmlns:a16="http://schemas.microsoft.com/office/drawing/2014/main" id="{702103ED-8AD5-A847-AAA4-C6E673BBCE4B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4" name="Group 253">
            <a:extLst>
              <a:ext uri="{FF2B5EF4-FFF2-40B4-BE49-F238E27FC236}">
                <a16:creationId xmlns:a16="http://schemas.microsoft.com/office/drawing/2014/main" id="{FA31F69B-C925-9143-B6A0-F612C33283C4}"/>
              </a:ext>
            </a:extLst>
          </p:cNvPr>
          <p:cNvGrpSpPr/>
          <p:nvPr/>
        </p:nvGrpSpPr>
        <p:grpSpPr>
          <a:xfrm rot="20392131">
            <a:off x="3340296" y="4358287"/>
            <a:ext cx="674631" cy="93053"/>
            <a:chOff x="2850515" y="2977176"/>
            <a:chExt cx="2730765" cy="451824"/>
          </a:xfrm>
        </p:grpSpPr>
        <p:sp>
          <p:nvSpPr>
            <p:cNvPr id="155" name="Rectangle 254">
              <a:extLst>
                <a:ext uri="{FF2B5EF4-FFF2-40B4-BE49-F238E27FC236}">
                  <a16:creationId xmlns:a16="http://schemas.microsoft.com/office/drawing/2014/main" id="{1E65348B-8F6B-684E-B4B5-AE4EBC31CAA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Rectangle 255">
              <a:extLst>
                <a:ext uri="{FF2B5EF4-FFF2-40B4-BE49-F238E27FC236}">
                  <a16:creationId xmlns:a16="http://schemas.microsoft.com/office/drawing/2014/main" id="{A430468C-B3AB-9B40-A083-62190C730F3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256">
              <a:extLst>
                <a:ext uri="{FF2B5EF4-FFF2-40B4-BE49-F238E27FC236}">
                  <a16:creationId xmlns:a16="http://schemas.microsoft.com/office/drawing/2014/main" id="{E363D884-FB5A-6F43-8D25-2884DC8B44D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257">
              <a:extLst>
                <a:ext uri="{FF2B5EF4-FFF2-40B4-BE49-F238E27FC236}">
                  <a16:creationId xmlns:a16="http://schemas.microsoft.com/office/drawing/2014/main" id="{D4EDD6F1-9FF4-F048-BB73-12C88B248121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258">
              <a:extLst>
                <a:ext uri="{FF2B5EF4-FFF2-40B4-BE49-F238E27FC236}">
                  <a16:creationId xmlns:a16="http://schemas.microsoft.com/office/drawing/2014/main" id="{2292038D-7AF2-664C-84B5-F2A4B3F15EA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Right Triangle 259">
              <a:extLst>
                <a:ext uri="{FF2B5EF4-FFF2-40B4-BE49-F238E27FC236}">
                  <a16:creationId xmlns:a16="http://schemas.microsoft.com/office/drawing/2014/main" id="{78636571-C13C-4143-A9A9-C7792F56EC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Freeform 260">
              <a:extLst>
                <a:ext uri="{FF2B5EF4-FFF2-40B4-BE49-F238E27FC236}">
                  <a16:creationId xmlns:a16="http://schemas.microsoft.com/office/drawing/2014/main" id="{63E97103-6FC7-C14D-8554-D04EA8D89C9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261">
              <a:extLst>
                <a:ext uri="{FF2B5EF4-FFF2-40B4-BE49-F238E27FC236}">
                  <a16:creationId xmlns:a16="http://schemas.microsoft.com/office/drawing/2014/main" id="{82BBDEA4-D49B-C54C-989B-48485343CA9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262">
              <a:extLst>
                <a:ext uri="{FF2B5EF4-FFF2-40B4-BE49-F238E27FC236}">
                  <a16:creationId xmlns:a16="http://schemas.microsoft.com/office/drawing/2014/main" id="{E5A972B7-ACB8-D84B-9408-7EBF40624A49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263">
              <a:extLst>
                <a:ext uri="{FF2B5EF4-FFF2-40B4-BE49-F238E27FC236}">
                  <a16:creationId xmlns:a16="http://schemas.microsoft.com/office/drawing/2014/main" id="{28AA4372-BA0E-A246-BE9D-DBAD366B74C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264">
              <a:extLst>
                <a:ext uri="{FF2B5EF4-FFF2-40B4-BE49-F238E27FC236}">
                  <a16:creationId xmlns:a16="http://schemas.microsoft.com/office/drawing/2014/main" id="{77C647FA-A23C-E041-9211-297015CEDF0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265">
              <a:extLst>
                <a:ext uri="{FF2B5EF4-FFF2-40B4-BE49-F238E27FC236}">
                  <a16:creationId xmlns:a16="http://schemas.microsoft.com/office/drawing/2014/main" id="{A6E8D473-6E6F-8241-BA91-810E88CF9FB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266">
              <a:extLst>
                <a:ext uri="{FF2B5EF4-FFF2-40B4-BE49-F238E27FC236}">
                  <a16:creationId xmlns:a16="http://schemas.microsoft.com/office/drawing/2014/main" id="{F8439382-760A-024D-9C9A-5EA9F513E12D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267">
              <a:extLst>
                <a:ext uri="{FF2B5EF4-FFF2-40B4-BE49-F238E27FC236}">
                  <a16:creationId xmlns:a16="http://schemas.microsoft.com/office/drawing/2014/main" id="{D1B56D5C-C97A-EB45-8373-3B38515D32E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268">
              <a:extLst>
                <a:ext uri="{FF2B5EF4-FFF2-40B4-BE49-F238E27FC236}">
                  <a16:creationId xmlns:a16="http://schemas.microsoft.com/office/drawing/2014/main" id="{F3AC9794-7BDF-9C4D-AFFF-68CC4B0250E5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269">
              <a:extLst>
                <a:ext uri="{FF2B5EF4-FFF2-40B4-BE49-F238E27FC236}">
                  <a16:creationId xmlns:a16="http://schemas.microsoft.com/office/drawing/2014/main" id="{359E152C-5846-2746-942B-27654353DDBE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270">
              <a:extLst>
                <a:ext uri="{FF2B5EF4-FFF2-40B4-BE49-F238E27FC236}">
                  <a16:creationId xmlns:a16="http://schemas.microsoft.com/office/drawing/2014/main" id="{C640B380-21B4-574D-8CEE-9F166B022342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271">
              <a:extLst>
                <a:ext uri="{FF2B5EF4-FFF2-40B4-BE49-F238E27FC236}">
                  <a16:creationId xmlns:a16="http://schemas.microsoft.com/office/drawing/2014/main" id="{88DF9070-AB5A-8746-81E2-A39AD461EFD4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272">
              <a:extLst>
                <a:ext uri="{FF2B5EF4-FFF2-40B4-BE49-F238E27FC236}">
                  <a16:creationId xmlns:a16="http://schemas.microsoft.com/office/drawing/2014/main" id="{08715E8F-93ED-7447-B44A-C01C804CDC57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273">
              <a:extLst>
                <a:ext uri="{FF2B5EF4-FFF2-40B4-BE49-F238E27FC236}">
                  <a16:creationId xmlns:a16="http://schemas.microsoft.com/office/drawing/2014/main" id="{AF0F87AC-62D7-5442-8477-AC6F101C1FB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274">
              <a:extLst>
                <a:ext uri="{FF2B5EF4-FFF2-40B4-BE49-F238E27FC236}">
                  <a16:creationId xmlns:a16="http://schemas.microsoft.com/office/drawing/2014/main" id="{7B321F6A-D2FA-EC45-A77B-14F95132C61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275">
              <a:extLst>
                <a:ext uri="{FF2B5EF4-FFF2-40B4-BE49-F238E27FC236}">
                  <a16:creationId xmlns:a16="http://schemas.microsoft.com/office/drawing/2014/main" id="{9E128AF4-F1BA-3C43-9376-7326B45CE524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276">
              <a:extLst>
                <a:ext uri="{FF2B5EF4-FFF2-40B4-BE49-F238E27FC236}">
                  <a16:creationId xmlns:a16="http://schemas.microsoft.com/office/drawing/2014/main" id="{1C864675-A87E-5E4C-A447-59807A699E6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277">
              <a:extLst>
                <a:ext uri="{FF2B5EF4-FFF2-40B4-BE49-F238E27FC236}">
                  <a16:creationId xmlns:a16="http://schemas.microsoft.com/office/drawing/2014/main" id="{17007195-8F6D-9C48-AC6D-3EAC2F0D639D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278">
              <a:extLst>
                <a:ext uri="{FF2B5EF4-FFF2-40B4-BE49-F238E27FC236}">
                  <a16:creationId xmlns:a16="http://schemas.microsoft.com/office/drawing/2014/main" id="{D819B125-2C89-B44D-94AF-929C63D331A4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279">
              <a:extLst>
                <a:ext uri="{FF2B5EF4-FFF2-40B4-BE49-F238E27FC236}">
                  <a16:creationId xmlns:a16="http://schemas.microsoft.com/office/drawing/2014/main" id="{F877A95A-DE25-0441-A11F-62905DE12B7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280">
              <a:extLst>
                <a:ext uri="{FF2B5EF4-FFF2-40B4-BE49-F238E27FC236}">
                  <a16:creationId xmlns:a16="http://schemas.microsoft.com/office/drawing/2014/main" id="{2866EB57-D720-064C-AC6B-10E431E8022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281">
              <a:extLst>
                <a:ext uri="{FF2B5EF4-FFF2-40B4-BE49-F238E27FC236}">
                  <a16:creationId xmlns:a16="http://schemas.microsoft.com/office/drawing/2014/main" id="{3E58D2A3-CB76-0542-B362-C0893C668C87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282">
              <a:extLst>
                <a:ext uri="{FF2B5EF4-FFF2-40B4-BE49-F238E27FC236}">
                  <a16:creationId xmlns:a16="http://schemas.microsoft.com/office/drawing/2014/main" id="{45BB08F3-1AEF-2743-B557-E995B891D10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283">
              <a:extLst>
                <a:ext uri="{FF2B5EF4-FFF2-40B4-BE49-F238E27FC236}">
                  <a16:creationId xmlns:a16="http://schemas.microsoft.com/office/drawing/2014/main" id="{04E322A1-A5D5-AD4F-A25B-40B831764744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284">
              <a:extLst>
                <a:ext uri="{FF2B5EF4-FFF2-40B4-BE49-F238E27FC236}">
                  <a16:creationId xmlns:a16="http://schemas.microsoft.com/office/drawing/2014/main" id="{46392CF5-3551-5F45-B06E-E61A6A90C74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285">
              <a:extLst>
                <a:ext uri="{FF2B5EF4-FFF2-40B4-BE49-F238E27FC236}">
                  <a16:creationId xmlns:a16="http://schemas.microsoft.com/office/drawing/2014/main" id="{5392C456-EA44-EE42-87B3-D95D691241D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286">
              <a:extLst>
                <a:ext uri="{FF2B5EF4-FFF2-40B4-BE49-F238E27FC236}">
                  <a16:creationId xmlns:a16="http://schemas.microsoft.com/office/drawing/2014/main" id="{914FB93F-4AF8-C74A-9721-C1C8E112164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287">
              <a:extLst>
                <a:ext uri="{FF2B5EF4-FFF2-40B4-BE49-F238E27FC236}">
                  <a16:creationId xmlns:a16="http://schemas.microsoft.com/office/drawing/2014/main" id="{83C44E7D-0644-D749-9A97-D39293A8C9E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288">
              <a:extLst>
                <a:ext uri="{FF2B5EF4-FFF2-40B4-BE49-F238E27FC236}">
                  <a16:creationId xmlns:a16="http://schemas.microsoft.com/office/drawing/2014/main" id="{17D35571-86A8-0A47-AA2F-78242FC1E8D1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289">
              <a:extLst>
                <a:ext uri="{FF2B5EF4-FFF2-40B4-BE49-F238E27FC236}">
                  <a16:creationId xmlns:a16="http://schemas.microsoft.com/office/drawing/2014/main" id="{68F8132D-1D1D-1D49-826E-4E3ED0DACD2B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290">
              <a:extLst>
                <a:ext uri="{FF2B5EF4-FFF2-40B4-BE49-F238E27FC236}">
                  <a16:creationId xmlns:a16="http://schemas.microsoft.com/office/drawing/2014/main" id="{64B94BFC-AE73-524D-84A2-2CCC9D8714D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291">
              <a:extLst>
                <a:ext uri="{FF2B5EF4-FFF2-40B4-BE49-F238E27FC236}">
                  <a16:creationId xmlns:a16="http://schemas.microsoft.com/office/drawing/2014/main" id="{ACC0F3D2-06DF-A242-85E0-61B2A06D4DD2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292">
              <a:extLst>
                <a:ext uri="{FF2B5EF4-FFF2-40B4-BE49-F238E27FC236}">
                  <a16:creationId xmlns:a16="http://schemas.microsoft.com/office/drawing/2014/main" id="{F2B49882-F186-0948-810B-F33C29AB410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293">
              <a:extLst>
                <a:ext uri="{FF2B5EF4-FFF2-40B4-BE49-F238E27FC236}">
                  <a16:creationId xmlns:a16="http://schemas.microsoft.com/office/drawing/2014/main" id="{A3926132-8972-3941-B06E-2B043F7EE564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95" name="Group 294">
            <a:extLst>
              <a:ext uri="{FF2B5EF4-FFF2-40B4-BE49-F238E27FC236}">
                <a16:creationId xmlns:a16="http://schemas.microsoft.com/office/drawing/2014/main" id="{999BDDD6-BE4E-5E42-A71C-2311C9327B09}"/>
              </a:ext>
            </a:extLst>
          </p:cNvPr>
          <p:cNvGrpSpPr/>
          <p:nvPr/>
        </p:nvGrpSpPr>
        <p:grpSpPr>
          <a:xfrm rot="20392131">
            <a:off x="3346091" y="4495747"/>
            <a:ext cx="674631" cy="93053"/>
            <a:chOff x="2850515" y="2977176"/>
            <a:chExt cx="2730765" cy="451824"/>
          </a:xfrm>
        </p:grpSpPr>
        <p:sp>
          <p:nvSpPr>
            <p:cNvPr id="196" name="Rectangle 295">
              <a:extLst>
                <a:ext uri="{FF2B5EF4-FFF2-40B4-BE49-F238E27FC236}">
                  <a16:creationId xmlns:a16="http://schemas.microsoft.com/office/drawing/2014/main" id="{6F3738F1-CF1A-4846-BC80-8BB7E5DB8AC0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Rectangle 296">
              <a:extLst>
                <a:ext uri="{FF2B5EF4-FFF2-40B4-BE49-F238E27FC236}">
                  <a16:creationId xmlns:a16="http://schemas.microsoft.com/office/drawing/2014/main" id="{39AC4B87-9705-7946-934A-9996997E993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297">
              <a:extLst>
                <a:ext uri="{FF2B5EF4-FFF2-40B4-BE49-F238E27FC236}">
                  <a16:creationId xmlns:a16="http://schemas.microsoft.com/office/drawing/2014/main" id="{4BC6336F-D6EF-F349-810B-91A1C625E70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298">
              <a:extLst>
                <a:ext uri="{FF2B5EF4-FFF2-40B4-BE49-F238E27FC236}">
                  <a16:creationId xmlns:a16="http://schemas.microsoft.com/office/drawing/2014/main" id="{12810161-9A58-AC48-A4DA-9320E91DA66A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299">
              <a:extLst>
                <a:ext uri="{FF2B5EF4-FFF2-40B4-BE49-F238E27FC236}">
                  <a16:creationId xmlns:a16="http://schemas.microsoft.com/office/drawing/2014/main" id="{CA493A7D-6867-3748-9B69-E967E6A40779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Right Triangle 300">
              <a:extLst>
                <a:ext uri="{FF2B5EF4-FFF2-40B4-BE49-F238E27FC236}">
                  <a16:creationId xmlns:a16="http://schemas.microsoft.com/office/drawing/2014/main" id="{9C5C3777-A299-A047-92B6-526C26FD3D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Freeform 301">
              <a:extLst>
                <a:ext uri="{FF2B5EF4-FFF2-40B4-BE49-F238E27FC236}">
                  <a16:creationId xmlns:a16="http://schemas.microsoft.com/office/drawing/2014/main" id="{33A20D2D-77AB-9346-88B9-60EF7CC409C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302">
              <a:extLst>
                <a:ext uri="{FF2B5EF4-FFF2-40B4-BE49-F238E27FC236}">
                  <a16:creationId xmlns:a16="http://schemas.microsoft.com/office/drawing/2014/main" id="{A197246A-9C73-0A4A-8242-6516CF8D938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303">
              <a:extLst>
                <a:ext uri="{FF2B5EF4-FFF2-40B4-BE49-F238E27FC236}">
                  <a16:creationId xmlns:a16="http://schemas.microsoft.com/office/drawing/2014/main" id="{E3010CDF-8D20-7B48-A188-4B93ACB98D2D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304">
              <a:extLst>
                <a:ext uri="{FF2B5EF4-FFF2-40B4-BE49-F238E27FC236}">
                  <a16:creationId xmlns:a16="http://schemas.microsoft.com/office/drawing/2014/main" id="{9D878EC1-3651-D047-836A-9D59D0C5CA4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305">
              <a:extLst>
                <a:ext uri="{FF2B5EF4-FFF2-40B4-BE49-F238E27FC236}">
                  <a16:creationId xmlns:a16="http://schemas.microsoft.com/office/drawing/2014/main" id="{897BE548-5A15-9847-BA0D-C16C707B3BD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306">
              <a:extLst>
                <a:ext uri="{FF2B5EF4-FFF2-40B4-BE49-F238E27FC236}">
                  <a16:creationId xmlns:a16="http://schemas.microsoft.com/office/drawing/2014/main" id="{27D7FBFD-F476-9C4E-B85F-730EEE85A644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307">
              <a:extLst>
                <a:ext uri="{FF2B5EF4-FFF2-40B4-BE49-F238E27FC236}">
                  <a16:creationId xmlns:a16="http://schemas.microsoft.com/office/drawing/2014/main" id="{3661D41C-E6B0-8947-94A4-570F14AC7A5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308">
              <a:extLst>
                <a:ext uri="{FF2B5EF4-FFF2-40B4-BE49-F238E27FC236}">
                  <a16:creationId xmlns:a16="http://schemas.microsoft.com/office/drawing/2014/main" id="{01919EE5-6CAB-B540-AD8B-5E9653C6C107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309">
              <a:extLst>
                <a:ext uri="{FF2B5EF4-FFF2-40B4-BE49-F238E27FC236}">
                  <a16:creationId xmlns:a16="http://schemas.microsoft.com/office/drawing/2014/main" id="{D1729B76-8D6F-7C40-BC91-A1830FFE723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310">
              <a:extLst>
                <a:ext uri="{FF2B5EF4-FFF2-40B4-BE49-F238E27FC236}">
                  <a16:creationId xmlns:a16="http://schemas.microsoft.com/office/drawing/2014/main" id="{0758D8D1-7242-A04D-84D1-24F28D59E6FD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311">
              <a:extLst>
                <a:ext uri="{FF2B5EF4-FFF2-40B4-BE49-F238E27FC236}">
                  <a16:creationId xmlns:a16="http://schemas.microsoft.com/office/drawing/2014/main" id="{8A8DB109-6AB1-6A47-97D7-BD2871E00080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312">
              <a:extLst>
                <a:ext uri="{FF2B5EF4-FFF2-40B4-BE49-F238E27FC236}">
                  <a16:creationId xmlns:a16="http://schemas.microsoft.com/office/drawing/2014/main" id="{47833046-1A90-1A42-8BCF-56344380EE12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313">
              <a:extLst>
                <a:ext uri="{FF2B5EF4-FFF2-40B4-BE49-F238E27FC236}">
                  <a16:creationId xmlns:a16="http://schemas.microsoft.com/office/drawing/2014/main" id="{DE396FF0-E53E-364D-8116-5F42BD692EB4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314">
              <a:extLst>
                <a:ext uri="{FF2B5EF4-FFF2-40B4-BE49-F238E27FC236}">
                  <a16:creationId xmlns:a16="http://schemas.microsoft.com/office/drawing/2014/main" id="{FBD683C1-1912-E14F-BF7D-8A525ED97F03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315">
              <a:extLst>
                <a:ext uri="{FF2B5EF4-FFF2-40B4-BE49-F238E27FC236}">
                  <a16:creationId xmlns:a16="http://schemas.microsoft.com/office/drawing/2014/main" id="{F5FCEBEA-D5A0-544A-852F-64B008713E1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316">
              <a:extLst>
                <a:ext uri="{FF2B5EF4-FFF2-40B4-BE49-F238E27FC236}">
                  <a16:creationId xmlns:a16="http://schemas.microsoft.com/office/drawing/2014/main" id="{D8BC4F68-64FE-5C44-B408-BE0D8F57326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317">
              <a:extLst>
                <a:ext uri="{FF2B5EF4-FFF2-40B4-BE49-F238E27FC236}">
                  <a16:creationId xmlns:a16="http://schemas.microsoft.com/office/drawing/2014/main" id="{6611940A-1BC8-E14B-B77D-5C320CF46495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318">
              <a:extLst>
                <a:ext uri="{FF2B5EF4-FFF2-40B4-BE49-F238E27FC236}">
                  <a16:creationId xmlns:a16="http://schemas.microsoft.com/office/drawing/2014/main" id="{D16B4757-C656-C048-86C1-6CD6CD614CE1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319">
              <a:extLst>
                <a:ext uri="{FF2B5EF4-FFF2-40B4-BE49-F238E27FC236}">
                  <a16:creationId xmlns:a16="http://schemas.microsoft.com/office/drawing/2014/main" id="{DA18A02A-8575-E147-9F42-3431E092D1A6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320">
              <a:extLst>
                <a:ext uri="{FF2B5EF4-FFF2-40B4-BE49-F238E27FC236}">
                  <a16:creationId xmlns:a16="http://schemas.microsoft.com/office/drawing/2014/main" id="{EDCFCD5A-0E66-1046-BFFC-55504FCFAA4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321">
              <a:extLst>
                <a:ext uri="{FF2B5EF4-FFF2-40B4-BE49-F238E27FC236}">
                  <a16:creationId xmlns:a16="http://schemas.microsoft.com/office/drawing/2014/main" id="{471E6574-CB0A-AA42-8185-901C5962684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322">
              <a:extLst>
                <a:ext uri="{FF2B5EF4-FFF2-40B4-BE49-F238E27FC236}">
                  <a16:creationId xmlns:a16="http://schemas.microsoft.com/office/drawing/2014/main" id="{B6A5A384-7109-B843-AE6C-476A6ED7FCD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323">
              <a:extLst>
                <a:ext uri="{FF2B5EF4-FFF2-40B4-BE49-F238E27FC236}">
                  <a16:creationId xmlns:a16="http://schemas.microsoft.com/office/drawing/2014/main" id="{59BDE964-5FD8-B24A-B06A-437A8D931DFB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324">
              <a:extLst>
                <a:ext uri="{FF2B5EF4-FFF2-40B4-BE49-F238E27FC236}">
                  <a16:creationId xmlns:a16="http://schemas.microsoft.com/office/drawing/2014/main" id="{3B7E5589-136C-B744-833A-534CD2771A0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325">
              <a:extLst>
                <a:ext uri="{FF2B5EF4-FFF2-40B4-BE49-F238E27FC236}">
                  <a16:creationId xmlns:a16="http://schemas.microsoft.com/office/drawing/2014/main" id="{FC050BB7-2606-B04C-AC77-8839EE533F92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326">
              <a:extLst>
                <a:ext uri="{FF2B5EF4-FFF2-40B4-BE49-F238E27FC236}">
                  <a16:creationId xmlns:a16="http://schemas.microsoft.com/office/drawing/2014/main" id="{B49DCAA3-5B27-E542-89C7-5374EC8692A0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327">
              <a:extLst>
                <a:ext uri="{FF2B5EF4-FFF2-40B4-BE49-F238E27FC236}">
                  <a16:creationId xmlns:a16="http://schemas.microsoft.com/office/drawing/2014/main" id="{DB0BBE72-4A7E-1A48-9B31-5C181C956EB8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328">
              <a:extLst>
                <a:ext uri="{FF2B5EF4-FFF2-40B4-BE49-F238E27FC236}">
                  <a16:creationId xmlns:a16="http://schemas.microsoft.com/office/drawing/2014/main" id="{699A4E27-BCC5-EA4D-B2DB-FA2A3AC0BAE6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329">
              <a:extLst>
                <a:ext uri="{FF2B5EF4-FFF2-40B4-BE49-F238E27FC236}">
                  <a16:creationId xmlns:a16="http://schemas.microsoft.com/office/drawing/2014/main" id="{0F0B522B-CFE2-064D-B1A9-A4A04061DEF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330">
              <a:extLst>
                <a:ext uri="{FF2B5EF4-FFF2-40B4-BE49-F238E27FC236}">
                  <a16:creationId xmlns:a16="http://schemas.microsoft.com/office/drawing/2014/main" id="{CA5A3D68-339F-804A-804E-1686CE779568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331">
              <a:extLst>
                <a:ext uri="{FF2B5EF4-FFF2-40B4-BE49-F238E27FC236}">
                  <a16:creationId xmlns:a16="http://schemas.microsoft.com/office/drawing/2014/main" id="{400D1454-DAFA-BD4A-97BB-08830000617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332">
              <a:extLst>
                <a:ext uri="{FF2B5EF4-FFF2-40B4-BE49-F238E27FC236}">
                  <a16:creationId xmlns:a16="http://schemas.microsoft.com/office/drawing/2014/main" id="{0C0A535F-C3CA-8D4A-BE4C-E40BB985C1DC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333">
              <a:extLst>
                <a:ext uri="{FF2B5EF4-FFF2-40B4-BE49-F238E27FC236}">
                  <a16:creationId xmlns:a16="http://schemas.microsoft.com/office/drawing/2014/main" id="{9E7B874B-A89D-8642-9481-E7D6240B5AA7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334">
              <a:extLst>
                <a:ext uri="{FF2B5EF4-FFF2-40B4-BE49-F238E27FC236}">
                  <a16:creationId xmlns:a16="http://schemas.microsoft.com/office/drawing/2014/main" id="{B511D8C2-5C61-0E43-B70B-01AE18C9C68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6" name="Group 335">
            <a:extLst>
              <a:ext uri="{FF2B5EF4-FFF2-40B4-BE49-F238E27FC236}">
                <a16:creationId xmlns:a16="http://schemas.microsoft.com/office/drawing/2014/main" id="{C7E04A93-FCE9-1840-9A72-CFDA3E376FEC}"/>
              </a:ext>
            </a:extLst>
          </p:cNvPr>
          <p:cNvGrpSpPr/>
          <p:nvPr/>
        </p:nvGrpSpPr>
        <p:grpSpPr>
          <a:xfrm rot="20392131">
            <a:off x="3346092" y="4635413"/>
            <a:ext cx="674631" cy="93053"/>
            <a:chOff x="2850515" y="2977176"/>
            <a:chExt cx="2730765" cy="451824"/>
          </a:xfrm>
        </p:grpSpPr>
        <p:sp>
          <p:nvSpPr>
            <p:cNvPr id="237" name="Rectangle 336">
              <a:extLst>
                <a:ext uri="{FF2B5EF4-FFF2-40B4-BE49-F238E27FC236}">
                  <a16:creationId xmlns:a16="http://schemas.microsoft.com/office/drawing/2014/main" id="{BBF3B6FD-D092-A647-9905-FE31432D78A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Rectangle 337">
              <a:extLst>
                <a:ext uri="{FF2B5EF4-FFF2-40B4-BE49-F238E27FC236}">
                  <a16:creationId xmlns:a16="http://schemas.microsoft.com/office/drawing/2014/main" id="{04FD3C61-7F39-0C45-992B-8BF77657336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338">
              <a:extLst>
                <a:ext uri="{FF2B5EF4-FFF2-40B4-BE49-F238E27FC236}">
                  <a16:creationId xmlns:a16="http://schemas.microsoft.com/office/drawing/2014/main" id="{B6B681B5-0792-1A48-B595-5BDD267D647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339">
              <a:extLst>
                <a:ext uri="{FF2B5EF4-FFF2-40B4-BE49-F238E27FC236}">
                  <a16:creationId xmlns:a16="http://schemas.microsoft.com/office/drawing/2014/main" id="{22E0DA53-1479-B342-86AE-F86B256B5857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340">
              <a:extLst>
                <a:ext uri="{FF2B5EF4-FFF2-40B4-BE49-F238E27FC236}">
                  <a16:creationId xmlns:a16="http://schemas.microsoft.com/office/drawing/2014/main" id="{E1DC1458-6BC7-F047-8D17-90979060AC9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Right Triangle 341">
              <a:extLst>
                <a:ext uri="{FF2B5EF4-FFF2-40B4-BE49-F238E27FC236}">
                  <a16:creationId xmlns:a16="http://schemas.microsoft.com/office/drawing/2014/main" id="{A5DCF676-6004-1F48-BB5E-7EBCD01A895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Freeform 342">
              <a:extLst>
                <a:ext uri="{FF2B5EF4-FFF2-40B4-BE49-F238E27FC236}">
                  <a16:creationId xmlns:a16="http://schemas.microsoft.com/office/drawing/2014/main" id="{B215A301-04D2-FB47-BBA9-E97FA0A041B4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343">
              <a:extLst>
                <a:ext uri="{FF2B5EF4-FFF2-40B4-BE49-F238E27FC236}">
                  <a16:creationId xmlns:a16="http://schemas.microsoft.com/office/drawing/2014/main" id="{50C4423B-1FCE-794F-B6F4-5B893725B96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344">
              <a:extLst>
                <a:ext uri="{FF2B5EF4-FFF2-40B4-BE49-F238E27FC236}">
                  <a16:creationId xmlns:a16="http://schemas.microsoft.com/office/drawing/2014/main" id="{5B694078-F375-B841-85F5-0453078BF476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345">
              <a:extLst>
                <a:ext uri="{FF2B5EF4-FFF2-40B4-BE49-F238E27FC236}">
                  <a16:creationId xmlns:a16="http://schemas.microsoft.com/office/drawing/2014/main" id="{C61AC937-FDBB-1942-831E-7A28BF31C20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346">
              <a:extLst>
                <a:ext uri="{FF2B5EF4-FFF2-40B4-BE49-F238E27FC236}">
                  <a16:creationId xmlns:a16="http://schemas.microsoft.com/office/drawing/2014/main" id="{A68B9D21-40D0-8549-9E8A-9B11434DCAD3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347">
              <a:extLst>
                <a:ext uri="{FF2B5EF4-FFF2-40B4-BE49-F238E27FC236}">
                  <a16:creationId xmlns:a16="http://schemas.microsoft.com/office/drawing/2014/main" id="{C3A18264-352A-E441-B304-71BC03EDD46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348">
              <a:extLst>
                <a:ext uri="{FF2B5EF4-FFF2-40B4-BE49-F238E27FC236}">
                  <a16:creationId xmlns:a16="http://schemas.microsoft.com/office/drawing/2014/main" id="{D3F33121-2D84-C042-9C5D-5E22D1B5557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349">
              <a:extLst>
                <a:ext uri="{FF2B5EF4-FFF2-40B4-BE49-F238E27FC236}">
                  <a16:creationId xmlns:a16="http://schemas.microsoft.com/office/drawing/2014/main" id="{45399526-D36A-9E41-B7D6-0F04FA1A068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350">
              <a:extLst>
                <a:ext uri="{FF2B5EF4-FFF2-40B4-BE49-F238E27FC236}">
                  <a16:creationId xmlns:a16="http://schemas.microsoft.com/office/drawing/2014/main" id="{F7B5B848-414D-974D-B331-35C679CFFD27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351">
              <a:extLst>
                <a:ext uri="{FF2B5EF4-FFF2-40B4-BE49-F238E27FC236}">
                  <a16:creationId xmlns:a16="http://schemas.microsoft.com/office/drawing/2014/main" id="{56AE2CA6-5406-2648-BEB5-D1E68CFFA717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352">
              <a:extLst>
                <a:ext uri="{FF2B5EF4-FFF2-40B4-BE49-F238E27FC236}">
                  <a16:creationId xmlns:a16="http://schemas.microsoft.com/office/drawing/2014/main" id="{8AE64943-6598-E741-8BA3-D702D026511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353">
              <a:extLst>
                <a:ext uri="{FF2B5EF4-FFF2-40B4-BE49-F238E27FC236}">
                  <a16:creationId xmlns:a16="http://schemas.microsoft.com/office/drawing/2014/main" id="{9B32C6FE-13B2-BC48-AB7D-3C0817C9BE4D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354">
              <a:extLst>
                <a:ext uri="{FF2B5EF4-FFF2-40B4-BE49-F238E27FC236}">
                  <a16:creationId xmlns:a16="http://schemas.microsoft.com/office/drawing/2014/main" id="{831DCA9E-4151-0047-9D60-4267C3CD0773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355">
              <a:extLst>
                <a:ext uri="{FF2B5EF4-FFF2-40B4-BE49-F238E27FC236}">
                  <a16:creationId xmlns:a16="http://schemas.microsoft.com/office/drawing/2014/main" id="{8A735567-183B-964F-B4C2-B3FAC060B1A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356">
              <a:extLst>
                <a:ext uri="{FF2B5EF4-FFF2-40B4-BE49-F238E27FC236}">
                  <a16:creationId xmlns:a16="http://schemas.microsoft.com/office/drawing/2014/main" id="{7DA3181D-44A5-0946-9217-4EF87EF6CBA8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357">
              <a:extLst>
                <a:ext uri="{FF2B5EF4-FFF2-40B4-BE49-F238E27FC236}">
                  <a16:creationId xmlns:a16="http://schemas.microsoft.com/office/drawing/2014/main" id="{1FEB2E8A-CB0C-924E-9C84-544B59F5186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358">
              <a:extLst>
                <a:ext uri="{FF2B5EF4-FFF2-40B4-BE49-F238E27FC236}">
                  <a16:creationId xmlns:a16="http://schemas.microsoft.com/office/drawing/2014/main" id="{48940397-E99D-9344-9D92-60050F255953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359">
              <a:extLst>
                <a:ext uri="{FF2B5EF4-FFF2-40B4-BE49-F238E27FC236}">
                  <a16:creationId xmlns:a16="http://schemas.microsoft.com/office/drawing/2014/main" id="{235F8945-55ED-9D45-8AB2-7697F43929D9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360">
              <a:extLst>
                <a:ext uri="{FF2B5EF4-FFF2-40B4-BE49-F238E27FC236}">
                  <a16:creationId xmlns:a16="http://schemas.microsoft.com/office/drawing/2014/main" id="{655AB820-3C9F-274F-8CE0-06100D045AD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361">
              <a:extLst>
                <a:ext uri="{FF2B5EF4-FFF2-40B4-BE49-F238E27FC236}">
                  <a16:creationId xmlns:a16="http://schemas.microsoft.com/office/drawing/2014/main" id="{F31B8AEE-B1DF-D64E-B3F3-9D6AF4A8378F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362">
              <a:extLst>
                <a:ext uri="{FF2B5EF4-FFF2-40B4-BE49-F238E27FC236}">
                  <a16:creationId xmlns:a16="http://schemas.microsoft.com/office/drawing/2014/main" id="{BE60FEB4-29DA-BC47-9E90-D61127A5B75A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363">
              <a:extLst>
                <a:ext uri="{FF2B5EF4-FFF2-40B4-BE49-F238E27FC236}">
                  <a16:creationId xmlns:a16="http://schemas.microsoft.com/office/drawing/2014/main" id="{84570370-767C-7340-B2F2-A80C8B4C4B8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364">
              <a:extLst>
                <a:ext uri="{FF2B5EF4-FFF2-40B4-BE49-F238E27FC236}">
                  <a16:creationId xmlns:a16="http://schemas.microsoft.com/office/drawing/2014/main" id="{B5F76D53-F25E-B240-845C-99F6F4E0387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365">
              <a:extLst>
                <a:ext uri="{FF2B5EF4-FFF2-40B4-BE49-F238E27FC236}">
                  <a16:creationId xmlns:a16="http://schemas.microsoft.com/office/drawing/2014/main" id="{A3032B83-DD72-414C-A081-7A7B752E556D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366">
              <a:extLst>
                <a:ext uri="{FF2B5EF4-FFF2-40B4-BE49-F238E27FC236}">
                  <a16:creationId xmlns:a16="http://schemas.microsoft.com/office/drawing/2014/main" id="{E7042CD8-3FFA-DF42-9129-86E9E3C7736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367">
              <a:extLst>
                <a:ext uri="{FF2B5EF4-FFF2-40B4-BE49-F238E27FC236}">
                  <a16:creationId xmlns:a16="http://schemas.microsoft.com/office/drawing/2014/main" id="{BDDE3CD3-8241-D34C-8321-0DD8214A0302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368">
              <a:extLst>
                <a:ext uri="{FF2B5EF4-FFF2-40B4-BE49-F238E27FC236}">
                  <a16:creationId xmlns:a16="http://schemas.microsoft.com/office/drawing/2014/main" id="{502BD02D-F225-7244-B5FA-667F92E59514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369">
              <a:extLst>
                <a:ext uri="{FF2B5EF4-FFF2-40B4-BE49-F238E27FC236}">
                  <a16:creationId xmlns:a16="http://schemas.microsoft.com/office/drawing/2014/main" id="{39EBAC5C-2878-B545-98BC-66EE237C406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370">
              <a:extLst>
                <a:ext uri="{FF2B5EF4-FFF2-40B4-BE49-F238E27FC236}">
                  <a16:creationId xmlns:a16="http://schemas.microsoft.com/office/drawing/2014/main" id="{2F9292B7-37D1-2049-97D6-F5D0A2FA1A9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371">
              <a:extLst>
                <a:ext uri="{FF2B5EF4-FFF2-40B4-BE49-F238E27FC236}">
                  <a16:creationId xmlns:a16="http://schemas.microsoft.com/office/drawing/2014/main" id="{38474BB8-8669-EF4C-BE99-F47E0B93FFD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372">
              <a:extLst>
                <a:ext uri="{FF2B5EF4-FFF2-40B4-BE49-F238E27FC236}">
                  <a16:creationId xmlns:a16="http://schemas.microsoft.com/office/drawing/2014/main" id="{B0015925-16CA-8348-8FE7-B726FC53228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373">
              <a:extLst>
                <a:ext uri="{FF2B5EF4-FFF2-40B4-BE49-F238E27FC236}">
                  <a16:creationId xmlns:a16="http://schemas.microsoft.com/office/drawing/2014/main" id="{CBCB5035-B578-A244-9C57-C0F1F17C97EB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374">
              <a:extLst>
                <a:ext uri="{FF2B5EF4-FFF2-40B4-BE49-F238E27FC236}">
                  <a16:creationId xmlns:a16="http://schemas.microsoft.com/office/drawing/2014/main" id="{FAD723AD-147F-3D4E-89EB-F22D4C134F64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375">
              <a:extLst>
                <a:ext uri="{FF2B5EF4-FFF2-40B4-BE49-F238E27FC236}">
                  <a16:creationId xmlns:a16="http://schemas.microsoft.com/office/drawing/2014/main" id="{385B81A8-2962-6142-BAB9-20E897742B97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7" name="Rettangolo 47">
            <a:extLst>
              <a:ext uri="{FF2B5EF4-FFF2-40B4-BE49-F238E27FC236}">
                <a16:creationId xmlns:a16="http://schemas.microsoft.com/office/drawing/2014/main" id="{64C392F3-7106-F844-8900-3016C49F6232}"/>
              </a:ext>
            </a:extLst>
          </p:cNvPr>
          <p:cNvSpPr/>
          <p:nvPr/>
        </p:nvSpPr>
        <p:spPr>
          <a:xfrm>
            <a:off x="2980249" y="3451079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78" name="Picture 277">
            <a:extLst>
              <a:ext uri="{FF2B5EF4-FFF2-40B4-BE49-F238E27FC236}">
                <a16:creationId xmlns:a16="http://schemas.microsoft.com/office/drawing/2014/main" id="{33A7AD9C-1E8F-8C4D-B67F-67E80B3849E0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7463" y="1625038"/>
            <a:ext cx="3328591" cy="1250449"/>
          </a:xfrm>
          <a:prstGeom prst="rect">
            <a:avLst/>
          </a:prstGeom>
        </p:spPr>
      </p:pic>
      <p:sp>
        <p:nvSpPr>
          <p:cNvPr id="279" name="Rettangolo 47">
            <a:extLst>
              <a:ext uri="{FF2B5EF4-FFF2-40B4-BE49-F238E27FC236}">
                <a16:creationId xmlns:a16="http://schemas.microsoft.com/office/drawing/2014/main" id="{CB4F8EB0-EF7E-014D-80E7-27CF76572EDA}"/>
              </a:ext>
            </a:extLst>
          </p:cNvPr>
          <p:cNvSpPr/>
          <p:nvPr/>
        </p:nvSpPr>
        <p:spPr>
          <a:xfrm>
            <a:off x="230440" y="1318619"/>
            <a:ext cx="4028667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Selene guide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using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ReFocus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principle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280" name="Rettangolo 48">
            <a:extLst>
              <a:ext uri="{FF2B5EF4-FFF2-40B4-BE49-F238E27FC236}">
                <a16:creationId xmlns:a16="http://schemas.microsoft.com/office/drawing/2014/main" id="{832EFE4D-268D-BA4C-B245-22860A6E313E}"/>
              </a:ext>
            </a:extLst>
          </p:cNvPr>
          <p:cNvSpPr/>
          <p:nvPr/>
        </p:nvSpPr>
        <p:spPr>
          <a:xfrm>
            <a:off x="2547298" y="26007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81" name="Rettangolo 48">
            <a:extLst>
              <a:ext uri="{FF2B5EF4-FFF2-40B4-BE49-F238E27FC236}">
                <a16:creationId xmlns:a16="http://schemas.microsoft.com/office/drawing/2014/main" id="{741BD4AC-25E0-B54B-87BC-3FF35CCF6F25}"/>
              </a:ext>
            </a:extLst>
          </p:cNvPr>
          <p:cNvSpPr/>
          <p:nvPr/>
        </p:nvSpPr>
        <p:spPr>
          <a:xfrm>
            <a:off x="2530226" y="1761161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pic>
        <p:nvPicPr>
          <p:cNvPr id="283" name="Picture 282">
            <a:extLst>
              <a:ext uri="{FF2B5EF4-FFF2-40B4-BE49-F238E27FC236}">
                <a16:creationId xmlns:a16="http://schemas.microsoft.com/office/drawing/2014/main" id="{8671762A-5974-8B45-9334-5AA21DDF7C3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288" name="Rettangolo 47">
            <a:extLst>
              <a:ext uri="{FF2B5EF4-FFF2-40B4-BE49-F238E27FC236}">
                <a16:creationId xmlns:a16="http://schemas.microsoft.com/office/drawing/2014/main" id="{FA516939-3AC5-CF40-83C1-5F60874717B5}"/>
              </a:ext>
            </a:extLst>
          </p:cNvPr>
          <p:cNvSpPr/>
          <p:nvPr/>
        </p:nvSpPr>
        <p:spPr>
          <a:xfrm>
            <a:off x="5913623" y="5780590"/>
            <a:ext cx="166423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Angle 1: 1.4deg</a:t>
            </a:r>
          </a:p>
        </p:txBody>
      </p:sp>
      <p:sp>
        <p:nvSpPr>
          <p:cNvPr id="289" name="Rettangolo 47">
            <a:extLst>
              <a:ext uri="{FF2B5EF4-FFF2-40B4-BE49-F238E27FC236}">
                <a16:creationId xmlns:a16="http://schemas.microsoft.com/office/drawing/2014/main" id="{3B6C8542-F79B-1E4B-A6E6-6EC7C6DE8482}"/>
              </a:ext>
            </a:extLst>
          </p:cNvPr>
          <p:cNvSpPr/>
          <p:nvPr/>
        </p:nvSpPr>
        <p:spPr>
          <a:xfrm>
            <a:off x="7984454" y="5780590"/>
            <a:ext cx="1721946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Angle 2: 2.2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90" name="Rettangolo 47">
            <a:extLst>
              <a:ext uri="{FF2B5EF4-FFF2-40B4-BE49-F238E27FC236}">
                <a16:creationId xmlns:a16="http://schemas.microsoft.com/office/drawing/2014/main" id="{DA2E9966-1431-784C-BD6A-9D2DC167574E}"/>
              </a:ext>
            </a:extLst>
          </p:cNvPr>
          <p:cNvSpPr/>
          <p:nvPr/>
        </p:nvSpPr>
        <p:spPr>
          <a:xfrm>
            <a:off x="10041846" y="5780590"/>
            <a:ext cx="166423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Angle 3: 3.2deg</a:t>
            </a:r>
          </a:p>
        </p:txBody>
      </p:sp>
      <p:cxnSp>
        <p:nvCxnSpPr>
          <p:cNvPr id="291" name="Straight Arrow Connector 290">
            <a:extLst>
              <a:ext uri="{FF2B5EF4-FFF2-40B4-BE49-F238E27FC236}">
                <a16:creationId xmlns:a16="http://schemas.microsoft.com/office/drawing/2014/main" id="{54AF1A3C-7D5E-5240-9135-6A91C5D21261}"/>
              </a:ext>
            </a:extLst>
          </p:cNvPr>
          <p:cNvCxnSpPr>
            <a:cxnSpLocks/>
          </p:cNvCxnSpPr>
          <p:nvPr/>
        </p:nvCxnSpPr>
        <p:spPr>
          <a:xfrm flipV="1">
            <a:off x="7092842" y="4031623"/>
            <a:ext cx="308542" cy="266102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2" name="Straight Arrow Connector 291">
            <a:extLst>
              <a:ext uri="{FF2B5EF4-FFF2-40B4-BE49-F238E27FC236}">
                <a16:creationId xmlns:a16="http://schemas.microsoft.com/office/drawing/2014/main" id="{CD040B7B-9EC8-764F-8B75-3DAF28C7816E}"/>
              </a:ext>
            </a:extLst>
          </p:cNvPr>
          <p:cNvCxnSpPr>
            <a:cxnSpLocks/>
          </p:cNvCxnSpPr>
          <p:nvPr/>
        </p:nvCxnSpPr>
        <p:spPr>
          <a:xfrm flipH="1" flipV="1">
            <a:off x="10572051" y="3995397"/>
            <a:ext cx="224912" cy="302328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3" name="Straight Arrow Connector 292">
            <a:extLst>
              <a:ext uri="{FF2B5EF4-FFF2-40B4-BE49-F238E27FC236}">
                <a16:creationId xmlns:a16="http://schemas.microsoft.com/office/drawing/2014/main" id="{4D6AA2C5-EBCA-5448-AA26-ECB9124D3404}"/>
              </a:ext>
            </a:extLst>
          </p:cNvPr>
          <p:cNvCxnSpPr>
            <a:cxnSpLocks/>
          </p:cNvCxnSpPr>
          <p:nvPr/>
        </p:nvCxnSpPr>
        <p:spPr>
          <a:xfrm flipV="1">
            <a:off x="9015282" y="4139204"/>
            <a:ext cx="0" cy="305505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4" name="Rettangolo 47">
            <a:extLst>
              <a:ext uri="{FF2B5EF4-FFF2-40B4-BE49-F238E27FC236}">
                <a16:creationId xmlns:a16="http://schemas.microsoft.com/office/drawing/2014/main" id="{89D250B4-BA9F-C34B-A342-CD37BEAABAA2}"/>
              </a:ext>
            </a:extLst>
          </p:cNvPr>
          <p:cNvSpPr/>
          <p:nvPr/>
        </p:nvSpPr>
        <p:spPr>
          <a:xfrm>
            <a:off x="8133562" y="302151"/>
            <a:ext cx="243848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Combination of 3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angles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D21E511-01FF-8848-99E8-80EA12A48DF1}"/>
              </a:ext>
            </a:extLst>
          </p:cNvPr>
          <p:cNvSpPr/>
          <p:nvPr/>
        </p:nvSpPr>
        <p:spPr>
          <a:xfrm>
            <a:off x="8536377" y="13753"/>
            <a:ext cx="17508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Multilayer </a:t>
            </a:r>
            <a:endParaRPr lang="en-GB" dirty="0"/>
          </a:p>
        </p:txBody>
      </p:sp>
      <p:sp>
        <p:nvSpPr>
          <p:cNvPr id="295" name="Rectangle 83">
            <a:extLst>
              <a:ext uri="{FF2B5EF4-FFF2-40B4-BE49-F238E27FC236}">
                <a16:creationId xmlns:a16="http://schemas.microsoft.com/office/drawing/2014/main" id="{45804FC7-5947-1C49-BC73-C93AA6BFB6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296" name="Rectangle 295">
            <a:extLst>
              <a:ext uri="{FF2B5EF4-FFF2-40B4-BE49-F238E27FC236}">
                <a16:creationId xmlns:a16="http://schemas.microsoft.com/office/drawing/2014/main" id="{31622A7F-DF88-CE42-BF74-A2C54832A0A3}"/>
              </a:ext>
            </a:extLst>
          </p:cNvPr>
          <p:cNvSpPr/>
          <p:nvPr/>
        </p:nvSpPr>
        <p:spPr>
          <a:xfrm>
            <a:off x="1433206" y="471428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ESTIA Selene guide and High intensity mode </a:t>
            </a:r>
            <a:endParaRPr lang="en-GB" sz="1400" dirty="0">
              <a:latin typeface="Avenir Book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24781B-3AFB-2D4D-B877-D0C9F4C5BD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37</a:t>
            </a:fld>
            <a:endParaRPr lang="it-IT"/>
          </a:p>
        </p:txBody>
      </p:sp>
      <p:pic>
        <p:nvPicPr>
          <p:cNvPr id="298" name="Picture 297">
            <a:extLst>
              <a:ext uri="{FF2B5EF4-FFF2-40B4-BE49-F238E27FC236}">
                <a16:creationId xmlns:a16="http://schemas.microsoft.com/office/drawing/2014/main" id="{3D8CE7ED-481D-464F-BBFE-84F377B560A4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571845" y="4389705"/>
            <a:ext cx="2266920" cy="1372360"/>
          </a:xfrm>
          <a:prstGeom prst="rect">
            <a:avLst/>
          </a:prstGeom>
        </p:spPr>
      </p:pic>
      <p:pic>
        <p:nvPicPr>
          <p:cNvPr id="299" name="Picture 298">
            <a:extLst>
              <a:ext uri="{FF2B5EF4-FFF2-40B4-BE49-F238E27FC236}">
                <a16:creationId xmlns:a16="http://schemas.microsoft.com/office/drawing/2014/main" id="{6AE7FAA4-758C-0B48-9849-BEA83C832A65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736873" y="4389705"/>
            <a:ext cx="2288717" cy="1385556"/>
          </a:xfrm>
          <a:prstGeom prst="rect">
            <a:avLst/>
          </a:prstGeom>
        </p:spPr>
      </p:pic>
      <p:pic>
        <p:nvPicPr>
          <p:cNvPr id="300" name="Picture 299">
            <a:extLst>
              <a:ext uri="{FF2B5EF4-FFF2-40B4-BE49-F238E27FC236}">
                <a16:creationId xmlns:a16="http://schemas.microsoft.com/office/drawing/2014/main" id="{54E369D4-9F0D-454F-B5FA-5657AE5B546D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51673" y="4362380"/>
            <a:ext cx="2357193" cy="1427010"/>
          </a:xfrm>
          <a:prstGeom prst="rect">
            <a:avLst/>
          </a:prstGeom>
        </p:spPr>
      </p:pic>
      <p:sp>
        <p:nvSpPr>
          <p:cNvPr id="301" name="Rettangolo 47">
            <a:extLst>
              <a:ext uri="{FF2B5EF4-FFF2-40B4-BE49-F238E27FC236}">
                <a16:creationId xmlns:a16="http://schemas.microsoft.com/office/drawing/2014/main" id="{AF384CCD-84C6-2044-95AF-FFAD6FEB69B4}"/>
              </a:ext>
            </a:extLst>
          </p:cNvPr>
          <p:cNvSpPr/>
          <p:nvPr/>
        </p:nvSpPr>
        <p:spPr>
          <a:xfrm>
            <a:off x="380685" y="5440720"/>
            <a:ext cx="3658950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Divergence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of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beam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: 1.6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degrees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302" name="Picture 301">
            <a:extLst>
              <a:ext uri="{FF2B5EF4-FFF2-40B4-BE49-F238E27FC236}">
                <a16:creationId xmlns:a16="http://schemas.microsoft.com/office/drawing/2014/main" id="{6CF7BCA7-E7E5-2641-A30E-0A4A6A2B21AC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03" name="Rectangle 302">
            <a:extLst>
              <a:ext uri="{FF2B5EF4-FFF2-40B4-BE49-F238E27FC236}">
                <a16:creationId xmlns:a16="http://schemas.microsoft.com/office/drawing/2014/main" id="{4CFAD7EB-A5D2-FE4D-815C-6A4B97CF4207}"/>
              </a:ext>
            </a:extLst>
          </p:cNvPr>
          <p:cNvSpPr/>
          <p:nvPr/>
        </p:nvSpPr>
        <p:spPr>
          <a:xfrm>
            <a:off x="4617451" y="3372469"/>
            <a:ext cx="82016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Avenir Book" panose="02000503020000020003" pitchFamily="2" charset="0"/>
              </a:rPr>
              <a:t>(</a:t>
            </a:r>
            <a:r>
              <a:rPr lang="en-GB" dirty="0" err="1">
                <a:latin typeface="Avenir Book" panose="02000503020000020003" pitchFamily="2" charset="0"/>
              </a:rPr>
              <a:t>ToF,y</a:t>
            </a:r>
            <a:r>
              <a:rPr lang="en-GB" dirty="0">
                <a:latin typeface="Avenir Book" panose="02000503020000020003" pitchFamily="2" charset="0"/>
              </a:rPr>
              <a:t>)</a:t>
            </a:r>
            <a:endParaRPr lang="en-GB" dirty="0"/>
          </a:p>
        </p:txBody>
      </p:sp>
      <p:sp>
        <p:nvSpPr>
          <p:cNvPr id="304" name="Rectangle 303">
            <a:extLst>
              <a:ext uri="{FF2B5EF4-FFF2-40B4-BE49-F238E27FC236}">
                <a16:creationId xmlns:a16="http://schemas.microsoft.com/office/drawing/2014/main" id="{8896E115-7EC6-9B49-AE71-71265738D1CF}"/>
              </a:ext>
            </a:extLst>
          </p:cNvPr>
          <p:cNvSpPr/>
          <p:nvPr/>
        </p:nvSpPr>
        <p:spPr>
          <a:xfrm>
            <a:off x="5856212" y="3372469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  <p:cxnSp>
        <p:nvCxnSpPr>
          <p:cNvPr id="305" name="Straight Arrow Connector 304">
            <a:extLst>
              <a:ext uri="{FF2B5EF4-FFF2-40B4-BE49-F238E27FC236}">
                <a16:creationId xmlns:a16="http://schemas.microsoft.com/office/drawing/2014/main" id="{E8ED5C4F-3A20-2F42-81A8-5488BE2D048F}"/>
              </a:ext>
            </a:extLst>
          </p:cNvPr>
          <p:cNvCxnSpPr>
            <a:cxnSpLocks/>
            <a:stCxn id="303" idx="3"/>
            <a:endCxn id="304" idx="1"/>
          </p:cNvCxnSpPr>
          <p:nvPr/>
        </p:nvCxnSpPr>
        <p:spPr>
          <a:xfrm>
            <a:off x="5437612" y="3557135"/>
            <a:ext cx="418600" cy="0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84" name="Rectangle 283">
            <a:extLst>
              <a:ext uri="{FF2B5EF4-FFF2-40B4-BE49-F238E27FC236}">
                <a16:creationId xmlns:a16="http://schemas.microsoft.com/office/drawing/2014/main" id="{653DFFB2-1287-5E45-9683-CB874CD03BE7}"/>
              </a:ext>
            </a:extLst>
          </p:cNvPr>
          <p:cNvSpPr/>
          <p:nvPr/>
        </p:nvSpPr>
        <p:spPr>
          <a:xfrm>
            <a:off x="4617451" y="3180229"/>
            <a:ext cx="1888298" cy="763569"/>
          </a:xfrm>
          <a:prstGeom prst="rect">
            <a:avLst/>
          </a:prstGeom>
          <a:noFill/>
          <a:ln w="254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306" name="Rectangle 305">
            <a:extLst>
              <a:ext uri="{FF2B5EF4-FFF2-40B4-BE49-F238E27FC236}">
                <a16:creationId xmlns:a16="http://schemas.microsoft.com/office/drawing/2014/main" id="{CF379028-E045-E841-8525-C8E6A5973CC7}"/>
              </a:ext>
            </a:extLst>
          </p:cNvPr>
          <p:cNvSpPr/>
          <p:nvPr/>
        </p:nvSpPr>
        <p:spPr>
          <a:xfrm>
            <a:off x="4688451" y="1866137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  <p:sp>
        <p:nvSpPr>
          <p:cNvPr id="307" name="Rectangle 306">
            <a:extLst>
              <a:ext uri="{FF2B5EF4-FFF2-40B4-BE49-F238E27FC236}">
                <a16:creationId xmlns:a16="http://schemas.microsoft.com/office/drawing/2014/main" id="{46940B26-DE23-024C-BD3E-E466E6AFF9CD}"/>
              </a:ext>
            </a:extLst>
          </p:cNvPr>
          <p:cNvSpPr/>
          <p:nvPr/>
        </p:nvSpPr>
        <p:spPr>
          <a:xfrm>
            <a:off x="6901377" y="4484507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  <p:sp>
        <p:nvSpPr>
          <p:cNvPr id="308" name="Rectangle 307">
            <a:extLst>
              <a:ext uri="{FF2B5EF4-FFF2-40B4-BE49-F238E27FC236}">
                <a16:creationId xmlns:a16="http://schemas.microsoft.com/office/drawing/2014/main" id="{4C4D6F42-C191-764F-9B77-1B427639C8FA}"/>
              </a:ext>
            </a:extLst>
          </p:cNvPr>
          <p:cNvSpPr/>
          <p:nvPr/>
        </p:nvSpPr>
        <p:spPr>
          <a:xfrm>
            <a:off x="11021253" y="638979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291282181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7" name="Picture 296">
            <a:extLst>
              <a:ext uri="{FF2B5EF4-FFF2-40B4-BE49-F238E27FC236}">
                <a16:creationId xmlns:a16="http://schemas.microsoft.com/office/drawing/2014/main" id="{1D56049D-A19D-0E4D-A662-E772E6DCCEE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6259"/>
          <a:stretch/>
        </p:blipFill>
        <p:spPr>
          <a:xfrm>
            <a:off x="6058525" y="312249"/>
            <a:ext cx="6133475" cy="3961025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11" name="Rectangle 10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" name="Picture 1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5" name="Picture 1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283" name="Picture 282">
            <a:extLst>
              <a:ext uri="{FF2B5EF4-FFF2-40B4-BE49-F238E27FC236}">
                <a16:creationId xmlns:a16="http://schemas.microsoft.com/office/drawing/2014/main" id="{8671762A-5974-8B45-9334-5AA21DDF7C3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294" name="Rettangolo 47">
            <a:extLst>
              <a:ext uri="{FF2B5EF4-FFF2-40B4-BE49-F238E27FC236}">
                <a16:creationId xmlns:a16="http://schemas.microsoft.com/office/drawing/2014/main" id="{89D250B4-BA9F-C34B-A342-CD37BEAABAA2}"/>
              </a:ext>
            </a:extLst>
          </p:cNvPr>
          <p:cNvSpPr/>
          <p:nvPr/>
        </p:nvSpPr>
        <p:spPr>
          <a:xfrm>
            <a:off x="8133562" y="302151"/>
            <a:ext cx="243848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Combination of 3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angles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D21E511-01FF-8848-99E8-80EA12A48DF1}"/>
              </a:ext>
            </a:extLst>
          </p:cNvPr>
          <p:cNvSpPr/>
          <p:nvPr/>
        </p:nvSpPr>
        <p:spPr>
          <a:xfrm>
            <a:off x="8536377" y="13753"/>
            <a:ext cx="17508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 err="1">
                <a:latin typeface="Avenir Book" panose="02000503020000020003" pitchFamily="2" charset="0"/>
              </a:rPr>
              <a:t>NiTi</a:t>
            </a:r>
            <a:r>
              <a:rPr lang="en-GB" dirty="0">
                <a:latin typeface="Avenir Book" panose="02000503020000020003" pitchFamily="2" charset="0"/>
              </a:rPr>
              <a:t> Multilayer </a:t>
            </a:r>
            <a:endParaRPr lang="en-GB" dirty="0"/>
          </a:p>
        </p:txBody>
      </p:sp>
      <p:sp>
        <p:nvSpPr>
          <p:cNvPr id="295" name="Rectangle 83">
            <a:extLst>
              <a:ext uri="{FF2B5EF4-FFF2-40B4-BE49-F238E27FC236}">
                <a16:creationId xmlns:a16="http://schemas.microsoft.com/office/drawing/2014/main" id="{45804FC7-5947-1C49-BC73-C93AA6BFB6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296" name="Rectangle 295">
            <a:extLst>
              <a:ext uri="{FF2B5EF4-FFF2-40B4-BE49-F238E27FC236}">
                <a16:creationId xmlns:a16="http://schemas.microsoft.com/office/drawing/2014/main" id="{31622A7F-DF88-CE42-BF74-A2C54832A0A3}"/>
              </a:ext>
            </a:extLst>
          </p:cNvPr>
          <p:cNvSpPr/>
          <p:nvPr/>
        </p:nvSpPr>
        <p:spPr>
          <a:xfrm>
            <a:off x="1433206" y="471428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ESTIA Selene guide and High intensity mode </a:t>
            </a:r>
            <a:endParaRPr lang="en-GB" sz="1400" dirty="0">
              <a:latin typeface="Avenir Book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124781B-3AFB-2D4D-B877-D0C9F4C5BD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38</a:t>
            </a:fld>
            <a:endParaRPr lang="it-IT"/>
          </a:p>
        </p:txBody>
      </p:sp>
      <p:pic>
        <p:nvPicPr>
          <p:cNvPr id="302" name="Picture 301">
            <a:extLst>
              <a:ext uri="{FF2B5EF4-FFF2-40B4-BE49-F238E27FC236}">
                <a16:creationId xmlns:a16="http://schemas.microsoft.com/office/drawing/2014/main" id="{3AE5F85D-EE37-0341-921A-1E8777700744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8686" y="1132594"/>
            <a:ext cx="5609119" cy="4297922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303" name="Rectangle 302">
            <a:extLst>
              <a:ext uri="{FF2B5EF4-FFF2-40B4-BE49-F238E27FC236}">
                <a16:creationId xmlns:a16="http://schemas.microsoft.com/office/drawing/2014/main" id="{80796032-5AE7-5844-90E8-78A6EACBE527}"/>
              </a:ext>
            </a:extLst>
          </p:cNvPr>
          <p:cNvSpPr/>
          <p:nvPr/>
        </p:nvSpPr>
        <p:spPr>
          <a:xfrm>
            <a:off x="8046721" y="677374"/>
            <a:ext cx="1978870" cy="3103917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04" name="Rectangle 303">
            <a:extLst>
              <a:ext uri="{FF2B5EF4-FFF2-40B4-BE49-F238E27FC236}">
                <a16:creationId xmlns:a16="http://schemas.microsoft.com/office/drawing/2014/main" id="{55DC98FA-7EDC-EC48-A1F7-187D4CB2B4BA}"/>
              </a:ext>
            </a:extLst>
          </p:cNvPr>
          <p:cNvSpPr/>
          <p:nvPr/>
        </p:nvSpPr>
        <p:spPr>
          <a:xfrm>
            <a:off x="3535579" y="4146823"/>
            <a:ext cx="1701796" cy="729977"/>
          </a:xfrm>
          <a:prstGeom prst="rect">
            <a:avLst/>
          </a:prstGeom>
          <a:noFill/>
          <a:ln w="50800">
            <a:solidFill>
              <a:srgbClr val="29D92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305" name="Straight Arrow Connector 304">
            <a:extLst>
              <a:ext uri="{FF2B5EF4-FFF2-40B4-BE49-F238E27FC236}">
                <a16:creationId xmlns:a16="http://schemas.microsoft.com/office/drawing/2014/main" id="{CF704B35-BD18-DC40-ADF9-3E897730EBDF}"/>
              </a:ext>
            </a:extLst>
          </p:cNvPr>
          <p:cNvCxnSpPr>
            <a:cxnSpLocks/>
          </p:cNvCxnSpPr>
          <p:nvPr/>
        </p:nvCxnSpPr>
        <p:spPr>
          <a:xfrm flipV="1">
            <a:off x="5237375" y="3807773"/>
            <a:ext cx="980545" cy="698251"/>
          </a:xfrm>
          <a:prstGeom prst="straightConnector1">
            <a:avLst/>
          </a:prstGeom>
          <a:ln w="38100">
            <a:solidFill>
              <a:srgbClr val="FF0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06" name="Picture 305">
            <a:extLst>
              <a:ext uri="{FF2B5EF4-FFF2-40B4-BE49-F238E27FC236}">
                <a16:creationId xmlns:a16="http://schemas.microsoft.com/office/drawing/2014/main" id="{59EE40D9-8235-4C4B-8277-D4B09ECB2A33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893077" y="672325"/>
            <a:ext cx="2032097" cy="3130399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308" name="Rectangle 307">
            <a:extLst>
              <a:ext uri="{FF2B5EF4-FFF2-40B4-BE49-F238E27FC236}">
                <a16:creationId xmlns:a16="http://schemas.microsoft.com/office/drawing/2014/main" id="{A3850F65-F7D0-104B-B448-4B48EA59F0B2}"/>
              </a:ext>
            </a:extLst>
          </p:cNvPr>
          <p:cNvSpPr/>
          <p:nvPr/>
        </p:nvSpPr>
        <p:spPr>
          <a:xfrm>
            <a:off x="7886864" y="640705"/>
            <a:ext cx="152713" cy="3140586"/>
          </a:xfrm>
          <a:prstGeom prst="rect">
            <a:avLst/>
          </a:prstGeom>
          <a:solidFill>
            <a:schemeClr val="bg1">
              <a:lumMod val="65000"/>
              <a:alpha val="88000"/>
            </a:schemeClr>
          </a:solidFill>
          <a:ln w="508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309" name="Straight Arrow Connector 308">
            <a:extLst>
              <a:ext uri="{FF2B5EF4-FFF2-40B4-BE49-F238E27FC236}">
                <a16:creationId xmlns:a16="http://schemas.microsoft.com/office/drawing/2014/main" id="{3B5E2573-053A-DD4D-8A7A-0468B2D9A4D8}"/>
              </a:ext>
            </a:extLst>
          </p:cNvPr>
          <p:cNvCxnSpPr>
            <a:cxnSpLocks/>
          </p:cNvCxnSpPr>
          <p:nvPr/>
        </p:nvCxnSpPr>
        <p:spPr>
          <a:xfrm flipV="1">
            <a:off x="8090622" y="2933892"/>
            <a:ext cx="1861098" cy="698252"/>
          </a:xfrm>
          <a:prstGeom prst="straightConnector1">
            <a:avLst/>
          </a:prstGeom>
          <a:ln w="8890">
            <a:solidFill>
              <a:schemeClr val="tx1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0" name="Straight Arrow Connector 309">
            <a:extLst>
              <a:ext uri="{FF2B5EF4-FFF2-40B4-BE49-F238E27FC236}">
                <a16:creationId xmlns:a16="http://schemas.microsoft.com/office/drawing/2014/main" id="{A5CBF812-B871-4349-ABFF-3E8D7045B76B}"/>
              </a:ext>
            </a:extLst>
          </p:cNvPr>
          <p:cNvCxnSpPr>
            <a:cxnSpLocks/>
          </p:cNvCxnSpPr>
          <p:nvPr/>
        </p:nvCxnSpPr>
        <p:spPr>
          <a:xfrm flipV="1">
            <a:off x="5959587" y="2781065"/>
            <a:ext cx="1861098" cy="698252"/>
          </a:xfrm>
          <a:prstGeom prst="straightConnector1">
            <a:avLst/>
          </a:prstGeom>
          <a:ln w="8890">
            <a:solidFill>
              <a:schemeClr val="tx1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1" name="Straight Arrow Connector 310">
            <a:extLst>
              <a:ext uri="{FF2B5EF4-FFF2-40B4-BE49-F238E27FC236}">
                <a16:creationId xmlns:a16="http://schemas.microsoft.com/office/drawing/2014/main" id="{52C0D163-1E97-AE40-AF56-32B048310DC8}"/>
              </a:ext>
            </a:extLst>
          </p:cNvPr>
          <p:cNvCxnSpPr>
            <a:cxnSpLocks/>
          </p:cNvCxnSpPr>
          <p:nvPr/>
        </p:nvCxnSpPr>
        <p:spPr>
          <a:xfrm flipV="1">
            <a:off x="6202664" y="3548540"/>
            <a:ext cx="1661922" cy="290001"/>
          </a:xfrm>
          <a:prstGeom prst="straightConnector1">
            <a:avLst/>
          </a:prstGeom>
          <a:ln w="8890">
            <a:solidFill>
              <a:srgbClr val="0B24FB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3" name="Straight Arrow Connector 312">
            <a:extLst>
              <a:ext uri="{FF2B5EF4-FFF2-40B4-BE49-F238E27FC236}">
                <a16:creationId xmlns:a16="http://schemas.microsoft.com/office/drawing/2014/main" id="{32C686AA-F0F0-D64E-A5C1-6230C3BEBB7B}"/>
              </a:ext>
            </a:extLst>
          </p:cNvPr>
          <p:cNvCxnSpPr>
            <a:cxnSpLocks/>
          </p:cNvCxnSpPr>
          <p:nvPr/>
        </p:nvCxnSpPr>
        <p:spPr>
          <a:xfrm flipV="1">
            <a:off x="8580816" y="3548540"/>
            <a:ext cx="1414805" cy="204127"/>
          </a:xfrm>
          <a:prstGeom prst="straightConnector1">
            <a:avLst/>
          </a:prstGeom>
          <a:ln w="8890">
            <a:solidFill>
              <a:srgbClr val="0B24FB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5" name="Straight Arrow Connector 314">
            <a:extLst>
              <a:ext uri="{FF2B5EF4-FFF2-40B4-BE49-F238E27FC236}">
                <a16:creationId xmlns:a16="http://schemas.microsoft.com/office/drawing/2014/main" id="{9C4DADB9-3A9D-B541-A0A2-703F24D2BE5A}"/>
              </a:ext>
            </a:extLst>
          </p:cNvPr>
          <p:cNvCxnSpPr>
            <a:cxnSpLocks/>
          </p:cNvCxnSpPr>
          <p:nvPr/>
        </p:nvCxnSpPr>
        <p:spPr>
          <a:xfrm flipV="1">
            <a:off x="8090622" y="1513229"/>
            <a:ext cx="1904999" cy="1342547"/>
          </a:xfrm>
          <a:prstGeom prst="straightConnector1">
            <a:avLst/>
          </a:prstGeom>
          <a:ln w="8890">
            <a:solidFill>
              <a:srgbClr val="F052D3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9" name="Straight Arrow Connector 318">
            <a:extLst>
              <a:ext uri="{FF2B5EF4-FFF2-40B4-BE49-F238E27FC236}">
                <a16:creationId xmlns:a16="http://schemas.microsoft.com/office/drawing/2014/main" id="{E883681E-EB54-774B-9093-F516EF9A690A}"/>
              </a:ext>
            </a:extLst>
          </p:cNvPr>
          <p:cNvCxnSpPr>
            <a:cxnSpLocks/>
          </p:cNvCxnSpPr>
          <p:nvPr/>
        </p:nvCxnSpPr>
        <p:spPr>
          <a:xfrm flipV="1">
            <a:off x="5885716" y="1529671"/>
            <a:ext cx="1904999" cy="1342547"/>
          </a:xfrm>
          <a:prstGeom prst="straightConnector1">
            <a:avLst/>
          </a:prstGeom>
          <a:ln w="8890">
            <a:solidFill>
              <a:srgbClr val="F052D3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0" name="Straight Arrow Connector 319">
            <a:extLst>
              <a:ext uri="{FF2B5EF4-FFF2-40B4-BE49-F238E27FC236}">
                <a16:creationId xmlns:a16="http://schemas.microsoft.com/office/drawing/2014/main" id="{179D0CA0-AA90-FF4A-BB75-335A699D076D}"/>
              </a:ext>
            </a:extLst>
          </p:cNvPr>
          <p:cNvCxnSpPr>
            <a:cxnSpLocks/>
          </p:cNvCxnSpPr>
          <p:nvPr/>
        </p:nvCxnSpPr>
        <p:spPr>
          <a:xfrm flipV="1">
            <a:off x="5959587" y="667599"/>
            <a:ext cx="1500377" cy="1407581"/>
          </a:xfrm>
          <a:prstGeom prst="straightConnector1">
            <a:avLst/>
          </a:prstGeom>
          <a:ln w="8890">
            <a:solidFill>
              <a:srgbClr val="29D925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2" name="Straight Arrow Connector 321">
            <a:extLst>
              <a:ext uri="{FF2B5EF4-FFF2-40B4-BE49-F238E27FC236}">
                <a16:creationId xmlns:a16="http://schemas.microsoft.com/office/drawing/2014/main" id="{F0B38B2E-9E56-9B4F-B6E0-DB188FC13B0C}"/>
              </a:ext>
            </a:extLst>
          </p:cNvPr>
          <p:cNvCxnSpPr>
            <a:cxnSpLocks/>
          </p:cNvCxnSpPr>
          <p:nvPr/>
        </p:nvCxnSpPr>
        <p:spPr>
          <a:xfrm flipV="1">
            <a:off x="8083478" y="724800"/>
            <a:ext cx="1282122" cy="1430992"/>
          </a:xfrm>
          <a:prstGeom prst="straightConnector1">
            <a:avLst/>
          </a:prstGeom>
          <a:ln w="8890">
            <a:solidFill>
              <a:srgbClr val="29D925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4" name="Straight Arrow Connector 323">
            <a:extLst>
              <a:ext uri="{FF2B5EF4-FFF2-40B4-BE49-F238E27FC236}">
                <a16:creationId xmlns:a16="http://schemas.microsoft.com/office/drawing/2014/main" id="{1529F5FB-2CFB-A14F-8455-3F63E97577BF}"/>
              </a:ext>
            </a:extLst>
          </p:cNvPr>
          <p:cNvCxnSpPr>
            <a:cxnSpLocks/>
          </p:cNvCxnSpPr>
          <p:nvPr/>
        </p:nvCxnSpPr>
        <p:spPr>
          <a:xfrm flipV="1">
            <a:off x="8039577" y="758675"/>
            <a:ext cx="442143" cy="708953"/>
          </a:xfrm>
          <a:prstGeom prst="straightConnector1">
            <a:avLst/>
          </a:prstGeom>
          <a:ln w="8890">
            <a:solidFill>
              <a:schemeClr val="accent2">
                <a:lumMod val="75000"/>
              </a:schemeClr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6" name="Straight Arrow Connector 325">
            <a:extLst>
              <a:ext uri="{FF2B5EF4-FFF2-40B4-BE49-F238E27FC236}">
                <a16:creationId xmlns:a16="http://schemas.microsoft.com/office/drawing/2014/main" id="{5316C406-6228-D94B-9675-E508B78CCD94}"/>
              </a:ext>
            </a:extLst>
          </p:cNvPr>
          <p:cNvCxnSpPr>
            <a:cxnSpLocks/>
          </p:cNvCxnSpPr>
          <p:nvPr/>
        </p:nvCxnSpPr>
        <p:spPr>
          <a:xfrm flipV="1">
            <a:off x="5940390" y="677374"/>
            <a:ext cx="611215" cy="766102"/>
          </a:xfrm>
          <a:prstGeom prst="straightConnector1">
            <a:avLst/>
          </a:prstGeom>
          <a:ln w="8890">
            <a:solidFill>
              <a:schemeClr val="accent2">
                <a:lumMod val="75000"/>
              </a:schemeClr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28" name="Rectangle 327">
            <a:extLst>
              <a:ext uri="{FF2B5EF4-FFF2-40B4-BE49-F238E27FC236}">
                <a16:creationId xmlns:a16="http://schemas.microsoft.com/office/drawing/2014/main" id="{4006A58E-3AD1-7B4E-B7A1-D351DFC18E88}"/>
              </a:ext>
            </a:extLst>
          </p:cNvPr>
          <p:cNvSpPr/>
          <p:nvPr/>
        </p:nvSpPr>
        <p:spPr>
          <a:xfrm>
            <a:off x="10061872" y="669753"/>
            <a:ext cx="1566248" cy="3103917"/>
          </a:xfrm>
          <a:prstGeom prst="rect">
            <a:avLst/>
          </a:prstGeom>
          <a:solidFill>
            <a:schemeClr val="bg1">
              <a:lumMod val="65000"/>
              <a:alpha val="71000"/>
            </a:schemeClr>
          </a:solidFill>
          <a:ln w="508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330" name="Picture 329">
            <a:extLst>
              <a:ext uri="{FF2B5EF4-FFF2-40B4-BE49-F238E27FC236}">
                <a16:creationId xmlns:a16="http://schemas.microsoft.com/office/drawing/2014/main" id="{67CFF107-57F7-5F4C-BCD1-BB411BFC1AF3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3" name="Rectangle 32">
            <a:extLst>
              <a:ext uri="{FF2B5EF4-FFF2-40B4-BE49-F238E27FC236}">
                <a16:creationId xmlns:a16="http://schemas.microsoft.com/office/drawing/2014/main" id="{125CA2A0-AF3E-9141-87E3-21EABC71784D}"/>
              </a:ext>
            </a:extLst>
          </p:cNvPr>
          <p:cNvSpPr/>
          <p:nvPr/>
        </p:nvSpPr>
        <p:spPr>
          <a:xfrm>
            <a:off x="11021253" y="638979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6BAE6CE9-A6F3-4444-AF38-3EF1346E652F}"/>
              </a:ext>
            </a:extLst>
          </p:cNvPr>
          <p:cNvSpPr/>
          <p:nvPr/>
        </p:nvSpPr>
        <p:spPr>
          <a:xfrm>
            <a:off x="4727072" y="1519902"/>
            <a:ext cx="64953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latin typeface="Symbol" pitchFamily="2" charset="2"/>
              </a:rPr>
              <a:t>(</a:t>
            </a:r>
            <a:r>
              <a:rPr lang="en-GB" dirty="0" err="1">
                <a:latin typeface="Symbol" pitchFamily="2" charset="2"/>
              </a:rPr>
              <a:t>q</a:t>
            </a:r>
            <a:r>
              <a:rPr lang="en-GB" dirty="0" err="1">
                <a:latin typeface="Avenir Book" panose="02000503020000020003" pitchFamily="2" charset="0"/>
              </a:rPr>
              <a:t>,</a:t>
            </a:r>
            <a:r>
              <a:rPr lang="en-GB" dirty="0" err="1">
                <a:latin typeface="Symbol" pitchFamily="2" charset="2"/>
              </a:rPr>
              <a:t>l</a:t>
            </a:r>
            <a:r>
              <a:rPr lang="en-GB" dirty="0">
                <a:latin typeface="Symbol" pitchFamily="2" charset="2"/>
              </a:rPr>
              <a:t>)</a:t>
            </a: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F82D8913-72A5-5240-98FD-DC66366DE6EC}"/>
              </a:ext>
            </a:extLst>
          </p:cNvPr>
          <p:cNvSpPr/>
          <p:nvPr/>
        </p:nvSpPr>
        <p:spPr>
          <a:xfrm>
            <a:off x="469708" y="1119536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</a:rPr>
              <a:t>ESTIA Instrument Proposal</a:t>
            </a:r>
            <a:endParaRPr lang="en-GB" sz="1400" dirty="0">
              <a:latin typeface="Avenir Book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AF26350D-5D10-0846-9D7E-BB5EEBAB72EC}"/>
              </a:ext>
            </a:extLst>
          </p:cNvPr>
          <p:cNvSpPr/>
          <p:nvPr/>
        </p:nvSpPr>
        <p:spPr>
          <a:xfrm>
            <a:off x="5930110" y="660854"/>
            <a:ext cx="1949609" cy="3112816"/>
          </a:xfrm>
          <a:prstGeom prst="rect">
            <a:avLst/>
          </a:prstGeom>
          <a:noFill/>
          <a:ln w="50800">
            <a:solidFill>
              <a:srgbClr val="29D92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4138C767-8AC9-6143-93AE-0DFE8AA6D2B3}"/>
              </a:ext>
            </a:extLst>
          </p:cNvPr>
          <p:cNvCxnSpPr>
            <a:cxnSpLocks/>
          </p:cNvCxnSpPr>
          <p:nvPr/>
        </p:nvCxnSpPr>
        <p:spPr>
          <a:xfrm>
            <a:off x="7580730" y="2361789"/>
            <a:ext cx="579613" cy="0"/>
          </a:xfrm>
          <a:prstGeom prst="straightConnector1">
            <a:avLst/>
          </a:prstGeom>
          <a:ln w="63500">
            <a:solidFill>
              <a:srgbClr val="FF0000"/>
            </a:solidFill>
            <a:prstDash val="solid"/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Rettangolo 47">
            <a:extLst>
              <a:ext uri="{FF2B5EF4-FFF2-40B4-BE49-F238E27FC236}">
                <a16:creationId xmlns:a16="http://schemas.microsoft.com/office/drawing/2014/main" id="{61A4EBB5-BDEE-B54C-BDCA-39A0F989C106}"/>
              </a:ext>
            </a:extLst>
          </p:cNvPr>
          <p:cNvSpPr/>
          <p:nvPr/>
        </p:nvSpPr>
        <p:spPr>
          <a:xfrm>
            <a:off x="9652496" y="3259423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1</a:t>
            </a:r>
          </a:p>
        </p:txBody>
      </p:sp>
      <p:sp>
        <p:nvSpPr>
          <p:cNvPr id="39" name="Rettangolo 47">
            <a:extLst>
              <a:ext uri="{FF2B5EF4-FFF2-40B4-BE49-F238E27FC236}">
                <a16:creationId xmlns:a16="http://schemas.microsoft.com/office/drawing/2014/main" id="{E35D9D4C-CC11-0646-AC2A-9600A851DA97}"/>
              </a:ext>
            </a:extLst>
          </p:cNvPr>
          <p:cNvSpPr/>
          <p:nvPr/>
        </p:nvSpPr>
        <p:spPr>
          <a:xfrm>
            <a:off x="7490793" y="3239604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1</a:t>
            </a:r>
          </a:p>
        </p:txBody>
      </p:sp>
      <p:sp>
        <p:nvSpPr>
          <p:cNvPr id="40" name="Rettangolo 47">
            <a:extLst>
              <a:ext uri="{FF2B5EF4-FFF2-40B4-BE49-F238E27FC236}">
                <a16:creationId xmlns:a16="http://schemas.microsoft.com/office/drawing/2014/main" id="{026558CA-FF23-EC41-BE40-33C76DBD482A}"/>
              </a:ext>
            </a:extLst>
          </p:cNvPr>
          <p:cNvSpPr/>
          <p:nvPr/>
        </p:nvSpPr>
        <p:spPr>
          <a:xfrm>
            <a:off x="9581443" y="2706925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</a:t>
            </a:r>
          </a:p>
        </p:txBody>
      </p:sp>
      <p:sp>
        <p:nvSpPr>
          <p:cNvPr id="41" name="Rettangolo 47">
            <a:extLst>
              <a:ext uri="{FF2B5EF4-FFF2-40B4-BE49-F238E27FC236}">
                <a16:creationId xmlns:a16="http://schemas.microsoft.com/office/drawing/2014/main" id="{3A6B1282-4424-EC47-8E81-BD194AE616AB}"/>
              </a:ext>
            </a:extLst>
          </p:cNvPr>
          <p:cNvSpPr/>
          <p:nvPr/>
        </p:nvSpPr>
        <p:spPr>
          <a:xfrm>
            <a:off x="9315298" y="1477677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3</a:t>
            </a:r>
          </a:p>
        </p:txBody>
      </p:sp>
      <p:sp>
        <p:nvSpPr>
          <p:cNvPr id="42" name="Rettangolo 47">
            <a:extLst>
              <a:ext uri="{FF2B5EF4-FFF2-40B4-BE49-F238E27FC236}">
                <a16:creationId xmlns:a16="http://schemas.microsoft.com/office/drawing/2014/main" id="{BDD1D05C-E426-094A-947D-9F82F27E4A9F}"/>
              </a:ext>
            </a:extLst>
          </p:cNvPr>
          <p:cNvSpPr/>
          <p:nvPr/>
        </p:nvSpPr>
        <p:spPr>
          <a:xfrm>
            <a:off x="8771591" y="817810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4</a:t>
            </a:r>
          </a:p>
        </p:txBody>
      </p:sp>
      <p:sp>
        <p:nvSpPr>
          <p:cNvPr id="43" name="Rettangolo 47">
            <a:extLst>
              <a:ext uri="{FF2B5EF4-FFF2-40B4-BE49-F238E27FC236}">
                <a16:creationId xmlns:a16="http://schemas.microsoft.com/office/drawing/2014/main" id="{27C2B106-6F11-C946-846E-59BF75B312A9}"/>
              </a:ext>
            </a:extLst>
          </p:cNvPr>
          <p:cNvSpPr/>
          <p:nvPr/>
        </p:nvSpPr>
        <p:spPr>
          <a:xfrm>
            <a:off x="8111408" y="660854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5</a:t>
            </a:r>
          </a:p>
        </p:txBody>
      </p:sp>
      <p:sp>
        <p:nvSpPr>
          <p:cNvPr id="44" name="Rettangolo 47">
            <a:extLst>
              <a:ext uri="{FF2B5EF4-FFF2-40B4-BE49-F238E27FC236}">
                <a16:creationId xmlns:a16="http://schemas.microsoft.com/office/drawing/2014/main" id="{C6059EB1-88F0-B54B-AAE3-9B7636A45001}"/>
              </a:ext>
            </a:extLst>
          </p:cNvPr>
          <p:cNvSpPr/>
          <p:nvPr/>
        </p:nvSpPr>
        <p:spPr>
          <a:xfrm>
            <a:off x="6060808" y="662550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5</a:t>
            </a:r>
          </a:p>
        </p:txBody>
      </p:sp>
      <p:sp>
        <p:nvSpPr>
          <p:cNvPr id="45" name="Rettangolo 47">
            <a:extLst>
              <a:ext uri="{FF2B5EF4-FFF2-40B4-BE49-F238E27FC236}">
                <a16:creationId xmlns:a16="http://schemas.microsoft.com/office/drawing/2014/main" id="{3E69C7B4-AB43-5448-81D1-0B9844859817}"/>
              </a:ext>
            </a:extLst>
          </p:cNvPr>
          <p:cNvSpPr/>
          <p:nvPr/>
        </p:nvSpPr>
        <p:spPr>
          <a:xfrm>
            <a:off x="6660965" y="867492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4</a:t>
            </a:r>
          </a:p>
        </p:txBody>
      </p:sp>
      <p:sp>
        <p:nvSpPr>
          <p:cNvPr id="46" name="Rettangolo 47">
            <a:extLst>
              <a:ext uri="{FF2B5EF4-FFF2-40B4-BE49-F238E27FC236}">
                <a16:creationId xmlns:a16="http://schemas.microsoft.com/office/drawing/2014/main" id="{B9DFCEF3-40D1-B541-A2D4-026E778CAD92}"/>
              </a:ext>
            </a:extLst>
          </p:cNvPr>
          <p:cNvSpPr/>
          <p:nvPr/>
        </p:nvSpPr>
        <p:spPr>
          <a:xfrm>
            <a:off x="7146772" y="1529671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3</a:t>
            </a:r>
          </a:p>
        </p:txBody>
      </p:sp>
      <p:sp>
        <p:nvSpPr>
          <p:cNvPr id="47" name="Rettangolo 47">
            <a:extLst>
              <a:ext uri="{FF2B5EF4-FFF2-40B4-BE49-F238E27FC236}">
                <a16:creationId xmlns:a16="http://schemas.microsoft.com/office/drawing/2014/main" id="{9DEF5E44-0F5D-0148-A127-44FE3EC72EF1}"/>
              </a:ext>
            </a:extLst>
          </p:cNvPr>
          <p:cNvSpPr/>
          <p:nvPr/>
        </p:nvSpPr>
        <p:spPr>
          <a:xfrm>
            <a:off x="7322984" y="2568744"/>
            <a:ext cx="29848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</a:t>
            </a: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F7DA90C5-AC06-B240-B7F1-959CCE039055}"/>
              </a:ext>
            </a:extLst>
          </p:cNvPr>
          <p:cNvSpPr/>
          <p:nvPr/>
        </p:nvSpPr>
        <p:spPr>
          <a:xfrm>
            <a:off x="8478073" y="4098706"/>
            <a:ext cx="120642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solidFill>
                  <a:srgbClr val="FF0000"/>
                </a:solidFill>
                <a:latin typeface="Avenir Book" panose="02000503020000020003" pitchFamily="2" charset="0"/>
              </a:rPr>
              <a:t>Measured</a:t>
            </a:r>
            <a:endParaRPr lang="en-GB" dirty="0">
              <a:solidFill>
                <a:srgbClr val="FF0000"/>
              </a:solidFill>
            </a:endParaRPr>
          </a:p>
        </p:txBody>
      </p:sp>
      <p:sp>
        <p:nvSpPr>
          <p:cNvPr id="49" name="Rectangle 48">
            <a:extLst>
              <a:ext uri="{FF2B5EF4-FFF2-40B4-BE49-F238E27FC236}">
                <a16:creationId xmlns:a16="http://schemas.microsoft.com/office/drawing/2014/main" id="{18A76278-6E1C-6C48-8CCB-620DE1FA97EB}"/>
              </a:ext>
            </a:extLst>
          </p:cNvPr>
          <p:cNvSpPr/>
          <p:nvPr/>
        </p:nvSpPr>
        <p:spPr>
          <a:xfrm>
            <a:off x="6316858" y="4102129"/>
            <a:ext cx="121700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dirty="0">
                <a:solidFill>
                  <a:srgbClr val="29D925"/>
                </a:solidFill>
                <a:latin typeface="Avenir Book" panose="02000503020000020003" pitchFamily="2" charset="0"/>
              </a:rPr>
              <a:t>Simulated</a:t>
            </a:r>
            <a:endParaRPr lang="en-GB" dirty="0">
              <a:solidFill>
                <a:srgbClr val="29D925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723178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B50F655-27E1-334D-B842-EA8A4B750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39</a:t>
            </a:fld>
            <a:endParaRPr lang="it-IT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5E034C5-610E-5045-BD84-964EA0B4109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1509443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DEEFE43-50F4-0646-AC69-37F66D3DF7B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621" t="23830" r="8203" b="26896"/>
          <a:stretch/>
        </p:blipFill>
        <p:spPr>
          <a:xfrm>
            <a:off x="5922259" y="626278"/>
            <a:ext cx="6174046" cy="3043978"/>
          </a:xfrm>
          <a:prstGeom prst="rect">
            <a:avLst/>
          </a:prstGeom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18" name="Rectangle 17">
            <a:extLst>
              <a:ext uri="{FF2B5EF4-FFF2-40B4-BE49-F238E27FC236}">
                <a16:creationId xmlns:a16="http://schemas.microsoft.com/office/drawing/2014/main" id="{04A1C688-0AEA-1248-A74A-41EFEEAC4330}"/>
              </a:ext>
            </a:extLst>
          </p:cNvPr>
          <p:cNvSpPr/>
          <p:nvPr/>
        </p:nvSpPr>
        <p:spPr>
          <a:xfrm>
            <a:off x="6213606" y="1959290"/>
            <a:ext cx="6960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</a:rPr>
              <a:t>350um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6537E11-5217-704A-824E-87B81BF6AC39}"/>
              </a:ext>
            </a:extLst>
          </p:cNvPr>
          <p:cNvSpPr/>
          <p:nvPr/>
        </p:nvSpPr>
        <p:spPr>
          <a:xfrm>
            <a:off x="8327249" y="3530070"/>
            <a:ext cx="56137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/>
              <a:t>8mm</a:t>
            </a:r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46A5D419-5594-2E4C-B154-592ABDC8E121}"/>
              </a:ext>
            </a:extLst>
          </p:cNvPr>
          <p:cNvCxnSpPr>
            <a:cxnSpLocks/>
          </p:cNvCxnSpPr>
          <p:nvPr/>
        </p:nvCxnSpPr>
        <p:spPr>
          <a:xfrm>
            <a:off x="6879231" y="2069820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0" name="Picture 39">
            <a:extLst>
              <a:ext uri="{FF2B5EF4-FFF2-40B4-BE49-F238E27FC236}">
                <a16:creationId xmlns:a16="http://schemas.microsoft.com/office/drawing/2014/main" id="{3BFAC73A-6D3E-5447-A378-55142327972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41" name="Rectangle 83">
            <a:extLst>
              <a:ext uri="{FF2B5EF4-FFF2-40B4-BE49-F238E27FC236}">
                <a16:creationId xmlns:a16="http://schemas.microsoft.com/office/drawing/2014/main" id="{EF59E4A6-70AF-634C-9C75-F2653A6852CA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FE53E92D-D056-474F-B533-222AFCC1E281}"/>
              </a:ext>
            </a:extLst>
          </p:cNvPr>
          <p:cNvCxnSpPr>
            <a:cxnSpLocks/>
          </p:cNvCxnSpPr>
          <p:nvPr/>
        </p:nvCxnSpPr>
        <p:spPr>
          <a:xfrm>
            <a:off x="6879231" y="2169463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26FBB45A-6750-D949-8EF6-21BC3AB0BF41}"/>
              </a:ext>
            </a:extLst>
          </p:cNvPr>
          <p:cNvSpPr/>
          <p:nvPr/>
        </p:nvSpPr>
        <p:spPr>
          <a:xfrm>
            <a:off x="1276952" y="472557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Counting Rate Capability</a:t>
            </a:r>
            <a:endParaRPr lang="en-GB" sz="1400" dirty="0">
              <a:latin typeface="Avenir Book"/>
            </a:endParaRPr>
          </a:p>
        </p:txBody>
      </p:sp>
      <p:grpSp>
        <p:nvGrpSpPr>
          <p:cNvPr id="67" name="Group 66">
            <a:extLst>
              <a:ext uri="{FF2B5EF4-FFF2-40B4-BE49-F238E27FC236}">
                <a16:creationId xmlns:a16="http://schemas.microsoft.com/office/drawing/2014/main" id="{FD9F835F-5940-274D-B3C1-486788BA6C7B}"/>
              </a:ext>
            </a:extLst>
          </p:cNvPr>
          <p:cNvGrpSpPr/>
          <p:nvPr/>
        </p:nvGrpSpPr>
        <p:grpSpPr>
          <a:xfrm>
            <a:off x="34359" y="808906"/>
            <a:ext cx="4677716" cy="2405054"/>
            <a:chOff x="167665" y="934822"/>
            <a:chExt cx="4971632" cy="2455724"/>
          </a:xfrm>
        </p:grpSpPr>
        <p:grpSp>
          <p:nvGrpSpPr>
            <p:cNvPr id="65" name="Group 64">
              <a:extLst>
                <a:ext uri="{FF2B5EF4-FFF2-40B4-BE49-F238E27FC236}">
                  <a16:creationId xmlns:a16="http://schemas.microsoft.com/office/drawing/2014/main" id="{6C7B42BF-00D3-9541-992C-D5137259C4DC}"/>
                </a:ext>
              </a:extLst>
            </p:cNvPr>
            <p:cNvGrpSpPr/>
            <p:nvPr/>
          </p:nvGrpSpPr>
          <p:grpSpPr>
            <a:xfrm>
              <a:off x="167665" y="934822"/>
              <a:ext cx="4971632" cy="2101050"/>
              <a:chOff x="782147" y="751242"/>
              <a:chExt cx="4971632" cy="2101050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9970A057-BFE2-6947-808A-EF13F3BCAB5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147" y="751242"/>
                <a:ext cx="4971632" cy="2101050"/>
              </a:xfrm>
              <a:prstGeom prst="rect">
                <a:avLst/>
              </a:prstGeom>
            </p:spPr>
          </p:pic>
          <p:sp>
            <p:nvSpPr>
              <p:cNvPr id="59" name="Rettangolo 47">
                <a:extLst>
                  <a:ext uri="{FF2B5EF4-FFF2-40B4-BE49-F238E27FC236}">
                    <a16:creationId xmlns:a16="http://schemas.microsoft.com/office/drawing/2014/main" id="{73EFE8EB-D7D9-0E4C-B810-ADAAD460DD7D}"/>
                  </a:ext>
                </a:extLst>
              </p:cNvPr>
              <p:cNvSpPr/>
              <p:nvPr/>
            </p:nvSpPr>
            <p:spPr>
              <a:xfrm rot="1365173">
                <a:off x="1886524" y="831870"/>
                <a:ext cx="1388521" cy="33855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>
                <a:spAutoFit/>
              </a:bodyPr>
              <a:lstStyle/>
              <a:p>
                <a:pPr algn="ctr"/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Selene guide</a:t>
                </a:r>
              </a:p>
            </p:txBody>
          </p:sp>
          <p:sp>
            <p:nvSpPr>
              <p:cNvPr id="61" name="Rettangolo 48">
                <a:extLst>
                  <a:ext uri="{FF2B5EF4-FFF2-40B4-BE49-F238E27FC236}">
                    <a16:creationId xmlns:a16="http://schemas.microsoft.com/office/drawing/2014/main" id="{ACB5440E-906E-644F-B7F6-F48CD5ABF46D}"/>
                  </a:ext>
                </a:extLst>
              </p:cNvPr>
              <p:cNvSpPr/>
              <p:nvPr/>
            </p:nvSpPr>
            <p:spPr>
              <a:xfrm>
                <a:off x="4451912" y="1489036"/>
                <a:ext cx="960519" cy="3385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detector</a:t>
                </a:r>
              </a:p>
            </p:txBody>
          </p:sp>
          <p:cxnSp>
            <p:nvCxnSpPr>
              <p:cNvPr id="62" name="Straight Arrow Connector 61">
                <a:extLst>
                  <a:ext uri="{FF2B5EF4-FFF2-40B4-BE49-F238E27FC236}">
                    <a16:creationId xmlns:a16="http://schemas.microsoft.com/office/drawing/2014/main" id="{0D1C8D4D-2FB9-8447-A483-C28AAD011A2C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5628446" y="1463723"/>
                <a:ext cx="1" cy="668165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Straight Arrow Connector 62">
                <a:extLst>
                  <a:ext uri="{FF2B5EF4-FFF2-40B4-BE49-F238E27FC236}">
                    <a16:creationId xmlns:a16="http://schemas.microsoft.com/office/drawing/2014/main" id="{30D80EC9-036C-0844-8FB9-67D856633EA2}"/>
                  </a:ext>
                </a:extLst>
              </p:cNvPr>
              <p:cNvCxnSpPr>
                <a:cxnSpLocks/>
              </p:cNvCxnSpPr>
              <p:nvPr/>
            </p:nvCxnSpPr>
            <p:spPr>
              <a:xfrm flipH="1" flipV="1">
                <a:off x="4952641" y="2152904"/>
                <a:ext cx="11167" cy="529639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4" name="Straight Arrow Connector 63">
                <a:extLst>
                  <a:ext uri="{FF2B5EF4-FFF2-40B4-BE49-F238E27FC236}">
                    <a16:creationId xmlns:a16="http://schemas.microsoft.com/office/drawing/2014/main" id="{3DC820F2-90DF-6E42-95C8-380FB7BCD247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5015316" y="1521748"/>
                <a:ext cx="552251" cy="631156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headEnd type="none"/>
                <a:tailEnd type="triangl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6" name="Rettangolo 48">
              <a:extLst>
                <a:ext uri="{FF2B5EF4-FFF2-40B4-BE49-F238E27FC236}">
                  <a16:creationId xmlns:a16="http://schemas.microsoft.com/office/drawing/2014/main" id="{416796A1-0056-C74E-835F-B90947D27A15}"/>
                </a:ext>
              </a:extLst>
            </p:cNvPr>
            <p:cNvSpPr/>
            <p:nvPr/>
          </p:nvSpPr>
          <p:spPr>
            <a:xfrm>
              <a:off x="3886646" y="2805771"/>
              <a:ext cx="922047" cy="58477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</a:p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position</a:t>
              </a:r>
            </a:p>
          </p:txBody>
        </p:sp>
      </p:grpSp>
      <p:sp>
        <p:nvSpPr>
          <p:cNvPr id="71" name="Rectangle 70">
            <a:extLst>
              <a:ext uri="{FF2B5EF4-FFF2-40B4-BE49-F238E27FC236}">
                <a16:creationId xmlns:a16="http://schemas.microsoft.com/office/drawing/2014/main" id="{D742A70E-CCC9-3549-97FB-FC53563132F3}"/>
              </a:ext>
            </a:extLst>
          </p:cNvPr>
          <p:cNvSpPr/>
          <p:nvPr/>
        </p:nvSpPr>
        <p:spPr>
          <a:xfrm>
            <a:off x="4557840" y="2331468"/>
            <a:ext cx="775385" cy="678073"/>
          </a:xfrm>
          <a:prstGeom prst="rect">
            <a:avLst/>
          </a:prstGeom>
          <a:solidFill>
            <a:srgbClr val="3A2F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72" name="Straight Arrow Connector 71">
            <a:extLst>
              <a:ext uri="{FF2B5EF4-FFF2-40B4-BE49-F238E27FC236}">
                <a16:creationId xmlns:a16="http://schemas.microsoft.com/office/drawing/2014/main" id="{7434B444-8CEB-6F4E-B74D-C7D178328ADE}"/>
              </a:ext>
            </a:extLst>
          </p:cNvPr>
          <p:cNvCxnSpPr>
            <a:cxnSpLocks/>
          </p:cNvCxnSpPr>
          <p:nvPr/>
        </p:nvCxnSpPr>
        <p:spPr>
          <a:xfrm>
            <a:off x="4113858" y="2659181"/>
            <a:ext cx="395100" cy="5062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5" name="Picture 74">
            <a:extLst>
              <a:ext uri="{FF2B5EF4-FFF2-40B4-BE49-F238E27FC236}">
                <a16:creationId xmlns:a16="http://schemas.microsoft.com/office/drawing/2014/main" id="{3917B37D-8946-BE4E-B563-6AAB3C0CA75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655" t="27813" r="23491" b="31374"/>
          <a:stretch/>
        </p:blipFill>
        <p:spPr>
          <a:xfrm>
            <a:off x="4782892" y="2659181"/>
            <a:ext cx="300817" cy="160444"/>
          </a:xfrm>
          <a:prstGeom prst="rect">
            <a:avLst/>
          </a:prstGeom>
        </p:spPr>
      </p:pic>
      <p:cxnSp>
        <p:nvCxnSpPr>
          <p:cNvPr id="76" name="Straight Arrow Connector 75">
            <a:extLst>
              <a:ext uri="{FF2B5EF4-FFF2-40B4-BE49-F238E27FC236}">
                <a16:creationId xmlns:a16="http://schemas.microsoft.com/office/drawing/2014/main" id="{E79EE29A-C3E9-2E4B-9969-586E69964128}"/>
              </a:ext>
            </a:extLst>
          </p:cNvPr>
          <p:cNvCxnSpPr>
            <a:cxnSpLocks/>
          </p:cNvCxnSpPr>
          <p:nvPr/>
        </p:nvCxnSpPr>
        <p:spPr>
          <a:xfrm flipV="1">
            <a:off x="5162349" y="727584"/>
            <a:ext cx="799380" cy="18764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8" name="Rectangle 77">
            <a:extLst>
              <a:ext uri="{FF2B5EF4-FFF2-40B4-BE49-F238E27FC236}">
                <a16:creationId xmlns:a16="http://schemas.microsoft.com/office/drawing/2014/main" id="{AB3FAB3C-1BE2-A441-B870-4574B1A5F460}"/>
              </a:ext>
            </a:extLst>
          </p:cNvPr>
          <p:cNvSpPr/>
          <p:nvPr/>
        </p:nvSpPr>
        <p:spPr>
          <a:xfrm>
            <a:off x="4718630" y="2590739"/>
            <a:ext cx="449259" cy="272318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98393330-E701-5E4A-AD5D-E6A673BBD684}"/>
              </a:ext>
            </a:extLst>
          </p:cNvPr>
          <p:cNvCxnSpPr>
            <a:cxnSpLocks/>
          </p:cNvCxnSpPr>
          <p:nvPr/>
        </p:nvCxnSpPr>
        <p:spPr>
          <a:xfrm>
            <a:off x="5174444" y="2862036"/>
            <a:ext cx="794007" cy="699150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4" name="Rectangle 83">
            <a:extLst>
              <a:ext uri="{FF2B5EF4-FFF2-40B4-BE49-F238E27FC236}">
                <a16:creationId xmlns:a16="http://schemas.microsoft.com/office/drawing/2014/main" id="{1DF2D3C8-D052-5048-A7C7-581ACE70E915}"/>
              </a:ext>
            </a:extLst>
          </p:cNvPr>
          <p:cNvSpPr/>
          <p:nvPr/>
        </p:nvSpPr>
        <p:spPr>
          <a:xfrm>
            <a:off x="5968452" y="718837"/>
            <a:ext cx="5378118" cy="2842349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4DEAC1-DA6A-554E-8818-F24F91380253}"/>
              </a:ext>
            </a:extLst>
          </p:cNvPr>
          <p:cNvSpPr/>
          <p:nvPr/>
        </p:nvSpPr>
        <p:spPr>
          <a:xfrm>
            <a:off x="7584870" y="1530684"/>
            <a:ext cx="2038916" cy="1173600"/>
          </a:xfrm>
          <a:prstGeom prst="rect">
            <a:avLst/>
          </a:prstGeom>
          <a:noFill/>
          <a:ln w="254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0" name="Rectangle 99">
            <a:extLst>
              <a:ext uri="{FF2B5EF4-FFF2-40B4-BE49-F238E27FC236}">
                <a16:creationId xmlns:a16="http://schemas.microsoft.com/office/drawing/2014/main" id="{1B653127-AA51-8C4E-ACC6-462DB9CC7475}"/>
              </a:ext>
            </a:extLst>
          </p:cNvPr>
          <p:cNvSpPr/>
          <p:nvPr/>
        </p:nvSpPr>
        <p:spPr>
          <a:xfrm>
            <a:off x="8606862" y="2069820"/>
            <a:ext cx="1004350" cy="91244"/>
          </a:xfrm>
          <a:prstGeom prst="rect">
            <a:avLst/>
          </a:prstGeom>
          <a:solidFill>
            <a:srgbClr val="F9F83B"/>
          </a:solidFill>
          <a:ln w="2540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4A26D82-80F2-5744-AB0F-1053960EE303}"/>
              </a:ext>
            </a:extLst>
          </p:cNvPr>
          <p:cNvSpPr/>
          <p:nvPr/>
        </p:nvSpPr>
        <p:spPr>
          <a:xfrm>
            <a:off x="7843747" y="287267"/>
            <a:ext cx="13692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latin typeface="Avenir Roman" panose="02000503020000020003" pitchFamily="2" charset="0"/>
              </a:rPr>
              <a:t>Peak Rates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D4061278-F4DB-4A43-9752-4EFB9F291E82}"/>
              </a:ext>
            </a:extLst>
          </p:cNvPr>
          <p:cNvCxnSpPr>
            <a:cxnSpLocks/>
          </p:cNvCxnSpPr>
          <p:nvPr/>
        </p:nvCxnSpPr>
        <p:spPr>
          <a:xfrm flipV="1">
            <a:off x="7606929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5" name="Rectangle 94">
            <a:extLst>
              <a:ext uri="{FF2B5EF4-FFF2-40B4-BE49-F238E27FC236}">
                <a16:creationId xmlns:a16="http://schemas.microsoft.com/office/drawing/2014/main" id="{0E3C24A6-6E54-224C-A5FF-C5F1E06C21FB}"/>
              </a:ext>
            </a:extLst>
          </p:cNvPr>
          <p:cNvSpPr/>
          <p:nvPr/>
        </p:nvSpPr>
        <p:spPr>
          <a:xfrm>
            <a:off x="9548231" y="1976323"/>
            <a:ext cx="225582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b="1" dirty="0">
                <a:solidFill>
                  <a:srgbClr val="00B050"/>
                </a:solidFill>
                <a:latin typeface="Avenir Roman" panose="02000503020000020003" pitchFamily="2" charset="0"/>
              </a:rPr>
              <a:t>3.5kHz / 0.35x4 </a:t>
            </a:r>
            <a:r>
              <a:rPr lang="en-GB" sz="1200" b="1" dirty="0">
                <a:solidFill>
                  <a:srgbClr val="00B050"/>
                </a:solidFill>
                <a:latin typeface="Avenir Roman" panose="02000503020000020003" pitchFamily="2" charset="0"/>
              </a:rPr>
              <a:t>mm</a:t>
            </a:r>
            <a:r>
              <a:rPr lang="en-GB" sz="12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  <a:endParaRPr lang="en-GB" sz="1400" b="1" baseline="30000" dirty="0">
              <a:solidFill>
                <a:srgbClr val="00B050"/>
              </a:solidFill>
              <a:latin typeface="Avenir Roman" panose="02000503020000020003" pitchFamily="2" charset="0"/>
            </a:endParaRPr>
          </a:p>
        </p:txBody>
      </p: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A714D53C-6A18-774E-9804-1B58CA6805E1}"/>
              </a:ext>
            </a:extLst>
          </p:cNvPr>
          <p:cNvCxnSpPr>
            <a:cxnSpLocks/>
          </p:cNvCxnSpPr>
          <p:nvPr/>
        </p:nvCxnSpPr>
        <p:spPr>
          <a:xfrm flipV="1">
            <a:off x="9635474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7" name="Straight Arrow Connector 96">
            <a:extLst>
              <a:ext uri="{FF2B5EF4-FFF2-40B4-BE49-F238E27FC236}">
                <a16:creationId xmlns:a16="http://schemas.microsoft.com/office/drawing/2014/main" id="{3581B623-C5FE-E44C-9C7B-F7F10254F4CF}"/>
              </a:ext>
            </a:extLst>
          </p:cNvPr>
          <p:cNvCxnSpPr>
            <a:cxnSpLocks/>
          </p:cNvCxnSpPr>
          <p:nvPr/>
        </p:nvCxnSpPr>
        <p:spPr>
          <a:xfrm flipV="1">
            <a:off x="7662219" y="3836712"/>
            <a:ext cx="1936691" cy="4974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8" name="Rectangle 97">
            <a:extLst>
              <a:ext uri="{FF2B5EF4-FFF2-40B4-BE49-F238E27FC236}">
                <a16:creationId xmlns:a16="http://schemas.microsoft.com/office/drawing/2014/main" id="{1B95B904-C045-6B44-BA2D-412C7ABEA2C3}"/>
              </a:ext>
            </a:extLst>
          </p:cNvPr>
          <p:cNvSpPr/>
          <p:nvPr/>
        </p:nvSpPr>
        <p:spPr>
          <a:xfrm>
            <a:off x="7651182" y="1191557"/>
            <a:ext cx="190629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60kHz / 4x8 mm</a:t>
            </a:r>
            <a:r>
              <a:rPr lang="en-GB" sz="1600" b="1" baseline="30000" dirty="0">
                <a:solidFill>
                  <a:schemeClr val="accent2"/>
                </a:solidFill>
                <a:latin typeface="Avenir Roman" panose="02000503020000020003" pitchFamily="2" charset="0"/>
              </a:rPr>
              <a:t>2</a:t>
            </a:r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871B8CA2-3F1F-8F4C-95C9-149E57FD6F07}"/>
              </a:ext>
            </a:extLst>
          </p:cNvPr>
          <p:cNvSpPr/>
          <p:nvPr/>
        </p:nvSpPr>
        <p:spPr>
          <a:xfrm>
            <a:off x="7902335" y="830152"/>
            <a:ext cx="13756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Multi-Blade</a:t>
            </a:r>
            <a:endParaRPr lang="en-GB" sz="2000" b="1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5863DA1-59DC-7F47-AEA2-C30F7E3156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40</a:t>
            </a:fld>
            <a:endParaRPr lang="it-IT"/>
          </a:p>
        </p:txBody>
      </p:sp>
      <p:pic>
        <p:nvPicPr>
          <p:cNvPr id="44" name="Picture 43">
            <a:extLst>
              <a:ext uri="{FF2B5EF4-FFF2-40B4-BE49-F238E27FC236}">
                <a16:creationId xmlns:a16="http://schemas.microsoft.com/office/drawing/2014/main" id="{C6347FF5-34A8-3C4A-A61C-6708191C1547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1673174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DEEFE43-50F4-0646-AC69-37F66D3DF7B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621" t="23830" r="8203" b="26896"/>
          <a:stretch/>
        </p:blipFill>
        <p:spPr>
          <a:xfrm>
            <a:off x="5922259" y="626278"/>
            <a:ext cx="6174046" cy="3043978"/>
          </a:xfrm>
          <a:prstGeom prst="rect">
            <a:avLst/>
          </a:prstGeom>
        </p:spPr>
      </p:pic>
      <p:pic>
        <p:nvPicPr>
          <p:cNvPr id="70" name="Picture 69">
            <a:extLst>
              <a:ext uri="{FF2B5EF4-FFF2-40B4-BE49-F238E27FC236}">
                <a16:creationId xmlns:a16="http://schemas.microsoft.com/office/drawing/2014/main" id="{2028BE0F-20DC-6B41-9773-39550D6EB28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60393" y="1394371"/>
            <a:ext cx="1797306" cy="1521719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04A1C688-0AEA-1248-A74A-41EFEEAC4330}"/>
              </a:ext>
            </a:extLst>
          </p:cNvPr>
          <p:cNvSpPr/>
          <p:nvPr/>
        </p:nvSpPr>
        <p:spPr>
          <a:xfrm>
            <a:off x="6213606" y="1959290"/>
            <a:ext cx="6960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</a:rPr>
              <a:t>350um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6537E11-5217-704A-824E-87B81BF6AC39}"/>
              </a:ext>
            </a:extLst>
          </p:cNvPr>
          <p:cNvSpPr/>
          <p:nvPr/>
        </p:nvSpPr>
        <p:spPr>
          <a:xfrm>
            <a:off x="8327249" y="3530070"/>
            <a:ext cx="56137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/>
              <a:t>8mm</a:t>
            </a:r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46A5D419-5594-2E4C-B154-592ABDC8E121}"/>
              </a:ext>
            </a:extLst>
          </p:cNvPr>
          <p:cNvCxnSpPr>
            <a:cxnSpLocks/>
          </p:cNvCxnSpPr>
          <p:nvPr/>
        </p:nvCxnSpPr>
        <p:spPr>
          <a:xfrm>
            <a:off x="6879231" y="2069820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0" name="Picture 39">
            <a:extLst>
              <a:ext uri="{FF2B5EF4-FFF2-40B4-BE49-F238E27FC236}">
                <a16:creationId xmlns:a16="http://schemas.microsoft.com/office/drawing/2014/main" id="{3BFAC73A-6D3E-5447-A378-55142327972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41" name="Rectangle 83">
            <a:extLst>
              <a:ext uri="{FF2B5EF4-FFF2-40B4-BE49-F238E27FC236}">
                <a16:creationId xmlns:a16="http://schemas.microsoft.com/office/drawing/2014/main" id="{EF59E4A6-70AF-634C-9C75-F2653A6852CA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FE53E92D-D056-474F-B533-222AFCC1E281}"/>
              </a:ext>
            </a:extLst>
          </p:cNvPr>
          <p:cNvCxnSpPr>
            <a:cxnSpLocks/>
          </p:cNvCxnSpPr>
          <p:nvPr/>
        </p:nvCxnSpPr>
        <p:spPr>
          <a:xfrm>
            <a:off x="6879231" y="2169463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26FBB45A-6750-D949-8EF6-21BC3AB0BF41}"/>
              </a:ext>
            </a:extLst>
          </p:cNvPr>
          <p:cNvSpPr/>
          <p:nvPr/>
        </p:nvSpPr>
        <p:spPr>
          <a:xfrm>
            <a:off x="1276952" y="472557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Counting Rate Capability</a:t>
            </a:r>
            <a:endParaRPr lang="en-GB" sz="1400" dirty="0">
              <a:latin typeface="Avenir Book"/>
            </a:endParaRPr>
          </a:p>
        </p:txBody>
      </p:sp>
      <p:grpSp>
        <p:nvGrpSpPr>
          <p:cNvPr id="67" name="Group 66">
            <a:extLst>
              <a:ext uri="{FF2B5EF4-FFF2-40B4-BE49-F238E27FC236}">
                <a16:creationId xmlns:a16="http://schemas.microsoft.com/office/drawing/2014/main" id="{FD9F835F-5940-274D-B3C1-486788BA6C7B}"/>
              </a:ext>
            </a:extLst>
          </p:cNvPr>
          <p:cNvGrpSpPr/>
          <p:nvPr/>
        </p:nvGrpSpPr>
        <p:grpSpPr>
          <a:xfrm>
            <a:off x="34359" y="808906"/>
            <a:ext cx="4677716" cy="2405054"/>
            <a:chOff x="167665" y="934822"/>
            <a:chExt cx="4971632" cy="2455724"/>
          </a:xfrm>
        </p:grpSpPr>
        <p:grpSp>
          <p:nvGrpSpPr>
            <p:cNvPr id="65" name="Group 64">
              <a:extLst>
                <a:ext uri="{FF2B5EF4-FFF2-40B4-BE49-F238E27FC236}">
                  <a16:creationId xmlns:a16="http://schemas.microsoft.com/office/drawing/2014/main" id="{6C7B42BF-00D3-9541-992C-D5137259C4DC}"/>
                </a:ext>
              </a:extLst>
            </p:cNvPr>
            <p:cNvGrpSpPr/>
            <p:nvPr/>
          </p:nvGrpSpPr>
          <p:grpSpPr>
            <a:xfrm>
              <a:off x="167665" y="934822"/>
              <a:ext cx="4971632" cy="2101050"/>
              <a:chOff x="782147" y="751242"/>
              <a:chExt cx="4971632" cy="2101050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9970A057-BFE2-6947-808A-EF13F3BCAB5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147" y="751242"/>
                <a:ext cx="4971632" cy="2101050"/>
              </a:xfrm>
              <a:prstGeom prst="rect">
                <a:avLst/>
              </a:prstGeom>
            </p:spPr>
          </p:pic>
          <p:sp>
            <p:nvSpPr>
              <p:cNvPr id="59" name="Rettangolo 47">
                <a:extLst>
                  <a:ext uri="{FF2B5EF4-FFF2-40B4-BE49-F238E27FC236}">
                    <a16:creationId xmlns:a16="http://schemas.microsoft.com/office/drawing/2014/main" id="{73EFE8EB-D7D9-0E4C-B810-ADAAD460DD7D}"/>
                  </a:ext>
                </a:extLst>
              </p:cNvPr>
              <p:cNvSpPr/>
              <p:nvPr/>
            </p:nvSpPr>
            <p:spPr>
              <a:xfrm rot="1365173">
                <a:off x="1886524" y="831870"/>
                <a:ext cx="1388521" cy="33855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>
                <a:spAutoFit/>
              </a:bodyPr>
              <a:lstStyle/>
              <a:p>
                <a:pPr algn="ctr"/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Selene guide</a:t>
                </a:r>
              </a:p>
            </p:txBody>
          </p:sp>
          <p:sp>
            <p:nvSpPr>
              <p:cNvPr id="61" name="Rettangolo 48">
                <a:extLst>
                  <a:ext uri="{FF2B5EF4-FFF2-40B4-BE49-F238E27FC236}">
                    <a16:creationId xmlns:a16="http://schemas.microsoft.com/office/drawing/2014/main" id="{ACB5440E-906E-644F-B7F6-F48CD5ABF46D}"/>
                  </a:ext>
                </a:extLst>
              </p:cNvPr>
              <p:cNvSpPr/>
              <p:nvPr/>
            </p:nvSpPr>
            <p:spPr>
              <a:xfrm>
                <a:off x="4451912" y="1489036"/>
                <a:ext cx="960519" cy="3385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detector</a:t>
                </a:r>
              </a:p>
            </p:txBody>
          </p:sp>
          <p:cxnSp>
            <p:nvCxnSpPr>
              <p:cNvPr id="62" name="Straight Arrow Connector 61">
                <a:extLst>
                  <a:ext uri="{FF2B5EF4-FFF2-40B4-BE49-F238E27FC236}">
                    <a16:creationId xmlns:a16="http://schemas.microsoft.com/office/drawing/2014/main" id="{0D1C8D4D-2FB9-8447-A483-C28AAD011A2C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5628446" y="1463723"/>
                <a:ext cx="1" cy="668165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Straight Arrow Connector 62">
                <a:extLst>
                  <a:ext uri="{FF2B5EF4-FFF2-40B4-BE49-F238E27FC236}">
                    <a16:creationId xmlns:a16="http://schemas.microsoft.com/office/drawing/2014/main" id="{30D80EC9-036C-0844-8FB9-67D856633EA2}"/>
                  </a:ext>
                </a:extLst>
              </p:cNvPr>
              <p:cNvCxnSpPr>
                <a:cxnSpLocks/>
              </p:cNvCxnSpPr>
              <p:nvPr/>
            </p:nvCxnSpPr>
            <p:spPr>
              <a:xfrm flipH="1" flipV="1">
                <a:off x="4952641" y="2152904"/>
                <a:ext cx="11167" cy="529639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4" name="Straight Arrow Connector 63">
                <a:extLst>
                  <a:ext uri="{FF2B5EF4-FFF2-40B4-BE49-F238E27FC236}">
                    <a16:creationId xmlns:a16="http://schemas.microsoft.com/office/drawing/2014/main" id="{3DC820F2-90DF-6E42-95C8-380FB7BCD247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5015316" y="1521748"/>
                <a:ext cx="552251" cy="631156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headEnd type="none"/>
                <a:tailEnd type="triangl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6" name="Rettangolo 48">
              <a:extLst>
                <a:ext uri="{FF2B5EF4-FFF2-40B4-BE49-F238E27FC236}">
                  <a16:creationId xmlns:a16="http://schemas.microsoft.com/office/drawing/2014/main" id="{416796A1-0056-C74E-835F-B90947D27A15}"/>
                </a:ext>
              </a:extLst>
            </p:cNvPr>
            <p:cNvSpPr/>
            <p:nvPr/>
          </p:nvSpPr>
          <p:spPr>
            <a:xfrm>
              <a:off x="3886646" y="2805771"/>
              <a:ext cx="922047" cy="58477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</a:p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position</a:t>
              </a:r>
            </a:p>
          </p:txBody>
        </p:sp>
      </p:grpSp>
      <p:sp>
        <p:nvSpPr>
          <p:cNvPr id="71" name="Rectangle 70">
            <a:extLst>
              <a:ext uri="{FF2B5EF4-FFF2-40B4-BE49-F238E27FC236}">
                <a16:creationId xmlns:a16="http://schemas.microsoft.com/office/drawing/2014/main" id="{D742A70E-CCC9-3549-97FB-FC53563132F3}"/>
              </a:ext>
            </a:extLst>
          </p:cNvPr>
          <p:cNvSpPr/>
          <p:nvPr/>
        </p:nvSpPr>
        <p:spPr>
          <a:xfrm>
            <a:off x="4557840" y="2331468"/>
            <a:ext cx="775385" cy="678073"/>
          </a:xfrm>
          <a:prstGeom prst="rect">
            <a:avLst/>
          </a:prstGeom>
          <a:solidFill>
            <a:srgbClr val="3A2F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72" name="Straight Arrow Connector 71">
            <a:extLst>
              <a:ext uri="{FF2B5EF4-FFF2-40B4-BE49-F238E27FC236}">
                <a16:creationId xmlns:a16="http://schemas.microsoft.com/office/drawing/2014/main" id="{7434B444-8CEB-6F4E-B74D-C7D178328ADE}"/>
              </a:ext>
            </a:extLst>
          </p:cNvPr>
          <p:cNvCxnSpPr>
            <a:cxnSpLocks/>
          </p:cNvCxnSpPr>
          <p:nvPr/>
        </p:nvCxnSpPr>
        <p:spPr>
          <a:xfrm>
            <a:off x="4113858" y="2659181"/>
            <a:ext cx="395100" cy="5062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5" name="Picture 74">
            <a:extLst>
              <a:ext uri="{FF2B5EF4-FFF2-40B4-BE49-F238E27FC236}">
                <a16:creationId xmlns:a16="http://schemas.microsoft.com/office/drawing/2014/main" id="{3917B37D-8946-BE4E-B563-6AAB3C0CA75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655" t="27813" r="23491" b="31374"/>
          <a:stretch/>
        </p:blipFill>
        <p:spPr>
          <a:xfrm>
            <a:off x="4782892" y="2659181"/>
            <a:ext cx="300817" cy="160444"/>
          </a:xfrm>
          <a:prstGeom prst="rect">
            <a:avLst/>
          </a:prstGeom>
        </p:spPr>
      </p:pic>
      <p:cxnSp>
        <p:nvCxnSpPr>
          <p:cNvPr id="76" name="Straight Arrow Connector 75">
            <a:extLst>
              <a:ext uri="{FF2B5EF4-FFF2-40B4-BE49-F238E27FC236}">
                <a16:creationId xmlns:a16="http://schemas.microsoft.com/office/drawing/2014/main" id="{E79EE29A-C3E9-2E4B-9969-586E69964128}"/>
              </a:ext>
            </a:extLst>
          </p:cNvPr>
          <p:cNvCxnSpPr>
            <a:cxnSpLocks/>
          </p:cNvCxnSpPr>
          <p:nvPr/>
        </p:nvCxnSpPr>
        <p:spPr>
          <a:xfrm flipV="1">
            <a:off x="5162349" y="727584"/>
            <a:ext cx="799380" cy="18764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8" name="Rectangle 77">
            <a:extLst>
              <a:ext uri="{FF2B5EF4-FFF2-40B4-BE49-F238E27FC236}">
                <a16:creationId xmlns:a16="http://schemas.microsoft.com/office/drawing/2014/main" id="{AB3FAB3C-1BE2-A441-B870-4574B1A5F460}"/>
              </a:ext>
            </a:extLst>
          </p:cNvPr>
          <p:cNvSpPr/>
          <p:nvPr/>
        </p:nvSpPr>
        <p:spPr>
          <a:xfrm>
            <a:off x="4718630" y="2590739"/>
            <a:ext cx="449259" cy="272318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98393330-E701-5E4A-AD5D-E6A673BBD684}"/>
              </a:ext>
            </a:extLst>
          </p:cNvPr>
          <p:cNvCxnSpPr>
            <a:cxnSpLocks/>
          </p:cNvCxnSpPr>
          <p:nvPr/>
        </p:nvCxnSpPr>
        <p:spPr>
          <a:xfrm>
            <a:off x="5174444" y="2862036"/>
            <a:ext cx="794007" cy="699150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4" name="Rectangle 83">
            <a:extLst>
              <a:ext uri="{FF2B5EF4-FFF2-40B4-BE49-F238E27FC236}">
                <a16:creationId xmlns:a16="http://schemas.microsoft.com/office/drawing/2014/main" id="{1DF2D3C8-D052-5048-A7C7-581ACE70E915}"/>
              </a:ext>
            </a:extLst>
          </p:cNvPr>
          <p:cNvSpPr/>
          <p:nvPr/>
        </p:nvSpPr>
        <p:spPr>
          <a:xfrm>
            <a:off x="5968452" y="718837"/>
            <a:ext cx="5378118" cy="2842349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4DEAC1-DA6A-554E-8818-F24F91380253}"/>
              </a:ext>
            </a:extLst>
          </p:cNvPr>
          <p:cNvSpPr/>
          <p:nvPr/>
        </p:nvSpPr>
        <p:spPr>
          <a:xfrm>
            <a:off x="7584870" y="1530684"/>
            <a:ext cx="2038916" cy="1173600"/>
          </a:xfrm>
          <a:prstGeom prst="rect">
            <a:avLst/>
          </a:prstGeom>
          <a:noFill/>
          <a:ln w="254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0" name="Rectangle 99">
            <a:extLst>
              <a:ext uri="{FF2B5EF4-FFF2-40B4-BE49-F238E27FC236}">
                <a16:creationId xmlns:a16="http://schemas.microsoft.com/office/drawing/2014/main" id="{1B653127-AA51-8C4E-ACC6-462DB9CC7475}"/>
              </a:ext>
            </a:extLst>
          </p:cNvPr>
          <p:cNvSpPr/>
          <p:nvPr/>
        </p:nvSpPr>
        <p:spPr>
          <a:xfrm>
            <a:off x="8606862" y="2069820"/>
            <a:ext cx="1004350" cy="91244"/>
          </a:xfrm>
          <a:prstGeom prst="rect">
            <a:avLst/>
          </a:prstGeom>
          <a:solidFill>
            <a:srgbClr val="F9F83B"/>
          </a:solidFill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4A26D82-80F2-5744-AB0F-1053960EE303}"/>
              </a:ext>
            </a:extLst>
          </p:cNvPr>
          <p:cNvSpPr/>
          <p:nvPr/>
        </p:nvSpPr>
        <p:spPr>
          <a:xfrm>
            <a:off x="7843747" y="287267"/>
            <a:ext cx="13692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latin typeface="Avenir Roman" panose="02000503020000020003" pitchFamily="2" charset="0"/>
              </a:rPr>
              <a:t>Peak Rates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D4061278-F4DB-4A43-9752-4EFB9F291E82}"/>
              </a:ext>
            </a:extLst>
          </p:cNvPr>
          <p:cNvCxnSpPr>
            <a:cxnSpLocks/>
          </p:cNvCxnSpPr>
          <p:nvPr/>
        </p:nvCxnSpPr>
        <p:spPr>
          <a:xfrm flipV="1">
            <a:off x="7606929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5" name="Rectangle 94">
            <a:extLst>
              <a:ext uri="{FF2B5EF4-FFF2-40B4-BE49-F238E27FC236}">
                <a16:creationId xmlns:a16="http://schemas.microsoft.com/office/drawing/2014/main" id="{0E3C24A6-6E54-224C-A5FF-C5F1E06C21FB}"/>
              </a:ext>
            </a:extLst>
          </p:cNvPr>
          <p:cNvSpPr/>
          <p:nvPr/>
        </p:nvSpPr>
        <p:spPr>
          <a:xfrm>
            <a:off x="9548231" y="1976323"/>
            <a:ext cx="225582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b="1" dirty="0">
                <a:solidFill>
                  <a:srgbClr val="00B050"/>
                </a:solidFill>
                <a:latin typeface="Avenir Roman" panose="02000503020000020003" pitchFamily="2" charset="0"/>
              </a:rPr>
              <a:t>3.5kHz / 0.35x4 </a:t>
            </a:r>
            <a:r>
              <a:rPr lang="en-GB" sz="1200" b="1" dirty="0">
                <a:solidFill>
                  <a:srgbClr val="00B050"/>
                </a:solidFill>
                <a:latin typeface="Avenir Roman" panose="02000503020000020003" pitchFamily="2" charset="0"/>
              </a:rPr>
              <a:t>mm</a:t>
            </a:r>
            <a:r>
              <a:rPr lang="en-GB" sz="12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  <a:endParaRPr lang="en-GB" sz="1400" b="1" baseline="30000" dirty="0">
              <a:solidFill>
                <a:srgbClr val="00B050"/>
              </a:solidFill>
              <a:latin typeface="Avenir Roman" panose="02000503020000020003" pitchFamily="2" charset="0"/>
            </a:endParaRPr>
          </a:p>
        </p:txBody>
      </p: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A714D53C-6A18-774E-9804-1B58CA6805E1}"/>
              </a:ext>
            </a:extLst>
          </p:cNvPr>
          <p:cNvCxnSpPr>
            <a:cxnSpLocks/>
          </p:cNvCxnSpPr>
          <p:nvPr/>
        </p:nvCxnSpPr>
        <p:spPr>
          <a:xfrm flipV="1">
            <a:off x="9635474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7" name="Straight Arrow Connector 96">
            <a:extLst>
              <a:ext uri="{FF2B5EF4-FFF2-40B4-BE49-F238E27FC236}">
                <a16:creationId xmlns:a16="http://schemas.microsoft.com/office/drawing/2014/main" id="{3581B623-C5FE-E44C-9C7B-F7F10254F4CF}"/>
              </a:ext>
            </a:extLst>
          </p:cNvPr>
          <p:cNvCxnSpPr>
            <a:cxnSpLocks/>
          </p:cNvCxnSpPr>
          <p:nvPr/>
        </p:nvCxnSpPr>
        <p:spPr>
          <a:xfrm flipV="1">
            <a:off x="7662219" y="3836712"/>
            <a:ext cx="1936691" cy="4974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8" name="Rectangle 97">
            <a:extLst>
              <a:ext uri="{FF2B5EF4-FFF2-40B4-BE49-F238E27FC236}">
                <a16:creationId xmlns:a16="http://schemas.microsoft.com/office/drawing/2014/main" id="{1B95B904-C045-6B44-BA2D-412C7ABEA2C3}"/>
              </a:ext>
            </a:extLst>
          </p:cNvPr>
          <p:cNvSpPr/>
          <p:nvPr/>
        </p:nvSpPr>
        <p:spPr>
          <a:xfrm>
            <a:off x="7651182" y="1191557"/>
            <a:ext cx="190629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60kHz / 4x8 mm</a:t>
            </a:r>
            <a:r>
              <a:rPr lang="en-GB" sz="1600" b="1" baseline="30000" dirty="0">
                <a:solidFill>
                  <a:schemeClr val="accent2"/>
                </a:solidFill>
                <a:latin typeface="Avenir Roman" panose="02000503020000020003" pitchFamily="2" charset="0"/>
              </a:rPr>
              <a:t>2</a:t>
            </a:r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871B8CA2-3F1F-8F4C-95C9-149E57FD6F07}"/>
              </a:ext>
            </a:extLst>
          </p:cNvPr>
          <p:cNvSpPr/>
          <p:nvPr/>
        </p:nvSpPr>
        <p:spPr>
          <a:xfrm>
            <a:off x="7902335" y="830152"/>
            <a:ext cx="13756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Multi-Blade</a:t>
            </a:r>
            <a:endParaRPr lang="en-GB" sz="2000" b="1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E907A7B-C1FF-964C-9AA5-1160D9DD9D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41</a:t>
            </a:fld>
            <a:endParaRPr lang="it-IT"/>
          </a:p>
        </p:txBody>
      </p:sp>
      <p:grpSp>
        <p:nvGrpSpPr>
          <p:cNvPr id="44" name="Group 43">
            <a:extLst>
              <a:ext uri="{FF2B5EF4-FFF2-40B4-BE49-F238E27FC236}">
                <a16:creationId xmlns:a16="http://schemas.microsoft.com/office/drawing/2014/main" id="{9EA5A2B0-E1BF-8043-BCDD-55904381B005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C768BD96-0D72-8E4D-9E44-FAE8AD3B5EB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46" name="Picture 45" descr="Screen Shot 2014-10-14 at 09.12.54.png">
              <a:extLst>
                <a:ext uri="{FF2B5EF4-FFF2-40B4-BE49-F238E27FC236}">
                  <a16:creationId xmlns:a16="http://schemas.microsoft.com/office/drawing/2014/main" id="{B0E787DE-E6A6-5C46-9EDF-1FDFBA8C571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47" name="Picture 46" descr="Screen Shot 2014-10-14 at 09.12.54.png">
              <a:extLst>
                <a:ext uri="{FF2B5EF4-FFF2-40B4-BE49-F238E27FC236}">
                  <a16:creationId xmlns:a16="http://schemas.microsoft.com/office/drawing/2014/main" id="{24F97DCD-FFC2-B54A-8500-AC111A58116D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48" name="Picture 47">
            <a:extLst>
              <a:ext uri="{FF2B5EF4-FFF2-40B4-BE49-F238E27FC236}">
                <a16:creationId xmlns:a16="http://schemas.microsoft.com/office/drawing/2014/main" id="{38696214-F89C-F546-B24E-D6817878064B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5687282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DEEFE43-50F4-0646-AC69-37F66D3DF7B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621" t="23830" r="8203" b="26896"/>
          <a:stretch/>
        </p:blipFill>
        <p:spPr>
          <a:xfrm>
            <a:off x="5922259" y="626278"/>
            <a:ext cx="6174046" cy="3043978"/>
          </a:xfrm>
          <a:prstGeom prst="rect">
            <a:avLst/>
          </a:prstGeom>
        </p:spPr>
      </p:pic>
      <p:pic>
        <p:nvPicPr>
          <p:cNvPr id="70" name="Picture 69">
            <a:extLst>
              <a:ext uri="{FF2B5EF4-FFF2-40B4-BE49-F238E27FC236}">
                <a16:creationId xmlns:a16="http://schemas.microsoft.com/office/drawing/2014/main" id="{2028BE0F-20DC-6B41-9773-39550D6EB28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60393" y="1394371"/>
            <a:ext cx="1797306" cy="1521719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04A1C688-0AEA-1248-A74A-41EFEEAC4330}"/>
              </a:ext>
            </a:extLst>
          </p:cNvPr>
          <p:cNvSpPr/>
          <p:nvPr/>
        </p:nvSpPr>
        <p:spPr>
          <a:xfrm>
            <a:off x="6213606" y="1959290"/>
            <a:ext cx="6960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</a:rPr>
              <a:t>350um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6537E11-5217-704A-824E-87B81BF6AC39}"/>
              </a:ext>
            </a:extLst>
          </p:cNvPr>
          <p:cNvSpPr/>
          <p:nvPr/>
        </p:nvSpPr>
        <p:spPr>
          <a:xfrm>
            <a:off x="8327249" y="3530070"/>
            <a:ext cx="56137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/>
              <a:t>8mm</a:t>
            </a:r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46A5D419-5594-2E4C-B154-592ABDC8E121}"/>
              </a:ext>
            </a:extLst>
          </p:cNvPr>
          <p:cNvCxnSpPr>
            <a:cxnSpLocks/>
          </p:cNvCxnSpPr>
          <p:nvPr/>
        </p:nvCxnSpPr>
        <p:spPr>
          <a:xfrm>
            <a:off x="6879231" y="2069820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0" name="Picture 39">
            <a:extLst>
              <a:ext uri="{FF2B5EF4-FFF2-40B4-BE49-F238E27FC236}">
                <a16:creationId xmlns:a16="http://schemas.microsoft.com/office/drawing/2014/main" id="{3BFAC73A-6D3E-5447-A378-55142327972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41" name="Rectangle 83">
            <a:extLst>
              <a:ext uri="{FF2B5EF4-FFF2-40B4-BE49-F238E27FC236}">
                <a16:creationId xmlns:a16="http://schemas.microsoft.com/office/drawing/2014/main" id="{EF59E4A6-70AF-634C-9C75-F2653A6852CA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FE53E92D-D056-474F-B533-222AFCC1E281}"/>
              </a:ext>
            </a:extLst>
          </p:cNvPr>
          <p:cNvCxnSpPr>
            <a:cxnSpLocks/>
          </p:cNvCxnSpPr>
          <p:nvPr/>
        </p:nvCxnSpPr>
        <p:spPr>
          <a:xfrm>
            <a:off x="6879231" y="2169463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26FBB45A-6750-D949-8EF6-21BC3AB0BF41}"/>
              </a:ext>
            </a:extLst>
          </p:cNvPr>
          <p:cNvSpPr/>
          <p:nvPr/>
        </p:nvSpPr>
        <p:spPr>
          <a:xfrm>
            <a:off x="1276952" y="472557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Counting Rate Capability</a:t>
            </a:r>
            <a:endParaRPr lang="en-GB" sz="1400" dirty="0">
              <a:latin typeface="Avenir Book"/>
            </a:endParaRPr>
          </a:p>
        </p:txBody>
      </p:sp>
      <p:grpSp>
        <p:nvGrpSpPr>
          <p:cNvPr id="67" name="Group 66">
            <a:extLst>
              <a:ext uri="{FF2B5EF4-FFF2-40B4-BE49-F238E27FC236}">
                <a16:creationId xmlns:a16="http://schemas.microsoft.com/office/drawing/2014/main" id="{FD9F835F-5940-274D-B3C1-486788BA6C7B}"/>
              </a:ext>
            </a:extLst>
          </p:cNvPr>
          <p:cNvGrpSpPr/>
          <p:nvPr/>
        </p:nvGrpSpPr>
        <p:grpSpPr>
          <a:xfrm>
            <a:off x="34359" y="808906"/>
            <a:ext cx="4677716" cy="2405054"/>
            <a:chOff x="167665" y="934822"/>
            <a:chExt cx="4971632" cy="2455724"/>
          </a:xfrm>
        </p:grpSpPr>
        <p:grpSp>
          <p:nvGrpSpPr>
            <p:cNvPr id="65" name="Group 64">
              <a:extLst>
                <a:ext uri="{FF2B5EF4-FFF2-40B4-BE49-F238E27FC236}">
                  <a16:creationId xmlns:a16="http://schemas.microsoft.com/office/drawing/2014/main" id="{6C7B42BF-00D3-9541-992C-D5137259C4DC}"/>
                </a:ext>
              </a:extLst>
            </p:cNvPr>
            <p:cNvGrpSpPr/>
            <p:nvPr/>
          </p:nvGrpSpPr>
          <p:grpSpPr>
            <a:xfrm>
              <a:off x="167665" y="934822"/>
              <a:ext cx="4971632" cy="2101050"/>
              <a:chOff x="782147" y="751242"/>
              <a:chExt cx="4971632" cy="2101050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9970A057-BFE2-6947-808A-EF13F3BCAB5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147" y="751242"/>
                <a:ext cx="4971632" cy="2101050"/>
              </a:xfrm>
              <a:prstGeom prst="rect">
                <a:avLst/>
              </a:prstGeom>
            </p:spPr>
          </p:pic>
          <p:sp>
            <p:nvSpPr>
              <p:cNvPr id="59" name="Rettangolo 47">
                <a:extLst>
                  <a:ext uri="{FF2B5EF4-FFF2-40B4-BE49-F238E27FC236}">
                    <a16:creationId xmlns:a16="http://schemas.microsoft.com/office/drawing/2014/main" id="{73EFE8EB-D7D9-0E4C-B810-ADAAD460DD7D}"/>
                  </a:ext>
                </a:extLst>
              </p:cNvPr>
              <p:cNvSpPr/>
              <p:nvPr/>
            </p:nvSpPr>
            <p:spPr>
              <a:xfrm rot="1365173">
                <a:off x="1886524" y="831870"/>
                <a:ext cx="1388521" cy="33855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>
                <a:spAutoFit/>
              </a:bodyPr>
              <a:lstStyle/>
              <a:p>
                <a:pPr algn="ctr"/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Selene guide</a:t>
                </a:r>
              </a:p>
            </p:txBody>
          </p:sp>
          <p:sp>
            <p:nvSpPr>
              <p:cNvPr id="61" name="Rettangolo 48">
                <a:extLst>
                  <a:ext uri="{FF2B5EF4-FFF2-40B4-BE49-F238E27FC236}">
                    <a16:creationId xmlns:a16="http://schemas.microsoft.com/office/drawing/2014/main" id="{ACB5440E-906E-644F-B7F6-F48CD5ABF46D}"/>
                  </a:ext>
                </a:extLst>
              </p:cNvPr>
              <p:cNvSpPr/>
              <p:nvPr/>
            </p:nvSpPr>
            <p:spPr>
              <a:xfrm>
                <a:off x="4451912" y="1489036"/>
                <a:ext cx="960519" cy="3385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detector</a:t>
                </a:r>
              </a:p>
            </p:txBody>
          </p:sp>
          <p:cxnSp>
            <p:nvCxnSpPr>
              <p:cNvPr id="62" name="Straight Arrow Connector 61">
                <a:extLst>
                  <a:ext uri="{FF2B5EF4-FFF2-40B4-BE49-F238E27FC236}">
                    <a16:creationId xmlns:a16="http://schemas.microsoft.com/office/drawing/2014/main" id="{0D1C8D4D-2FB9-8447-A483-C28AAD011A2C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5628446" y="1463723"/>
                <a:ext cx="1" cy="668165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Straight Arrow Connector 62">
                <a:extLst>
                  <a:ext uri="{FF2B5EF4-FFF2-40B4-BE49-F238E27FC236}">
                    <a16:creationId xmlns:a16="http://schemas.microsoft.com/office/drawing/2014/main" id="{30D80EC9-036C-0844-8FB9-67D856633EA2}"/>
                  </a:ext>
                </a:extLst>
              </p:cNvPr>
              <p:cNvCxnSpPr>
                <a:cxnSpLocks/>
              </p:cNvCxnSpPr>
              <p:nvPr/>
            </p:nvCxnSpPr>
            <p:spPr>
              <a:xfrm flipH="1" flipV="1">
                <a:off x="4952641" y="2152904"/>
                <a:ext cx="11167" cy="529639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4" name="Straight Arrow Connector 63">
                <a:extLst>
                  <a:ext uri="{FF2B5EF4-FFF2-40B4-BE49-F238E27FC236}">
                    <a16:creationId xmlns:a16="http://schemas.microsoft.com/office/drawing/2014/main" id="{3DC820F2-90DF-6E42-95C8-380FB7BCD247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5015316" y="1521748"/>
                <a:ext cx="552251" cy="631156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headEnd type="none"/>
                <a:tailEnd type="triangl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6" name="Rettangolo 48">
              <a:extLst>
                <a:ext uri="{FF2B5EF4-FFF2-40B4-BE49-F238E27FC236}">
                  <a16:creationId xmlns:a16="http://schemas.microsoft.com/office/drawing/2014/main" id="{416796A1-0056-C74E-835F-B90947D27A15}"/>
                </a:ext>
              </a:extLst>
            </p:cNvPr>
            <p:cNvSpPr/>
            <p:nvPr/>
          </p:nvSpPr>
          <p:spPr>
            <a:xfrm>
              <a:off x="3886646" y="2805771"/>
              <a:ext cx="922047" cy="58477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</a:p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position</a:t>
              </a:r>
            </a:p>
          </p:txBody>
        </p:sp>
      </p:grpSp>
      <p:sp>
        <p:nvSpPr>
          <p:cNvPr id="71" name="Rectangle 70">
            <a:extLst>
              <a:ext uri="{FF2B5EF4-FFF2-40B4-BE49-F238E27FC236}">
                <a16:creationId xmlns:a16="http://schemas.microsoft.com/office/drawing/2014/main" id="{D742A70E-CCC9-3549-97FB-FC53563132F3}"/>
              </a:ext>
            </a:extLst>
          </p:cNvPr>
          <p:cNvSpPr/>
          <p:nvPr/>
        </p:nvSpPr>
        <p:spPr>
          <a:xfrm>
            <a:off x="4557840" y="2331468"/>
            <a:ext cx="775385" cy="678073"/>
          </a:xfrm>
          <a:prstGeom prst="rect">
            <a:avLst/>
          </a:prstGeom>
          <a:solidFill>
            <a:srgbClr val="3A2F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72" name="Straight Arrow Connector 71">
            <a:extLst>
              <a:ext uri="{FF2B5EF4-FFF2-40B4-BE49-F238E27FC236}">
                <a16:creationId xmlns:a16="http://schemas.microsoft.com/office/drawing/2014/main" id="{7434B444-8CEB-6F4E-B74D-C7D178328ADE}"/>
              </a:ext>
            </a:extLst>
          </p:cNvPr>
          <p:cNvCxnSpPr>
            <a:cxnSpLocks/>
          </p:cNvCxnSpPr>
          <p:nvPr/>
        </p:nvCxnSpPr>
        <p:spPr>
          <a:xfrm>
            <a:off x="4113858" y="2659181"/>
            <a:ext cx="395100" cy="5062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5" name="Picture 74">
            <a:extLst>
              <a:ext uri="{FF2B5EF4-FFF2-40B4-BE49-F238E27FC236}">
                <a16:creationId xmlns:a16="http://schemas.microsoft.com/office/drawing/2014/main" id="{3917B37D-8946-BE4E-B563-6AAB3C0CA75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655" t="27813" r="23491" b="31374"/>
          <a:stretch/>
        </p:blipFill>
        <p:spPr>
          <a:xfrm>
            <a:off x="4782892" y="2659181"/>
            <a:ext cx="300817" cy="160444"/>
          </a:xfrm>
          <a:prstGeom prst="rect">
            <a:avLst/>
          </a:prstGeom>
        </p:spPr>
      </p:pic>
      <p:cxnSp>
        <p:nvCxnSpPr>
          <p:cNvPr id="76" name="Straight Arrow Connector 75">
            <a:extLst>
              <a:ext uri="{FF2B5EF4-FFF2-40B4-BE49-F238E27FC236}">
                <a16:creationId xmlns:a16="http://schemas.microsoft.com/office/drawing/2014/main" id="{E79EE29A-C3E9-2E4B-9969-586E69964128}"/>
              </a:ext>
            </a:extLst>
          </p:cNvPr>
          <p:cNvCxnSpPr>
            <a:cxnSpLocks/>
          </p:cNvCxnSpPr>
          <p:nvPr/>
        </p:nvCxnSpPr>
        <p:spPr>
          <a:xfrm flipV="1">
            <a:off x="5162349" y="727584"/>
            <a:ext cx="799380" cy="18764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8" name="Rectangle 77">
            <a:extLst>
              <a:ext uri="{FF2B5EF4-FFF2-40B4-BE49-F238E27FC236}">
                <a16:creationId xmlns:a16="http://schemas.microsoft.com/office/drawing/2014/main" id="{AB3FAB3C-1BE2-A441-B870-4574B1A5F460}"/>
              </a:ext>
            </a:extLst>
          </p:cNvPr>
          <p:cNvSpPr/>
          <p:nvPr/>
        </p:nvSpPr>
        <p:spPr>
          <a:xfrm>
            <a:off x="4718630" y="2590739"/>
            <a:ext cx="449259" cy="272318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98393330-E701-5E4A-AD5D-E6A673BBD684}"/>
              </a:ext>
            </a:extLst>
          </p:cNvPr>
          <p:cNvCxnSpPr>
            <a:cxnSpLocks/>
          </p:cNvCxnSpPr>
          <p:nvPr/>
        </p:nvCxnSpPr>
        <p:spPr>
          <a:xfrm>
            <a:off x="5174444" y="2862036"/>
            <a:ext cx="794007" cy="699150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4" name="Rectangle 83">
            <a:extLst>
              <a:ext uri="{FF2B5EF4-FFF2-40B4-BE49-F238E27FC236}">
                <a16:creationId xmlns:a16="http://schemas.microsoft.com/office/drawing/2014/main" id="{1DF2D3C8-D052-5048-A7C7-581ACE70E915}"/>
              </a:ext>
            </a:extLst>
          </p:cNvPr>
          <p:cNvSpPr/>
          <p:nvPr/>
        </p:nvSpPr>
        <p:spPr>
          <a:xfrm>
            <a:off x="5968452" y="718837"/>
            <a:ext cx="5378118" cy="2842349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4DEAC1-DA6A-554E-8818-F24F91380253}"/>
              </a:ext>
            </a:extLst>
          </p:cNvPr>
          <p:cNvSpPr/>
          <p:nvPr/>
        </p:nvSpPr>
        <p:spPr>
          <a:xfrm>
            <a:off x="7584870" y="1530684"/>
            <a:ext cx="2038916" cy="1173600"/>
          </a:xfrm>
          <a:prstGeom prst="rect">
            <a:avLst/>
          </a:prstGeom>
          <a:noFill/>
          <a:ln w="254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0" name="Rectangle 99">
            <a:extLst>
              <a:ext uri="{FF2B5EF4-FFF2-40B4-BE49-F238E27FC236}">
                <a16:creationId xmlns:a16="http://schemas.microsoft.com/office/drawing/2014/main" id="{1B653127-AA51-8C4E-ACC6-462DB9CC7475}"/>
              </a:ext>
            </a:extLst>
          </p:cNvPr>
          <p:cNvSpPr/>
          <p:nvPr/>
        </p:nvSpPr>
        <p:spPr>
          <a:xfrm>
            <a:off x="8606862" y="2069820"/>
            <a:ext cx="1004350" cy="91244"/>
          </a:xfrm>
          <a:prstGeom prst="rect">
            <a:avLst/>
          </a:prstGeom>
          <a:solidFill>
            <a:srgbClr val="F9F83B"/>
          </a:solidFill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4A26D82-80F2-5744-AB0F-1053960EE303}"/>
              </a:ext>
            </a:extLst>
          </p:cNvPr>
          <p:cNvSpPr/>
          <p:nvPr/>
        </p:nvSpPr>
        <p:spPr>
          <a:xfrm>
            <a:off x="7843747" y="287267"/>
            <a:ext cx="13692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latin typeface="Avenir Roman" panose="02000503020000020003" pitchFamily="2" charset="0"/>
              </a:rPr>
              <a:t>Peak Rates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D4061278-F4DB-4A43-9752-4EFB9F291E82}"/>
              </a:ext>
            </a:extLst>
          </p:cNvPr>
          <p:cNvCxnSpPr>
            <a:cxnSpLocks/>
          </p:cNvCxnSpPr>
          <p:nvPr/>
        </p:nvCxnSpPr>
        <p:spPr>
          <a:xfrm flipV="1">
            <a:off x="7606929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5" name="Rectangle 94">
            <a:extLst>
              <a:ext uri="{FF2B5EF4-FFF2-40B4-BE49-F238E27FC236}">
                <a16:creationId xmlns:a16="http://schemas.microsoft.com/office/drawing/2014/main" id="{0E3C24A6-6E54-224C-A5FF-C5F1E06C21FB}"/>
              </a:ext>
            </a:extLst>
          </p:cNvPr>
          <p:cNvSpPr/>
          <p:nvPr/>
        </p:nvSpPr>
        <p:spPr>
          <a:xfrm>
            <a:off x="9548231" y="1976323"/>
            <a:ext cx="225582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b="1" dirty="0">
                <a:solidFill>
                  <a:srgbClr val="00B050"/>
                </a:solidFill>
                <a:latin typeface="Avenir Roman" panose="02000503020000020003" pitchFamily="2" charset="0"/>
              </a:rPr>
              <a:t>3.5kHz / 0.35x4 </a:t>
            </a:r>
            <a:r>
              <a:rPr lang="en-GB" sz="1200" b="1" dirty="0">
                <a:solidFill>
                  <a:srgbClr val="00B050"/>
                </a:solidFill>
                <a:latin typeface="Avenir Roman" panose="02000503020000020003" pitchFamily="2" charset="0"/>
              </a:rPr>
              <a:t>mm</a:t>
            </a:r>
            <a:r>
              <a:rPr lang="en-GB" sz="12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  <a:endParaRPr lang="en-GB" sz="1400" b="1" baseline="30000" dirty="0">
              <a:solidFill>
                <a:srgbClr val="00B050"/>
              </a:solidFill>
              <a:latin typeface="Avenir Roman" panose="02000503020000020003" pitchFamily="2" charset="0"/>
            </a:endParaRPr>
          </a:p>
        </p:txBody>
      </p: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A714D53C-6A18-774E-9804-1B58CA6805E1}"/>
              </a:ext>
            </a:extLst>
          </p:cNvPr>
          <p:cNvCxnSpPr>
            <a:cxnSpLocks/>
          </p:cNvCxnSpPr>
          <p:nvPr/>
        </p:nvCxnSpPr>
        <p:spPr>
          <a:xfrm flipV="1">
            <a:off x="9635474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7" name="Straight Arrow Connector 96">
            <a:extLst>
              <a:ext uri="{FF2B5EF4-FFF2-40B4-BE49-F238E27FC236}">
                <a16:creationId xmlns:a16="http://schemas.microsoft.com/office/drawing/2014/main" id="{3581B623-C5FE-E44C-9C7B-F7F10254F4CF}"/>
              </a:ext>
            </a:extLst>
          </p:cNvPr>
          <p:cNvCxnSpPr>
            <a:cxnSpLocks/>
          </p:cNvCxnSpPr>
          <p:nvPr/>
        </p:nvCxnSpPr>
        <p:spPr>
          <a:xfrm flipV="1">
            <a:off x="7662219" y="3836712"/>
            <a:ext cx="1936691" cy="4974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8" name="Rectangle 97">
            <a:extLst>
              <a:ext uri="{FF2B5EF4-FFF2-40B4-BE49-F238E27FC236}">
                <a16:creationId xmlns:a16="http://schemas.microsoft.com/office/drawing/2014/main" id="{1B95B904-C045-6B44-BA2D-412C7ABEA2C3}"/>
              </a:ext>
            </a:extLst>
          </p:cNvPr>
          <p:cNvSpPr/>
          <p:nvPr/>
        </p:nvSpPr>
        <p:spPr>
          <a:xfrm>
            <a:off x="7651182" y="1191557"/>
            <a:ext cx="190629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60kHz / 4x8 mm</a:t>
            </a:r>
            <a:r>
              <a:rPr lang="en-GB" sz="1600" b="1" baseline="30000" dirty="0">
                <a:solidFill>
                  <a:schemeClr val="accent2"/>
                </a:solidFill>
                <a:latin typeface="Avenir Roman" panose="02000503020000020003" pitchFamily="2" charset="0"/>
              </a:rPr>
              <a:t>2</a:t>
            </a:r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871B8CA2-3F1F-8F4C-95C9-149E57FD6F07}"/>
              </a:ext>
            </a:extLst>
          </p:cNvPr>
          <p:cNvSpPr/>
          <p:nvPr/>
        </p:nvSpPr>
        <p:spPr>
          <a:xfrm>
            <a:off x="7902335" y="830152"/>
            <a:ext cx="13756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Multi-Blade</a:t>
            </a:r>
            <a:endParaRPr lang="en-GB" sz="2000" b="1" dirty="0">
              <a:solidFill>
                <a:srgbClr val="FF0000"/>
              </a:solidFill>
            </a:endParaRPr>
          </a:p>
        </p:txBody>
      </p: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7F9F2836-6E80-5842-AD92-11CAB114C7C4}"/>
              </a:ext>
            </a:extLst>
          </p:cNvPr>
          <p:cNvCxnSpPr>
            <a:cxnSpLocks/>
            <a:endCxn id="55" idx="2"/>
          </p:cNvCxnSpPr>
          <p:nvPr/>
        </p:nvCxnSpPr>
        <p:spPr>
          <a:xfrm>
            <a:off x="2922448" y="5353147"/>
            <a:ext cx="1015184" cy="839857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6E835693-4D06-5B44-B876-4AC38267A390}"/>
              </a:ext>
            </a:extLst>
          </p:cNvPr>
          <p:cNvCxnSpPr>
            <a:cxnSpLocks/>
            <a:endCxn id="55" idx="0"/>
          </p:cNvCxnSpPr>
          <p:nvPr/>
        </p:nvCxnSpPr>
        <p:spPr>
          <a:xfrm flipV="1">
            <a:off x="2908312" y="4033004"/>
            <a:ext cx="1029320" cy="2746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4" name="Rectangle 43">
            <a:extLst>
              <a:ext uri="{FF2B5EF4-FFF2-40B4-BE49-F238E27FC236}">
                <a16:creationId xmlns:a16="http://schemas.microsoft.com/office/drawing/2014/main" id="{0841F4F1-237E-294A-AF4E-4D115A86BE30}"/>
              </a:ext>
            </a:extLst>
          </p:cNvPr>
          <p:cNvSpPr/>
          <p:nvPr/>
        </p:nvSpPr>
        <p:spPr>
          <a:xfrm>
            <a:off x="1840447" y="4222763"/>
            <a:ext cx="1220794" cy="1199594"/>
          </a:xfrm>
          <a:prstGeom prst="rect">
            <a:avLst/>
          </a:prstGeom>
          <a:solidFill>
            <a:schemeClr val="bg1">
              <a:lumMod val="65000"/>
              <a:alpha val="41000"/>
            </a:schemeClr>
          </a:solidFill>
          <a:ln w="12700">
            <a:solidFill>
              <a:schemeClr val="tx1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9E27E5F3-CF66-C44B-A1B6-4F07E8E589E8}"/>
              </a:ext>
            </a:extLst>
          </p:cNvPr>
          <p:cNvSpPr/>
          <p:nvPr/>
        </p:nvSpPr>
        <p:spPr>
          <a:xfrm>
            <a:off x="2101313" y="3379965"/>
            <a:ext cx="173400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dirty="0"/>
              <a:t>STATE-OF-THE-ART</a:t>
            </a:r>
            <a:endParaRPr lang="en-GB" sz="1600" baseline="30000" dirty="0"/>
          </a:p>
        </p:txBody>
      </p:sp>
      <p:sp>
        <p:nvSpPr>
          <p:cNvPr id="46" name="Rettangolo 15">
            <a:extLst>
              <a:ext uri="{FF2B5EF4-FFF2-40B4-BE49-F238E27FC236}">
                <a16:creationId xmlns:a16="http://schemas.microsoft.com/office/drawing/2014/main" id="{A37E1481-816A-DE43-A957-1ACF357BED28}"/>
              </a:ext>
            </a:extLst>
          </p:cNvPr>
          <p:cNvSpPr/>
          <p:nvPr/>
        </p:nvSpPr>
        <p:spPr>
          <a:xfrm>
            <a:off x="1933366" y="4301752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7" name="Rettangolo 15">
            <a:extLst>
              <a:ext uri="{FF2B5EF4-FFF2-40B4-BE49-F238E27FC236}">
                <a16:creationId xmlns:a16="http://schemas.microsoft.com/office/drawing/2014/main" id="{708D77A6-F2B3-694C-9A26-8F07742DB4E0}"/>
              </a:ext>
            </a:extLst>
          </p:cNvPr>
          <p:cNvSpPr/>
          <p:nvPr/>
        </p:nvSpPr>
        <p:spPr>
          <a:xfrm>
            <a:off x="2068903" y="4303773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8" name="Rettangolo 15">
            <a:extLst>
              <a:ext uri="{FF2B5EF4-FFF2-40B4-BE49-F238E27FC236}">
                <a16:creationId xmlns:a16="http://schemas.microsoft.com/office/drawing/2014/main" id="{47448645-6664-EF45-B9FF-CDC4892A84A0}"/>
              </a:ext>
            </a:extLst>
          </p:cNvPr>
          <p:cNvSpPr/>
          <p:nvPr/>
        </p:nvSpPr>
        <p:spPr>
          <a:xfrm>
            <a:off x="2213223" y="4304247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9" name="Rettangolo 15">
            <a:extLst>
              <a:ext uri="{FF2B5EF4-FFF2-40B4-BE49-F238E27FC236}">
                <a16:creationId xmlns:a16="http://schemas.microsoft.com/office/drawing/2014/main" id="{947EBB8E-8BF6-9948-A456-8EE406D5A1B5}"/>
              </a:ext>
            </a:extLst>
          </p:cNvPr>
          <p:cNvSpPr/>
          <p:nvPr/>
        </p:nvSpPr>
        <p:spPr>
          <a:xfrm>
            <a:off x="2883312" y="4296157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9EFB33CF-4771-D64D-A19B-A717C5D1506D}"/>
              </a:ext>
            </a:extLst>
          </p:cNvPr>
          <p:cNvSpPr/>
          <p:nvPr/>
        </p:nvSpPr>
        <p:spPr>
          <a:xfrm>
            <a:off x="1640388" y="5470746"/>
            <a:ext cx="1470274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10kHz/tube</a:t>
            </a:r>
          </a:p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</a:rPr>
              <a:t>(250x8 mm</a:t>
            </a:r>
            <a:r>
              <a:rPr lang="en-US" baseline="30000" dirty="0">
                <a:solidFill>
                  <a:srgbClr val="000000"/>
                </a:solidFill>
                <a:latin typeface="Avenir Book"/>
              </a:rPr>
              <a:t>2</a:t>
            </a:r>
            <a:r>
              <a:rPr lang="en-US" dirty="0">
                <a:solidFill>
                  <a:srgbClr val="000000"/>
                </a:solidFill>
                <a:latin typeface="Avenir Book"/>
              </a:rPr>
              <a:t>)</a:t>
            </a:r>
            <a:endParaRPr lang="en-GB" dirty="0"/>
          </a:p>
        </p:txBody>
      </p:sp>
      <p:sp>
        <p:nvSpPr>
          <p:cNvPr id="51" name="Rectangle 50">
            <a:extLst>
              <a:ext uri="{FF2B5EF4-FFF2-40B4-BE49-F238E27FC236}">
                <a16:creationId xmlns:a16="http://schemas.microsoft.com/office/drawing/2014/main" id="{071194C7-D73A-334E-9DEF-F215D3FDAFA7}"/>
              </a:ext>
            </a:extLst>
          </p:cNvPr>
          <p:cNvSpPr/>
          <p:nvPr/>
        </p:nvSpPr>
        <p:spPr>
          <a:xfrm>
            <a:off x="2375525" y="4548781"/>
            <a:ext cx="41549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…</a:t>
            </a:r>
            <a:endParaRPr lang="en-GB" dirty="0"/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9EB9760C-EC2B-704F-BF7A-0B7D9FC91A6E}"/>
              </a:ext>
            </a:extLst>
          </p:cNvPr>
          <p:cNvSpPr/>
          <p:nvPr/>
        </p:nvSpPr>
        <p:spPr>
          <a:xfrm>
            <a:off x="1431814" y="3670256"/>
            <a:ext cx="312297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D17 @ ILL - He3-based detector</a:t>
            </a:r>
            <a:endParaRPr lang="en-GB" sz="1600" dirty="0"/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7F98E684-6222-474D-8A0B-8DCAE09788FE}"/>
              </a:ext>
            </a:extLst>
          </p:cNvPr>
          <p:cNvSpPr/>
          <p:nvPr/>
        </p:nvSpPr>
        <p:spPr>
          <a:xfrm>
            <a:off x="1423520" y="3334986"/>
            <a:ext cx="3219594" cy="2961322"/>
          </a:xfrm>
          <a:prstGeom prst="rect">
            <a:avLst/>
          </a:prstGeom>
          <a:noFill/>
          <a:ln w="25400">
            <a:solidFill>
              <a:schemeClr val="tx1">
                <a:lumMod val="50000"/>
                <a:lumOff val="50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5" name="Rettangolo 15">
            <a:extLst>
              <a:ext uri="{FF2B5EF4-FFF2-40B4-BE49-F238E27FC236}">
                <a16:creationId xmlns:a16="http://schemas.microsoft.com/office/drawing/2014/main" id="{9D05F6F4-B3B3-6240-8923-61169775DB79}"/>
              </a:ext>
            </a:extLst>
          </p:cNvPr>
          <p:cNvSpPr/>
          <p:nvPr/>
        </p:nvSpPr>
        <p:spPr>
          <a:xfrm>
            <a:off x="3793632" y="4033004"/>
            <a:ext cx="288000" cy="21600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E0B7C6B0-AA1C-644D-85CE-D4AE004DFE8D}"/>
              </a:ext>
            </a:extLst>
          </p:cNvPr>
          <p:cNvSpPr/>
          <p:nvPr/>
        </p:nvSpPr>
        <p:spPr>
          <a:xfrm>
            <a:off x="3800412" y="5148108"/>
            <a:ext cx="288000" cy="28800"/>
          </a:xfrm>
          <a:prstGeom prst="rect">
            <a:avLst/>
          </a:prstGeom>
          <a:solidFill>
            <a:srgbClr val="29D925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8B93F666-549F-254F-BCED-CCFCB142396E}"/>
              </a:ext>
            </a:extLst>
          </p:cNvPr>
          <p:cNvSpPr/>
          <p:nvPr/>
        </p:nvSpPr>
        <p:spPr>
          <a:xfrm>
            <a:off x="3796873" y="4804001"/>
            <a:ext cx="288000" cy="2880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8" name="Rectangle 67">
            <a:extLst>
              <a:ext uri="{FF2B5EF4-FFF2-40B4-BE49-F238E27FC236}">
                <a16:creationId xmlns:a16="http://schemas.microsoft.com/office/drawing/2014/main" id="{AF000121-B50E-9248-BC21-A50F95BD22F6}"/>
              </a:ext>
            </a:extLst>
          </p:cNvPr>
          <p:cNvSpPr/>
          <p:nvPr/>
        </p:nvSpPr>
        <p:spPr>
          <a:xfrm>
            <a:off x="4603197" y="6027719"/>
            <a:ext cx="2370264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>
                <a:latin typeface="Avenir Roman" panose="02000503020000020003" pitchFamily="2" charset="0"/>
              </a:rPr>
              <a:t>*Courtesy of Philipp </a:t>
            </a:r>
            <a:r>
              <a:rPr lang="en-GB" sz="1200" dirty="0" err="1">
                <a:latin typeface="Avenir Roman" panose="02000503020000020003" pitchFamily="2" charset="0"/>
              </a:rPr>
              <a:t>Gutfreund</a:t>
            </a:r>
            <a:r>
              <a:rPr lang="en-GB" sz="1200" dirty="0">
                <a:latin typeface="Avenir Roman" panose="02000503020000020003" pitchFamily="2" charset="0"/>
              </a:rPr>
              <a:t> </a:t>
            </a:r>
            <a:endParaRPr lang="en-GB" sz="1200" baseline="30000" dirty="0">
              <a:latin typeface="Avenir Roman" panose="02000503020000020003" pitchFamily="2" charset="0"/>
            </a:endParaRPr>
          </a:p>
        </p:txBody>
      </p:sp>
      <p:pic>
        <p:nvPicPr>
          <p:cNvPr id="69" name="Picture 68">
            <a:extLst>
              <a:ext uri="{FF2B5EF4-FFF2-40B4-BE49-F238E27FC236}">
                <a16:creationId xmlns:a16="http://schemas.microsoft.com/office/drawing/2014/main" id="{C8AFBA7E-C2C9-CD44-8F9A-EE2275019DDC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93866" y="5531225"/>
            <a:ext cx="545043" cy="476913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DB6DACC-B910-CF48-BE69-7C7B6C6B8F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42</a:t>
            </a:fld>
            <a:endParaRPr lang="it-IT"/>
          </a:p>
        </p:txBody>
      </p:sp>
      <p:grpSp>
        <p:nvGrpSpPr>
          <p:cNvPr id="77" name="Group 76">
            <a:extLst>
              <a:ext uri="{FF2B5EF4-FFF2-40B4-BE49-F238E27FC236}">
                <a16:creationId xmlns:a16="http://schemas.microsoft.com/office/drawing/2014/main" id="{76644542-252A-354D-A35B-CECAAFA82896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9" name="Rectangle 78">
              <a:extLst>
                <a:ext uri="{FF2B5EF4-FFF2-40B4-BE49-F238E27FC236}">
                  <a16:creationId xmlns:a16="http://schemas.microsoft.com/office/drawing/2014/main" id="{4AA80B44-F7C4-734B-8F3E-E415291E64E1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80" name="Picture 79" descr="Screen Shot 2014-10-14 at 09.12.54.png">
              <a:extLst>
                <a:ext uri="{FF2B5EF4-FFF2-40B4-BE49-F238E27FC236}">
                  <a16:creationId xmlns:a16="http://schemas.microsoft.com/office/drawing/2014/main" id="{3789DD33-E699-3841-AEC3-188B765D122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82" name="Picture 81" descr="Screen Shot 2014-10-14 at 09.12.54.png">
              <a:extLst>
                <a:ext uri="{FF2B5EF4-FFF2-40B4-BE49-F238E27FC236}">
                  <a16:creationId xmlns:a16="http://schemas.microsoft.com/office/drawing/2014/main" id="{9584BE8A-2013-F446-96E0-8C7E18FFBB7D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83" name="Picture 82">
            <a:extLst>
              <a:ext uri="{FF2B5EF4-FFF2-40B4-BE49-F238E27FC236}">
                <a16:creationId xmlns:a16="http://schemas.microsoft.com/office/drawing/2014/main" id="{DB641531-CD7C-7744-870F-B9C6916F35F3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9750136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DEEFE43-50F4-0646-AC69-37F66D3DF7B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621" t="23830" r="8203" b="26896"/>
          <a:stretch/>
        </p:blipFill>
        <p:spPr>
          <a:xfrm>
            <a:off x="5922259" y="626278"/>
            <a:ext cx="6174046" cy="3043978"/>
          </a:xfrm>
          <a:prstGeom prst="rect">
            <a:avLst/>
          </a:prstGeom>
        </p:spPr>
      </p:pic>
      <p:cxnSp>
        <p:nvCxnSpPr>
          <p:cNvPr id="74" name="Straight Arrow Connector 73">
            <a:extLst>
              <a:ext uri="{FF2B5EF4-FFF2-40B4-BE49-F238E27FC236}">
                <a16:creationId xmlns:a16="http://schemas.microsoft.com/office/drawing/2014/main" id="{74F5CCCD-64B0-2743-88AA-4DFBE27FA117}"/>
              </a:ext>
            </a:extLst>
          </p:cNvPr>
          <p:cNvCxnSpPr>
            <a:cxnSpLocks/>
            <a:endCxn id="69" idx="2"/>
          </p:cNvCxnSpPr>
          <p:nvPr/>
        </p:nvCxnSpPr>
        <p:spPr>
          <a:xfrm>
            <a:off x="2922448" y="5353147"/>
            <a:ext cx="1015184" cy="839857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7" name="Straight Arrow Connector 76">
            <a:extLst>
              <a:ext uri="{FF2B5EF4-FFF2-40B4-BE49-F238E27FC236}">
                <a16:creationId xmlns:a16="http://schemas.microsoft.com/office/drawing/2014/main" id="{BDF1CD8E-D13D-7445-AE06-8FADD65F4AFB}"/>
              </a:ext>
            </a:extLst>
          </p:cNvPr>
          <p:cNvCxnSpPr>
            <a:cxnSpLocks/>
            <a:endCxn id="69" idx="0"/>
          </p:cNvCxnSpPr>
          <p:nvPr/>
        </p:nvCxnSpPr>
        <p:spPr>
          <a:xfrm flipV="1">
            <a:off x="2908312" y="4033004"/>
            <a:ext cx="1029320" cy="2746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0" name="Rectangle 59">
            <a:extLst>
              <a:ext uri="{FF2B5EF4-FFF2-40B4-BE49-F238E27FC236}">
                <a16:creationId xmlns:a16="http://schemas.microsoft.com/office/drawing/2014/main" id="{48A0C5A8-9E6C-CC4A-850F-AEC89C5BDE4A}"/>
              </a:ext>
            </a:extLst>
          </p:cNvPr>
          <p:cNvSpPr/>
          <p:nvPr/>
        </p:nvSpPr>
        <p:spPr>
          <a:xfrm>
            <a:off x="1840447" y="4222763"/>
            <a:ext cx="1220794" cy="1199594"/>
          </a:xfrm>
          <a:prstGeom prst="rect">
            <a:avLst/>
          </a:prstGeom>
          <a:solidFill>
            <a:schemeClr val="bg1">
              <a:lumMod val="65000"/>
              <a:alpha val="41000"/>
            </a:schemeClr>
          </a:solidFill>
          <a:ln w="12700">
            <a:solidFill>
              <a:schemeClr val="tx1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04A1C688-0AEA-1248-A74A-41EFEEAC4330}"/>
              </a:ext>
            </a:extLst>
          </p:cNvPr>
          <p:cNvSpPr/>
          <p:nvPr/>
        </p:nvSpPr>
        <p:spPr>
          <a:xfrm>
            <a:off x="6213606" y="1959290"/>
            <a:ext cx="6960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</a:rPr>
              <a:t>350um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6537E11-5217-704A-824E-87B81BF6AC39}"/>
              </a:ext>
            </a:extLst>
          </p:cNvPr>
          <p:cNvSpPr/>
          <p:nvPr/>
        </p:nvSpPr>
        <p:spPr>
          <a:xfrm>
            <a:off x="8327249" y="3530070"/>
            <a:ext cx="56137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/>
              <a:t>8mm</a:t>
            </a:r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46A5D419-5594-2E4C-B154-592ABDC8E121}"/>
              </a:ext>
            </a:extLst>
          </p:cNvPr>
          <p:cNvCxnSpPr>
            <a:cxnSpLocks/>
          </p:cNvCxnSpPr>
          <p:nvPr/>
        </p:nvCxnSpPr>
        <p:spPr>
          <a:xfrm>
            <a:off x="6879231" y="2069820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5" name="Rectangle 44">
            <a:extLst>
              <a:ext uri="{FF2B5EF4-FFF2-40B4-BE49-F238E27FC236}">
                <a16:creationId xmlns:a16="http://schemas.microsoft.com/office/drawing/2014/main" id="{6D9D5F6A-D85B-2549-AE2C-5CF0C6D883DA}"/>
              </a:ext>
            </a:extLst>
          </p:cNvPr>
          <p:cNvSpPr/>
          <p:nvPr/>
        </p:nvSpPr>
        <p:spPr>
          <a:xfrm>
            <a:off x="2101313" y="3379965"/>
            <a:ext cx="173400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dirty="0"/>
              <a:t>STATE-OF-THE-ART</a:t>
            </a:r>
            <a:endParaRPr lang="en-GB" sz="1600" baseline="30000" dirty="0"/>
          </a:p>
        </p:txBody>
      </p:sp>
      <p:sp>
        <p:nvSpPr>
          <p:cNvPr id="48" name="Rettangolo 15">
            <a:extLst>
              <a:ext uri="{FF2B5EF4-FFF2-40B4-BE49-F238E27FC236}">
                <a16:creationId xmlns:a16="http://schemas.microsoft.com/office/drawing/2014/main" id="{11BEA29B-6F01-E747-8009-B8E5F28E7491}"/>
              </a:ext>
            </a:extLst>
          </p:cNvPr>
          <p:cNvSpPr/>
          <p:nvPr/>
        </p:nvSpPr>
        <p:spPr>
          <a:xfrm>
            <a:off x="1933366" y="4301752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9" name="Rettangolo 15">
            <a:extLst>
              <a:ext uri="{FF2B5EF4-FFF2-40B4-BE49-F238E27FC236}">
                <a16:creationId xmlns:a16="http://schemas.microsoft.com/office/drawing/2014/main" id="{03937751-7CE5-3D4D-8859-A75724E9BB60}"/>
              </a:ext>
            </a:extLst>
          </p:cNvPr>
          <p:cNvSpPr/>
          <p:nvPr/>
        </p:nvSpPr>
        <p:spPr>
          <a:xfrm>
            <a:off x="2068903" y="4303773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0" name="Rettangolo 15">
            <a:extLst>
              <a:ext uri="{FF2B5EF4-FFF2-40B4-BE49-F238E27FC236}">
                <a16:creationId xmlns:a16="http://schemas.microsoft.com/office/drawing/2014/main" id="{8947C795-019E-C949-97F3-F9B545FDA2D9}"/>
              </a:ext>
            </a:extLst>
          </p:cNvPr>
          <p:cNvSpPr/>
          <p:nvPr/>
        </p:nvSpPr>
        <p:spPr>
          <a:xfrm>
            <a:off x="2213223" y="4304247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1" name="Rettangolo 15">
            <a:extLst>
              <a:ext uri="{FF2B5EF4-FFF2-40B4-BE49-F238E27FC236}">
                <a16:creationId xmlns:a16="http://schemas.microsoft.com/office/drawing/2014/main" id="{00ED3808-E4C5-DC45-B389-DB44881E5678}"/>
              </a:ext>
            </a:extLst>
          </p:cNvPr>
          <p:cNvSpPr/>
          <p:nvPr/>
        </p:nvSpPr>
        <p:spPr>
          <a:xfrm>
            <a:off x="2883312" y="4296157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BC906A41-69C5-5743-8FA1-3170ABFBD7E6}"/>
              </a:ext>
            </a:extLst>
          </p:cNvPr>
          <p:cNvSpPr/>
          <p:nvPr/>
        </p:nvSpPr>
        <p:spPr>
          <a:xfrm>
            <a:off x="1640388" y="5470746"/>
            <a:ext cx="1470274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10kHz/tube</a:t>
            </a:r>
          </a:p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</a:rPr>
              <a:t>(250x8 mm</a:t>
            </a:r>
            <a:r>
              <a:rPr lang="en-US" baseline="30000" dirty="0">
                <a:solidFill>
                  <a:srgbClr val="000000"/>
                </a:solidFill>
                <a:latin typeface="Avenir Book"/>
              </a:rPr>
              <a:t>2</a:t>
            </a:r>
            <a:r>
              <a:rPr lang="en-US" dirty="0">
                <a:solidFill>
                  <a:srgbClr val="000000"/>
                </a:solidFill>
                <a:latin typeface="Avenir Book"/>
              </a:rPr>
              <a:t>)</a:t>
            </a:r>
            <a:endParaRPr lang="en-GB" dirty="0"/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68FC10A9-5B4C-AE4C-B5AA-1972E29A9C85}"/>
              </a:ext>
            </a:extLst>
          </p:cNvPr>
          <p:cNvSpPr/>
          <p:nvPr/>
        </p:nvSpPr>
        <p:spPr>
          <a:xfrm>
            <a:off x="2375525" y="4548781"/>
            <a:ext cx="41549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…</a:t>
            </a:r>
            <a:endParaRPr lang="en-GB" dirty="0"/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C78A9C5E-430A-944A-AC5B-0523496F1C43}"/>
              </a:ext>
            </a:extLst>
          </p:cNvPr>
          <p:cNvSpPr/>
          <p:nvPr/>
        </p:nvSpPr>
        <p:spPr>
          <a:xfrm>
            <a:off x="1431814" y="3670256"/>
            <a:ext cx="312297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D17 @ ILL - He3-based detector</a:t>
            </a:r>
            <a:endParaRPr lang="en-GB" sz="1600" dirty="0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3BFAC73A-6D3E-5447-A378-55142327972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41" name="Rectangle 83">
            <a:extLst>
              <a:ext uri="{FF2B5EF4-FFF2-40B4-BE49-F238E27FC236}">
                <a16:creationId xmlns:a16="http://schemas.microsoft.com/office/drawing/2014/main" id="{EF59E4A6-70AF-634C-9C75-F2653A6852CA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4DEAC1-DA6A-554E-8818-F24F91380253}"/>
              </a:ext>
            </a:extLst>
          </p:cNvPr>
          <p:cNvSpPr/>
          <p:nvPr/>
        </p:nvSpPr>
        <p:spPr>
          <a:xfrm>
            <a:off x="7584870" y="1530684"/>
            <a:ext cx="2038916" cy="11736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FE53E92D-D056-474F-B533-222AFCC1E281}"/>
              </a:ext>
            </a:extLst>
          </p:cNvPr>
          <p:cNvCxnSpPr>
            <a:cxnSpLocks/>
          </p:cNvCxnSpPr>
          <p:nvPr/>
        </p:nvCxnSpPr>
        <p:spPr>
          <a:xfrm>
            <a:off x="6879231" y="2169463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26FBB45A-6750-D949-8EF6-21BC3AB0BF41}"/>
              </a:ext>
            </a:extLst>
          </p:cNvPr>
          <p:cNvSpPr/>
          <p:nvPr/>
        </p:nvSpPr>
        <p:spPr>
          <a:xfrm>
            <a:off x="1276952" y="472557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Counting Rate Capability</a:t>
            </a:r>
            <a:endParaRPr lang="en-GB" sz="1400" dirty="0">
              <a:latin typeface="Avenir Book"/>
            </a:endParaRPr>
          </a:p>
        </p:txBody>
      </p:sp>
      <p:grpSp>
        <p:nvGrpSpPr>
          <p:cNvPr id="67" name="Group 66">
            <a:extLst>
              <a:ext uri="{FF2B5EF4-FFF2-40B4-BE49-F238E27FC236}">
                <a16:creationId xmlns:a16="http://schemas.microsoft.com/office/drawing/2014/main" id="{FD9F835F-5940-274D-B3C1-486788BA6C7B}"/>
              </a:ext>
            </a:extLst>
          </p:cNvPr>
          <p:cNvGrpSpPr/>
          <p:nvPr/>
        </p:nvGrpSpPr>
        <p:grpSpPr>
          <a:xfrm>
            <a:off x="34359" y="808906"/>
            <a:ext cx="4677716" cy="2405054"/>
            <a:chOff x="167665" y="934822"/>
            <a:chExt cx="4971632" cy="2455724"/>
          </a:xfrm>
        </p:grpSpPr>
        <p:grpSp>
          <p:nvGrpSpPr>
            <p:cNvPr id="65" name="Group 64">
              <a:extLst>
                <a:ext uri="{FF2B5EF4-FFF2-40B4-BE49-F238E27FC236}">
                  <a16:creationId xmlns:a16="http://schemas.microsoft.com/office/drawing/2014/main" id="{6C7B42BF-00D3-9541-992C-D5137259C4DC}"/>
                </a:ext>
              </a:extLst>
            </p:cNvPr>
            <p:cNvGrpSpPr/>
            <p:nvPr/>
          </p:nvGrpSpPr>
          <p:grpSpPr>
            <a:xfrm>
              <a:off x="167665" y="934822"/>
              <a:ext cx="4971632" cy="2101050"/>
              <a:chOff x="782147" y="751242"/>
              <a:chExt cx="4971632" cy="2101050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9970A057-BFE2-6947-808A-EF13F3BCAB5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147" y="751242"/>
                <a:ext cx="4971632" cy="2101050"/>
              </a:xfrm>
              <a:prstGeom prst="rect">
                <a:avLst/>
              </a:prstGeom>
            </p:spPr>
          </p:pic>
          <p:sp>
            <p:nvSpPr>
              <p:cNvPr id="59" name="Rettangolo 47">
                <a:extLst>
                  <a:ext uri="{FF2B5EF4-FFF2-40B4-BE49-F238E27FC236}">
                    <a16:creationId xmlns:a16="http://schemas.microsoft.com/office/drawing/2014/main" id="{73EFE8EB-D7D9-0E4C-B810-ADAAD460DD7D}"/>
                  </a:ext>
                </a:extLst>
              </p:cNvPr>
              <p:cNvSpPr/>
              <p:nvPr/>
            </p:nvSpPr>
            <p:spPr>
              <a:xfrm rot="1365173">
                <a:off x="1886524" y="831870"/>
                <a:ext cx="1388521" cy="33855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>
                <a:spAutoFit/>
              </a:bodyPr>
              <a:lstStyle/>
              <a:p>
                <a:pPr algn="ctr"/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Selene guide</a:t>
                </a:r>
              </a:p>
            </p:txBody>
          </p:sp>
          <p:sp>
            <p:nvSpPr>
              <p:cNvPr id="61" name="Rettangolo 48">
                <a:extLst>
                  <a:ext uri="{FF2B5EF4-FFF2-40B4-BE49-F238E27FC236}">
                    <a16:creationId xmlns:a16="http://schemas.microsoft.com/office/drawing/2014/main" id="{ACB5440E-906E-644F-B7F6-F48CD5ABF46D}"/>
                  </a:ext>
                </a:extLst>
              </p:cNvPr>
              <p:cNvSpPr/>
              <p:nvPr/>
            </p:nvSpPr>
            <p:spPr>
              <a:xfrm>
                <a:off x="4451912" y="1489036"/>
                <a:ext cx="960519" cy="3385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detector</a:t>
                </a:r>
              </a:p>
            </p:txBody>
          </p:sp>
          <p:cxnSp>
            <p:nvCxnSpPr>
              <p:cNvPr id="62" name="Straight Arrow Connector 61">
                <a:extLst>
                  <a:ext uri="{FF2B5EF4-FFF2-40B4-BE49-F238E27FC236}">
                    <a16:creationId xmlns:a16="http://schemas.microsoft.com/office/drawing/2014/main" id="{0D1C8D4D-2FB9-8447-A483-C28AAD011A2C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5628446" y="1463723"/>
                <a:ext cx="1" cy="668165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Straight Arrow Connector 62">
                <a:extLst>
                  <a:ext uri="{FF2B5EF4-FFF2-40B4-BE49-F238E27FC236}">
                    <a16:creationId xmlns:a16="http://schemas.microsoft.com/office/drawing/2014/main" id="{30D80EC9-036C-0844-8FB9-67D856633EA2}"/>
                  </a:ext>
                </a:extLst>
              </p:cNvPr>
              <p:cNvCxnSpPr>
                <a:cxnSpLocks/>
              </p:cNvCxnSpPr>
              <p:nvPr/>
            </p:nvCxnSpPr>
            <p:spPr>
              <a:xfrm flipH="1" flipV="1">
                <a:off x="4952641" y="2152904"/>
                <a:ext cx="11167" cy="529639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4" name="Straight Arrow Connector 63">
                <a:extLst>
                  <a:ext uri="{FF2B5EF4-FFF2-40B4-BE49-F238E27FC236}">
                    <a16:creationId xmlns:a16="http://schemas.microsoft.com/office/drawing/2014/main" id="{3DC820F2-90DF-6E42-95C8-380FB7BCD247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5015316" y="1521748"/>
                <a:ext cx="552251" cy="631156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headEnd type="none"/>
                <a:tailEnd type="triangl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6" name="Rettangolo 48">
              <a:extLst>
                <a:ext uri="{FF2B5EF4-FFF2-40B4-BE49-F238E27FC236}">
                  <a16:creationId xmlns:a16="http://schemas.microsoft.com/office/drawing/2014/main" id="{416796A1-0056-C74E-835F-B90947D27A15}"/>
                </a:ext>
              </a:extLst>
            </p:cNvPr>
            <p:cNvSpPr/>
            <p:nvPr/>
          </p:nvSpPr>
          <p:spPr>
            <a:xfrm>
              <a:off x="3886646" y="2805771"/>
              <a:ext cx="922047" cy="58477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</a:p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position</a:t>
              </a:r>
            </a:p>
          </p:txBody>
        </p:sp>
      </p:grpSp>
      <p:sp>
        <p:nvSpPr>
          <p:cNvPr id="71" name="Rectangle 70">
            <a:extLst>
              <a:ext uri="{FF2B5EF4-FFF2-40B4-BE49-F238E27FC236}">
                <a16:creationId xmlns:a16="http://schemas.microsoft.com/office/drawing/2014/main" id="{D742A70E-CCC9-3549-97FB-FC53563132F3}"/>
              </a:ext>
            </a:extLst>
          </p:cNvPr>
          <p:cNvSpPr/>
          <p:nvPr/>
        </p:nvSpPr>
        <p:spPr>
          <a:xfrm>
            <a:off x="4557840" y="2331468"/>
            <a:ext cx="775385" cy="678073"/>
          </a:xfrm>
          <a:prstGeom prst="rect">
            <a:avLst/>
          </a:prstGeom>
          <a:solidFill>
            <a:srgbClr val="3A2F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72" name="Straight Arrow Connector 71">
            <a:extLst>
              <a:ext uri="{FF2B5EF4-FFF2-40B4-BE49-F238E27FC236}">
                <a16:creationId xmlns:a16="http://schemas.microsoft.com/office/drawing/2014/main" id="{7434B444-8CEB-6F4E-B74D-C7D178328ADE}"/>
              </a:ext>
            </a:extLst>
          </p:cNvPr>
          <p:cNvCxnSpPr>
            <a:cxnSpLocks/>
          </p:cNvCxnSpPr>
          <p:nvPr/>
        </p:nvCxnSpPr>
        <p:spPr>
          <a:xfrm>
            <a:off x="4113858" y="2659181"/>
            <a:ext cx="395100" cy="5062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5" name="Picture 74">
            <a:extLst>
              <a:ext uri="{FF2B5EF4-FFF2-40B4-BE49-F238E27FC236}">
                <a16:creationId xmlns:a16="http://schemas.microsoft.com/office/drawing/2014/main" id="{3917B37D-8946-BE4E-B563-6AAB3C0CA75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655" t="27813" r="23491" b="31374"/>
          <a:stretch/>
        </p:blipFill>
        <p:spPr>
          <a:xfrm>
            <a:off x="4782892" y="2659181"/>
            <a:ext cx="300817" cy="160444"/>
          </a:xfrm>
          <a:prstGeom prst="rect">
            <a:avLst/>
          </a:prstGeom>
        </p:spPr>
      </p:pic>
      <p:cxnSp>
        <p:nvCxnSpPr>
          <p:cNvPr id="76" name="Straight Arrow Connector 75">
            <a:extLst>
              <a:ext uri="{FF2B5EF4-FFF2-40B4-BE49-F238E27FC236}">
                <a16:creationId xmlns:a16="http://schemas.microsoft.com/office/drawing/2014/main" id="{E79EE29A-C3E9-2E4B-9969-586E69964128}"/>
              </a:ext>
            </a:extLst>
          </p:cNvPr>
          <p:cNvCxnSpPr>
            <a:cxnSpLocks/>
          </p:cNvCxnSpPr>
          <p:nvPr/>
        </p:nvCxnSpPr>
        <p:spPr>
          <a:xfrm flipV="1">
            <a:off x="5162349" y="727584"/>
            <a:ext cx="799380" cy="18764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8" name="Rectangle 77">
            <a:extLst>
              <a:ext uri="{FF2B5EF4-FFF2-40B4-BE49-F238E27FC236}">
                <a16:creationId xmlns:a16="http://schemas.microsoft.com/office/drawing/2014/main" id="{AB3FAB3C-1BE2-A441-B870-4574B1A5F460}"/>
              </a:ext>
            </a:extLst>
          </p:cNvPr>
          <p:cNvSpPr/>
          <p:nvPr/>
        </p:nvSpPr>
        <p:spPr>
          <a:xfrm>
            <a:off x="4718630" y="2590739"/>
            <a:ext cx="449259" cy="272318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98393330-E701-5E4A-AD5D-E6A673BBD684}"/>
              </a:ext>
            </a:extLst>
          </p:cNvPr>
          <p:cNvCxnSpPr>
            <a:cxnSpLocks/>
          </p:cNvCxnSpPr>
          <p:nvPr/>
        </p:nvCxnSpPr>
        <p:spPr>
          <a:xfrm>
            <a:off x="5174444" y="2862036"/>
            <a:ext cx="794007" cy="699150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4" name="Rectangle 83">
            <a:extLst>
              <a:ext uri="{FF2B5EF4-FFF2-40B4-BE49-F238E27FC236}">
                <a16:creationId xmlns:a16="http://schemas.microsoft.com/office/drawing/2014/main" id="{1DF2D3C8-D052-5048-A7C7-581ACE70E915}"/>
              </a:ext>
            </a:extLst>
          </p:cNvPr>
          <p:cNvSpPr/>
          <p:nvPr/>
        </p:nvSpPr>
        <p:spPr>
          <a:xfrm>
            <a:off x="5968452" y="718837"/>
            <a:ext cx="5378118" cy="2842349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53A6D110-91FA-5B43-96BC-BB21CEC650E3}"/>
              </a:ext>
            </a:extLst>
          </p:cNvPr>
          <p:cNvSpPr/>
          <p:nvPr/>
        </p:nvSpPr>
        <p:spPr>
          <a:xfrm>
            <a:off x="1423520" y="3334986"/>
            <a:ext cx="3219594" cy="2961322"/>
          </a:xfrm>
          <a:prstGeom prst="rect">
            <a:avLst/>
          </a:prstGeom>
          <a:noFill/>
          <a:ln w="25400">
            <a:solidFill>
              <a:schemeClr val="tx1">
                <a:lumMod val="50000"/>
                <a:lumOff val="50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9" name="Rettangolo 15">
            <a:extLst>
              <a:ext uri="{FF2B5EF4-FFF2-40B4-BE49-F238E27FC236}">
                <a16:creationId xmlns:a16="http://schemas.microsoft.com/office/drawing/2014/main" id="{0A330D35-E81B-694C-835B-DFF4E41A781F}"/>
              </a:ext>
            </a:extLst>
          </p:cNvPr>
          <p:cNvSpPr/>
          <p:nvPr/>
        </p:nvSpPr>
        <p:spPr>
          <a:xfrm>
            <a:off x="3793632" y="4033004"/>
            <a:ext cx="288000" cy="21600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0" name="Rectangle 79">
            <a:extLst>
              <a:ext uri="{FF2B5EF4-FFF2-40B4-BE49-F238E27FC236}">
                <a16:creationId xmlns:a16="http://schemas.microsoft.com/office/drawing/2014/main" id="{D2779671-1B01-8345-910F-0D92DF1EC167}"/>
              </a:ext>
            </a:extLst>
          </p:cNvPr>
          <p:cNvSpPr/>
          <p:nvPr/>
        </p:nvSpPr>
        <p:spPr>
          <a:xfrm>
            <a:off x="3800412" y="5148108"/>
            <a:ext cx="288000" cy="28800"/>
          </a:xfrm>
          <a:prstGeom prst="rect">
            <a:avLst/>
          </a:prstGeom>
          <a:solidFill>
            <a:srgbClr val="29D925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30429F68-447C-AB47-A54E-57234CF71B53}"/>
              </a:ext>
            </a:extLst>
          </p:cNvPr>
          <p:cNvSpPr/>
          <p:nvPr/>
        </p:nvSpPr>
        <p:spPr>
          <a:xfrm>
            <a:off x="3796873" y="4804001"/>
            <a:ext cx="288000" cy="2880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E38CB81F-AA39-584A-ADD5-C2362AA9DC1A}"/>
              </a:ext>
            </a:extLst>
          </p:cNvPr>
          <p:cNvSpPr/>
          <p:nvPr/>
        </p:nvSpPr>
        <p:spPr>
          <a:xfrm>
            <a:off x="7615001" y="4606920"/>
            <a:ext cx="2031125" cy="8640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5" name="Rectangle 84">
            <a:extLst>
              <a:ext uri="{FF2B5EF4-FFF2-40B4-BE49-F238E27FC236}">
                <a16:creationId xmlns:a16="http://schemas.microsoft.com/office/drawing/2014/main" id="{A2F7C0FA-DD8D-3241-BD64-B0B7193150FB}"/>
              </a:ext>
            </a:extLst>
          </p:cNvPr>
          <p:cNvSpPr/>
          <p:nvPr/>
        </p:nvSpPr>
        <p:spPr>
          <a:xfrm>
            <a:off x="7615003" y="5572892"/>
            <a:ext cx="2031125" cy="112810"/>
          </a:xfrm>
          <a:prstGeom prst="rect">
            <a:avLst/>
          </a:prstGeom>
          <a:solidFill>
            <a:srgbClr val="29D925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7" name="Straight Arrow Connector 86">
            <a:extLst>
              <a:ext uri="{FF2B5EF4-FFF2-40B4-BE49-F238E27FC236}">
                <a16:creationId xmlns:a16="http://schemas.microsoft.com/office/drawing/2014/main" id="{261FC3BD-3BA4-8D43-B802-5D535BB4E31E}"/>
              </a:ext>
            </a:extLst>
          </p:cNvPr>
          <p:cNvCxnSpPr>
            <a:cxnSpLocks/>
          </p:cNvCxnSpPr>
          <p:nvPr/>
        </p:nvCxnSpPr>
        <p:spPr>
          <a:xfrm>
            <a:off x="4298633" y="5038920"/>
            <a:ext cx="3161710" cy="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Rectangle 5">
            <a:extLst>
              <a:ext uri="{FF2B5EF4-FFF2-40B4-BE49-F238E27FC236}">
                <a16:creationId xmlns:a16="http://schemas.microsoft.com/office/drawing/2014/main" id="{24A26D82-80F2-5744-AB0F-1053960EE303}"/>
              </a:ext>
            </a:extLst>
          </p:cNvPr>
          <p:cNvSpPr/>
          <p:nvPr/>
        </p:nvSpPr>
        <p:spPr>
          <a:xfrm>
            <a:off x="7843747" y="287267"/>
            <a:ext cx="13692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latin typeface="Avenir Roman" panose="02000503020000020003" pitchFamily="2" charset="0"/>
              </a:rPr>
              <a:t>Peak Rates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D4061278-F4DB-4A43-9752-4EFB9F291E82}"/>
              </a:ext>
            </a:extLst>
          </p:cNvPr>
          <p:cNvCxnSpPr>
            <a:cxnSpLocks/>
          </p:cNvCxnSpPr>
          <p:nvPr/>
        </p:nvCxnSpPr>
        <p:spPr>
          <a:xfrm flipV="1">
            <a:off x="7606929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4" name="Rectangle 93">
            <a:extLst>
              <a:ext uri="{FF2B5EF4-FFF2-40B4-BE49-F238E27FC236}">
                <a16:creationId xmlns:a16="http://schemas.microsoft.com/office/drawing/2014/main" id="{4F60A44F-09B9-C140-B6D1-31EBA26A24FE}"/>
              </a:ext>
            </a:extLst>
          </p:cNvPr>
          <p:cNvSpPr/>
          <p:nvPr/>
        </p:nvSpPr>
        <p:spPr>
          <a:xfrm>
            <a:off x="7608521" y="5688405"/>
            <a:ext cx="235473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b="1" dirty="0">
                <a:solidFill>
                  <a:srgbClr val="00B050"/>
                </a:solidFill>
                <a:latin typeface="Avenir Roman" panose="02000503020000020003" pitchFamily="2" charset="0"/>
              </a:rPr>
              <a:t>0.3kHz / 0.3x8 mm</a:t>
            </a:r>
            <a:r>
              <a:rPr lang="en-GB" sz="16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</a:p>
        </p:txBody>
      </p:sp>
      <p:sp>
        <p:nvSpPr>
          <p:cNvPr id="95" name="Rectangle 94">
            <a:extLst>
              <a:ext uri="{FF2B5EF4-FFF2-40B4-BE49-F238E27FC236}">
                <a16:creationId xmlns:a16="http://schemas.microsoft.com/office/drawing/2014/main" id="{0E3C24A6-6E54-224C-A5FF-C5F1E06C21FB}"/>
              </a:ext>
            </a:extLst>
          </p:cNvPr>
          <p:cNvSpPr/>
          <p:nvPr/>
        </p:nvSpPr>
        <p:spPr>
          <a:xfrm>
            <a:off x="9548231" y="1976323"/>
            <a:ext cx="225582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b="1" dirty="0">
                <a:solidFill>
                  <a:srgbClr val="00B050"/>
                </a:solidFill>
                <a:latin typeface="Avenir Roman" panose="02000503020000020003" pitchFamily="2" charset="0"/>
              </a:rPr>
              <a:t>3.5kHz / 0.35x4 </a:t>
            </a:r>
            <a:r>
              <a:rPr lang="en-GB" sz="1200" b="1" dirty="0">
                <a:solidFill>
                  <a:srgbClr val="00B050"/>
                </a:solidFill>
                <a:latin typeface="Avenir Roman" panose="02000503020000020003" pitchFamily="2" charset="0"/>
              </a:rPr>
              <a:t>mm</a:t>
            </a:r>
            <a:r>
              <a:rPr lang="en-GB" sz="12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  <a:endParaRPr lang="en-GB" sz="1400" b="1" baseline="30000" dirty="0">
              <a:solidFill>
                <a:srgbClr val="00B050"/>
              </a:solidFill>
              <a:latin typeface="Avenir Roman" panose="02000503020000020003" pitchFamily="2" charset="0"/>
            </a:endParaRPr>
          </a:p>
        </p:txBody>
      </p: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A714D53C-6A18-774E-9804-1B58CA6805E1}"/>
              </a:ext>
            </a:extLst>
          </p:cNvPr>
          <p:cNvCxnSpPr>
            <a:cxnSpLocks/>
          </p:cNvCxnSpPr>
          <p:nvPr/>
        </p:nvCxnSpPr>
        <p:spPr>
          <a:xfrm flipV="1">
            <a:off x="9635474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8" name="Rectangle 67">
            <a:extLst>
              <a:ext uri="{FF2B5EF4-FFF2-40B4-BE49-F238E27FC236}">
                <a16:creationId xmlns:a16="http://schemas.microsoft.com/office/drawing/2014/main" id="{C8DDFE8A-8F70-764B-8BE3-15A12741965B}"/>
              </a:ext>
            </a:extLst>
          </p:cNvPr>
          <p:cNvSpPr/>
          <p:nvPr/>
        </p:nvSpPr>
        <p:spPr>
          <a:xfrm>
            <a:off x="4603197" y="6027719"/>
            <a:ext cx="2370264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>
                <a:latin typeface="Avenir Roman" panose="02000503020000020003" pitchFamily="2" charset="0"/>
              </a:rPr>
              <a:t>*Courtesy of Philipp </a:t>
            </a:r>
            <a:r>
              <a:rPr lang="en-GB" sz="1200" dirty="0" err="1">
                <a:latin typeface="Avenir Roman" panose="02000503020000020003" pitchFamily="2" charset="0"/>
              </a:rPr>
              <a:t>Gutfreund</a:t>
            </a:r>
            <a:r>
              <a:rPr lang="en-GB" sz="1200" dirty="0">
                <a:latin typeface="Avenir Roman" panose="02000503020000020003" pitchFamily="2" charset="0"/>
              </a:rPr>
              <a:t> </a:t>
            </a:r>
            <a:endParaRPr lang="en-GB" sz="1200" baseline="30000" dirty="0">
              <a:latin typeface="Avenir Roman" panose="02000503020000020003" pitchFamily="2" charset="0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1D758E89-EB01-BD44-8C63-9895679E60AD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93866" y="5531225"/>
            <a:ext cx="545043" cy="476913"/>
          </a:xfrm>
          <a:prstGeom prst="rect">
            <a:avLst/>
          </a:prstGeom>
        </p:spPr>
      </p:pic>
      <p:sp>
        <p:nvSpPr>
          <p:cNvPr id="88" name="Rectangle 87">
            <a:extLst>
              <a:ext uri="{FF2B5EF4-FFF2-40B4-BE49-F238E27FC236}">
                <a16:creationId xmlns:a16="http://schemas.microsoft.com/office/drawing/2014/main" id="{B1287C83-B421-5248-BCAE-53BBB0923B1A}"/>
              </a:ext>
            </a:extLst>
          </p:cNvPr>
          <p:cNvSpPr/>
          <p:nvPr/>
        </p:nvSpPr>
        <p:spPr>
          <a:xfrm>
            <a:off x="7773010" y="4323703"/>
            <a:ext cx="178446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latin typeface="Avenir Roman" panose="02000503020000020003" pitchFamily="2" charset="0"/>
              </a:rPr>
              <a:t>3kHz / 3x8 mm</a:t>
            </a:r>
            <a:r>
              <a:rPr lang="en-GB" sz="1600" b="1" baseline="30000" dirty="0">
                <a:latin typeface="Avenir Roman" panose="02000503020000020003" pitchFamily="2" charset="0"/>
              </a:rPr>
              <a:t>2</a:t>
            </a:r>
            <a:r>
              <a:rPr lang="en-GB" sz="1600" b="1" dirty="0"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89" name="Rectangle 88">
            <a:extLst>
              <a:ext uri="{FF2B5EF4-FFF2-40B4-BE49-F238E27FC236}">
                <a16:creationId xmlns:a16="http://schemas.microsoft.com/office/drawing/2014/main" id="{DD06EE3C-EFAE-0941-A957-B5B5B9F9D6CE}"/>
              </a:ext>
            </a:extLst>
          </p:cNvPr>
          <p:cNvSpPr/>
          <p:nvPr/>
        </p:nvSpPr>
        <p:spPr>
          <a:xfrm>
            <a:off x="8023879" y="4040115"/>
            <a:ext cx="1160895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D17 @ ILL </a:t>
            </a:r>
            <a:endParaRPr lang="en-GB" sz="1600" dirty="0"/>
          </a:p>
        </p:txBody>
      </p:sp>
      <p:cxnSp>
        <p:nvCxnSpPr>
          <p:cNvPr id="97" name="Straight Arrow Connector 96">
            <a:extLst>
              <a:ext uri="{FF2B5EF4-FFF2-40B4-BE49-F238E27FC236}">
                <a16:creationId xmlns:a16="http://schemas.microsoft.com/office/drawing/2014/main" id="{3581B623-C5FE-E44C-9C7B-F7F10254F4CF}"/>
              </a:ext>
            </a:extLst>
          </p:cNvPr>
          <p:cNvCxnSpPr>
            <a:cxnSpLocks/>
          </p:cNvCxnSpPr>
          <p:nvPr/>
        </p:nvCxnSpPr>
        <p:spPr>
          <a:xfrm flipV="1">
            <a:off x="7662219" y="3836712"/>
            <a:ext cx="1936691" cy="4974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8" name="Rectangle 97">
            <a:extLst>
              <a:ext uri="{FF2B5EF4-FFF2-40B4-BE49-F238E27FC236}">
                <a16:creationId xmlns:a16="http://schemas.microsoft.com/office/drawing/2014/main" id="{1B95B904-C045-6B44-BA2D-412C7ABEA2C3}"/>
              </a:ext>
            </a:extLst>
          </p:cNvPr>
          <p:cNvSpPr/>
          <p:nvPr/>
        </p:nvSpPr>
        <p:spPr>
          <a:xfrm>
            <a:off x="7651182" y="1191557"/>
            <a:ext cx="190629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60kHz / 4x8 mm</a:t>
            </a:r>
            <a:r>
              <a:rPr lang="en-GB" sz="1600" b="1" baseline="30000" dirty="0">
                <a:solidFill>
                  <a:schemeClr val="accent2"/>
                </a:solidFill>
                <a:latin typeface="Avenir Roman" panose="02000503020000020003" pitchFamily="2" charset="0"/>
              </a:rPr>
              <a:t>2</a:t>
            </a:r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871B8CA2-3F1F-8F4C-95C9-149E57FD6F07}"/>
              </a:ext>
            </a:extLst>
          </p:cNvPr>
          <p:cNvSpPr/>
          <p:nvPr/>
        </p:nvSpPr>
        <p:spPr>
          <a:xfrm>
            <a:off x="7902335" y="830152"/>
            <a:ext cx="13756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Multi-Blade</a:t>
            </a:r>
            <a:endParaRPr lang="en-GB" sz="2000" b="1" dirty="0">
              <a:solidFill>
                <a:srgbClr val="FF0000"/>
              </a:solidFill>
            </a:endParaRPr>
          </a:p>
        </p:txBody>
      </p:sp>
      <p:pic>
        <p:nvPicPr>
          <p:cNvPr id="106" name="Picture 105">
            <a:extLst>
              <a:ext uri="{FF2B5EF4-FFF2-40B4-BE49-F238E27FC236}">
                <a16:creationId xmlns:a16="http://schemas.microsoft.com/office/drawing/2014/main" id="{2C96052D-E4A1-614D-B971-952B9D52C7AB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60393" y="1394371"/>
            <a:ext cx="1797306" cy="1521719"/>
          </a:xfrm>
          <a:prstGeom prst="rect">
            <a:avLst/>
          </a:prstGeom>
        </p:spPr>
      </p:pic>
      <p:sp>
        <p:nvSpPr>
          <p:cNvPr id="107" name="Rectangle 106">
            <a:extLst>
              <a:ext uri="{FF2B5EF4-FFF2-40B4-BE49-F238E27FC236}">
                <a16:creationId xmlns:a16="http://schemas.microsoft.com/office/drawing/2014/main" id="{A404074F-E38E-854F-AEA7-B35CE9F4E9FD}"/>
              </a:ext>
            </a:extLst>
          </p:cNvPr>
          <p:cNvSpPr/>
          <p:nvPr/>
        </p:nvSpPr>
        <p:spPr>
          <a:xfrm>
            <a:off x="8606862" y="2069820"/>
            <a:ext cx="1004350" cy="91244"/>
          </a:xfrm>
          <a:prstGeom prst="rect">
            <a:avLst/>
          </a:prstGeom>
          <a:solidFill>
            <a:srgbClr val="F9F83B"/>
          </a:solidFill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E6CE4AE0-2467-E040-AE26-A9BB385C218B}"/>
              </a:ext>
            </a:extLst>
          </p:cNvPr>
          <p:cNvSpPr/>
          <p:nvPr/>
        </p:nvSpPr>
        <p:spPr>
          <a:xfrm>
            <a:off x="3555644" y="4584852"/>
            <a:ext cx="733721" cy="811982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B67DFC4-9106-2A4A-84FC-4EE55A98F8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43</a:t>
            </a:fld>
            <a:endParaRPr lang="it-IT"/>
          </a:p>
        </p:txBody>
      </p:sp>
      <p:grpSp>
        <p:nvGrpSpPr>
          <p:cNvPr id="79" name="Group 78">
            <a:extLst>
              <a:ext uri="{FF2B5EF4-FFF2-40B4-BE49-F238E27FC236}">
                <a16:creationId xmlns:a16="http://schemas.microsoft.com/office/drawing/2014/main" id="{DA7C5F82-EEC4-3E4D-BD73-36AA36EF9770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86" name="Rectangle 85">
              <a:extLst>
                <a:ext uri="{FF2B5EF4-FFF2-40B4-BE49-F238E27FC236}">
                  <a16:creationId xmlns:a16="http://schemas.microsoft.com/office/drawing/2014/main" id="{8D70FE32-D0DC-354E-BA55-90CB0D1EC800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90" name="Picture 89" descr="Screen Shot 2014-10-14 at 09.12.54.png">
              <a:extLst>
                <a:ext uri="{FF2B5EF4-FFF2-40B4-BE49-F238E27FC236}">
                  <a16:creationId xmlns:a16="http://schemas.microsoft.com/office/drawing/2014/main" id="{29D80ED3-C0D0-9A4A-A528-DCE3B89B253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92" name="Picture 91" descr="Screen Shot 2014-10-14 at 09.12.54.png">
              <a:extLst>
                <a:ext uri="{FF2B5EF4-FFF2-40B4-BE49-F238E27FC236}">
                  <a16:creationId xmlns:a16="http://schemas.microsoft.com/office/drawing/2014/main" id="{26A819A2-76A5-9141-BCF2-A1B28E9B2169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93" name="Picture 92">
            <a:extLst>
              <a:ext uri="{FF2B5EF4-FFF2-40B4-BE49-F238E27FC236}">
                <a16:creationId xmlns:a16="http://schemas.microsoft.com/office/drawing/2014/main" id="{0E026A71-EE1F-724A-B127-B6E4A6B5750C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9012296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FDEEFE43-50F4-0646-AC69-37F66D3DF7B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621" t="23830" r="8203" b="26896"/>
          <a:stretch/>
        </p:blipFill>
        <p:spPr>
          <a:xfrm>
            <a:off x="5922259" y="626278"/>
            <a:ext cx="6174046" cy="3043978"/>
          </a:xfrm>
          <a:prstGeom prst="rect">
            <a:avLst/>
          </a:prstGeom>
        </p:spPr>
      </p:pic>
      <p:cxnSp>
        <p:nvCxnSpPr>
          <p:cNvPr id="74" name="Straight Arrow Connector 73">
            <a:extLst>
              <a:ext uri="{FF2B5EF4-FFF2-40B4-BE49-F238E27FC236}">
                <a16:creationId xmlns:a16="http://schemas.microsoft.com/office/drawing/2014/main" id="{74F5CCCD-64B0-2743-88AA-4DFBE27FA117}"/>
              </a:ext>
            </a:extLst>
          </p:cNvPr>
          <p:cNvCxnSpPr>
            <a:cxnSpLocks/>
            <a:endCxn id="69" idx="2"/>
          </p:cNvCxnSpPr>
          <p:nvPr/>
        </p:nvCxnSpPr>
        <p:spPr>
          <a:xfrm>
            <a:off x="2922448" y="5353147"/>
            <a:ext cx="1015184" cy="839857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7" name="Straight Arrow Connector 76">
            <a:extLst>
              <a:ext uri="{FF2B5EF4-FFF2-40B4-BE49-F238E27FC236}">
                <a16:creationId xmlns:a16="http://schemas.microsoft.com/office/drawing/2014/main" id="{BDF1CD8E-D13D-7445-AE06-8FADD65F4AFB}"/>
              </a:ext>
            </a:extLst>
          </p:cNvPr>
          <p:cNvCxnSpPr>
            <a:cxnSpLocks/>
            <a:endCxn id="69" idx="0"/>
          </p:cNvCxnSpPr>
          <p:nvPr/>
        </p:nvCxnSpPr>
        <p:spPr>
          <a:xfrm flipV="1">
            <a:off x="2908312" y="4033004"/>
            <a:ext cx="1029320" cy="2746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0" name="Rectangle 59">
            <a:extLst>
              <a:ext uri="{FF2B5EF4-FFF2-40B4-BE49-F238E27FC236}">
                <a16:creationId xmlns:a16="http://schemas.microsoft.com/office/drawing/2014/main" id="{48A0C5A8-9E6C-CC4A-850F-AEC89C5BDE4A}"/>
              </a:ext>
            </a:extLst>
          </p:cNvPr>
          <p:cNvSpPr/>
          <p:nvPr/>
        </p:nvSpPr>
        <p:spPr>
          <a:xfrm>
            <a:off x="1840447" y="4222763"/>
            <a:ext cx="1220794" cy="1199594"/>
          </a:xfrm>
          <a:prstGeom prst="rect">
            <a:avLst/>
          </a:prstGeom>
          <a:solidFill>
            <a:schemeClr val="bg1">
              <a:lumMod val="65000"/>
              <a:alpha val="41000"/>
            </a:schemeClr>
          </a:solidFill>
          <a:ln w="12700">
            <a:solidFill>
              <a:schemeClr val="tx1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04A1C688-0AEA-1248-A74A-41EFEEAC4330}"/>
              </a:ext>
            </a:extLst>
          </p:cNvPr>
          <p:cNvSpPr/>
          <p:nvPr/>
        </p:nvSpPr>
        <p:spPr>
          <a:xfrm>
            <a:off x="6213606" y="1959290"/>
            <a:ext cx="696024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</a:rPr>
              <a:t>350um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6537E11-5217-704A-824E-87B81BF6AC39}"/>
              </a:ext>
            </a:extLst>
          </p:cNvPr>
          <p:cNvSpPr/>
          <p:nvPr/>
        </p:nvSpPr>
        <p:spPr>
          <a:xfrm>
            <a:off x="8327249" y="3530070"/>
            <a:ext cx="56137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400" dirty="0"/>
              <a:t>8mm</a:t>
            </a:r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46A5D419-5594-2E4C-B154-592ABDC8E121}"/>
              </a:ext>
            </a:extLst>
          </p:cNvPr>
          <p:cNvCxnSpPr>
            <a:cxnSpLocks/>
          </p:cNvCxnSpPr>
          <p:nvPr/>
        </p:nvCxnSpPr>
        <p:spPr>
          <a:xfrm>
            <a:off x="6879231" y="2069820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5" name="Rectangle 44">
            <a:extLst>
              <a:ext uri="{FF2B5EF4-FFF2-40B4-BE49-F238E27FC236}">
                <a16:creationId xmlns:a16="http://schemas.microsoft.com/office/drawing/2014/main" id="{6D9D5F6A-D85B-2549-AE2C-5CF0C6D883DA}"/>
              </a:ext>
            </a:extLst>
          </p:cNvPr>
          <p:cNvSpPr/>
          <p:nvPr/>
        </p:nvSpPr>
        <p:spPr>
          <a:xfrm>
            <a:off x="2101313" y="3379965"/>
            <a:ext cx="173400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dirty="0"/>
              <a:t>STATE-OF-THE-ART</a:t>
            </a:r>
            <a:endParaRPr lang="en-GB" sz="1600" baseline="30000" dirty="0"/>
          </a:p>
        </p:txBody>
      </p:sp>
      <p:sp>
        <p:nvSpPr>
          <p:cNvPr id="48" name="Rettangolo 15">
            <a:extLst>
              <a:ext uri="{FF2B5EF4-FFF2-40B4-BE49-F238E27FC236}">
                <a16:creationId xmlns:a16="http://schemas.microsoft.com/office/drawing/2014/main" id="{11BEA29B-6F01-E747-8009-B8E5F28E7491}"/>
              </a:ext>
            </a:extLst>
          </p:cNvPr>
          <p:cNvSpPr/>
          <p:nvPr/>
        </p:nvSpPr>
        <p:spPr>
          <a:xfrm>
            <a:off x="1933366" y="4301752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9" name="Rettangolo 15">
            <a:extLst>
              <a:ext uri="{FF2B5EF4-FFF2-40B4-BE49-F238E27FC236}">
                <a16:creationId xmlns:a16="http://schemas.microsoft.com/office/drawing/2014/main" id="{03937751-7CE5-3D4D-8859-A75724E9BB60}"/>
              </a:ext>
            </a:extLst>
          </p:cNvPr>
          <p:cNvSpPr/>
          <p:nvPr/>
        </p:nvSpPr>
        <p:spPr>
          <a:xfrm>
            <a:off x="2068903" y="4303773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0" name="Rettangolo 15">
            <a:extLst>
              <a:ext uri="{FF2B5EF4-FFF2-40B4-BE49-F238E27FC236}">
                <a16:creationId xmlns:a16="http://schemas.microsoft.com/office/drawing/2014/main" id="{8947C795-019E-C949-97F3-F9B545FDA2D9}"/>
              </a:ext>
            </a:extLst>
          </p:cNvPr>
          <p:cNvSpPr/>
          <p:nvPr/>
        </p:nvSpPr>
        <p:spPr>
          <a:xfrm>
            <a:off x="2213223" y="4304247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1" name="Rettangolo 15">
            <a:extLst>
              <a:ext uri="{FF2B5EF4-FFF2-40B4-BE49-F238E27FC236}">
                <a16:creationId xmlns:a16="http://schemas.microsoft.com/office/drawing/2014/main" id="{00ED3808-E4C5-DC45-B389-DB44881E5678}"/>
              </a:ext>
            </a:extLst>
          </p:cNvPr>
          <p:cNvSpPr/>
          <p:nvPr/>
        </p:nvSpPr>
        <p:spPr>
          <a:xfrm>
            <a:off x="2883312" y="4296157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BC906A41-69C5-5743-8FA1-3170ABFBD7E6}"/>
              </a:ext>
            </a:extLst>
          </p:cNvPr>
          <p:cNvSpPr/>
          <p:nvPr/>
        </p:nvSpPr>
        <p:spPr>
          <a:xfrm>
            <a:off x="1640388" y="5470746"/>
            <a:ext cx="1470274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10kHz/tube</a:t>
            </a:r>
          </a:p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</a:rPr>
              <a:t>(250x8 mm</a:t>
            </a:r>
            <a:r>
              <a:rPr lang="en-US" baseline="30000" dirty="0">
                <a:solidFill>
                  <a:srgbClr val="000000"/>
                </a:solidFill>
                <a:latin typeface="Avenir Book"/>
              </a:rPr>
              <a:t>2</a:t>
            </a:r>
            <a:r>
              <a:rPr lang="en-US" dirty="0">
                <a:solidFill>
                  <a:srgbClr val="000000"/>
                </a:solidFill>
                <a:latin typeface="Avenir Book"/>
              </a:rPr>
              <a:t>)</a:t>
            </a:r>
            <a:endParaRPr lang="en-GB" dirty="0"/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68FC10A9-5B4C-AE4C-B5AA-1972E29A9C85}"/>
              </a:ext>
            </a:extLst>
          </p:cNvPr>
          <p:cNvSpPr/>
          <p:nvPr/>
        </p:nvSpPr>
        <p:spPr>
          <a:xfrm>
            <a:off x="2375525" y="4548781"/>
            <a:ext cx="41549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…</a:t>
            </a:r>
            <a:endParaRPr lang="en-GB" dirty="0"/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C78A9C5E-430A-944A-AC5B-0523496F1C43}"/>
              </a:ext>
            </a:extLst>
          </p:cNvPr>
          <p:cNvSpPr/>
          <p:nvPr/>
        </p:nvSpPr>
        <p:spPr>
          <a:xfrm>
            <a:off x="1431814" y="3670256"/>
            <a:ext cx="312297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D17 @ ILL - He3-based detector</a:t>
            </a:r>
            <a:endParaRPr lang="en-GB" sz="1600" dirty="0"/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3BFAC73A-6D3E-5447-A378-55142327972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0"/>
            <a:ext cx="1543014" cy="565634"/>
          </a:xfrm>
          <a:prstGeom prst="rect">
            <a:avLst/>
          </a:prstGeom>
        </p:spPr>
      </p:pic>
      <p:sp>
        <p:nvSpPr>
          <p:cNvPr id="41" name="Rectangle 83">
            <a:extLst>
              <a:ext uri="{FF2B5EF4-FFF2-40B4-BE49-F238E27FC236}">
                <a16:creationId xmlns:a16="http://schemas.microsoft.com/office/drawing/2014/main" id="{EF59E4A6-70AF-634C-9C75-F2653A6852CA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6407" y="142972"/>
            <a:ext cx="5813949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4DEAC1-DA6A-554E-8818-F24F91380253}"/>
              </a:ext>
            </a:extLst>
          </p:cNvPr>
          <p:cNvSpPr/>
          <p:nvPr/>
        </p:nvSpPr>
        <p:spPr>
          <a:xfrm>
            <a:off x="7584870" y="1530684"/>
            <a:ext cx="2038916" cy="11736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53" name="Straight Arrow Connector 52">
            <a:extLst>
              <a:ext uri="{FF2B5EF4-FFF2-40B4-BE49-F238E27FC236}">
                <a16:creationId xmlns:a16="http://schemas.microsoft.com/office/drawing/2014/main" id="{FE53E92D-D056-474F-B533-222AFCC1E281}"/>
              </a:ext>
            </a:extLst>
          </p:cNvPr>
          <p:cNvCxnSpPr>
            <a:cxnSpLocks/>
          </p:cNvCxnSpPr>
          <p:nvPr/>
        </p:nvCxnSpPr>
        <p:spPr>
          <a:xfrm>
            <a:off x="6879231" y="2169463"/>
            <a:ext cx="671400" cy="0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" name="Rectangle 38">
            <a:extLst>
              <a:ext uri="{FF2B5EF4-FFF2-40B4-BE49-F238E27FC236}">
                <a16:creationId xmlns:a16="http://schemas.microsoft.com/office/drawing/2014/main" id="{26FBB45A-6750-D949-8EF6-21BC3AB0BF41}"/>
              </a:ext>
            </a:extLst>
          </p:cNvPr>
          <p:cNvSpPr/>
          <p:nvPr/>
        </p:nvSpPr>
        <p:spPr>
          <a:xfrm>
            <a:off x="1276952" y="472557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Counting Rate Capability</a:t>
            </a:r>
            <a:endParaRPr lang="en-GB" sz="1400" dirty="0">
              <a:latin typeface="Avenir Book"/>
            </a:endParaRPr>
          </a:p>
        </p:txBody>
      </p:sp>
      <p:grpSp>
        <p:nvGrpSpPr>
          <p:cNvPr id="67" name="Group 66">
            <a:extLst>
              <a:ext uri="{FF2B5EF4-FFF2-40B4-BE49-F238E27FC236}">
                <a16:creationId xmlns:a16="http://schemas.microsoft.com/office/drawing/2014/main" id="{FD9F835F-5940-274D-B3C1-486788BA6C7B}"/>
              </a:ext>
            </a:extLst>
          </p:cNvPr>
          <p:cNvGrpSpPr/>
          <p:nvPr/>
        </p:nvGrpSpPr>
        <p:grpSpPr>
          <a:xfrm>
            <a:off x="34359" y="808906"/>
            <a:ext cx="4677716" cy="2405054"/>
            <a:chOff x="167665" y="934822"/>
            <a:chExt cx="4971632" cy="2455724"/>
          </a:xfrm>
        </p:grpSpPr>
        <p:grpSp>
          <p:nvGrpSpPr>
            <p:cNvPr id="65" name="Group 64">
              <a:extLst>
                <a:ext uri="{FF2B5EF4-FFF2-40B4-BE49-F238E27FC236}">
                  <a16:creationId xmlns:a16="http://schemas.microsoft.com/office/drawing/2014/main" id="{6C7B42BF-00D3-9541-992C-D5137259C4DC}"/>
                </a:ext>
              </a:extLst>
            </p:cNvPr>
            <p:cNvGrpSpPr/>
            <p:nvPr/>
          </p:nvGrpSpPr>
          <p:grpSpPr>
            <a:xfrm>
              <a:off x="167665" y="934822"/>
              <a:ext cx="4971632" cy="2101050"/>
              <a:chOff x="782147" y="751242"/>
              <a:chExt cx="4971632" cy="2101050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9970A057-BFE2-6947-808A-EF13F3BCAB5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147" y="751242"/>
                <a:ext cx="4971632" cy="2101050"/>
              </a:xfrm>
              <a:prstGeom prst="rect">
                <a:avLst/>
              </a:prstGeom>
            </p:spPr>
          </p:pic>
          <p:sp>
            <p:nvSpPr>
              <p:cNvPr id="59" name="Rettangolo 47">
                <a:extLst>
                  <a:ext uri="{FF2B5EF4-FFF2-40B4-BE49-F238E27FC236}">
                    <a16:creationId xmlns:a16="http://schemas.microsoft.com/office/drawing/2014/main" id="{73EFE8EB-D7D9-0E4C-B810-ADAAD460DD7D}"/>
                  </a:ext>
                </a:extLst>
              </p:cNvPr>
              <p:cNvSpPr/>
              <p:nvPr/>
            </p:nvSpPr>
            <p:spPr>
              <a:xfrm rot="1365173">
                <a:off x="1886524" y="831870"/>
                <a:ext cx="1388521" cy="33855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>
                <a:spAutoFit/>
              </a:bodyPr>
              <a:lstStyle/>
              <a:p>
                <a:pPr algn="ctr"/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Selene guide</a:t>
                </a:r>
              </a:p>
            </p:txBody>
          </p:sp>
          <p:sp>
            <p:nvSpPr>
              <p:cNvPr id="61" name="Rettangolo 48">
                <a:extLst>
                  <a:ext uri="{FF2B5EF4-FFF2-40B4-BE49-F238E27FC236}">
                    <a16:creationId xmlns:a16="http://schemas.microsoft.com/office/drawing/2014/main" id="{ACB5440E-906E-644F-B7F6-F48CD5ABF46D}"/>
                  </a:ext>
                </a:extLst>
              </p:cNvPr>
              <p:cNvSpPr/>
              <p:nvPr/>
            </p:nvSpPr>
            <p:spPr>
              <a:xfrm>
                <a:off x="4451912" y="1489036"/>
                <a:ext cx="960519" cy="3385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r>
                  <a:rPr lang="it-IT" sz="1600" dirty="0">
                    <a:latin typeface="Avenir Book" charset="0"/>
                    <a:ea typeface="Avenir Book" charset="0"/>
                    <a:cs typeface="Avenir Book" charset="0"/>
                  </a:rPr>
                  <a:t>detector</a:t>
                </a:r>
              </a:p>
            </p:txBody>
          </p:sp>
          <p:cxnSp>
            <p:nvCxnSpPr>
              <p:cNvPr id="62" name="Straight Arrow Connector 61">
                <a:extLst>
                  <a:ext uri="{FF2B5EF4-FFF2-40B4-BE49-F238E27FC236}">
                    <a16:creationId xmlns:a16="http://schemas.microsoft.com/office/drawing/2014/main" id="{0D1C8D4D-2FB9-8447-A483-C28AAD011A2C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5628446" y="1463723"/>
                <a:ext cx="1" cy="668165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Straight Arrow Connector 62">
                <a:extLst>
                  <a:ext uri="{FF2B5EF4-FFF2-40B4-BE49-F238E27FC236}">
                    <a16:creationId xmlns:a16="http://schemas.microsoft.com/office/drawing/2014/main" id="{30D80EC9-036C-0844-8FB9-67D856633EA2}"/>
                  </a:ext>
                </a:extLst>
              </p:cNvPr>
              <p:cNvCxnSpPr>
                <a:cxnSpLocks/>
              </p:cNvCxnSpPr>
              <p:nvPr/>
            </p:nvCxnSpPr>
            <p:spPr>
              <a:xfrm flipH="1" flipV="1">
                <a:off x="4952641" y="2152904"/>
                <a:ext cx="11167" cy="529639"/>
              </a:xfrm>
              <a:prstGeom prst="straightConnector1">
                <a:avLst/>
              </a:prstGeom>
              <a:ln w="63500">
                <a:solidFill>
                  <a:srgbClr val="3A2FA6"/>
                </a:solidFill>
                <a:headEnd type="none"/>
                <a:tailEnd type="non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4" name="Straight Arrow Connector 63">
                <a:extLst>
                  <a:ext uri="{FF2B5EF4-FFF2-40B4-BE49-F238E27FC236}">
                    <a16:creationId xmlns:a16="http://schemas.microsoft.com/office/drawing/2014/main" id="{3DC820F2-90DF-6E42-95C8-380FB7BCD247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5015316" y="1521748"/>
                <a:ext cx="552251" cy="631156"/>
              </a:xfrm>
              <a:prstGeom prst="straightConnector1">
                <a:avLst/>
              </a:prstGeom>
              <a:ln>
                <a:solidFill>
                  <a:srgbClr val="FF0000"/>
                </a:solidFill>
                <a:headEnd type="none"/>
                <a:tailEnd type="triangl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6" name="Rettangolo 48">
              <a:extLst>
                <a:ext uri="{FF2B5EF4-FFF2-40B4-BE49-F238E27FC236}">
                  <a16:creationId xmlns:a16="http://schemas.microsoft.com/office/drawing/2014/main" id="{416796A1-0056-C74E-835F-B90947D27A15}"/>
                </a:ext>
              </a:extLst>
            </p:cNvPr>
            <p:cNvSpPr/>
            <p:nvPr/>
          </p:nvSpPr>
          <p:spPr>
            <a:xfrm>
              <a:off x="3886646" y="2805771"/>
              <a:ext cx="922047" cy="584775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sample</a:t>
              </a:r>
            </a:p>
            <a:p>
              <a:r>
                <a:rPr lang="it-IT" sz="1600" dirty="0">
                  <a:latin typeface="Avenir Book" charset="0"/>
                  <a:ea typeface="Avenir Book" charset="0"/>
                  <a:cs typeface="Avenir Book" charset="0"/>
                </a:rPr>
                <a:t>position</a:t>
              </a:r>
            </a:p>
          </p:txBody>
        </p:sp>
      </p:grpSp>
      <p:sp>
        <p:nvSpPr>
          <p:cNvPr id="71" name="Rectangle 70">
            <a:extLst>
              <a:ext uri="{FF2B5EF4-FFF2-40B4-BE49-F238E27FC236}">
                <a16:creationId xmlns:a16="http://schemas.microsoft.com/office/drawing/2014/main" id="{D742A70E-CCC9-3549-97FB-FC53563132F3}"/>
              </a:ext>
            </a:extLst>
          </p:cNvPr>
          <p:cNvSpPr/>
          <p:nvPr/>
        </p:nvSpPr>
        <p:spPr>
          <a:xfrm>
            <a:off x="4557840" y="2331468"/>
            <a:ext cx="775385" cy="678073"/>
          </a:xfrm>
          <a:prstGeom prst="rect">
            <a:avLst/>
          </a:prstGeom>
          <a:solidFill>
            <a:srgbClr val="3A2FA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72" name="Straight Arrow Connector 71">
            <a:extLst>
              <a:ext uri="{FF2B5EF4-FFF2-40B4-BE49-F238E27FC236}">
                <a16:creationId xmlns:a16="http://schemas.microsoft.com/office/drawing/2014/main" id="{7434B444-8CEB-6F4E-B74D-C7D178328ADE}"/>
              </a:ext>
            </a:extLst>
          </p:cNvPr>
          <p:cNvCxnSpPr>
            <a:cxnSpLocks/>
          </p:cNvCxnSpPr>
          <p:nvPr/>
        </p:nvCxnSpPr>
        <p:spPr>
          <a:xfrm>
            <a:off x="4113858" y="2659181"/>
            <a:ext cx="395100" cy="5062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5" name="Picture 74">
            <a:extLst>
              <a:ext uri="{FF2B5EF4-FFF2-40B4-BE49-F238E27FC236}">
                <a16:creationId xmlns:a16="http://schemas.microsoft.com/office/drawing/2014/main" id="{3917B37D-8946-BE4E-B563-6AAB3C0CA75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655" t="27813" r="23491" b="31374"/>
          <a:stretch/>
        </p:blipFill>
        <p:spPr>
          <a:xfrm>
            <a:off x="4782892" y="2659181"/>
            <a:ext cx="300817" cy="160444"/>
          </a:xfrm>
          <a:prstGeom prst="rect">
            <a:avLst/>
          </a:prstGeom>
        </p:spPr>
      </p:pic>
      <p:cxnSp>
        <p:nvCxnSpPr>
          <p:cNvPr id="76" name="Straight Arrow Connector 75">
            <a:extLst>
              <a:ext uri="{FF2B5EF4-FFF2-40B4-BE49-F238E27FC236}">
                <a16:creationId xmlns:a16="http://schemas.microsoft.com/office/drawing/2014/main" id="{E79EE29A-C3E9-2E4B-9969-586E69964128}"/>
              </a:ext>
            </a:extLst>
          </p:cNvPr>
          <p:cNvCxnSpPr>
            <a:cxnSpLocks/>
          </p:cNvCxnSpPr>
          <p:nvPr/>
        </p:nvCxnSpPr>
        <p:spPr>
          <a:xfrm flipV="1">
            <a:off x="5162349" y="727584"/>
            <a:ext cx="799380" cy="18764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8" name="Rectangle 77">
            <a:extLst>
              <a:ext uri="{FF2B5EF4-FFF2-40B4-BE49-F238E27FC236}">
                <a16:creationId xmlns:a16="http://schemas.microsoft.com/office/drawing/2014/main" id="{AB3FAB3C-1BE2-A441-B870-4574B1A5F460}"/>
              </a:ext>
            </a:extLst>
          </p:cNvPr>
          <p:cNvSpPr/>
          <p:nvPr/>
        </p:nvSpPr>
        <p:spPr>
          <a:xfrm>
            <a:off x="4718630" y="2590739"/>
            <a:ext cx="449259" cy="272318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1" name="Straight Arrow Connector 80">
            <a:extLst>
              <a:ext uri="{FF2B5EF4-FFF2-40B4-BE49-F238E27FC236}">
                <a16:creationId xmlns:a16="http://schemas.microsoft.com/office/drawing/2014/main" id="{98393330-E701-5E4A-AD5D-E6A673BBD684}"/>
              </a:ext>
            </a:extLst>
          </p:cNvPr>
          <p:cNvCxnSpPr>
            <a:cxnSpLocks/>
          </p:cNvCxnSpPr>
          <p:nvPr/>
        </p:nvCxnSpPr>
        <p:spPr>
          <a:xfrm>
            <a:off x="5174444" y="2862036"/>
            <a:ext cx="794007" cy="699150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4" name="Rectangle 83">
            <a:extLst>
              <a:ext uri="{FF2B5EF4-FFF2-40B4-BE49-F238E27FC236}">
                <a16:creationId xmlns:a16="http://schemas.microsoft.com/office/drawing/2014/main" id="{1DF2D3C8-D052-5048-A7C7-581ACE70E915}"/>
              </a:ext>
            </a:extLst>
          </p:cNvPr>
          <p:cNvSpPr/>
          <p:nvPr/>
        </p:nvSpPr>
        <p:spPr>
          <a:xfrm>
            <a:off x="5968452" y="718837"/>
            <a:ext cx="5378118" cy="2842349"/>
          </a:xfrm>
          <a:prstGeom prst="rect">
            <a:avLst/>
          </a:prstGeom>
          <a:noFill/>
          <a:ln w="127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53A6D110-91FA-5B43-96BC-BB21CEC650E3}"/>
              </a:ext>
            </a:extLst>
          </p:cNvPr>
          <p:cNvSpPr/>
          <p:nvPr/>
        </p:nvSpPr>
        <p:spPr>
          <a:xfrm>
            <a:off x="1423520" y="3334986"/>
            <a:ext cx="3219594" cy="2961322"/>
          </a:xfrm>
          <a:prstGeom prst="rect">
            <a:avLst/>
          </a:prstGeom>
          <a:noFill/>
          <a:ln w="25400">
            <a:solidFill>
              <a:schemeClr val="tx1">
                <a:lumMod val="50000"/>
                <a:lumOff val="50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9" name="Rettangolo 15">
            <a:extLst>
              <a:ext uri="{FF2B5EF4-FFF2-40B4-BE49-F238E27FC236}">
                <a16:creationId xmlns:a16="http://schemas.microsoft.com/office/drawing/2014/main" id="{0A330D35-E81B-694C-835B-DFF4E41A781F}"/>
              </a:ext>
            </a:extLst>
          </p:cNvPr>
          <p:cNvSpPr/>
          <p:nvPr/>
        </p:nvSpPr>
        <p:spPr>
          <a:xfrm>
            <a:off x="3793632" y="4033004"/>
            <a:ext cx="288000" cy="21600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0" name="Rectangle 79">
            <a:extLst>
              <a:ext uri="{FF2B5EF4-FFF2-40B4-BE49-F238E27FC236}">
                <a16:creationId xmlns:a16="http://schemas.microsoft.com/office/drawing/2014/main" id="{D2779671-1B01-8345-910F-0D92DF1EC167}"/>
              </a:ext>
            </a:extLst>
          </p:cNvPr>
          <p:cNvSpPr/>
          <p:nvPr/>
        </p:nvSpPr>
        <p:spPr>
          <a:xfrm>
            <a:off x="3800412" y="5148108"/>
            <a:ext cx="288000" cy="28800"/>
          </a:xfrm>
          <a:prstGeom prst="rect">
            <a:avLst/>
          </a:prstGeom>
          <a:solidFill>
            <a:srgbClr val="29D925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2" name="Rectangle 81">
            <a:extLst>
              <a:ext uri="{FF2B5EF4-FFF2-40B4-BE49-F238E27FC236}">
                <a16:creationId xmlns:a16="http://schemas.microsoft.com/office/drawing/2014/main" id="{30429F68-447C-AB47-A54E-57234CF71B53}"/>
              </a:ext>
            </a:extLst>
          </p:cNvPr>
          <p:cNvSpPr/>
          <p:nvPr/>
        </p:nvSpPr>
        <p:spPr>
          <a:xfrm>
            <a:off x="3796873" y="4804001"/>
            <a:ext cx="288000" cy="2880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E38CB81F-AA39-584A-ADD5-C2362AA9DC1A}"/>
              </a:ext>
            </a:extLst>
          </p:cNvPr>
          <p:cNvSpPr/>
          <p:nvPr/>
        </p:nvSpPr>
        <p:spPr>
          <a:xfrm>
            <a:off x="7615001" y="4606920"/>
            <a:ext cx="2031125" cy="8640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5" name="Rectangle 84">
            <a:extLst>
              <a:ext uri="{FF2B5EF4-FFF2-40B4-BE49-F238E27FC236}">
                <a16:creationId xmlns:a16="http://schemas.microsoft.com/office/drawing/2014/main" id="{A2F7C0FA-DD8D-3241-BD64-B0B7193150FB}"/>
              </a:ext>
            </a:extLst>
          </p:cNvPr>
          <p:cNvSpPr/>
          <p:nvPr/>
        </p:nvSpPr>
        <p:spPr>
          <a:xfrm>
            <a:off x="7615003" y="5572892"/>
            <a:ext cx="2031125" cy="112810"/>
          </a:xfrm>
          <a:prstGeom prst="rect">
            <a:avLst/>
          </a:prstGeom>
          <a:solidFill>
            <a:srgbClr val="29D925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7" name="Straight Arrow Connector 86">
            <a:extLst>
              <a:ext uri="{FF2B5EF4-FFF2-40B4-BE49-F238E27FC236}">
                <a16:creationId xmlns:a16="http://schemas.microsoft.com/office/drawing/2014/main" id="{261FC3BD-3BA4-8D43-B802-5D535BB4E31E}"/>
              </a:ext>
            </a:extLst>
          </p:cNvPr>
          <p:cNvCxnSpPr>
            <a:cxnSpLocks/>
          </p:cNvCxnSpPr>
          <p:nvPr/>
        </p:nvCxnSpPr>
        <p:spPr>
          <a:xfrm>
            <a:off x="4298633" y="5038920"/>
            <a:ext cx="3161710" cy="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Rectangle 5">
            <a:extLst>
              <a:ext uri="{FF2B5EF4-FFF2-40B4-BE49-F238E27FC236}">
                <a16:creationId xmlns:a16="http://schemas.microsoft.com/office/drawing/2014/main" id="{24A26D82-80F2-5744-AB0F-1053960EE303}"/>
              </a:ext>
            </a:extLst>
          </p:cNvPr>
          <p:cNvSpPr/>
          <p:nvPr/>
        </p:nvSpPr>
        <p:spPr>
          <a:xfrm>
            <a:off x="7843747" y="287267"/>
            <a:ext cx="136928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b="1" dirty="0">
                <a:latin typeface="Avenir Roman" panose="02000503020000020003" pitchFamily="2" charset="0"/>
              </a:rPr>
              <a:t>Peak Rates</a:t>
            </a:r>
            <a:endParaRPr lang="en-GB" dirty="0">
              <a:latin typeface="Avenir Roman" panose="02000503020000020003" pitchFamily="2" charset="0"/>
            </a:endParaRPr>
          </a:p>
        </p:txBody>
      </p:sp>
      <p:cxnSp>
        <p:nvCxnSpPr>
          <p:cNvPr id="91" name="Straight Arrow Connector 90">
            <a:extLst>
              <a:ext uri="{FF2B5EF4-FFF2-40B4-BE49-F238E27FC236}">
                <a16:creationId xmlns:a16="http://schemas.microsoft.com/office/drawing/2014/main" id="{D4061278-F4DB-4A43-9752-4EFB9F291E82}"/>
              </a:ext>
            </a:extLst>
          </p:cNvPr>
          <p:cNvCxnSpPr>
            <a:cxnSpLocks/>
          </p:cNvCxnSpPr>
          <p:nvPr/>
        </p:nvCxnSpPr>
        <p:spPr>
          <a:xfrm flipV="1">
            <a:off x="7606929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4" name="Rectangle 93">
            <a:extLst>
              <a:ext uri="{FF2B5EF4-FFF2-40B4-BE49-F238E27FC236}">
                <a16:creationId xmlns:a16="http://schemas.microsoft.com/office/drawing/2014/main" id="{4F60A44F-09B9-C140-B6D1-31EBA26A24FE}"/>
              </a:ext>
            </a:extLst>
          </p:cNvPr>
          <p:cNvSpPr/>
          <p:nvPr/>
        </p:nvSpPr>
        <p:spPr>
          <a:xfrm>
            <a:off x="7608521" y="5688405"/>
            <a:ext cx="235473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b="1" dirty="0">
                <a:solidFill>
                  <a:srgbClr val="00B050"/>
                </a:solidFill>
                <a:latin typeface="Avenir Roman" panose="02000503020000020003" pitchFamily="2" charset="0"/>
              </a:rPr>
              <a:t>0.3kHz / 0.3x8 mm</a:t>
            </a:r>
            <a:r>
              <a:rPr lang="en-GB" sz="16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</a:p>
        </p:txBody>
      </p:sp>
      <p:sp>
        <p:nvSpPr>
          <p:cNvPr id="95" name="Rectangle 94">
            <a:extLst>
              <a:ext uri="{FF2B5EF4-FFF2-40B4-BE49-F238E27FC236}">
                <a16:creationId xmlns:a16="http://schemas.microsoft.com/office/drawing/2014/main" id="{0E3C24A6-6E54-224C-A5FF-C5F1E06C21FB}"/>
              </a:ext>
            </a:extLst>
          </p:cNvPr>
          <p:cNvSpPr/>
          <p:nvPr/>
        </p:nvSpPr>
        <p:spPr>
          <a:xfrm>
            <a:off x="9548231" y="1976323"/>
            <a:ext cx="225582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b="1" dirty="0">
                <a:solidFill>
                  <a:srgbClr val="00B050"/>
                </a:solidFill>
                <a:latin typeface="Avenir Roman" panose="02000503020000020003" pitchFamily="2" charset="0"/>
              </a:rPr>
              <a:t>3.5kHz / 0.35x4 </a:t>
            </a:r>
            <a:r>
              <a:rPr lang="en-GB" sz="1200" b="1" dirty="0">
                <a:solidFill>
                  <a:srgbClr val="00B050"/>
                </a:solidFill>
                <a:latin typeface="Avenir Roman" panose="02000503020000020003" pitchFamily="2" charset="0"/>
              </a:rPr>
              <a:t>mm</a:t>
            </a:r>
            <a:r>
              <a:rPr lang="en-GB" sz="1200" b="1" baseline="30000" dirty="0">
                <a:solidFill>
                  <a:srgbClr val="00B050"/>
                </a:solidFill>
                <a:latin typeface="Avenir Roman" panose="02000503020000020003" pitchFamily="2" charset="0"/>
              </a:rPr>
              <a:t>2</a:t>
            </a:r>
            <a:endParaRPr lang="en-GB" sz="1400" b="1" baseline="30000" dirty="0">
              <a:solidFill>
                <a:srgbClr val="00B050"/>
              </a:solidFill>
              <a:latin typeface="Avenir Roman" panose="02000503020000020003" pitchFamily="2" charset="0"/>
            </a:endParaRPr>
          </a:p>
        </p:txBody>
      </p: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A714D53C-6A18-774E-9804-1B58CA6805E1}"/>
              </a:ext>
            </a:extLst>
          </p:cNvPr>
          <p:cNvCxnSpPr>
            <a:cxnSpLocks/>
          </p:cNvCxnSpPr>
          <p:nvPr/>
        </p:nvCxnSpPr>
        <p:spPr>
          <a:xfrm flipV="1">
            <a:off x="9635474" y="2981003"/>
            <a:ext cx="1" cy="1316502"/>
          </a:xfrm>
          <a:prstGeom prst="straightConnector1">
            <a:avLst/>
          </a:prstGeom>
          <a:ln>
            <a:solidFill>
              <a:srgbClr val="FF0000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8" name="Rectangle 67">
            <a:extLst>
              <a:ext uri="{FF2B5EF4-FFF2-40B4-BE49-F238E27FC236}">
                <a16:creationId xmlns:a16="http://schemas.microsoft.com/office/drawing/2014/main" id="{C8DDFE8A-8F70-764B-8BE3-15A12741965B}"/>
              </a:ext>
            </a:extLst>
          </p:cNvPr>
          <p:cNvSpPr/>
          <p:nvPr/>
        </p:nvSpPr>
        <p:spPr>
          <a:xfrm>
            <a:off x="4603197" y="6027719"/>
            <a:ext cx="2370264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>
                <a:latin typeface="Avenir Roman" panose="02000503020000020003" pitchFamily="2" charset="0"/>
              </a:rPr>
              <a:t>*Courtesy of Philipp </a:t>
            </a:r>
            <a:r>
              <a:rPr lang="en-GB" sz="1200" dirty="0" err="1">
                <a:latin typeface="Avenir Roman" panose="02000503020000020003" pitchFamily="2" charset="0"/>
              </a:rPr>
              <a:t>Gutfreund</a:t>
            </a:r>
            <a:r>
              <a:rPr lang="en-GB" sz="1200" dirty="0">
                <a:latin typeface="Avenir Roman" panose="02000503020000020003" pitchFamily="2" charset="0"/>
              </a:rPr>
              <a:t> </a:t>
            </a:r>
            <a:endParaRPr lang="en-GB" sz="1200" baseline="30000" dirty="0">
              <a:latin typeface="Avenir Roman" panose="02000503020000020003" pitchFamily="2" charset="0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1D758E89-EB01-BD44-8C63-9895679E60AD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93866" y="5531225"/>
            <a:ext cx="545043" cy="476913"/>
          </a:xfrm>
          <a:prstGeom prst="rect">
            <a:avLst/>
          </a:prstGeom>
        </p:spPr>
      </p:pic>
      <p:sp>
        <p:nvSpPr>
          <p:cNvPr id="88" name="Rectangle 87">
            <a:extLst>
              <a:ext uri="{FF2B5EF4-FFF2-40B4-BE49-F238E27FC236}">
                <a16:creationId xmlns:a16="http://schemas.microsoft.com/office/drawing/2014/main" id="{B1287C83-B421-5248-BCAE-53BBB0923B1A}"/>
              </a:ext>
            </a:extLst>
          </p:cNvPr>
          <p:cNvSpPr/>
          <p:nvPr/>
        </p:nvSpPr>
        <p:spPr>
          <a:xfrm>
            <a:off x="7773010" y="4323703"/>
            <a:ext cx="178446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latin typeface="Avenir Roman" panose="02000503020000020003" pitchFamily="2" charset="0"/>
              </a:rPr>
              <a:t>3kHz / 3x8 mm</a:t>
            </a:r>
            <a:r>
              <a:rPr lang="en-GB" sz="1600" b="1" baseline="30000" dirty="0">
                <a:latin typeface="Avenir Roman" panose="02000503020000020003" pitchFamily="2" charset="0"/>
              </a:rPr>
              <a:t>2</a:t>
            </a:r>
            <a:r>
              <a:rPr lang="en-GB" sz="1600" b="1" dirty="0"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89" name="Rectangle 88">
            <a:extLst>
              <a:ext uri="{FF2B5EF4-FFF2-40B4-BE49-F238E27FC236}">
                <a16:creationId xmlns:a16="http://schemas.microsoft.com/office/drawing/2014/main" id="{DD06EE3C-EFAE-0941-A957-B5B5B9F9D6CE}"/>
              </a:ext>
            </a:extLst>
          </p:cNvPr>
          <p:cNvSpPr/>
          <p:nvPr/>
        </p:nvSpPr>
        <p:spPr>
          <a:xfrm>
            <a:off x="8023879" y="4040115"/>
            <a:ext cx="1160895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D17 @ ILL </a:t>
            </a:r>
            <a:endParaRPr lang="en-GB" sz="1600" dirty="0"/>
          </a:p>
        </p:txBody>
      </p:sp>
      <p:cxnSp>
        <p:nvCxnSpPr>
          <p:cNvPr id="97" name="Straight Arrow Connector 96">
            <a:extLst>
              <a:ext uri="{FF2B5EF4-FFF2-40B4-BE49-F238E27FC236}">
                <a16:creationId xmlns:a16="http://schemas.microsoft.com/office/drawing/2014/main" id="{3581B623-C5FE-E44C-9C7B-F7F10254F4CF}"/>
              </a:ext>
            </a:extLst>
          </p:cNvPr>
          <p:cNvCxnSpPr>
            <a:cxnSpLocks/>
          </p:cNvCxnSpPr>
          <p:nvPr/>
        </p:nvCxnSpPr>
        <p:spPr>
          <a:xfrm flipV="1">
            <a:off x="7662219" y="3836712"/>
            <a:ext cx="1936691" cy="4974"/>
          </a:xfrm>
          <a:prstGeom prst="straightConnector1">
            <a:avLst/>
          </a:prstGeom>
          <a:ln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8" name="Rectangle 97">
            <a:extLst>
              <a:ext uri="{FF2B5EF4-FFF2-40B4-BE49-F238E27FC236}">
                <a16:creationId xmlns:a16="http://schemas.microsoft.com/office/drawing/2014/main" id="{1B95B904-C045-6B44-BA2D-412C7ABEA2C3}"/>
              </a:ext>
            </a:extLst>
          </p:cNvPr>
          <p:cNvSpPr/>
          <p:nvPr/>
        </p:nvSpPr>
        <p:spPr>
          <a:xfrm>
            <a:off x="7651182" y="1191557"/>
            <a:ext cx="190629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60kHz / 4x8 mm</a:t>
            </a:r>
            <a:r>
              <a:rPr lang="en-GB" sz="1600" b="1" baseline="30000" dirty="0">
                <a:solidFill>
                  <a:schemeClr val="accent2"/>
                </a:solidFill>
                <a:latin typeface="Avenir Roman" panose="02000503020000020003" pitchFamily="2" charset="0"/>
              </a:rPr>
              <a:t>2</a:t>
            </a:r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871B8CA2-3F1F-8F4C-95C9-149E57FD6F07}"/>
              </a:ext>
            </a:extLst>
          </p:cNvPr>
          <p:cNvSpPr/>
          <p:nvPr/>
        </p:nvSpPr>
        <p:spPr>
          <a:xfrm>
            <a:off x="7902335" y="830152"/>
            <a:ext cx="13756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  <a:latin typeface="Avenir Book"/>
                <a:cs typeface="Avenir Book"/>
              </a:rPr>
              <a:t>Multi-Blade</a:t>
            </a:r>
            <a:endParaRPr lang="en-GB" sz="2000" b="1" dirty="0">
              <a:solidFill>
                <a:srgbClr val="FF0000"/>
              </a:solidFill>
            </a:endParaRPr>
          </a:p>
        </p:txBody>
      </p:sp>
      <p:pic>
        <p:nvPicPr>
          <p:cNvPr id="106" name="Picture 105">
            <a:extLst>
              <a:ext uri="{FF2B5EF4-FFF2-40B4-BE49-F238E27FC236}">
                <a16:creationId xmlns:a16="http://schemas.microsoft.com/office/drawing/2014/main" id="{2C96052D-E4A1-614D-B971-952B9D52C7AB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60393" y="1394371"/>
            <a:ext cx="1797306" cy="1521719"/>
          </a:xfrm>
          <a:prstGeom prst="rect">
            <a:avLst/>
          </a:prstGeom>
        </p:spPr>
      </p:pic>
      <p:sp>
        <p:nvSpPr>
          <p:cNvPr id="107" name="Rectangle 106">
            <a:extLst>
              <a:ext uri="{FF2B5EF4-FFF2-40B4-BE49-F238E27FC236}">
                <a16:creationId xmlns:a16="http://schemas.microsoft.com/office/drawing/2014/main" id="{A404074F-E38E-854F-AEA7-B35CE9F4E9FD}"/>
              </a:ext>
            </a:extLst>
          </p:cNvPr>
          <p:cNvSpPr/>
          <p:nvPr/>
        </p:nvSpPr>
        <p:spPr>
          <a:xfrm>
            <a:off x="8606862" y="2069820"/>
            <a:ext cx="1004350" cy="91244"/>
          </a:xfrm>
          <a:prstGeom prst="rect">
            <a:avLst/>
          </a:prstGeom>
          <a:solidFill>
            <a:srgbClr val="F9F83B"/>
          </a:solidFill>
          <a:ln w="19050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E6CE4AE0-2467-E040-AE26-A9BB385C218B}"/>
              </a:ext>
            </a:extLst>
          </p:cNvPr>
          <p:cNvSpPr/>
          <p:nvPr/>
        </p:nvSpPr>
        <p:spPr>
          <a:xfrm>
            <a:off x="3555644" y="4584852"/>
            <a:ext cx="733721" cy="811982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" name="Arc 3">
            <a:extLst>
              <a:ext uri="{FF2B5EF4-FFF2-40B4-BE49-F238E27FC236}">
                <a16:creationId xmlns:a16="http://schemas.microsoft.com/office/drawing/2014/main" id="{A011FF05-124D-4D4A-B270-0653B1DC3CD3}"/>
              </a:ext>
            </a:extLst>
          </p:cNvPr>
          <p:cNvSpPr/>
          <p:nvPr/>
        </p:nvSpPr>
        <p:spPr>
          <a:xfrm rot="10800000">
            <a:off x="6689325" y="3720440"/>
            <a:ext cx="1585556" cy="1135118"/>
          </a:xfrm>
          <a:prstGeom prst="arc">
            <a:avLst>
              <a:gd name="adj1" fmla="val 16200000"/>
              <a:gd name="adj2" fmla="val 21050675"/>
            </a:avLst>
          </a:prstGeom>
          <a:ln w="38100">
            <a:solidFill>
              <a:srgbClr val="FF0000"/>
            </a:solidFill>
            <a:head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0" name="Rectangle 69">
            <a:extLst>
              <a:ext uri="{FF2B5EF4-FFF2-40B4-BE49-F238E27FC236}">
                <a16:creationId xmlns:a16="http://schemas.microsoft.com/office/drawing/2014/main" id="{452D96D3-7776-0E4B-A24F-3790FC4C29B2}"/>
              </a:ext>
            </a:extLst>
          </p:cNvPr>
          <p:cNvSpPr/>
          <p:nvPr/>
        </p:nvSpPr>
        <p:spPr>
          <a:xfrm>
            <a:off x="5922259" y="3742885"/>
            <a:ext cx="1577676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800" b="1" dirty="0">
                <a:solidFill>
                  <a:srgbClr val="FF0000"/>
                </a:solidFill>
                <a:latin typeface="Avenir Book"/>
                <a:cs typeface="Avenir Book"/>
              </a:rPr>
              <a:t>&gt;20x</a:t>
            </a:r>
            <a:endParaRPr lang="en-GB" sz="4800" b="1" dirty="0">
              <a:solidFill>
                <a:srgbClr val="FF0000"/>
              </a:solidFill>
            </a:endParaRPr>
          </a:p>
        </p:txBody>
      </p:sp>
      <p:sp>
        <p:nvSpPr>
          <p:cNvPr id="73" name="Arc 72">
            <a:extLst>
              <a:ext uri="{FF2B5EF4-FFF2-40B4-BE49-F238E27FC236}">
                <a16:creationId xmlns:a16="http://schemas.microsoft.com/office/drawing/2014/main" id="{003A8BA2-B869-EC41-B354-9A791335A690}"/>
              </a:ext>
            </a:extLst>
          </p:cNvPr>
          <p:cNvSpPr/>
          <p:nvPr/>
        </p:nvSpPr>
        <p:spPr>
          <a:xfrm rot="16200000">
            <a:off x="5104306" y="2933952"/>
            <a:ext cx="4985508" cy="1815467"/>
          </a:xfrm>
          <a:prstGeom prst="arc">
            <a:avLst>
              <a:gd name="adj1" fmla="val 16362405"/>
              <a:gd name="adj2" fmla="val 72683"/>
            </a:avLst>
          </a:prstGeom>
          <a:ln w="38100">
            <a:solidFill>
              <a:srgbClr val="FF0000"/>
            </a:solidFill>
            <a:head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E059BC3-7E80-5C49-B8C8-CA431A7525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44</a:t>
            </a:fld>
            <a:endParaRPr lang="it-IT"/>
          </a:p>
        </p:txBody>
      </p:sp>
      <p:grpSp>
        <p:nvGrpSpPr>
          <p:cNvPr id="90" name="Group 89">
            <a:extLst>
              <a:ext uri="{FF2B5EF4-FFF2-40B4-BE49-F238E27FC236}">
                <a16:creationId xmlns:a16="http://schemas.microsoft.com/office/drawing/2014/main" id="{EC95933A-D385-D441-AB11-F7620FE7C6BF}"/>
              </a:ext>
            </a:extLst>
          </p:cNvPr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92" name="Rectangle 91">
              <a:extLst>
                <a:ext uri="{FF2B5EF4-FFF2-40B4-BE49-F238E27FC236}">
                  <a16:creationId xmlns:a16="http://schemas.microsoft.com/office/drawing/2014/main" id="{C4BDA076-279B-0D4B-A187-0DFAB92B39CE}"/>
                </a:ext>
              </a:extLst>
            </p:cNvPr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93" name="Picture 92" descr="Screen Shot 2014-10-14 at 09.12.54.png">
              <a:extLst>
                <a:ext uri="{FF2B5EF4-FFF2-40B4-BE49-F238E27FC236}">
                  <a16:creationId xmlns:a16="http://schemas.microsoft.com/office/drawing/2014/main" id="{8D9E49CD-E8D4-2848-B11C-73866091486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96" name="Picture 95" descr="Screen Shot 2014-10-14 at 09.12.54.png">
              <a:extLst>
                <a:ext uri="{FF2B5EF4-FFF2-40B4-BE49-F238E27FC236}">
                  <a16:creationId xmlns:a16="http://schemas.microsoft.com/office/drawing/2014/main" id="{007BAEE8-8227-EF49-939A-5C8527167090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00" name="Picture 99">
            <a:extLst>
              <a:ext uri="{FF2B5EF4-FFF2-40B4-BE49-F238E27FC236}">
                <a16:creationId xmlns:a16="http://schemas.microsoft.com/office/drawing/2014/main" id="{76373104-63D7-314E-8E3C-6DB70E3D2350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7398030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2" name="TextBox 1"/>
          <p:cNvSpPr txBox="1"/>
          <p:nvPr/>
        </p:nvSpPr>
        <p:spPr>
          <a:xfrm>
            <a:off x="742789" y="1862158"/>
            <a:ext cx="11142794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7200" dirty="0">
                <a:latin typeface="Avenir Book" charset="0"/>
                <a:ea typeface="Avenir Book" charset="0"/>
                <a:cs typeface="Avenir Book" charset="0"/>
              </a:rPr>
              <a:t>MB300 for ESTIA &amp; FREIA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0FC88110-4E25-CA47-9830-BBAACD476FB2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967988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27595AF3-D92B-A64C-99A6-10D751A2D4AB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43741" y="245934"/>
            <a:ext cx="2705485" cy="3900487"/>
          </a:xfrm>
          <a:prstGeom prst="rect">
            <a:avLst/>
          </a:prstGeom>
        </p:spPr>
      </p:pic>
      <p:grpSp>
        <p:nvGrpSpPr>
          <p:cNvPr id="5" name="Group 4">
            <a:extLst>
              <a:ext uri="{FF2B5EF4-FFF2-40B4-BE49-F238E27FC236}">
                <a16:creationId xmlns:a16="http://schemas.microsoft.com/office/drawing/2014/main" id="{1EF0707C-417B-F74A-B2E0-EBE44FD6B2D3}"/>
              </a:ext>
            </a:extLst>
          </p:cNvPr>
          <p:cNvGrpSpPr/>
          <p:nvPr/>
        </p:nvGrpSpPr>
        <p:grpSpPr>
          <a:xfrm>
            <a:off x="2680929" y="884287"/>
            <a:ext cx="2709301" cy="2519871"/>
            <a:chOff x="321043" y="3276135"/>
            <a:chExt cx="2709301" cy="2519871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E3AC9C51-0B0A-324B-AF11-AF226BE76FD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324859" y="4121158"/>
              <a:ext cx="2705485" cy="1674848"/>
            </a:xfrm>
            <a:prstGeom prst="rect">
              <a:avLst/>
            </a:prstGeom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64F4E82F-4CE5-8E44-B25E-2891A2DD1C5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321043" y="3276135"/>
              <a:ext cx="2705485" cy="1730023"/>
            </a:xfrm>
            <a:prstGeom prst="rect">
              <a:avLst/>
            </a:prstGeom>
          </p:spPr>
        </p:pic>
      </p:grpSp>
      <p:pic>
        <p:nvPicPr>
          <p:cNvPr id="25" name="Picture 24" descr="IMG_6699.JPG">
            <a:extLst>
              <a:ext uri="{FF2B5EF4-FFF2-40B4-BE49-F238E27FC236}">
                <a16:creationId xmlns:a16="http://schemas.microsoft.com/office/drawing/2014/main" id="{697BC73D-6EC3-B645-A274-B4A66EC34EE6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92993" y="3611889"/>
            <a:ext cx="2103913" cy="2449758"/>
          </a:xfrm>
          <a:prstGeom prst="rect">
            <a:avLst/>
          </a:prstGeom>
        </p:spPr>
      </p:pic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330FB273-00F8-344B-8F28-A61832CCAF3D}"/>
              </a:ext>
            </a:extLst>
          </p:cNvPr>
          <p:cNvCxnSpPr>
            <a:cxnSpLocks/>
          </p:cNvCxnSpPr>
          <p:nvPr/>
        </p:nvCxnSpPr>
        <p:spPr>
          <a:xfrm flipH="1">
            <a:off x="9746022" y="736663"/>
            <a:ext cx="3204" cy="3139486"/>
          </a:xfrm>
          <a:prstGeom prst="straightConnector1">
            <a:avLst/>
          </a:prstGeom>
          <a:ln w="1905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Rectangle 83">
            <a:extLst>
              <a:ext uri="{FF2B5EF4-FFF2-40B4-BE49-F238E27FC236}">
                <a16:creationId xmlns:a16="http://schemas.microsoft.com/office/drawing/2014/main" id="{291675B0-F10C-9A43-981A-63F335E5490F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9201411" y="2443306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Avenir Book"/>
                <a:cs typeface="Avenir Book"/>
              </a:rPr>
              <a:t>280mm</a:t>
            </a:r>
          </a:p>
        </p:txBody>
      </p: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8C244F17-5349-EC45-87F0-2232E346051C}"/>
              </a:ext>
            </a:extLst>
          </p:cNvPr>
          <p:cNvCxnSpPr>
            <a:cxnSpLocks/>
          </p:cNvCxnSpPr>
          <p:nvPr/>
        </p:nvCxnSpPr>
        <p:spPr>
          <a:xfrm>
            <a:off x="5345952" y="1380179"/>
            <a:ext cx="0" cy="1807533"/>
          </a:xfrm>
          <a:prstGeom prst="straightConnector1">
            <a:avLst/>
          </a:prstGeom>
          <a:ln w="19050">
            <a:solidFill>
              <a:schemeClr val="tx1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Rectangle 83">
            <a:extLst>
              <a:ext uri="{FF2B5EF4-FFF2-40B4-BE49-F238E27FC236}">
                <a16:creationId xmlns:a16="http://schemas.microsoft.com/office/drawing/2014/main" id="{96D1C054-118D-FE48-A6FA-96F6982115A0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4792660" y="2168085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Avenir Book"/>
                <a:cs typeface="Avenir Book"/>
              </a:rPr>
              <a:t>140mm</a:t>
            </a:r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936BB778-2B59-E04B-B335-A897387D9022}"/>
              </a:ext>
            </a:extLst>
          </p:cNvPr>
          <p:cNvCxnSpPr>
            <a:cxnSpLocks/>
          </p:cNvCxnSpPr>
          <p:nvPr/>
        </p:nvCxnSpPr>
        <p:spPr>
          <a:xfrm>
            <a:off x="5645049" y="2141931"/>
            <a:ext cx="1290919" cy="0"/>
          </a:xfrm>
          <a:prstGeom prst="straightConnector1">
            <a:avLst/>
          </a:prstGeom>
          <a:ln w="889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7" name="Rectangle 83">
            <a:extLst>
              <a:ext uri="{FF2B5EF4-FFF2-40B4-BE49-F238E27FC236}">
                <a16:creationId xmlns:a16="http://schemas.microsoft.com/office/drawing/2014/main" id="{83D76CC1-6E07-0C40-871A-818A852A440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19069" y="4625194"/>
            <a:ext cx="139700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baseline="30000" dirty="0">
                <a:latin typeface="Avenir Book"/>
                <a:cs typeface="Avenir Book"/>
              </a:rPr>
              <a:t>10</a:t>
            </a:r>
            <a:r>
              <a:rPr lang="en-US" sz="1400" dirty="0">
                <a:latin typeface="Avenir Book"/>
                <a:cs typeface="Avenir Book"/>
              </a:rPr>
              <a:t>B</a:t>
            </a:r>
            <a:r>
              <a:rPr lang="en-US" sz="1400" baseline="-25000" dirty="0">
                <a:latin typeface="Avenir Book"/>
                <a:cs typeface="Avenir Book"/>
              </a:rPr>
              <a:t>4</a:t>
            </a:r>
            <a:r>
              <a:rPr lang="en-US" sz="1400" dirty="0">
                <a:latin typeface="Avenir Book"/>
                <a:cs typeface="Avenir Book"/>
              </a:rPr>
              <a:t>C</a:t>
            </a:r>
          </a:p>
        </p:txBody>
      </p:sp>
      <p:pic>
        <p:nvPicPr>
          <p:cNvPr id="48" name="Picture 47">
            <a:extLst>
              <a:ext uri="{FF2B5EF4-FFF2-40B4-BE49-F238E27FC236}">
                <a16:creationId xmlns:a16="http://schemas.microsoft.com/office/drawing/2014/main" id="{8CB34192-4C4E-154A-A86A-1EDE6EB93AA3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410790" y="1472936"/>
            <a:ext cx="1860241" cy="2103913"/>
          </a:xfrm>
          <a:prstGeom prst="rect">
            <a:avLst/>
          </a:prstGeom>
        </p:spPr>
      </p:pic>
      <p:sp>
        <p:nvSpPr>
          <p:cNvPr id="67" name="TextBox 66">
            <a:extLst>
              <a:ext uri="{FF2B5EF4-FFF2-40B4-BE49-F238E27FC236}">
                <a16:creationId xmlns:a16="http://schemas.microsoft.com/office/drawing/2014/main" id="{B30D6444-4EC6-7148-AE46-44E06D0BD35D}"/>
              </a:ext>
            </a:extLst>
          </p:cNvPr>
          <p:cNvSpPr txBox="1"/>
          <p:nvPr/>
        </p:nvSpPr>
        <p:spPr>
          <a:xfrm>
            <a:off x="4891493" y="1263465"/>
            <a:ext cx="1847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sz="1600" dirty="0">
              <a:latin typeface="Avenir Book"/>
              <a:cs typeface="Avenir Book"/>
            </a:endParaRPr>
          </a:p>
          <a:p>
            <a:endParaRPr lang="en-US" sz="1600" dirty="0">
              <a:latin typeface="Avenir Book"/>
              <a:cs typeface="Avenir Book"/>
            </a:endParaRP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AD12047F-C56F-1449-9961-B0EC1326E70F}"/>
              </a:ext>
            </a:extLst>
          </p:cNvPr>
          <p:cNvSpPr txBox="1"/>
          <p:nvPr/>
        </p:nvSpPr>
        <p:spPr>
          <a:xfrm>
            <a:off x="27773" y="32395"/>
            <a:ext cx="41777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Multi-Blade for ESTIA &amp; FREIA: MB300</a:t>
            </a:r>
          </a:p>
        </p:txBody>
      </p:sp>
      <p:pic>
        <p:nvPicPr>
          <p:cNvPr id="73" name="Picture 72">
            <a:extLst>
              <a:ext uri="{FF2B5EF4-FFF2-40B4-BE49-F238E27FC236}">
                <a16:creationId xmlns:a16="http://schemas.microsoft.com/office/drawing/2014/main" id="{52BAA332-A829-C14B-A206-375DAE5DD070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141334" y="3536064"/>
            <a:ext cx="2774161" cy="2688379"/>
          </a:xfrm>
          <a:prstGeom prst="rect">
            <a:avLst/>
          </a:prstGeom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C440517D-BF13-F54D-A574-B56EE939C8AA}"/>
              </a:ext>
            </a:extLst>
          </p:cNvPr>
          <p:cNvSpPr txBox="1"/>
          <p:nvPr/>
        </p:nvSpPr>
        <p:spPr>
          <a:xfrm rot="19615622">
            <a:off x="7684464" y="4931584"/>
            <a:ext cx="17475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FINAL DESIGN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3DBD9BF8-3B86-6A44-A211-0D8D72D17F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46</a:t>
            </a:fld>
            <a:endParaRPr lang="it-IT"/>
          </a:p>
        </p:txBody>
      </p:sp>
      <p:pic>
        <p:nvPicPr>
          <p:cNvPr id="31" name="Picture 30">
            <a:extLst>
              <a:ext uri="{FF2B5EF4-FFF2-40B4-BE49-F238E27FC236}">
                <a16:creationId xmlns:a16="http://schemas.microsoft.com/office/drawing/2014/main" id="{CA75EF92-B6F2-F743-9A8E-243C24816919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293548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A4B16109-8E83-244E-AD12-BA537C28253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401639"/>
            <a:ext cx="7609194" cy="3840908"/>
          </a:xfrm>
          <a:prstGeom prst="rect">
            <a:avLst/>
          </a:prstGeom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6" name="Picture 5">
            <a:extLst>
              <a:ext uri="{FF2B5EF4-FFF2-40B4-BE49-F238E27FC236}">
                <a16:creationId xmlns:a16="http://schemas.microsoft.com/office/drawing/2014/main" id="{EE5110EC-BD3F-6947-B180-44C610690946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72697" y="486192"/>
            <a:ext cx="4723607" cy="2821624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289EBA4-8554-A54A-9027-CA4E543124C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289057" y="3377625"/>
            <a:ext cx="5796263" cy="2821474"/>
          </a:xfrm>
          <a:prstGeom prst="rect">
            <a:avLst/>
          </a:prstGeom>
        </p:spPr>
      </p:pic>
      <p:sp>
        <p:nvSpPr>
          <p:cNvPr id="12" name="Rettangolo 47">
            <a:extLst>
              <a:ext uri="{FF2B5EF4-FFF2-40B4-BE49-F238E27FC236}">
                <a16:creationId xmlns:a16="http://schemas.microsoft.com/office/drawing/2014/main" id="{0C087F93-F2CF-5940-B791-79EFC269E94B}"/>
              </a:ext>
            </a:extLst>
          </p:cNvPr>
          <p:cNvSpPr/>
          <p:nvPr/>
        </p:nvSpPr>
        <p:spPr>
          <a:xfrm>
            <a:off x="7668376" y="429105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13" name="Rettangolo 47">
            <a:extLst>
              <a:ext uri="{FF2B5EF4-FFF2-40B4-BE49-F238E27FC236}">
                <a16:creationId xmlns:a16="http://schemas.microsoft.com/office/drawing/2014/main" id="{374D0499-B445-A948-B12A-30F8DB4C1330}"/>
              </a:ext>
            </a:extLst>
          </p:cNvPr>
          <p:cNvSpPr/>
          <p:nvPr/>
        </p:nvSpPr>
        <p:spPr>
          <a:xfrm>
            <a:off x="5444103" y="4052857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14" name="Rettangolo 47">
            <a:extLst>
              <a:ext uri="{FF2B5EF4-FFF2-40B4-BE49-F238E27FC236}">
                <a16:creationId xmlns:a16="http://schemas.microsoft.com/office/drawing/2014/main" id="{B3BF5195-5397-C14C-98D7-B9FB92347D53}"/>
              </a:ext>
            </a:extLst>
          </p:cNvPr>
          <p:cNvSpPr/>
          <p:nvPr/>
        </p:nvSpPr>
        <p:spPr>
          <a:xfrm>
            <a:off x="8788852" y="5868798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</p:txBody>
      </p:sp>
      <p:sp>
        <p:nvSpPr>
          <p:cNvPr id="16" name="Rettangolo 47">
            <a:extLst>
              <a:ext uri="{FF2B5EF4-FFF2-40B4-BE49-F238E27FC236}">
                <a16:creationId xmlns:a16="http://schemas.microsoft.com/office/drawing/2014/main" id="{43D2FF19-FCF0-A340-8796-B330059070A4}"/>
              </a:ext>
            </a:extLst>
          </p:cNvPr>
          <p:cNvSpPr/>
          <p:nvPr/>
        </p:nvSpPr>
        <p:spPr>
          <a:xfrm>
            <a:off x="7368534" y="1110278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17" name="Rettangolo 47">
            <a:extLst>
              <a:ext uri="{FF2B5EF4-FFF2-40B4-BE49-F238E27FC236}">
                <a16:creationId xmlns:a16="http://schemas.microsoft.com/office/drawing/2014/main" id="{D0E3B642-1651-0B48-9F70-3760E38E2997}"/>
              </a:ext>
            </a:extLst>
          </p:cNvPr>
          <p:cNvSpPr/>
          <p:nvPr/>
        </p:nvSpPr>
        <p:spPr>
          <a:xfrm>
            <a:off x="9292965" y="79290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7A5C87EA-51A5-E146-BA72-D6775240FF27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17988" y="4454509"/>
            <a:ext cx="2517473" cy="153262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F484EBD-06C6-7449-A5E6-1A43E24A5851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635461" y="3868763"/>
            <a:ext cx="1508800" cy="2489588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95E3FE4C-CB68-2F48-AAEB-022332F40922}"/>
              </a:ext>
            </a:extLst>
          </p:cNvPr>
          <p:cNvSpPr/>
          <p:nvPr/>
        </p:nvSpPr>
        <p:spPr>
          <a:xfrm>
            <a:off x="3760332" y="1203523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B0FBB6CC-CF2B-0043-98CD-E811C5E5DBAC}"/>
              </a:ext>
            </a:extLst>
          </p:cNvPr>
          <p:cNvCxnSpPr>
            <a:cxnSpLocks/>
          </p:cNvCxnSpPr>
          <p:nvPr/>
        </p:nvCxnSpPr>
        <p:spPr>
          <a:xfrm>
            <a:off x="1695964" y="2164517"/>
            <a:ext cx="899961" cy="2798043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2" name="Picture 21">
            <a:extLst>
              <a:ext uri="{FF2B5EF4-FFF2-40B4-BE49-F238E27FC236}">
                <a16:creationId xmlns:a16="http://schemas.microsoft.com/office/drawing/2014/main" id="{6F90D149-E778-344B-A24A-DBD236C9C575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25" name="TextBox 24">
            <a:extLst>
              <a:ext uri="{FF2B5EF4-FFF2-40B4-BE49-F238E27FC236}">
                <a16:creationId xmlns:a16="http://schemas.microsoft.com/office/drawing/2014/main" id="{C9162479-4638-C94D-931B-1AAA5576300D}"/>
              </a:ext>
            </a:extLst>
          </p:cNvPr>
          <p:cNvSpPr txBox="1"/>
          <p:nvPr/>
        </p:nvSpPr>
        <p:spPr>
          <a:xfrm>
            <a:off x="27773" y="32395"/>
            <a:ext cx="28520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Multi-Blade 300 for ESTIA</a:t>
            </a:r>
          </a:p>
        </p:txBody>
      </p:sp>
    </p:spTree>
    <p:extLst>
      <p:ext uri="{BB962C8B-B14F-4D97-AF65-F5344CB8AC3E}">
        <p14:creationId xmlns:p14="http://schemas.microsoft.com/office/powerpoint/2010/main" val="1263187937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A4B16109-8E83-244E-AD12-BA537C28253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401639"/>
            <a:ext cx="7609194" cy="3840908"/>
          </a:xfrm>
          <a:prstGeom prst="rect">
            <a:avLst/>
          </a:prstGeom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6" name="Picture 5">
            <a:extLst>
              <a:ext uri="{FF2B5EF4-FFF2-40B4-BE49-F238E27FC236}">
                <a16:creationId xmlns:a16="http://schemas.microsoft.com/office/drawing/2014/main" id="{EE5110EC-BD3F-6947-B180-44C610690946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72697" y="486192"/>
            <a:ext cx="4723607" cy="2821624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289EBA4-8554-A54A-9027-CA4E543124C0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289057" y="3377625"/>
            <a:ext cx="5796263" cy="2821474"/>
          </a:xfrm>
          <a:prstGeom prst="rect">
            <a:avLst/>
          </a:prstGeom>
        </p:spPr>
      </p:pic>
      <p:sp>
        <p:nvSpPr>
          <p:cNvPr id="12" name="Rettangolo 47">
            <a:extLst>
              <a:ext uri="{FF2B5EF4-FFF2-40B4-BE49-F238E27FC236}">
                <a16:creationId xmlns:a16="http://schemas.microsoft.com/office/drawing/2014/main" id="{0C087F93-F2CF-5940-B791-79EFC269E94B}"/>
              </a:ext>
            </a:extLst>
          </p:cNvPr>
          <p:cNvSpPr/>
          <p:nvPr/>
        </p:nvSpPr>
        <p:spPr>
          <a:xfrm>
            <a:off x="7668376" y="429105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13" name="Rettangolo 47">
            <a:extLst>
              <a:ext uri="{FF2B5EF4-FFF2-40B4-BE49-F238E27FC236}">
                <a16:creationId xmlns:a16="http://schemas.microsoft.com/office/drawing/2014/main" id="{374D0499-B445-A948-B12A-30F8DB4C1330}"/>
              </a:ext>
            </a:extLst>
          </p:cNvPr>
          <p:cNvSpPr/>
          <p:nvPr/>
        </p:nvSpPr>
        <p:spPr>
          <a:xfrm>
            <a:off x="5444103" y="4052857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14" name="Rettangolo 47">
            <a:extLst>
              <a:ext uri="{FF2B5EF4-FFF2-40B4-BE49-F238E27FC236}">
                <a16:creationId xmlns:a16="http://schemas.microsoft.com/office/drawing/2014/main" id="{B3BF5195-5397-C14C-98D7-B9FB92347D53}"/>
              </a:ext>
            </a:extLst>
          </p:cNvPr>
          <p:cNvSpPr/>
          <p:nvPr/>
        </p:nvSpPr>
        <p:spPr>
          <a:xfrm>
            <a:off x="8788852" y="5868798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</p:txBody>
      </p:sp>
      <p:sp>
        <p:nvSpPr>
          <p:cNvPr id="16" name="Rettangolo 47">
            <a:extLst>
              <a:ext uri="{FF2B5EF4-FFF2-40B4-BE49-F238E27FC236}">
                <a16:creationId xmlns:a16="http://schemas.microsoft.com/office/drawing/2014/main" id="{43D2FF19-FCF0-A340-8796-B330059070A4}"/>
              </a:ext>
            </a:extLst>
          </p:cNvPr>
          <p:cNvSpPr/>
          <p:nvPr/>
        </p:nvSpPr>
        <p:spPr>
          <a:xfrm>
            <a:off x="7368534" y="1110278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17" name="Rettangolo 47">
            <a:extLst>
              <a:ext uri="{FF2B5EF4-FFF2-40B4-BE49-F238E27FC236}">
                <a16:creationId xmlns:a16="http://schemas.microsoft.com/office/drawing/2014/main" id="{D0E3B642-1651-0B48-9F70-3760E38E2997}"/>
              </a:ext>
            </a:extLst>
          </p:cNvPr>
          <p:cNvSpPr/>
          <p:nvPr/>
        </p:nvSpPr>
        <p:spPr>
          <a:xfrm>
            <a:off x="9292965" y="79290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7A5C87EA-51A5-E146-BA72-D6775240FF27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17988" y="4454509"/>
            <a:ext cx="2517473" cy="153262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F484EBD-06C6-7449-A5E6-1A43E24A5851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635461" y="3868763"/>
            <a:ext cx="1508800" cy="2489588"/>
          </a:xfrm>
          <a:prstGeom prst="rect">
            <a:avLst/>
          </a:prstGeom>
        </p:spPr>
      </p:pic>
      <p:sp>
        <p:nvSpPr>
          <p:cNvPr id="23" name="Rettangolo 47">
            <a:extLst>
              <a:ext uri="{FF2B5EF4-FFF2-40B4-BE49-F238E27FC236}">
                <a16:creationId xmlns:a16="http://schemas.microsoft.com/office/drawing/2014/main" id="{95E3FE4C-CB68-2F48-AAEB-022332F40922}"/>
              </a:ext>
            </a:extLst>
          </p:cNvPr>
          <p:cNvSpPr/>
          <p:nvPr/>
        </p:nvSpPr>
        <p:spPr>
          <a:xfrm>
            <a:off x="3760332" y="1203523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B0FBB6CC-CF2B-0043-98CD-E811C5E5DBAC}"/>
              </a:ext>
            </a:extLst>
          </p:cNvPr>
          <p:cNvCxnSpPr>
            <a:cxnSpLocks/>
          </p:cNvCxnSpPr>
          <p:nvPr/>
        </p:nvCxnSpPr>
        <p:spPr>
          <a:xfrm>
            <a:off x="1695964" y="2164517"/>
            <a:ext cx="899961" cy="2798043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2" name="Picture 21">
            <a:extLst>
              <a:ext uri="{FF2B5EF4-FFF2-40B4-BE49-F238E27FC236}">
                <a16:creationId xmlns:a16="http://schemas.microsoft.com/office/drawing/2014/main" id="{6F90D149-E778-344B-A24A-DBD236C9C575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3" name="Cube 2">
            <a:extLst>
              <a:ext uri="{FF2B5EF4-FFF2-40B4-BE49-F238E27FC236}">
                <a16:creationId xmlns:a16="http://schemas.microsoft.com/office/drawing/2014/main" id="{6D8B77CC-EB1E-1C43-9594-808DFD0BABC7}"/>
              </a:ext>
            </a:extLst>
          </p:cNvPr>
          <p:cNvSpPr/>
          <p:nvPr/>
        </p:nvSpPr>
        <p:spPr>
          <a:xfrm>
            <a:off x="1019425" y="1778560"/>
            <a:ext cx="561415" cy="320337"/>
          </a:xfrm>
          <a:prstGeom prst="cube">
            <a:avLst/>
          </a:prstGeom>
          <a:solidFill>
            <a:schemeClr val="accent4">
              <a:lumMod val="7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1" name="Rettangolo 47">
            <a:extLst>
              <a:ext uri="{FF2B5EF4-FFF2-40B4-BE49-F238E27FC236}">
                <a16:creationId xmlns:a16="http://schemas.microsoft.com/office/drawing/2014/main" id="{9E99F5D2-32C2-B64D-A0B9-8971E5B2B96E}"/>
              </a:ext>
            </a:extLst>
          </p:cNvPr>
          <p:cNvSpPr/>
          <p:nvPr/>
        </p:nvSpPr>
        <p:spPr>
          <a:xfrm>
            <a:off x="833228" y="1489059"/>
            <a:ext cx="86273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upgrade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2306DE17-109E-0443-BCD2-6ABDDFA1E625}"/>
              </a:ext>
            </a:extLst>
          </p:cNvPr>
          <p:cNvSpPr txBox="1"/>
          <p:nvPr/>
        </p:nvSpPr>
        <p:spPr>
          <a:xfrm>
            <a:off x="27773" y="32395"/>
            <a:ext cx="28520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Multi-Blade 300 for ESTIA</a:t>
            </a:r>
          </a:p>
        </p:txBody>
      </p:sp>
    </p:spTree>
    <p:extLst>
      <p:ext uri="{BB962C8B-B14F-4D97-AF65-F5344CB8AC3E}">
        <p14:creationId xmlns:p14="http://schemas.microsoft.com/office/powerpoint/2010/main" val="1669007715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C378CE85-FB4C-B246-A37E-68F2231663D6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99472" y="413177"/>
            <a:ext cx="2777855" cy="2485595"/>
          </a:xfrm>
          <a:prstGeom prst="rect">
            <a:avLst/>
          </a:prstGeom>
        </p:spPr>
      </p:pic>
      <p:sp>
        <p:nvSpPr>
          <p:cNvPr id="497" name="Rettangolo 15">
            <a:extLst>
              <a:ext uri="{FF2B5EF4-FFF2-40B4-BE49-F238E27FC236}">
                <a16:creationId xmlns:a16="http://schemas.microsoft.com/office/drawing/2014/main" id="{15EF9280-C216-C14C-9C1E-FF73A448D79B}"/>
              </a:ext>
            </a:extLst>
          </p:cNvPr>
          <p:cNvSpPr/>
          <p:nvPr/>
        </p:nvSpPr>
        <p:spPr>
          <a:xfrm>
            <a:off x="1965500" y="4499113"/>
            <a:ext cx="1098620" cy="1690646"/>
          </a:xfrm>
          <a:prstGeom prst="rect">
            <a:avLst/>
          </a:prstGeom>
          <a:noFill/>
          <a:ln w="50800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85" name="Rettangolo 15">
            <a:extLst>
              <a:ext uri="{FF2B5EF4-FFF2-40B4-BE49-F238E27FC236}">
                <a16:creationId xmlns:a16="http://schemas.microsoft.com/office/drawing/2014/main" id="{41E78A13-4167-6547-9BC8-BC5E99DA1BC1}"/>
              </a:ext>
            </a:extLst>
          </p:cNvPr>
          <p:cNvSpPr/>
          <p:nvPr/>
        </p:nvSpPr>
        <p:spPr>
          <a:xfrm>
            <a:off x="7903903" y="944221"/>
            <a:ext cx="1092496" cy="1636643"/>
          </a:xfrm>
          <a:prstGeom prst="rect">
            <a:avLst/>
          </a:prstGeom>
          <a:noFill/>
          <a:ln w="50800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grpSp>
        <p:nvGrpSpPr>
          <p:cNvPr id="27" name="Group 379">
            <a:extLst>
              <a:ext uri="{FF2B5EF4-FFF2-40B4-BE49-F238E27FC236}">
                <a16:creationId xmlns:a16="http://schemas.microsoft.com/office/drawing/2014/main" id="{67940D73-70F0-7E4A-8443-551162110015}"/>
              </a:ext>
            </a:extLst>
          </p:cNvPr>
          <p:cNvGrpSpPr/>
          <p:nvPr/>
        </p:nvGrpSpPr>
        <p:grpSpPr>
          <a:xfrm rot="591708">
            <a:off x="8094892" y="1373247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33" name="Rectangle 380">
              <a:extLst>
                <a:ext uri="{FF2B5EF4-FFF2-40B4-BE49-F238E27FC236}">
                  <a16:creationId xmlns:a16="http://schemas.microsoft.com/office/drawing/2014/main" id="{6182E11E-D75D-EE4F-A674-44F1F746A0E3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Rectangle 381">
              <a:extLst>
                <a:ext uri="{FF2B5EF4-FFF2-40B4-BE49-F238E27FC236}">
                  <a16:creationId xmlns:a16="http://schemas.microsoft.com/office/drawing/2014/main" id="{A42585AD-6F13-C649-AE58-106CCAC2B51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82">
              <a:extLst>
                <a:ext uri="{FF2B5EF4-FFF2-40B4-BE49-F238E27FC236}">
                  <a16:creationId xmlns:a16="http://schemas.microsoft.com/office/drawing/2014/main" id="{F05A8C87-EBD4-F540-BD64-45A8C2D7085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83">
              <a:extLst>
                <a:ext uri="{FF2B5EF4-FFF2-40B4-BE49-F238E27FC236}">
                  <a16:creationId xmlns:a16="http://schemas.microsoft.com/office/drawing/2014/main" id="{00194F46-597E-3A46-9CB3-873E7D359B8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84">
              <a:extLst>
                <a:ext uri="{FF2B5EF4-FFF2-40B4-BE49-F238E27FC236}">
                  <a16:creationId xmlns:a16="http://schemas.microsoft.com/office/drawing/2014/main" id="{1ECF7E03-8351-E348-AB58-3CED6A1F54B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Right Triangle 385">
              <a:extLst>
                <a:ext uri="{FF2B5EF4-FFF2-40B4-BE49-F238E27FC236}">
                  <a16:creationId xmlns:a16="http://schemas.microsoft.com/office/drawing/2014/main" id="{859A6632-D3C4-4E4D-90AE-985066D395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Freeform 386">
              <a:extLst>
                <a:ext uri="{FF2B5EF4-FFF2-40B4-BE49-F238E27FC236}">
                  <a16:creationId xmlns:a16="http://schemas.microsoft.com/office/drawing/2014/main" id="{75A614F3-14A6-6246-B412-0D4B1EC315D5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87">
              <a:extLst>
                <a:ext uri="{FF2B5EF4-FFF2-40B4-BE49-F238E27FC236}">
                  <a16:creationId xmlns:a16="http://schemas.microsoft.com/office/drawing/2014/main" id="{85C7DAFB-2F28-FA48-834E-E4C5D5C5C3F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388">
              <a:extLst>
                <a:ext uri="{FF2B5EF4-FFF2-40B4-BE49-F238E27FC236}">
                  <a16:creationId xmlns:a16="http://schemas.microsoft.com/office/drawing/2014/main" id="{C6C3D2B8-40C3-8447-A79D-D09A3DDAA14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389">
              <a:extLst>
                <a:ext uri="{FF2B5EF4-FFF2-40B4-BE49-F238E27FC236}">
                  <a16:creationId xmlns:a16="http://schemas.microsoft.com/office/drawing/2014/main" id="{E071B1E7-63F5-164A-9A77-F5E3EFB70AE3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390">
              <a:extLst>
                <a:ext uri="{FF2B5EF4-FFF2-40B4-BE49-F238E27FC236}">
                  <a16:creationId xmlns:a16="http://schemas.microsoft.com/office/drawing/2014/main" id="{97EE49E8-16E5-2C4B-9C62-FA3BB072562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391">
              <a:extLst>
                <a:ext uri="{FF2B5EF4-FFF2-40B4-BE49-F238E27FC236}">
                  <a16:creationId xmlns:a16="http://schemas.microsoft.com/office/drawing/2014/main" id="{13A99700-0272-C04C-A2A1-84875D84880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392">
              <a:extLst>
                <a:ext uri="{FF2B5EF4-FFF2-40B4-BE49-F238E27FC236}">
                  <a16:creationId xmlns:a16="http://schemas.microsoft.com/office/drawing/2014/main" id="{40744B7D-2367-8845-8864-FADB3BC5B34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393">
              <a:extLst>
                <a:ext uri="{FF2B5EF4-FFF2-40B4-BE49-F238E27FC236}">
                  <a16:creationId xmlns:a16="http://schemas.microsoft.com/office/drawing/2014/main" id="{BDF67B6D-9AAA-B949-A3F4-5100A1C781D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394">
              <a:extLst>
                <a:ext uri="{FF2B5EF4-FFF2-40B4-BE49-F238E27FC236}">
                  <a16:creationId xmlns:a16="http://schemas.microsoft.com/office/drawing/2014/main" id="{6C803C05-5D4A-1648-B8EF-9658126D0DD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395">
              <a:extLst>
                <a:ext uri="{FF2B5EF4-FFF2-40B4-BE49-F238E27FC236}">
                  <a16:creationId xmlns:a16="http://schemas.microsoft.com/office/drawing/2014/main" id="{3820A38D-F622-E44A-AD5F-08B78311E71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396">
              <a:extLst>
                <a:ext uri="{FF2B5EF4-FFF2-40B4-BE49-F238E27FC236}">
                  <a16:creationId xmlns:a16="http://schemas.microsoft.com/office/drawing/2014/main" id="{836CF2CD-0D22-D94B-A1AA-0F9B2774110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397">
              <a:extLst>
                <a:ext uri="{FF2B5EF4-FFF2-40B4-BE49-F238E27FC236}">
                  <a16:creationId xmlns:a16="http://schemas.microsoft.com/office/drawing/2014/main" id="{4F292230-35E4-D449-8EA6-578918E3A2DC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398">
              <a:extLst>
                <a:ext uri="{FF2B5EF4-FFF2-40B4-BE49-F238E27FC236}">
                  <a16:creationId xmlns:a16="http://schemas.microsoft.com/office/drawing/2014/main" id="{93B53B3A-1A4E-9449-9BDB-3E03895B4676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399">
              <a:extLst>
                <a:ext uri="{FF2B5EF4-FFF2-40B4-BE49-F238E27FC236}">
                  <a16:creationId xmlns:a16="http://schemas.microsoft.com/office/drawing/2014/main" id="{411569ED-13F4-A14B-BF64-ACEE0BFFB8D1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400">
              <a:extLst>
                <a:ext uri="{FF2B5EF4-FFF2-40B4-BE49-F238E27FC236}">
                  <a16:creationId xmlns:a16="http://schemas.microsoft.com/office/drawing/2014/main" id="{1A1DA0AB-0568-694F-AA84-70829209B2B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401">
              <a:extLst>
                <a:ext uri="{FF2B5EF4-FFF2-40B4-BE49-F238E27FC236}">
                  <a16:creationId xmlns:a16="http://schemas.microsoft.com/office/drawing/2014/main" id="{66E51432-1FD2-FD4C-B462-70522D79919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402">
              <a:extLst>
                <a:ext uri="{FF2B5EF4-FFF2-40B4-BE49-F238E27FC236}">
                  <a16:creationId xmlns:a16="http://schemas.microsoft.com/office/drawing/2014/main" id="{BFC2FED6-406E-C149-BA0B-0B8EF64AC42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403">
              <a:extLst>
                <a:ext uri="{FF2B5EF4-FFF2-40B4-BE49-F238E27FC236}">
                  <a16:creationId xmlns:a16="http://schemas.microsoft.com/office/drawing/2014/main" id="{47B5E4D4-08F9-AF48-8409-A14EBA22266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404">
              <a:extLst>
                <a:ext uri="{FF2B5EF4-FFF2-40B4-BE49-F238E27FC236}">
                  <a16:creationId xmlns:a16="http://schemas.microsoft.com/office/drawing/2014/main" id="{0BD9995D-CB4A-E445-A6A5-CDEC8A16D39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405">
              <a:extLst>
                <a:ext uri="{FF2B5EF4-FFF2-40B4-BE49-F238E27FC236}">
                  <a16:creationId xmlns:a16="http://schemas.microsoft.com/office/drawing/2014/main" id="{FD9EF4DB-A8CE-D240-BBFF-76647F7E753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406">
              <a:extLst>
                <a:ext uri="{FF2B5EF4-FFF2-40B4-BE49-F238E27FC236}">
                  <a16:creationId xmlns:a16="http://schemas.microsoft.com/office/drawing/2014/main" id="{7EA7C7B5-55C7-F341-ACFB-031FDEE0C21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407">
              <a:extLst>
                <a:ext uri="{FF2B5EF4-FFF2-40B4-BE49-F238E27FC236}">
                  <a16:creationId xmlns:a16="http://schemas.microsoft.com/office/drawing/2014/main" id="{75BF1F90-3A50-5D4D-A332-027EDAC7011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408">
              <a:extLst>
                <a:ext uri="{FF2B5EF4-FFF2-40B4-BE49-F238E27FC236}">
                  <a16:creationId xmlns:a16="http://schemas.microsoft.com/office/drawing/2014/main" id="{A707067E-6FED-A149-A8AF-B3D6A968112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409">
              <a:extLst>
                <a:ext uri="{FF2B5EF4-FFF2-40B4-BE49-F238E27FC236}">
                  <a16:creationId xmlns:a16="http://schemas.microsoft.com/office/drawing/2014/main" id="{FA37A3C1-1679-6540-8126-B6100BE6A48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410">
              <a:extLst>
                <a:ext uri="{FF2B5EF4-FFF2-40B4-BE49-F238E27FC236}">
                  <a16:creationId xmlns:a16="http://schemas.microsoft.com/office/drawing/2014/main" id="{CDBEF22C-5AEE-5140-9BB7-88ED7821CD3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411">
              <a:extLst>
                <a:ext uri="{FF2B5EF4-FFF2-40B4-BE49-F238E27FC236}">
                  <a16:creationId xmlns:a16="http://schemas.microsoft.com/office/drawing/2014/main" id="{508687B3-5778-6244-9B02-B6BAF48BC72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412">
              <a:extLst>
                <a:ext uri="{FF2B5EF4-FFF2-40B4-BE49-F238E27FC236}">
                  <a16:creationId xmlns:a16="http://schemas.microsoft.com/office/drawing/2014/main" id="{440BABAA-A6B0-D448-AC8A-B3C4973E6ACC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413">
              <a:extLst>
                <a:ext uri="{FF2B5EF4-FFF2-40B4-BE49-F238E27FC236}">
                  <a16:creationId xmlns:a16="http://schemas.microsoft.com/office/drawing/2014/main" id="{B192F845-CDB9-0045-A5E2-17D9AD7819F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414">
              <a:extLst>
                <a:ext uri="{FF2B5EF4-FFF2-40B4-BE49-F238E27FC236}">
                  <a16:creationId xmlns:a16="http://schemas.microsoft.com/office/drawing/2014/main" id="{65E71A99-43BD-374D-8F06-3DAF46F4CE5F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415">
              <a:extLst>
                <a:ext uri="{FF2B5EF4-FFF2-40B4-BE49-F238E27FC236}">
                  <a16:creationId xmlns:a16="http://schemas.microsoft.com/office/drawing/2014/main" id="{0569B60F-EE0D-C246-B218-706897239155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416">
              <a:extLst>
                <a:ext uri="{FF2B5EF4-FFF2-40B4-BE49-F238E27FC236}">
                  <a16:creationId xmlns:a16="http://schemas.microsoft.com/office/drawing/2014/main" id="{032BBA82-4CAD-E740-86B1-B550B05BDF9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417">
              <a:extLst>
                <a:ext uri="{FF2B5EF4-FFF2-40B4-BE49-F238E27FC236}">
                  <a16:creationId xmlns:a16="http://schemas.microsoft.com/office/drawing/2014/main" id="{DB17545E-972F-6547-AB37-CE51E9EF4AC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418">
              <a:extLst>
                <a:ext uri="{FF2B5EF4-FFF2-40B4-BE49-F238E27FC236}">
                  <a16:creationId xmlns:a16="http://schemas.microsoft.com/office/drawing/2014/main" id="{1D1BCDAF-7878-5D4F-AC33-CA19D379E14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419">
              <a:extLst>
                <a:ext uri="{FF2B5EF4-FFF2-40B4-BE49-F238E27FC236}">
                  <a16:creationId xmlns:a16="http://schemas.microsoft.com/office/drawing/2014/main" id="{030FCCC9-A3D7-CB47-8B1F-187BC3F8314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8" name="Rettangolo 47">
            <a:extLst>
              <a:ext uri="{FF2B5EF4-FFF2-40B4-BE49-F238E27FC236}">
                <a16:creationId xmlns:a16="http://schemas.microsoft.com/office/drawing/2014/main" id="{1711ADBA-8B59-AB47-A52D-CCFD27DB8825}"/>
              </a:ext>
            </a:extLst>
          </p:cNvPr>
          <p:cNvSpPr/>
          <p:nvPr/>
        </p:nvSpPr>
        <p:spPr>
          <a:xfrm>
            <a:off x="7829629" y="257676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79" name="Picture 278">
            <a:extLst>
              <a:ext uri="{FF2B5EF4-FFF2-40B4-BE49-F238E27FC236}">
                <a16:creationId xmlns:a16="http://schemas.microsoft.com/office/drawing/2014/main" id="{01B009E0-BD7F-AA42-8C36-30663E317334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66157" y="3102417"/>
            <a:ext cx="5227846" cy="3122829"/>
          </a:xfrm>
          <a:prstGeom prst="rect">
            <a:avLst/>
          </a:prstGeom>
        </p:spPr>
      </p:pic>
      <p:grpSp>
        <p:nvGrpSpPr>
          <p:cNvPr id="280" name="Group 379">
            <a:extLst>
              <a:ext uri="{FF2B5EF4-FFF2-40B4-BE49-F238E27FC236}">
                <a16:creationId xmlns:a16="http://schemas.microsoft.com/office/drawing/2014/main" id="{7E438DF6-32B4-E94A-9C00-EB25221035DC}"/>
              </a:ext>
            </a:extLst>
          </p:cNvPr>
          <p:cNvGrpSpPr/>
          <p:nvPr/>
        </p:nvGrpSpPr>
        <p:grpSpPr>
          <a:xfrm rot="591708">
            <a:off x="8094713" y="1524288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281" name="Rectangle 380">
              <a:extLst>
                <a:ext uri="{FF2B5EF4-FFF2-40B4-BE49-F238E27FC236}">
                  <a16:creationId xmlns:a16="http://schemas.microsoft.com/office/drawing/2014/main" id="{BD629B61-BEFD-8849-BF0C-8DF57E1D8AD8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Rectangle 381">
              <a:extLst>
                <a:ext uri="{FF2B5EF4-FFF2-40B4-BE49-F238E27FC236}">
                  <a16:creationId xmlns:a16="http://schemas.microsoft.com/office/drawing/2014/main" id="{A5E18725-4A0B-6647-B1A5-7F9680726B5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382">
              <a:extLst>
                <a:ext uri="{FF2B5EF4-FFF2-40B4-BE49-F238E27FC236}">
                  <a16:creationId xmlns:a16="http://schemas.microsoft.com/office/drawing/2014/main" id="{E744F425-3E21-274F-BC89-C610600F37D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4" name="Oval 383">
              <a:extLst>
                <a:ext uri="{FF2B5EF4-FFF2-40B4-BE49-F238E27FC236}">
                  <a16:creationId xmlns:a16="http://schemas.microsoft.com/office/drawing/2014/main" id="{8B4CB578-C275-D244-8700-768D92A4E90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5" name="Oval 384">
              <a:extLst>
                <a:ext uri="{FF2B5EF4-FFF2-40B4-BE49-F238E27FC236}">
                  <a16:creationId xmlns:a16="http://schemas.microsoft.com/office/drawing/2014/main" id="{EA6FF69D-B1E1-2C4D-8516-AB8D6269AD40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6" name="Right Triangle 385">
              <a:extLst>
                <a:ext uri="{FF2B5EF4-FFF2-40B4-BE49-F238E27FC236}">
                  <a16:creationId xmlns:a16="http://schemas.microsoft.com/office/drawing/2014/main" id="{5D8B28D5-806E-5B40-B184-B225B22A0B45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Freeform 386">
              <a:extLst>
                <a:ext uri="{FF2B5EF4-FFF2-40B4-BE49-F238E27FC236}">
                  <a16:creationId xmlns:a16="http://schemas.microsoft.com/office/drawing/2014/main" id="{B1F4BF7E-46DD-604E-9397-3D5C8BCBF98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387">
              <a:extLst>
                <a:ext uri="{FF2B5EF4-FFF2-40B4-BE49-F238E27FC236}">
                  <a16:creationId xmlns:a16="http://schemas.microsoft.com/office/drawing/2014/main" id="{60BF34C6-C066-374C-B19C-96E11D85C62E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388">
              <a:extLst>
                <a:ext uri="{FF2B5EF4-FFF2-40B4-BE49-F238E27FC236}">
                  <a16:creationId xmlns:a16="http://schemas.microsoft.com/office/drawing/2014/main" id="{0438278C-F010-2548-ACE0-8038E5E70D7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389">
              <a:extLst>
                <a:ext uri="{FF2B5EF4-FFF2-40B4-BE49-F238E27FC236}">
                  <a16:creationId xmlns:a16="http://schemas.microsoft.com/office/drawing/2014/main" id="{B412E56B-D539-5948-988C-B45009DE4D2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390">
              <a:extLst>
                <a:ext uri="{FF2B5EF4-FFF2-40B4-BE49-F238E27FC236}">
                  <a16:creationId xmlns:a16="http://schemas.microsoft.com/office/drawing/2014/main" id="{33E50294-4A3B-264F-99CC-0A0E1D3B1294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Oval 391">
              <a:extLst>
                <a:ext uri="{FF2B5EF4-FFF2-40B4-BE49-F238E27FC236}">
                  <a16:creationId xmlns:a16="http://schemas.microsoft.com/office/drawing/2014/main" id="{1E77423B-A1A6-844F-9D0B-064B7F63421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392">
              <a:extLst>
                <a:ext uri="{FF2B5EF4-FFF2-40B4-BE49-F238E27FC236}">
                  <a16:creationId xmlns:a16="http://schemas.microsoft.com/office/drawing/2014/main" id="{ED6C3E5A-87F0-104A-87AD-76EA7C8D889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393">
              <a:extLst>
                <a:ext uri="{FF2B5EF4-FFF2-40B4-BE49-F238E27FC236}">
                  <a16:creationId xmlns:a16="http://schemas.microsoft.com/office/drawing/2014/main" id="{9A4B3722-3641-5C48-B0EE-03B96F1D30F1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394">
              <a:extLst>
                <a:ext uri="{FF2B5EF4-FFF2-40B4-BE49-F238E27FC236}">
                  <a16:creationId xmlns:a16="http://schemas.microsoft.com/office/drawing/2014/main" id="{A1632DE6-CC5F-1E41-BD4D-3AA0F1E1DB0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6" name="Oval 395">
              <a:extLst>
                <a:ext uri="{FF2B5EF4-FFF2-40B4-BE49-F238E27FC236}">
                  <a16:creationId xmlns:a16="http://schemas.microsoft.com/office/drawing/2014/main" id="{B1052804-6B4A-2248-A739-5DF087C5F7D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7" name="Oval 396">
              <a:extLst>
                <a:ext uri="{FF2B5EF4-FFF2-40B4-BE49-F238E27FC236}">
                  <a16:creationId xmlns:a16="http://schemas.microsoft.com/office/drawing/2014/main" id="{A82744E3-BD85-9E4A-8AA9-EA632B9E870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Oval 397">
              <a:extLst>
                <a:ext uri="{FF2B5EF4-FFF2-40B4-BE49-F238E27FC236}">
                  <a16:creationId xmlns:a16="http://schemas.microsoft.com/office/drawing/2014/main" id="{B5DEAEBF-5A4F-5F48-9FBF-1E181417B5D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398">
              <a:extLst>
                <a:ext uri="{FF2B5EF4-FFF2-40B4-BE49-F238E27FC236}">
                  <a16:creationId xmlns:a16="http://schemas.microsoft.com/office/drawing/2014/main" id="{7B10726A-E7E4-4448-92C3-1B464664016A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399">
              <a:extLst>
                <a:ext uri="{FF2B5EF4-FFF2-40B4-BE49-F238E27FC236}">
                  <a16:creationId xmlns:a16="http://schemas.microsoft.com/office/drawing/2014/main" id="{508A8D2E-BE5A-E043-8DB4-CA421BF4F384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400">
              <a:extLst>
                <a:ext uri="{FF2B5EF4-FFF2-40B4-BE49-F238E27FC236}">
                  <a16:creationId xmlns:a16="http://schemas.microsoft.com/office/drawing/2014/main" id="{20CCE7DB-7F31-6D44-9AC6-86463EE7AD0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Oval 401">
              <a:extLst>
                <a:ext uri="{FF2B5EF4-FFF2-40B4-BE49-F238E27FC236}">
                  <a16:creationId xmlns:a16="http://schemas.microsoft.com/office/drawing/2014/main" id="{1DCBA978-8659-1B44-A8C9-1C8B723DE8E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Oval 402">
              <a:extLst>
                <a:ext uri="{FF2B5EF4-FFF2-40B4-BE49-F238E27FC236}">
                  <a16:creationId xmlns:a16="http://schemas.microsoft.com/office/drawing/2014/main" id="{FEC51E4F-3009-0B49-AC06-CD3DF08F54BA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403">
              <a:extLst>
                <a:ext uri="{FF2B5EF4-FFF2-40B4-BE49-F238E27FC236}">
                  <a16:creationId xmlns:a16="http://schemas.microsoft.com/office/drawing/2014/main" id="{CDD5F7E3-4321-6F47-A8CD-5AA47D47A5A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404">
              <a:extLst>
                <a:ext uri="{FF2B5EF4-FFF2-40B4-BE49-F238E27FC236}">
                  <a16:creationId xmlns:a16="http://schemas.microsoft.com/office/drawing/2014/main" id="{2C8E4E2D-E15E-874A-B619-944891D0858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405">
              <a:extLst>
                <a:ext uri="{FF2B5EF4-FFF2-40B4-BE49-F238E27FC236}">
                  <a16:creationId xmlns:a16="http://schemas.microsoft.com/office/drawing/2014/main" id="{1458A765-A2EB-4041-9A7F-B03B3D34F37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406">
              <a:extLst>
                <a:ext uri="{FF2B5EF4-FFF2-40B4-BE49-F238E27FC236}">
                  <a16:creationId xmlns:a16="http://schemas.microsoft.com/office/drawing/2014/main" id="{73CBCCA2-8086-CB42-BF9A-6B10BBF07BB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407">
              <a:extLst>
                <a:ext uri="{FF2B5EF4-FFF2-40B4-BE49-F238E27FC236}">
                  <a16:creationId xmlns:a16="http://schemas.microsoft.com/office/drawing/2014/main" id="{6FB60889-C4B6-6740-AFDC-C9D6E39D50D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408">
              <a:extLst>
                <a:ext uri="{FF2B5EF4-FFF2-40B4-BE49-F238E27FC236}">
                  <a16:creationId xmlns:a16="http://schemas.microsoft.com/office/drawing/2014/main" id="{BE13F4B6-B79F-9D4E-96D1-ED88EA70620E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409">
              <a:extLst>
                <a:ext uri="{FF2B5EF4-FFF2-40B4-BE49-F238E27FC236}">
                  <a16:creationId xmlns:a16="http://schemas.microsoft.com/office/drawing/2014/main" id="{0C6C0956-7AE6-BA4B-A4B5-BE8857E96B5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410">
              <a:extLst>
                <a:ext uri="{FF2B5EF4-FFF2-40B4-BE49-F238E27FC236}">
                  <a16:creationId xmlns:a16="http://schemas.microsoft.com/office/drawing/2014/main" id="{60E03F17-0BF6-8840-B9F1-8257970AC70F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2" name="Oval 411">
              <a:extLst>
                <a:ext uri="{FF2B5EF4-FFF2-40B4-BE49-F238E27FC236}">
                  <a16:creationId xmlns:a16="http://schemas.microsoft.com/office/drawing/2014/main" id="{FD49ECA5-3BA5-3341-913C-9DEE378433D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3" name="Oval 412">
              <a:extLst>
                <a:ext uri="{FF2B5EF4-FFF2-40B4-BE49-F238E27FC236}">
                  <a16:creationId xmlns:a16="http://schemas.microsoft.com/office/drawing/2014/main" id="{11E7A43D-F864-D14A-897E-7989913773B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Oval 413">
              <a:extLst>
                <a:ext uri="{FF2B5EF4-FFF2-40B4-BE49-F238E27FC236}">
                  <a16:creationId xmlns:a16="http://schemas.microsoft.com/office/drawing/2014/main" id="{B71DC939-410D-704E-9922-8B161DF985E1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414">
              <a:extLst>
                <a:ext uri="{FF2B5EF4-FFF2-40B4-BE49-F238E27FC236}">
                  <a16:creationId xmlns:a16="http://schemas.microsoft.com/office/drawing/2014/main" id="{5AD29460-EF8A-6A4C-A0D4-C03AAD359F7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415">
              <a:extLst>
                <a:ext uri="{FF2B5EF4-FFF2-40B4-BE49-F238E27FC236}">
                  <a16:creationId xmlns:a16="http://schemas.microsoft.com/office/drawing/2014/main" id="{935E48AA-C91A-F241-9223-5352D005A82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416">
              <a:extLst>
                <a:ext uri="{FF2B5EF4-FFF2-40B4-BE49-F238E27FC236}">
                  <a16:creationId xmlns:a16="http://schemas.microsoft.com/office/drawing/2014/main" id="{DAE2C227-22FC-5B44-A915-257A864E6E5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Oval 417">
              <a:extLst>
                <a:ext uri="{FF2B5EF4-FFF2-40B4-BE49-F238E27FC236}">
                  <a16:creationId xmlns:a16="http://schemas.microsoft.com/office/drawing/2014/main" id="{29CCC7AA-2108-6941-981C-8557BF04344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Oval 418">
              <a:extLst>
                <a:ext uri="{FF2B5EF4-FFF2-40B4-BE49-F238E27FC236}">
                  <a16:creationId xmlns:a16="http://schemas.microsoft.com/office/drawing/2014/main" id="{CB6F51BE-BA2F-9546-8E54-E9C48F119F56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419">
              <a:extLst>
                <a:ext uri="{FF2B5EF4-FFF2-40B4-BE49-F238E27FC236}">
                  <a16:creationId xmlns:a16="http://schemas.microsoft.com/office/drawing/2014/main" id="{A1665020-CC1E-1548-86E8-BCBACF0166E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21" name="Group 379">
            <a:extLst>
              <a:ext uri="{FF2B5EF4-FFF2-40B4-BE49-F238E27FC236}">
                <a16:creationId xmlns:a16="http://schemas.microsoft.com/office/drawing/2014/main" id="{B1110295-C8C6-2A4D-9434-576F853447FB}"/>
              </a:ext>
            </a:extLst>
          </p:cNvPr>
          <p:cNvGrpSpPr/>
          <p:nvPr/>
        </p:nvGrpSpPr>
        <p:grpSpPr>
          <a:xfrm rot="591708">
            <a:off x="8103530" y="1676159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322" name="Rectangle 380">
              <a:extLst>
                <a:ext uri="{FF2B5EF4-FFF2-40B4-BE49-F238E27FC236}">
                  <a16:creationId xmlns:a16="http://schemas.microsoft.com/office/drawing/2014/main" id="{7979877A-FA13-4143-BD3C-54ABA5C76B7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Rectangle 381">
              <a:extLst>
                <a:ext uri="{FF2B5EF4-FFF2-40B4-BE49-F238E27FC236}">
                  <a16:creationId xmlns:a16="http://schemas.microsoft.com/office/drawing/2014/main" id="{03EAFD10-8B24-DE43-A3F9-4629EB46C43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82">
              <a:extLst>
                <a:ext uri="{FF2B5EF4-FFF2-40B4-BE49-F238E27FC236}">
                  <a16:creationId xmlns:a16="http://schemas.microsoft.com/office/drawing/2014/main" id="{CFD129DA-F6DE-974A-BEA7-0D0405292E4D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83">
              <a:extLst>
                <a:ext uri="{FF2B5EF4-FFF2-40B4-BE49-F238E27FC236}">
                  <a16:creationId xmlns:a16="http://schemas.microsoft.com/office/drawing/2014/main" id="{52C5EA86-E5B2-0640-920F-4550FCFF3B5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6" name="Oval 384">
              <a:extLst>
                <a:ext uri="{FF2B5EF4-FFF2-40B4-BE49-F238E27FC236}">
                  <a16:creationId xmlns:a16="http://schemas.microsoft.com/office/drawing/2014/main" id="{09E0379D-C0EC-9546-9FC2-2C61B26794A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7" name="Right Triangle 385">
              <a:extLst>
                <a:ext uri="{FF2B5EF4-FFF2-40B4-BE49-F238E27FC236}">
                  <a16:creationId xmlns:a16="http://schemas.microsoft.com/office/drawing/2014/main" id="{6FD1341C-EB56-094A-8566-D0CEDEF45B09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8" name="Freeform 386">
              <a:extLst>
                <a:ext uri="{FF2B5EF4-FFF2-40B4-BE49-F238E27FC236}">
                  <a16:creationId xmlns:a16="http://schemas.microsoft.com/office/drawing/2014/main" id="{4D7095B5-A0E1-2E49-9BDB-BA384A67664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9" name="Oval 387">
              <a:extLst>
                <a:ext uri="{FF2B5EF4-FFF2-40B4-BE49-F238E27FC236}">
                  <a16:creationId xmlns:a16="http://schemas.microsoft.com/office/drawing/2014/main" id="{C844F123-279B-8C4F-93A4-5F6ACADC988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0" name="Oval 388">
              <a:extLst>
                <a:ext uri="{FF2B5EF4-FFF2-40B4-BE49-F238E27FC236}">
                  <a16:creationId xmlns:a16="http://schemas.microsoft.com/office/drawing/2014/main" id="{DFE824B6-2354-D24A-A80F-134B4A1C302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1" name="Oval 389">
              <a:extLst>
                <a:ext uri="{FF2B5EF4-FFF2-40B4-BE49-F238E27FC236}">
                  <a16:creationId xmlns:a16="http://schemas.microsoft.com/office/drawing/2014/main" id="{1D66231E-B2B4-2E42-B15F-493EB37FA87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2" name="Oval 390">
              <a:extLst>
                <a:ext uri="{FF2B5EF4-FFF2-40B4-BE49-F238E27FC236}">
                  <a16:creationId xmlns:a16="http://schemas.microsoft.com/office/drawing/2014/main" id="{08AB04DD-ABCB-5642-8246-1D75A0DDEE4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3" name="Oval 391">
              <a:extLst>
                <a:ext uri="{FF2B5EF4-FFF2-40B4-BE49-F238E27FC236}">
                  <a16:creationId xmlns:a16="http://schemas.microsoft.com/office/drawing/2014/main" id="{C0FE77DF-2D33-7741-AEB7-DF8C2A054B6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4" name="Oval 392">
              <a:extLst>
                <a:ext uri="{FF2B5EF4-FFF2-40B4-BE49-F238E27FC236}">
                  <a16:creationId xmlns:a16="http://schemas.microsoft.com/office/drawing/2014/main" id="{6E9FF8F1-2B08-EC4D-B7B7-FBA4B6D387C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5" name="Oval 393">
              <a:extLst>
                <a:ext uri="{FF2B5EF4-FFF2-40B4-BE49-F238E27FC236}">
                  <a16:creationId xmlns:a16="http://schemas.microsoft.com/office/drawing/2014/main" id="{F565D9AC-7B21-3349-9046-D85C5FF245D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6" name="Oval 394">
              <a:extLst>
                <a:ext uri="{FF2B5EF4-FFF2-40B4-BE49-F238E27FC236}">
                  <a16:creationId xmlns:a16="http://schemas.microsoft.com/office/drawing/2014/main" id="{E153A3D3-2D51-D140-8109-2D66F8FD9CA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7" name="Oval 395">
              <a:extLst>
                <a:ext uri="{FF2B5EF4-FFF2-40B4-BE49-F238E27FC236}">
                  <a16:creationId xmlns:a16="http://schemas.microsoft.com/office/drawing/2014/main" id="{5E9BE154-D4A7-D441-8E47-E954D30A66CD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8" name="Oval 396">
              <a:extLst>
                <a:ext uri="{FF2B5EF4-FFF2-40B4-BE49-F238E27FC236}">
                  <a16:creationId xmlns:a16="http://schemas.microsoft.com/office/drawing/2014/main" id="{18DC5409-ECC2-7F44-80F8-C308FFBF437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9" name="Oval 397">
              <a:extLst>
                <a:ext uri="{FF2B5EF4-FFF2-40B4-BE49-F238E27FC236}">
                  <a16:creationId xmlns:a16="http://schemas.microsoft.com/office/drawing/2014/main" id="{09FD9353-5E30-9944-9D30-4114EB49F10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0" name="Oval 398">
              <a:extLst>
                <a:ext uri="{FF2B5EF4-FFF2-40B4-BE49-F238E27FC236}">
                  <a16:creationId xmlns:a16="http://schemas.microsoft.com/office/drawing/2014/main" id="{C05C7DCA-A41C-CB42-8B51-3EA6DE81975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1" name="Oval 399">
              <a:extLst>
                <a:ext uri="{FF2B5EF4-FFF2-40B4-BE49-F238E27FC236}">
                  <a16:creationId xmlns:a16="http://schemas.microsoft.com/office/drawing/2014/main" id="{040176D0-B8B9-1241-8F2E-8DBE7D9AACE3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2" name="Oval 400">
              <a:extLst>
                <a:ext uri="{FF2B5EF4-FFF2-40B4-BE49-F238E27FC236}">
                  <a16:creationId xmlns:a16="http://schemas.microsoft.com/office/drawing/2014/main" id="{252C1D30-2DEA-3F40-A5FC-DB7F9ADE069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3" name="Oval 401">
              <a:extLst>
                <a:ext uri="{FF2B5EF4-FFF2-40B4-BE49-F238E27FC236}">
                  <a16:creationId xmlns:a16="http://schemas.microsoft.com/office/drawing/2014/main" id="{C1486C11-57BA-154C-A987-2CCF414C5A46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4" name="Oval 402">
              <a:extLst>
                <a:ext uri="{FF2B5EF4-FFF2-40B4-BE49-F238E27FC236}">
                  <a16:creationId xmlns:a16="http://schemas.microsoft.com/office/drawing/2014/main" id="{26F6D422-570D-3C44-9819-7FA9C48A4DB6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5" name="Oval 403">
              <a:extLst>
                <a:ext uri="{FF2B5EF4-FFF2-40B4-BE49-F238E27FC236}">
                  <a16:creationId xmlns:a16="http://schemas.microsoft.com/office/drawing/2014/main" id="{5CB99D88-3FDB-F942-8AFB-7B42646EADA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6" name="Oval 404">
              <a:extLst>
                <a:ext uri="{FF2B5EF4-FFF2-40B4-BE49-F238E27FC236}">
                  <a16:creationId xmlns:a16="http://schemas.microsoft.com/office/drawing/2014/main" id="{163C84C6-AC63-D24F-84B1-60CD9ECFB78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7" name="Oval 405">
              <a:extLst>
                <a:ext uri="{FF2B5EF4-FFF2-40B4-BE49-F238E27FC236}">
                  <a16:creationId xmlns:a16="http://schemas.microsoft.com/office/drawing/2014/main" id="{C447AD3C-DFB5-3349-99DE-A89170EBD053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8" name="Oval 406">
              <a:extLst>
                <a:ext uri="{FF2B5EF4-FFF2-40B4-BE49-F238E27FC236}">
                  <a16:creationId xmlns:a16="http://schemas.microsoft.com/office/drawing/2014/main" id="{4735411B-C2CF-964F-B195-A5423394B11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9" name="Oval 407">
              <a:extLst>
                <a:ext uri="{FF2B5EF4-FFF2-40B4-BE49-F238E27FC236}">
                  <a16:creationId xmlns:a16="http://schemas.microsoft.com/office/drawing/2014/main" id="{DC199E33-40E7-5E47-A5EE-07C1721AC6F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0" name="Oval 408">
              <a:extLst>
                <a:ext uri="{FF2B5EF4-FFF2-40B4-BE49-F238E27FC236}">
                  <a16:creationId xmlns:a16="http://schemas.microsoft.com/office/drawing/2014/main" id="{B911E833-3899-4146-A73C-6C4A8E30DED1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1" name="Oval 409">
              <a:extLst>
                <a:ext uri="{FF2B5EF4-FFF2-40B4-BE49-F238E27FC236}">
                  <a16:creationId xmlns:a16="http://schemas.microsoft.com/office/drawing/2014/main" id="{5E3FB949-6C3B-EE40-B08B-F20CCBBE584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2" name="Oval 410">
              <a:extLst>
                <a:ext uri="{FF2B5EF4-FFF2-40B4-BE49-F238E27FC236}">
                  <a16:creationId xmlns:a16="http://schemas.microsoft.com/office/drawing/2014/main" id="{93558F11-3B8A-DA4E-9D6A-B688424F616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3" name="Oval 411">
              <a:extLst>
                <a:ext uri="{FF2B5EF4-FFF2-40B4-BE49-F238E27FC236}">
                  <a16:creationId xmlns:a16="http://schemas.microsoft.com/office/drawing/2014/main" id="{CB5C79D3-83C8-754B-893E-09F1B291F2C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4" name="Oval 412">
              <a:extLst>
                <a:ext uri="{FF2B5EF4-FFF2-40B4-BE49-F238E27FC236}">
                  <a16:creationId xmlns:a16="http://schemas.microsoft.com/office/drawing/2014/main" id="{2572E9C5-2DFE-EB43-9AC5-3617A735E6C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5" name="Oval 413">
              <a:extLst>
                <a:ext uri="{FF2B5EF4-FFF2-40B4-BE49-F238E27FC236}">
                  <a16:creationId xmlns:a16="http://schemas.microsoft.com/office/drawing/2014/main" id="{5543315B-957D-144C-BAE5-EF80E1A2810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6" name="Oval 414">
              <a:extLst>
                <a:ext uri="{FF2B5EF4-FFF2-40B4-BE49-F238E27FC236}">
                  <a16:creationId xmlns:a16="http://schemas.microsoft.com/office/drawing/2014/main" id="{1E11C74E-2224-7249-8CE4-95A6B821673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7" name="Oval 415">
              <a:extLst>
                <a:ext uri="{FF2B5EF4-FFF2-40B4-BE49-F238E27FC236}">
                  <a16:creationId xmlns:a16="http://schemas.microsoft.com/office/drawing/2014/main" id="{159846AA-DE9B-7841-8646-94B1307A7965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8" name="Oval 416">
              <a:extLst>
                <a:ext uri="{FF2B5EF4-FFF2-40B4-BE49-F238E27FC236}">
                  <a16:creationId xmlns:a16="http://schemas.microsoft.com/office/drawing/2014/main" id="{2597A586-BF47-384E-AE0B-65503C530A9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9" name="Oval 417">
              <a:extLst>
                <a:ext uri="{FF2B5EF4-FFF2-40B4-BE49-F238E27FC236}">
                  <a16:creationId xmlns:a16="http://schemas.microsoft.com/office/drawing/2014/main" id="{4338301F-CD4A-7549-8222-0CB5D8AFAC63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0" name="Oval 418">
              <a:extLst>
                <a:ext uri="{FF2B5EF4-FFF2-40B4-BE49-F238E27FC236}">
                  <a16:creationId xmlns:a16="http://schemas.microsoft.com/office/drawing/2014/main" id="{B23DA932-BEC4-8B40-B762-6B21B739DD2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1" name="Oval 419">
              <a:extLst>
                <a:ext uri="{FF2B5EF4-FFF2-40B4-BE49-F238E27FC236}">
                  <a16:creationId xmlns:a16="http://schemas.microsoft.com/office/drawing/2014/main" id="{506C6374-F237-9F41-B16A-EBD3C52AD085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62" name="Group 379">
            <a:extLst>
              <a:ext uri="{FF2B5EF4-FFF2-40B4-BE49-F238E27FC236}">
                <a16:creationId xmlns:a16="http://schemas.microsoft.com/office/drawing/2014/main" id="{4BF54EE4-D142-3048-BAD0-075E1CBEA410}"/>
              </a:ext>
            </a:extLst>
          </p:cNvPr>
          <p:cNvGrpSpPr/>
          <p:nvPr/>
        </p:nvGrpSpPr>
        <p:grpSpPr>
          <a:xfrm rot="591708">
            <a:off x="8098224" y="1820791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363" name="Rectangle 380">
              <a:extLst>
                <a:ext uri="{FF2B5EF4-FFF2-40B4-BE49-F238E27FC236}">
                  <a16:creationId xmlns:a16="http://schemas.microsoft.com/office/drawing/2014/main" id="{1722F146-4F90-D544-8073-BD19B0E36F2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4" name="Rectangle 381">
              <a:extLst>
                <a:ext uri="{FF2B5EF4-FFF2-40B4-BE49-F238E27FC236}">
                  <a16:creationId xmlns:a16="http://schemas.microsoft.com/office/drawing/2014/main" id="{F94DA452-6B1A-0241-85DB-BFFFF9D18807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5" name="Oval 382">
              <a:extLst>
                <a:ext uri="{FF2B5EF4-FFF2-40B4-BE49-F238E27FC236}">
                  <a16:creationId xmlns:a16="http://schemas.microsoft.com/office/drawing/2014/main" id="{D9129705-4000-434D-B679-D8CDED7696D5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6" name="Oval 383">
              <a:extLst>
                <a:ext uri="{FF2B5EF4-FFF2-40B4-BE49-F238E27FC236}">
                  <a16:creationId xmlns:a16="http://schemas.microsoft.com/office/drawing/2014/main" id="{D0F5FFF3-3154-2C43-AECD-295449EAF1D6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7" name="Oval 384">
              <a:extLst>
                <a:ext uri="{FF2B5EF4-FFF2-40B4-BE49-F238E27FC236}">
                  <a16:creationId xmlns:a16="http://schemas.microsoft.com/office/drawing/2014/main" id="{1D222328-D81D-E54C-8A5C-F82B1188D86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8" name="Right Triangle 385">
              <a:extLst>
                <a:ext uri="{FF2B5EF4-FFF2-40B4-BE49-F238E27FC236}">
                  <a16:creationId xmlns:a16="http://schemas.microsoft.com/office/drawing/2014/main" id="{E46DFCE5-BB47-6243-82D2-5238A8AE4491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9" name="Freeform 386">
              <a:extLst>
                <a:ext uri="{FF2B5EF4-FFF2-40B4-BE49-F238E27FC236}">
                  <a16:creationId xmlns:a16="http://schemas.microsoft.com/office/drawing/2014/main" id="{3D797590-E599-1243-BB90-EED49AEAD08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0" name="Oval 387">
              <a:extLst>
                <a:ext uri="{FF2B5EF4-FFF2-40B4-BE49-F238E27FC236}">
                  <a16:creationId xmlns:a16="http://schemas.microsoft.com/office/drawing/2014/main" id="{E5365A16-CBB2-6A44-ABB9-A9085DCCEA2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1" name="Oval 388">
              <a:extLst>
                <a:ext uri="{FF2B5EF4-FFF2-40B4-BE49-F238E27FC236}">
                  <a16:creationId xmlns:a16="http://schemas.microsoft.com/office/drawing/2014/main" id="{D21E43D5-E8D6-4040-BC4F-087D8F459A5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2" name="Oval 389">
              <a:extLst>
                <a:ext uri="{FF2B5EF4-FFF2-40B4-BE49-F238E27FC236}">
                  <a16:creationId xmlns:a16="http://schemas.microsoft.com/office/drawing/2014/main" id="{244BB326-BD3E-BD4F-AA8A-0C0F0213308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3" name="Oval 390">
              <a:extLst>
                <a:ext uri="{FF2B5EF4-FFF2-40B4-BE49-F238E27FC236}">
                  <a16:creationId xmlns:a16="http://schemas.microsoft.com/office/drawing/2014/main" id="{EB8CE5F2-A6E0-3844-9A25-2E469C5A9F7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4" name="Oval 391">
              <a:extLst>
                <a:ext uri="{FF2B5EF4-FFF2-40B4-BE49-F238E27FC236}">
                  <a16:creationId xmlns:a16="http://schemas.microsoft.com/office/drawing/2014/main" id="{C7A9F2C7-7ACC-4B4A-84AC-9AB0740BBD8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5" name="Oval 392">
              <a:extLst>
                <a:ext uri="{FF2B5EF4-FFF2-40B4-BE49-F238E27FC236}">
                  <a16:creationId xmlns:a16="http://schemas.microsoft.com/office/drawing/2014/main" id="{A2D9D4A2-2BFF-4C40-AC32-2ADCAB090C8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6" name="Oval 393">
              <a:extLst>
                <a:ext uri="{FF2B5EF4-FFF2-40B4-BE49-F238E27FC236}">
                  <a16:creationId xmlns:a16="http://schemas.microsoft.com/office/drawing/2014/main" id="{E9BDE480-E333-AC4E-81BA-178E60E2CFC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7" name="Oval 394">
              <a:extLst>
                <a:ext uri="{FF2B5EF4-FFF2-40B4-BE49-F238E27FC236}">
                  <a16:creationId xmlns:a16="http://schemas.microsoft.com/office/drawing/2014/main" id="{E0138491-EFBC-444B-8E0A-B089CBFCF0C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8" name="Oval 395">
              <a:extLst>
                <a:ext uri="{FF2B5EF4-FFF2-40B4-BE49-F238E27FC236}">
                  <a16:creationId xmlns:a16="http://schemas.microsoft.com/office/drawing/2014/main" id="{3A492653-2FB9-3845-B059-74C05170566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9" name="Oval 396">
              <a:extLst>
                <a:ext uri="{FF2B5EF4-FFF2-40B4-BE49-F238E27FC236}">
                  <a16:creationId xmlns:a16="http://schemas.microsoft.com/office/drawing/2014/main" id="{F6AD5E14-1626-5B4C-ABAA-066BFD929BB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0" name="Oval 397">
              <a:extLst>
                <a:ext uri="{FF2B5EF4-FFF2-40B4-BE49-F238E27FC236}">
                  <a16:creationId xmlns:a16="http://schemas.microsoft.com/office/drawing/2014/main" id="{326ABFED-0FF6-8D4D-B829-3EED73E4D83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1" name="Oval 398">
              <a:extLst>
                <a:ext uri="{FF2B5EF4-FFF2-40B4-BE49-F238E27FC236}">
                  <a16:creationId xmlns:a16="http://schemas.microsoft.com/office/drawing/2014/main" id="{7FF273E0-8C65-B745-A5B2-6B0F2812E45E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Oval 399">
              <a:extLst>
                <a:ext uri="{FF2B5EF4-FFF2-40B4-BE49-F238E27FC236}">
                  <a16:creationId xmlns:a16="http://schemas.microsoft.com/office/drawing/2014/main" id="{F7EF6A7D-CD38-B748-BC6F-E5A4B30E7CEF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400">
              <a:extLst>
                <a:ext uri="{FF2B5EF4-FFF2-40B4-BE49-F238E27FC236}">
                  <a16:creationId xmlns:a16="http://schemas.microsoft.com/office/drawing/2014/main" id="{346FB89E-63BE-D947-8D60-992B09DA7C8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401">
              <a:extLst>
                <a:ext uri="{FF2B5EF4-FFF2-40B4-BE49-F238E27FC236}">
                  <a16:creationId xmlns:a16="http://schemas.microsoft.com/office/drawing/2014/main" id="{7570CB81-CEC9-A24F-B91B-149A9D991E9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402">
              <a:extLst>
                <a:ext uri="{FF2B5EF4-FFF2-40B4-BE49-F238E27FC236}">
                  <a16:creationId xmlns:a16="http://schemas.microsoft.com/office/drawing/2014/main" id="{4871DFCB-2129-AE42-BEC9-212104DDF15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Oval 403">
              <a:extLst>
                <a:ext uri="{FF2B5EF4-FFF2-40B4-BE49-F238E27FC236}">
                  <a16:creationId xmlns:a16="http://schemas.microsoft.com/office/drawing/2014/main" id="{FB82EE9B-5821-F747-984F-7B5E51E9E97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Oval 404">
              <a:extLst>
                <a:ext uri="{FF2B5EF4-FFF2-40B4-BE49-F238E27FC236}">
                  <a16:creationId xmlns:a16="http://schemas.microsoft.com/office/drawing/2014/main" id="{01F02AEF-96F4-6E42-9F32-3293350D96F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405">
              <a:extLst>
                <a:ext uri="{FF2B5EF4-FFF2-40B4-BE49-F238E27FC236}">
                  <a16:creationId xmlns:a16="http://schemas.microsoft.com/office/drawing/2014/main" id="{582B76E9-C68E-5C4B-AF7B-7152A60CD645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406">
              <a:extLst>
                <a:ext uri="{FF2B5EF4-FFF2-40B4-BE49-F238E27FC236}">
                  <a16:creationId xmlns:a16="http://schemas.microsoft.com/office/drawing/2014/main" id="{BDF4D4F0-EC32-7942-B1E3-04946311617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407">
              <a:extLst>
                <a:ext uri="{FF2B5EF4-FFF2-40B4-BE49-F238E27FC236}">
                  <a16:creationId xmlns:a16="http://schemas.microsoft.com/office/drawing/2014/main" id="{422BBDFF-D2A5-DF4D-94A6-A3370C3BD8F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408">
              <a:extLst>
                <a:ext uri="{FF2B5EF4-FFF2-40B4-BE49-F238E27FC236}">
                  <a16:creationId xmlns:a16="http://schemas.microsoft.com/office/drawing/2014/main" id="{F0D4EDB1-92CA-4948-932E-7E0AA402917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409">
              <a:extLst>
                <a:ext uri="{FF2B5EF4-FFF2-40B4-BE49-F238E27FC236}">
                  <a16:creationId xmlns:a16="http://schemas.microsoft.com/office/drawing/2014/main" id="{B18703C4-1604-4045-946E-19C545E523B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410">
              <a:extLst>
                <a:ext uri="{FF2B5EF4-FFF2-40B4-BE49-F238E27FC236}">
                  <a16:creationId xmlns:a16="http://schemas.microsoft.com/office/drawing/2014/main" id="{615614BC-BDD0-204C-A387-8B954528EE4D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411">
              <a:extLst>
                <a:ext uri="{FF2B5EF4-FFF2-40B4-BE49-F238E27FC236}">
                  <a16:creationId xmlns:a16="http://schemas.microsoft.com/office/drawing/2014/main" id="{65E20406-1931-3B40-8082-CBFE34D303B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412">
              <a:extLst>
                <a:ext uri="{FF2B5EF4-FFF2-40B4-BE49-F238E27FC236}">
                  <a16:creationId xmlns:a16="http://schemas.microsoft.com/office/drawing/2014/main" id="{FBC45369-86C6-9C4C-A756-970432322AB7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413">
              <a:extLst>
                <a:ext uri="{FF2B5EF4-FFF2-40B4-BE49-F238E27FC236}">
                  <a16:creationId xmlns:a16="http://schemas.microsoft.com/office/drawing/2014/main" id="{175B08E6-CBC5-BC44-A084-D469439412F4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414">
              <a:extLst>
                <a:ext uri="{FF2B5EF4-FFF2-40B4-BE49-F238E27FC236}">
                  <a16:creationId xmlns:a16="http://schemas.microsoft.com/office/drawing/2014/main" id="{DCC6B747-D74C-3B49-8FF0-8F319ECB5DE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415">
              <a:extLst>
                <a:ext uri="{FF2B5EF4-FFF2-40B4-BE49-F238E27FC236}">
                  <a16:creationId xmlns:a16="http://schemas.microsoft.com/office/drawing/2014/main" id="{D53DDE29-E595-6149-B78F-8A68A658D73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416">
              <a:extLst>
                <a:ext uri="{FF2B5EF4-FFF2-40B4-BE49-F238E27FC236}">
                  <a16:creationId xmlns:a16="http://schemas.microsoft.com/office/drawing/2014/main" id="{2F888BE9-C548-A342-8AAB-9F878D75B73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417">
              <a:extLst>
                <a:ext uri="{FF2B5EF4-FFF2-40B4-BE49-F238E27FC236}">
                  <a16:creationId xmlns:a16="http://schemas.microsoft.com/office/drawing/2014/main" id="{9611B2D9-B95A-634B-A584-00ABD3013A9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18">
              <a:extLst>
                <a:ext uri="{FF2B5EF4-FFF2-40B4-BE49-F238E27FC236}">
                  <a16:creationId xmlns:a16="http://schemas.microsoft.com/office/drawing/2014/main" id="{7E68E80B-CB5B-4A43-98EA-1E22302F14F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19">
              <a:extLst>
                <a:ext uri="{FF2B5EF4-FFF2-40B4-BE49-F238E27FC236}">
                  <a16:creationId xmlns:a16="http://schemas.microsoft.com/office/drawing/2014/main" id="{D846EDFC-7D3E-4A45-8E1A-BB496A2018C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03" name="Group 379">
            <a:extLst>
              <a:ext uri="{FF2B5EF4-FFF2-40B4-BE49-F238E27FC236}">
                <a16:creationId xmlns:a16="http://schemas.microsoft.com/office/drawing/2014/main" id="{2A1DBEAB-1E34-AD45-9752-149234511322}"/>
              </a:ext>
            </a:extLst>
          </p:cNvPr>
          <p:cNvGrpSpPr/>
          <p:nvPr/>
        </p:nvGrpSpPr>
        <p:grpSpPr>
          <a:xfrm rot="591708">
            <a:off x="8107037" y="1968813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404" name="Rectangle 380">
              <a:extLst>
                <a:ext uri="{FF2B5EF4-FFF2-40B4-BE49-F238E27FC236}">
                  <a16:creationId xmlns:a16="http://schemas.microsoft.com/office/drawing/2014/main" id="{154CB4A0-1280-E64A-9141-06D1BD760A3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Rectangle 381">
              <a:extLst>
                <a:ext uri="{FF2B5EF4-FFF2-40B4-BE49-F238E27FC236}">
                  <a16:creationId xmlns:a16="http://schemas.microsoft.com/office/drawing/2014/main" id="{504E847F-1F1C-DF4B-82B0-87BA54EBFD1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382">
              <a:extLst>
                <a:ext uri="{FF2B5EF4-FFF2-40B4-BE49-F238E27FC236}">
                  <a16:creationId xmlns:a16="http://schemas.microsoft.com/office/drawing/2014/main" id="{E14A4F47-FE0F-BE49-93DD-3C4E390637E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383">
              <a:extLst>
                <a:ext uri="{FF2B5EF4-FFF2-40B4-BE49-F238E27FC236}">
                  <a16:creationId xmlns:a16="http://schemas.microsoft.com/office/drawing/2014/main" id="{4031A935-C3B6-8545-9ECA-3F2D6C6C867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384">
              <a:extLst>
                <a:ext uri="{FF2B5EF4-FFF2-40B4-BE49-F238E27FC236}">
                  <a16:creationId xmlns:a16="http://schemas.microsoft.com/office/drawing/2014/main" id="{419F929E-588A-9E40-B7BE-3AA47A6B05D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Right Triangle 385">
              <a:extLst>
                <a:ext uri="{FF2B5EF4-FFF2-40B4-BE49-F238E27FC236}">
                  <a16:creationId xmlns:a16="http://schemas.microsoft.com/office/drawing/2014/main" id="{5B67FB85-E6F0-004B-B2CC-7B2FB8E2E134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Freeform 386">
              <a:extLst>
                <a:ext uri="{FF2B5EF4-FFF2-40B4-BE49-F238E27FC236}">
                  <a16:creationId xmlns:a16="http://schemas.microsoft.com/office/drawing/2014/main" id="{0C5D6AA1-C6C7-BA4D-912E-013B654B5C3E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387">
              <a:extLst>
                <a:ext uri="{FF2B5EF4-FFF2-40B4-BE49-F238E27FC236}">
                  <a16:creationId xmlns:a16="http://schemas.microsoft.com/office/drawing/2014/main" id="{822AA4DF-DDAE-4A42-916D-71F29FF1275D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388">
              <a:extLst>
                <a:ext uri="{FF2B5EF4-FFF2-40B4-BE49-F238E27FC236}">
                  <a16:creationId xmlns:a16="http://schemas.microsoft.com/office/drawing/2014/main" id="{BD56933C-13DD-9343-A4D6-DE6668ECF06B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389">
              <a:extLst>
                <a:ext uri="{FF2B5EF4-FFF2-40B4-BE49-F238E27FC236}">
                  <a16:creationId xmlns:a16="http://schemas.microsoft.com/office/drawing/2014/main" id="{649FB082-0FAC-5941-BD27-7F67A47514D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390">
              <a:extLst>
                <a:ext uri="{FF2B5EF4-FFF2-40B4-BE49-F238E27FC236}">
                  <a16:creationId xmlns:a16="http://schemas.microsoft.com/office/drawing/2014/main" id="{3D89B7F9-151F-C245-A037-EB3B22E57324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391">
              <a:extLst>
                <a:ext uri="{FF2B5EF4-FFF2-40B4-BE49-F238E27FC236}">
                  <a16:creationId xmlns:a16="http://schemas.microsoft.com/office/drawing/2014/main" id="{B1130374-D88C-6E44-A5E3-D12A8EA7D43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392">
              <a:extLst>
                <a:ext uri="{FF2B5EF4-FFF2-40B4-BE49-F238E27FC236}">
                  <a16:creationId xmlns:a16="http://schemas.microsoft.com/office/drawing/2014/main" id="{42564DB6-6585-1E45-B01B-415F2B1E7C76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393">
              <a:extLst>
                <a:ext uri="{FF2B5EF4-FFF2-40B4-BE49-F238E27FC236}">
                  <a16:creationId xmlns:a16="http://schemas.microsoft.com/office/drawing/2014/main" id="{44980730-6AB0-F043-BE48-D0882031ECF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394">
              <a:extLst>
                <a:ext uri="{FF2B5EF4-FFF2-40B4-BE49-F238E27FC236}">
                  <a16:creationId xmlns:a16="http://schemas.microsoft.com/office/drawing/2014/main" id="{920A3A89-A098-464C-A3F1-D84F75E6D24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395">
              <a:extLst>
                <a:ext uri="{FF2B5EF4-FFF2-40B4-BE49-F238E27FC236}">
                  <a16:creationId xmlns:a16="http://schemas.microsoft.com/office/drawing/2014/main" id="{C7D08F34-2A04-3A48-A619-CCA5320086D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396">
              <a:extLst>
                <a:ext uri="{FF2B5EF4-FFF2-40B4-BE49-F238E27FC236}">
                  <a16:creationId xmlns:a16="http://schemas.microsoft.com/office/drawing/2014/main" id="{899B924F-830A-3F4C-BB2A-D05AAC6E7ED9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1" name="Oval 397">
              <a:extLst>
                <a:ext uri="{FF2B5EF4-FFF2-40B4-BE49-F238E27FC236}">
                  <a16:creationId xmlns:a16="http://schemas.microsoft.com/office/drawing/2014/main" id="{BCCD8A9D-23B8-4140-92F7-6E4D4CA62D20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2" name="Oval 398">
              <a:extLst>
                <a:ext uri="{FF2B5EF4-FFF2-40B4-BE49-F238E27FC236}">
                  <a16:creationId xmlns:a16="http://schemas.microsoft.com/office/drawing/2014/main" id="{45AC7DB8-74B0-0B43-A7D3-D957DEF7FDE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3" name="Oval 399">
              <a:extLst>
                <a:ext uri="{FF2B5EF4-FFF2-40B4-BE49-F238E27FC236}">
                  <a16:creationId xmlns:a16="http://schemas.microsoft.com/office/drawing/2014/main" id="{BEBC8C6A-FB45-E54D-8696-CE2807DC0105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4" name="Oval 400">
              <a:extLst>
                <a:ext uri="{FF2B5EF4-FFF2-40B4-BE49-F238E27FC236}">
                  <a16:creationId xmlns:a16="http://schemas.microsoft.com/office/drawing/2014/main" id="{1096279E-B017-894B-9CF7-F9E8F37F00FB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Oval 401">
              <a:extLst>
                <a:ext uri="{FF2B5EF4-FFF2-40B4-BE49-F238E27FC236}">
                  <a16:creationId xmlns:a16="http://schemas.microsoft.com/office/drawing/2014/main" id="{EF288616-6E3A-FE40-8CA8-EB6DCD4F6CCC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02">
              <a:extLst>
                <a:ext uri="{FF2B5EF4-FFF2-40B4-BE49-F238E27FC236}">
                  <a16:creationId xmlns:a16="http://schemas.microsoft.com/office/drawing/2014/main" id="{9733BF3B-9DBA-A847-BD15-7E727BADC74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03">
              <a:extLst>
                <a:ext uri="{FF2B5EF4-FFF2-40B4-BE49-F238E27FC236}">
                  <a16:creationId xmlns:a16="http://schemas.microsoft.com/office/drawing/2014/main" id="{F05EA07D-87AD-EE43-9CCA-9ADA12F3725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04">
              <a:extLst>
                <a:ext uri="{FF2B5EF4-FFF2-40B4-BE49-F238E27FC236}">
                  <a16:creationId xmlns:a16="http://schemas.microsoft.com/office/drawing/2014/main" id="{F267B15E-2AEB-AC4C-8BB1-CFF5EB7570E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Oval 405">
              <a:extLst>
                <a:ext uri="{FF2B5EF4-FFF2-40B4-BE49-F238E27FC236}">
                  <a16:creationId xmlns:a16="http://schemas.microsoft.com/office/drawing/2014/main" id="{BC4D0195-62A9-5D4E-984A-EAB60D3C17C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Oval 406">
              <a:extLst>
                <a:ext uri="{FF2B5EF4-FFF2-40B4-BE49-F238E27FC236}">
                  <a16:creationId xmlns:a16="http://schemas.microsoft.com/office/drawing/2014/main" id="{43534523-CADD-3045-ADD1-EAD2C271803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07">
              <a:extLst>
                <a:ext uri="{FF2B5EF4-FFF2-40B4-BE49-F238E27FC236}">
                  <a16:creationId xmlns:a16="http://schemas.microsoft.com/office/drawing/2014/main" id="{31DD50C0-5833-2545-A607-9F75016D8DCD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08">
              <a:extLst>
                <a:ext uri="{FF2B5EF4-FFF2-40B4-BE49-F238E27FC236}">
                  <a16:creationId xmlns:a16="http://schemas.microsoft.com/office/drawing/2014/main" id="{57E6ABA6-4ECA-AF45-9C16-8A75D5D44B4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09">
              <a:extLst>
                <a:ext uri="{FF2B5EF4-FFF2-40B4-BE49-F238E27FC236}">
                  <a16:creationId xmlns:a16="http://schemas.microsoft.com/office/drawing/2014/main" id="{5FD6F0A3-2532-434D-B979-3F7D7F23537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10">
              <a:extLst>
                <a:ext uri="{FF2B5EF4-FFF2-40B4-BE49-F238E27FC236}">
                  <a16:creationId xmlns:a16="http://schemas.microsoft.com/office/drawing/2014/main" id="{E1C84D9E-DC56-9842-91E1-C1936B06734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11">
              <a:extLst>
                <a:ext uri="{FF2B5EF4-FFF2-40B4-BE49-F238E27FC236}">
                  <a16:creationId xmlns:a16="http://schemas.microsoft.com/office/drawing/2014/main" id="{CFA339C7-C7DF-1544-ACB6-0501D551314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12">
              <a:extLst>
                <a:ext uri="{FF2B5EF4-FFF2-40B4-BE49-F238E27FC236}">
                  <a16:creationId xmlns:a16="http://schemas.microsoft.com/office/drawing/2014/main" id="{D99F9D58-56AC-8142-BF1B-DBB1B94D074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13">
              <a:extLst>
                <a:ext uri="{FF2B5EF4-FFF2-40B4-BE49-F238E27FC236}">
                  <a16:creationId xmlns:a16="http://schemas.microsoft.com/office/drawing/2014/main" id="{5A71E34D-23FD-5F42-B5E9-956A57BD7B4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14">
              <a:extLst>
                <a:ext uri="{FF2B5EF4-FFF2-40B4-BE49-F238E27FC236}">
                  <a16:creationId xmlns:a16="http://schemas.microsoft.com/office/drawing/2014/main" id="{6C9A4798-1A35-6244-8EA4-CA73D525612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15">
              <a:extLst>
                <a:ext uri="{FF2B5EF4-FFF2-40B4-BE49-F238E27FC236}">
                  <a16:creationId xmlns:a16="http://schemas.microsoft.com/office/drawing/2014/main" id="{8A1445EE-25DE-6D4F-A10E-40A1655A848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16">
              <a:extLst>
                <a:ext uri="{FF2B5EF4-FFF2-40B4-BE49-F238E27FC236}">
                  <a16:creationId xmlns:a16="http://schemas.microsoft.com/office/drawing/2014/main" id="{B2875EB5-BA7D-D543-B4F2-32847AD3BE7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17">
              <a:extLst>
                <a:ext uri="{FF2B5EF4-FFF2-40B4-BE49-F238E27FC236}">
                  <a16:creationId xmlns:a16="http://schemas.microsoft.com/office/drawing/2014/main" id="{AA78814D-D698-0A49-83D6-FFFCC506A72A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18">
              <a:extLst>
                <a:ext uri="{FF2B5EF4-FFF2-40B4-BE49-F238E27FC236}">
                  <a16:creationId xmlns:a16="http://schemas.microsoft.com/office/drawing/2014/main" id="{2713326A-54A7-5044-982D-3A52B332445E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19">
              <a:extLst>
                <a:ext uri="{FF2B5EF4-FFF2-40B4-BE49-F238E27FC236}">
                  <a16:creationId xmlns:a16="http://schemas.microsoft.com/office/drawing/2014/main" id="{BF03E388-DB09-514D-B3E9-6CB01537F256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44" name="Group 379">
            <a:extLst>
              <a:ext uri="{FF2B5EF4-FFF2-40B4-BE49-F238E27FC236}">
                <a16:creationId xmlns:a16="http://schemas.microsoft.com/office/drawing/2014/main" id="{BE06BD29-421A-C94A-8C56-1C83C8E90C26}"/>
              </a:ext>
            </a:extLst>
          </p:cNvPr>
          <p:cNvGrpSpPr/>
          <p:nvPr/>
        </p:nvGrpSpPr>
        <p:grpSpPr>
          <a:xfrm rot="591708">
            <a:off x="8104516" y="2109877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445" name="Rectangle 380">
              <a:extLst>
                <a:ext uri="{FF2B5EF4-FFF2-40B4-BE49-F238E27FC236}">
                  <a16:creationId xmlns:a16="http://schemas.microsoft.com/office/drawing/2014/main" id="{2CF6A5EE-9404-2E4A-BDE7-D5F020D5524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Rectangle 381">
              <a:extLst>
                <a:ext uri="{FF2B5EF4-FFF2-40B4-BE49-F238E27FC236}">
                  <a16:creationId xmlns:a16="http://schemas.microsoft.com/office/drawing/2014/main" id="{55F4F510-D4AF-EE42-91CC-CDDF56F05C9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382">
              <a:extLst>
                <a:ext uri="{FF2B5EF4-FFF2-40B4-BE49-F238E27FC236}">
                  <a16:creationId xmlns:a16="http://schemas.microsoft.com/office/drawing/2014/main" id="{6CD99163-B4DB-A143-9AA1-CA075840536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383">
              <a:extLst>
                <a:ext uri="{FF2B5EF4-FFF2-40B4-BE49-F238E27FC236}">
                  <a16:creationId xmlns:a16="http://schemas.microsoft.com/office/drawing/2014/main" id="{2C025342-A9C3-C74B-85E6-CD83D37BB2D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384">
              <a:extLst>
                <a:ext uri="{FF2B5EF4-FFF2-40B4-BE49-F238E27FC236}">
                  <a16:creationId xmlns:a16="http://schemas.microsoft.com/office/drawing/2014/main" id="{9FF15862-9104-7E4D-AD9C-FBE37CF590F3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Right Triangle 385">
              <a:extLst>
                <a:ext uri="{FF2B5EF4-FFF2-40B4-BE49-F238E27FC236}">
                  <a16:creationId xmlns:a16="http://schemas.microsoft.com/office/drawing/2014/main" id="{2B37283F-FBDD-1B43-AF36-921CE870B4E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Freeform 386">
              <a:extLst>
                <a:ext uri="{FF2B5EF4-FFF2-40B4-BE49-F238E27FC236}">
                  <a16:creationId xmlns:a16="http://schemas.microsoft.com/office/drawing/2014/main" id="{24423D57-5A71-D844-9243-0789AF16ACC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387">
              <a:extLst>
                <a:ext uri="{FF2B5EF4-FFF2-40B4-BE49-F238E27FC236}">
                  <a16:creationId xmlns:a16="http://schemas.microsoft.com/office/drawing/2014/main" id="{E64FC8FB-E031-7E4E-9902-EF4EDADE818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388">
              <a:extLst>
                <a:ext uri="{FF2B5EF4-FFF2-40B4-BE49-F238E27FC236}">
                  <a16:creationId xmlns:a16="http://schemas.microsoft.com/office/drawing/2014/main" id="{CC2895FF-64D8-FF45-9F71-20CA2CDE20B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389">
              <a:extLst>
                <a:ext uri="{FF2B5EF4-FFF2-40B4-BE49-F238E27FC236}">
                  <a16:creationId xmlns:a16="http://schemas.microsoft.com/office/drawing/2014/main" id="{C37777A5-1A44-724A-A76B-731C720FF6C6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390">
              <a:extLst>
                <a:ext uri="{FF2B5EF4-FFF2-40B4-BE49-F238E27FC236}">
                  <a16:creationId xmlns:a16="http://schemas.microsoft.com/office/drawing/2014/main" id="{D19314FA-3196-A64B-A6BD-4E8CCA58A156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391">
              <a:extLst>
                <a:ext uri="{FF2B5EF4-FFF2-40B4-BE49-F238E27FC236}">
                  <a16:creationId xmlns:a16="http://schemas.microsoft.com/office/drawing/2014/main" id="{63839EBE-2550-9D41-9CDF-07F7D21165B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392">
              <a:extLst>
                <a:ext uri="{FF2B5EF4-FFF2-40B4-BE49-F238E27FC236}">
                  <a16:creationId xmlns:a16="http://schemas.microsoft.com/office/drawing/2014/main" id="{105F6A80-C820-ED4E-B14C-7CFC248ED68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393">
              <a:extLst>
                <a:ext uri="{FF2B5EF4-FFF2-40B4-BE49-F238E27FC236}">
                  <a16:creationId xmlns:a16="http://schemas.microsoft.com/office/drawing/2014/main" id="{8A6C1099-CCFE-8943-8B30-E50F867C0FE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394">
              <a:extLst>
                <a:ext uri="{FF2B5EF4-FFF2-40B4-BE49-F238E27FC236}">
                  <a16:creationId xmlns:a16="http://schemas.microsoft.com/office/drawing/2014/main" id="{450002D3-C615-7B43-BF48-3819ADB7E4E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395">
              <a:extLst>
                <a:ext uri="{FF2B5EF4-FFF2-40B4-BE49-F238E27FC236}">
                  <a16:creationId xmlns:a16="http://schemas.microsoft.com/office/drawing/2014/main" id="{8DD77BFF-B286-C44C-BFB6-50B03BBD43B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396">
              <a:extLst>
                <a:ext uri="{FF2B5EF4-FFF2-40B4-BE49-F238E27FC236}">
                  <a16:creationId xmlns:a16="http://schemas.microsoft.com/office/drawing/2014/main" id="{20DD3F30-669E-4E4F-97C1-44835C08CF55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397">
              <a:extLst>
                <a:ext uri="{FF2B5EF4-FFF2-40B4-BE49-F238E27FC236}">
                  <a16:creationId xmlns:a16="http://schemas.microsoft.com/office/drawing/2014/main" id="{EBE5C46A-8D9C-F943-9976-3B7D9E2C4BAB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398">
              <a:extLst>
                <a:ext uri="{FF2B5EF4-FFF2-40B4-BE49-F238E27FC236}">
                  <a16:creationId xmlns:a16="http://schemas.microsoft.com/office/drawing/2014/main" id="{F49891A8-1E9A-2844-91AA-06BA68F2495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4" name="Oval 399">
              <a:extLst>
                <a:ext uri="{FF2B5EF4-FFF2-40B4-BE49-F238E27FC236}">
                  <a16:creationId xmlns:a16="http://schemas.microsoft.com/office/drawing/2014/main" id="{CCF3FE60-717D-6746-B15D-9FB1F1B8B59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5" name="Oval 400">
              <a:extLst>
                <a:ext uri="{FF2B5EF4-FFF2-40B4-BE49-F238E27FC236}">
                  <a16:creationId xmlns:a16="http://schemas.microsoft.com/office/drawing/2014/main" id="{F1CE278F-ACA4-9F4B-AF94-927E8AB3C46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Oval 401">
              <a:extLst>
                <a:ext uri="{FF2B5EF4-FFF2-40B4-BE49-F238E27FC236}">
                  <a16:creationId xmlns:a16="http://schemas.microsoft.com/office/drawing/2014/main" id="{EB139492-E2E4-5C45-A1A5-3D9C997707C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02">
              <a:extLst>
                <a:ext uri="{FF2B5EF4-FFF2-40B4-BE49-F238E27FC236}">
                  <a16:creationId xmlns:a16="http://schemas.microsoft.com/office/drawing/2014/main" id="{5911DB41-E188-AA49-B3C0-9D1167A5F6E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03">
              <a:extLst>
                <a:ext uri="{FF2B5EF4-FFF2-40B4-BE49-F238E27FC236}">
                  <a16:creationId xmlns:a16="http://schemas.microsoft.com/office/drawing/2014/main" id="{57BCE362-FCE0-C944-9A3B-F6C4DBF34DE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04">
              <a:extLst>
                <a:ext uri="{FF2B5EF4-FFF2-40B4-BE49-F238E27FC236}">
                  <a16:creationId xmlns:a16="http://schemas.microsoft.com/office/drawing/2014/main" id="{58855874-44EE-6B41-94F0-7A3D9842443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Oval 405">
              <a:extLst>
                <a:ext uri="{FF2B5EF4-FFF2-40B4-BE49-F238E27FC236}">
                  <a16:creationId xmlns:a16="http://schemas.microsoft.com/office/drawing/2014/main" id="{07F621E7-3D22-8746-A4B2-3D2BB8065E7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Oval 406">
              <a:extLst>
                <a:ext uri="{FF2B5EF4-FFF2-40B4-BE49-F238E27FC236}">
                  <a16:creationId xmlns:a16="http://schemas.microsoft.com/office/drawing/2014/main" id="{D18A2809-ABAB-584A-9BC5-7FD4B69DF54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07">
              <a:extLst>
                <a:ext uri="{FF2B5EF4-FFF2-40B4-BE49-F238E27FC236}">
                  <a16:creationId xmlns:a16="http://schemas.microsoft.com/office/drawing/2014/main" id="{5FC84F00-35DE-DA4A-885D-0FF6FB2447C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08">
              <a:extLst>
                <a:ext uri="{FF2B5EF4-FFF2-40B4-BE49-F238E27FC236}">
                  <a16:creationId xmlns:a16="http://schemas.microsoft.com/office/drawing/2014/main" id="{71AF003C-D0FA-3041-A927-DA86FBAA2F4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09">
              <a:extLst>
                <a:ext uri="{FF2B5EF4-FFF2-40B4-BE49-F238E27FC236}">
                  <a16:creationId xmlns:a16="http://schemas.microsoft.com/office/drawing/2014/main" id="{D29FEE85-856C-BD4F-B08F-ABC3FB089EA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10">
              <a:extLst>
                <a:ext uri="{FF2B5EF4-FFF2-40B4-BE49-F238E27FC236}">
                  <a16:creationId xmlns:a16="http://schemas.microsoft.com/office/drawing/2014/main" id="{8EDA4C11-0622-254A-AE4C-2D2366A163D8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11">
              <a:extLst>
                <a:ext uri="{FF2B5EF4-FFF2-40B4-BE49-F238E27FC236}">
                  <a16:creationId xmlns:a16="http://schemas.microsoft.com/office/drawing/2014/main" id="{737F06A9-C324-2B40-BAC3-8F2D4367E52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12">
              <a:extLst>
                <a:ext uri="{FF2B5EF4-FFF2-40B4-BE49-F238E27FC236}">
                  <a16:creationId xmlns:a16="http://schemas.microsoft.com/office/drawing/2014/main" id="{BC28182B-E5BA-7943-BA33-52DF1CAFC83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13">
              <a:extLst>
                <a:ext uri="{FF2B5EF4-FFF2-40B4-BE49-F238E27FC236}">
                  <a16:creationId xmlns:a16="http://schemas.microsoft.com/office/drawing/2014/main" id="{55A701E7-45C8-DE44-AF8F-BB4F1B2AF45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14">
              <a:extLst>
                <a:ext uri="{FF2B5EF4-FFF2-40B4-BE49-F238E27FC236}">
                  <a16:creationId xmlns:a16="http://schemas.microsoft.com/office/drawing/2014/main" id="{426D484F-1C98-8B41-A03C-02D18F194F57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15">
              <a:extLst>
                <a:ext uri="{FF2B5EF4-FFF2-40B4-BE49-F238E27FC236}">
                  <a16:creationId xmlns:a16="http://schemas.microsoft.com/office/drawing/2014/main" id="{C7A387CA-339C-8D4D-8C02-8A2273DB5667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16">
              <a:extLst>
                <a:ext uri="{FF2B5EF4-FFF2-40B4-BE49-F238E27FC236}">
                  <a16:creationId xmlns:a16="http://schemas.microsoft.com/office/drawing/2014/main" id="{5BAC33A3-3D7C-6A42-9105-8A9225602B0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17">
              <a:extLst>
                <a:ext uri="{FF2B5EF4-FFF2-40B4-BE49-F238E27FC236}">
                  <a16:creationId xmlns:a16="http://schemas.microsoft.com/office/drawing/2014/main" id="{47D87ECF-1A73-6545-81DA-4C55BBC28919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18">
              <a:extLst>
                <a:ext uri="{FF2B5EF4-FFF2-40B4-BE49-F238E27FC236}">
                  <a16:creationId xmlns:a16="http://schemas.microsoft.com/office/drawing/2014/main" id="{FC07E7FF-F3F5-C944-B4D8-612CD783E01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19">
              <a:extLst>
                <a:ext uri="{FF2B5EF4-FFF2-40B4-BE49-F238E27FC236}">
                  <a16:creationId xmlns:a16="http://schemas.microsoft.com/office/drawing/2014/main" id="{E8513888-0D67-B74E-B11C-34C15863C12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4628EB64-2F6C-9D4F-B347-D8822E7AA86A}"/>
              </a:ext>
            </a:extLst>
          </p:cNvPr>
          <p:cNvCxnSpPr>
            <a:cxnSpLocks/>
          </p:cNvCxnSpPr>
          <p:nvPr/>
        </p:nvCxnSpPr>
        <p:spPr>
          <a:xfrm>
            <a:off x="8996399" y="1075928"/>
            <a:ext cx="0" cy="1313734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6" name="Rettangolo 47">
            <a:extLst>
              <a:ext uri="{FF2B5EF4-FFF2-40B4-BE49-F238E27FC236}">
                <a16:creationId xmlns:a16="http://schemas.microsoft.com/office/drawing/2014/main" id="{51FAE513-E12E-2744-B5E7-127510793C7F}"/>
              </a:ext>
            </a:extLst>
          </p:cNvPr>
          <p:cNvSpPr/>
          <p:nvPr/>
        </p:nvSpPr>
        <p:spPr>
          <a:xfrm>
            <a:off x="7903903" y="418566"/>
            <a:ext cx="99386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Top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view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489" name="Freeform 488">
            <a:extLst>
              <a:ext uri="{FF2B5EF4-FFF2-40B4-BE49-F238E27FC236}">
                <a16:creationId xmlns:a16="http://schemas.microsoft.com/office/drawing/2014/main" id="{1E9A9E61-181C-EC44-BF87-0227B9E8E637}"/>
              </a:ext>
            </a:extLst>
          </p:cNvPr>
          <p:cNvSpPr/>
          <p:nvPr/>
        </p:nvSpPr>
        <p:spPr>
          <a:xfrm>
            <a:off x="9107280" y="1075928"/>
            <a:ext cx="2431774" cy="484946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491" name="Freeform 490">
            <a:extLst>
              <a:ext uri="{FF2B5EF4-FFF2-40B4-BE49-F238E27FC236}">
                <a16:creationId xmlns:a16="http://schemas.microsoft.com/office/drawing/2014/main" id="{9E1C507F-F903-5C4B-8E15-DEE560BD1D7C}"/>
              </a:ext>
            </a:extLst>
          </p:cNvPr>
          <p:cNvSpPr/>
          <p:nvPr/>
        </p:nvSpPr>
        <p:spPr>
          <a:xfrm rot="10800000">
            <a:off x="9127158" y="1985145"/>
            <a:ext cx="2431774" cy="404516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  <a:scene3d>
            <a:camera prst="orthographicFront">
              <a:rot lat="0" lon="10800000" rev="0"/>
            </a:camera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cxnSp>
        <p:nvCxnSpPr>
          <p:cNvPr id="494" name="Straight Connector 493">
            <a:extLst>
              <a:ext uri="{FF2B5EF4-FFF2-40B4-BE49-F238E27FC236}">
                <a16:creationId xmlns:a16="http://schemas.microsoft.com/office/drawing/2014/main" id="{4CCC28D1-E5AF-744C-B1C5-F55524033CBE}"/>
              </a:ext>
            </a:extLst>
          </p:cNvPr>
          <p:cNvCxnSpPr>
            <a:cxnSpLocks/>
          </p:cNvCxnSpPr>
          <p:nvPr/>
        </p:nvCxnSpPr>
        <p:spPr>
          <a:xfrm>
            <a:off x="11612037" y="1453438"/>
            <a:ext cx="0" cy="618208"/>
          </a:xfrm>
          <a:prstGeom prst="line">
            <a:avLst/>
          </a:prstGeom>
          <a:ln w="635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96" name="Picture 495">
            <a:extLst>
              <a:ext uri="{FF2B5EF4-FFF2-40B4-BE49-F238E27FC236}">
                <a16:creationId xmlns:a16="http://schemas.microsoft.com/office/drawing/2014/main" id="{4A6E957D-57EE-784E-BEE5-F278A72C666C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2119608" y="4577358"/>
            <a:ext cx="808676" cy="1334352"/>
          </a:xfrm>
          <a:prstGeom prst="rect">
            <a:avLst/>
          </a:prstGeom>
        </p:spPr>
      </p:pic>
      <p:sp>
        <p:nvSpPr>
          <p:cNvPr id="498" name="Rettangolo 47">
            <a:extLst>
              <a:ext uri="{FF2B5EF4-FFF2-40B4-BE49-F238E27FC236}">
                <a16:creationId xmlns:a16="http://schemas.microsoft.com/office/drawing/2014/main" id="{233E1AC4-CB2E-D045-9106-8FADCC7C36E0}"/>
              </a:ext>
            </a:extLst>
          </p:cNvPr>
          <p:cNvSpPr/>
          <p:nvPr/>
        </p:nvSpPr>
        <p:spPr>
          <a:xfrm>
            <a:off x="3365192" y="2954442"/>
            <a:ext cx="10550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view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499" name="Freeform 498">
            <a:extLst>
              <a:ext uri="{FF2B5EF4-FFF2-40B4-BE49-F238E27FC236}">
                <a16:creationId xmlns:a16="http://schemas.microsoft.com/office/drawing/2014/main" id="{02CCCE01-25B7-5D41-B4F6-997081D321AD}"/>
              </a:ext>
            </a:extLst>
          </p:cNvPr>
          <p:cNvSpPr/>
          <p:nvPr/>
        </p:nvSpPr>
        <p:spPr>
          <a:xfrm>
            <a:off x="3162123" y="3087514"/>
            <a:ext cx="2440152" cy="421327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cxnSp>
        <p:nvCxnSpPr>
          <p:cNvPr id="500" name="Straight Connector 499">
            <a:extLst>
              <a:ext uri="{FF2B5EF4-FFF2-40B4-BE49-F238E27FC236}">
                <a16:creationId xmlns:a16="http://schemas.microsoft.com/office/drawing/2014/main" id="{D15C671B-904F-4241-9FB6-4EEA815295D8}"/>
              </a:ext>
            </a:extLst>
          </p:cNvPr>
          <p:cNvCxnSpPr>
            <a:cxnSpLocks/>
          </p:cNvCxnSpPr>
          <p:nvPr/>
        </p:nvCxnSpPr>
        <p:spPr>
          <a:xfrm flipH="1">
            <a:off x="3054709" y="4638261"/>
            <a:ext cx="9411" cy="1323949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4" name="Freeform 503">
            <a:extLst>
              <a:ext uri="{FF2B5EF4-FFF2-40B4-BE49-F238E27FC236}">
                <a16:creationId xmlns:a16="http://schemas.microsoft.com/office/drawing/2014/main" id="{5999E39F-815F-6E41-B94D-6790C9CC14EC}"/>
              </a:ext>
            </a:extLst>
          </p:cNvPr>
          <p:cNvSpPr/>
          <p:nvPr/>
        </p:nvSpPr>
        <p:spPr>
          <a:xfrm rot="10800000">
            <a:off x="3170501" y="5557694"/>
            <a:ext cx="2431774" cy="404516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  <a:scene3d>
            <a:camera prst="orthographicFront">
              <a:rot lat="0" lon="10800000" rev="0"/>
            </a:camera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cxnSp>
        <p:nvCxnSpPr>
          <p:cNvPr id="509" name="Straight Connector 508">
            <a:extLst>
              <a:ext uri="{FF2B5EF4-FFF2-40B4-BE49-F238E27FC236}">
                <a16:creationId xmlns:a16="http://schemas.microsoft.com/office/drawing/2014/main" id="{05B8626A-0CD7-4A40-A562-C427923DB38C}"/>
              </a:ext>
            </a:extLst>
          </p:cNvPr>
          <p:cNvCxnSpPr>
            <a:cxnSpLocks/>
          </p:cNvCxnSpPr>
          <p:nvPr/>
        </p:nvCxnSpPr>
        <p:spPr>
          <a:xfrm>
            <a:off x="5678640" y="3404378"/>
            <a:ext cx="0" cy="2253032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2" name="Straight Connector 271">
            <a:extLst>
              <a:ext uri="{FF2B5EF4-FFF2-40B4-BE49-F238E27FC236}">
                <a16:creationId xmlns:a16="http://schemas.microsoft.com/office/drawing/2014/main" id="{F77A4939-6B25-8746-A553-E649AE8BD71B}"/>
              </a:ext>
            </a:extLst>
          </p:cNvPr>
          <p:cNvCxnSpPr>
            <a:cxnSpLocks/>
          </p:cNvCxnSpPr>
          <p:nvPr/>
        </p:nvCxnSpPr>
        <p:spPr>
          <a:xfrm>
            <a:off x="3085760" y="3087514"/>
            <a:ext cx="0" cy="1358590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6" name="Straight Connector 275">
            <a:extLst>
              <a:ext uri="{FF2B5EF4-FFF2-40B4-BE49-F238E27FC236}">
                <a16:creationId xmlns:a16="http://schemas.microsoft.com/office/drawing/2014/main" id="{76EE6DA4-B774-9E48-AEF0-EEB95E2431D7}"/>
              </a:ext>
            </a:extLst>
          </p:cNvPr>
          <p:cNvCxnSpPr>
            <a:cxnSpLocks/>
          </p:cNvCxnSpPr>
          <p:nvPr/>
        </p:nvCxnSpPr>
        <p:spPr>
          <a:xfrm>
            <a:off x="2838079" y="4737652"/>
            <a:ext cx="714892" cy="0"/>
          </a:xfrm>
          <a:prstGeom prst="line">
            <a:avLst/>
          </a:prstGeom>
          <a:ln w="12700">
            <a:solidFill>
              <a:schemeClr val="bg1">
                <a:lumMod val="5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7" name="Straight Connector 276">
            <a:extLst>
              <a:ext uri="{FF2B5EF4-FFF2-40B4-BE49-F238E27FC236}">
                <a16:creationId xmlns:a16="http://schemas.microsoft.com/office/drawing/2014/main" id="{0E8EF3C3-E69F-2A46-B09B-7A7333F8D49C}"/>
              </a:ext>
            </a:extLst>
          </p:cNvPr>
          <p:cNvCxnSpPr>
            <a:cxnSpLocks/>
          </p:cNvCxnSpPr>
          <p:nvPr/>
        </p:nvCxnSpPr>
        <p:spPr>
          <a:xfrm>
            <a:off x="2728314" y="5695898"/>
            <a:ext cx="714892" cy="0"/>
          </a:xfrm>
          <a:prstGeom prst="line">
            <a:avLst/>
          </a:prstGeom>
          <a:ln w="12700">
            <a:solidFill>
              <a:schemeClr val="bg1">
                <a:lumMod val="5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7" name="Straight Arrow Connector 486">
            <a:extLst>
              <a:ext uri="{FF2B5EF4-FFF2-40B4-BE49-F238E27FC236}">
                <a16:creationId xmlns:a16="http://schemas.microsoft.com/office/drawing/2014/main" id="{B8D0FA0A-BEFD-3140-8767-5863D9C41657}"/>
              </a:ext>
            </a:extLst>
          </p:cNvPr>
          <p:cNvCxnSpPr>
            <a:cxnSpLocks/>
          </p:cNvCxnSpPr>
          <p:nvPr/>
        </p:nvCxnSpPr>
        <p:spPr>
          <a:xfrm flipH="1">
            <a:off x="3443206" y="4746011"/>
            <a:ext cx="0" cy="949887"/>
          </a:xfrm>
          <a:prstGeom prst="straightConnector1">
            <a:avLst/>
          </a:prstGeom>
          <a:ln w="25400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8" name="Rettangolo 47">
            <a:extLst>
              <a:ext uri="{FF2B5EF4-FFF2-40B4-BE49-F238E27FC236}">
                <a16:creationId xmlns:a16="http://schemas.microsoft.com/office/drawing/2014/main" id="{C523EADF-1D7A-854A-B07F-773A3E3C0032}"/>
              </a:ext>
            </a:extLst>
          </p:cNvPr>
          <p:cNvSpPr/>
          <p:nvPr/>
        </p:nvSpPr>
        <p:spPr>
          <a:xfrm>
            <a:off x="3443206" y="5029201"/>
            <a:ext cx="87556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262mm</a:t>
            </a:r>
          </a:p>
        </p:txBody>
      </p:sp>
      <p:cxnSp>
        <p:nvCxnSpPr>
          <p:cNvPr id="490" name="Straight Arrow Connector 489">
            <a:extLst>
              <a:ext uri="{FF2B5EF4-FFF2-40B4-BE49-F238E27FC236}">
                <a16:creationId xmlns:a16="http://schemas.microsoft.com/office/drawing/2014/main" id="{E0AE0958-1BE8-0143-8EBB-83785276A1B9}"/>
              </a:ext>
            </a:extLst>
          </p:cNvPr>
          <p:cNvCxnSpPr>
            <a:cxnSpLocks/>
          </p:cNvCxnSpPr>
          <p:nvPr/>
        </p:nvCxnSpPr>
        <p:spPr>
          <a:xfrm flipH="1">
            <a:off x="2928284" y="4209143"/>
            <a:ext cx="6259260" cy="914400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275" name="Picture 274">
            <a:extLst>
              <a:ext uri="{FF2B5EF4-FFF2-40B4-BE49-F238E27FC236}">
                <a16:creationId xmlns:a16="http://schemas.microsoft.com/office/drawing/2014/main" id="{85F6962A-7CE7-4B4C-B86D-26C46CC9F2BF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sp>
        <p:nvSpPr>
          <p:cNvPr id="492" name="Rettangolo 47">
            <a:extLst>
              <a:ext uri="{FF2B5EF4-FFF2-40B4-BE49-F238E27FC236}">
                <a16:creationId xmlns:a16="http://schemas.microsoft.com/office/drawing/2014/main" id="{9F49ECA9-2A15-9349-AF48-E4D79D9D4F42}"/>
              </a:ext>
            </a:extLst>
          </p:cNvPr>
          <p:cNvSpPr/>
          <p:nvPr/>
        </p:nvSpPr>
        <p:spPr>
          <a:xfrm>
            <a:off x="9408153" y="1551490"/>
            <a:ext cx="1192955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400" dirty="0" err="1">
                <a:latin typeface="Avenir Book" charset="0"/>
                <a:ea typeface="Avenir Book" charset="0"/>
                <a:cs typeface="Avenir Book" charset="0"/>
              </a:rPr>
              <a:t>Ar</a:t>
            </a:r>
            <a:r>
              <a:rPr lang="it-IT" sz="1400" dirty="0">
                <a:latin typeface="Avenir Book" charset="0"/>
                <a:ea typeface="Avenir Book" charset="0"/>
                <a:cs typeface="Avenir Book" charset="0"/>
              </a:rPr>
              <a:t>/He 1bar+</a:t>
            </a:r>
          </a:p>
        </p:txBody>
      </p:sp>
      <p:sp>
        <p:nvSpPr>
          <p:cNvPr id="493" name="Rettangolo 47">
            <a:extLst>
              <a:ext uri="{FF2B5EF4-FFF2-40B4-BE49-F238E27FC236}">
                <a16:creationId xmlns:a16="http://schemas.microsoft.com/office/drawing/2014/main" id="{859BFFF6-4482-A14E-BF4F-33221DD98F2E}"/>
              </a:ext>
            </a:extLst>
          </p:cNvPr>
          <p:cNvSpPr/>
          <p:nvPr/>
        </p:nvSpPr>
        <p:spPr>
          <a:xfrm>
            <a:off x="7874512" y="983695"/>
            <a:ext cx="1151277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200" dirty="0" err="1">
                <a:latin typeface="Avenir Book" charset="0"/>
                <a:ea typeface="Avenir Book" charset="0"/>
                <a:cs typeface="Avenir Book" charset="0"/>
              </a:rPr>
              <a:t>Ar</a:t>
            </a:r>
            <a:r>
              <a:rPr lang="it-IT" sz="1200" dirty="0">
                <a:latin typeface="Avenir Book" charset="0"/>
                <a:ea typeface="Avenir Book" charset="0"/>
                <a:cs typeface="Avenir Book" charset="0"/>
              </a:rPr>
              <a:t>/CO</a:t>
            </a:r>
            <a:r>
              <a:rPr lang="it-IT" sz="1200" baseline="-25000" dirty="0">
                <a:latin typeface="Avenir Book" charset="0"/>
                <a:ea typeface="Avenir Book" charset="0"/>
                <a:cs typeface="Avenir Book" charset="0"/>
              </a:rPr>
              <a:t>2</a:t>
            </a:r>
            <a:r>
              <a:rPr lang="it-IT" sz="1200" dirty="0">
                <a:latin typeface="Avenir Book" charset="0"/>
                <a:ea typeface="Avenir Book" charset="0"/>
                <a:cs typeface="Avenir Book" charset="0"/>
              </a:rPr>
              <a:t> 1bar+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341F12FA-62ED-F344-A296-2CACF8B4234E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4628393" y="767947"/>
            <a:ext cx="2806818" cy="2105114"/>
          </a:xfrm>
          <a:prstGeom prst="rect">
            <a:avLst/>
          </a:prstGeom>
        </p:spPr>
      </p:pic>
      <p:cxnSp>
        <p:nvCxnSpPr>
          <p:cNvPr id="495" name="Straight Arrow Connector 494">
            <a:extLst>
              <a:ext uri="{FF2B5EF4-FFF2-40B4-BE49-F238E27FC236}">
                <a16:creationId xmlns:a16="http://schemas.microsoft.com/office/drawing/2014/main" id="{7B950CC2-6311-BE41-8DCA-37BD40A007BA}"/>
              </a:ext>
            </a:extLst>
          </p:cNvPr>
          <p:cNvCxnSpPr>
            <a:cxnSpLocks/>
          </p:cNvCxnSpPr>
          <p:nvPr/>
        </p:nvCxnSpPr>
        <p:spPr>
          <a:xfrm flipH="1" flipV="1">
            <a:off x="6082435" y="2133023"/>
            <a:ext cx="1335441" cy="461311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1" name="Straight Arrow Connector 500">
            <a:extLst>
              <a:ext uri="{FF2B5EF4-FFF2-40B4-BE49-F238E27FC236}">
                <a16:creationId xmlns:a16="http://schemas.microsoft.com/office/drawing/2014/main" id="{189D718E-C5D3-4D46-A420-B5569958A6F5}"/>
              </a:ext>
            </a:extLst>
          </p:cNvPr>
          <p:cNvCxnSpPr>
            <a:cxnSpLocks/>
            <a:endCxn id="485" idx="3"/>
          </p:cNvCxnSpPr>
          <p:nvPr/>
        </p:nvCxnSpPr>
        <p:spPr>
          <a:xfrm flipV="1">
            <a:off x="7437165" y="1762543"/>
            <a:ext cx="1559234" cy="828174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02" name="Rettangolo 47">
            <a:extLst>
              <a:ext uri="{FF2B5EF4-FFF2-40B4-BE49-F238E27FC236}">
                <a16:creationId xmlns:a16="http://schemas.microsoft.com/office/drawing/2014/main" id="{14295023-2828-D54D-BF50-20AECDC2F404}"/>
              </a:ext>
            </a:extLst>
          </p:cNvPr>
          <p:cNvSpPr/>
          <p:nvPr/>
        </p:nvSpPr>
        <p:spPr>
          <a:xfrm>
            <a:off x="7084359" y="2583740"/>
            <a:ext cx="71526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Al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foil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F92B910-E8FE-514B-ABEE-432C1B947B49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954" y="3355016"/>
            <a:ext cx="1759121" cy="2361998"/>
          </a:xfrm>
          <a:prstGeom prst="rect">
            <a:avLst/>
          </a:prstGeom>
          <a:scene3d>
            <a:camera prst="orthographicFront">
              <a:rot lat="0" lon="10800000" rev="0"/>
            </a:camera>
            <a:lightRig rig="threePt" dir="t"/>
          </a:scene3d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DB6163ED-4276-EA40-B139-A13699C90CBC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784" y="1063329"/>
            <a:ext cx="1753101" cy="2227529"/>
          </a:xfrm>
          <a:prstGeom prst="rect">
            <a:avLst/>
          </a:prstGeom>
          <a:scene3d>
            <a:camera prst="orthographicFront">
              <a:rot lat="0" lon="10800000" rev="0"/>
            </a:camera>
            <a:lightRig rig="threePt" dir="t"/>
          </a:scene3d>
        </p:spPr>
      </p:pic>
      <p:cxnSp>
        <p:nvCxnSpPr>
          <p:cNvPr id="503" name="Straight Arrow Connector 502">
            <a:extLst>
              <a:ext uri="{FF2B5EF4-FFF2-40B4-BE49-F238E27FC236}">
                <a16:creationId xmlns:a16="http://schemas.microsoft.com/office/drawing/2014/main" id="{D539A663-E0F9-AA40-9917-6A2E241BF2D5}"/>
              </a:ext>
            </a:extLst>
          </p:cNvPr>
          <p:cNvCxnSpPr>
            <a:cxnSpLocks/>
          </p:cNvCxnSpPr>
          <p:nvPr/>
        </p:nvCxnSpPr>
        <p:spPr>
          <a:xfrm flipH="1" flipV="1">
            <a:off x="9404312" y="3373018"/>
            <a:ext cx="6802" cy="1150939"/>
          </a:xfrm>
          <a:prstGeom prst="straightConnector1">
            <a:avLst/>
          </a:prstGeom>
          <a:ln w="38100">
            <a:solidFill>
              <a:srgbClr val="FF0000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5" name="Straight Arrow Connector 504">
            <a:extLst>
              <a:ext uri="{FF2B5EF4-FFF2-40B4-BE49-F238E27FC236}">
                <a16:creationId xmlns:a16="http://schemas.microsoft.com/office/drawing/2014/main" id="{3228059A-D581-5844-BFE5-704576F5E835}"/>
              </a:ext>
            </a:extLst>
          </p:cNvPr>
          <p:cNvCxnSpPr>
            <a:cxnSpLocks/>
          </p:cNvCxnSpPr>
          <p:nvPr/>
        </p:nvCxnSpPr>
        <p:spPr>
          <a:xfrm>
            <a:off x="8567697" y="3380516"/>
            <a:ext cx="810330" cy="161779"/>
          </a:xfrm>
          <a:prstGeom prst="straightConnector1">
            <a:avLst/>
          </a:prstGeom>
          <a:ln w="38100">
            <a:solidFill>
              <a:srgbClr val="FF0000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06" name="Rettangolo 47">
            <a:extLst>
              <a:ext uri="{FF2B5EF4-FFF2-40B4-BE49-F238E27FC236}">
                <a16:creationId xmlns:a16="http://schemas.microsoft.com/office/drawing/2014/main" id="{D1493800-0A4E-A046-90D4-0B964B50718A}"/>
              </a:ext>
            </a:extLst>
          </p:cNvPr>
          <p:cNvSpPr/>
          <p:nvPr/>
        </p:nvSpPr>
        <p:spPr>
          <a:xfrm>
            <a:off x="8685635" y="3099728"/>
            <a:ext cx="72007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~600 </a:t>
            </a:r>
          </a:p>
        </p:txBody>
      </p:sp>
      <p:sp>
        <p:nvSpPr>
          <p:cNvPr id="507" name="Rettangolo 47">
            <a:extLst>
              <a:ext uri="{FF2B5EF4-FFF2-40B4-BE49-F238E27FC236}">
                <a16:creationId xmlns:a16="http://schemas.microsoft.com/office/drawing/2014/main" id="{37D53091-77E7-CE4D-8255-31C00C09A597}"/>
              </a:ext>
            </a:extLst>
          </p:cNvPr>
          <p:cNvSpPr/>
          <p:nvPr/>
        </p:nvSpPr>
        <p:spPr>
          <a:xfrm>
            <a:off x="9365212" y="3704484"/>
            <a:ext cx="72006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~900 </a:t>
            </a:r>
          </a:p>
        </p:txBody>
      </p:sp>
      <p:sp>
        <p:nvSpPr>
          <p:cNvPr id="508" name="TextBox 507">
            <a:extLst>
              <a:ext uri="{FF2B5EF4-FFF2-40B4-BE49-F238E27FC236}">
                <a16:creationId xmlns:a16="http://schemas.microsoft.com/office/drawing/2014/main" id="{B087E271-CB46-DE4F-B02A-210077B2592E}"/>
              </a:ext>
            </a:extLst>
          </p:cNvPr>
          <p:cNvSpPr txBox="1"/>
          <p:nvPr/>
        </p:nvSpPr>
        <p:spPr>
          <a:xfrm>
            <a:off x="27773" y="32395"/>
            <a:ext cx="28520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Multi-Blade 300 for ESTIA</a:t>
            </a:r>
          </a:p>
        </p:txBody>
      </p:sp>
    </p:spTree>
    <p:extLst>
      <p:ext uri="{BB962C8B-B14F-4D97-AF65-F5344CB8AC3E}">
        <p14:creationId xmlns:p14="http://schemas.microsoft.com/office/powerpoint/2010/main" val="2907759785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7" name="Rettangolo 15">
            <a:extLst>
              <a:ext uri="{FF2B5EF4-FFF2-40B4-BE49-F238E27FC236}">
                <a16:creationId xmlns:a16="http://schemas.microsoft.com/office/drawing/2014/main" id="{15EF9280-C216-C14C-9C1E-FF73A448D79B}"/>
              </a:ext>
            </a:extLst>
          </p:cNvPr>
          <p:cNvSpPr/>
          <p:nvPr/>
        </p:nvSpPr>
        <p:spPr>
          <a:xfrm>
            <a:off x="1965500" y="2947340"/>
            <a:ext cx="1098620" cy="3242419"/>
          </a:xfrm>
          <a:prstGeom prst="rect">
            <a:avLst/>
          </a:prstGeom>
          <a:noFill/>
          <a:ln w="50800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485" name="Rettangolo 15">
            <a:extLst>
              <a:ext uri="{FF2B5EF4-FFF2-40B4-BE49-F238E27FC236}">
                <a16:creationId xmlns:a16="http://schemas.microsoft.com/office/drawing/2014/main" id="{41E78A13-4167-6547-9BC8-BC5E99DA1BC1}"/>
              </a:ext>
            </a:extLst>
          </p:cNvPr>
          <p:cNvSpPr/>
          <p:nvPr/>
        </p:nvSpPr>
        <p:spPr>
          <a:xfrm>
            <a:off x="7903903" y="944221"/>
            <a:ext cx="1092496" cy="1636643"/>
          </a:xfrm>
          <a:prstGeom prst="rect">
            <a:avLst/>
          </a:prstGeom>
          <a:noFill/>
          <a:ln w="50800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grpSp>
        <p:nvGrpSpPr>
          <p:cNvPr id="27" name="Group 379">
            <a:extLst>
              <a:ext uri="{FF2B5EF4-FFF2-40B4-BE49-F238E27FC236}">
                <a16:creationId xmlns:a16="http://schemas.microsoft.com/office/drawing/2014/main" id="{67940D73-70F0-7E4A-8443-551162110015}"/>
              </a:ext>
            </a:extLst>
          </p:cNvPr>
          <p:cNvGrpSpPr/>
          <p:nvPr/>
        </p:nvGrpSpPr>
        <p:grpSpPr>
          <a:xfrm rot="591708">
            <a:off x="8094892" y="1373247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33" name="Rectangle 380">
              <a:extLst>
                <a:ext uri="{FF2B5EF4-FFF2-40B4-BE49-F238E27FC236}">
                  <a16:creationId xmlns:a16="http://schemas.microsoft.com/office/drawing/2014/main" id="{6182E11E-D75D-EE4F-A674-44F1F746A0E3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Rectangle 381">
              <a:extLst>
                <a:ext uri="{FF2B5EF4-FFF2-40B4-BE49-F238E27FC236}">
                  <a16:creationId xmlns:a16="http://schemas.microsoft.com/office/drawing/2014/main" id="{A42585AD-6F13-C649-AE58-106CCAC2B51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Oval 382">
              <a:extLst>
                <a:ext uri="{FF2B5EF4-FFF2-40B4-BE49-F238E27FC236}">
                  <a16:creationId xmlns:a16="http://schemas.microsoft.com/office/drawing/2014/main" id="{F05A8C87-EBD4-F540-BD64-45A8C2D7085C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83">
              <a:extLst>
                <a:ext uri="{FF2B5EF4-FFF2-40B4-BE49-F238E27FC236}">
                  <a16:creationId xmlns:a16="http://schemas.microsoft.com/office/drawing/2014/main" id="{00194F46-597E-3A46-9CB3-873E7D359B8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Oval 384">
              <a:extLst>
                <a:ext uri="{FF2B5EF4-FFF2-40B4-BE49-F238E27FC236}">
                  <a16:creationId xmlns:a16="http://schemas.microsoft.com/office/drawing/2014/main" id="{1ECF7E03-8351-E348-AB58-3CED6A1F54BD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Right Triangle 385">
              <a:extLst>
                <a:ext uri="{FF2B5EF4-FFF2-40B4-BE49-F238E27FC236}">
                  <a16:creationId xmlns:a16="http://schemas.microsoft.com/office/drawing/2014/main" id="{859A6632-D3C4-4E4D-90AE-985066D39543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Freeform 386">
              <a:extLst>
                <a:ext uri="{FF2B5EF4-FFF2-40B4-BE49-F238E27FC236}">
                  <a16:creationId xmlns:a16="http://schemas.microsoft.com/office/drawing/2014/main" id="{75A614F3-14A6-6246-B412-0D4B1EC315D5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87">
              <a:extLst>
                <a:ext uri="{FF2B5EF4-FFF2-40B4-BE49-F238E27FC236}">
                  <a16:creationId xmlns:a16="http://schemas.microsoft.com/office/drawing/2014/main" id="{85C7DAFB-2F28-FA48-834E-E4C5D5C5C3F3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388">
              <a:extLst>
                <a:ext uri="{FF2B5EF4-FFF2-40B4-BE49-F238E27FC236}">
                  <a16:creationId xmlns:a16="http://schemas.microsoft.com/office/drawing/2014/main" id="{C6C3D2B8-40C3-8447-A79D-D09A3DDAA14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389">
              <a:extLst>
                <a:ext uri="{FF2B5EF4-FFF2-40B4-BE49-F238E27FC236}">
                  <a16:creationId xmlns:a16="http://schemas.microsoft.com/office/drawing/2014/main" id="{E071B1E7-63F5-164A-9A77-F5E3EFB70AE3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390">
              <a:extLst>
                <a:ext uri="{FF2B5EF4-FFF2-40B4-BE49-F238E27FC236}">
                  <a16:creationId xmlns:a16="http://schemas.microsoft.com/office/drawing/2014/main" id="{97EE49E8-16E5-2C4B-9C62-FA3BB072562A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391">
              <a:extLst>
                <a:ext uri="{FF2B5EF4-FFF2-40B4-BE49-F238E27FC236}">
                  <a16:creationId xmlns:a16="http://schemas.microsoft.com/office/drawing/2014/main" id="{13A99700-0272-C04C-A2A1-84875D84880C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392">
              <a:extLst>
                <a:ext uri="{FF2B5EF4-FFF2-40B4-BE49-F238E27FC236}">
                  <a16:creationId xmlns:a16="http://schemas.microsoft.com/office/drawing/2014/main" id="{40744B7D-2367-8845-8864-FADB3BC5B34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393">
              <a:extLst>
                <a:ext uri="{FF2B5EF4-FFF2-40B4-BE49-F238E27FC236}">
                  <a16:creationId xmlns:a16="http://schemas.microsoft.com/office/drawing/2014/main" id="{BDF67B6D-9AAA-B949-A3F4-5100A1C781DE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394">
              <a:extLst>
                <a:ext uri="{FF2B5EF4-FFF2-40B4-BE49-F238E27FC236}">
                  <a16:creationId xmlns:a16="http://schemas.microsoft.com/office/drawing/2014/main" id="{6C803C05-5D4A-1648-B8EF-9658126D0DD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395">
              <a:extLst>
                <a:ext uri="{FF2B5EF4-FFF2-40B4-BE49-F238E27FC236}">
                  <a16:creationId xmlns:a16="http://schemas.microsoft.com/office/drawing/2014/main" id="{3820A38D-F622-E44A-AD5F-08B78311E71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396">
              <a:extLst>
                <a:ext uri="{FF2B5EF4-FFF2-40B4-BE49-F238E27FC236}">
                  <a16:creationId xmlns:a16="http://schemas.microsoft.com/office/drawing/2014/main" id="{836CF2CD-0D22-D94B-A1AA-0F9B2774110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397">
              <a:extLst>
                <a:ext uri="{FF2B5EF4-FFF2-40B4-BE49-F238E27FC236}">
                  <a16:creationId xmlns:a16="http://schemas.microsoft.com/office/drawing/2014/main" id="{4F292230-35E4-D449-8EA6-578918E3A2DC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398">
              <a:extLst>
                <a:ext uri="{FF2B5EF4-FFF2-40B4-BE49-F238E27FC236}">
                  <a16:creationId xmlns:a16="http://schemas.microsoft.com/office/drawing/2014/main" id="{93B53B3A-1A4E-9449-9BDB-3E03895B4676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399">
              <a:extLst>
                <a:ext uri="{FF2B5EF4-FFF2-40B4-BE49-F238E27FC236}">
                  <a16:creationId xmlns:a16="http://schemas.microsoft.com/office/drawing/2014/main" id="{411569ED-13F4-A14B-BF64-ACEE0BFFB8D1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400">
              <a:extLst>
                <a:ext uri="{FF2B5EF4-FFF2-40B4-BE49-F238E27FC236}">
                  <a16:creationId xmlns:a16="http://schemas.microsoft.com/office/drawing/2014/main" id="{1A1DA0AB-0568-694F-AA84-70829209B2B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401">
              <a:extLst>
                <a:ext uri="{FF2B5EF4-FFF2-40B4-BE49-F238E27FC236}">
                  <a16:creationId xmlns:a16="http://schemas.microsoft.com/office/drawing/2014/main" id="{66E51432-1FD2-FD4C-B462-70522D79919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402">
              <a:extLst>
                <a:ext uri="{FF2B5EF4-FFF2-40B4-BE49-F238E27FC236}">
                  <a16:creationId xmlns:a16="http://schemas.microsoft.com/office/drawing/2014/main" id="{BFC2FED6-406E-C149-BA0B-0B8EF64AC42C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403">
              <a:extLst>
                <a:ext uri="{FF2B5EF4-FFF2-40B4-BE49-F238E27FC236}">
                  <a16:creationId xmlns:a16="http://schemas.microsoft.com/office/drawing/2014/main" id="{47B5E4D4-08F9-AF48-8409-A14EBA222667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404">
              <a:extLst>
                <a:ext uri="{FF2B5EF4-FFF2-40B4-BE49-F238E27FC236}">
                  <a16:creationId xmlns:a16="http://schemas.microsoft.com/office/drawing/2014/main" id="{0BD9995D-CB4A-E445-A6A5-CDEC8A16D393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405">
              <a:extLst>
                <a:ext uri="{FF2B5EF4-FFF2-40B4-BE49-F238E27FC236}">
                  <a16:creationId xmlns:a16="http://schemas.microsoft.com/office/drawing/2014/main" id="{FD9EF4DB-A8CE-D240-BBFF-76647F7E753E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406">
              <a:extLst>
                <a:ext uri="{FF2B5EF4-FFF2-40B4-BE49-F238E27FC236}">
                  <a16:creationId xmlns:a16="http://schemas.microsoft.com/office/drawing/2014/main" id="{7EA7C7B5-55C7-F341-ACFB-031FDEE0C217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407">
              <a:extLst>
                <a:ext uri="{FF2B5EF4-FFF2-40B4-BE49-F238E27FC236}">
                  <a16:creationId xmlns:a16="http://schemas.microsoft.com/office/drawing/2014/main" id="{75BF1F90-3A50-5D4D-A332-027EDAC70118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408">
              <a:extLst>
                <a:ext uri="{FF2B5EF4-FFF2-40B4-BE49-F238E27FC236}">
                  <a16:creationId xmlns:a16="http://schemas.microsoft.com/office/drawing/2014/main" id="{A707067E-6FED-A149-A8AF-B3D6A9681125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409">
              <a:extLst>
                <a:ext uri="{FF2B5EF4-FFF2-40B4-BE49-F238E27FC236}">
                  <a16:creationId xmlns:a16="http://schemas.microsoft.com/office/drawing/2014/main" id="{FA37A3C1-1679-6540-8126-B6100BE6A486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410">
              <a:extLst>
                <a:ext uri="{FF2B5EF4-FFF2-40B4-BE49-F238E27FC236}">
                  <a16:creationId xmlns:a16="http://schemas.microsoft.com/office/drawing/2014/main" id="{CDBEF22C-5AEE-5140-9BB7-88ED7821CD3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411">
              <a:extLst>
                <a:ext uri="{FF2B5EF4-FFF2-40B4-BE49-F238E27FC236}">
                  <a16:creationId xmlns:a16="http://schemas.microsoft.com/office/drawing/2014/main" id="{508687B3-5778-6244-9B02-B6BAF48BC72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412">
              <a:extLst>
                <a:ext uri="{FF2B5EF4-FFF2-40B4-BE49-F238E27FC236}">
                  <a16:creationId xmlns:a16="http://schemas.microsoft.com/office/drawing/2014/main" id="{440BABAA-A6B0-D448-AC8A-B3C4973E6ACC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413">
              <a:extLst>
                <a:ext uri="{FF2B5EF4-FFF2-40B4-BE49-F238E27FC236}">
                  <a16:creationId xmlns:a16="http://schemas.microsoft.com/office/drawing/2014/main" id="{B192F845-CDB9-0045-A5E2-17D9AD7819F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414">
              <a:extLst>
                <a:ext uri="{FF2B5EF4-FFF2-40B4-BE49-F238E27FC236}">
                  <a16:creationId xmlns:a16="http://schemas.microsoft.com/office/drawing/2014/main" id="{65E71A99-43BD-374D-8F06-3DAF46F4CE5F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415">
              <a:extLst>
                <a:ext uri="{FF2B5EF4-FFF2-40B4-BE49-F238E27FC236}">
                  <a16:creationId xmlns:a16="http://schemas.microsoft.com/office/drawing/2014/main" id="{0569B60F-EE0D-C246-B218-706897239155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416">
              <a:extLst>
                <a:ext uri="{FF2B5EF4-FFF2-40B4-BE49-F238E27FC236}">
                  <a16:creationId xmlns:a16="http://schemas.microsoft.com/office/drawing/2014/main" id="{032BBA82-4CAD-E740-86B1-B550B05BDF9E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417">
              <a:extLst>
                <a:ext uri="{FF2B5EF4-FFF2-40B4-BE49-F238E27FC236}">
                  <a16:creationId xmlns:a16="http://schemas.microsoft.com/office/drawing/2014/main" id="{DB17545E-972F-6547-AB37-CE51E9EF4AC4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418">
              <a:extLst>
                <a:ext uri="{FF2B5EF4-FFF2-40B4-BE49-F238E27FC236}">
                  <a16:creationId xmlns:a16="http://schemas.microsoft.com/office/drawing/2014/main" id="{1D1BCDAF-7878-5D4F-AC33-CA19D379E14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419">
              <a:extLst>
                <a:ext uri="{FF2B5EF4-FFF2-40B4-BE49-F238E27FC236}">
                  <a16:creationId xmlns:a16="http://schemas.microsoft.com/office/drawing/2014/main" id="{030FCCC9-A3D7-CB47-8B1F-187BC3F83149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78" name="Rettangolo 47">
            <a:extLst>
              <a:ext uri="{FF2B5EF4-FFF2-40B4-BE49-F238E27FC236}">
                <a16:creationId xmlns:a16="http://schemas.microsoft.com/office/drawing/2014/main" id="{1711ADBA-8B59-AB47-A52D-CCFD27DB8825}"/>
              </a:ext>
            </a:extLst>
          </p:cNvPr>
          <p:cNvSpPr/>
          <p:nvPr/>
        </p:nvSpPr>
        <p:spPr>
          <a:xfrm>
            <a:off x="7829629" y="257676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279" name="Picture 278">
            <a:extLst>
              <a:ext uri="{FF2B5EF4-FFF2-40B4-BE49-F238E27FC236}">
                <a16:creationId xmlns:a16="http://schemas.microsoft.com/office/drawing/2014/main" id="{01B009E0-BD7F-AA42-8C36-30663E317334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66157" y="3102417"/>
            <a:ext cx="5227846" cy="3122829"/>
          </a:xfrm>
          <a:prstGeom prst="rect">
            <a:avLst/>
          </a:prstGeom>
        </p:spPr>
      </p:pic>
      <p:grpSp>
        <p:nvGrpSpPr>
          <p:cNvPr id="280" name="Group 379">
            <a:extLst>
              <a:ext uri="{FF2B5EF4-FFF2-40B4-BE49-F238E27FC236}">
                <a16:creationId xmlns:a16="http://schemas.microsoft.com/office/drawing/2014/main" id="{7E438DF6-32B4-E94A-9C00-EB25221035DC}"/>
              </a:ext>
            </a:extLst>
          </p:cNvPr>
          <p:cNvGrpSpPr/>
          <p:nvPr/>
        </p:nvGrpSpPr>
        <p:grpSpPr>
          <a:xfrm rot="591708">
            <a:off x="8094713" y="1524288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281" name="Rectangle 380">
              <a:extLst>
                <a:ext uri="{FF2B5EF4-FFF2-40B4-BE49-F238E27FC236}">
                  <a16:creationId xmlns:a16="http://schemas.microsoft.com/office/drawing/2014/main" id="{BD629B61-BEFD-8849-BF0C-8DF57E1D8AD8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Rectangle 381">
              <a:extLst>
                <a:ext uri="{FF2B5EF4-FFF2-40B4-BE49-F238E27FC236}">
                  <a16:creationId xmlns:a16="http://schemas.microsoft.com/office/drawing/2014/main" id="{A5E18725-4A0B-6647-B1A5-7F9680726B52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382">
              <a:extLst>
                <a:ext uri="{FF2B5EF4-FFF2-40B4-BE49-F238E27FC236}">
                  <a16:creationId xmlns:a16="http://schemas.microsoft.com/office/drawing/2014/main" id="{E744F425-3E21-274F-BC89-C610600F37DE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4" name="Oval 383">
              <a:extLst>
                <a:ext uri="{FF2B5EF4-FFF2-40B4-BE49-F238E27FC236}">
                  <a16:creationId xmlns:a16="http://schemas.microsoft.com/office/drawing/2014/main" id="{8B4CB578-C275-D244-8700-768D92A4E90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5" name="Oval 384">
              <a:extLst>
                <a:ext uri="{FF2B5EF4-FFF2-40B4-BE49-F238E27FC236}">
                  <a16:creationId xmlns:a16="http://schemas.microsoft.com/office/drawing/2014/main" id="{EA6FF69D-B1E1-2C4D-8516-AB8D6269AD40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6" name="Right Triangle 385">
              <a:extLst>
                <a:ext uri="{FF2B5EF4-FFF2-40B4-BE49-F238E27FC236}">
                  <a16:creationId xmlns:a16="http://schemas.microsoft.com/office/drawing/2014/main" id="{5D8B28D5-806E-5B40-B184-B225B22A0B45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7" name="Freeform 386">
              <a:extLst>
                <a:ext uri="{FF2B5EF4-FFF2-40B4-BE49-F238E27FC236}">
                  <a16:creationId xmlns:a16="http://schemas.microsoft.com/office/drawing/2014/main" id="{B1F4BF7E-46DD-604E-9397-3D5C8BCBF98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Oval 387">
              <a:extLst>
                <a:ext uri="{FF2B5EF4-FFF2-40B4-BE49-F238E27FC236}">
                  <a16:creationId xmlns:a16="http://schemas.microsoft.com/office/drawing/2014/main" id="{60BF34C6-C066-374C-B19C-96E11D85C62E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9" name="Oval 388">
              <a:extLst>
                <a:ext uri="{FF2B5EF4-FFF2-40B4-BE49-F238E27FC236}">
                  <a16:creationId xmlns:a16="http://schemas.microsoft.com/office/drawing/2014/main" id="{0438278C-F010-2548-ACE0-8038E5E70D7E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0" name="Oval 389">
              <a:extLst>
                <a:ext uri="{FF2B5EF4-FFF2-40B4-BE49-F238E27FC236}">
                  <a16:creationId xmlns:a16="http://schemas.microsoft.com/office/drawing/2014/main" id="{B412E56B-D539-5948-988C-B45009DE4D21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1" name="Oval 390">
              <a:extLst>
                <a:ext uri="{FF2B5EF4-FFF2-40B4-BE49-F238E27FC236}">
                  <a16:creationId xmlns:a16="http://schemas.microsoft.com/office/drawing/2014/main" id="{33E50294-4A3B-264F-99CC-0A0E1D3B1294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2" name="Oval 391">
              <a:extLst>
                <a:ext uri="{FF2B5EF4-FFF2-40B4-BE49-F238E27FC236}">
                  <a16:creationId xmlns:a16="http://schemas.microsoft.com/office/drawing/2014/main" id="{1E77423B-A1A6-844F-9D0B-064B7F63421A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3" name="Oval 392">
              <a:extLst>
                <a:ext uri="{FF2B5EF4-FFF2-40B4-BE49-F238E27FC236}">
                  <a16:creationId xmlns:a16="http://schemas.microsoft.com/office/drawing/2014/main" id="{ED6C3E5A-87F0-104A-87AD-76EA7C8D889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4" name="Oval 393">
              <a:extLst>
                <a:ext uri="{FF2B5EF4-FFF2-40B4-BE49-F238E27FC236}">
                  <a16:creationId xmlns:a16="http://schemas.microsoft.com/office/drawing/2014/main" id="{9A4B3722-3641-5C48-B0EE-03B96F1D30F1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5" name="Oval 394">
              <a:extLst>
                <a:ext uri="{FF2B5EF4-FFF2-40B4-BE49-F238E27FC236}">
                  <a16:creationId xmlns:a16="http://schemas.microsoft.com/office/drawing/2014/main" id="{A1632DE6-CC5F-1E41-BD4D-3AA0F1E1DB0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6" name="Oval 395">
              <a:extLst>
                <a:ext uri="{FF2B5EF4-FFF2-40B4-BE49-F238E27FC236}">
                  <a16:creationId xmlns:a16="http://schemas.microsoft.com/office/drawing/2014/main" id="{B1052804-6B4A-2248-A739-5DF087C5F7D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7" name="Oval 396">
              <a:extLst>
                <a:ext uri="{FF2B5EF4-FFF2-40B4-BE49-F238E27FC236}">
                  <a16:creationId xmlns:a16="http://schemas.microsoft.com/office/drawing/2014/main" id="{A82744E3-BD85-9E4A-8AA9-EA632B9E870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8" name="Oval 397">
              <a:extLst>
                <a:ext uri="{FF2B5EF4-FFF2-40B4-BE49-F238E27FC236}">
                  <a16:creationId xmlns:a16="http://schemas.microsoft.com/office/drawing/2014/main" id="{B5DEAEBF-5A4F-5F48-9FBF-1E181417B5D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9" name="Oval 398">
              <a:extLst>
                <a:ext uri="{FF2B5EF4-FFF2-40B4-BE49-F238E27FC236}">
                  <a16:creationId xmlns:a16="http://schemas.microsoft.com/office/drawing/2014/main" id="{7B10726A-E7E4-4448-92C3-1B464664016A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0" name="Oval 399">
              <a:extLst>
                <a:ext uri="{FF2B5EF4-FFF2-40B4-BE49-F238E27FC236}">
                  <a16:creationId xmlns:a16="http://schemas.microsoft.com/office/drawing/2014/main" id="{508A8D2E-BE5A-E043-8DB4-CA421BF4F384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1" name="Oval 400">
              <a:extLst>
                <a:ext uri="{FF2B5EF4-FFF2-40B4-BE49-F238E27FC236}">
                  <a16:creationId xmlns:a16="http://schemas.microsoft.com/office/drawing/2014/main" id="{20CCE7DB-7F31-6D44-9AC6-86463EE7AD0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Oval 401">
              <a:extLst>
                <a:ext uri="{FF2B5EF4-FFF2-40B4-BE49-F238E27FC236}">
                  <a16:creationId xmlns:a16="http://schemas.microsoft.com/office/drawing/2014/main" id="{1DCBA978-8659-1B44-A8C9-1C8B723DE8EF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3" name="Oval 402">
              <a:extLst>
                <a:ext uri="{FF2B5EF4-FFF2-40B4-BE49-F238E27FC236}">
                  <a16:creationId xmlns:a16="http://schemas.microsoft.com/office/drawing/2014/main" id="{FEC51E4F-3009-0B49-AC06-CD3DF08F54BA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4" name="Oval 403">
              <a:extLst>
                <a:ext uri="{FF2B5EF4-FFF2-40B4-BE49-F238E27FC236}">
                  <a16:creationId xmlns:a16="http://schemas.microsoft.com/office/drawing/2014/main" id="{CDD5F7E3-4321-6F47-A8CD-5AA47D47A5A4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5" name="Oval 404">
              <a:extLst>
                <a:ext uri="{FF2B5EF4-FFF2-40B4-BE49-F238E27FC236}">
                  <a16:creationId xmlns:a16="http://schemas.microsoft.com/office/drawing/2014/main" id="{2C8E4E2D-E15E-874A-B619-944891D0858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6" name="Oval 405">
              <a:extLst>
                <a:ext uri="{FF2B5EF4-FFF2-40B4-BE49-F238E27FC236}">
                  <a16:creationId xmlns:a16="http://schemas.microsoft.com/office/drawing/2014/main" id="{1458A765-A2EB-4041-9A7F-B03B3D34F37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7" name="Oval 406">
              <a:extLst>
                <a:ext uri="{FF2B5EF4-FFF2-40B4-BE49-F238E27FC236}">
                  <a16:creationId xmlns:a16="http://schemas.microsoft.com/office/drawing/2014/main" id="{73CBCCA2-8086-CB42-BF9A-6B10BBF07BB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8" name="Oval 407">
              <a:extLst>
                <a:ext uri="{FF2B5EF4-FFF2-40B4-BE49-F238E27FC236}">
                  <a16:creationId xmlns:a16="http://schemas.microsoft.com/office/drawing/2014/main" id="{6FB60889-C4B6-6740-AFDC-C9D6E39D50D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9" name="Oval 408">
              <a:extLst>
                <a:ext uri="{FF2B5EF4-FFF2-40B4-BE49-F238E27FC236}">
                  <a16:creationId xmlns:a16="http://schemas.microsoft.com/office/drawing/2014/main" id="{BE13F4B6-B79F-9D4E-96D1-ED88EA70620E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0" name="Oval 409">
              <a:extLst>
                <a:ext uri="{FF2B5EF4-FFF2-40B4-BE49-F238E27FC236}">
                  <a16:creationId xmlns:a16="http://schemas.microsoft.com/office/drawing/2014/main" id="{0C6C0956-7AE6-BA4B-A4B5-BE8857E96B5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1" name="Oval 410">
              <a:extLst>
                <a:ext uri="{FF2B5EF4-FFF2-40B4-BE49-F238E27FC236}">
                  <a16:creationId xmlns:a16="http://schemas.microsoft.com/office/drawing/2014/main" id="{60E03F17-0BF6-8840-B9F1-8257970AC70F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2" name="Oval 411">
              <a:extLst>
                <a:ext uri="{FF2B5EF4-FFF2-40B4-BE49-F238E27FC236}">
                  <a16:creationId xmlns:a16="http://schemas.microsoft.com/office/drawing/2014/main" id="{FD49ECA5-3BA5-3341-913C-9DEE378433D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3" name="Oval 412">
              <a:extLst>
                <a:ext uri="{FF2B5EF4-FFF2-40B4-BE49-F238E27FC236}">
                  <a16:creationId xmlns:a16="http://schemas.microsoft.com/office/drawing/2014/main" id="{11E7A43D-F864-D14A-897E-7989913773BB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4" name="Oval 413">
              <a:extLst>
                <a:ext uri="{FF2B5EF4-FFF2-40B4-BE49-F238E27FC236}">
                  <a16:creationId xmlns:a16="http://schemas.microsoft.com/office/drawing/2014/main" id="{B71DC939-410D-704E-9922-8B161DF985E1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5" name="Oval 414">
              <a:extLst>
                <a:ext uri="{FF2B5EF4-FFF2-40B4-BE49-F238E27FC236}">
                  <a16:creationId xmlns:a16="http://schemas.microsoft.com/office/drawing/2014/main" id="{5AD29460-EF8A-6A4C-A0D4-C03AAD359F78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6" name="Oval 415">
              <a:extLst>
                <a:ext uri="{FF2B5EF4-FFF2-40B4-BE49-F238E27FC236}">
                  <a16:creationId xmlns:a16="http://schemas.microsoft.com/office/drawing/2014/main" id="{935E48AA-C91A-F241-9223-5352D005A82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7" name="Oval 416">
              <a:extLst>
                <a:ext uri="{FF2B5EF4-FFF2-40B4-BE49-F238E27FC236}">
                  <a16:creationId xmlns:a16="http://schemas.microsoft.com/office/drawing/2014/main" id="{DAE2C227-22FC-5B44-A915-257A864E6E5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8" name="Oval 417">
              <a:extLst>
                <a:ext uri="{FF2B5EF4-FFF2-40B4-BE49-F238E27FC236}">
                  <a16:creationId xmlns:a16="http://schemas.microsoft.com/office/drawing/2014/main" id="{29CCC7AA-2108-6941-981C-8557BF043447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9" name="Oval 418">
              <a:extLst>
                <a:ext uri="{FF2B5EF4-FFF2-40B4-BE49-F238E27FC236}">
                  <a16:creationId xmlns:a16="http://schemas.microsoft.com/office/drawing/2014/main" id="{CB6F51BE-BA2F-9546-8E54-E9C48F119F56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0" name="Oval 419">
              <a:extLst>
                <a:ext uri="{FF2B5EF4-FFF2-40B4-BE49-F238E27FC236}">
                  <a16:creationId xmlns:a16="http://schemas.microsoft.com/office/drawing/2014/main" id="{A1665020-CC1E-1548-86E8-BCBACF0166E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21" name="Group 379">
            <a:extLst>
              <a:ext uri="{FF2B5EF4-FFF2-40B4-BE49-F238E27FC236}">
                <a16:creationId xmlns:a16="http://schemas.microsoft.com/office/drawing/2014/main" id="{B1110295-C8C6-2A4D-9434-576F853447FB}"/>
              </a:ext>
            </a:extLst>
          </p:cNvPr>
          <p:cNvGrpSpPr/>
          <p:nvPr/>
        </p:nvGrpSpPr>
        <p:grpSpPr>
          <a:xfrm rot="591708">
            <a:off x="8103530" y="1676159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322" name="Rectangle 380">
              <a:extLst>
                <a:ext uri="{FF2B5EF4-FFF2-40B4-BE49-F238E27FC236}">
                  <a16:creationId xmlns:a16="http://schemas.microsoft.com/office/drawing/2014/main" id="{7979877A-FA13-4143-BD3C-54ABA5C76B76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3" name="Rectangle 381">
              <a:extLst>
                <a:ext uri="{FF2B5EF4-FFF2-40B4-BE49-F238E27FC236}">
                  <a16:creationId xmlns:a16="http://schemas.microsoft.com/office/drawing/2014/main" id="{03EAFD10-8B24-DE43-A3F9-4629EB46C43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4" name="Oval 382">
              <a:extLst>
                <a:ext uri="{FF2B5EF4-FFF2-40B4-BE49-F238E27FC236}">
                  <a16:creationId xmlns:a16="http://schemas.microsoft.com/office/drawing/2014/main" id="{CFD129DA-F6DE-974A-BEA7-0D0405292E4D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5" name="Oval 383">
              <a:extLst>
                <a:ext uri="{FF2B5EF4-FFF2-40B4-BE49-F238E27FC236}">
                  <a16:creationId xmlns:a16="http://schemas.microsoft.com/office/drawing/2014/main" id="{52C5EA86-E5B2-0640-920F-4550FCFF3B5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6" name="Oval 384">
              <a:extLst>
                <a:ext uri="{FF2B5EF4-FFF2-40B4-BE49-F238E27FC236}">
                  <a16:creationId xmlns:a16="http://schemas.microsoft.com/office/drawing/2014/main" id="{09E0379D-C0EC-9546-9FC2-2C61B26794A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7" name="Right Triangle 385">
              <a:extLst>
                <a:ext uri="{FF2B5EF4-FFF2-40B4-BE49-F238E27FC236}">
                  <a16:creationId xmlns:a16="http://schemas.microsoft.com/office/drawing/2014/main" id="{6FD1341C-EB56-094A-8566-D0CEDEF45B09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8" name="Freeform 386">
              <a:extLst>
                <a:ext uri="{FF2B5EF4-FFF2-40B4-BE49-F238E27FC236}">
                  <a16:creationId xmlns:a16="http://schemas.microsoft.com/office/drawing/2014/main" id="{4D7095B5-A0E1-2E49-9BDB-BA384A67664D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9" name="Oval 387">
              <a:extLst>
                <a:ext uri="{FF2B5EF4-FFF2-40B4-BE49-F238E27FC236}">
                  <a16:creationId xmlns:a16="http://schemas.microsoft.com/office/drawing/2014/main" id="{C844F123-279B-8C4F-93A4-5F6ACADC988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0" name="Oval 388">
              <a:extLst>
                <a:ext uri="{FF2B5EF4-FFF2-40B4-BE49-F238E27FC236}">
                  <a16:creationId xmlns:a16="http://schemas.microsoft.com/office/drawing/2014/main" id="{DFE824B6-2354-D24A-A80F-134B4A1C3020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1" name="Oval 389">
              <a:extLst>
                <a:ext uri="{FF2B5EF4-FFF2-40B4-BE49-F238E27FC236}">
                  <a16:creationId xmlns:a16="http://schemas.microsoft.com/office/drawing/2014/main" id="{1D66231E-B2B4-2E42-B15F-493EB37FA877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2" name="Oval 390">
              <a:extLst>
                <a:ext uri="{FF2B5EF4-FFF2-40B4-BE49-F238E27FC236}">
                  <a16:creationId xmlns:a16="http://schemas.microsoft.com/office/drawing/2014/main" id="{08AB04DD-ABCB-5642-8246-1D75A0DDEE4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3" name="Oval 391">
              <a:extLst>
                <a:ext uri="{FF2B5EF4-FFF2-40B4-BE49-F238E27FC236}">
                  <a16:creationId xmlns:a16="http://schemas.microsoft.com/office/drawing/2014/main" id="{C0FE77DF-2D33-7741-AEB7-DF8C2A054B6E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4" name="Oval 392">
              <a:extLst>
                <a:ext uri="{FF2B5EF4-FFF2-40B4-BE49-F238E27FC236}">
                  <a16:creationId xmlns:a16="http://schemas.microsoft.com/office/drawing/2014/main" id="{6E9FF8F1-2B08-EC4D-B7B7-FBA4B6D387C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5" name="Oval 393">
              <a:extLst>
                <a:ext uri="{FF2B5EF4-FFF2-40B4-BE49-F238E27FC236}">
                  <a16:creationId xmlns:a16="http://schemas.microsoft.com/office/drawing/2014/main" id="{F565D9AC-7B21-3349-9046-D85C5FF245DC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6" name="Oval 394">
              <a:extLst>
                <a:ext uri="{FF2B5EF4-FFF2-40B4-BE49-F238E27FC236}">
                  <a16:creationId xmlns:a16="http://schemas.microsoft.com/office/drawing/2014/main" id="{E153A3D3-2D51-D140-8109-2D66F8FD9CA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7" name="Oval 395">
              <a:extLst>
                <a:ext uri="{FF2B5EF4-FFF2-40B4-BE49-F238E27FC236}">
                  <a16:creationId xmlns:a16="http://schemas.microsoft.com/office/drawing/2014/main" id="{5E9BE154-D4A7-D441-8E47-E954D30A66CD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8" name="Oval 396">
              <a:extLst>
                <a:ext uri="{FF2B5EF4-FFF2-40B4-BE49-F238E27FC236}">
                  <a16:creationId xmlns:a16="http://schemas.microsoft.com/office/drawing/2014/main" id="{18DC5409-ECC2-7F44-80F8-C308FFBF4378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9" name="Oval 397">
              <a:extLst>
                <a:ext uri="{FF2B5EF4-FFF2-40B4-BE49-F238E27FC236}">
                  <a16:creationId xmlns:a16="http://schemas.microsoft.com/office/drawing/2014/main" id="{09FD9353-5E30-9944-9D30-4114EB49F10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0" name="Oval 398">
              <a:extLst>
                <a:ext uri="{FF2B5EF4-FFF2-40B4-BE49-F238E27FC236}">
                  <a16:creationId xmlns:a16="http://schemas.microsoft.com/office/drawing/2014/main" id="{C05C7DCA-A41C-CB42-8B51-3EA6DE81975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1" name="Oval 399">
              <a:extLst>
                <a:ext uri="{FF2B5EF4-FFF2-40B4-BE49-F238E27FC236}">
                  <a16:creationId xmlns:a16="http://schemas.microsoft.com/office/drawing/2014/main" id="{040176D0-B8B9-1241-8F2E-8DBE7D9AACE3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2" name="Oval 400">
              <a:extLst>
                <a:ext uri="{FF2B5EF4-FFF2-40B4-BE49-F238E27FC236}">
                  <a16:creationId xmlns:a16="http://schemas.microsoft.com/office/drawing/2014/main" id="{252C1D30-2DEA-3F40-A5FC-DB7F9ADE0692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3" name="Oval 401">
              <a:extLst>
                <a:ext uri="{FF2B5EF4-FFF2-40B4-BE49-F238E27FC236}">
                  <a16:creationId xmlns:a16="http://schemas.microsoft.com/office/drawing/2014/main" id="{C1486C11-57BA-154C-A987-2CCF414C5A46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4" name="Oval 402">
              <a:extLst>
                <a:ext uri="{FF2B5EF4-FFF2-40B4-BE49-F238E27FC236}">
                  <a16:creationId xmlns:a16="http://schemas.microsoft.com/office/drawing/2014/main" id="{26F6D422-570D-3C44-9819-7FA9C48A4DB6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5" name="Oval 403">
              <a:extLst>
                <a:ext uri="{FF2B5EF4-FFF2-40B4-BE49-F238E27FC236}">
                  <a16:creationId xmlns:a16="http://schemas.microsoft.com/office/drawing/2014/main" id="{5CB99D88-3FDB-F942-8AFB-7B42646EADA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6" name="Oval 404">
              <a:extLst>
                <a:ext uri="{FF2B5EF4-FFF2-40B4-BE49-F238E27FC236}">
                  <a16:creationId xmlns:a16="http://schemas.microsoft.com/office/drawing/2014/main" id="{163C84C6-AC63-D24F-84B1-60CD9ECFB787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7" name="Oval 405">
              <a:extLst>
                <a:ext uri="{FF2B5EF4-FFF2-40B4-BE49-F238E27FC236}">
                  <a16:creationId xmlns:a16="http://schemas.microsoft.com/office/drawing/2014/main" id="{C447AD3C-DFB5-3349-99DE-A89170EBD053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8" name="Oval 406">
              <a:extLst>
                <a:ext uri="{FF2B5EF4-FFF2-40B4-BE49-F238E27FC236}">
                  <a16:creationId xmlns:a16="http://schemas.microsoft.com/office/drawing/2014/main" id="{4735411B-C2CF-964F-B195-A5423394B11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9" name="Oval 407">
              <a:extLst>
                <a:ext uri="{FF2B5EF4-FFF2-40B4-BE49-F238E27FC236}">
                  <a16:creationId xmlns:a16="http://schemas.microsoft.com/office/drawing/2014/main" id="{DC199E33-40E7-5E47-A5EE-07C1721AC6F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0" name="Oval 408">
              <a:extLst>
                <a:ext uri="{FF2B5EF4-FFF2-40B4-BE49-F238E27FC236}">
                  <a16:creationId xmlns:a16="http://schemas.microsoft.com/office/drawing/2014/main" id="{B911E833-3899-4146-A73C-6C4A8E30DED1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1" name="Oval 409">
              <a:extLst>
                <a:ext uri="{FF2B5EF4-FFF2-40B4-BE49-F238E27FC236}">
                  <a16:creationId xmlns:a16="http://schemas.microsoft.com/office/drawing/2014/main" id="{5E3FB949-6C3B-EE40-B08B-F20CCBBE584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2" name="Oval 410">
              <a:extLst>
                <a:ext uri="{FF2B5EF4-FFF2-40B4-BE49-F238E27FC236}">
                  <a16:creationId xmlns:a16="http://schemas.microsoft.com/office/drawing/2014/main" id="{93558F11-3B8A-DA4E-9D6A-B688424F616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3" name="Oval 411">
              <a:extLst>
                <a:ext uri="{FF2B5EF4-FFF2-40B4-BE49-F238E27FC236}">
                  <a16:creationId xmlns:a16="http://schemas.microsoft.com/office/drawing/2014/main" id="{CB5C79D3-83C8-754B-893E-09F1B291F2C3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4" name="Oval 412">
              <a:extLst>
                <a:ext uri="{FF2B5EF4-FFF2-40B4-BE49-F238E27FC236}">
                  <a16:creationId xmlns:a16="http://schemas.microsoft.com/office/drawing/2014/main" id="{2572E9C5-2DFE-EB43-9AC5-3617A735E6C5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5" name="Oval 413">
              <a:extLst>
                <a:ext uri="{FF2B5EF4-FFF2-40B4-BE49-F238E27FC236}">
                  <a16:creationId xmlns:a16="http://schemas.microsoft.com/office/drawing/2014/main" id="{5543315B-957D-144C-BAE5-EF80E1A28109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6" name="Oval 414">
              <a:extLst>
                <a:ext uri="{FF2B5EF4-FFF2-40B4-BE49-F238E27FC236}">
                  <a16:creationId xmlns:a16="http://schemas.microsoft.com/office/drawing/2014/main" id="{1E11C74E-2224-7249-8CE4-95A6B821673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7" name="Oval 415">
              <a:extLst>
                <a:ext uri="{FF2B5EF4-FFF2-40B4-BE49-F238E27FC236}">
                  <a16:creationId xmlns:a16="http://schemas.microsoft.com/office/drawing/2014/main" id="{159846AA-DE9B-7841-8646-94B1307A7965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8" name="Oval 416">
              <a:extLst>
                <a:ext uri="{FF2B5EF4-FFF2-40B4-BE49-F238E27FC236}">
                  <a16:creationId xmlns:a16="http://schemas.microsoft.com/office/drawing/2014/main" id="{2597A586-BF47-384E-AE0B-65503C530A9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9" name="Oval 417">
              <a:extLst>
                <a:ext uri="{FF2B5EF4-FFF2-40B4-BE49-F238E27FC236}">
                  <a16:creationId xmlns:a16="http://schemas.microsoft.com/office/drawing/2014/main" id="{4338301F-CD4A-7549-8222-0CB5D8AFAC63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0" name="Oval 418">
              <a:extLst>
                <a:ext uri="{FF2B5EF4-FFF2-40B4-BE49-F238E27FC236}">
                  <a16:creationId xmlns:a16="http://schemas.microsoft.com/office/drawing/2014/main" id="{B23DA932-BEC4-8B40-B762-6B21B739DD2F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1" name="Oval 419">
              <a:extLst>
                <a:ext uri="{FF2B5EF4-FFF2-40B4-BE49-F238E27FC236}">
                  <a16:creationId xmlns:a16="http://schemas.microsoft.com/office/drawing/2014/main" id="{506C6374-F237-9F41-B16A-EBD3C52AD085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362" name="Group 379">
            <a:extLst>
              <a:ext uri="{FF2B5EF4-FFF2-40B4-BE49-F238E27FC236}">
                <a16:creationId xmlns:a16="http://schemas.microsoft.com/office/drawing/2014/main" id="{4BF54EE4-D142-3048-BAD0-075E1CBEA410}"/>
              </a:ext>
            </a:extLst>
          </p:cNvPr>
          <p:cNvGrpSpPr/>
          <p:nvPr/>
        </p:nvGrpSpPr>
        <p:grpSpPr>
          <a:xfrm rot="591708">
            <a:off x="8098224" y="1820791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363" name="Rectangle 380">
              <a:extLst>
                <a:ext uri="{FF2B5EF4-FFF2-40B4-BE49-F238E27FC236}">
                  <a16:creationId xmlns:a16="http://schemas.microsoft.com/office/drawing/2014/main" id="{1722F146-4F90-D544-8073-BD19B0E36F29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4" name="Rectangle 381">
              <a:extLst>
                <a:ext uri="{FF2B5EF4-FFF2-40B4-BE49-F238E27FC236}">
                  <a16:creationId xmlns:a16="http://schemas.microsoft.com/office/drawing/2014/main" id="{F94DA452-6B1A-0241-85DB-BFFFF9D18807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5" name="Oval 382">
              <a:extLst>
                <a:ext uri="{FF2B5EF4-FFF2-40B4-BE49-F238E27FC236}">
                  <a16:creationId xmlns:a16="http://schemas.microsoft.com/office/drawing/2014/main" id="{D9129705-4000-434D-B679-D8CDED7696D5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6" name="Oval 383">
              <a:extLst>
                <a:ext uri="{FF2B5EF4-FFF2-40B4-BE49-F238E27FC236}">
                  <a16:creationId xmlns:a16="http://schemas.microsoft.com/office/drawing/2014/main" id="{D0F5FFF3-3154-2C43-AECD-295449EAF1D6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7" name="Oval 384">
              <a:extLst>
                <a:ext uri="{FF2B5EF4-FFF2-40B4-BE49-F238E27FC236}">
                  <a16:creationId xmlns:a16="http://schemas.microsoft.com/office/drawing/2014/main" id="{1D222328-D81D-E54C-8A5C-F82B1188D86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8" name="Right Triangle 385">
              <a:extLst>
                <a:ext uri="{FF2B5EF4-FFF2-40B4-BE49-F238E27FC236}">
                  <a16:creationId xmlns:a16="http://schemas.microsoft.com/office/drawing/2014/main" id="{E46DFCE5-BB47-6243-82D2-5238A8AE4491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9" name="Freeform 386">
              <a:extLst>
                <a:ext uri="{FF2B5EF4-FFF2-40B4-BE49-F238E27FC236}">
                  <a16:creationId xmlns:a16="http://schemas.microsoft.com/office/drawing/2014/main" id="{3D797590-E599-1243-BB90-EED49AEAD08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0" name="Oval 387">
              <a:extLst>
                <a:ext uri="{FF2B5EF4-FFF2-40B4-BE49-F238E27FC236}">
                  <a16:creationId xmlns:a16="http://schemas.microsoft.com/office/drawing/2014/main" id="{E5365A16-CBB2-6A44-ABB9-A9085DCCEA2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1" name="Oval 388">
              <a:extLst>
                <a:ext uri="{FF2B5EF4-FFF2-40B4-BE49-F238E27FC236}">
                  <a16:creationId xmlns:a16="http://schemas.microsoft.com/office/drawing/2014/main" id="{D21E43D5-E8D6-4040-BC4F-087D8F459A5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2" name="Oval 389">
              <a:extLst>
                <a:ext uri="{FF2B5EF4-FFF2-40B4-BE49-F238E27FC236}">
                  <a16:creationId xmlns:a16="http://schemas.microsoft.com/office/drawing/2014/main" id="{244BB326-BD3E-BD4F-AA8A-0C0F02133088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3" name="Oval 390">
              <a:extLst>
                <a:ext uri="{FF2B5EF4-FFF2-40B4-BE49-F238E27FC236}">
                  <a16:creationId xmlns:a16="http://schemas.microsoft.com/office/drawing/2014/main" id="{EB8CE5F2-A6E0-3844-9A25-2E469C5A9F77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4" name="Oval 391">
              <a:extLst>
                <a:ext uri="{FF2B5EF4-FFF2-40B4-BE49-F238E27FC236}">
                  <a16:creationId xmlns:a16="http://schemas.microsoft.com/office/drawing/2014/main" id="{C7A9F2C7-7ACC-4B4A-84AC-9AB0740BBD86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5" name="Oval 392">
              <a:extLst>
                <a:ext uri="{FF2B5EF4-FFF2-40B4-BE49-F238E27FC236}">
                  <a16:creationId xmlns:a16="http://schemas.microsoft.com/office/drawing/2014/main" id="{A2D9D4A2-2BFF-4C40-AC32-2ADCAB090C88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6" name="Oval 393">
              <a:extLst>
                <a:ext uri="{FF2B5EF4-FFF2-40B4-BE49-F238E27FC236}">
                  <a16:creationId xmlns:a16="http://schemas.microsoft.com/office/drawing/2014/main" id="{E9BDE480-E333-AC4E-81BA-178E60E2CFC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7" name="Oval 394">
              <a:extLst>
                <a:ext uri="{FF2B5EF4-FFF2-40B4-BE49-F238E27FC236}">
                  <a16:creationId xmlns:a16="http://schemas.microsoft.com/office/drawing/2014/main" id="{E0138491-EFBC-444B-8E0A-B089CBFCF0CF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8" name="Oval 395">
              <a:extLst>
                <a:ext uri="{FF2B5EF4-FFF2-40B4-BE49-F238E27FC236}">
                  <a16:creationId xmlns:a16="http://schemas.microsoft.com/office/drawing/2014/main" id="{3A492653-2FB9-3845-B059-74C05170566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9" name="Oval 396">
              <a:extLst>
                <a:ext uri="{FF2B5EF4-FFF2-40B4-BE49-F238E27FC236}">
                  <a16:creationId xmlns:a16="http://schemas.microsoft.com/office/drawing/2014/main" id="{F6AD5E14-1626-5B4C-ABAA-066BFD929BBE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0" name="Oval 397">
              <a:extLst>
                <a:ext uri="{FF2B5EF4-FFF2-40B4-BE49-F238E27FC236}">
                  <a16:creationId xmlns:a16="http://schemas.microsoft.com/office/drawing/2014/main" id="{326ABFED-0FF6-8D4D-B829-3EED73E4D836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1" name="Oval 398">
              <a:extLst>
                <a:ext uri="{FF2B5EF4-FFF2-40B4-BE49-F238E27FC236}">
                  <a16:creationId xmlns:a16="http://schemas.microsoft.com/office/drawing/2014/main" id="{7FF273E0-8C65-B745-A5B2-6B0F2812E45E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Oval 399">
              <a:extLst>
                <a:ext uri="{FF2B5EF4-FFF2-40B4-BE49-F238E27FC236}">
                  <a16:creationId xmlns:a16="http://schemas.microsoft.com/office/drawing/2014/main" id="{F7EF6A7D-CD38-B748-BC6F-E5A4B30E7CEF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400">
              <a:extLst>
                <a:ext uri="{FF2B5EF4-FFF2-40B4-BE49-F238E27FC236}">
                  <a16:creationId xmlns:a16="http://schemas.microsoft.com/office/drawing/2014/main" id="{346FB89E-63BE-D947-8D60-992B09DA7C81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401">
              <a:extLst>
                <a:ext uri="{FF2B5EF4-FFF2-40B4-BE49-F238E27FC236}">
                  <a16:creationId xmlns:a16="http://schemas.microsoft.com/office/drawing/2014/main" id="{7570CB81-CEC9-A24F-B91B-149A9D991E98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402">
              <a:extLst>
                <a:ext uri="{FF2B5EF4-FFF2-40B4-BE49-F238E27FC236}">
                  <a16:creationId xmlns:a16="http://schemas.microsoft.com/office/drawing/2014/main" id="{4871DFCB-2129-AE42-BEC9-212104DDF15B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Oval 403">
              <a:extLst>
                <a:ext uri="{FF2B5EF4-FFF2-40B4-BE49-F238E27FC236}">
                  <a16:creationId xmlns:a16="http://schemas.microsoft.com/office/drawing/2014/main" id="{FB82EE9B-5821-F747-984F-7B5E51E9E972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Oval 404">
              <a:extLst>
                <a:ext uri="{FF2B5EF4-FFF2-40B4-BE49-F238E27FC236}">
                  <a16:creationId xmlns:a16="http://schemas.microsoft.com/office/drawing/2014/main" id="{01F02AEF-96F4-6E42-9F32-3293350D96F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405">
              <a:extLst>
                <a:ext uri="{FF2B5EF4-FFF2-40B4-BE49-F238E27FC236}">
                  <a16:creationId xmlns:a16="http://schemas.microsoft.com/office/drawing/2014/main" id="{582B76E9-C68E-5C4B-AF7B-7152A60CD645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406">
              <a:extLst>
                <a:ext uri="{FF2B5EF4-FFF2-40B4-BE49-F238E27FC236}">
                  <a16:creationId xmlns:a16="http://schemas.microsoft.com/office/drawing/2014/main" id="{BDF4D4F0-EC32-7942-B1E3-04946311617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407">
              <a:extLst>
                <a:ext uri="{FF2B5EF4-FFF2-40B4-BE49-F238E27FC236}">
                  <a16:creationId xmlns:a16="http://schemas.microsoft.com/office/drawing/2014/main" id="{422BBDFF-D2A5-DF4D-94A6-A3370C3BD8F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408">
              <a:extLst>
                <a:ext uri="{FF2B5EF4-FFF2-40B4-BE49-F238E27FC236}">
                  <a16:creationId xmlns:a16="http://schemas.microsoft.com/office/drawing/2014/main" id="{F0D4EDB1-92CA-4948-932E-7E0AA4029170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409">
              <a:extLst>
                <a:ext uri="{FF2B5EF4-FFF2-40B4-BE49-F238E27FC236}">
                  <a16:creationId xmlns:a16="http://schemas.microsoft.com/office/drawing/2014/main" id="{B18703C4-1604-4045-946E-19C545E523BE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410">
              <a:extLst>
                <a:ext uri="{FF2B5EF4-FFF2-40B4-BE49-F238E27FC236}">
                  <a16:creationId xmlns:a16="http://schemas.microsoft.com/office/drawing/2014/main" id="{615614BC-BDD0-204C-A387-8B954528EE4D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411">
              <a:extLst>
                <a:ext uri="{FF2B5EF4-FFF2-40B4-BE49-F238E27FC236}">
                  <a16:creationId xmlns:a16="http://schemas.microsoft.com/office/drawing/2014/main" id="{65E20406-1931-3B40-8082-CBFE34D303BE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412">
              <a:extLst>
                <a:ext uri="{FF2B5EF4-FFF2-40B4-BE49-F238E27FC236}">
                  <a16:creationId xmlns:a16="http://schemas.microsoft.com/office/drawing/2014/main" id="{FBC45369-86C6-9C4C-A756-970432322AB7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413">
              <a:extLst>
                <a:ext uri="{FF2B5EF4-FFF2-40B4-BE49-F238E27FC236}">
                  <a16:creationId xmlns:a16="http://schemas.microsoft.com/office/drawing/2014/main" id="{175B08E6-CBC5-BC44-A084-D469439412F4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414">
              <a:extLst>
                <a:ext uri="{FF2B5EF4-FFF2-40B4-BE49-F238E27FC236}">
                  <a16:creationId xmlns:a16="http://schemas.microsoft.com/office/drawing/2014/main" id="{DCC6B747-D74C-3B49-8FF0-8F319ECB5DEC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415">
              <a:extLst>
                <a:ext uri="{FF2B5EF4-FFF2-40B4-BE49-F238E27FC236}">
                  <a16:creationId xmlns:a16="http://schemas.microsoft.com/office/drawing/2014/main" id="{D53DDE29-E595-6149-B78F-8A68A658D730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416">
              <a:extLst>
                <a:ext uri="{FF2B5EF4-FFF2-40B4-BE49-F238E27FC236}">
                  <a16:creationId xmlns:a16="http://schemas.microsoft.com/office/drawing/2014/main" id="{2F888BE9-C548-A342-8AAB-9F878D75B735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417">
              <a:extLst>
                <a:ext uri="{FF2B5EF4-FFF2-40B4-BE49-F238E27FC236}">
                  <a16:creationId xmlns:a16="http://schemas.microsoft.com/office/drawing/2014/main" id="{9611B2D9-B95A-634B-A584-00ABD3013A9D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18">
              <a:extLst>
                <a:ext uri="{FF2B5EF4-FFF2-40B4-BE49-F238E27FC236}">
                  <a16:creationId xmlns:a16="http://schemas.microsoft.com/office/drawing/2014/main" id="{7E68E80B-CB5B-4A43-98EA-1E22302F14F0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19">
              <a:extLst>
                <a:ext uri="{FF2B5EF4-FFF2-40B4-BE49-F238E27FC236}">
                  <a16:creationId xmlns:a16="http://schemas.microsoft.com/office/drawing/2014/main" id="{D846EDFC-7D3E-4A45-8E1A-BB496A2018C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03" name="Group 379">
            <a:extLst>
              <a:ext uri="{FF2B5EF4-FFF2-40B4-BE49-F238E27FC236}">
                <a16:creationId xmlns:a16="http://schemas.microsoft.com/office/drawing/2014/main" id="{2A1DBEAB-1E34-AD45-9752-149234511322}"/>
              </a:ext>
            </a:extLst>
          </p:cNvPr>
          <p:cNvGrpSpPr/>
          <p:nvPr/>
        </p:nvGrpSpPr>
        <p:grpSpPr>
          <a:xfrm rot="591708">
            <a:off x="8107037" y="1968813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404" name="Rectangle 380">
              <a:extLst>
                <a:ext uri="{FF2B5EF4-FFF2-40B4-BE49-F238E27FC236}">
                  <a16:creationId xmlns:a16="http://schemas.microsoft.com/office/drawing/2014/main" id="{154CB4A0-1280-E64A-9141-06D1BD760A3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Rectangle 381">
              <a:extLst>
                <a:ext uri="{FF2B5EF4-FFF2-40B4-BE49-F238E27FC236}">
                  <a16:creationId xmlns:a16="http://schemas.microsoft.com/office/drawing/2014/main" id="{504E847F-1F1C-DF4B-82B0-87BA54EBFD19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382">
              <a:extLst>
                <a:ext uri="{FF2B5EF4-FFF2-40B4-BE49-F238E27FC236}">
                  <a16:creationId xmlns:a16="http://schemas.microsoft.com/office/drawing/2014/main" id="{E14A4F47-FE0F-BE49-93DD-3C4E390637E0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383">
              <a:extLst>
                <a:ext uri="{FF2B5EF4-FFF2-40B4-BE49-F238E27FC236}">
                  <a16:creationId xmlns:a16="http://schemas.microsoft.com/office/drawing/2014/main" id="{4031A935-C3B6-8545-9ECA-3F2D6C6C867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384">
              <a:extLst>
                <a:ext uri="{FF2B5EF4-FFF2-40B4-BE49-F238E27FC236}">
                  <a16:creationId xmlns:a16="http://schemas.microsoft.com/office/drawing/2014/main" id="{419F929E-588A-9E40-B7BE-3AA47A6B05DE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Right Triangle 385">
              <a:extLst>
                <a:ext uri="{FF2B5EF4-FFF2-40B4-BE49-F238E27FC236}">
                  <a16:creationId xmlns:a16="http://schemas.microsoft.com/office/drawing/2014/main" id="{5B67FB85-E6F0-004B-B2CC-7B2FB8E2E134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Freeform 386">
              <a:extLst>
                <a:ext uri="{FF2B5EF4-FFF2-40B4-BE49-F238E27FC236}">
                  <a16:creationId xmlns:a16="http://schemas.microsoft.com/office/drawing/2014/main" id="{0C5D6AA1-C6C7-BA4D-912E-013B654B5C3E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387">
              <a:extLst>
                <a:ext uri="{FF2B5EF4-FFF2-40B4-BE49-F238E27FC236}">
                  <a16:creationId xmlns:a16="http://schemas.microsoft.com/office/drawing/2014/main" id="{822AA4DF-DDAE-4A42-916D-71F29FF1275D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388">
              <a:extLst>
                <a:ext uri="{FF2B5EF4-FFF2-40B4-BE49-F238E27FC236}">
                  <a16:creationId xmlns:a16="http://schemas.microsoft.com/office/drawing/2014/main" id="{BD56933C-13DD-9343-A4D6-DE6668ECF06B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389">
              <a:extLst>
                <a:ext uri="{FF2B5EF4-FFF2-40B4-BE49-F238E27FC236}">
                  <a16:creationId xmlns:a16="http://schemas.microsoft.com/office/drawing/2014/main" id="{649FB082-0FAC-5941-BD27-7F67A47514D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390">
              <a:extLst>
                <a:ext uri="{FF2B5EF4-FFF2-40B4-BE49-F238E27FC236}">
                  <a16:creationId xmlns:a16="http://schemas.microsoft.com/office/drawing/2014/main" id="{3D89B7F9-151F-C245-A037-EB3B22E57324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391">
              <a:extLst>
                <a:ext uri="{FF2B5EF4-FFF2-40B4-BE49-F238E27FC236}">
                  <a16:creationId xmlns:a16="http://schemas.microsoft.com/office/drawing/2014/main" id="{B1130374-D88C-6E44-A5E3-D12A8EA7D438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392">
              <a:extLst>
                <a:ext uri="{FF2B5EF4-FFF2-40B4-BE49-F238E27FC236}">
                  <a16:creationId xmlns:a16="http://schemas.microsoft.com/office/drawing/2014/main" id="{42564DB6-6585-1E45-B01B-415F2B1E7C76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393">
              <a:extLst>
                <a:ext uri="{FF2B5EF4-FFF2-40B4-BE49-F238E27FC236}">
                  <a16:creationId xmlns:a16="http://schemas.microsoft.com/office/drawing/2014/main" id="{44980730-6AB0-F043-BE48-D0882031ECF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394">
              <a:extLst>
                <a:ext uri="{FF2B5EF4-FFF2-40B4-BE49-F238E27FC236}">
                  <a16:creationId xmlns:a16="http://schemas.microsoft.com/office/drawing/2014/main" id="{920A3A89-A098-464C-A3F1-D84F75E6D244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395">
              <a:extLst>
                <a:ext uri="{FF2B5EF4-FFF2-40B4-BE49-F238E27FC236}">
                  <a16:creationId xmlns:a16="http://schemas.microsoft.com/office/drawing/2014/main" id="{C7D08F34-2A04-3A48-A619-CCA5320086DC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396">
              <a:extLst>
                <a:ext uri="{FF2B5EF4-FFF2-40B4-BE49-F238E27FC236}">
                  <a16:creationId xmlns:a16="http://schemas.microsoft.com/office/drawing/2014/main" id="{899B924F-830A-3F4C-BB2A-D05AAC6E7ED9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1" name="Oval 397">
              <a:extLst>
                <a:ext uri="{FF2B5EF4-FFF2-40B4-BE49-F238E27FC236}">
                  <a16:creationId xmlns:a16="http://schemas.microsoft.com/office/drawing/2014/main" id="{BCCD8A9D-23B8-4140-92F7-6E4D4CA62D20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2" name="Oval 398">
              <a:extLst>
                <a:ext uri="{FF2B5EF4-FFF2-40B4-BE49-F238E27FC236}">
                  <a16:creationId xmlns:a16="http://schemas.microsoft.com/office/drawing/2014/main" id="{45AC7DB8-74B0-0B43-A7D3-D957DEF7FDED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3" name="Oval 399">
              <a:extLst>
                <a:ext uri="{FF2B5EF4-FFF2-40B4-BE49-F238E27FC236}">
                  <a16:creationId xmlns:a16="http://schemas.microsoft.com/office/drawing/2014/main" id="{BEBC8C6A-FB45-E54D-8696-CE2807DC0105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4" name="Oval 400">
              <a:extLst>
                <a:ext uri="{FF2B5EF4-FFF2-40B4-BE49-F238E27FC236}">
                  <a16:creationId xmlns:a16="http://schemas.microsoft.com/office/drawing/2014/main" id="{1096279E-B017-894B-9CF7-F9E8F37F00FB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Oval 401">
              <a:extLst>
                <a:ext uri="{FF2B5EF4-FFF2-40B4-BE49-F238E27FC236}">
                  <a16:creationId xmlns:a16="http://schemas.microsoft.com/office/drawing/2014/main" id="{EF288616-6E3A-FE40-8CA8-EB6DCD4F6CCC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02">
              <a:extLst>
                <a:ext uri="{FF2B5EF4-FFF2-40B4-BE49-F238E27FC236}">
                  <a16:creationId xmlns:a16="http://schemas.microsoft.com/office/drawing/2014/main" id="{9733BF3B-9DBA-A847-BD15-7E727BADC74D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03">
              <a:extLst>
                <a:ext uri="{FF2B5EF4-FFF2-40B4-BE49-F238E27FC236}">
                  <a16:creationId xmlns:a16="http://schemas.microsoft.com/office/drawing/2014/main" id="{F05EA07D-87AD-EE43-9CCA-9ADA12F37253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04">
              <a:extLst>
                <a:ext uri="{FF2B5EF4-FFF2-40B4-BE49-F238E27FC236}">
                  <a16:creationId xmlns:a16="http://schemas.microsoft.com/office/drawing/2014/main" id="{F267B15E-2AEB-AC4C-8BB1-CFF5EB7570EB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Oval 405">
              <a:extLst>
                <a:ext uri="{FF2B5EF4-FFF2-40B4-BE49-F238E27FC236}">
                  <a16:creationId xmlns:a16="http://schemas.microsoft.com/office/drawing/2014/main" id="{BC4D0195-62A9-5D4E-984A-EAB60D3C17C4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Oval 406">
              <a:extLst>
                <a:ext uri="{FF2B5EF4-FFF2-40B4-BE49-F238E27FC236}">
                  <a16:creationId xmlns:a16="http://schemas.microsoft.com/office/drawing/2014/main" id="{43534523-CADD-3045-ADD1-EAD2C2718033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07">
              <a:extLst>
                <a:ext uri="{FF2B5EF4-FFF2-40B4-BE49-F238E27FC236}">
                  <a16:creationId xmlns:a16="http://schemas.microsoft.com/office/drawing/2014/main" id="{31DD50C0-5833-2545-A607-9F75016D8DCD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08">
              <a:extLst>
                <a:ext uri="{FF2B5EF4-FFF2-40B4-BE49-F238E27FC236}">
                  <a16:creationId xmlns:a16="http://schemas.microsoft.com/office/drawing/2014/main" id="{57E6ABA6-4ECA-AF45-9C16-8A75D5D44B4D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09">
              <a:extLst>
                <a:ext uri="{FF2B5EF4-FFF2-40B4-BE49-F238E27FC236}">
                  <a16:creationId xmlns:a16="http://schemas.microsoft.com/office/drawing/2014/main" id="{5FD6F0A3-2532-434D-B979-3F7D7F235371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10">
              <a:extLst>
                <a:ext uri="{FF2B5EF4-FFF2-40B4-BE49-F238E27FC236}">
                  <a16:creationId xmlns:a16="http://schemas.microsoft.com/office/drawing/2014/main" id="{E1C84D9E-DC56-9842-91E1-C1936B067347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11">
              <a:extLst>
                <a:ext uri="{FF2B5EF4-FFF2-40B4-BE49-F238E27FC236}">
                  <a16:creationId xmlns:a16="http://schemas.microsoft.com/office/drawing/2014/main" id="{CFA339C7-C7DF-1544-ACB6-0501D5513141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12">
              <a:extLst>
                <a:ext uri="{FF2B5EF4-FFF2-40B4-BE49-F238E27FC236}">
                  <a16:creationId xmlns:a16="http://schemas.microsoft.com/office/drawing/2014/main" id="{D99F9D58-56AC-8142-BF1B-DBB1B94D0749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13">
              <a:extLst>
                <a:ext uri="{FF2B5EF4-FFF2-40B4-BE49-F238E27FC236}">
                  <a16:creationId xmlns:a16="http://schemas.microsoft.com/office/drawing/2014/main" id="{5A71E34D-23FD-5F42-B5E9-956A57BD7B40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14">
              <a:extLst>
                <a:ext uri="{FF2B5EF4-FFF2-40B4-BE49-F238E27FC236}">
                  <a16:creationId xmlns:a16="http://schemas.microsoft.com/office/drawing/2014/main" id="{6C9A4798-1A35-6244-8EA4-CA73D5256125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15">
              <a:extLst>
                <a:ext uri="{FF2B5EF4-FFF2-40B4-BE49-F238E27FC236}">
                  <a16:creationId xmlns:a16="http://schemas.microsoft.com/office/drawing/2014/main" id="{8A1445EE-25DE-6D4F-A10E-40A1655A848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16">
              <a:extLst>
                <a:ext uri="{FF2B5EF4-FFF2-40B4-BE49-F238E27FC236}">
                  <a16:creationId xmlns:a16="http://schemas.microsoft.com/office/drawing/2014/main" id="{B2875EB5-BA7D-D543-B4F2-32847AD3BE7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17">
              <a:extLst>
                <a:ext uri="{FF2B5EF4-FFF2-40B4-BE49-F238E27FC236}">
                  <a16:creationId xmlns:a16="http://schemas.microsoft.com/office/drawing/2014/main" id="{AA78814D-D698-0A49-83D6-FFFCC506A72A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18">
              <a:extLst>
                <a:ext uri="{FF2B5EF4-FFF2-40B4-BE49-F238E27FC236}">
                  <a16:creationId xmlns:a16="http://schemas.microsoft.com/office/drawing/2014/main" id="{2713326A-54A7-5044-982D-3A52B332445E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19">
              <a:extLst>
                <a:ext uri="{FF2B5EF4-FFF2-40B4-BE49-F238E27FC236}">
                  <a16:creationId xmlns:a16="http://schemas.microsoft.com/office/drawing/2014/main" id="{BF03E388-DB09-514D-B3E9-6CB01537F256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44" name="Group 379">
            <a:extLst>
              <a:ext uri="{FF2B5EF4-FFF2-40B4-BE49-F238E27FC236}">
                <a16:creationId xmlns:a16="http://schemas.microsoft.com/office/drawing/2014/main" id="{BE06BD29-421A-C94A-8C56-1C83C8E90C26}"/>
              </a:ext>
            </a:extLst>
          </p:cNvPr>
          <p:cNvGrpSpPr/>
          <p:nvPr/>
        </p:nvGrpSpPr>
        <p:grpSpPr>
          <a:xfrm rot="591708">
            <a:off x="8104516" y="2109877"/>
            <a:ext cx="674631" cy="93053"/>
            <a:chOff x="2850515" y="2977176"/>
            <a:chExt cx="2730765" cy="451824"/>
          </a:xfrm>
          <a:scene3d>
            <a:camera prst="orthographicFront">
              <a:rot lat="21299999" lon="10499978" rev="21299999"/>
            </a:camera>
            <a:lightRig rig="threePt" dir="t"/>
          </a:scene3d>
        </p:grpSpPr>
        <p:sp>
          <p:nvSpPr>
            <p:cNvPr id="445" name="Rectangle 380">
              <a:extLst>
                <a:ext uri="{FF2B5EF4-FFF2-40B4-BE49-F238E27FC236}">
                  <a16:creationId xmlns:a16="http://schemas.microsoft.com/office/drawing/2014/main" id="{2CF6A5EE-9404-2E4A-BDE7-D5F020D55242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Rectangle 381">
              <a:extLst>
                <a:ext uri="{FF2B5EF4-FFF2-40B4-BE49-F238E27FC236}">
                  <a16:creationId xmlns:a16="http://schemas.microsoft.com/office/drawing/2014/main" id="{55F4F510-D4AF-EE42-91CC-CDDF56F05C93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382">
              <a:extLst>
                <a:ext uri="{FF2B5EF4-FFF2-40B4-BE49-F238E27FC236}">
                  <a16:creationId xmlns:a16="http://schemas.microsoft.com/office/drawing/2014/main" id="{6CD99163-B4DB-A143-9AA1-CA075840536A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383">
              <a:extLst>
                <a:ext uri="{FF2B5EF4-FFF2-40B4-BE49-F238E27FC236}">
                  <a16:creationId xmlns:a16="http://schemas.microsoft.com/office/drawing/2014/main" id="{2C025342-A9C3-C74B-85E6-CD83D37BB2D2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384">
              <a:extLst>
                <a:ext uri="{FF2B5EF4-FFF2-40B4-BE49-F238E27FC236}">
                  <a16:creationId xmlns:a16="http://schemas.microsoft.com/office/drawing/2014/main" id="{9FF15862-9104-7E4D-AD9C-FBE37CF590F3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Right Triangle 385">
              <a:extLst>
                <a:ext uri="{FF2B5EF4-FFF2-40B4-BE49-F238E27FC236}">
                  <a16:creationId xmlns:a16="http://schemas.microsoft.com/office/drawing/2014/main" id="{2B37283F-FBDD-1B43-AF36-921CE870B4E7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Freeform 386">
              <a:extLst>
                <a:ext uri="{FF2B5EF4-FFF2-40B4-BE49-F238E27FC236}">
                  <a16:creationId xmlns:a16="http://schemas.microsoft.com/office/drawing/2014/main" id="{24423D57-5A71-D844-9243-0789AF16ACC0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387">
              <a:extLst>
                <a:ext uri="{FF2B5EF4-FFF2-40B4-BE49-F238E27FC236}">
                  <a16:creationId xmlns:a16="http://schemas.microsoft.com/office/drawing/2014/main" id="{E64FC8FB-E031-7E4E-9902-EF4EDADE8181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388">
              <a:extLst>
                <a:ext uri="{FF2B5EF4-FFF2-40B4-BE49-F238E27FC236}">
                  <a16:creationId xmlns:a16="http://schemas.microsoft.com/office/drawing/2014/main" id="{CC2895FF-64D8-FF45-9F71-20CA2CDE20B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389">
              <a:extLst>
                <a:ext uri="{FF2B5EF4-FFF2-40B4-BE49-F238E27FC236}">
                  <a16:creationId xmlns:a16="http://schemas.microsoft.com/office/drawing/2014/main" id="{C37777A5-1A44-724A-A76B-731C720FF6C6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390">
              <a:extLst>
                <a:ext uri="{FF2B5EF4-FFF2-40B4-BE49-F238E27FC236}">
                  <a16:creationId xmlns:a16="http://schemas.microsoft.com/office/drawing/2014/main" id="{D19314FA-3196-A64B-A6BD-4E8CCA58A156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391">
              <a:extLst>
                <a:ext uri="{FF2B5EF4-FFF2-40B4-BE49-F238E27FC236}">
                  <a16:creationId xmlns:a16="http://schemas.microsoft.com/office/drawing/2014/main" id="{63839EBE-2550-9D41-9CDF-07F7D21165B1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392">
              <a:extLst>
                <a:ext uri="{FF2B5EF4-FFF2-40B4-BE49-F238E27FC236}">
                  <a16:creationId xmlns:a16="http://schemas.microsoft.com/office/drawing/2014/main" id="{105F6A80-C820-ED4E-B14C-7CFC248ED68F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393">
              <a:extLst>
                <a:ext uri="{FF2B5EF4-FFF2-40B4-BE49-F238E27FC236}">
                  <a16:creationId xmlns:a16="http://schemas.microsoft.com/office/drawing/2014/main" id="{8A6C1099-CCFE-8943-8B30-E50F867C0FE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394">
              <a:extLst>
                <a:ext uri="{FF2B5EF4-FFF2-40B4-BE49-F238E27FC236}">
                  <a16:creationId xmlns:a16="http://schemas.microsoft.com/office/drawing/2014/main" id="{450002D3-C615-7B43-BF48-3819ADB7E4E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395">
              <a:extLst>
                <a:ext uri="{FF2B5EF4-FFF2-40B4-BE49-F238E27FC236}">
                  <a16:creationId xmlns:a16="http://schemas.microsoft.com/office/drawing/2014/main" id="{8DD77BFF-B286-C44C-BFB6-50B03BBD43B0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396">
              <a:extLst>
                <a:ext uri="{FF2B5EF4-FFF2-40B4-BE49-F238E27FC236}">
                  <a16:creationId xmlns:a16="http://schemas.microsoft.com/office/drawing/2014/main" id="{20DD3F30-669E-4E4F-97C1-44835C08CF55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397">
              <a:extLst>
                <a:ext uri="{FF2B5EF4-FFF2-40B4-BE49-F238E27FC236}">
                  <a16:creationId xmlns:a16="http://schemas.microsoft.com/office/drawing/2014/main" id="{EBE5C46A-8D9C-F943-9976-3B7D9E2C4BAB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398">
              <a:extLst>
                <a:ext uri="{FF2B5EF4-FFF2-40B4-BE49-F238E27FC236}">
                  <a16:creationId xmlns:a16="http://schemas.microsoft.com/office/drawing/2014/main" id="{F49891A8-1E9A-2844-91AA-06BA68F2495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4" name="Oval 399">
              <a:extLst>
                <a:ext uri="{FF2B5EF4-FFF2-40B4-BE49-F238E27FC236}">
                  <a16:creationId xmlns:a16="http://schemas.microsoft.com/office/drawing/2014/main" id="{CCF3FE60-717D-6746-B15D-9FB1F1B8B592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5" name="Oval 400">
              <a:extLst>
                <a:ext uri="{FF2B5EF4-FFF2-40B4-BE49-F238E27FC236}">
                  <a16:creationId xmlns:a16="http://schemas.microsoft.com/office/drawing/2014/main" id="{F1CE278F-ACA4-9F4B-AF94-927E8AB3C466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Oval 401">
              <a:extLst>
                <a:ext uri="{FF2B5EF4-FFF2-40B4-BE49-F238E27FC236}">
                  <a16:creationId xmlns:a16="http://schemas.microsoft.com/office/drawing/2014/main" id="{EB139492-E2E4-5C45-A1A5-3D9C997707C7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02">
              <a:extLst>
                <a:ext uri="{FF2B5EF4-FFF2-40B4-BE49-F238E27FC236}">
                  <a16:creationId xmlns:a16="http://schemas.microsoft.com/office/drawing/2014/main" id="{5911DB41-E188-AA49-B3C0-9D1167A5F6E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03">
              <a:extLst>
                <a:ext uri="{FF2B5EF4-FFF2-40B4-BE49-F238E27FC236}">
                  <a16:creationId xmlns:a16="http://schemas.microsoft.com/office/drawing/2014/main" id="{57BCE362-FCE0-C944-9A3B-F6C4DBF34DE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04">
              <a:extLst>
                <a:ext uri="{FF2B5EF4-FFF2-40B4-BE49-F238E27FC236}">
                  <a16:creationId xmlns:a16="http://schemas.microsoft.com/office/drawing/2014/main" id="{58855874-44EE-6B41-94F0-7A3D98424432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Oval 405">
              <a:extLst>
                <a:ext uri="{FF2B5EF4-FFF2-40B4-BE49-F238E27FC236}">
                  <a16:creationId xmlns:a16="http://schemas.microsoft.com/office/drawing/2014/main" id="{07F621E7-3D22-8746-A4B2-3D2BB8065E7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Oval 406">
              <a:extLst>
                <a:ext uri="{FF2B5EF4-FFF2-40B4-BE49-F238E27FC236}">
                  <a16:creationId xmlns:a16="http://schemas.microsoft.com/office/drawing/2014/main" id="{D18A2809-ABAB-584A-9BC5-7FD4B69DF542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07">
              <a:extLst>
                <a:ext uri="{FF2B5EF4-FFF2-40B4-BE49-F238E27FC236}">
                  <a16:creationId xmlns:a16="http://schemas.microsoft.com/office/drawing/2014/main" id="{5FC84F00-35DE-DA4A-885D-0FF6FB2447C9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08">
              <a:extLst>
                <a:ext uri="{FF2B5EF4-FFF2-40B4-BE49-F238E27FC236}">
                  <a16:creationId xmlns:a16="http://schemas.microsoft.com/office/drawing/2014/main" id="{71AF003C-D0FA-3041-A927-DA86FBAA2F44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09">
              <a:extLst>
                <a:ext uri="{FF2B5EF4-FFF2-40B4-BE49-F238E27FC236}">
                  <a16:creationId xmlns:a16="http://schemas.microsoft.com/office/drawing/2014/main" id="{D29FEE85-856C-BD4F-B08F-ABC3FB089EA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10">
              <a:extLst>
                <a:ext uri="{FF2B5EF4-FFF2-40B4-BE49-F238E27FC236}">
                  <a16:creationId xmlns:a16="http://schemas.microsoft.com/office/drawing/2014/main" id="{8EDA4C11-0622-254A-AE4C-2D2366A163D8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11">
              <a:extLst>
                <a:ext uri="{FF2B5EF4-FFF2-40B4-BE49-F238E27FC236}">
                  <a16:creationId xmlns:a16="http://schemas.microsoft.com/office/drawing/2014/main" id="{737F06A9-C324-2B40-BAC3-8F2D4367E52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12">
              <a:extLst>
                <a:ext uri="{FF2B5EF4-FFF2-40B4-BE49-F238E27FC236}">
                  <a16:creationId xmlns:a16="http://schemas.microsoft.com/office/drawing/2014/main" id="{BC28182B-E5BA-7943-BA33-52DF1CAFC83E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13">
              <a:extLst>
                <a:ext uri="{FF2B5EF4-FFF2-40B4-BE49-F238E27FC236}">
                  <a16:creationId xmlns:a16="http://schemas.microsoft.com/office/drawing/2014/main" id="{55A701E7-45C8-DE44-AF8F-BB4F1B2AF45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14">
              <a:extLst>
                <a:ext uri="{FF2B5EF4-FFF2-40B4-BE49-F238E27FC236}">
                  <a16:creationId xmlns:a16="http://schemas.microsoft.com/office/drawing/2014/main" id="{426D484F-1C98-8B41-A03C-02D18F194F57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15">
              <a:extLst>
                <a:ext uri="{FF2B5EF4-FFF2-40B4-BE49-F238E27FC236}">
                  <a16:creationId xmlns:a16="http://schemas.microsoft.com/office/drawing/2014/main" id="{C7A387CA-339C-8D4D-8C02-8A2273DB5667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16">
              <a:extLst>
                <a:ext uri="{FF2B5EF4-FFF2-40B4-BE49-F238E27FC236}">
                  <a16:creationId xmlns:a16="http://schemas.microsoft.com/office/drawing/2014/main" id="{5BAC33A3-3D7C-6A42-9105-8A9225602B01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17">
              <a:extLst>
                <a:ext uri="{FF2B5EF4-FFF2-40B4-BE49-F238E27FC236}">
                  <a16:creationId xmlns:a16="http://schemas.microsoft.com/office/drawing/2014/main" id="{47D87ECF-1A73-6545-81DA-4C55BBC28919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18">
              <a:extLst>
                <a:ext uri="{FF2B5EF4-FFF2-40B4-BE49-F238E27FC236}">
                  <a16:creationId xmlns:a16="http://schemas.microsoft.com/office/drawing/2014/main" id="{FC07E7FF-F3F5-C944-B4D8-612CD783E011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19">
              <a:extLst>
                <a:ext uri="{FF2B5EF4-FFF2-40B4-BE49-F238E27FC236}">
                  <a16:creationId xmlns:a16="http://schemas.microsoft.com/office/drawing/2014/main" id="{E8513888-0D67-B74E-B11C-34C15863C12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4628EB64-2F6C-9D4F-B347-D8822E7AA86A}"/>
              </a:ext>
            </a:extLst>
          </p:cNvPr>
          <p:cNvCxnSpPr>
            <a:cxnSpLocks/>
          </p:cNvCxnSpPr>
          <p:nvPr/>
        </p:nvCxnSpPr>
        <p:spPr>
          <a:xfrm>
            <a:off x="8996399" y="1075928"/>
            <a:ext cx="0" cy="1313734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6" name="Rettangolo 47">
            <a:extLst>
              <a:ext uri="{FF2B5EF4-FFF2-40B4-BE49-F238E27FC236}">
                <a16:creationId xmlns:a16="http://schemas.microsoft.com/office/drawing/2014/main" id="{51FAE513-E12E-2744-B5E7-127510793C7F}"/>
              </a:ext>
            </a:extLst>
          </p:cNvPr>
          <p:cNvSpPr/>
          <p:nvPr/>
        </p:nvSpPr>
        <p:spPr>
          <a:xfrm>
            <a:off x="7903903" y="418566"/>
            <a:ext cx="99386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Top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view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489" name="Freeform 488">
            <a:extLst>
              <a:ext uri="{FF2B5EF4-FFF2-40B4-BE49-F238E27FC236}">
                <a16:creationId xmlns:a16="http://schemas.microsoft.com/office/drawing/2014/main" id="{1E9A9E61-181C-EC44-BF87-0227B9E8E637}"/>
              </a:ext>
            </a:extLst>
          </p:cNvPr>
          <p:cNvSpPr/>
          <p:nvPr/>
        </p:nvSpPr>
        <p:spPr>
          <a:xfrm>
            <a:off x="9107280" y="1075928"/>
            <a:ext cx="2431774" cy="484946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491" name="Freeform 490">
            <a:extLst>
              <a:ext uri="{FF2B5EF4-FFF2-40B4-BE49-F238E27FC236}">
                <a16:creationId xmlns:a16="http://schemas.microsoft.com/office/drawing/2014/main" id="{9E1C507F-F903-5C4B-8E15-DEE560BD1D7C}"/>
              </a:ext>
            </a:extLst>
          </p:cNvPr>
          <p:cNvSpPr/>
          <p:nvPr/>
        </p:nvSpPr>
        <p:spPr>
          <a:xfrm rot="10800000">
            <a:off x="9127158" y="1985145"/>
            <a:ext cx="2431774" cy="404516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  <a:scene3d>
            <a:camera prst="orthographicFront">
              <a:rot lat="0" lon="10800000" rev="0"/>
            </a:camera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cxnSp>
        <p:nvCxnSpPr>
          <p:cNvPr id="494" name="Straight Connector 493">
            <a:extLst>
              <a:ext uri="{FF2B5EF4-FFF2-40B4-BE49-F238E27FC236}">
                <a16:creationId xmlns:a16="http://schemas.microsoft.com/office/drawing/2014/main" id="{4CCC28D1-E5AF-744C-B1C5-F55524033CBE}"/>
              </a:ext>
            </a:extLst>
          </p:cNvPr>
          <p:cNvCxnSpPr>
            <a:cxnSpLocks/>
          </p:cNvCxnSpPr>
          <p:nvPr/>
        </p:nvCxnSpPr>
        <p:spPr>
          <a:xfrm>
            <a:off x="11612037" y="1453438"/>
            <a:ext cx="0" cy="618208"/>
          </a:xfrm>
          <a:prstGeom prst="line">
            <a:avLst/>
          </a:prstGeom>
          <a:ln w="635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96" name="Picture 495">
            <a:extLst>
              <a:ext uri="{FF2B5EF4-FFF2-40B4-BE49-F238E27FC236}">
                <a16:creationId xmlns:a16="http://schemas.microsoft.com/office/drawing/2014/main" id="{4A6E957D-57EE-784E-BEE5-F278A72C666C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2119608" y="4577358"/>
            <a:ext cx="808676" cy="1334352"/>
          </a:xfrm>
          <a:prstGeom prst="rect">
            <a:avLst/>
          </a:prstGeom>
        </p:spPr>
      </p:pic>
      <p:sp>
        <p:nvSpPr>
          <p:cNvPr id="499" name="Freeform 498">
            <a:extLst>
              <a:ext uri="{FF2B5EF4-FFF2-40B4-BE49-F238E27FC236}">
                <a16:creationId xmlns:a16="http://schemas.microsoft.com/office/drawing/2014/main" id="{02CCCE01-25B7-5D41-B4F6-997081D321AD}"/>
              </a:ext>
            </a:extLst>
          </p:cNvPr>
          <p:cNvSpPr/>
          <p:nvPr/>
        </p:nvSpPr>
        <p:spPr>
          <a:xfrm>
            <a:off x="3162123" y="3087514"/>
            <a:ext cx="2440152" cy="421327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cxnSp>
        <p:nvCxnSpPr>
          <p:cNvPr id="500" name="Straight Connector 499">
            <a:extLst>
              <a:ext uri="{FF2B5EF4-FFF2-40B4-BE49-F238E27FC236}">
                <a16:creationId xmlns:a16="http://schemas.microsoft.com/office/drawing/2014/main" id="{D15C671B-904F-4241-9FB6-4EEA815295D8}"/>
              </a:ext>
            </a:extLst>
          </p:cNvPr>
          <p:cNvCxnSpPr>
            <a:cxnSpLocks/>
          </p:cNvCxnSpPr>
          <p:nvPr/>
        </p:nvCxnSpPr>
        <p:spPr>
          <a:xfrm>
            <a:off x="3054709" y="3085702"/>
            <a:ext cx="0" cy="2876508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4" name="Freeform 503">
            <a:extLst>
              <a:ext uri="{FF2B5EF4-FFF2-40B4-BE49-F238E27FC236}">
                <a16:creationId xmlns:a16="http://schemas.microsoft.com/office/drawing/2014/main" id="{5999E39F-815F-6E41-B94D-6790C9CC14EC}"/>
              </a:ext>
            </a:extLst>
          </p:cNvPr>
          <p:cNvSpPr/>
          <p:nvPr/>
        </p:nvSpPr>
        <p:spPr>
          <a:xfrm rot="10800000">
            <a:off x="3170501" y="5557694"/>
            <a:ext cx="2431774" cy="404516"/>
          </a:xfrm>
          <a:custGeom>
            <a:avLst/>
            <a:gdLst>
              <a:gd name="connsiteX0" fmla="*/ 0 w 2431774"/>
              <a:gd name="connsiteY0" fmla="*/ 0 h 556592"/>
              <a:gd name="connsiteX1" fmla="*/ 0 w 2431774"/>
              <a:gd name="connsiteY1" fmla="*/ 324679 h 556592"/>
              <a:gd name="connsiteX2" fmla="*/ 2431774 w 2431774"/>
              <a:gd name="connsiteY2" fmla="*/ 556592 h 556592"/>
              <a:gd name="connsiteX3" fmla="*/ 2431774 w 2431774"/>
              <a:gd name="connsiteY3" fmla="*/ 417444 h 5565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431774" h="556592">
                <a:moveTo>
                  <a:pt x="0" y="0"/>
                </a:moveTo>
                <a:lnTo>
                  <a:pt x="0" y="324679"/>
                </a:lnTo>
                <a:lnTo>
                  <a:pt x="2431774" y="556592"/>
                </a:lnTo>
                <a:lnTo>
                  <a:pt x="2431774" y="417444"/>
                </a:lnTo>
              </a:path>
            </a:pathLst>
          </a:custGeom>
          <a:noFill/>
          <a:ln w="88900">
            <a:solidFill>
              <a:schemeClr val="bg1">
                <a:lumMod val="65000"/>
              </a:schemeClr>
            </a:solidFill>
          </a:ln>
          <a:scene3d>
            <a:camera prst="orthographicFront">
              <a:rot lat="0" lon="10800000" rev="0"/>
            </a:camera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pic>
        <p:nvPicPr>
          <p:cNvPr id="506" name="Picture 505">
            <a:extLst>
              <a:ext uri="{FF2B5EF4-FFF2-40B4-BE49-F238E27FC236}">
                <a16:creationId xmlns:a16="http://schemas.microsoft.com/office/drawing/2014/main" id="{84F2DF67-3DCC-2646-9DD1-865010D211AA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2110472" y="3215653"/>
            <a:ext cx="808676" cy="1334352"/>
          </a:xfrm>
          <a:prstGeom prst="rect">
            <a:avLst/>
          </a:prstGeom>
          <a:scene3d>
            <a:camera prst="orthographicFront">
              <a:rot lat="10800000" lon="0" rev="10800000"/>
            </a:camera>
            <a:lightRig rig="threePt" dir="t"/>
          </a:scene3d>
        </p:spPr>
      </p:pic>
      <p:cxnSp>
        <p:nvCxnSpPr>
          <p:cNvPr id="509" name="Straight Connector 508">
            <a:extLst>
              <a:ext uri="{FF2B5EF4-FFF2-40B4-BE49-F238E27FC236}">
                <a16:creationId xmlns:a16="http://schemas.microsoft.com/office/drawing/2014/main" id="{05B8626A-0CD7-4A40-A562-C427923DB38C}"/>
              </a:ext>
            </a:extLst>
          </p:cNvPr>
          <p:cNvCxnSpPr>
            <a:cxnSpLocks/>
          </p:cNvCxnSpPr>
          <p:nvPr/>
        </p:nvCxnSpPr>
        <p:spPr>
          <a:xfrm>
            <a:off x="5678640" y="3404378"/>
            <a:ext cx="0" cy="2253032"/>
          </a:xfrm>
          <a:prstGeom prst="line">
            <a:avLst/>
          </a:prstGeom>
          <a:ln w="762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2" name="Straight Connector 511">
            <a:extLst>
              <a:ext uri="{FF2B5EF4-FFF2-40B4-BE49-F238E27FC236}">
                <a16:creationId xmlns:a16="http://schemas.microsoft.com/office/drawing/2014/main" id="{BA1F4C92-493A-154F-8071-9462AAD53442}"/>
              </a:ext>
            </a:extLst>
          </p:cNvPr>
          <p:cNvCxnSpPr>
            <a:cxnSpLocks/>
          </p:cNvCxnSpPr>
          <p:nvPr/>
        </p:nvCxnSpPr>
        <p:spPr>
          <a:xfrm>
            <a:off x="2823438" y="4399722"/>
            <a:ext cx="714892" cy="0"/>
          </a:xfrm>
          <a:prstGeom prst="line">
            <a:avLst/>
          </a:prstGeom>
          <a:ln w="12700">
            <a:solidFill>
              <a:schemeClr val="bg1">
                <a:lumMod val="5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6" name="Straight Arrow Connector 515">
            <a:extLst>
              <a:ext uri="{FF2B5EF4-FFF2-40B4-BE49-F238E27FC236}">
                <a16:creationId xmlns:a16="http://schemas.microsoft.com/office/drawing/2014/main" id="{4367E208-9AB2-B145-950A-7C9FBDC77FF9}"/>
              </a:ext>
            </a:extLst>
          </p:cNvPr>
          <p:cNvCxnSpPr>
            <a:cxnSpLocks/>
          </p:cNvCxnSpPr>
          <p:nvPr/>
        </p:nvCxnSpPr>
        <p:spPr>
          <a:xfrm>
            <a:off x="3440419" y="4404231"/>
            <a:ext cx="0" cy="320170"/>
          </a:xfrm>
          <a:prstGeom prst="straightConnector1">
            <a:avLst/>
          </a:prstGeom>
          <a:ln w="25400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8" name="Rettangolo 47">
            <a:extLst>
              <a:ext uri="{FF2B5EF4-FFF2-40B4-BE49-F238E27FC236}">
                <a16:creationId xmlns:a16="http://schemas.microsoft.com/office/drawing/2014/main" id="{37F8D9A0-D520-5144-93E6-4F0A3A59A313}"/>
              </a:ext>
            </a:extLst>
          </p:cNvPr>
          <p:cNvSpPr/>
          <p:nvPr/>
        </p:nvSpPr>
        <p:spPr>
          <a:xfrm>
            <a:off x="3488853" y="4408081"/>
            <a:ext cx="761748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chemeClr val="bg1">
                    <a:lumMod val="50000"/>
                  </a:schemeClr>
                </a:solidFill>
                <a:latin typeface="Avenir Book" charset="0"/>
                <a:ea typeface="Avenir Book" charset="0"/>
                <a:cs typeface="Avenir Book" charset="0"/>
              </a:rPr>
              <a:t>70mm</a:t>
            </a:r>
          </a:p>
        </p:txBody>
      </p:sp>
      <p:cxnSp>
        <p:nvCxnSpPr>
          <p:cNvPr id="519" name="Straight Connector 518">
            <a:extLst>
              <a:ext uri="{FF2B5EF4-FFF2-40B4-BE49-F238E27FC236}">
                <a16:creationId xmlns:a16="http://schemas.microsoft.com/office/drawing/2014/main" id="{A504FFED-E416-E24A-9124-CCD331A758EF}"/>
              </a:ext>
            </a:extLst>
          </p:cNvPr>
          <p:cNvCxnSpPr>
            <a:cxnSpLocks/>
          </p:cNvCxnSpPr>
          <p:nvPr/>
        </p:nvCxnSpPr>
        <p:spPr>
          <a:xfrm>
            <a:off x="2838079" y="4737652"/>
            <a:ext cx="714892" cy="0"/>
          </a:xfrm>
          <a:prstGeom prst="line">
            <a:avLst/>
          </a:prstGeom>
          <a:ln w="12700">
            <a:solidFill>
              <a:schemeClr val="bg1">
                <a:lumMod val="5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0" name="Straight Connector 519">
            <a:extLst>
              <a:ext uri="{FF2B5EF4-FFF2-40B4-BE49-F238E27FC236}">
                <a16:creationId xmlns:a16="http://schemas.microsoft.com/office/drawing/2014/main" id="{75B4B501-305F-0D4E-ACAB-3E4F0FDFA0AB}"/>
              </a:ext>
            </a:extLst>
          </p:cNvPr>
          <p:cNvCxnSpPr>
            <a:cxnSpLocks/>
          </p:cNvCxnSpPr>
          <p:nvPr/>
        </p:nvCxnSpPr>
        <p:spPr>
          <a:xfrm>
            <a:off x="2728314" y="5695898"/>
            <a:ext cx="714892" cy="0"/>
          </a:xfrm>
          <a:prstGeom prst="line">
            <a:avLst/>
          </a:prstGeom>
          <a:ln w="12700">
            <a:solidFill>
              <a:schemeClr val="bg1">
                <a:lumMod val="5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1" name="Straight Arrow Connector 520">
            <a:extLst>
              <a:ext uri="{FF2B5EF4-FFF2-40B4-BE49-F238E27FC236}">
                <a16:creationId xmlns:a16="http://schemas.microsoft.com/office/drawing/2014/main" id="{A0B650B5-2DF3-9645-9F5C-BC46DB844450}"/>
              </a:ext>
            </a:extLst>
          </p:cNvPr>
          <p:cNvCxnSpPr>
            <a:cxnSpLocks/>
          </p:cNvCxnSpPr>
          <p:nvPr/>
        </p:nvCxnSpPr>
        <p:spPr>
          <a:xfrm flipH="1">
            <a:off x="3443206" y="4746011"/>
            <a:ext cx="0" cy="949887"/>
          </a:xfrm>
          <a:prstGeom prst="straightConnector1">
            <a:avLst/>
          </a:prstGeom>
          <a:ln w="25400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2" name="Rettangolo 47">
            <a:extLst>
              <a:ext uri="{FF2B5EF4-FFF2-40B4-BE49-F238E27FC236}">
                <a16:creationId xmlns:a16="http://schemas.microsoft.com/office/drawing/2014/main" id="{67020C1C-2D5E-7040-8180-00121054B03C}"/>
              </a:ext>
            </a:extLst>
          </p:cNvPr>
          <p:cNvSpPr/>
          <p:nvPr/>
        </p:nvSpPr>
        <p:spPr>
          <a:xfrm>
            <a:off x="3443206" y="5029201"/>
            <a:ext cx="87556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262mm</a:t>
            </a:r>
          </a:p>
        </p:txBody>
      </p:sp>
      <p:cxnSp>
        <p:nvCxnSpPr>
          <p:cNvPr id="523" name="Straight Arrow Connector 522">
            <a:extLst>
              <a:ext uri="{FF2B5EF4-FFF2-40B4-BE49-F238E27FC236}">
                <a16:creationId xmlns:a16="http://schemas.microsoft.com/office/drawing/2014/main" id="{51948D44-2046-E242-945D-3145D3799A0B}"/>
              </a:ext>
            </a:extLst>
          </p:cNvPr>
          <p:cNvCxnSpPr>
            <a:cxnSpLocks/>
          </p:cNvCxnSpPr>
          <p:nvPr/>
        </p:nvCxnSpPr>
        <p:spPr>
          <a:xfrm flipH="1">
            <a:off x="3440419" y="3428382"/>
            <a:ext cx="0" cy="949887"/>
          </a:xfrm>
          <a:prstGeom prst="straightConnector1">
            <a:avLst/>
          </a:prstGeom>
          <a:ln w="25400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4" name="Rettangolo 47">
            <a:extLst>
              <a:ext uri="{FF2B5EF4-FFF2-40B4-BE49-F238E27FC236}">
                <a16:creationId xmlns:a16="http://schemas.microsoft.com/office/drawing/2014/main" id="{098F15F8-2975-6440-A4EA-2CAF228E5F98}"/>
              </a:ext>
            </a:extLst>
          </p:cNvPr>
          <p:cNvSpPr/>
          <p:nvPr/>
        </p:nvSpPr>
        <p:spPr>
          <a:xfrm>
            <a:off x="3440419" y="3711572"/>
            <a:ext cx="875561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262mm</a:t>
            </a:r>
          </a:p>
        </p:txBody>
      </p:sp>
      <p:cxnSp>
        <p:nvCxnSpPr>
          <p:cNvPr id="525" name="Straight Connector 524">
            <a:extLst>
              <a:ext uri="{FF2B5EF4-FFF2-40B4-BE49-F238E27FC236}">
                <a16:creationId xmlns:a16="http://schemas.microsoft.com/office/drawing/2014/main" id="{A9F262A9-71E6-A74C-A51B-949C6687ED27}"/>
              </a:ext>
            </a:extLst>
          </p:cNvPr>
          <p:cNvCxnSpPr>
            <a:cxnSpLocks/>
          </p:cNvCxnSpPr>
          <p:nvPr/>
        </p:nvCxnSpPr>
        <p:spPr>
          <a:xfrm>
            <a:off x="2728314" y="3421719"/>
            <a:ext cx="714892" cy="0"/>
          </a:xfrm>
          <a:prstGeom prst="line">
            <a:avLst/>
          </a:prstGeom>
          <a:ln w="12700">
            <a:solidFill>
              <a:schemeClr val="bg1">
                <a:lumMod val="50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8" name="Straight Arrow Connector 487">
            <a:extLst>
              <a:ext uri="{FF2B5EF4-FFF2-40B4-BE49-F238E27FC236}">
                <a16:creationId xmlns:a16="http://schemas.microsoft.com/office/drawing/2014/main" id="{6A7C4CF6-1714-8445-96D6-FBB11EB09246}"/>
              </a:ext>
            </a:extLst>
          </p:cNvPr>
          <p:cNvCxnSpPr>
            <a:cxnSpLocks/>
          </p:cNvCxnSpPr>
          <p:nvPr/>
        </p:nvCxnSpPr>
        <p:spPr>
          <a:xfrm flipH="1">
            <a:off x="2928284" y="4209143"/>
            <a:ext cx="6259260" cy="914400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90" name="Straight Arrow Connector 489">
            <a:extLst>
              <a:ext uri="{FF2B5EF4-FFF2-40B4-BE49-F238E27FC236}">
                <a16:creationId xmlns:a16="http://schemas.microsoft.com/office/drawing/2014/main" id="{349A0D02-4ED2-6841-B453-B5AFBA85E08B}"/>
              </a:ext>
            </a:extLst>
          </p:cNvPr>
          <p:cNvCxnSpPr>
            <a:cxnSpLocks/>
          </p:cNvCxnSpPr>
          <p:nvPr/>
        </p:nvCxnSpPr>
        <p:spPr>
          <a:xfrm flipH="1">
            <a:off x="2728314" y="3627400"/>
            <a:ext cx="6169452" cy="114969"/>
          </a:xfrm>
          <a:prstGeom prst="straightConnector1">
            <a:avLst/>
          </a:prstGeom>
          <a:ln w="19050">
            <a:solidFill>
              <a:srgbClr val="FF0000"/>
            </a:solidFill>
            <a:headEnd type="non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92" name="Rettangolo 47">
            <a:extLst>
              <a:ext uri="{FF2B5EF4-FFF2-40B4-BE49-F238E27FC236}">
                <a16:creationId xmlns:a16="http://schemas.microsoft.com/office/drawing/2014/main" id="{9016E128-EF64-BB41-9FA3-3B5D8BF21A91}"/>
              </a:ext>
            </a:extLst>
          </p:cNvPr>
          <p:cNvSpPr/>
          <p:nvPr/>
        </p:nvSpPr>
        <p:spPr>
          <a:xfrm>
            <a:off x="5825844" y="3373018"/>
            <a:ext cx="96052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upgrade</a:t>
            </a:r>
          </a:p>
        </p:txBody>
      </p:sp>
      <p:pic>
        <p:nvPicPr>
          <p:cNvPr id="487" name="Picture 486">
            <a:extLst>
              <a:ext uri="{FF2B5EF4-FFF2-40B4-BE49-F238E27FC236}">
                <a16:creationId xmlns:a16="http://schemas.microsoft.com/office/drawing/2014/main" id="{CEDE4D91-1327-9F4C-AE14-3489263B0B09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  <p:pic>
        <p:nvPicPr>
          <p:cNvPr id="493" name="Picture 492">
            <a:extLst>
              <a:ext uri="{FF2B5EF4-FFF2-40B4-BE49-F238E27FC236}">
                <a16:creationId xmlns:a16="http://schemas.microsoft.com/office/drawing/2014/main" id="{A42C605C-641C-1544-86D0-10CEEE57B115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954" y="3355016"/>
            <a:ext cx="1759121" cy="2361998"/>
          </a:xfrm>
          <a:prstGeom prst="rect">
            <a:avLst/>
          </a:prstGeom>
          <a:scene3d>
            <a:camera prst="orthographicFront">
              <a:rot lat="0" lon="10800000" rev="0"/>
            </a:camera>
            <a:lightRig rig="threePt" dir="t"/>
          </a:scene3d>
        </p:spPr>
      </p:pic>
      <p:pic>
        <p:nvPicPr>
          <p:cNvPr id="495" name="Picture 494">
            <a:extLst>
              <a:ext uri="{FF2B5EF4-FFF2-40B4-BE49-F238E27FC236}">
                <a16:creationId xmlns:a16="http://schemas.microsoft.com/office/drawing/2014/main" id="{F2EDB44D-0E82-074D-8485-7A3034660B65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784" y="1063329"/>
            <a:ext cx="1753101" cy="2227529"/>
          </a:xfrm>
          <a:prstGeom prst="rect">
            <a:avLst/>
          </a:prstGeom>
          <a:scene3d>
            <a:camera prst="orthographicFront">
              <a:rot lat="0" lon="10800000" rev="0"/>
            </a:camera>
            <a:lightRig rig="threePt" dir="t"/>
          </a:scene3d>
        </p:spPr>
      </p:pic>
      <p:cxnSp>
        <p:nvCxnSpPr>
          <p:cNvPr id="501" name="Straight Arrow Connector 500">
            <a:extLst>
              <a:ext uri="{FF2B5EF4-FFF2-40B4-BE49-F238E27FC236}">
                <a16:creationId xmlns:a16="http://schemas.microsoft.com/office/drawing/2014/main" id="{6BE20535-64B3-BF4F-A109-878E98DCB0C8}"/>
              </a:ext>
            </a:extLst>
          </p:cNvPr>
          <p:cNvCxnSpPr>
            <a:cxnSpLocks/>
          </p:cNvCxnSpPr>
          <p:nvPr/>
        </p:nvCxnSpPr>
        <p:spPr>
          <a:xfrm flipH="1" flipV="1">
            <a:off x="9404312" y="3373018"/>
            <a:ext cx="6802" cy="1150939"/>
          </a:xfrm>
          <a:prstGeom prst="straightConnector1">
            <a:avLst/>
          </a:prstGeom>
          <a:ln w="38100">
            <a:solidFill>
              <a:srgbClr val="FF0000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2" name="Straight Arrow Connector 501">
            <a:extLst>
              <a:ext uri="{FF2B5EF4-FFF2-40B4-BE49-F238E27FC236}">
                <a16:creationId xmlns:a16="http://schemas.microsoft.com/office/drawing/2014/main" id="{5FA01FDC-86AD-A24D-AC37-A5ED6871A5F0}"/>
              </a:ext>
            </a:extLst>
          </p:cNvPr>
          <p:cNvCxnSpPr>
            <a:cxnSpLocks/>
          </p:cNvCxnSpPr>
          <p:nvPr/>
        </p:nvCxnSpPr>
        <p:spPr>
          <a:xfrm>
            <a:off x="8567697" y="3380516"/>
            <a:ext cx="810330" cy="161779"/>
          </a:xfrm>
          <a:prstGeom prst="straightConnector1">
            <a:avLst/>
          </a:prstGeom>
          <a:ln w="38100">
            <a:solidFill>
              <a:srgbClr val="FF0000"/>
            </a:solidFill>
            <a:headEnd type="triangle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03" name="Rettangolo 47">
            <a:extLst>
              <a:ext uri="{FF2B5EF4-FFF2-40B4-BE49-F238E27FC236}">
                <a16:creationId xmlns:a16="http://schemas.microsoft.com/office/drawing/2014/main" id="{2A2050A8-145C-E347-8692-813FE6CFBEE4}"/>
              </a:ext>
            </a:extLst>
          </p:cNvPr>
          <p:cNvSpPr/>
          <p:nvPr/>
        </p:nvSpPr>
        <p:spPr>
          <a:xfrm>
            <a:off x="8685635" y="3099728"/>
            <a:ext cx="72007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~600 </a:t>
            </a:r>
          </a:p>
        </p:txBody>
      </p:sp>
      <p:sp>
        <p:nvSpPr>
          <p:cNvPr id="505" name="Rettangolo 47">
            <a:extLst>
              <a:ext uri="{FF2B5EF4-FFF2-40B4-BE49-F238E27FC236}">
                <a16:creationId xmlns:a16="http://schemas.microsoft.com/office/drawing/2014/main" id="{A395B082-FB86-074A-94BD-D1C8C831280E}"/>
              </a:ext>
            </a:extLst>
          </p:cNvPr>
          <p:cNvSpPr/>
          <p:nvPr/>
        </p:nvSpPr>
        <p:spPr>
          <a:xfrm>
            <a:off x="9365212" y="3704484"/>
            <a:ext cx="72006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~900 </a:t>
            </a:r>
          </a:p>
        </p:txBody>
      </p:sp>
      <p:sp>
        <p:nvSpPr>
          <p:cNvPr id="508" name="Rettangolo 47">
            <a:extLst>
              <a:ext uri="{FF2B5EF4-FFF2-40B4-BE49-F238E27FC236}">
                <a16:creationId xmlns:a16="http://schemas.microsoft.com/office/drawing/2014/main" id="{28D16F64-BB22-C24A-B8C3-386F301004A4}"/>
              </a:ext>
            </a:extLst>
          </p:cNvPr>
          <p:cNvSpPr/>
          <p:nvPr/>
        </p:nvSpPr>
        <p:spPr>
          <a:xfrm>
            <a:off x="3365192" y="2954442"/>
            <a:ext cx="10550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view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510" name="Picture 509">
            <a:extLst>
              <a:ext uri="{FF2B5EF4-FFF2-40B4-BE49-F238E27FC236}">
                <a16:creationId xmlns:a16="http://schemas.microsoft.com/office/drawing/2014/main" id="{DDE6D5DC-2F69-2B44-AB75-6BB70D843DEE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99472" y="413177"/>
            <a:ext cx="2777855" cy="2485595"/>
          </a:xfrm>
          <a:prstGeom prst="rect">
            <a:avLst/>
          </a:prstGeom>
        </p:spPr>
      </p:pic>
      <p:sp>
        <p:nvSpPr>
          <p:cNvPr id="498" name="TextBox 497">
            <a:extLst>
              <a:ext uri="{FF2B5EF4-FFF2-40B4-BE49-F238E27FC236}">
                <a16:creationId xmlns:a16="http://schemas.microsoft.com/office/drawing/2014/main" id="{B164615A-CB31-984D-8816-38E177FC4D09}"/>
              </a:ext>
            </a:extLst>
          </p:cNvPr>
          <p:cNvSpPr txBox="1"/>
          <p:nvPr/>
        </p:nvSpPr>
        <p:spPr>
          <a:xfrm>
            <a:off x="27773" y="32395"/>
            <a:ext cx="28520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Multi-Blade 300 for ESTIA</a:t>
            </a:r>
          </a:p>
        </p:txBody>
      </p:sp>
    </p:spTree>
    <p:extLst>
      <p:ext uri="{BB962C8B-B14F-4D97-AF65-F5344CB8AC3E}">
        <p14:creationId xmlns:p14="http://schemas.microsoft.com/office/powerpoint/2010/main" val="1317847821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11" name="Picture 10">
            <a:extLst>
              <a:ext uri="{FF2B5EF4-FFF2-40B4-BE49-F238E27FC236}">
                <a16:creationId xmlns:a16="http://schemas.microsoft.com/office/drawing/2014/main" id="{1289EBA4-8554-A54A-9027-CA4E543124C0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867" y="438603"/>
            <a:ext cx="5462208" cy="2658865"/>
          </a:xfrm>
          <a:prstGeom prst="rect">
            <a:avLst/>
          </a:prstGeom>
        </p:spPr>
      </p:pic>
      <p:sp>
        <p:nvSpPr>
          <p:cNvPr id="12" name="Rettangolo 47">
            <a:extLst>
              <a:ext uri="{FF2B5EF4-FFF2-40B4-BE49-F238E27FC236}">
                <a16:creationId xmlns:a16="http://schemas.microsoft.com/office/drawing/2014/main" id="{0C087F93-F2CF-5940-B791-79EFC269E94B}"/>
              </a:ext>
            </a:extLst>
          </p:cNvPr>
          <p:cNvSpPr/>
          <p:nvPr/>
        </p:nvSpPr>
        <p:spPr>
          <a:xfrm>
            <a:off x="1311084" y="1230381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flight</a:t>
            </a:r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 tube</a:t>
            </a:r>
          </a:p>
        </p:txBody>
      </p:sp>
      <p:sp>
        <p:nvSpPr>
          <p:cNvPr id="13" name="Rettangolo 47">
            <a:extLst>
              <a:ext uri="{FF2B5EF4-FFF2-40B4-BE49-F238E27FC236}">
                <a16:creationId xmlns:a16="http://schemas.microsoft.com/office/drawing/2014/main" id="{374D0499-B445-A948-B12A-30F8DB4C1330}"/>
              </a:ext>
            </a:extLst>
          </p:cNvPr>
          <p:cNvSpPr/>
          <p:nvPr/>
        </p:nvSpPr>
        <p:spPr>
          <a:xfrm>
            <a:off x="-317929" y="1429129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14" name="Rettangolo 47">
            <a:extLst>
              <a:ext uri="{FF2B5EF4-FFF2-40B4-BE49-F238E27FC236}">
                <a16:creationId xmlns:a16="http://schemas.microsoft.com/office/drawing/2014/main" id="{B3BF5195-5397-C14C-98D7-B9FB92347D53}"/>
              </a:ext>
            </a:extLst>
          </p:cNvPr>
          <p:cNvSpPr/>
          <p:nvPr/>
        </p:nvSpPr>
        <p:spPr>
          <a:xfrm>
            <a:off x="8788852" y="5868798"/>
            <a:ext cx="192443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2000" b="1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ESTIA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7A5C87EA-51A5-E146-BA72-D6775240FF2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53193" y="1001722"/>
            <a:ext cx="2517473" cy="153262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F484EBD-06C6-7449-A5E6-1A43E24A5851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070666" y="415976"/>
            <a:ext cx="1508800" cy="2489588"/>
          </a:xfrm>
          <a:prstGeom prst="rect">
            <a:avLst/>
          </a:prstGeom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02606B47-6391-2A42-931B-DC3BC967AE8E}"/>
              </a:ext>
            </a:extLst>
          </p:cNvPr>
          <p:cNvSpPr txBox="1"/>
          <p:nvPr/>
        </p:nvSpPr>
        <p:spPr>
          <a:xfrm>
            <a:off x="27773" y="32395"/>
            <a:ext cx="28520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Multi-Blade 300 for ESTIA</a:t>
            </a:r>
          </a:p>
        </p:txBody>
      </p:sp>
      <p:pic>
        <p:nvPicPr>
          <p:cNvPr id="22" name="Picture 21" descr="Screen Shot 2015-04-28 at 14.28.54.png">
            <a:extLst>
              <a:ext uri="{FF2B5EF4-FFF2-40B4-BE49-F238E27FC236}">
                <a16:creationId xmlns:a16="http://schemas.microsoft.com/office/drawing/2014/main" id="{61B3BCBB-ABA7-0B44-9CC3-1BD432A32AF0}"/>
              </a:ext>
            </a:extLst>
          </p:cNvPr>
          <p:cNvPicPr>
            <a:picLocks noChangeAspect="1"/>
          </p:cNvPicPr>
          <p:nvPr/>
        </p:nvPicPr>
        <p:blipFill rotWithShape="1"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401643" y="469214"/>
            <a:ext cx="1147291" cy="416555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25" name="Rettangolo 47">
            <a:extLst>
              <a:ext uri="{FF2B5EF4-FFF2-40B4-BE49-F238E27FC236}">
                <a16:creationId xmlns:a16="http://schemas.microsoft.com/office/drawing/2014/main" id="{5AEAB193-3AC2-4E48-8F00-6AC7A7DB463F}"/>
              </a:ext>
            </a:extLst>
          </p:cNvPr>
          <p:cNvSpPr/>
          <p:nvPr/>
        </p:nvSpPr>
        <p:spPr>
          <a:xfrm>
            <a:off x="2512301" y="1496363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7" name="Rettangolo 47">
            <a:extLst>
              <a:ext uri="{FF2B5EF4-FFF2-40B4-BE49-F238E27FC236}">
                <a16:creationId xmlns:a16="http://schemas.microsoft.com/office/drawing/2014/main" id="{DEF88269-5080-5740-B64E-D965871E8CCC}"/>
              </a:ext>
            </a:extLst>
          </p:cNvPr>
          <p:cNvSpPr/>
          <p:nvPr/>
        </p:nvSpPr>
        <p:spPr>
          <a:xfrm>
            <a:off x="3020476" y="534007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 err="1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user</a:t>
            </a:r>
            <a:endParaRPr lang="it-IT" sz="1600" dirty="0">
              <a:solidFill>
                <a:schemeClr val="bg1"/>
              </a:solidFill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31" name="Rettangolo 47">
            <a:extLst>
              <a:ext uri="{FF2B5EF4-FFF2-40B4-BE49-F238E27FC236}">
                <a16:creationId xmlns:a16="http://schemas.microsoft.com/office/drawing/2014/main" id="{2ACFCEF2-D844-D148-87F1-DB36EE64AA3C}"/>
              </a:ext>
            </a:extLst>
          </p:cNvPr>
          <p:cNvSpPr/>
          <p:nvPr/>
        </p:nvSpPr>
        <p:spPr>
          <a:xfrm>
            <a:off x="9751067" y="2878332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1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33" name="Picture 32">
            <a:extLst>
              <a:ext uri="{FF2B5EF4-FFF2-40B4-BE49-F238E27FC236}">
                <a16:creationId xmlns:a16="http://schemas.microsoft.com/office/drawing/2014/main" id="{12EE6640-9469-F942-A7CD-FA276FAF50E8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403831" y="3600277"/>
            <a:ext cx="4639865" cy="2639735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58DAB508-E91A-F947-B42F-EE13B17C1851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20476" y="4085264"/>
            <a:ext cx="4250601" cy="2118659"/>
          </a:xfrm>
          <a:prstGeom prst="rect">
            <a:avLst/>
          </a:prstGeom>
        </p:spPr>
      </p:pic>
      <p:sp>
        <p:nvSpPr>
          <p:cNvPr id="35" name="Rectangle 34">
            <a:extLst>
              <a:ext uri="{FF2B5EF4-FFF2-40B4-BE49-F238E27FC236}">
                <a16:creationId xmlns:a16="http://schemas.microsoft.com/office/drawing/2014/main" id="{80DB433C-7563-CC4D-986D-1319C00C0463}"/>
              </a:ext>
            </a:extLst>
          </p:cNvPr>
          <p:cNvSpPr/>
          <p:nvPr/>
        </p:nvSpPr>
        <p:spPr>
          <a:xfrm>
            <a:off x="3875667" y="4169068"/>
            <a:ext cx="291836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Curvature towards the sample</a:t>
            </a:r>
            <a:endParaRPr lang="sv-SE" sz="1600" dirty="0">
              <a:solidFill>
                <a:schemeClr val="bg1"/>
              </a:solidFill>
            </a:endParaRPr>
          </a:p>
        </p:txBody>
      </p:sp>
      <p:sp>
        <p:nvSpPr>
          <p:cNvPr id="36" name="Rettangolo 47">
            <a:extLst>
              <a:ext uri="{FF2B5EF4-FFF2-40B4-BE49-F238E27FC236}">
                <a16:creationId xmlns:a16="http://schemas.microsoft.com/office/drawing/2014/main" id="{203448B3-8A79-7B48-A6E0-9845AAA9D0FE}"/>
              </a:ext>
            </a:extLst>
          </p:cNvPr>
          <p:cNvSpPr/>
          <p:nvPr/>
        </p:nvSpPr>
        <p:spPr>
          <a:xfrm>
            <a:off x="536578" y="3384836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50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blades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741E4204-EE7F-954C-85A0-55E5CF3989E0}"/>
              </a:ext>
            </a:extLst>
          </p:cNvPr>
          <p:cNvPicPr>
            <a:picLocks noChangeAspect="1"/>
          </p:cNvPicPr>
          <p:nvPr/>
        </p:nvPicPr>
        <p:blipFill rotWithShape="1"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867" y="3677346"/>
            <a:ext cx="2777855" cy="2485595"/>
          </a:xfrm>
          <a:prstGeom prst="rect">
            <a:avLst/>
          </a:prstGeom>
        </p:spPr>
      </p:pic>
      <p:sp>
        <p:nvSpPr>
          <p:cNvPr id="38" name="Rectangle 37">
            <a:extLst>
              <a:ext uri="{FF2B5EF4-FFF2-40B4-BE49-F238E27FC236}">
                <a16:creationId xmlns:a16="http://schemas.microsoft.com/office/drawing/2014/main" id="{70057009-435A-0E41-8E40-44E4709B96D7}"/>
              </a:ext>
            </a:extLst>
          </p:cNvPr>
          <p:cNvSpPr/>
          <p:nvPr/>
        </p:nvSpPr>
        <p:spPr>
          <a:xfrm>
            <a:off x="9123252" y="4828004"/>
            <a:ext cx="473206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4m</a:t>
            </a:r>
            <a:endParaRPr lang="sv-SE" sz="1600" dirty="0">
              <a:solidFill>
                <a:schemeClr val="bg1"/>
              </a:solidFill>
            </a:endParaRPr>
          </a:p>
        </p:txBody>
      </p:sp>
      <p:sp>
        <p:nvSpPr>
          <p:cNvPr id="39" name="Rettangolo 47">
            <a:extLst>
              <a:ext uri="{FF2B5EF4-FFF2-40B4-BE49-F238E27FC236}">
                <a16:creationId xmlns:a16="http://schemas.microsoft.com/office/drawing/2014/main" id="{3372F241-7945-9841-BA12-14B4474133EC}"/>
              </a:ext>
            </a:extLst>
          </p:cNvPr>
          <p:cNvSpPr/>
          <p:nvPr/>
        </p:nvSpPr>
        <p:spPr>
          <a:xfrm>
            <a:off x="6803460" y="5959627"/>
            <a:ext cx="1924431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dirty="0">
                <a:solidFill>
                  <a:schemeClr val="bg1"/>
                </a:solidFill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AB34E294-E119-714C-8E31-99B347FAC2BF}"/>
              </a:ext>
            </a:extLst>
          </p:cNvPr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flipH="1">
            <a:off x="5608293" y="1652501"/>
            <a:ext cx="1755063" cy="2356550"/>
          </a:xfrm>
          <a:prstGeom prst="rect">
            <a:avLst/>
          </a:prstGeom>
        </p:spPr>
      </p:pic>
      <p:sp>
        <p:nvSpPr>
          <p:cNvPr id="41" name="TextBox 40">
            <a:extLst>
              <a:ext uri="{FF2B5EF4-FFF2-40B4-BE49-F238E27FC236}">
                <a16:creationId xmlns:a16="http://schemas.microsoft.com/office/drawing/2014/main" id="{6403F2B9-8A5D-7E47-8F34-EC9C6061BD03}"/>
              </a:ext>
            </a:extLst>
          </p:cNvPr>
          <p:cNvSpPr txBox="1"/>
          <p:nvPr/>
        </p:nvSpPr>
        <p:spPr>
          <a:xfrm rot="19615622">
            <a:off x="7684464" y="4931584"/>
            <a:ext cx="17475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FINAL DESING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1CDDF85-7EEB-F44B-BE04-28380EC6DC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51</a:t>
            </a:fld>
            <a:endParaRPr lang="it-IT"/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4FDD0A8A-CDE0-DB4D-B4C4-FBBB8535AD46}"/>
              </a:ext>
            </a:extLst>
          </p:cNvPr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8994522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>
            <a:extLst>
              <a:ext uri="{FF2B5EF4-FFF2-40B4-BE49-F238E27FC236}">
                <a16:creationId xmlns:a16="http://schemas.microsoft.com/office/drawing/2014/main" id="{E066D1D7-B06C-B14F-B7B1-45AFB0D0667E}"/>
              </a:ext>
            </a:extLst>
          </p:cNvPr>
          <p:cNvSpPr/>
          <p:nvPr/>
        </p:nvSpPr>
        <p:spPr>
          <a:xfrm>
            <a:off x="76459" y="434016"/>
            <a:ext cx="8976101" cy="415498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Results of the tests at AMOR (in preparation).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Characterization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of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the Multi-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Blade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10B-based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detector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at the CRISP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reflectometer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at ISIS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, 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ArXiv:1803.09589, JINST 13 P05009 (2018).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G. Mauri et al., 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Neutron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reflectometry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with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the Multi-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Blade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10B-based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detector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, </a:t>
            </a:r>
          </a:p>
          <a:p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1804.03962, Proc. R.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Soc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A 474: 20180266 (2018).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G. Mauri et al., Fast neutron sensitivity of neutron detectors based on boron-10 converter layers, </a:t>
            </a:r>
          </a:p>
          <a:p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1712.05614, JINST 13 P03004 (2018).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The Multi-Blade Boron-10-based Neutron Detector for high intensity Neutron Reflectometry at ESS,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ArXiv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: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1701.07623, JINST 12 P03013 (2017).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al., Neutron reflectometry on highly absorbing films and its application to </a:t>
            </a:r>
            <a:r>
              <a:rPr lang="en-US" sz="1200" baseline="30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10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B</a:t>
            </a:r>
            <a:r>
              <a:rPr lang="en-US" sz="1200" baseline="-25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4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C-based neutron detectors, 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ArXiv:1510.01085v1, Proc. R. Soc. A 472, Issue 2185 (2016).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et al. Study of a high spatial resolution </a:t>
            </a:r>
            <a:r>
              <a:rPr lang="en-US" sz="1200" baseline="300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10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B-based thermal neutron detector for neutron reflectometry: </a:t>
            </a: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the Multi-Blade prototype, 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ArXiv1312.2473,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JINST 9 P03007 (2014).</a:t>
            </a:r>
          </a:p>
          <a:p>
            <a:endParaRPr lang="en-US" sz="1200" dirty="0">
              <a:latin typeface="Avenir Roman" panose="02000503020000020003" pitchFamily="2" charset="0"/>
              <a:ea typeface="Avenir Book" charset="0"/>
              <a:cs typeface="Arial" panose="020B0604020202020204" pitchFamily="34" charset="0"/>
            </a:endParaRPr>
          </a:p>
          <a:p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F.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Piscitelli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 and P. Van </a:t>
            </a:r>
            <a:r>
              <a:rPr lang="en-US" sz="1200" dirty="0" err="1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Esch</a:t>
            </a:r>
            <a:r>
              <a:rPr lang="en-US" sz="1200" dirty="0">
                <a:latin typeface="Avenir Roman" panose="02000503020000020003" pitchFamily="2" charset="0"/>
                <a:ea typeface="Avenir Book" charset="0"/>
                <a:cs typeface="Arial" panose="020B0604020202020204" pitchFamily="34" charset="0"/>
              </a:rPr>
              <a:t>,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Analytical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modeling of thin film neutron converters and its application to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thermal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 </a:t>
            </a:r>
          </a:p>
          <a:p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neutron gas </a:t>
            </a:r>
            <a:r>
              <a:rPr lang="sv-SE" sz="1200" dirty="0" err="1">
                <a:latin typeface="Avenir Roman" panose="02000503020000020003" pitchFamily="2" charset="0"/>
                <a:cs typeface="Arial" panose="020B0604020202020204" pitchFamily="34" charset="0"/>
              </a:rPr>
              <a:t>detectors</a:t>
            </a:r>
            <a:r>
              <a:rPr lang="sv-SE" sz="1200" dirty="0">
                <a:latin typeface="Avenir Roman" panose="02000503020000020003" pitchFamily="2" charset="0"/>
                <a:cs typeface="Arial" panose="020B0604020202020204" pitchFamily="34" charset="0"/>
              </a:rPr>
              <a:t>, ArXiv:1302.3153, JINST 8 P04020 (2013).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26A4A9C1-F693-524B-8C77-A1E4F462A2E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04766" y="2571625"/>
            <a:ext cx="2045556" cy="2911468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F7CFE722-72CD-B44A-B977-7B9CDD6CCD76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30913" y="3522451"/>
            <a:ext cx="1761321" cy="2558299"/>
          </a:xfrm>
          <a:prstGeom prst="rect">
            <a:avLst/>
          </a:prstGeom>
          <a:ln>
            <a:solidFill>
              <a:schemeClr val="tx1"/>
            </a:solidFill>
          </a:ln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13" name="Rectangle 12">
            <a:extLst>
              <a:ext uri="{FF2B5EF4-FFF2-40B4-BE49-F238E27FC236}">
                <a16:creationId xmlns:a16="http://schemas.microsoft.com/office/drawing/2014/main" id="{50D37495-5556-4D43-8403-B360D4028E7C}"/>
              </a:ext>
            </a:extLst>
          </p:cNvPr>
          <p:cNvSpPr/>
          <p:nvPr/>
        </p:nvSpPr>
        <p:spPr>
          <a:xfrm>
            <a:off x="0" y="6380"/>
            <a:ext cx="12192000" cy="36933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53D73AAB-C9DE-4A40-B282-7708A3D249AD}"/>
              </a:ext>
            </a:extLst>
          </p:cNvPr>
          <p:cNvSpPr/>
          <p:nvPr/>
        </p:nvSpPr>
        <p:spPr>
          <a:xfrm>
            <a:off x="0" y="6380"/>
            <a:ext cx="13122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References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9D0818E-9116-E54F-89CB-3B2AE15B4B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52</a:t>
            </a:fld>
            <a:endParaRPr lang="it-IT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C537F984-993F-564C-B784-485C1AED5062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4754851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10820"/>
            <a:ext cx="12192000" cy="6419395"/>
          </a:xfrm>
          <a:prstGeom prst="rect">
            <a:avLst/>
          </a:prstGeom>
          <a:scene3d>
            <a:camera prst="orthographicFront">
              <a:rot lat="0" lon="10800000" rev="0"/>
            </a:camera>
            <a:lightRig rig="threePt" dir="t"/>
          </a:scene3d>
        </p:spPr>
      </p:pic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9" name="Rectangle 8">
            <a:extLst>
              <a:ext uri="{FF2B5EF4-FFF2-40B4-BE49-F238E27FC236}">
                <a16:creationId xmlns:a16="http://schemas.microsoft.com/office/drawing/2014/main" id="{2841E5B1-97A9-2044-A18E-D28C954279F0}"/>
              </a:ext>
            </a:extLst>
          </p:cNvPr>
          <p:cNvSpPr/>
          <p:nvPr/>
        </p:nvSpPr>
        <p:spPr>
          <a:xfrm>
            <a:off x="7144" y="5554079"/>
            <a:ext cx="121920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v-SE" sz="3200" dirty="0">
                <a:solidFill>
                  <a:schemeClr val="bg1"/>
                </a:solidFill>
                <a:latin typeface="Avenir Roman" panose="02000503020000020003" pitchFamily="2" charset="0"/>
              </a:rPr>
              <a:t>     </a:t>
            </a:r>
            <a:r>
              <a:rPr lang="sv-SE" sz="3200" dirty="0" err="1">
                <a:solidFill>
                  <a:schemeClr val="bg1"/>
                </a:solidFill>
                <a:latin typeface="Avenir Roman" panose="02000503020000020003" pitchFamily="2" charset="0"/>
              </a:rPr>
              <a:t>Thank</a:t>
            </a:r>
            <a:r>
              <a:rPr lang="sv-SE" sz="3200" dirty="0">
                <a:solidFill>
                  <a:schemeClr val="bg1"/>
                </a:solidFill>
                <a:latin typeface="Avenir Roman" panose="02000503020000020003" pitchFamily="2" charset="0"/>
              </a:rPr>
              <a:t> </a:t>
            </a:r>
            <a:r>
              <a:rPr lang="sv-SE" sz="3200" dirty="0" err="1">
                <a:solidFill>
                  <a:schemeClr val="bg1"/>
                </a:solidFill>
                <a:latin typeface="Avenir Roman" panose="02000503020000020003" pitchFamily="2" charset="0"/>
              </a:rPr>
              <a:t>you</a:t>
            </a:r>
            <a:r>
              <a:rPr lang="sv-SE" sz="3200" dirty="0">
                <a:solidFill>
                  <a:schemeClr val="bg1"/>
                </a:solidFill>
                <a:latin typeface="Avenir Roman" panose="02000503020000020003" pitchFamily="2" charset="0"/>
              </a:rPr>
              <a:t>.</a:t>
            </a:r>
            <a:endParaRPr lang="en-GB" sz="3200" dirty="0">
              <a:solidFill>
                <a:schemeClr val="bg1"/>
              </a:solidFill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169B6C7-1A1A-6A44-A499-61DDE59BE6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53</a:t>
            </a:fld>
            <a:endParaRPr lang="it-IT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13ADFD39-9FEB-C645-BEF3-347381DA17D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4249" y="153109"/>
            <a:ext cx="1005304" cy="886332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EF2EAD50-C73B-D94B-A22D-754AA2B6C763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24687" y="-90034"/>
            <a:ext cx="6942625" cy="3122345"/>
          </a:xfrm>
          <a:prstGeom prst="rect">
            <a:avLst/>
          </a:prstGeom>
          <a:noFill/>
          <a:effectLst>
            <a:outerShdw blurRad="50800" dist="50800" dir="5400000" algn="ctr" rotWithShape="0">
              <a:srgbClr val="000000"/>
            </a:outerShdw>
          </a:effectLst>
        </p:spPr>
      </p:pic>
      <p:sp>
        <p:nvSpPr>
          <p:cNvPr id="23" name="Rectangle 22">
            <a:extLst>
              <a:ext uri="{FF2B5EF4-FFF2-40B4-BE49-F238E27FC236}">
                <a16:creationId xmlns:a16="http://schemas.microsoft.com/office/drawing/2014/main" id="{F3A26E17-C743-9049-A818-1EE3880F109F}"/>
              </a:ext>
            </a:extLst>
          </p:cNvPr>
          <p:cNvSpPr/>
          <p:nvPr/>
        </p:nvSpPr>
        <p:spPr>
          <a:xfrm>
            <a:off x="5619316" y="85873"/>
            <a:ext cx="304113" cy="2630433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10179B20-25C0-8646-8C8C-28C3CCA08FAF}"/>
              </a:ext>
            </a:extLst>
          </p:cNvPr>
          <p:cNvSpPr/>
          <p:nvPr/>
        </p:nvSpPr>
        <p:spPr>
          <a:xfrm>
            <a:off x="8620661" y="85873"/>
            <a:ext cx="361973" cy="2630433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92838190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4" name="Picture 23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8" name="Text Box 7">
            <a:extLst>
              <a:ext uri="{FF2B5EF4-FFF2-40B4-BE49-F238E27FC236}">
                <a16:creationId xmlns:a16="http://schemas.microsoft.com/office/drawing/2014/main" id="{F2E9EFFB-4ADB-2340-8FB2-14E0C58BE3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690313"/>
            <a:ext cx="12192000" cy="76944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4400" dirty="0">
                <a:latin typeface="Avenir Book"/>
                <a:cs typeface="Avenir Book"/>
              </a:rPr>
              <a:t>Backup slides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B50F655-27E1-334D-B842-EA8A4B750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54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558161489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112D9F5-6329-B641-90FE-1042CCB1C765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8353"/>
          <a:stretch/>
        </p:blipFill>
        <p:spPr>
          <a:xfrm>
            <a:off x="4969967" y="118531"/>
            <a:ext cx="7088326" cy="6049908"/>
          </a:xfrm>
          <a:prstGeom prst="rect">
            <a:avLst/>
          </a:prstGeom>
        </p:spPr>
      </p:pic>
      <p:grpSp>
        <p:nvGrpSpPr>
          <p:cNvPr id="98" name="Group 9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99" name="Rectangle 9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02" name="Picture 101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104" name="Picture 103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631" name="Rettangolo 37"/>
          <p:cNvSpPr/>
          <p:nvPr/>
        </p:nvSpPr>
        <p:spPr>
          <a:xfrm>
            <a:off x="1374607" y="486500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2" name="Rettangolo 37"/>
          <p:cNvSpPr/>
          <p:nvPr/>
        </p:nvSpPr>
        <p:spPr>
          <a:xfrm>
            <a:off x="388368" y="4999451"/>
            <a:ext cx="48385" cy="383797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3" name="Rettangolo 14"/>
          <p:cNvSpPr/>
          <p:nvPr/>
        </p:nvSpPr>
        <p:spPr>
          <a:xfrm>
            <a:off x="1291724" y="5315951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4" name="Connettore 2 30"/>
          <p:cNvCxnSpPr/>
          <p:nvPr/>
        </p:nvCxnSpPr>
        <p:spPr>
          <a:xfrm>
            <a:off x="247281" y="4651423"/>
            <a:ext cx="1406134" cy="496511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5" name="Rettangolo 48"/>
          <p:cNvSpPr/>
          <p:nvPr/>
        </p:nvSpPr>
        <p:spPr>
          <a:xfrm>
            <a:off x="1170222" y="4474109"/>
            <a:ext cx="106311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Si sample</a:t>
            </a:r>
          </a:p>
        </p:txBody>
      </p:sp>
      <p:sp>
        <p:nvSpPr>
          <p:cNvPr id="636" name="Rettangolo 37"/>
          <p:cNvSpPr/>
          <p:nvPr/>
        </p:nvSpPr>
        <p:spPr>
          <a:xfrm>
            <a:off x="2150048" y="516002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37" name="Rettangolo 34"/>
          <p:cNvSpPr/>
          <p:nvPr/>
        </p:nvSpPr>
        <p:spPr>
          <a:xfrm>
            <a:off x="436355" y="5566505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38" name="Connettore 2 30"/>
          <p:cNvCxnSpPr/>
          <p:nvPr/>
        </p:nvCxnSpPr>
        <p:spPr>
          <a:xfrm flipV="1">
            <a:off x="1772911" y="4713564"/>
            <a:ext cx="1476000" cy="432000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ttangolo 38"/>
          <p:cNvSpPr/>
          <p:nvPr/>
        </p:nvSpPr>
        <p:spPr>
          <a:xfrm flipV="1">
            <a:off x="1481194" y="5175659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40" name="TextBox 83"/>
          <p:cNvSpPr txBox="1"/>
          <p:nvPr/>
        </p:nvSpPr>
        <p:spPr>
          <a:xfrm>
            <a:off x="2285591" y="4966395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1" name="TextBox 84"/>
          <p:cNvSpPr txBox="1"/>
          <p:nvPr/>
        </p:nvSpPr>
        <p:spPr>
          <a:xfrm>
            <a:off x="601439" y="4952764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42" name="Arc 85"/>
          <p:cNvSpPr/>
          <p:nvPr/>
        </p:nvSpPr>
        <p:spPr>
          <a:xfrm>
            <a:off x="1119649" y="4929117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3" name="Arc 86"/>
          <p:cNvSpPr/>
          <p:nvPr/>
        </p:nvSpPr>
        <p:spPr>
          <a:xfrm>
            <a:off x="1863653" y="5018673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5" name="Rettangolo 47"/>
          <p:cNvSpPr/>
          <p:nvPr/>
        </p:nvSpPr>
        <p:spPr>
          <a:xfrm>
            <a:off x="1086522" y="4113299"/>
            <a:ext cx="131959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00B0F0"/>
                </a:solidFill>
                <a:latin typeface="Avenir Book" charset="0"/>
                <a:ea typeface="Avenir Book" charset="0"/>
                <a:cs typeface="Avenir Book" charset="0"/>
              </a:rPr>
              <a:t>DIVERGENT</a:t>
            </a:r>
          </a:p>
        </p:txBody>
      </p:sp>
      <p:cxnSp>
        <p:nvCxnSpPr>
          <p:cNvPr id="666" name="Connettore 2 30"/>
          <p:cNvCxnSpPr/>
          <p:nvPr/>
        </p:nvCxnSpPr>
        <p:spPr>
          <a:xfrm>
            <a:off x="279072" y="4944796"/>
            <a:ext cx="1347574" cy="217897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7" name="Rettangolo 37"/>
          <p:cNvSpPr/>
          <p:nvPr/>
        </p:nvSpPr>
        <p:spPr>
          <a:xfrm>
            <a:off x="389905" y="4249856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68" name="Connettore 2 30"/>
          <p:cNvCxnSpPr/>
          <p:nvPr/>
        </p:nvCxnSpPr>
        <p:spPr>
          <a:xfrm flipV="1">
            <a:off x="1746842" y="4976000"/>
            <a:ext cx="1511015" cy="189923"/>
          </a:xfrm>
          <a:prstGeom prst="straightConnector1">
            <a:avLst/>
          </a:prstGeom>
          <a:ln w="28575">
            <a:solidFill>
              <a:srgbClr val="00B0F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69" name="Rettangolo 37"/>
          <p:cNvSpPr/>
          <p:nvPr/>
        </p:nvSpPr>
        <p:spPr>
          <a:xfrm>
            <a:off x="2160499" y="451926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70" name="Rettangolo 15"/>
          <p:cNvSpPr/>
          <p:nvPr/>
        </p:nvSpPr>
        <p:spPr>
          <a:xfrm>
            <a:off x="3287298" y="4304904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672" name="Group 113"/>
          <p:cNvGrpSpPr/>
          <p:nvPr/>
        </p:nvGrpSpPr>
        <p:grpSpPr>
          <a:xfrm rot="20392131">
            <a:off x="3354606" y="4438331"/>
            <a:ext cx="674631" cy="93053"/>
            <a:chOff x="2850515" y="2977176"/>
            <a:chExt cx="2730765" cy="451824"/>
          </a:xfrm>
        </p:grpSpPr>
        <p:sp>
          <p:nvSpPr>
            <p:cNvPr id="673" name="Rectangle 1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Rectangle 11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12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12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12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Right Triangle 12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Freeform 12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12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13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13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14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14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14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14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14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14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14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14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14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15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15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15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15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15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15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15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15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15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15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16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16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16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16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16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16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16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16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16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16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17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3" name="Group 171"/>
          <p:cNvGrpSpPr/>
          <p:nvPr/>
        </p:nvGrpSpPr>
        <p:grpSpPr>
          <a:xfrm rot="20392131">
            <a:off x="3361740" y="4587208"/>
            <a:ext cx="674631" cy="93053"/>
            <a:chOff x="2850515" y="2977176"/>
            <a:chExt cx="2730765" cy="451824"/>
          </a:xfrm>
        </p:grpSpPr>
        <p:sp>
          <p:nvSpPr>
            <p:cNvPr id="714" name="Rectangle 17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Rectangle 17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17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17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17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Right Triangle 17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Freeform 17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17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18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18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18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Oval 18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Oval 18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18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18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18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18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18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19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19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19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19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19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19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19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19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19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19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20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20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20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20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20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20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20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20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20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20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21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21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54" name="Group 212"/>
          <p:cNvGrpSpPr/>
          <p:nvPr/>
        </p:nvGrpSpPr>
        <p:grpSpPr>
          <a:xfrm rot="20392131">
            <a:off x="3359531" y="4730707"/>
            <a:ext cx="674631" cy="93053"/>
            <a:chOff x="2850515" y="2977176"/>
            <a:chExt cx="2730765" cy="451824"/>
          </a:xfrm>
        </p:grpSpPr>
        <p:sp>
          <p:nvSpPr>
            <p:cNvPr id="755" name="Rectangle 21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Rectangle 21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21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21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21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0" name="Right Triangle 21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Freeform 21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Oval 22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22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22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22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Oval 22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Oval 22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22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22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22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22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23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23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23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23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23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23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23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23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23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23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24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24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24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24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24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24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24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24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24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24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25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25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25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5" name="Group 253"/>
          <p:cNvGrpSpPr/>
          <p:nvPr/>
        </p:nvGrpSpPr>
        <p:grpSpPr>
          <a:xfrm rot="20392131">
            <a:off x="3371127" y="4866342"/>
            <a:ext cx="674631" cy="93053"/>
            <a:chOff x="2850515" y="2977176"/>
            <a:chExt cx="2730765" cy="451824"/>
          </a:xfrm>
        </p:grpSpPr>
        <p:sp>
          <p:nvSpPr>
            <p:cNvPr id="796" name="Rectangle 25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Rectangle 25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25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25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25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Right Triangle 25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Freeform 26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26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26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26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26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26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26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26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26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26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27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27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27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27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27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27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27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27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27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27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28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28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28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28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28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28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28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28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28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28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29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29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29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29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36" name="Group 294"/>
          <p:cNvGrpSpPr/>
          <p:nvPr/>
        </p:nvGrpSpPr>
        <p:grpSpPr>
          <a:xfrm rot="20392131">
            <a:off x="3376922" y="5003802"/>
            <a:ext cx="674631" cy="93053"/>
            <a:chOff x="2850515" y="2977176"/>
            <a:chExt cx="2730765" cy="451824"/>
          </a:xfrm>
        </p:grpSpPr>
        <p:sp>
          <p:nvSpPr>
            <p:cNvPr id="837" name="Rectangle 29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Rectangle 29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29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29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29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Right Triangle 30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Freeform 30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30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30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30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30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30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30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30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30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31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31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31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31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31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31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31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31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31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31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32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32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32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32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32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32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32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32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32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32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33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33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33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33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33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77" name="Group 335"/>
          <p:cNvGrpSpPr/>
          <p:nvPr/>
        </p:nvGrpSpPr>
        <p:grpSpPr>
          <a:xfrm rot="20392131">
            <a:off x="3376923" y="5143468"/>
            <a:ext cx="674631" cy="93053"/>
            <a:chOff x="2850515" y="2977176"/>
            <a:chExt cx="2730765" cy="451824"/>
          </a:xfrm>
        </p:grpSpPr>
        <p:sp>
          <p:nvSpPr>
            <p:cNvPr id="878" name="Rectangle 33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Rectangle 33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33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33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34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Right Triangle 34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Freeform 34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34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34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34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34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34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34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34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35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35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35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35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35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35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35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35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35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35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36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36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36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36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36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36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36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36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36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36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Oval 37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Oval 37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37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37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37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37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68" name="Rettangolo 37"/>
          <p:cNvSpPr/>
          <p:nvPr/>
        </p:nvSpPr>
        <p:spPr>
          <a:xfrm>
            <a:off x="1187223" y="1510991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69" name="Rettangolo 37"/>
          <p:cNvSpPr/>
          <p:nvPr/>
        </p:nvSpPr>
        <p:spPr>
          <a:xfrm>
            <a:off x="301931" y="1507259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0" name="Rettangolo 37"/>
          <p:cNvSpPr/>
          <p:nvPr/>
        </p:nvSpPr>
        <p:spPr>
          <a:xfrm>
            <a:off x="2921425" y="150497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1" name="Rettangolo 14"/>
          <p:cNvSpPr/>
          <p:nvPr/>
        </p:nvSpPr>
        <p:spPr>
          <a:xfrm>
            <a:off x="1205685" y="2009205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2" name="Connettore 2 30"/>
          <p:cNvCxnSpPr/>
          <p:nvPr/>
        </p:nvCxnSpPr>
        <p:spPr>
          <a:xfrm>
            <a:off x="243090" y="1617239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3" name="Rettangolo 48"/>
          <p:cNvSpPr/>
          <p:nvPr/>
        </p:nvSpPr>
        <p:spPr>
          <a:xfrm>
            <a:off x="1235911" y="1214716"/>
            <a:ext cx="106311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Si sample</a:t>
            </a:r>
          </a:p>
        </p:txBody>
      </p:sp>
      <p:sp>
        <p:nvSpPr>
          <p:cNvPr id="574" name="Rettangolo 37"/>
          <p:cNvSpPr/>
          <p:nvPr/>
        </p:nvSpPr>
        <p:spPr>
          <a:xfrm>
            <a:off x="2060326" y="1510990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5" name="Rettangolo 34"/>
          <p:cNvSpPr/>
          <p:nvPr/>
        </p:nvSpPr>
        <p:spPr>
          <a:xfrm>
            <a:off x="350316" y="2259759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76" name="Connettore 2 30"/>
          <p:cNvCxnSpPr/>
          <p:nvPr/>
        </p:nvCxnSpPr>
        <p:spPr>
          <a:xfrm flipV="1">
            <a:off x="1741465" y="1630887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77" name="Rettangolo 38"/>
          <p:cNvSpPr/>
          <p:nvPr/>
        </p:nvSpPr>
        <p:spPr>
          <a:xfrm flipV="1">
            <a:off x="1395155" y="1868913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78" name="TextBox 120"/>
          <p:cNvSpPr txBox="1"/>
          <p:nvPr/>
        </p:nvSpPr>
        <p:spPr>
          <a:xfrm>
            <a:off x="2199552" y="1659649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79" name="TextBox 121"/>
          <p:cNvSpPr txBox="1"/>
          <p:nvPr/>
        </p:nvSpPr>
        <p:spPr>
          <a:xfrm>
            <a:off x="515400" y="1646018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580" name="Arc 122"/>
          <p:cNvSpPr/>
          <p:nvPr/>
        </p:nvSpPr>
        <p:spPr>
          <a:xfrm>
            <a:off x="1033610" y="1622371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1" name="Arc 123"/>
          <p:cNvSpPr/>
          <p:nvPr/>
        </p:nvSpPr>
        <p:spPr>
          <a:xfrm>
            <a:off x="1777614" y="1711927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2" name="Rettangolo 47"/>
          <p:cNvSpPr/>
          <p:nvPr/>
        </p:nvSpPr>
        <p:spPr>
          <a:xfrm>
            <a:off x="961232" y="741805"/>
            <a:ext cx="1461106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COLLIMATED</a:t>
            </a:r>
          </a:p>
        </p:txBody>
      </p:sp>
      <p:sp>
        <p:nvSpPr>
          <p:cNvPr id="583" name="Rettangolo 15"/>
          <p:cNvSpPr/>
          <p:nvPr/>
        </p:nvSpPr>
        <p:spPr>
          <a:xfrm>
            <a:off x="3203593" y="1020115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585" name="Group 379"/>
          <p:cNvGrpSpPr/>
          <p:nvPr/>
        </p:nvGrpSpPr>
        <p:grpSpPr>
          <a:xfrm rot="20392131">
            <a:off x="3270901" y="1153542"/>
            <a:ext cx="674631" cy="93053"/>
            <a:chOff x="2850515" y="2977176"/>
            <a:chExt cx="2730765" cy="451824"/>
          </a:xfrm>
        </p:grpSpPr>
        <p:sp>
          <p:nvSpPr>
            <p:cNvPr id="586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1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2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3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26" name="Group 420"/>
          <p:cNvGrpSpPr/>
          <p:nvPr/>
        </p:nvGrpSpPr>
        <p:grpSpPr>
          <a:xfrm rot="20392131">
            <a:off x="3278035" y="1302419"/>
            <a:ext cx="674631" cy="93053"/>
            <a:chOff x="2850515" y="2977176"/>
            <a:chExt cx="2730765" cy="451824"/>
          </a:xfrm>
        </p:grpSpPr>
        <p:sp>
          <p:nvSpPr>
            <p:cNvPr id="627" name="Rectangle 42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Rectangle 42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6" name="Oval 42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7" name="Oval 42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8" name="Oval 42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9" name="Right Triangle 42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0" name="Freeform 42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1" name="Oval 42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2" name="Oval 42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3" name="Oval 43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4" name="Oval 43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5" name="Oval 43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6" name="Oval 43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7" name="Oval 43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8" name="Oval 43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9" name="Oval 43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0" name="Oval 43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1" name="Oval 43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2" name="Oval 43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3" name="Oval 44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4" name="Oval 44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5" name="Oval 44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6" name="Oval 44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7" name="Oval 44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8" name="Oval 44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9" name="Oval 44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0" name="Oval 44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1" name="Oval 44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2" name="Oval 44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3" name="Oval 45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4" name="Oval 45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5" name="Oval 45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6" name="Oval 45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7" name="Oval 45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8" name="Oval 45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9" name="Oval 45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0" name="Oval 45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1" name="Oval 45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2" name="Oval 45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3" name="Oval 46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4" name="Group 461"/>
          <p:cNvGrpSpPr/>
          <p:nvPr/>
        </p:nvGrpSpPr>
        <p:grpSpPr>
          <a:xfrm rot="20392131">
            <a:off x="3275826" y="1445918"/>
            <a:ext cx="674631" cy="93053"/>
            <a:chOff x="2850515" y="2977176"/>
            <a:chExt cx="2730765" cy="451824"/>
          </a:xfrm>
        </p:grpSpPr>
        <p:sp>
          <p:nvSpPr>
            <p:cNvPr id="1205" name="Rectangle 46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6" name="Rectangle 46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7" name="Oval 46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8" name="Oval 46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9" name="Oval 46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0" name="Right Triangle 46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1" name="Freeform 46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2" name="Oval 46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3" name="Oval 47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4" name="Oval 47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5" name="Oval 47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6" name="Oval 47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7" name="Oval 47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8" name="Oval 47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9" name="Oval 47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0" name="Oval 47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1" name="Oval 47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2" name="Oval 47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3" name="Oval 48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4" name="Oval 48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5" name="Oval 48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6" name="Oval 48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7" name="Oval 48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8" name="Oval 48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9" name="Oval 48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0" name="Oval 48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1" name="Oval 48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2" name="Oval 48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3" name="Oval 49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4" name="Oval 49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5" name="Oval 49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6" name="Oval 49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7" name="Oval 49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8" name="Oval 49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9" name="Oval 49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0" name="Oval 49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1" name="Oval 49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2" name="Oval 49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3" name="Oval 50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4" name="Oval 50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45" name="Group 502"/>
          <p:cNvGrpSpPr/>
          <p:nvPr/>
        </p:nvGrpSpPr>
        <p:grpSpPr>
          <a:xfrm rot="20392131">
            <a:off x="3287422" y="1581553"/>
            <a:ext cx="674631" cy="93053"/>
            <a:chOff x="2850515" y="2977176"/>
            <a:chExt cx="2730765" cy="451824"/>
          </a:xfrm>
        </p:grpSpPr>
        <p:sp>
          <p:nvSpPr>
            <p:cNvPr id="1246" name="Rectangle 50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7" name="Rectangle 50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8" name="Oval 50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9" name="Oval 50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0" name="Oval 50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1" name="Right Triangle 50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2" name="Freeform 50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3" name="Oval 51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4" name="Oval 51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5" name="Oval 51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6" name="Oval 51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7" name="Oval 51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8" name="Oval 51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9" name="Oval 51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0" name="Oval 51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1" name="Oval 51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2" name="Oval 51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3" name="Oval 52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4" name="Oval 52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5" name="Oval 52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6" name="Oval 52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7" name="Oval 52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8" name="Oval 52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9" name="Oval 52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0" name="Oval 52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1" name="Oval 52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2" name="Oval 52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3" name="Oval 53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4" name="Oval 53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5" name="Oval 53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6" name="Oval 53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7" name="Oval 53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8" name="Oval 53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9" name="Oval 53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0" name="Oval 53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1" name="Oval 53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2" name="Oval 53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3" name="Oval 54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4" name="Oval 54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5" name="Oval 54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86" name="Group 543"/>
          <p:cNvGrpSpPr/>
          <p:nvPr/>
        </p:nvGrpSpPr>
        <p:grpSpPr>
          <a:xfrm rot="20392131">
            <a:off x="3293217" y="1719013"/>
            <a:ext cx="674631" cy="93053"/>
            <a:chOff x="2850515" y="2977176"/>
            <a:chExt cx="2730765" cy="451824"/>
          </a:xfrm>
        </p:grpSpPr>
        <p:sp>
          <p:nvSpPr>
            <p:cNvPr id="1287" name="Rectangle 54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8" name="Rectangle 54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9" name="Oval 54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0" name="Oval 54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1" name="Oval 54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2" name="Right Triangle 54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3" name="Freeform 55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4" name="Oval 55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5" name="Oval 55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6" name="Oval 55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7" name="Oval 55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8" name="Oval 55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9" name="Oval 55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0" name="Oval 55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1" name="Oval 55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2" name="Oval 55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3" name="Oval 56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4" name="Oval 56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5" name="Oval 56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6" name="Oval 56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7" name="Oval 56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8" name="Oval 56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9" name="Oval 56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0" name="Oval 56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1" name="Oval 56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2" name="Oval 56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3" name="Oval 57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4" name="Oval 57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5" name="Oval 57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6" name="Oval 57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7" name="Oval 57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8" name="Oval 57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9" name="Oval 57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0" name="Oval 57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1" name="Oval 57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2" name="Oval 57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3" name="Oval 58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4" name="Oval 58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5" name="Oval 58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6" name="Oval 58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27" name="Group 584"/>
          <p:cNvGrpSpPr/>
          <p:nvPr/>
        </p:nvGrpSpPr>
        <p:grpSpPr>
          <a:xfrm rot="20392131">
            <a:off x="3293218" y="1858679"/>
            <a:ext cx="674631" cy="93053"/>
            <a:chOff x="2850515" y="2977176"/>
            <a:chExt cx="2730765" cy="451824"/>
          </a:xfrm>
        </p:grpSpPr>
        <p:sp>
          <p:nvSpPr>
            <p:cNvPr id="1328" name="Rectangle 58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9" name="Rectangle 58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0" name="Oval 58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1" name="Oval 58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2" name="Oval 58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3" name="Right Triangle 59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4" name="Freeform 59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5" name="Oval 59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6" name="Oval 59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7" name="Oval 59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8" name="Oval 59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9" name="Oval 59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0" name="Oval 59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1" name="Oval 59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2" name="Oval 59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3" name="Oval 60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4" name="Oval 60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5" name="Oval 60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6" name="Oval 60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7" name="Oval 60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8" name="Oval 60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9" name="Oval 60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0" name="Oval 60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1" name="Oval 60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2" name="Oval 60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3" name="Oval 61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4" name="Oval 61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5" name="Oval 61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6" name="Oval 61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7" name="Oval 61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8" name="Oval 61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9" name="Oval 61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0" name="Oval 61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1" name="Oval 61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2" name="Oval 61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3" name="Oval 62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4" name="Oval 62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5" name="Oval 62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6" name="Oval 62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7" name="Oval 62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557" name="TextBox 102"/>
          <p:cNvSpPr txBox="1"/>
          <p:nvPr/>
        </p:nvSpPr>
        <p:spPr>
          <a:xfrm>
            <a:off x="6706086" y="5892035"/>
            <a:ext cx="477345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Book"/>
              </a:rPr>
              <a:t>The </a:t>
            </a:r>
            <a:r>
              <a:rPr lang="en-US" sz="1400" dirty="0">
                <a:solidFill>
                  <a:srgbClr val="FF0000"/>
                </a:solidFill>
                <a:latin typeface="Avenir Book"/>
              </a:rPr>
              <a:t>spatial resolution </a:t>
            </a:r>
            <a:r>
              <a:rPr lang="en-US" sz="1400" dirty="0">
                <a:latin typeface="Avenir Book"/>
              </a:rPr>
              <a:t>and the </a:t>
            </a:r>
            <a:r>
              <a:rPr lang="en-US" sz="1400" dirty="0">
                <a:solidFill>
                  <a:srgbClr val="FF0000"/>
                </a:solidFill>
                <a:latin typeface="Avenir Book"/>
              </a:rPr>
              <a:t>counting rate capability </a:t>
            </a:r>
            <a:r>
              <a:rPr lang="en-US" sz="1400" dirty="0">
                <a:latin typeface="Avenir Book"/>
              </a:rPr>
              <a:t>of the detector is needed to measure in divergent mode  </a:t>
            </a:r>
          </a:p>
        </p:txBody>
      </p:sp>
      <p:sp>
        <p:nvSpPr>
          <p:cNvPr id="566" name="Rectangle 565"/>
          <p:cNvSpPr/>
          <p:nvPr/>
        </p:nvSpPr>
        <p:spPr>
          <a:xfrm>
            <a:off x="6436798" y="3989911"/>
            <a:ext cx="117371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B0F0"/>
                </a:solidFill>
                <a:latin typeface="Avenir Book"/>
              </a:rPr>
              <a:t>DIVERGENT</a:t>
            </a:r>
            <a:endParaRPr lang="en-US" sz="1400" dirty="0"/>
          </a:p>
        </p:txBody>
      </p:sp>
      <p:sp>
        <p:nvSpPr>
          <p:cNvPr id="629" name="Rectangle 628"/>
          <p:cNvSpPr/>
          <p:nvPr/>
        </p:nvSpPr>
        <p:spPr>
          <a:xfrm>
            <a:off x="6745783" y="1368807"/>
            <a:ext cx="1300997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</a:rPr>
              <a:t>COLLIMATED</a:t>
            </a:r>
            <a:endParaRPr lang="en-US" sz="1400" dirty="0"/>
          </a:p>
        </p:txBody>
      </p:sp>
      <p:sp>
        <p:nvSpPr>
          <p:cNvPr id="653" name="TextBox 652"/>
          <p:cNvSpPr txBox="1"/>
          <p:nvPr/>
        </p:nvSpPr>
        <p:spPr>
          <a:xfrm>
            <a:off x="3840528" y="1379700"/>
            <a:ext cx="212339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LOWER RATE </a:t>
            </a:r>
          </a:p>
        </p:txBody>
      </p:sp>
      <p:sp>
        <p:nvSpPr>
          <p:cNvPr id="650" name="TextBox 649"/>
          <p:cNvSpPr txBox="1"/>
          <p:nvPr/>
        </p:nvSpPr>
        <p:spPr>
          <a:xfrm>
            <a:off x="3858933" y="4670851"/>
            <a:ext cx="2304773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rgbClr val="FF0000"/>
                </a:solidFill>
                <a:latin typeface="Avenir Book"/>
                <a:cs typeface="Avenir Book"/>
              </a:rPr>
              <a:t>HIGHER RATE</a:t>
            </a:r>
          </a:p>
        </p:txBody>
      </p:sp>
      <p:sp>
        <p:nvSpPr>
          <p:cNvPr id="567" name="Rettangolo 47">
            <a:extLst>
              <a:ext uri="{FF2B5EF4-FFF2-40B4-BE49-F238E27FC236}">
                <a16:creationId xmlns:a16="http://schemas.microsoft.com/office/drawing/2014/main" id="{460D7A5B-CFEC-5447-8251-6876F3D72B5D}"/>
              </a:ext>
            </a:extLst>
          </p:cNvPr>
          <p:cNvSpPr/>
          <p:nvPr/>
        </p:nvSpPr>
        <p:spPr>
          <a:xfrm>
            <a:off x="3004490" y="661202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655" name="Rettangolo 47">
            <a:extLst>
              <a:ext uri="{FF2B5EF4-FFF2-40B4-BE49-F238E27FC236}">
                <a16:creationId xmlns:a16="http://schemas.microsoft.com/office/drawing/2014/main" id="{E1376C56-CF14-784D-A390-044B7D76D613}"/>
              </a:ext>
            </a:extLst>
          </p:cNvPr>
          <p:cNvSpPr/>
          <p:nvPr/>
        </p:nvSpPr>
        <p:spPr>
          <a:xfrm>
            <a:off x="3011080" y="3959134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1638FA38-CDB4-C848-A60C-78F8DD56CEE5}"/>
              </a:ext>
            </a:extLst>
          </p:cNvPr>
          <p:cNvSpPr/>
          <p:nvPr/>
        </p:nvSpPr>
        <p:spPr>
          <a:xfrm rot="1041721">
            <a:off x="7246682" y="2395796"/>
            <a:ext cx="248241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</a:rPr>
              <a:t>120 min measurement</a:t>
            </a:r>
            <a:endParaRPr lang="sv-SE" dirty="0"/>
          </a:p>
        </p:txBody>
      </p:sp>
      <p:sp>
        <p:nvSpPr>
          <p:cNvPr id="555" name="Rectangle 554">
            <a:extLst>
              <a:ext uri="{FF2B5EF4-FFF2-40B4-BE49-F238E27FC236}">
                <a16:creationId xmlns:a16="http://schemas.microsoft.com/office/drawing/2014/main" id="{4BC10A23-49D9-E240-ADAF-B107E4CB3188}"/>
              </a:ext>
            </a:extLst>
          </p:cNvPr>
          <p:cNvSpPr/>
          <p:nvPr/>
        </p:nvSpPr>
        <p:spPr>
          <a:xfrm rot="1041721">
            <a:off x="7488520" y="3716756"/>
            <a:ext cx="235417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</a:rPr>
              <a:t>14 min measurement</a:t>
            </a:r>
            <a:endParaRPr lang="sv-SE" dirty="0"/>
          </a:p>
        </p:txBody>
      </p:sp>
      <p:sp>
        <p:nvSpPr>
          <p:cNvPr id="558" name="Rectangle 557">
            <a:extLst>
              <a:ext uri="{FF2B5EF4-FFF2-40B4-BE49-F238E27FC236}">
                <a16:creationId xmlns:a16="http://schemas.microsoft.com/office/drawing/2014/main" id="{CE74E6F3-D985-054E-92D9-0788A2853F31}"/>
              </a:ext>
            </a:extLst>
          </p:cNvPr>
          <p:cNvSpPr/>
          <p:nvPr/>
        </p:nvSpPr>
        <p:spPr>
          <a:xfrm>
            <a:off x="0" y="6380"/>
            <a:ext cx="385041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Scientific results from CRISP: Silicon</a:t>
            </a:r>
          </a:p>
        </p:txBody>
      </p:sp>
      <p:sp>
        <p:nvSpPr>
          <p:cNvPr id="559" name="Rectangle 558">
            <a:extLst>
              <a:ext uri="{FF2B5EF4-FFF2-40B4-BE49-F238E27FC236}">
                <a16:creationId xmlns:a16="http://schemas.microsoft.com/office/drawing/2014/main" id="{5035B7D9-8EFA-0A45-A9F7-A7A5323FE2BE}"/>
              </a:ext>
            </a:extLst>
          </p:cNvPr>
          <p:cNvSpPr/>
          <p:nvPr/>
        </p:nvSpPr>
        <p:spPr>
          <a:xfrm>
            <a:off x="5217869" y="67934"/>
            <a:ext cx="6895470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G. Mauri et al., </a:t>
            </a:r>
            <a:r>
              <a:rPr lang="sv-SE" sz="1000" dirty="0">
                <a:latin typeface="Avenir Roman" panose="02000503020000020003" pitchFamily="2" charset="0"/>
              </a:rPr>
              <a:t>Neutron </a:t>
            </a:r>
            <a:r>
              <a:rPr lang="sv-SE" sz="1000" dirty="0" err="1">
                <a:latin typeface="Avenir Roman" panose="02000503020000020003" pitchFamily="2" charset="0"/>
              </a:rPr>
              <a:t>reflectometry</a:t>
            </a:r>
            <a:r>
              <a:rPr lang="sv-SE" sz="1000" dirty="0"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latin typeface="Avenir Roman" panose="02000503020000020003" pitchFamily="2" charset="0"/>
              </a:rPr>
              <a:t>with</a:t>
            </a:r>
            <a:r>
              <a:rPr lang="sv-SE" sz="1000" dirty="0"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latin typeface="Avenir Roman" panose="02000503020000020003" pitchFamily="2" charset="0"/>
              </a:rPr>
              <a:t>Blade</a:t>
            </a:r>
            <a:r>
              <a:rPr lang="sv-SE" sz="1000" dirty="0"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latin typeface="Avenir Roman" panose="02000503020000020003" pitchFamily="2" charset="0"/>
              </a:rPr>
              <a:t>detector</a:t>
            </a:r>
            <a:r>
              <a:rPr lang="en-US" sz="1000" dirty="0">
                <a:latin typeface="Avenir Roman" panose="02000503020000020003" pitchFamily="2" charset="0"/>
                <a:ea typeface="Avenir Book" charset="0"/>
                <a:cs typeface="Avenir Book" charset="0"/>
              </a:rPr>
              <a:t>, Proc. R. Soc. A 474: 20180266 (2018).</a:t>
            </a:r>
          </a:p>
        </p:txBody>
      </p:sp>
      <p:pic>
        <p:nvPicPr>
          <p:cNvPr id="546" name="Picture 545">
            <a:extLst>
              <a:ext uri="{FF2B5EF4-FFF2-40B4-BE49-F238E27FC236}">
                <a16:creationId xmlns:a16="http://schemas.microsoft.com/office/drawing/2014/main" id="{C9199E00-846C-D24B-A2DD-5812EBE2371D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70790" y="6399527"/>
            <a:ext cx="453938" cy="4002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6948736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" name="Group 27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9" name="Rectangle 28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0" name="Picture 29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2" name="Picture 3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B3DA6018-9DA5-F645-9B0A-89DCC311D1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56</a:t>
            </a:fld>
            <a:endParaRPr lang="it-IT"/>
          </a:p>
        </p:txBody>
      </p:sp>
      <p:sp>
        <p:nvSpPr>
          <p:cNvPr id="9" name="Rectangle 83">
            <a:extLst>
              <a:ext uri="{FF2B5EF4-FFF2-40B4-BE49-F238E27FC236}">
                <a16:creationId xmlns:a16="http://schemas.microsoft.com/office/drawing/2014/main" id="{F81C6761-3703-054F-9F71-7A89CB5AB44D}"/>
              </a:ext>
            </a:extLst>
          </p:cNvPr>
          <p:cNvSpPr>
            <a:spLocks noChangeArrowheads="1"/>
          </p:cNvSpPr>
          <p:nvPr/>
        </p:nvSpPr>
        <p:spPr bwMode="auto">
          <a:xfrm>
            <a:off x="-633675" y="134612"/>
            <a:ext cx="581394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November 2018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- AMOR reflectometer @ PSI</a:t>
            </a:r>
            <a:endParaRPr lang="en-US" sz="1400" dirty="0">
              <a:latin typeface="Avenir Book"/>
              <a:cs typeface="Avenir Book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753BB9BE-744B-B646-B6C4-9CF7ECEB4F2C}"/>
              </a:ext>
            </a:extLst>
          </p:cNvPr>
          <p:cNvSpPr/>
          <p:nvPr/>
        </p:nvSpPr>
        <p:spPr>
          <a:xfrm>
            <a:off x="-72696" y="684721"/>
            <a:ext cx="469149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1600" dirty="0">
                <a:latin typeface="Avenir Book" charset="0"/>
                <a:ea typeface="Avenir Book" charset="0"/>
                <a:cs typeface="Avenir Book" charset="0"/>
              </a:rPr>
              <a:t>Counting Rate Capability</a:t>
            </a:r>
            <a:endParaRPr lang="en-GB" sz="1400" dirty="0">
              <a:latin typeface="Avenir Book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8DBC848-C139-6847-97B7-403320DA30E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21430" y="1296590"/>
            <a:ext cx="6909097" cy="418266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DF8AF96E-F495-C944-AB96-8329E9FF55D6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6911"/>
          <a:stretch/>
        </p:blipFill>
        <p:spPr>
          <a:xfrm>
            <a:off x="-461963" y="1200149"/>
            <a:ext cx="6788647" cy="44148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6048491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8" name="Picture 177">
            <a:extLst>
              <a:ext uri="{FF2B5EF4-FFF2-40B4-BE49-F238E27FC236}">
                <a16:creationId xmlns:a16="http://schemas.microsoft.com/office/drawing/2014/main" id="{0B9C5030-7812-394D-A9D1-4225E49FC0E9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8549" y="3617794"/>
            <a:ext cx="3096337" cy="2423715"/>
          </a:xfrm>
          <a:prstGeom prst="rect">
            <a:avLst/>
          </a:prstGeom>
        </p:spPr>
      </p:pic>
      <p:pic>
        <p:nvPicPr>
          <p:cNvPr id="187" name="Picture 186">
            <a:extLst>
              <a:ext uri="{FF2B5EF4-FFF2-40B4-BE49-F238E27FC236}">
                <a16:creationId xmlns:a16="http://schemas.microsoft.com/office/drawing/2014/main" id="{7BB31E2F-F0BE-DF4A-9581-0188BE806A7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94410" y="3497661"/>
            <a:ext cx="2402552" cy="1879297"/>
          </a:xfrm>
          <a:prstGeom prst="rect">
            <a:avLst/>
          </a:prstGeom>
        </p:spPr>
      </p:pic>
      <p:pic>
        <p:nvPicPr>
          <p:cNvPr id="179" name="Picture 178">
            <a:extLst>
              <a:ext uri="{FF2B5EF4-FFF2-40B4-BE49-F238E27FC236}">
                <a16:creationId xmlns:a16="http://schemas.microsoft.com/office/drawing/2014/main" id="{9CA17F6A-03A6-9C43-A9BB-5D33461338A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888284" y="3613682"/>
            <a:ext cx="3279166" cy="2564992"/>
          </a:xfrm>
          <a:prstGeom prst="rect">
            <a:avLst/>
          </a:prstGeom>
        </p:spPr>
      </p:pic>
      <p:sp>
        <p:nvSpPr>
          <p:cNvPr id="365" name="Rectangle 364">
            <a:extLst>
              <a:ext uri="{FF2B5EF4-FFF2-40B4-BE49-F238E27FC236}">
                <a16:creationId xmlns:a16="http://schemas.microsoft.com/office/drawing/2014/main" id="{E3D10B73-83C7-914E-954F-E2A4ABC765EB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Technical characterization on CRISP</a:t>
            </a:r>
          </a:p>
        </p:txBody>
      </p:sp>
      <p:grpSp>
        <p:nvGrpSpPr>
          <p:cNvPr id="63" name="Group 6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0" name="Rectangle 69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88" name="Picture 87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89" name="Picture 88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90" name="Picture 89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pic>
        <p:nvPicPr>
          <p:cNvPr id="33" name="Picture 32">
            <a:extLst>
              <a:ext uri="{FF2B5EF4-FFF2-40B4-BE49-F238E27FC236}">
                <a16:creationId xmlns:a16="http://schemas.microsoft.com/office/drawing/2014/main" id="{5974576B-7CB6-274F-A0B3-5D1BE66AD171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66495" y="488479"/>
            <a:ext cx="3531948" cy="2762720"/>
          </a:xfrm>
          <a:prstGeom prst="rect">
            <a:avLst/>
          </a:prstGeom>
        </p:spPr>
      </p:pic>
      <p:sp>
        <p:nvSpPr>
          <p:cNvPr id="34" name="Rectangle 83">
            <a:extLst>
              <a:ext uri="{FF2B5EF4-FFF2-40B4-BE49-F238E27FC236}">
                <a16:creationId xmlns:a16="http://schemas.microsoft.com/office/drawing/2014/main" id="{F8A8347C-ACEE-A040-9C6B-4499F02BD1B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10883" y="855074"/>
            <a:ext cx="1882218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measured</a:t>
            </a:r>
          </a:p>
        </p:txBody>
      </p:sp>
      <p:sp>
        <p:nvSpPr>
          <p:cNvPr id="35" name="Rectangle 83">
            <a:extLst>
              <a:ext uri="{FF2B5EF4-FFF2-40B4-BE49-F238E27FC236}">
                <a16:creationId xmlns:a16="http://schemas.microsoft.com/office/drawing/2014/main" id="{CF077534-9CDB-C840-8688-5B133A61A519}"/>
              </a:ext>
            </a:extLst>
          </p:cNvPr>
          <p:cNvSpPr>
            <a:spLocks noChangeArrowheads="1"/>
          </p:cNvSpPr>
          <p:nvPr/>
        </p:nvSpPr>
        <p:spPr bwMode="auto">
          <a:xfrm rot="20804825">
            <a:off x="2296878" y="1461425"/>
            <a:ext cx="114362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3366FF"/>
                </a:solidFill>
                <a:latin typeface="Avenir Book"/>
                <a:cs typeface="Avenir Book"/>
              </a:rPr>
              <a:t>calculated</a:t>
            </a: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A0C64B7F-B14A-BC46-9416-F8909AAF8679}"/>
              </a:ext>
            </a:extLst>
          </p:cNvPr>
          <p:cNvSpPr/>
          <p:nvPr/>
        </p:nvSpPr>
        <p:spPr>
          <a:xfrm>
            <a:off x="1514126" y="412053"/>
            <a:ext cx="1882218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Efficiency</a:t>
            </a:r>
            <a:endParaRPr lang="en-US" dirty="0">
              <a:latin typeface="Avenir Book"/>
              <a:cs typeface="Avenir Book"/>
            </a:endParaRP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C8B6580F-0405-B840-AE45-F92C9750ADD8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38578" y="596719"/>
            <a:ext cx="2894936" cy="2790012"/>
          </a:xfrm>
          <a:prstGeom prst="rect">
            <a:avLst/>
          </a:prstGeom>
        </p:spPr>
      </p:pic>
      <p:pic>
        <p:nvPicPr>
          <p:cNvPr id="38" name="Picture 37">
            <a:extLst>
              <a:ext uri="{FF2B5EF4-FFF2-40B4-BE49-F238E27FC236}">
                <a16:creationId xmlns:a16="http://schemas.microsoft.com/office/drawing/2014/main" id="{8C6DA962-1E72-3544-B405-318ABC0B3AC8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906434" y="437565"/>
            <a:ext cx="3296966" cy="2918534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A6AD52A1-DD58-9447-806B-D24D4B184A4A}"/>
              </a:ext>
            </a:extLst>
          </p:cNvPr>
          <p:cNvSpPr/>
          <p:nvPr/>
        </p:nvSpPr>
        <p:spPr>
          <a:xfrm>
            <a:off x="128550" y="432618"/>
            <a:ext cx="4037050" cy="2912216"/>
          </a:xfrm>
          <a:prstGeom prst="rect">
            <a:avLst/>
          </a:prstGeom>
          <a:noFill/>
          <a:ln>
            <a:solidFill>
              <a:schemeClr val="accent1"/>
            </a:soli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986F182B-3699-6E43-A4CC-3FB237CA2190}"/>
              </a:ext>
            </a:extLst>
          </p:cNvPr>
          <p:cNvSpPr/>
          <p:nvPr/>
        </p:nvSpPr>
        <p:spPr>
          <a:xfrm>
            <a:off x="128549" y="3400695"/>
            <a:ext cx="5899717" cy="2910516"/>
          </a:xfrm>
          <a:prstGeom prst="rect">
            <a:avLst/>
          </a:prstGeom>
          <a:noFill/>
          <a:ln>
            <a:solidFill>
              <a:schemeClr val="accent1"/>
            </a:soli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3F48E480-7759-0D40-8A98-59B1E10E7261}"/>
              </a:ext>
            </a:extLst>
          </p:cNvPr>
          <p:cNvSpPr/>
          <p:nvPr/>
        </p:nvSpPr>
        <p:spPr>
          <a:xfrm>
            <a:off x="4238578" y="429155"/>
            <a:ext cx="7857726" cy="2910516"/>
          </a:xfrm>
          <a:prstGeom prst="rect">
            <a:avLst/>
          </a:prstGeom>
          <a:noFill/>
          <a:ln>
            <a:solidFill>
              <a:schemeClr val="accent1"/>
            </a:soli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6F53DDB3-A1B3-CB44-B8C4-8BB6D366AA4C}"/>
              </a:ext>
            </a:extLst>
          </p:cNvPr>
          <p:cNvSpPr/>
          <p:nvPr/>
        </p:nvSpPr>
        <p:spPr>
          <a:xfrm>
            <a:off x="7151488" y="731963"/>
            <a:ext cx="2661672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chemeClr val="bg1"/>
                </a:solidFill>
                <a:latin typeface="Avenir Book"/>
                <a:cs typeface="Avenir Book"/>
              </a:rPr>
              <a:t>Measured PHS </a:t>
            </a:r>
          </a:p>
          <a:p>
            <a:pPr algn="ctr"/>
            <a:r>
              <a:rPr lang="en-US" sz="1600" dirty="0">
                <a:solidFill>
                  <a:schemeClr val="bg1"/>
                </a:solidFill>
                <a:latin typeface="Avenir Book"/>
                <a:cs typeface="Avenir Book"/>
              </a:rPr>
              <a:t>across wires</a:t>
            </a:r>
          </a:p>
        </p:txBody>
      </p:sp>
      <p:grpSp>
        <p:nvGrpSpPr>
          <p:cNvPr id="87" name="Group 86">
            <a:extLst>
              <a:ext uri="{FF2B5EF4-FFF2-40B4-BE49-F238E27FC236}">
                <a16:creationId xmlns:a16="http://schemas.microsoft.com/office/drawing/2014/main" id="{874D0594-DBFA-B748-9205-CA6016759B46}"/>
              </a:ext>
            </a:extLst>
          </p:cNvPr>
          <p:cNvGrpSpPr/>
          <p:nvPr/>
        </p:nvGrpSpPr>
        <p:grpSpPr>
          <a:xfrm rot="20061488">
            <a:off x="10027018" y="1017547"/>
            <a:ext cx="1980014" cy="310209"/>
            <a:chOff x="2850515" y="2977176"/>
            <a:chExt cx="2730765" cy="451824"/>
          </a:xfrm>
        </p:grpSpPr>
        <p:sp>
          <p:nvSpPr>
            <p:cNvPr id="91" name="Rectangle 90">
              <a:extLst>
                <a:ext uri="{FF2B5EF4-FFF2-40B4-BE49-F238E27FC236}">
                  <a16:creationId xmlns:a16="http://schemas.microsoft.com/office/drawing/2014/main" id="{19DB09F3-9FCF-5C4D-89F4-B66C09BA67A7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Rectangle 91">
              <a:extLst>
                <a:ext uri="{FF2B5EF4-FFF2-40B4-BE49-F238E27FC236}">
                  <a16:creationId xmlns:a16="http://schemas.microsoft.com/office/drawing/2014/main" id="{73F757F5-9CFE-7543-802F-144BF8985B4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>
              <a:extLst>
                <a:ext uri="{FF2B5EF4-FFF2-40B4-BE49-F238E27FC236}">
                  <a16:creationId xmlns:a16="http://schemas.microsoft.com/office/drawing/2014/main" id="{A2AFE18C-F107-964E-AC87-A2067FC68971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B6F42289-A1EC-E34D-9B89-11724A826CE0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>
              <a:extLst>
                <a:ext uri="{FF2B5EF4-FFF2-40B4-BE49-F238E27FC236}">
                  <a16:creationId xmlns:a16="http://schemas.microsoft.com/office/drawing/2014/main" id="{9336679A-2B7D-6C41-BF21-355203BA9808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Right Triangle 95">
              <a:extLst>
                <a:ext uri="{FF2B5EF4-FFF2-40B4-BE49-F238E27FC236}">
                  <a16:creationId xmlns:a16="http://schemas.microsoft.com/office/drawing/2014/main" id="{2DAD4E87-96DC-614A-9282-D31F5B4D337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Freeform 96">
              <a:extLst>
                <a:ext uri="{FF2B5EF4-FFF2-40B4-BE49-F238E27FC236}">
                  <a16:creationId xmlns:a16="http://schemas.microsoft.com/office/drawing/2014/main" id="{49609BCB-356F-3F4A-8F05-414E5BD2C2A9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>
              <a:extLst>
                <a:ext uri="{FF2B5EF4-FFF2-40B4-BE49-F238E27FC236}">
                  <a16:creationId xmlns:a16="http://schemas.microsoft.com/office/drawing/2014/main" id="{4B9E11C6-6615-644E-851A-2465A39C43B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>
              <a:extLst>
                <a:ext uri="{FF2B5EF4-FFF2-40B4-BE49-F238E27FC236}">
                  <a16:creationId xmlns:a16="http://schemas.microsoft.com/office/drawing/2014/main" id="{32F907DC-DEB8-814F-8976-DCF2BA5405A1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0ED1A7A5-9B44-B34F-9720-DF4E5FF2D349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>
              <a:extLst>
                <a:ext uri="{FF2B5EF4-FFF2-40B4-BE49-F238E27FC236}">
                  <a16:creationId xmlns:a16="http://schemas.microsoft.com/office/drawing/2014/main" id="{D9D6435C-0A21-864F-9C53-B49BBE618BC9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>
              <a:extLst>
                <a:ext uri="{FF2B5EF4-FFF2-40B4-BE49-F238E27FC236}">
                  <a16:creationId xmlns:a16="http://schemas.microsoft.com/office/drawing/2014/main" id="{BA479939-C578-ED43-B206-CF1C7B9B18D0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>
              <a:extLst>
                <a:ext uri="{FF2B5EF4-FFF2-40B4-BE49-F238E27FC236}">
                  <a16:creationId xmlns:a16="http://schemas.microsoft.com/office/drawing/2014/main" id="{6A24283B-55B7-B946-B4F1-2BAB8D4A054C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>
              <a:extLst>
                <a:ext uri="{FF2B5EF4-FFF2-40B4-BE49-F238E27FC236}">
                  <a16:creationId xmlns:a16="http://schemas.microsoft.com/office/drawing/2014/main" id="{79622F0D-AAB1-F240-9D67-D52DC94E54FB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>
              <a:extLst>
                <a:ext uri="{FF2B5EF4-FFF2-40B4-BE49-F238E27FC236}">
                  <a16:creationId xmlns:a16="http://schemas.microsoft.com/office/drawing/2014/main" id="{C19F712B-62F9-1C42-BE5D-6B0CF63AEDEE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>
              <a:extLst>
                <a:ext uri="{FF2B5EF4-FFF2-40B4-BE49-F238E27FC236}">
                  <a16:creationId xmlns:a16="http://schemas.microsoft.com/office/drawing/2014/main" id="{6D6A7718-A845-864F-B76F-BE92D6DE0226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>
              <a:extLst>
                <a:ext uri="{FF2B5EF4-FFF2-40B4-BE49-F238E27FC236}">
                  <a16:creationId xmlns:a16="http://schemas.microsoft.com/office/drawing/2014/main" id="{9EB7F63F-7711-0A40-B727-8A255FE8BD55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>
              <a:extLst>
                <a:ext uri="{FF2B5EF4-FFF2-40B4-BE49-F238E27FC236}">
                  <a16:creationId xmlns:a16="http://schemas.microsoft.com/office/drawing/2014/main" id="{FE147554-225F-D043-9930-0F0E327B6599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>
              <a:extLst>
                <a:ext uri="{FF2B5EF4-FFF2-40B4-BE49-F238E27FC236}">
                  <a16:creationId xmlns:a16="http://schemas.microsoft.com/office/drawing/2014/main" id="{B5E4F5C0-FF0E-9A4B-A78E-E8BC199AD60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>
              <a:extLst>
                <a:ext uri="{FF2B5EF4-FFF2-40B4-BE49-F238E27FC236}">
                  <a16:creationId xmlns:a16="http://schemas.microsoft.com/office/drawing/2014/main" id="{E2F0B9F6-D6E3-3746-9EB6-0802BDCF99A8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>
              <a:extLst>
                <a:ext uri="{FF2B5EF4-FFF2-40B4-BE49-F238E27FC236}">
                  <a16:creationId xmlns:a16="http://schemas.microsoft.com/office/drawing/2014/main" id="{B74FC677-01CF-D644-803A-4A3C3BAEF749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>
              <a:extLst>
                <a:ext uri="{FF2B5EF4-FFF2-40B4-BE49-F238E27FC236}">
                  <a16:creationId xmlns:a16="http://schemas.microsoft.com/office/drawing/2014/main" id="{F2036F3B-7276-384D-A405-8613E167F01B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>
              <a:extLst>
                <a:ext uri="{FF2B5EF4-FFF2-40B4-BE49-F238E27FC236}">
                  <a16:creationId xmlns:a16="http://schemas.microsoft.com/office/drawing/2014/main" id="{BF56EC5D-FB0D-A546-80AC-23C98A4E839F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1BBD3A67-CE74-E743-9BE0-30148DF9FC8C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>
              <a:extLst>
                <a:ext uri="{FF2B5EF4-FFF2-40B4-BE49-F238E27FC236}">
                  <a16:creationId xmlns:a16="http://schemas.microsoft.com/office/drawing/2014/main" id="{FCCD0E77-ACFC-6344-AEF3-419973FEC7AA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>
              <a:extLst>
                <a:ext uri="{FF2B5EF4-FFF2-40B4-BE49-F238E27FC236}">
                  <a16:creationId xmlns:a16="http://schemas.microsoft.com/office/drawing/2014/main" id="{DDA7FC26-DEF2-4942-BAF1-39377469F0A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>
              <a:extLst>
                <a:ext uri="{FF2B5EF4-FFF2-40B4-BE49-F238E27FC236}">
                  <a16:creationId xmlns:a16="http://schemas.microsoft.com/office/drawing/2014/main" id="{566EF746-B8AE-764C-8E50-FC813D3137EB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>
              <a:extLst>
                <a:ext uri="{FF2B5EF4-FFF2-40B4-BE49-F238E27FC236}">
                  <a16:creationId xmlns:a16="http://schemas.microsoft.com/office/drawing/2014/main" id="{46970D55-2B8C-4A4F-B3A0-713621D056AF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>
              <a:extLst>
                <a:ext uri="{FF2B5EF4-FFF2-40B4-BE49-F238E27FC236}">
                  <a16:creationId xmlns:a16="http://schemas.microsoft.com/office/drawing/2014/main" id="{BE7900E8-F9B2-224C-A3ED-29D53FECE983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>
              <a:extLst>
                <a:ext uri="{FF2B5EF4-FFF2-40B4-BE49-F238E27FC236}">
                  <a16:creationId xmlns:a16="http://schemas.microsoft.com/office/drawing/2014/main" id="{040FCF07-14D1-C040-BAED-96194D3D6A08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>
              <a:extLst>
                <a:ext uri="{FF2B5EF4-FFF2-40B4-BE49-F238E27FC236}">
                  <a16:creationId xmlns:a16="http://schemas.microsoft.com/office/drawing/2014/main" id="{14022A84-F488-754A-995C-BA88C3939E51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>
              <a:extLst>
                <a:ext uri="{FF2B5EF4-FFF2-40B4-BE49-F238E27FC236}">
                  <a16:creationId xmlns:a16="http://schemas.microsoft.com/office/drawing/2014/main" id="{9146C33E-F333-A14C-8B0D-1CB74913D2B7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>
              <a:extLst>
                <a:ext uri="{FF2B5EF4-FFF2-40B4-BE49-F238E27FC236}">
                  <a16:creationId xmlns:a16="http://schemas.microsoft.com/office/drawing/2014/main" id="{4D0E16A9-E240-B84C-96C8-9F67DE66CDC0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>
              <a:extLst>
                <a:ext uri="{FF2B5EF4-FFF2-40B4-BE49-F238E27FC236}">
                  <a16:creationId xmlns:a16="http://schemas.microsoft.com/office/drawing/2014/main" id="{C0D530EF-7180-224A-BC5F-1A83BFE86D3A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>
              <a:extLst>
                <a:ext uri="{FF2B5EF4-FFF2-40B4-BE49-F238E27FC236}">
                  <a16:creationId xmlns:a16="http://schemas.microsoft.com/office/drawing/2014/main" id="{0D662D86-9F32-B34A-88E8-34A9CE379A4D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>
              <a:extLst>
                <a:ext uri="{FF2B5EF4-FFF2-40B4-BE49-F238E27FC236}">
                  <a16:creationId xmlns:a16="http://schemas.microsoft.com/office/drawing/2014/main" id="{3C45C314-57C5-4B45-A1BD-2C2D84BD9794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>
              <a:extLst>
                <a:ext uri="{FF2B5EF4-FFF2-40B4-BE49-F238E27FC236}">
                  <a16:creationId xmlns:a16="http://schemas.microsoft.com/office/drawing/2014/main" id="{9FDE57B5-8273-7F4F-A84F-CF0EE88081D7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>
              <a:extLst>
                <a:ext uri="{FF2B5EF4-FFF2-40B4-BE49-F238E27FC236}">
                  <a16:creationId xmlns:a16="http://schemas.microsoft.com/office/drawing/2014/main" id="{A448AC25-9ABD-B347-AB2C-BC78E1841B41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>
              <a:extLst>
                <a:ext uri="{FF2B5EF4-FFF2-40B4-BE49-F238E27FC236}">
                  <a16:creationId xmlns:a16="http://schemas.microsoft.com/office/drawing/2014/main" id="{DB7A8F7D-806E-B74E-B83E-34BE30219BAA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>
              <a:extLst>
                <a:ext uri="{FF2B5EF4-FFF2-40B4-BE49-F238E27FC236}">
                  <a16:creationId xmlns:a16="http://schemas.microsoft.com/office/drawing/2014/main" id="{1229D43F-1D05-BD4B-8751-3F982641E3D3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31" name="Group 130">
            <a:extLst>
              <a:ext uri="{FF2B5EF4-FFF2-40B4-BE49-F238E27FC236}">
                <a16:creationId xmlns:a16="http://schemas.microsoft.com/office/drawing/2014/main" id="{E14133AE-96D1-924C-84C8-45B2CFC4E799}"/>
              </a:ext>
            </a:extLst>
          </p:cNvPr>
          <p:cNvGrpSpPr/>
          <p:nvPr/>
        </p:nvGrpSpPr>
        <p:grpSpPr>
          <a:xfrm rot="20480566">
            <a:off x="10079337" y="1635608"/>
            <a:ext cx="1980014" cy="310209"/>
            <a:chOff x="2850515" y="2977176"/>
            <a:chExt cx="2730765" cy="451824"/>
          </a:xfrm>
        </p:grpSpPr>
        <p:sp>
          <p:nvSpPr>
            <p:cNvPr id="132" name="Rectangle 131">
              <a:extLst>
                <a:ext uri="{FF2B5EF4-FFF2-40B4-BE49-F238E27FC236}">
                  <a16:creationId xmlns:a16="http://schemas.microsoft.com/office/drawing/2014/main" id="{1C866481-69F1-8045-8931-5EFF1A9FAEF0}"/>
                </a:ext>
              </a:extLst>
            </p:cNvPr>
            <p:cNvSpPr/>
            <p:nvPr/>
          </p:nvSpPr>
          <p:spPr>
            <a:xfrm>
              <a:off x="2863850" y="3131333"/>
              <a:ext cx="2717430" cy="78593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Rectangle 132">
              <a:extLst>
                <a:ext uri="{FF2B5EF4-FFF2-40B4-BE49-F238E27FC236}">
                  <a16:creationId xmlns:a16="http://schemas.microsoft.com/office/drawing/2014/main" id="{064340D9-08FA-3447-AF54-019AD47ED40A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>
              <a:extLst>
                <a:ext uri="{FF2B5EF4-FFF2-40B4-BE49-F238E27FC236}">
                  <a16:creationId xmlns:a16="http://schemas.microsoft.com/office/drawing/2014/main" id="{C14B4765-AA73-D54D-B48C-596CF29DC568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>
              <a:extLst>
                <a:ext uri="{FF2B5EF4-FFF2-40B4-BE49-F238E27FC236}">
                  <a16:creationId xmlns:a16="http://schemas.microsoft.com/office/drawing/2014/main" id="{387E8A8B-A953-0E4D-9DAD-103CBD6267F8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>
              <a:extLst>
                <a:ext uri="{FF2B5EF4-FFF2-40B4-BE49-F238E27FC236}">
                  <a16:creationId xmlns:a16="http://schemas.microsoft.com/office/drawing/2014/main" id="{8B23D1FA-B58B-0E45-9023-0E4E47D8D1D6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Right Triangle 136">
              <a:extLst>
                <a:ext uri="{FF2B5EF4-FFF2-40B4-BE49-F238E27FC236}">
                  <a16:creationId xmlns:a16="http://schemas.microsoft.com/office/drawing/2014/main" id="{A3F99460-971E-7E4A-AA5C-32A2C800F48F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Freeform 137">
              <a:extLst>
                <a:ext uri="{FF2B5EF4-FFF2-40B4-BE49-F238E27FC236}">
                  <a16:creationId xmlns:a16="http://schemas.microsoft.com/office/drawing/2014/main" id="{FF01D928-C72E-514D-BDC2-206CB3A229F7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508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96AF786E-4746-384E-B873-04C40D3AED8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>
              <a:extLst>
                <a:ext uri="{FF2B5EF4-FFF2-40B4-BE49-F238E27FC236}">
                  <a16:creationId xmlns:a16="http://schemas.microsoft.com/office/drawing/2014/main" id="{3A9A1921-4B9D-8849-8785-D6BFFA651FA3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>
              <a:extLst>
                <a:ext uri="{FF2B5EF4-FFF2-40B4-BE49-F238E27FC236}">
                  <a16:creationId xmlns:a16="http://schemas.microsoft.com/office/drawing/2014/main" id="{645E175D-B789-B644-A1E8-C56C15C4C03C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>
              <a:extLst>
                <a:ext uri="{FF2B5EF4-FFF2-40B4-BE49-F238E27FC236}">
                  <a16:creationId xmlns:a16="http://schemas.microsoft.com/office/drawing/2014/main" id="{2BAE9312-4182-D446-847D-89AD83367A06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>
              <a:extLst>
                <a:ext uri="{FF2B5EF4-FFF2-40B4-BE49-F238E27FC236}">
                  <a16:creationId xmlns:a16="http://schemas.microsoft.com/office/drawing/2014/main" id="{E581D61C-9DE7-2445-A3D8-8DF834A57839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>
              <a:extLst>
                <a:ext uri="{FF2B5EF4-FFF2-40B4-BE49-F238E27FC236}">
                  <a16:creationId xmlns:a16="http://schemas.microsoft.com/office/drawing/2014/main" id="{E3E31040-2FA4-DD49-87D8-FC76DEF7E7D6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D04283D8-6CD9-3846-B5C0-3791A4DD4884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>
              <a:extLst>
                <a:ext uri="{FF2B5EF4-FFF2-40B4-BE49-F238E27FC236}">
                  <a16:creationId xmlns:a16="http://schemas.microsoft.com/office/drawing/2014/main" id="{51DC2A9F-57E2-4E43-B6C6-81051715F27D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>
              <a:extLst>
                <a:ext uri="{FF2B5EF4-FFF2-40B4-BE49-F238E27FC236}">
                  <a16:creationId xmlns:a16="http://schemas.microsoft.com/office/drawing/2014/main" id="{597EB2E8-67F1-BC4F-90F9-42D41DCAA5C4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>
              <a:extLst>
                <a:ext uri="{FF2B5EF4-FFF2-40B4-BE49-F238E27FC236}">
                  <a16:creationId xmlns:a16="http://schemas.microsoft.com/office/drawing/2014/main" id="{00C2E8A3-BC6E-1941-B34A-C20A1A340037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>
              <a:extLst>
                <a:ext uri="{FF2B5EF4-FFF2-40B4-BE49-F238E27FC236}">
                  <a16:creationId xmlns:a16="http://schemas.microsoft.com/office/drawing/2014/main" id="{43DFC440-8300-8344-BC4B-5B7087EA5F5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>
              <a:extLst>
                <a:ext uri="{FF2B5EF4-FFF2-40B4-BE49-F238E27FC236}">
                  <a16:creationId xmlns:a16="http://schemas.microsoft.com/office/drawing/2014/main" id="{47311D08-19CB-DA4A-BB6F-6D912DD8B812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>
              <a:extLst>
                <a:ext uri="{FF2B5EF4-FFF2-40B4-BE49-F238E27FC236}">
                  <a16:creationId xmlns:a16="http://schemas.microsoft.com/office/drawing/2014/main" id="{250D681A-C525-4745-A90D-51FDDC9E1A15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>
              <a:extLst>
                <a:ext uri="{FF2B5EF4-FFF2-40B4-BE49-F238E27FC236}">
                  <a16:creationId xmlns:a16="http://schemas.microsoft.com/office/drawing/2014/main" id="{32CB96CD-CDB5-BE44-8ACF-DB6AA6584820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>
              <a:extLst>
                <a:ext uri="{FF2B5EF4-FFF2-40B4-BE49-F238E27FC236}">
                  <a16:creationId xmlns:a16="http://schemas.microsoft.com/office/drawing/2014/main" id="{35EC84AD-5CCF-0547-ABA0-EA469FA7A9CC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>
              <a:extLst>
                <a:ext uri="{FF2B5EF4-FFF2-40B4-BE49-F238E27FC236}">
                  <a16:creationId xmlns:a16="http://schemas.microsoft.com/office/drawing/2014/main" id="{C1FDC7ED-3DD9-5E4B-9E32-54A06792FCA8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>
              <a:extLst>
                <a:ext uri="{FF2B5EF4-FFF2-40B4-BE49-F238E27FC236}">
                  <a16:creationId xmlns:a16="http://schemas.microsoft.com/office/drawing/2014/main" id="{9F068324-9A98-D945-8CAC-2FB674100A85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>
              <a:extLst>
                <a:ext uri="{FF2B5EF4-FFF2-40B4-BE49-F238E27FC236}">
                  <a16:creationId xmlns:a16="http://schemas.microsoft.com/office/drawing/2014/main" id="{7BD37A35-182F-4447-8880-686314A4A9A5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>
              <a:extLst>
                <a:ext uri="{FF2B5EF4-FFF2-40B4-BE49-F238E27FC236}">
                  <a16:creationId xmlns:a16="http://schemas.microsoft.com/office/drawing/2014/main" id="{8E731F16-2CE1-6345-A2B7-724C43E82039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>
              <a:extLst>
                <a:ext uri="{FF2B5EF4-FFF2-40B4-BE49-F238E27FC236}">
                  <a16:creationId xmlns:a16="http://schemas.microsoft.com/office/drawing/2014/main" id="{68BD8591-4CD3-DE41-BEDE-BE907E33AADE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>
              <a:extLst>
                <a:ext uri="{FF2B5EF4-FFF2-40B4-BE49-F238E27FC236}">
                  <a16:creationId xmlns:a16="http://schemas.microsoft.com/office/drawing/2014/main" id="{AAA5B6AB-A357-8445-8D12-801885A0B2F0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>
              <a:extLst>
                <a:ext uri="{FF2B5EF4-FFF2-40B4-BE49-F238E27FC236}">
                  <a16:creationId xmlns:a16="http://schemas.microsoft.com/office/drawing/2014/main" id="{584D25B8-3568-8741-A6DE-BB75E4BE6B1E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>
              <a:extLst>
                <a:ext uri="{FF2B5EF4-FFF2-40B4-BE49-F238E27FC236}">
                  <a16:creationId xmlns:a16="http://schemas.microsoft.com/office/drawing/2014/main" id="{5B228019-F425-6E4B-934A-12FAC78399D3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>
              <a:extLst>
                <a:ext uri="{FF2B5EF4-FFF2-40B4-BE49-F238E27FC236}">
                  <a16:creationId xmlns:a16="http://schemas.microsoft.com/office/drawing/2014/main" id="{944AA3E4-410C-374E-BD8E-E72007EABA28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>
              <a:extLst>
                <a:ext uri="{FF2B5EF4-FFF2-40B4-BE49-F238E27FC236}">
                  <a16:creationId xmlns:a16="http://schemas.microsoft.com/office/drawing/2014/main" id="{F57A8893-10A3-4443-9A53-CF29D11572DD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>
              <a:extLst>
                <a:ext uri="{FF2B5EF4-FFF2-40B4-BE49-F238E27FC236}">
                  <a16:creationId xmlns:a16="http://schemas.microsoft.com/office/drawing/2014/main" id="{5E0AD5CF-1EA8-994E-BBAC-98432B541613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>
              <a:extLst>
                <a:ext uri="{FF2B5EF4-FFF2-40B4-BE49-F238E27FC236}">
                  <a16:creationId xmlns:a16="http://schemas.microsoft.com/office/drawing/2014/main" id="{370A6BE1-02B6-9246-AD8F-5DEEC9A3CAD2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>
              <a:extLst>
                <a:ext uri="{FF2B5EF4-FFF2-40B4-BE49-F238E27FC236}">
                  <a16:creationId xmlns:a16="http://schemas.microsoft.com/office/drawing/2014/main" id="{E3D0EEBF-4173-384F-BF2C-64B64749E5B9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>
              <a:extLst>
                <a:ext uri="{FF2B5EF4-FFF2-40B4-BE49-F238E27FC236}">
                  <a16:creationId xmlns:a16="http://schemas.microsoft.com/office/drawing/2014/main" id="{AE0A81B3-15D2-4945-87F6-86F6CC65272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>
              <a:extLst>
                <a:ext uri="{FF2B5EF4-FFF2-40B4-BE49-F238E27FC236}">
                  <a16:creationId xmlns:a16="http://schemas.microsoft.com/office/drawing/2014/main" id="{0386E6AC-2D9D-DC49-BE9E-094CADDFE848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>
              <a:extLst>
                <a:ext uri="{FF2B5EF4-FFF2-40B4-BE49-F238E27FC236}">
                  <a16:creationId xmlns:a16="http://schemas.microsoft.com/office/drawing/2014/main" id="{39E197AF-0319-6140-8686-B9841AC0FD40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>
              <a:extLst>
                <a:ext uri="{FF2B5EF4-FFF2-40B4-BE49-F238E27FC236}">
                  <a16:creationId xmlns:a16="http://schemas.microsoft.com/office/drawing/2014/main" id="{156949AA-C8EE-E247-A114-5076F304B1BE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>
              <a:extLst>
                <a:ext uri="{FF2B5EF4-FFF2-40B4-BE49-F238E27FC236}">
                  <a16:creationId xmlns:a16="http://schemas.microsoft.com/office/drawing/2014/main" id="{B7BCD0B7-AFB3-7E4A-9AE5-622B6355FD15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72" name="Arc 171">
            <a:extLst>
              <a:ext uri="{FF2B5EF4-FFF2-40B4-BE49-F238E27FC236}">
                <a16:creationId xmlns:a16="http://schemas.microsoft.com/office/drawing/2014/main" id="{3244A752-71D9-9448-A7E2-3B5F3D35138B}"/>
              </a:ext>
            </a:extLst>
          </p:cNvPr>
          <p:cNvSpPr/>
          <p:nvPr/>
        </p:nvSpPr>
        <p:spPr>
          <a:xfrm rot="307551">
            <a:off x="10865059" y="1331784"/>
            <a:ext cx="269248" cy="391289"/>
          </a:xfrm>
          <a:prstGeom prst="arc">
            <a:avLst>
              <a:gd name="adj1" fmla="val 18190910"/>
              <a:gd name="adj2" fmla="val 21333633"/>
            </a:avLst>
          </a:prstGeom>
          <a:ln w="25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C094E853-3870-614C-A733-38D44D0D8A7C}"/>
              </a:ext>
            </a:extLst>
          </p:cNvPr>
          <p:cNvCxnSpPr>
            <a:cxnSpLocks/>
          </p:cNvCxnSpPr>
          <p:nvPr/>
        </p:nvCxnSpPr>
        <p:spPr>
          <a:xfrm flipV="1">
            <a:off x="9801370" y="1053556"/>
            <a:ext cx="1948765" cy="945045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3" name="Straight Connector 172">
            <a:extLst>
              <a:ext uri="{FF2B5EF4-FFF2-40B4-BE49-F238E27FC236}">
                <a16:creationId xmlns:a16="http://schemas.microsoft.com/office/drawing/2014/main" id="{0B58E1C7-4A3E-2740-AD66-45251BC2FF7D}"/>
              </a:ext>
            </a:extLst>
          </p:cNvPr>
          <p:cNvCxnSpPr>
            <a:cxnSpLocks/>
          </p:cNvCxnSpPr>
          <p:nvPr/>
        </p:nvCxnSpPr>
        <p:spPr>
          <a:xfrm flipV="1">
            <a:off x="9813160" y="1328265"/>
            <a:ext cx="2098292" cy="712672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5" name="Rectangle 174">
            <a:extLst>
              <a:ext uri="{FF2B5EF4-FFF2-40B4-BE49-F238E27FC236}">
                <a16:creationId xmlns:a16="http://schemas.microsoft.com/office/drawing/2014/main" id="{7DBDD06F-5F7D-524A-8FD1-7EFD90250E84}"/>
              </a:ext>
            </a:extLst>
          </p:cNvPr>
          <p:cNvSpPr/>
          <p:nvPr/>
        </p:nvSpPr>
        <p:spPr>
          <a:xfrm rot="20508808">
            <a:off x="10996395" y="921109"/>
            <a:ext cx="2661672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200" dirty="0">
                <a:latin typeface="Avenir Book"/>
                <a:cs typeface="Avenir Book"/>
              </a:rPr>
              <a:t>0.14 degrees</a:t>
            </a:r>
          </a:p>
        </p:txBody>
      </p:sp>
      <p:sp>
        <p:nvSpPr>
          <p:cNvPr id="176" name="Rectangle 175">
            <a:extLst>
              <a:ext uri="{FF2B5EF4-FFF2-40B4-BE49-F238E27FC236}">
                <a16:creationId xmlns:a16="http://schemas.microsoft.com/office/drawing/2014/main" id="{F350FE8B-603B-FC41-A0ED-4840E07E703A}"/>
              </a:ext>
            </a:extLst>
          </p:cNvPr>
          <p:cNvSpPr/>
          <p:nvPr/>
        </p:nvSpPr>
        <p:spPr>
          <a:xfrm>
            <a:off x="7133514" y="2432789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baseline="30000" dirty="0">
                <a:latin typeface="Avenir Book"/>
                <a:cs typeface="Avenir Book"/>
              </a:rPr>
              <a:t>7</a:t>
            </a:r>
            <a:r>
              <a:rPr lang="en-US" sz="1600" dirty="0">
                <a:latin typeface="Avenir Book"/>
                <a:cs typeface="Avenir Book"/>
              </a:rPr>
              <a:t>Li</a:t>
            </a:r>
          </a:p>
        </p:txBody>
      </p:sp>
      <p:sp>
        <p:nvSpPr>
          <p:cNvPr id="177" name="Rectangle 176">
            <a:extLst>
              <a:ext uri="{FF2B5EF4-FFF2-40B4-BE49-F238E27FC236}">
                <a16:creationId xmlns:a16="http://schemas.microsoft.com/office/drawing/2014/main" id="{0EE7D4B4-EE54-8144-8D59-CCE81E8570F6}"/>
              </a:ext>
            </a:extLst>
          </p:cNvPr>
          <p:cNvSpPr/>
          <p:nvPr/>
        </p:nvSpPr>
        <p:spPr>
          <a:xfrm>
            <a:off x="7133514" y="1864864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alpha</a:t>
            </a:r>
          </a:p>
        </p:txBody>
      </p:sp>
      <p:sp>
        <p:nvSpPr>
          <p:cNvPr id="180" name="Rectangle 179">
            <a:extLst>
              <a:ext uri="{FF2B5EF4-FFF2-40B4-BE49-F238E27FC236}">
                <a16:creationId xmlns:a16="http://schemas.microsoft.com/office/drawing/2014/main" id="{032A1984-160B-0C4E-AFE4-FB64238170BA}"/>
              </a:ext>
            </a:extLst>
          </p:cNvPr>
          <p:cNvSpPr/>
          <p:nvPr/>
        </p:nvSpPr>
        <p:spPr>
          <a:xfrm>
            <a:off x="816239" y="3744242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Strip signals</a:t>
            </a:r>
          </a:p>
        </p:txBody>
      </p:sp>
      <p:sp>
        <p:nvSpPr>
          <p:cNvPr id="181" name="Rectangle 180">
            <a:extLst>
              <a:ext uri="{FF2B5EF4-FFF2-40B4-BE49-F238E27FC236}">
                <a16:creationId xmlns:a16="http://schemas.microsoft.com/office/drawing/2014/main" id="{87DDC1CE-EF17-7346-8267-F428B9EBBA9B}"/>
              </a:ext>
            </a:extLst>
          </p:cNvPr>
          <p:cNvSpPr/>
          <p:nvPr/>
        </p:nvSpPr>
        <p:spPr>
          <a:xfrm>
            <a:off x="816239" y="4829651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Wire signals</a:t>
            </a:r>
          </a:p>
        </p:txBody>
      </p:sp>
      <p:sp>
        <p:nvSpPr>
          <p:cNvPr id="182" name="Rectangle 181">
            <a:extLst>
              <a:ext uri="{FF2B5EF4-FFF2-40B4-BE49-F238E27FC236}">
                <a16:creationId xmlns:a16="http://schemas.microsoft.com/office/drawing/2014/main" id="{10DA072D-ECA7-F64C-9BFD-0B95F69BE0D5}"/>
              </a:ext>
            </a:extLst>
          </p:cNvPr>
          <p:cNvSpPr/>
          <p:nvPr/>
        </p:nvSpPr>
        <p:spPr>
          <a:xfrm>
            <a:off x="3666923" y="3569070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Cluster Multiplicity</a:t>
            </a:r>
          </a:p>
        </p:txBody>
      </p:sp>
      <p:sp>
        <p:nvSpPr>
          <p:cNvPr id="183" name="Rectangle 182">
            <a:extLst>
              <a:ext uri="{FF2B5EF4-FFF2-40B4-BE49-F238E27FC236}">
                <a16:creationId xmlns:a16="http://schemas.microsoft.com/office/drawing/2014/main" id="{0EA29539-78AA-4249-ADA5-8FA652457A82}"/>
              </a:ext>
            </a:extLst>
          </p:cNvPr>
          <p:cNvSpPr/>
          <p:nvPr/>
        </p:nvSpPr>
        <p:spPr>
          <a:xfrm>
            <a:off x="1747571" y="4180894"/>
            <a:ext cx="2661672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>
                <a:latin typeface="Avenir Book"/>
                <a:cs typeface="Avenir Book"/>
              </a:rPr>
              <a:t>Multiplicity 2</a:t>
            </a:r>
          </a:p>
        </p:txBody>
      </p:sp>
      <p:pic>
        <p:nvPicPr>
          <p:cNvPr id="184" name="Picture 183">
            <a:extLst>
              <a:ext uri="{FF2B5EF4-FFF2-40B4-BE49-F238E27FC236}">
                <a16:creationId xmlns:a16="http://schemas.microsoft.com/office/drawing/2014/main" id="{7E9EBA57-079A-6745-BBCC-6564E02830D9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77252" y="3554370"/>
            <a:ext cx="2380948" cy="1784662"/>
          </a:xfrm>
          <a:prstGeom prst="rect">
            <a:avLst/>
          </a:prstGeom>
        </p:spPr>
      </p:pic>
      <p:sp>
        <p:nvSpPr>
          <p:cNvPr id="185" name="Oval 184">
            <a:extLst>
              <a:ext uri="{FF2B5EF4-FFF2-40B4-BE49-F238E27FC236}">
                <a16:creationId xmlns:a16="http://schemas.microsoft.com/office/drawing/2014/main" id="{30F91868-8699-BC4A-9A8F-42B8FA85E5E5}"/>
              </a:ext>
            </a:extLst>
          </p:cNvPr>
          <p:cNvSpPr/>
          <p:nvPr/>
        </p:nvSpPr>
        <p:spPr>
          <a:xfrm rot="5400000">
            <a:off x="6842243" y="4315027"/>
            <a:ext cx="746857" cy="256845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186" name="Rectangle 185">
            <a:extLst>
              <a:ext uri="{FF2B5EF4-FFF2-40B4-BE49-F238E27FC236}">
                <a16:creationId xmlns:a16="http://schemas.microsoft.com/office/drawing/2014/main" id="{105227D8-69CA-2245-AB7D-B9A5016176EB}"/>
              </a:ext>
            </a:extLst>
          </p:cNvPr>
          <p:cNvSpPr/>
          <p:nvPr/>
        </p:nvSpPr>
        <p:spPr>
          <a:xfrm>
            <a:off x="6091844" y="3408205"/>
            <a:ext cx="6004460" cy="2910516"/>
          </a:xfrm>
          <a:prstGeom prst="rect">
            <a:avLst/>
          </a:prstGeom>
          <a:noFill/>
          <a:ln>
            <a:solidFill>
              <a:schemeClr val="accent1"/>
            </a:solidFill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/>
          </a:p>
        </p:txBody>
      </p:sp>
      <p:sp>
        <p:nvSpPr>
          <p:cNvPr id="189" name="Rectangle 188">
            <a:extLst>
              <a:ext uri="{FF2B5EF4-FFF2-40B4-BE49-F238E27FC236}">
                <a16:creationId xmlns:a16="http://schemas.microsoft.com/office/drawing/2014/main" id="{7B6727BC-2165-F24B-BA59-83CA0316C0B2}"/>
              </a:ext>
            </a:extLst>
          </p:cNvPr>
          <p:cNvSpPr/>
          <p:nvPr/>
        </p:nvSpPr>
        <p:spPr>
          <a:xfrm>
            <a:off x="5893245" y="5324836"/>
            <a:ext cx="266167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Cassette shadowing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due to overlap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(not a dead area)</a:t>
            </a:r>
          </a:p>
        </p:txBody>
      </p:sp>
      <p:sp>
        <p:nvSpPr>
          <p:cNvPr id="190" name="Rectangle 189">
            <a:extLst>
              <a:ext uri="{FF2B5EF4-FFF2-40B4-BE49-F238E27FC236}">
                <a16:creationId xmlns:a16="http://schemas.microsoft.com/office/drawing/2014/main" id="{C46788AE-F43F-9B4C-848A-535A0EC428FD}"/>
              </a:ext>
            </a:extLst>
          </p:cNvPr>
          <p:cNvSpPr/>
          <p:nvPr/>
        </p:nvSpPr>
        <p:spPr>
          <a:xfrm>
            <a:off x="8383660" y="5353610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Shadows removed</a:t>
            </a:r>
          </a:p>
        </p:txBody>
      </p:sp>
      <p:grpSp>
        <p:nvGrpSpPr>
          <p:cNvPr id="191" name="Group 190">
            <a:extLst>
              <a:ext uri="{FF2B5EF4-FFF2-40B4-BE49-F238E27FC236}">
                <a16:creationId xmlns:a16="http://schemas.microsoft.com/office/drawing/2014/main" id="{DB9349DE-5791-0A41-B884-523A3A198059}"/>
              </a:ext>
            </a:extLst>
          </p:cNvPr>
          <p:cNvGrpSpPr/>
          <p:nvPr/>
        </p:nvGrpSpPr>
        <p:grpSpPr>
          <a:xfrm rot="20392131">
            <a:off x="10334695" y="5138624"/>
            <a:ext cx="1642278" cy="243921"/>
            <a:chOff x="2850515" y="2977176"/>
            <a:chExt cx="2730765" cy="451824"/>
          </a:xfrm>
        </p:grpSpPr>
        <p:sp>
          <p:nvSpPr>
            <p:cNvPr id="192" name="Rectangle 191">
              <a:extLst>
                <a:ext uri="{FF2B5EF4-FFF2-40B4-BE49-F238E27FC236}">
                  <a16:creationId xmlns:a16="http://schemas.microsoft.com/office/drawing/2014/main" id="{B0354E79-F9C6-AB44-AFA6-72E17F02A18E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Rectangle 192">
              <a:extLst>
                <a:ext uri="{FF2B5EF4-FFF2-40B4-BE49-F238E27FC236}">
                  <a16:creationId xmlns:a16="http://schemas.microsoft.com/office/drawing/2014/main" id="{77BA907C-9603-5D4E-A666-97B3D5883537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>
              <a:extLst>
                <a:ext uri="{FF2B5EF4-FFF2-40B4-BE49-F238E27FC236}">
                  <a16:creationId xmlns:a16="http://schemas.microsoft.com/office/drawing/2014/main" id="{A0A8DED0-2287-2F4F-A3AD-BC261944343F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>
              <a:extLst>
                <a:ext uri="{FF2B5EF4-FFF2-40B4-BE49-F238E27FC236}">
                  <a16:creationId xmlns:a16="http://schemas.microsoft.com/office/drawing/2014/main" id="{C4A1981C-BE53-384C-A16C-B9F36874E643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>
              <a:extLst>
                <a:ext uri="{FF2B5EF4-FFF2-40B4-BE49-F238E27FC236}">
                  <a16:creationId xmlns:a16="http://schemas.microsoft.com/office/drawing/2014/main" id="{59B4CE5C-14D3-DE47-AB6F-C79F9AEEE0FA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Right Triangle 196">
              <a:extLst>
                <a:ext uri="{FF2B5EF4-FFF2-40B4-BE49-F238E27FC236}">
                  <a16:creationId xmlns:a16="http://schemas.microsoft.com/office/drawing/2014/main" id="{1B14F469-25A9-AF41-8417-E48F447E704B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Freeform 197">
              <a:extLst>
                <a:ext uri="{FF2B5EF4-FFF2-40B4-BE49-F238E27FC236}">
                  <a16:creationId xmlns:a16="http://schemas.microsoft.com/office/drawing/2014/main" id="{0C85A605-9C5B-2D45-9EF0-43AE7A1A4212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>
              <a:extLst>
                <a:ext uri="{FF2B5EF4-FFF2-40B4-BE49-F238E27FC236}">
                  <a16:creationId xmlns:a16="http://schemas.microsoft.com/office/drawing/2014/main" id="{A1AEFFEB-E7F9-214F-A6E9-E58777929362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>
              <a:extLst>
                <a:ext uri="{FF2B5EF4-FFF2-40B4-BE49-F238E27FC236}">
                  <a16:creationId xmlns:a16="http://schemas.microsoft.com/office/drawing/2014/main" id="{1A809D3D-51B6-CB4E-A3B4-5781A688EA91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>
              <a:extLst>
                <a:ext uri="{FF2B5EF4-FFF2-40B4-BE49-F238E27FC236}">
                  <a16:creationId xmlns:a16="http://schemas.microsoft.com/office/drawing/2014/main" id="{E280B502-5352-524F-9367-B6FE26A48B2A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>
              <a:extLst>
                <a:ext uri="{FF2B5EF4-FFF2-40B4-BE49-F238E27FC236}">
                  <a16:creationId xmlns:a16="http://schemas.microsoft.com/office/drawing/2014/main" id="{3EECF33D-60D9-7445-BC74-41C4D56D2E5F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>
              <a:extLst>
                <a:ext uri="{FF2B5EF4-FFF2-40B4-BE49-F238E27FC236}">
                  <a16:creationId xmlns:a16="http://schemas.microsoft.com/office/drawing/2014/main" id="{6BF57B5D-9BC1-8E48-BB9C-487A891347E3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>
              <a:extLst>
                <a:ext uri="{FF2B5EF4-FFF2-40B4-BE49-F238E27FC236}">
                  <a16:creationId xmlns:a16="http://schemas.microsoft.com/office/drawing/2014/main" id="{5895FE8B-EAB3-2242-A201-2DA08B843023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>
              <a:extLst>
                <a:ext uri="{FF2B5EF4-FFF2-40B4-BE49-F238E27FC236}">
                  <a16:creationId xmlns:a16="http://schemas.microsoft.com/office/drawing/2014/main" id="{D4C9E851-DE53-4A42-8B1A-7CCAD924A7F8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>
              <a:extLst>
                <a:ext uri="{FF2B5EF4-FFF2-40B4-BE49-F238E27FC236}">
                  <a16:creationId xmlns:a16="http://schemas.microsoft.com/office/drawing/2014/main" id="{175DC079-DBAC-C14B-8259-FA22481A8650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>
              <a:extLst>
                <a:ext uri="{FF2B5EF4-FFF2-40B4-BE49-F238E27FC236}">
                  <a16:creationId xmlns:a16="http://schemas.microsoft.com/office/drawing/2014/main" id="{D879F383-39B4-F444-B34D-4DB733C1CA8F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>
              <a:extLst>
                <a:ext uri="{FF2B5EF4-FFF2-40B4-BE49-F238E27FC236}">
                  <a16:creationId xmlns:a16="http://schemas.microsoft.com/office/drawing/2014/main" id="{4F5620DF-9586-CA4C-BDBE-307A9D466765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>
              <a:extLst>
                <a:ext uri="{FF2B5EF4-FFF2-40B4-BE49-F238E27FC236}">
                  <a16:creationId xmlns:a16="http://schemas.microsoft.com/office/drawing/2014/main" id="{F3761BEB-0170-AB44-8EE7-8CAD5D16CD5F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>
              <a:extLst>
                <a:ext uri="{FF2B5EF4-FFF2-40B4-BE49-F238E27FC236}">
                  <a16:creationId xmlns:a16="http://schemas.microsoft.com/office/drawing/2014/main" id="{84365CF2-489F-2C47-B2F1-80A16CF55720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>
              <a:extLst>
                <a:ext uri="{FF2B5EF4-FFF2-40B4-BE49-F238E27FC236}">
                  <a16:creationId xmlns:a16="http://schemas.microsoft.com/office/drawing/2014/main" id="{D9140E12-EAA6-6842-A6FE-BB29FBDB5C57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>
              <a:extLst>
                <a:ext uri="{FF2B5EF4-FFF2-40B4-BE49-F238E27FC236}">
                  <a16:creationId xmlns:a16="http://schemas.microsoft.com/office/drawing/2014/main" id="{0489B28E-41EF-374D-A2E7-E183399BB4D3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>
              <a:extLst>
                <a:ext uri="{FF2B5EF4-FFF2-40B4-BE49-F238E27FC236}">
                  <a16:creationId xmlns:a16="http://schemas.microsoft.com/office/drawing/2014/main" id="{63A64E31-824F-4045-9344-CBE1102319F2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>
              <a:extLst>
                <a:ext uri="{FF2B5EF4-FFF2-40B4-BE49-F238E27FC236}">
                  <a16:creationId xmlns:a16="http://schemas.microsoft.com/office/drawing/2014/main" id="{1EC7A3F8-5E9A-AA48-8A6C-92164E7780CE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>
              <a:extLst>
                <a:ext uri="{FF2B5EF4-FFF2-40B4-BE49-F238E27FC236}">
                  <a16:creationId xmlns:a16="http://schemas.microsoft.com/office/drawing/2014/main" id="{EB3CCFD4-93F3-AE43-A1CA-8A977D94350E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>
              <a:extLst>
                <a:ext uri="{FF2B5EF4-FFF2-40B4-BE49-F238E27FC236}">
                  <a16:creationId xmlns:a16="http://schemas.microsoft.com/office/drawing/2014/main" id="{C8C3FCA0-B9CD-BF4D-9460-9E7762C257CF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>
              <a:extLst>
                <a:ext uri="{FF2B5EF4-FFF2-40B4-BE49-F238E27FC236}">
                  <a16:creationId xmlns:a16="http://schemas.microsoft.com/office/drawing/2014/main" id="{482200CB-9078-CB48-B19F-4B8FEEE3270B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>
              <a:extLst>
                <a:ext uri="{FF2B5EF4-FFF2-40B4-BE49-F238E27FC236}">
                  <a16:creationId xmlns:a16="http://schemas.microsoft.com/office/drawing/2014/main" id="{2FAE0053-025E-7D44-8919-A4456FB2A434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>
              <a:extLst>
                <a:ext uri="{FF2B5EF4-FFF2-40B4-BE49-F238E27FC236}">
                  <a16:creationId xmlns:a16="http://schemas.microsoft.com/office/drawing/2014/main" id="{61790E34-2C87-414A-924D-E59D6CB27503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>
              <a:extLst>
                <a:ext uri="{FF2B5EF4-FFF2-40B4-BE49-F238E27FC236}">
                  <a16:creationId xmlns:a16="http://schemas.microsoft.com/office/drawing/2014/main" id="{D328B908-B3B9-D642-843B-7AC5933D82A8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>
              <a:extLst>
                <a:ext uri="{FF2B5EF4-FFF2-40B4-BE49-F238E27FC236}">
                  <a16:creationId xmlns:a16="http://schemas.microsoft.com/office/drawing/2014/main" id="{C0B26D0E-74C1-CD4B-B04F-45D911C012AF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>
              <a:extLst>
                <a:ext uri="{FF2B5EF4-FFF2-40B4-BE49-F238E27FC236}">
                  <a16:creationId xmlns:a16="http://schemas.microsoft.com/office/drawing/2014/main" id="{7F96E9A4-89D0-4141-BFCF-BCA245062350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>
              <a:extLst>
                <a:ext uri="{FF2B5EF4-FFF2-40B4-BE49-F238E27FC236}">
                  <a16:creationId xmlns:a16="http://schemas.microsoft.com/office/drawing/2014/main" id="{A1BE64CA-03E1-8145-BE05-0CBCCD93CDDF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>
              <a:extLst>
                <a:ext uri="{FF2B5EF4-FFF2-40B4-BE49-F238E27FC236}">
                  <a16:creationId xmlns:a16="http://schemas.microsoft.com/office/drawing/2014/main" id="{9AE0CFAA-C259-CA44-BE9C-EF1BD9BA536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>
              <a:extLst>
                <a:ext uri="{FF2B5EF4-FFF2-40B4-BE49-F238E27FC236}">
                  <a16:creationId xmlns:a16="http://schemas.microsoft.com/office/drawing/2014/main" id="{F94444C8-F8D2-DB45-900F-28881996439E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>
              <a:extLst>
                <a:ext uri="{FF2B5EF4-FFF2-40B4-BE49-F238E27FC236}">
                  <a16:creationId xmlns:a16="http://schemas.microsoft.com/office/drawing/2014/main" id="{E8BEB0B5-8472-ED46-B70F-A85755ECD96A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>
              <a:extLst>
                <a:ext uri="{FF2B5EF4-FFF2-40B4-BE49-F238E27FC236}">
                  <a16:creationId xmlns:a16="http://schemas.microsoft.com/office/drawing/2014/main" id="{1213020D-C779-614C-A5D9-FF59A130E461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>
              <a:extLst>
                <a:ext uri="{FF2B5EF4-FFF2-40B4-BE49-F238E27FC236}">
                  <a16:creationId xmlns:a16="http://schemas.microsoft.com/office/drawing/2014/main" id="{7FEFC850-42B1-1A4A-ACB9-35D7733BD8CD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>
              <a:extLst>
                <a:ext uri="{FF2B5EF4-FFF2-40B4-BE49-F238E27FC236}">
                  <a16:creationId xmlns:a16="http://schemas.microsoft.com/office/drawing/2014/main" id="{EBE59643-3046-164D-93DE-E5FBD27218F8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>
              <a:extLst>
                <a:ext uri="{FF2B5EF4-FFF2-40B4-BE49-F238E27FC236}">
                  <a16:creationId xmlns:a16="http://schemas.microsoft.com/office/drawing/2014/main" id="{83643F37-12A2-9441-88DC-078CF571631D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>
              <a:extLst>
                <a:ext uri="{FF2B5EF4-FFF2-40B4-BE49-F238E27FC236}">
                  <a16:creationId xmlns:a16="http://schemas.microsoft.com/office/drawing/2014/main" id="{783939A1-459B-584B-A53C-F5D0C84F1B78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32" name="Group 231">
            <a:extLst>
              <a:ext uri="{FF2B5EF4-FFF2-40B4-BE49-F238E27FC236}">
                <a16:creationId xmlns:a16="http://schemas.microsoft.com/office/drawing/2014/main" id="{6B065691-C7F2-ED46-B7DA-4867C6A4B35A}"/>
              </a:ext>
            </a:extLst>
          </p:cNvPr>
          <p:cNvGrpSpPr/>
          <p:nvPr/>
        </p:nvGrpSpPr>
        <p:grpSpPr>
          <a:xfrm rot="20392131">
            <a:off x="10395012" y="5633575"/>
            <a:ext cx="1642278" cy="243921"/>
            <a:chOff x="2850515" y="2977176"/>
            <a:chExt cx="2730765" cy="451824"/>
          </a:xfrm>
        </p:grpSpPr>
        <p:sp>
          <p:nvSpPr>
            <p:cNvPr id="233" name="Rectangle 232">
              <a:extLst>
                <a:ext uri="{FF2B5EF4-FFF2-40B4-BE49-F238E27FC236}">
                  <a16:creationId xmlns:a16="http://schemas.microsoft.com/office/drawing/2014/main" id="{63B349DF-8136-074B-ADB7-9F393A9706FC}"/>
                </a:ext>
              </a:extLst>
            </p:cNvPr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Rectangle 233">
              <a:extLst>
                <a:ext uri="{FF2B5EF4-FFF2-40B4-BE49-F238E27FC236}">
                  <a16:creationId xmlns:a16="http://schemas.microsoft.com/office/drawing/2014/main" id="{1CCEFF7C-E02E-7D44-ABD5-3FF16A3E83A6}"/>
                </a:ext>
              </a:extLst>
            </p:cNvPr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>
              <a:extLst>
                <a:ext uri="{FF2B5EF4-FFF2-40B4-BE49-F238E27FC236}">
                  <a16:creationId xmlns:a16="http://schemas.microsoft.com/office/drawing/2014/main" id="{4F3CEDCC-ACF6-CC46-A4DC-91E5A57450E3}"/>
                </a:ext>
              </a:extLst>
            </p:cNvPr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>
              <a:extLst>
                <a:ext uri="{FF2B5EF4-FFF2-40B4-BE49-F238E27FC236}">
                  <a16:creationId xmlns:a16="http://schemas.microsoft.com/office/drawing/2014/main" id="{0FBB6ED3-7123-B141-8108-D157F57201C6}"/>
                </a:ext>
              </a:extLst>
            </p:cNvPr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>
              <a:extLst>
                <a:ext uri="{FF2B5EF4-FFF2-40B4-BE49-F238E27FC236}">
                  <a16:creationId xmlns:a16="http://schemas.microsoft.com/office/drawing/2014/main" id="{8453D3A0-0BB0-104E-AC7C-87ECC00CB7B7}"/>
                </a:ext>
              </a:extLst>
            </p:cNvPr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Right Triangle 237">
              <a:extLst>
                <a:ext uri="{FF2B5EF4-FFF2-40B4-BE49-F238E27FC236}">
                  <a16:creationId xmlns:a16="http://schemas.microsoft.com/office/drawing/2014/main" id="{BE924BE3-3E81-7046-B748-9E1AA3189CCE}"/>
                </a:ext>
              </a:extLst>
            </p:cNvPr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Freeform 238">
              <a:extLst>
                <a:ext uri="{FF2B5EF4-FFF2-40B4-BE49-F238E27FC236}">
                  <a16:creationId xmlns:a16="http://schemas.microsoft.com/office/drawing/2014/main" id="{BD5F8EDE-EDB4-854F-B47A-D5A72BFFABDB}"/>
                </a:ext>
              </a:extLst>
            </p:cNvPr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>
              <a:extLst>
                <a:ext uri="{FF2B5EF4-FFF2-40B4-BE49-F238E27FC236}">
                  <a16:creationId xmlns:a16="http://schemas.microsoft.com/office/drawing/2014/main" id="{ED754966-C422-0240-903C-7043F7435DB6}"/>
                </a:ext>
              </a:extLst>
            </p:cNvPr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>
              <a:extLst>
                <a:ext uri="{FF2B5EF4-FFF2-40B4-BE49-F238E27FC236}">
                  <a16:creationId xmlns:a16="http://schemas.microsoft.com/office/drawing/2014/main" id="{DCD11B65-A695-2248-9DB8-175B43AB2CDA}"/>
                </a:ext>
              </a:extLst>
            </p:cNvPr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>
              <a:extLst>
                <a:ext uri="{FF2B5EF4-FFF2-40B4-BE49-F238E27FC236}">
                  <a16:creationId xmlns:a16="http://schemas.microsoft.com/office/drawing/2014/main" id="{A5C86801-5866-1546-9D82-31FB832B8C0D}"/>
                </a:ext>
              </a:extLst>
            </p:cNvPr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>
              <a:extLst>
                <a:ext uri="{FF2B5EF4-FFF2-40B4-BE49-F238E27FC236}">
                  <a16:creationId xmlns:a16="http://schemas.microsoft.com/office/drawing/2014/main" id="{6E63A5C7-8E2E-2B45-A491-72B5866A20A5}"/>
                </a:ext>
              </a:extLst>
            </p:cNvPr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>
              <a:extLst>
                <a:ext uri="{FF2B5EF4-FFF2-40B4-BE49-F238E27FC236}">
                  <a16:creationId xmlns:a16="http://schemas.microsoft.com/office/drawing/2014/main" id="{08D6108F-155C-DB43-800C-956173DBCED3}"/>
                </a:ext>
              </a:extLst>
            </p:cNvPr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>
              <a:extLst>
                <a:ext uri="{FF2B5EF4-FFF2-40B4-BE49-F238E27FC236}">
                  <a16:creationId xmlns:a16="http://schemas.microsoft.com/office/drawing/2014/main" id="{4E6374B3-00BA-9D4E-9F3C-FE084AE988F1}"/>
                </a:ext>
              </a:extLst>
            </p:cNvPr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>
              <a:extLst>
                <a:ext uri="{FF2B5EF4-FFF2-40B4-BE49-F238E27FC236}">
                  <a16:creationId xmlns:a16="http://schemas.microsoft.com/office/drawing/2014/main" id="{459A4211-5640-AA44-8BD0-754D98BC6036}"/>
                </a:ext>
              </a:extLst>
            </p:cNvPr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>
              <a:extLst>
                <a:ext uri="{FF2B5EF4-FFF2-40B4-BE49-F238E27FC236}">
                  <a16:creationId xmlns:a16="http://schemas.microsoft.com/office/drawing/2014/main" id="{98454DC3-967F-5D43-9457-E1F28D61A365}"/>
                </a:ext>
              </a:extLst>
            </p:cNvPr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>
              <a:extLst>
                <a:ext uri="{FF2B5EF4-FFF2-40B4-BE49-F238E27FC236}">
                  <a16:creationId xmlns:a16="http://schemas.microsoft.com/office/drawing/2014/main" id="{201221C2-78D8-E244-9993-78694AB7ACD2}"/>
                </a:ext>
              </a:extLst>
            </p:cNvPr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>
              <a:extLst>
                <a:ext uri="{FF2B5EF4-FFF2-40B4-BE49-F238E27FC236}">
                  <a16:creationId xmlns:a16="http://schemas.microsoft.com/office/drawing/2014/main" id="{4147E9CA-B487-BE46-A175-07636085F946}"/>
                </a:ext>
              </a:extLst>
            </p:cNvPr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>
              <a:extLst>
                <a:ext uri="{FF2B5EF4-FFF2-40B4-BE49-F238E27FC236}">
                  <a16:creationId xmlns:a16="http://schemas.microsoft.com/office/drawing/2014/main" id="{FCAFA1A0-1683-F24E-B01D-5F685EF3A6BB}"/>
                </a:ext>
              </a:extLst>
            </p:cNvPr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>
              <a:extLst>
                <a:ext uri="{FF2B5EF4-FFF2-40B4-BE49-F238E27FC236}">
                  <a16:creationId xmlns:a16="http://schemas.microsoft.com/office/drawing/2014/main" id="{D78D40E1-D39E-9E47-8363-7C147C8C56FB}"/>
                </a:ext>
              </a:extLst>
            </p:cNvPr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>
              <a:extLst>
                <a:ext uri="{FF2B5EF4-FFF2-40B4-BE49-F238E27FC236}">
                  <a16:creationId xmlns:a16="http://schemas.microsoft.com/office/drawing/2014/main" id="{65E2155D-A278-DD4A-97EB-CCADBA1C6C4A}"/>
                </a:ext>
              </a:extLst>
            </p:cNvPr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>
              <a:extLst>
                <a:ext uri="{FF2B5EF4-FFF2-40B4-BE49-F238E27FC236}">
                  <a16:creationId xmlns:a16="http://schemas.microsoft.com/office/drawing/2014/main" id="{612E3D5E-E9A2-7C47-B5A1-6DDF1ABC346F}"/>
                </a:ext>
              </a:extLst>
            </p:cNvPr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>
              <a:extLst>
                <a:ext uri="{FF2B5EF4-FFF2-40B4-BE49-F238E27FC236}">
                  <a16:creationId xmlns:a16="http://schemas.microsoft.com/office/drawing/2014/main" id="{504126EE-B903-5B4C-9DAC-E0F4D1787859}"/>
                </a:ext>
              </a:extLst>
            </p:cNvPr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>
              <a:extLst>
                <a:ext uri="{FF2B5EF4-FFF2-40B4-BE49-F238E27FC236}">
                  <a16:creationId xmlns:a16="http://schemas.microsoft.com/office/drawing/2014/main" id="{419E05EB-DC2E-E14D-B411-A4975C80B729}"/>
                </a:ext>
              </a:extLst>
            </p:cNvPr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>
              <a:extLst>
                <a:ext uri="{FF2B5EF4-FFF2-40B4-BE49-F238E27FC236}">
                  <a16:creationId xmlns:a16="http://schemas.microsoft.com/office/drawing/2014/main" id="{BB976D4D-737E-094A-8E48-EADF3E244206}"/>
                </a:ext>
              </a:extLst>
            </p:cNvPr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>
              <a:extLst>
                <a:ext uri="{FF2B5EF4-FFF2-40B4-BE49-F238E27FC236}">
                  <a16:creationId xmlns:a16="http://schemas.microsoft.com/office/drawing/2014/main" id="{CD00A444-B1C0-A243-A798-E6F891F2E69C}"/>
                </a:ext>
              </a:extLst>
            </p:cNvPr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>
              <a:extLst>
                <a:ext uri="{FF2B5EF4-FFF2-40B4-BE49-F238E27FC236}">
                  <a16:creationId xmlns:a16="http://schemas.microsoft.com/office/drawing/2014/main" id="{2CD5DCE1-2D66-1143-9889-8CC3FB5800B6}"/>
                </a:ext>
              </a:extLst>
            </p:cNvPr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>
              <a:extLst>
                <a:ext uri="{FF2B5EF4-FFF2-40B4-BE49-F238E27FC236}">
                  <a16:creationId xmlns:a16="http://schemas.microsoft.com/office/drawing/2014/main" id="{1D93830D-1FDF-D04D-9EE1-E90DB6DF1951}"/>
                </a:ext>
              </a:extLst>
            </p:cNvPr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>
              <a:extLst>
                <a:ext uri="{FF2B5EF4-FFF2-40B4-BE49-F238E27FC236}">
                  <a16:creationId xmlns:a16="http://schemas.microsoft.com/office/drawing/2014/main" id="{E5B668A6-8A49-974E-82D1-2F5F36A449DB}"/>
                </a:ext>
              </a:extLst>
            </p:cNvPr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>
              <a:extLst>
                <a:ext uri="{FF2B5EF4-FFF2-40B4-BE49-F238E27FC236}">
                  <a16:creationId xmlns:a16="http://schemas.microsoft.com/office/drawing/2014/main" id="{722DA7E6-077B-8447-ABF4-57A9A687A93A}"/>
                </a:ext>
              </a:extLst>
            </p:cNvPr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>
              <a:extLst>
                <a:ext uri="{FF2B5EF4-FFF2-40B4-BE49-F238E27FC236}">
                  <a16:creationId xmlns:a16="http://schemas.microsoft.com/office/drawing/2014/main" id="{04443561-A0F2-8A41-9A60-0CB1CD9F75E3}"/>
                </a:ext>
              </a:extLst>
            </p:cNvPr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>
              <a:extLst>
                <a:ext uri="{FF2B5EF4-FFF2-40B4-BE49-F238E27FC236}">
                  <a16:creationId xmlns:a16="http://schemas.microsoft.com/office/drawing/2014/main" id="{F0E9E5AA-710C-D242-9F7E-E837208AF7AE}"/>
                </a:ext>
              </a:extLst>
            </p:cNvPr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>
              <a:extLst>
                <a:ext uri="{FF2B5EF4-FFF2-40B4-BE49-F238E27FC236}">
                  <a16:creationId xmlns:a16="http://schemas.microsoft.com/office/drawing/2014/main" id="{57F32025-E0D1-C445-BF26-24ADA42A6E65}"/>
                </a:ext>
              </a:extLst>
            </p:cNvPr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>
              <a:extLst>
                <a:ext uri="{FF2B5EF4-FFF2-40B4-BE49-F238E27FC236}">
                  <a16:creationId xmlns:a16="http://schemas.microsoft.com/office/drawing/2014/main" id="{5B151DDA-61B6-5041-9AEC-D1CAE7D73836}"/>
                </a:ext>
              </a:extLst>
            </p:cNvPr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>
              <a:extLst>
                <a:ext uri="{FF2B5EF4-FFF2-40B4-BE49-F238E27FC236}">
                  <a16:creationId xmlns:a16="http://schemas.microsoft.com/office/drawing/2014/main" id="{0E990D19-3C3D-8C4C-9B8A-7FF50DB392B8}"/>
                </a:ext>
              </a:extLst>
            </p:cNvPr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>
              <a:extLst>
                <a:ext uri="{FF2B5EF4-FFF2-40B4-BE49-F238E27FC236}">
                  <a16:creationId xmlns:a16="http://schemas.microsoft.com/office/drawing/2014/main" id="{2F18C395-FE17-4C49-AEBE-326F485C8166}"/>
                </a:ext>
              </a:extLst>
            </p:cNvPr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>
              <a:extLst>
                <a:ext uri="{FF2B5EF4-FFF2-40B4-BE49-F238E27FC236}">
                  <a16:creationId xmlns:a16="http://schemas.microsoft.com/office/drawing/2014/main" id="{3A155556-F311-9247-B056-BD7FA01CCA4D}"/>
                </a:ext>
              </a:extLst>
            </p:cNvPr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>
              <a:extLst>
                <a:ext uri="{FF2B5EF4-FFF2-40B4-BE49-F238E27FC236}">
                  <a16:creationId xmlns:a16="http://schemas.microsoft.com/office/drawing/2014/main" id="{C3F80D0E-02CC-9644-8E29-5DEBC4EA2C93}"/>
                </a:ext>
              </a:extLst>
            </p:cNvPr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>
              <a:extLst>
                <a:ext uri="{FF2B5EF4-FFF2-40B4-BE49-F238E27FC236}">
                  <a16:creationId xmlns:a16="http://schemas.microsoft.com/office/drawing/2014/main" id="{AEC75094-5F29-AE40-A9D9-D2ADE810215F}"/>
                </a:ext>
              </a:extLst>
            </p:cNvPr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>
              <a:extLst>
                <a:ext uri="{FF2B5EF4-FFF2-40B4-BE49-F238E27FC236}">
                  <a16:creationId xmlns:a16="http://schemas.microsoft.com/office/drawing/2014/main" id="{4EE6913A-2DFC-B940-822D-E8B06C201725}"/>
                </a:ext>
              </a:extLst>
            </p:cNvPr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>
              <a:extLst>
                <a:ext uri="{FF2B5EF4-FFF2-40B4-BE49-F238E27FC236}">
                  <a16:creationId xmlns:a16="http://schemas.microsoft.com/office/drawing/2014/main" id="{277F11A8-9EAB-5C43-96CB-E73DF9F9471C}"/>
                </a:ext>
              </a:extLst>
            </p:cNvPr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273" name="Connettore 2 30">
            <a:extLst>
              <a:ext uri="{FF2B5EF4-FFF2-40B4-BE49-F238E27FC236}">
                <a16:creationId xmlns:a16="http://schemas.microsoft.com/office/drawing/2014/main" id="{5BEB7F4D-55EB-9E4C-9461-66848958E4DB}"/>
              </a:ext>
            </a:extLst>
          </p:cNvPr>
          <p:cNvCxnSpPr>
            <a:cxnSpLocks/>
          </p:cNvCxnSpPr>
          <p:nvPr/>
        </p:nvCxnSpPr>
        <p:spPr>
          <a:xfrm flipV="1">
            <a:off x="10236296" y="5513455"/>
            <a:ext cx="1651382" cy="77725"/>
          </a:xfrm>
          <a:prstGeom prst="straightConnector1">
            <a:avLst/>
          </a:prstGeom>
          <a:ln w="19050">
            <a:solidFill>
              <a:schemeClr val="tx1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7" name="Oval 276">
            <a:extLst>
              <a:ext uri="{FF2B5EF4-FFF2-40B4-BE49-F238E27FC236}">
                <a16:creationId xmlns:a16="http://schemas.microsoft.com/office/drawing/2014/main" id="{DF11DD8A-2D96-5B49-A45F-DAC42F214134}"/>
              </a:ext>
            </a:extLst>
          </p:cNvPr>
          <p:cNvSpPr/>
          <p:nvPr/>
        </p:nvSpPr>
        <p:spPr>
          <a:xfrm rot="5400000">
            <a:off x="11577631" y="5197863"/>
            <a:ext cx="374791" cy="479470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pic>
        <p:nvPicPr>
          <p:cNvPr id="278" name="Picture 277">
            <a:extLst>
              <a:ext uri="{FF2B5EF4-FFF2-40B4-BE49-F238E27FC236}">
                <a16:creationId xmlns:a16="http://schemas.microsoft.com/office/drawing/2014/main" id="{A5BC692B-309B-AB45-B518-9BA3BE9D0F8D}"/>
              </a:ext>
            </a:extLst>
          </p:cNvPr>
          <p:cNvPicPr>
            <a:picLocks noChangeAspect="1"/>
          </p:cNvPicPr>
          <p:nvPr/>
        </p:nvPicPr>
        <p:blipFill rotWithShape="1">
          <a:blip r:embed="rId1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10570518" y="3543449"/>
            <a:ext cx="1172843" cy="1220807"/>
          </a:xfrm>
          <a:prstGeom prst="rect">
            <a:avLst/>
          </a:prstGeom>
        </p:spPr>
      </p:pic>
      <p:sp>
        <p:nvSpPr>
          <p:cNvPr id="279" name="Rectangle 278">
            <a:extLst>
              <a:ext uri="{FF2B5EF4-FFF2-40B4-BE49-F238E27FC236}">
                <a16:creationId xmlns:a16="http://schemas.microsoft.com/office/drawing/2014/main" id="{637981B3-027E-C343-98ED-A3DFCC05906C}"/>
              </a:ext>
            </a:extLst>
          </p:cNvPr>
          <p:cNvSpPr/>
          <p:nvPr/>
        </p:nvSpPr>
        <p:spPr>
          <a:xfrm>
            <a:off x="10673926" y="3517257"/>
            <a:ext cx="2661672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BN mask </a:t>
            </a:r>
          </a:p>
        </p:txBody>
      </p:sp>
      <p:sp>
        <p:nvSpPr>
          <p:cNvPr id="274" name="Rectangle 273">
            <a:extLst>
              <a:ext uri="{FF2B5EF4-FFF2-40B4-BE49-F238E27FC236}">
                <a16:creationId xmlns:a16="http://schemas.microsoft.com/office/drawing/2014/main" id="{770F3B51-9D79-FE47-BBCC-14F37F9F4EAC}"/>
              </a:ext>
            </a:extLst>
          </p:cNvPr>
          <p:cNvSpPr/>
          <p:nvPr/>
        </p:nvSpPr>
        <p:spPr>
          <a:xfrm>
            <a:off x="9688813" y="2552230"/>
            <a:ext cx="2661672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Gain compensation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by HV in final detector</a:t>
            </a:r>
          </a:p>
        </p:txBody>
      </p:sp>
      <p:sp>
        <p:nvSpPr>
          <p:cNvPr id="280" name="Rectangle 279">
            <a:extLst>
              <a:ext uri="{FF2B5EF4-FFF2-40B4-BE49-F238E27FC236}">
                <a16:creationId xmlns:a16="http://schemas.microsoft.com/office/drawing/2014/main" id="{8974E3F1-7A55-CF44-B1FA-D3CE2879C9D6}"/>
              </a:ext>
            </a:extLst>
          </p:cNvPr>
          <p:cNvSpPr/>
          <p:nvPr/>
        </p:nvSpPr>
        <p:spPr>
          <a:xfrm>
            <a:off x="4337387" y="794029"/>
            <a:ext cx="2661672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venir Book"/>
                <a:cs typeface="Avenir Book"/>
              </a:rPr>
              <a:t>Garfield simulation </a:t>
            </a:r>
          </a:p>
          <a:p>
            <a:pPr algn="ctr"/>
            <a:r>
              <a:rPr lang="en-US" sz="1600" dirty="0">
                <a:latin typeface="Avenir Book"/>
                <a:cs typeface="Avenir Book"/>
              </a:rPr>
              <a:t>gas gain</a:t>
            </a:r>
          </a:p>
        </p:txBody>
      </p:sp>
    </p:spTree>
    <p:extLst>
      <p:ext uri="{BB962C8B-B14F-4D97-AF65-F5344CB8AC3E}">
        <p14:creationId xmlns:p14="http://schemas.microsoft.com/office/powerpoint/2010/main" val="2222321469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8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3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4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5" name="Group 34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6" name="Rectangle 3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7" name="Rectangle 3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Oval 3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Right Triangle 4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Freeform 4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6" name="Group 75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77" name="Rectangle 7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Rectangle 7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Right Triangle 8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Freeform 8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7" name="Group 116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18" name="Rectangle 117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Rectangle 11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Oval 119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Right Triangle 122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Freeform 123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8" name="Group 157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159" name="Rectangle 15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Rectangle 15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Oval 16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Right Triangle 16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Freeform 16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99" name="Group 198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00" name="Rectangle 19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Rectangle 20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Oval 20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Right Triangle 20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Freeform 20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40" name="Group 239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41" name="Rectangle 24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Rectangle 24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Oval 24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Right Triangle 24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Freeform 24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953787754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5" name="Picture 35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4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6" name="Group 35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7" name="Rectangle 3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" name="Rectangle 3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" name="Oval 3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Oval 3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Right Triangle 4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Freeform 4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Oval 4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Oval 4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7" name="Group 76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78" name="Rectangle 77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Rectangle 7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Right Triangle 82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Freeform 83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Oval 84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Oval 85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18" name="Group 117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19" name="Rectangle 11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0" name="Rectangle 11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1" name="Oval 12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Oval 12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Right Triangle 12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Freeform 12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Oval 12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Oval 12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59" name="Group 158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160" name="Rectangle 15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1" name="Rectangle 16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Oval 16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Oval 16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Right Triangle 16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Freeform 16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Oval 16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Oval 16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00" name="Group 199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01" name="Rectangle 20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Rectangle 20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Oval 20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Oval 20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Right Triangle 20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Freeform 20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Oval 20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Oval 20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41" name="Group 240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42" name="Rectangle 24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3" name="Rectangle 24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4" name="Oval 24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Oval 24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Right Triangle 24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Freeform 24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Oval 24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Oval 24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2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83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3355822209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5" name="Picture 35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4" name="Oval 33"/>
          <p:cNvSpPr/>
          <p:nvPr/>
        </p:nvSpPr>
        <p:spPr>
          <a:xfrm rot="5400000">
            <a:off x="2823621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35" name="Rectangle 83"/>
          <p:cNvSpPr>
            <a:spLocks noChangeArrowheads="1"/>
          </p:cNvSpPr>
          <p:nvPr/>
        </p:nvSpPr>
        <p:spPr bwMode="auto">
          <a:xfrm>
            <a:off x="3314228" y="3038964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shadow</a:t>
            </a:r>
          </a:p>
        </p:txBody>
      </p:sp>
      <p:sp>
        <p:nvSpPr>
          <p:cNvPr id="36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7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8" name="Group 37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9" name="Rectangle 3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Rectangle 3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Right Triangle 4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" name="Group 78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80" name="Rectangle 7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Rectangle 8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Right Triangle 8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Freeform 8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" name="Group 119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21" name="Rectangle 12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Rectangle 12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Right Triangle 12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Freeform 12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61" name="Group 160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162" name="Rectangle 16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Rectangle 16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Right Triangle 16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Freeform 16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02" name="Group 201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03" name="Rectangle 20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Rectangle 20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Right Triangle 20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Freeform 20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43" name="Group 242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44" name="Rectangle 24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Rectangle 24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Right Triangle 24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Freeform 24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28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28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4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86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sp>
        <p:nvSpPr>
          <p:cNvPr id="287" name="Rectangle 83"/>
          <p:cNvSpPr>
            <a:spLocks noChangeArrowheads="1"/>
          </p:cNvSpPr>
          <p:nvPr/>
        </p:nvSpPr>
        <p:spPr bwMode="auto">
          <a:xfrm>
            <a:off x="5015741" y="4059343"/>
            <a:ext cx="3562367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There is a shadow</a:t>
            </a:r>
          </a:p>
        </p:txBody>
      </p:sp>
    </p:spTree>
    <p:extLst>
      <p:ext uri="{BB962C8B-B14F-4D97-AF65-F5344CB8AC3E}">
        <p14:creationId xmlns:p14="http://schemas.microsoft.com/office/powerpoint/2010/main" val="1185032386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1" name="Picture 340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118648" y="627059"/>
            <a:ext cx="3729438" cy="2795435"/>
          </a:xfrm>
          <a:prstGeom prst="rect">
            <a:avLst/>
          </a:prstGeom>
        </p:spPr>
      </p:pic>
      <p:pic>
        <p:nvPicPr>
          <p:cNvPr id="355" name="Picture 35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grpSp>
        <p:nvGrpSpPr>
          <p:cNvPr id="43" name="Group 42"/>
          <p:cNvGrpSpPr/>
          <p:nvPr/>
        </p:nvGrpSpPr>
        <p:grpSpPr>
          <a:xfrm rot="20392131">
            <a:off x="10543115" y="1506722"/>
            <a:ext cx="1642278" cy="243921"/>
            <a:chOff x="2850515" y="2977176"/>
            <a:chExt cx="2730765" cy="451824"/>
          </a:xfrm>
        </p:grpSpPr>
        <p:sp>
          <p:nvSpPr>
            <p:cNvPr id="44" name="Rectangle 4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Rectangle 4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Right Triangle 4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9" name="Rectangle 288"/>
          <p:cNvSpPr/>
          <p:nvPr/>
        </p:nvSpPr>
        <p:spPr>
          <a:xfrm rot="20336632">
            <a:off x="11595512" y="665509"/>
            <a:ext cx="60946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</a:t>
            </a:r>
          </a:p>
        </p:txBody>
      </p:sp>
      <p:sp>
        <p:nvSpPr>
          <p:cNvPr id="290" name="Rectangle 289"/>
          <p:cNvSpPr/>
          <p:nvPr/>
        </p:nvSpPr>
        <p:spPr>
          <a:xfrm rot="20478990">
            <a:off x="10436508" y="676966"/>
            <a:ext cx="59022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</a:t>
            </a:r>
          </a:p>
        </p:txBody>
      </p:sp>
      <p:cxnSp>
        <p:nvCxnSpPr>
          <p:cNvPr id="340" name="Straight Arrow Connector 339"/>
          <p:cNvCxnSpPr/>
          <p:nvPr/>
        </p:nvCxnSpPr>
        <p:spPr>
          <a:xfrm>
            <a:off x="10208247" y="616330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cxnSp>
        <p:nvCxnSpPr>
          <p:cNvPr id="351" name="Connettore 2 30"/>
          <p:cNvCxnSpPr/>
          <p:nvPr/>
        </p:nvCxnSpPr>
        <p:spPr>
          <a:xfrm flipV="1">
            <a:off x="7956318" y="2826046"/>
            <a:ext cx="3677277" cy="39155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2" name="Rectangle 83"/>
          <p:cNvSpPr>
            <a:spLocks noChangeArrowheads="1"/>
          </p:cNvSpPr>
          <p:nvPr/>
        </p:nvSpPr>
        <p:spPr bwMode="auto">
          <a:xfrm>
            <a:off x="11392005" y="2997507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</a:t>
            </a: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grpSp>
        <p:nvGrpSpPr>
          <p:cNvPr id="380" name="Group 379"/>
          <p:cNvGrpSpPr/>
          <p:nvPr/>
        </p:nvGrpSpPr>
        <p:grpSpPr>
          <a:xfrm rot="20392131">
            <a:off x="10509808" y="681718"/>
            <a:ext cx="1642278" cy="243921"/>
            <a:chOff x="2850515" y="2977176"/>
            <a:chExt cx="2730765" cy="451824"/>
          </a:xfrm>
        </p:grpSpPr>
        <p:sp>
          <p:nvSpPr>
            <p:cNvPr id="381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21" name="Rectangle 420"/>
          <p:cNvSpPr/>
          <p:nvPr/>
        </p:nvSpPr>
        <p:spPr>
          <a:xfrm rot="20488696">
            <a:off x="10797359" y="803550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422" name="Rectangle 421"/>
          <p:cNvSpPr/>
          <p:nvPr/>
        </p:nvSpPr>
        <p:spPr>
          <a:xfrm rot="20426334">
            <a:off x="11406002" y="529837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grpSp>
        <p:nvGrpSpPr>
          <p:cNvPr id="423" name="Group 422"/>
          <p:cNvGrpSpPr/>
          <p:nvPr/>
        </p:nvGrpSpPr>
        <p:grpSpPr>
          <a:xfrm rot="20392131">
            <a:off x="10544611" y="1113093"/>
            <a:ext cx="1642278" cy="243921"/>
            <a:chOff x="2850515" y="2977176"/>
            <a:chExt cx="2730765" cy="451824"/>
          </a:xfrm>
        </p:grpSpPr>
        <p:sp>
          <p:nvSpPr>
            <p:cNvPr id="424" name="Rectangle 42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Rectangle 42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2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2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2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Right Triangle 42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Freeform 42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3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3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45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45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45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45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45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45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45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45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46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46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64" name="Group 463"/>
          <p:cNvGrpSpPr/>
          <p:nvPr/>
        </p:nvGrpSpPr>
        <p:grpSpPr>
          <a:xfrm rot="20392131">
            <a:off x="10499056" y="231499"/>
            <a:ext cx="1642278" cy="243921"/>
            <a:chOff x="2850515" y="2977176"/>
            <a:chExt cx="2730765" cy="451824"/>
          </a:xfrm>
        </p:grpSpPr>
        <p:sp>
          <p:nvSpPr>
            <p:cNvPr id="465" name="Rectangle 46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Rectangle 46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6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6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6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Right Triangle 46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Freeform 47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7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7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7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7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4" name="Oval 49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5" name="Oval 49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6" name="Oval 49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Oval 49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8" name="Oval 49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9" name="Oval 49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0" name="Oval 49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1" name="Oval 50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2" name="Oval 50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3" name="Oval 50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4" name="Oval 50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05" name="Straight Arrow Connector 504"/>
          <p:cNvCxnSpPr/>
          <p:nvPr/>
        </p:nvCxnSpPr>
        <p:spPr>
          <a:xfrm>
            <a:off x="10204703" y="1044658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6" name="Straight Arrow Connector 505"/>
          <p:cNvCxnSpPr/>
          <p:nvPr/>
        </p:nvCxnSpPr>
        <p:spPr>
          <a:xfrm>
            <a:off x="10212258" y="1487500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7" name="Straight Arrow Connector 506"/>
          <p:cNvCxnSpPr/>
          <p:nvPr/>
        </p:nvCxnSpPr>
        <p:spPr>
          <a:xfrm>
            <a:off x="10214645" y="1910859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08" name="Group 507"/>
          <p:cNvGrpSpPr/>
          <p:nvPr/>
        </p:nvGrpSpPr>
        <p:grpSpPr>
          <a:xfrm rot="20392131">
            <a:off x="10545815" y="1948692"/>
            <a:ext cx="1642278" cy="243921"/>
            <a:chOff x="2850515" y="2977176"/>
            <a:chExt cx="2730765" cy="451824"/>
          </a:xfrm>
        </p:grpSpPr>
        <p:sp>
          <p:nvSpPr>
            <p:cNvPr id="509" name="Rectangle 50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0" name="Rectangle 50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1" name="Oval 51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2" name="Oval 51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3" name="Oval 51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4" name="Right Triangle 51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5" name="Freeform 51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6" name="Oval 51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7" name="Oval 51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8" name="Oval 51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9" name="Oval 51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0" name="Oval 51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1" name="Oval 52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2" name="Oval 52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3" name="Oval 52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4" name="Oval 52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5" name="Oval 52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Oval 52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Oval 52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Oval 53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5" name="Oval 53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6" name="Oval 53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7" name="Oval 53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Oval 53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Oval 54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Oval 54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Oval 54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49" name="Straight Arrow Connector 548"/>
          <p:cNvCxnSpPr/>
          <p:nvPr/>
        </p:nvCxnSpPr>
        <p:spPr>
          <a:xfrm>
            <a:off x="10217345" y="2352829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50" name="Group 549"/>
          <p:cNvGrpSpPr/>
          <p:nvPr/>
        </p:nvGrpSpPr>
        <p:grpSpPr>
          <a:xfrm rot="20392131">
            <a:off x="10539039" y="2389701"/>
            <a:ext cx="1642278" cy="243921"/>
            <a:chOff x="2850515" y="2977176"/>
            <a:chExt cx="2730765" cy="451824"/>
          </a:xfrm>
        </p:grpSpPr>
        <p:sp>
          <p:nvSpPr>
            <p:cNvPr id="551" name="Rectangle 55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Rectangle 55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3" name="Oval 55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4" name="Oval 55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5" name="Oval 55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6" name="Right Triangle 55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7" name="Freeform 55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8" name="Oval 55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9" name="Oval 55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0" name="Oval 55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1" name="Oval 56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2" name="Oval 56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3" name="Oval 56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4" name="Oval 56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5" name="Oval 56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6" name="Oval 56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7" name="Oval 56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8" name="Oval 56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9" name="Oval 56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0" name="Oval 56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1" name="Oval 57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2" name="Oval 57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3" name="Oval 57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4" name="Oval 57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5" name="Oval 57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6" name="Oval 57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7" name="Oval 57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8" name="Oval 57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9" name="Oval 57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0" name="Oval 57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1" name="Oval 58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2" name="Oval 58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3" name="Oval 58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4" name="Oval 58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5" name="Oval 58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6" name="Oval 58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Oval 58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58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58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58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91" name="Straight Arrow Connector 590"/>
          <p:cNvCxnSpPr/>
          <p:nvPr/>
        </p:nvCxnSpPr>
        <p:spPr>
          <a:xfrm>
            <a:off x="10210569" y="2793838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92" name="Group 591"/>
          <p:cNvGrpSpPr/>
          <p:nvPr/>
        </p:nvGrpSpPr>
        <p:grpSpPr>
          <a:xfrm rot="20392131">
            <a:off x="10532576" y="2836096"/>
            <a:ext cx="1642278" cy="243921"/>
            <a:chOff x="2850515" y="2977176"/>
            <a:chExt cx="2730765" cy="451824"/>
          </a:xfrm>
        </p:grpSpPr>
        <p:sp>
          <p:nvSpPr>
            <p:cNvPr id="593" name="Rectangle 59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Rectangle 59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59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59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59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Right Triangle 59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Freeform 59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59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60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60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60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60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60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60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60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60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60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60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61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61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61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61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61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61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61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61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61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61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62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62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62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62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62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6" name="Oval 62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7" name="Oval 62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Oval 62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9" name="Oval 62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0" name="Oval 62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1" name="Oval 63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2" name="Oval 63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633" name="Straight Arrow Connector 632"/>
          <p:cNvCxnSpPr/>
          <p:nvPr/>
        </p:nvCxnSpPr>
        <p:spPr>
          <a:xfrm>
            <a:off x="10204106" y="3240233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34" name="Oval 633"/>
          <p:cNvSpPr/>
          <p:nvPr/>
        </p:nvSpPr>
        <p:spPr>
          <a:xfrm rot="5400000">
            <a:off x="2823621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635" name="Rectangle 83"/>
          <p:cNvSpPr>
            <a:spLocks noChangeArrowheads="1"/>
          </p:cNvSpPr>
          <p:nvPr/>
        </p:nvSpPr>
        <p:spPr bwMode="auto">
          <a:xfrm>
            <a:off x="3314228" y="3038964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shadow</a:t>
            </a:r>
          </a:p>
        </p:txBody>
      </p:sp>
      <p:cxnSp>
        <p:nvCxnSpPr>
          <p:cNvPr id="636" name="Connettore 2 30"/>
          <p:cNvCxnSpPr/>
          <p:nvPr/>
        </p:nvCxnSpPr>
        <p:spPr>
          <a:xfrm flipV="1">
            <a:off x="7969609" y="2784185"/>
            <a:ext cx="2621502" cy="16567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7" name="Oval 636"/>
          <p:cNvSpPr/>
          <p:nvPr/>
        </p:nvSpPr>
        <p:spPr>
          <a:xfrm rot="20690324">
            <a:off x="11482242" y="2507711"/>
            <a:ext cx="709721" cy="257732"/>
          </a:xfrm>
          <a:prstGeom prst="ellipse">
            <a:avLst/>
          </a:prstGeom>
          <a:noFill/>
          <a:ln w="127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cxnSp>
        <p:nvCxnSpPr>
          <p:cNvPr id="638" name="Connettore 2 30"/>
          <p:cNvCxnSpPr>
            <a:endCxn id="621" idx="2"/>
          </p:cNvCxnSpPr>
          <p:nvPr/>
        </p:nvCxnSpPr>
        <p:spPr>
          <a:xfrm flipV="1">
            <a:off x="10635691" y="2760292"/>
            <a:ext cx="942364" cy="9295"/>
          </a:xfrm>
          <a:prstGeom prst="straightConnector1">
            <a:avLst/>
          </a:prstGeom>
          <a:ln w="19050">
            <a:solidFill>
              <a:srgbClr val="FF0000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2" name="Oval 341"/>
          <p:cNvSpPr/>
          <p:nvPr/>
        </p:nvSpPr>
        <p:spPr>
          <a:xfrm>
            <a:off x="8098675" y="246224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350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3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54" name="Group 353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79" name="Rectangle 37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9" name="Rectangle 63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0" name="Oval 639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1" name="Oval 640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2" name="Oval 641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3" name="Right Triangle 642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4" name="Freeform 643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5" name="Oval 644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6" name="Oval 645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7" name="Oval 646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8" name="Oval 647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9" name="Oval 648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0" name="Oval 649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1" name="Oval 650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2" name="Oval 651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3" name="Oval 652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4" name="Oval 653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5" name="Oval 654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6" name="Oval 655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7" name="Oval 656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8" name="Oval 657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9" name="Oval 658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0" name="Oval 659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1" name="Oval 660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2" name="Oval 661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3" name="Oval 662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4" name="Oval 663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5" name="Oval 664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6" name="Oval 665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Oval 666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667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9" name="Oval 668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0" name="Oval 669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Oval 670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Oval 671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672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673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674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675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676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78" name="Group 677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679" name="Rectangle 67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Rectangle 67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1" name="Oval 68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2" name="Oval 68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Oval 68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Right Triangle 68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Freeform 68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68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Oval 68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Oval 68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68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68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69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69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69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69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69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69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69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69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69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69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70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70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70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70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70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70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70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70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70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70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71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71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Oval 71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71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71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71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71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71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19" name="Group 718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720" name="Rectangle 71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Rectangle 72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2" name="Oval 72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3" name="Oval 72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4" name="Oval 72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5" name="Right Triangle 72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6" name="Freeform 72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7" name="Oval 72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8" name="Oval 72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9" name="Oval 72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0" name="Oval 72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1" name="Oval 73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2" name="Oval 73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3" name="Oval 73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4" name="Oval 73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5" name="Oval 73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6" name="Oval 73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7" name="Oval 73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8" name="Oval 73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9" name="Oval 73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Oval 73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74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74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74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Oval 74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Oval 74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74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74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74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74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74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75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75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75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4" name="Oval 75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5" name="Oval 75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Oval 75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75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75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75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60" name="Group 759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761" name="Rectangle 76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2" name="Rectangle 76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3" name="Oval 76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4" name="Oval 76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5" name="Oval 76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6" name="Right Triangle 76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7" name="Freeform 76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8" name="Oval 76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9" name="Oval 76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0" name="Oval 76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1" name="Oval 77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Oval 77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77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77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77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Oval 77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Oval 77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77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77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77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78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78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78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78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78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78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78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78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78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78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79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79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79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79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5" name="Oval 79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6" name="Oval 79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Oval 79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79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79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79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01" name="Group 800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802" name="Rectangle 80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Rectangle 80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80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80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80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Right Triangle 80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Freeform 80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80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80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1" name="Oval 81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2" name="Oval 81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3" name="Oval 81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4" name="Oval 81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5" name="Oval 81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6" name="Oval 81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7" name="Oval 81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Oval 81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81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81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82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Oval 82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Oval 82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82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82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82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82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82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82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82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83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83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83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83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83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6" name="Oval 83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7" name="Oval 83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Oval 83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83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83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84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42" name="Group 841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843" name="Rectangle 84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Rectangle 84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84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84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84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Right Triangle 84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Freeform 84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84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85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85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85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85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85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85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7" name="Oval 85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8" name="Oval 85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9" name="Oval 85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0" name="Oval 85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1" name="Oval 86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2" name="Oval 86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3" name="Oval 86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4" name="Oval 86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5" name="Oval 86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6" name="Oval 86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Oval 86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86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86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86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Oval 87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Oval 87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87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87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87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87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7" name="Oval 87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8" name="Oval 87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Oval 87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87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88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88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883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885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sp>
        <p:nvSpPr>
          <p:cNvPr id="886" name="Rectangle 83"/>
          <p:cNvSpPr>
            <a:spLocks noChangeArrowheads="1"/>
          </p:cNvSpPr>
          <p:nvPr/>
        </p:nvSpPr>
        <p:spPr bwMode="auto">
          <a:xfrm>
            <a:off x="5015741" y="4059343"/>
            <a:ext cx="3562367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There is a shadow</a:t>
            </a:r>
          </a:p>
        </p:txBody>
      </p:sp>
    </p:spTree>
    <p:extLst>
      <p:ext uri="{BB962C8B-B14F-4D97-AF65-F5344CB8AC3E}">
        <p14:creationId xmlns:p14="http://schemas.microsoft.com/office/powerpoint/2010/main" val="2102597958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11" name="Group 810"/>
          <p:cNvGrpSpPr/>
          <p:nvPr/>
        </p:nvGrpSpPr>
        <p:grpSpPr>
          <a:xfrm>
            <a:off x="8472185" y="5292705"/>
            <a:ext cx="640161" cy="903678"/>
            <a:chOff x="7670438" y="3688205"/>
            <a:chExt cx="527446" cy="1210421"/>
          </a:xfrm>
        </p:grpSpPr>
        <p:sp>
          <p:nvSpPr>
            <p:cNvPr id="815" name="Freeform 814"/>
            <p:cNvSpPr/>
            <p:nvPr/>
          </p:nvSpPr>
          <p:spPr>
            <a:xfrm>
              <a:off x="7670438" y="3688205"/>
              <a:ext cx="527446" cy="1155234"/>
            </a:xfrm>
            <a:custGeom>
              <a:avLst/>
              <a:gdLst>
                <a:gd name="connsiteX0" fmla="*/ 143124 w 1176793"/>
                <a:gd name="connsiteY0" fmla="*/ 87464 h 2289976"/>
                <a:gd name="connsiteX1" fmla="*/ 1176793 w 1176793"/>
                <a:gd name="connsiteY1" fmla="*/ 739471 h 2289976"/>
                <a:gd name="connsiteX2" fmla="*/ 1152939 w 1176793"/>
                <a:gd name="connsiteY2" fmla="*/ 2289976 h 2289976"/>
                <a:gd name="connsiteX3" fmla="*/ 0 w 1176793"/>
                <a:gd name="connsiteY3" fmla="*/ 1502796 h 2289976"/>
                <a:gd name="connsiteX4" fmla="*/ 0 w 1176793"/>
                <a:gd name="connsiteY4" fmla="*/ 0 h 2289976"/>
                <a:gd name="connsiteX5" fmla="*/ 143124 w 1176793"/>
                <a:gd name="connsiteY5" fmla="*/ 87464 h 22899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176793" h="2289976">
                  <a:moveTo>
                    <a:pt x="143124" y="87464"/>
                  </a:moveTo>
                  <a:lnTo>
                    <a:pt x="1176793" y="739471"/>
                  </a:lnTo>
                  <a:lnTo>
                    <a:pt x="1152939" y="2289976"/>
                  </a:lnTo>
                  <a:lnTo>
                    <a:pt x="0" y="1502796"/>
                  </a:lnTo>
                  <a:lnTo>
                    <a:pt x="0" y="0"/>
                  </a:lnTo>
                  <a:lnTo>
                    <a:pt x="143124" y="87464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  <a:alpha val="4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857" name="Straight Arrow Connector 856"/>
            <p:cNvCxnSpPr/>
            <p:nvPr/>
          </p:nvCxnSpPr>
          <p:spPr>
            <a:xfrm>
              <a:off x="8129346" y="40589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8" name="Straight Arrow Connector 857"/>
            <p:cNvCxnSpPr/>
            <p:nvPr/>
          </p:nvCxnSpPr>
          <p:spPr>
            <a:xfrm>
              <a:off x="8042229" y="4003881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9" name="Straight Arrow Connector 858"/>
            <p:cNvCxnSpPr/>
            <p:nvPr/>
          </p:nvCxnSpPr>
          <p:spPr>
            <a:xfrm>
              <a:off x="7956886" y="392956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0" name="Straight Arrow Connector 859"/>
            <p:cNvCxnSpPr/>
            <p:nvPr/>
          </p:nvCxnSpPr>
          <p:spPr>
            <a:xfrm>
              <a:off x="7872486" y="38777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1" name="Straight Arrow Connector 860"/>
            <p:cNvCxnSpPr/>
            <p:nvPr/>
          </p:nvCxnSpPr>
          <p:spPr>
            <a:xfrm>
              <a:off x="7792483" y="3822250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2" name="Straight Arrow Connector 861"/>
            <p:cNvCxnSpPr/>
            <p:nvPr/>
          </p:nvCxnSpPr>
          <p:spPr>
            <a:xfrm>
              <a:off x="7713795" y="3775493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863" name="Connettore 2 30"/>
          <p:cNvCxnSpPr/>
          <p:nvPr/>
        </p:nvCxnSpPr>
        <p:spPr>
          <a:xfrm flipH="1" flipV="1">
            <a:off x="9138420" y="5974975"/>
            <a:ext cx="8467" cy="402071"/>
          </a:xfrm>
          <a:prstGeom prst="straightConnector1">
            <a:avLst/>
          </a:prstGeom>
          <a:ln w="2540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64" name="Group 863"/>
          <p:cNvGrpSpPr/>
          <p:nvPr/>
        </p:nvGrpSpPr>
        <p:grpSpPr>
          <a:xfrm>
            <a:off x="9124342" y="5311607"/>
            <a:ext cx="640161" cy="903678"/>
            <a:chOff x="7670438" y="3688205"/>
            <a:chExt cx="527446" cy="1210421"/>
          </a:xfrm>
        </p:grpSpPr>
        <p:sp>
          <p:nvSpPr>
            <p:cNvPr id="865" name="Freeform 864"/>
            <p:cNvSpPr/>
            <p:nvPr/>
          </p:nvSpPr>
          <p:spPr>
            <a:xfrm>
              <a:off x="7670438" y="3688205"/>
              <a:ext cx="527446" cy="1155234"/>
            </a:xfrm>
            <a:custGeom>
              <a:avLst/>
              <a:gdLst>
                <a:gd name="connsiteX0" fmla="*/ 143124 w 1176793"/>
                <a:gd name="connsiteY0" fmla="*/ 87464 h 2289976"/>
                <a:gd name="connsiteX1" fmla="*/ 1176793 w 1176793"/>
                <a:gd name="connsiteY1" fmla="*/ 739471 h 2289976"/>
                <a:gd name="connsiteX2" fmla="*/ 1152939 w 1176793"/>
                <a:gd name="connsiteY2" fmla="*/ 2289976 h 2289976"/>
                <a:gd name="connsiteX3" fmla="*/ 0 w 1176793"/>
                <a:gd name="connsiteY3" fmla="*/ 1502796 h 2289976"/>
                <a:gd name="connsiteX4" fmla="*/ 0 w 1176793"/>
                <a:gd name="connsiteY4" fmla="*/ 0 h 2289976"/>
                <a:gd name="connsiteX5" fmla="*/ 143124 w 1176793"/>
                <a:gd name="connsiteY5" fmla="*/ 87464 h 22899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176793" h="2289976">
                  <a:moveTo>
                    <a:pt x="143124" y="87464"/>
                  </a:moveTo>
                  <a:lnTo>
                    <a:pt x="1176793" y="739471"/>
                  </a:lnTo>
                  <a:lnTo>
                    <a:pt x="1152939" y="2289976"/>
                  </a:lnTo>
                  <a:lnTo>
                    <a:pt x="0" y="1502796"/>
                  </a:lnTo>
                  <a:lnTo>
                    <a:pt x="0" y="0"/>
                  </a:lnTo>
                  <a:lnTo>
                    <a:pt x="143124" y="87464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  <a:alpha val="4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866" name="Straight Arrow Connector 865"/>
            <p:cNvCxnSpPr/>
            <p:nvPr/>
          </p:nvCxnSpPr>
          <p:spPr>
            <a:xfrm>
              <a:off x="8129346" y="40589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7" name="Straight Arrow Connector 866"/>
            <p:cNvCxnSpPr/>
            <p:nvPr/>
          </p:nvCxnSpPr>
          <p:spPr>
            <a:xfrm>
              <a:off x="8042229" y="4003881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8" name="Straight Arrow Connector 867"/>
            <p:cNvCxnSpPr/>
            <p:nvPr/>
          </p:nvCxnSpPr>
          <p:spPr>
            <a:xfrm>
              <a:off x="7956886" y="392956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9" name="Straight Arrow Connector 868"/>
            <p:cNvCxnSpPr/>
            <p:nvPr/>
          </p:nvCxnSpPr>
          <p:spPr>
            <a:xfrm>
              <a:off x="7872486" y="38777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0" name="Straight Arrow Connector 869"/>
            <p:cNvCxnSpPr/>
            <p:nvPr/>
          </p:nvCxnSpPr>
          <p:spPr>
            <a:xfrm>
              <a:off x="7792483" y="3822250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1" name="Straight Arrow Connector 870"/>
            <p:cNvCxnSpPr/>
            <p:nvPr/>
          </p:nvCxnSpPr>
          <p:spPr>
            <a:xfrm>
              <a:off x="7713795" y="3775493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341" name="Picture 340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118648" y="627059"/>
            <a:ext cx="3729438" cy="2795435"/>
          </a:xfrm>
          <a:prstGeom prst="rect">
            <a:avLst/>
          </a:prstGeom>
        </p:spPr>
      </p:pic>
      <p:pic>
        <p:nvPicPr>
          <p:cNvPr id="355" name="Picture 35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grpSp>
        <p:nvGrpSpPr>
          <p:cNvPr id="43" name="Group 42"/>
          <p:cNvGrpSpPr/>
          <p:nvPr/>
        </p:nvGrpSpPr>
        <p:grpSpPr>
          <a:xfrm rot="20392131">
            <a:off x="10543115" y="1506722"/>
            <a:ext cx="1642278" cy="243921"/>
            <a:chOff x="2850515" y="2977176"/>
            <a:chExt cx="2730765" cy="451824"/>
          </a:xfrm>
        </p:grpSpPr>
        <p:sp>
          <p:nvSpPr>
            <p:cNvPr id="44" name="Rectangle 4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Rectangle 4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Right Triangle 4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9" name="Rectangle 288"/>
          <p:cNvSpPr/>
          <p:nvPr/>
        </p:nvSpPr>
        <p:spPr>
          <a:xfrm rot="20336632">
            <a:off x="11595512" y="665509"/>
            <a:ext cx="60946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</a:t>
            </a:r>
          </a:p>
        </p:txBody>
      </p:sp>
      <p:sp>
        <p:nvSpPr>
          <p:cNvPr id="290" name="Rectangle 289"/>
          <p:cNvSpPr/>
          <p:nvPr/>
        </p:nvSpPr>
        <p:spPr>
          <a:xfrm rot="20478990">
            <a:off x="10436508" y="676966"/>
            <a:ext cx="59022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</a:t>
            </a:r>
          </a:p>
        </p:txBody>
      </p:sp>
      <p:cxnSp>
        <p:nvCxnSpPr>
          <p:cNvPr id="340" name="Straight Arrow Connector 339"/>
          <p:cNvCxnSpPr/>
          <p:nvPr/>
        </p:nvCxnSpPr>
        <p:spPr>
          <a:xfrm>
            <a:off x="10208247" y="616330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cxnSp>
        <p:nvCxnSpPr>
          <p:cNvPr id="351" name="Connettore 2 30"/>
          <p:cNvCxnSpPr/>
          <p:nvPr/>
        </p:nvCxnSpPr>
        <p:spPr>
          <a:xfrm flipV="1">
            <a:off x="7956318" y="2826046"/>
            <a:ext cx="3677277" cy="39155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2" name="Rectangle 83"/>
          <p:cNvSpPr>
            <a:spLocks noChangeArrowheads="1"/>
          </p:cNvSpPr>
          <p:nvPr/>
        </p:nvSpPr>
        <p:spPr bwMode="auto">
          <a:xfrm>
            <a:off x="11392005" y="2997507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</a:t>
            </a: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8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 dirty="0">
                <a:latin typeface="Avenir Book"/>
                <a:cs typeface="Avenir Book"/>
              </a:rPr>
              <a:t>Results</a:t>
            </a:r>
          </a:p>
        </p:txBody>
      </p: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79" name="Rectangle 83"/>
          <p:cNvSpPr>
            <a:spLocks noChangeArrowheads="1"/>
          </p:cNvSpPr>
          <p:nvPr/>
        </p:nvSpPr>
        <p:spPr bwMode="auto">
          <a:xfrm>
            <a:off x="5240390" y="3598795"/>
            <a:ext cx="646329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Not a dead area but the </a:t>
            </a:r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overlap</a:t>
            </a:r>
            <a:r>
              <a:rPr lang="en-US" sz="1600" dirty="0">
                <a:latin typeface="Avenir Book"/>
                <a:cs typeface="Avenir Book"/>
              </a:rPr>
              <a:t> avoids dead zones </a:t>
            </a:r>
          </a:p>
        </p:txBody>
      </p:sp>
      <p:grpSp>
        <p:nvGrpSpPr>
          <p:cNvPr id="380" name="Group 379"/>
          <p:cNvGrpSpPr/>
          <p:nvPr/>
        </p:nvGrpSpPr>
        <p:grpSpPr>
          <a:xfrm rot="20392131">
            <a:off x="10509808" y="681718"/>
            <a:ext cx="1642278" cy="243921"/>
            <a:chOff x="2850515" y="2977176"/>
            <a:chExt cx="2730765" cy="451824"/>
          </a:xfrm>
        </p:grpSpPr>
        <p:sp>
          <p:nvSpPr>
            <p:cNvPr id="381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21" name="Rectangle 420"/>
          <p:cNvSpPr/>
          <p:nvPr/>
        </p:nvSpPr>
        <p:spPr>
          <a:xfrm rot="20488696">
            <a:off x="10797359" y="803550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422" name="Rectangle 421"/>
          <p:cNvSpPr/>
          <p:nvPr/>
        </p:nvSpPr>
        <p:spPr>
          <a:xfrm rot="20426334">
            <a:off x="11406002" y="529837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grpSp>
        <p:nvGrpSpPr>
          <p:cNvPr id="423" name="Group 422"/>
          <p:cNvGrpSpPr/>
          <p:nvPr/>
        </p:nvGrpSpPr>
        <p:grpSpPr>
          <a:xfrm rot="20392131">
            <a:off x="10544611" y="1113093"/>
            <a:ext cx="1642278" cy="243921"/>
            <a:chOff x="2850515" y="2977176"/>
            <a:chExt cx="2730765" cy="451824"/>
          </a:xfrm>
        </p:grpSpPr>
        <p:sp>
          <p:nvSpPr>
            <p:cNvPr id="424" name="Rectangle 42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Rectangle 42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2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2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2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Right Triangle 42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Freeform 42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3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3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45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45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45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45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45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45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45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45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46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46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64" name="Group 463"/>
          <p:cNvGrpSpPr/>
          <p:nvPr/>
        </p:nvGrpSpPr>
        <p:grpSpPr>
          <a:xfrm rot="20392131">
            <a:off x="10499056" y="231499"/>
            <a:ext cx="1642278" cy="243921"/>
            <a:chOff x="2850515" y="2977176"/>
            <a:chExt cx="2730765" cy="451824"/>
          </a:xfrm>
        </p:grpSpPr>
        <p:sp>
          <p:nvSpPr>
            <p:cNvPr id="465" name="Rectangle 46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Rectangle 46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6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6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6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Right Triangle 46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Freeform 47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7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7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7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7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4" name="Oval 49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5" name="Oval 49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6" name="Oval 49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Oval 49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8" name="Oval 49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9" name="Oval 49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0" name="Oval 49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1" name="Oval 50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2" name="Oval 50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3" name="Oval 50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4" name="Oval 50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05" name="Straight Arrow Connector 504"/>
          <p:cNvCxnSpPr/>
          <p:nvPr/>
        </p:nvCxnSpPr>
        <p:spPr>
          <a:xfrm>
            <a:off x="10204703" y="1044658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6" name="Straight Arrow Connector 505"/>
          <p:cNvCxnSpPr/>
          <p:nvPr/>
        </p:nvCxnSpPr>
        <p:spPr>
          <a:xfrm>
            <a:off x="10212258" y="1487500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7" name="Straight Arrow Connector 506"/>
          <p:cNvCxnSpPr/>
          <p:nvPr/>
        </p:nvCxnSpPr>
        <p:spPr>
          <a:xfrm>
            <a:off x="10214645" y="1910859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08" name="Group 507"/>
          <p:cNvGrpSpPr/>
          <p:nvPr/>
        </p:nvGrpSpPr>
        <p:grpSpPr>
          <a:xfrm rot="20392131">
            <a:off x="10545815" y="1948692"/>
            <a:ext cx="1642278" cy="243921"/>
            <a:chOff x="2850515" y="2977176"/>
            <a:chExt cx="2730765" cy="451824"/>
          </a:xfrm>
        </p:grpSpPr>
        <p:sp>
          <p:nvSpPr>
            <p:cNvPr id="509" name="Rectangle 50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0" name="Rectangle 50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1" name="Oval 51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2" name="Oval 51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3" name="Oval 51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4" name="Right Triangle 51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5" name="Freeform 51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6" name="Oval 51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7" name="Oval 51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8" name="Oval 51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9" name="Oval 51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0" name="Oval 51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1" name="Oval 52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2" name="Oval 52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3" name="Oval 52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4" name="Oval 52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5" name="Oval 52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Oval 52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Oval 52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Oval 53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5" name="Oval 53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6" name="Oval 53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7" name="Oval 53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Oval 53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Oval 54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Oval 54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Oval 54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49" name="Straight Arrow Connector 548"/>
          <p:cNvCxnSpPr/>
          <p:nvPr/>
        </p:nvCxnSpPr>
        <p:spPr>
          <a:xfrm>
            <a:off x="10217345" y="2352829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50" name="Group 549"/>
          <p:cNvGrpSpPr/>
          <p:nvPr/>
        </p:nvGrpSpPr>
        <p:grpSpPr>
          <a:xfrm rot="20392131">
            <a:off x="10539039" y="2389701"/>
            <a:ext cx="1642278" cy="243921"/>
            <a:chOff x="2850515" y="2977176"/>
            <a:chExt cx="2730765" cy="451824"/>
          </a:xfrm>
        </p:grpSpPr>
        <p:sp>
          <p:nvSpPr>
            <p:cNvPr id="551" name="Rectangle 55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Rectangle 55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3" name="Oval 55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4" name="Oval 55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5" name="Oval 55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6" name="Right Triangle 55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7" name="Freeform 55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8" name="Oval 55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9" name="Oval 55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0" name="Oval 55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1" name="Oval 56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2" name="Oval 56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3" name="Oval 56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4" name="Oval 56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5" name="Oval 56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6" name="Oval 56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7" name="Oval 56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8" name="Oval 56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9" name="Oval 56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0" name="Oval 56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1" name="Oval 57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2" name="Oval 57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3" name="Oval 57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4" name="Oval 57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5" name="Oval 57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6" name="Oval 57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7" name="Oval 57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8" name="Oval 57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9" name="Oval 57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0" name="Oval 57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1" name="Oval 58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2" name="Oval 58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3" name="Oval 58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4" name="Oval 58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5" name="Oval 58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6" name="Oval 58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Oval 58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58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58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58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91" name="Straight Arrow Connector 590"/>
          <p:cNvCxnSpPr/>
          <p:nvPr/>
        </p:nvCxnSpPr>
        <p:spPr>
          <a:xfrm>
            <a:off x="10210569" y="2793838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92" name="Group 591"/>
          <p:cNvGrpSpPr/>
          <p:nvPr/>
        </p:nvGrpSpPr>
        <p:grpSpPr>
          <a:xfrm rot="20392131">
            <a:off x="10532576" y="2836096"/>
            <a:ext cx="1642278" cy="243921"/>
            <a:chOff x="2850515" y="2977176"/>
            <a:chExt cx="2730765" cy="451824"/>
          </a:xfrm>
        </p:grpSpPr>
        <p:sp>
          <p:nvSpPr>
            <p:cNvPr id="593" name="Rectangle 59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Rectangle 59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59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59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59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Right Triangle 59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Freeform 59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59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60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60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60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60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60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60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60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60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60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60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61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61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61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61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61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61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61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61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61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61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62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62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62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62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62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6" name="Oval 62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7" name="Oval 62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Oval 62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9" name="Oval 62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0" name="Oval 62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1" name="Oval 63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2" name="Oval 63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633" name="Straight Arrow Connector 632"/>
          <p:cNvCxnSpPr/>
          <p:nvPr/>
        </p:nvCxnSpPr>
        <p:spPr>
          <a:xfrm>
            <a:off x="10204106" y="3240233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34" name="Oval 633"/>
          <p:cNvSpPr/>
          <p:nvPr/>
        </p:nvSpPr>
        <p:spPr>
          <a:xfrm rot="5400000">
            <a:off x="2823621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635" name="Rectangle 83"/>
          <p:cNvSpPr>
            <a:spLocks noChangeArrowheads="1"/>
          </p:cNvSpPr>
          <p:nvPr/>
        </p:nvSpPr>
        <p:spPr bwMode="auto">
          <a:xfrm>
            <a:off x="3314228" y="3038964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shadow</a:t>
            </a:r>
          </a:p>
        </p:txBody>
      </p:sp>
      <p:cxnSp>
        <p:nvCxnSpPr>
          <p:cNvPr id="636" name="Connettore 2 30"/>
          <p:cNvCxnSpPr/>
          <p:nvPr/>
        </p:nvCxnSpPr>
        <p:spPr>
          <a:xfrm flipV="1">
            <a:off x="7969609" y="2784185"/>
            <a:ext cx="2621502" cy="16567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7" name="Oval 636"/>
          <p:cNvSpPr/>
          <p:nvPr/>
        </p:nvSpPr>
        <p:spPr>
          <a:xfrm rot="20690324">
            <a:off x="11482242" y="2507711"/>
            <a:ext cx="709721" cy="257732"/>
          </a:xfrm>
          <a:prstGeom prst="ellipse">
            <a:avLst/>
          </a:prstGeom>
          <a:noFill/>
          <a:ln w="127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cxnSp>
        <p:nvCxnSpPr>
          <p:cNvPr id="638" name="Connettore 2 30"/>
          <p:cNvCxnSpPr>
            <a:endCxn id="621" idx="2"/>
          </p:cNvCxnSpPr>
          <p:nvPr/>
        </p:nvCxnSpPr>
        <p:spPr>
          <a:xfrm flipV="1">
            <a:off x="10635691" y="2760292"/>
            <a:ext cx="942364" cy="9295"/>
          </a:xfrm>
          <a:prstGeom prst="straightConnector1">
            <a:avLst/>
          </a:prstGeom>
          <a:ln w="19050">
            <a:solidFill>
              <a:srgbClr val="FF0000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ctangle 83"/>
          <p:cNvSpPr>
            <a:spLocks noChangeArrowheads="1"/>
          </p:cNvSpPr>
          <p:nvPr/>
        </p:nvSpPr>
        <p:spPr bwMode="auto">
          <a:xfrm>
            <a:off x="11344836" y="4477103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</a:t>
            </a:r>
          </a:p>
        </p:txBody>
      </p:sp>
      <p:grpSp>
        <p:nvGrpSpPr>
          <p:cNvPr id="640" name="Group 639"/>
          <p:cNvGrpSpPr/>
          <p:nvPr/>
        </p:nvGrpSpPr>
        <p:grpSpPr>
          <a:xfrm rot="20392131">
            <a:off x="10491870" y="3824327"/>
            <a:ext cx="1642278" cy="243921"/>
            <a:chOff x="2850515" y="2977176"/>
            <a:chExt cx="2730765" cy="451824"/>
          </a:xfrm>
        </p:grpSpPr>
        <p:sp>
          <p:nvSpPr>
            <p:cNvPr id="641" name="Rectangle 64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2" name="Rectangle 64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3" name="Oval 64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4" name="Oval 64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5" name="Oval 64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6" name="Right Triangle 64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7" name="Freeform 64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8" name="Oval 64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9" name="Oval 64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0" name="Oval 64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1" name="Oval 65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2" name="Oval 65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3" name="Oval 65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4" name="Oval 65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5" name="Oval 65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6" name="Oval 65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7" name="Oval 65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8" name="Oval 65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9" name="Oval 65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0" name="Oval 65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1" name="Oval 66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2" name="Oval 66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3" name="Oval 66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4" name="Oval 66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5" name="Oval 66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6" name="Oval 66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Oval 66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66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9" name="Oval 66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0" name="Oval 66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Oval 67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Oval 67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67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67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67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67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67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Oval 67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Oval 67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67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81" name="Group 680"/>
          <p:cNvGrpSpPr/>
          <p:nvPr/>
        </p:nvGrpSpPr>
        <p:grpSpPr>
          <a:xfrm rot="20392131">
            <a:off x="10485407" y="4315692"/>
            <a:ext cx="1642278" cy="243921"/>
            <a:chOff x="2850515" y="2977176"/>
            <a:chExt cx="2730765" cy="451824"/>
          </a:xfrm>
        </p:grpSpPr>
        <p:sp>
          <p:nvSpPr>
            <p:cNvPr id="682" name="Rectangle 68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Rectangle 68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68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68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68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Right Triangle 68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Freeform 68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68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68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69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69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69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69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69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69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69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69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69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69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70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70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70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70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70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70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70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70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70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70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71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71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Oval 71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71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71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71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71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71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Oval 71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Oval 71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72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722" name="Oval 721"/>
          <p:cNvSpPr/>
          <p:nvPr/>
        </p:nvSpPr>
        <p:spPr>
          <a:xfrm rot="20690324">
            <a:off x="11435073" y="3987307"/>
            <a:ext cx="709721" cy="257732"/>
          </a:xfrm>
          <a:prstGeom prst="ellipse">
            <a:avLst/>
          </a:prstGeom>
          <a:noFill/>
          <a:ln w="127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cxnSp>
        <p:nvCxnSpPr>
          <p:cNvPr id="724" name="Connettore 2 30"/>
          <p:cNvCxnSpPr/>
          <p:nvPr/>
        </p:nvCxnSpPr>
        <p:spPr>
          <a:xfrm flipV="1">
            <a:off x="9923228" y="4284393"/>
            <a:ext cx="1611355" cy="43737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5" name="Connettore 2 30"/>
          <p:cNvCxnSpPr>
            <a:endCxn id="682" idx="0"/>
          </p:cNvCxnSpPr>
          <p:nvPr/>
        </p:nvCxnSpPr>
        <p:spPr>
          <a:xfrm>
            <a:off x="9923228" y="4229606"/>
            <a:ext cx="1374565" cy="172521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6" name="Connettore 2 30"/>
          <p:cNvCxnSpPr/>
          <p:nvPr/>
        </p:nvCxnSpPr>
        <p:spPr>
          <a:xfrm flipV="1">
            <a:off x="9923228" y="4184715"/>
            <a:ext cx="1941557" cy="239431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28" name="Rectangle 83"/>
          <p:cNvSpPr>
            <a:spLocks noChangeArrowheads="1"/>
          </p:cNvSpPr>
          <p:nvPr/>
        </p:nvSpPr>
        <p:spPr bwMode="auto">
          <a:xfrm>
            <a:off x="10980854" y="6004435"/>
            <a:ext cx="152660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No shadow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770" name="Group 769"/>
          <p:cNvGrpSpPr/>
          <p:nvPr/>
        </p:nvGrpSpPr>
        <p:grpSpPr>
          <a:xfrm rot="20392131">
            <a:off x="10465979" y="5694346"/>
            <a:ext cx="1642278" cy="243921"/>
            <a:chOff x="2850515" y="2977176"/>
            <a:chExt cx="2730765" cy="451824"/>
          </a:xfrm>
        </p:grpSpPr>
        <p:sp>
          <p:nvSpPr>
            <p:cNvPr id="771" name="Rectangle 77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Rectangle 77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77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77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77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Right Triangle 77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Freeform 77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77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77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77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78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78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78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78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78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78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78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78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78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78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79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79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79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79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5" name="Oval 79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6" name="Oval 79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Oval 79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79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79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79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Oval 80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Oval 80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80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80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80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80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80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80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80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80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812" name="Connettore 2 30"/>
          <p:cNvCxnSpPr/>
          <p:nvPr/>
        </p:nvCxnSpPr>
        <p:spPr>
          <a:xfrm>
            <a:off x="10058400" y="5644961"/>
            <a:ext cx="1456755" cy="18086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3" name="Connettore 2 30"/>
          <p:cNvCxnSpPr/>
          <p:nvPr/>
        </p:nvCxnSpPr>
        <p:spPr>
          <a:xfrm>
            <a:off x="10058400" y="5550049"/>
            <a:ext cx="1219965" cy="230732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4" name="Connettore 2 30"/>
          <p:cNvCxnSpPr/>
          <p:nvPr/>
        </p:nvCxnSpPr>
        <p:spPr>
          <a:xfrm flipV="1">
            <a:off x="10058400" y="5455634"/>
            <a:ext cx="2091480" cy="298458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16" name="Group 815"/>
          <p:cNvGrpSpPr/>
          <p:nvPr/>
        </p:nvGrpSpPr>
        <p:grpSpPr>
          <a:xfrm rot="20392131">
            <a:off x="10483911" y="5093423"/>
            <a:ext cx="1642278" cy="243921"/>
            <a:chOff x="2850515" y="2977176"/>
            <a:chExt cx="2730765" cy="451824"/>
          </a:xfrm>
        </p:grpSpPr>
        <p:sp>
          <p:nvSpPr>
            <p:cNvPr id="817" name="Rectangle 81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Rectangle 81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81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81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82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Right Triangle 82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Freeform 82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82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82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82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82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82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82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82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83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83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83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83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83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6" name="Oval 83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7" name="Oval 83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Oval 83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83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83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84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Oval 84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Oval 84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84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84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84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84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84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84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84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85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85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85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85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85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85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730" name="Connettore 2 30"/>
          <p:cNvCxnSpPr/>
          <p:nvPr/>
        </p:nvCxnSpPr>
        <p:spPr>
          <a:xfrm flipV="1">
            <a:off x="10503420" y="5490512"/>
            <a:ext cx="1495582" cy="30949"/>
          </a:xfrm>
          <a:prstGeom prst="straightConnector1">
            <a:avLst/>
          </a:prstGeom>
          <a:ln w="12700">
            <a:solidFill>
              <a:srgbClr val="00B0F0"/>
            </a:solidFill>
            <a:prstDash val="sys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1" name="Connettore 2 30"/>
          <p:cNvCxnSpPr/>
          <p:nvPr/>
        </p:nvCxnSpPr>
        <p:spPr>
          <a:xfrm flipV="1">
            <a:off x="10567152" y="4235613"/>
            <a:ext cx="1134066" cy="12715"/>
          </a:xfrm>
          <a:prstGeom prst="straightConnector1">
            <a:avLst/>
          </a:prstGeom>
          <a:ln w="12700">
            <a:solidFill>
              <a:srgbClr val="00B0F0"/>
            </a:solidFill>
            <a:prstDash val="sys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6" name="Group 15"/>
          <p:cNvGrpSpPr/>
          <p:nvPr/>
        </p:nvGrpSpPr>
        <p:grpSpPr>
          <a:xfrm>
            <a:off x="8502861" y="3931947"/>
            <a:ext cx="640161" cy="903678"/>
            <a:chOff x="7670438" y="3688205"/>
            <a:chExt cx="527446" cy="1210421"/>
          </a:xfrm>
        </p:grpSpPr>
        <p:sp>
          <p:nvSpPr>
            <p:cNvPr id="723" name="Freeform 722"/>
            <p:cNvSpPr/>
            <p:nvPr/>
          </p:nvSpPr>
          <p:spPr>
            <a:xfrm>
              <a:off x="7670438" y="3688205"/>
              <a:ext cx="527446" cy="1155234"/>
            </a:xfrm>
            <a:custGeom>
              <a:avLst/>
              <a:gdLst>
                <a:gd name="connsiteX0" fmla="*/ 143124 w 1176793"/>
                <a:gd name="connsiteY0" fmla="*/ 87464 h 2289976"/>
                <a:gd name="connsiteX1" fmla="*/ 1176793 w 1176793"/>
                <a:gd name="connsiteY1" fmla="*/ 739471 h 2289976"/>
                <a:gd name="connsiteX2" fmla="*/ 1152939 w 1176793"/>
                <a:gd name="connsiteY2" fmla="*/ 2289976 h 2289976"/>
                <a:gd name="connsiteX3" fmla="*/ 0 w 1176793"/>
                <a:gd name="connsiteY3" fmla="*/ 1502796 h 2289976"/>
                <a:gd name="connsiteX4" fmla="*/ 0 w 1176793"/>
                <a:gd name="connsiteY4" fmla="*/ 0 h 2289976"/>
                <a:gd name="connsiteX5" fmla="*/ 143124 w 1176793"/>
                <a:gd name="connsiteY5" fmla="*/ 87464 h 22899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176793" h="2289976">
                  <a:moveTo>
                    <a:pt x="143124" y="87464"/>
                  </a:moveTo>
                  <a:lnTo>
                    <a:pt x="1176793" y="739471"/>
                  </a:lnTo>
                  <a:lnTo>
                    <a:pt x="1152939" y="2289976"/>
                  </a:lnTo>
                  <a:lnTo>
                    <a:pt x="0" y="1502796"/>
                  </a:lnTo>
                  <a:lnTo>
                    <a:pt x="0" y="0"/>
                  </a:lnTo>
                  <a:lnTo>
                    <a:pt x="143124" y="87464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  <a:alpha val="4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727" name="Straight Arrow Connector 726"/>
            <p:cNvCxnSpPr/>
            <p:nvPr/>
          </p:nvCxnSpPr>
          <p:spPr>
            <a:xfrm>
              <a:off x="8129346" y="40589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29" name="Straight Arrow Connector 728"/>
            <p:cNvCxnSpPr/>
            <p:nvPr/>
          </p:nvCxnSpPr>
          <p:spPr>
            <a:xfrm>
              <a:off x="8042229" y="4003881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2" name="Straight Arrow Connector 731"/>
            <p:cNvCxnSpPr/>
            <p:nvPr/>
          </p:nvCxnSpPr>
          <p:spPr>
            <a:xfrm>
              <a:off x="7956886" y="392956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3" name="Straight Arrow Connector 732"/>
            <p:cNvCxnSpPr/>
            <p:nvPr/>
          </p:nvCxnSpPr>
          <p:spPr>
            <a:xfrm>
              <a:off x="7872486" y="38777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4" name="Straight Arrow Connector 733"/>
            <p:cNvCxnSpPr/>
            <p:nvPr/>
          </p:nvCxnSpPr>
          <p:spPr>
            <a:xfrm>
              <a:off x="7792483" y="3822250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5" name="Straight Arrow Connector 734"/>
            <p:cNvCxnSpPr/>
            <p:nvPr/>
          </p:nvCxnSpPr>
          <p:spPr>
            <a:xfrm>
              <a:off x="7713795" y="3775493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760" name="Connettore 2 30"/>
          <p:cNvCxnSpPr/>
          <p:nvPr/>
        </p:nvCxnSpPr>
        <p:spPr>
          <a:xfrm flipH="1" flipV="1">
            <a:off x="9057782" y="4614217"/>
            <a:ext cx="8467" cy="402071"/>
          </a:xfrm>
          <a:prstGeom prst="straightConnector1">
            <a:avLst/>
          </a:prstGeom>
          <a:ln w="2540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762" name="Group 761"/>
          <p:cNvGrpSpPr/>
          <p:nvPr/>
        </p:nvGrpSpPr>
        <p:grpSpPr>
          <a:xfrm>
            <a:off x="8964194" y="3950849"/>
            <a:ext cx="640161" cy="903678"/>
            <a:chOff x="7670438" y="3688205"/>
            <a:chExt cx="527446" cy="1210421"/>
          </a:xfrm>
        </p:grpSpPr>
        <p:sp>
          <p:nvSpPr>
            <p:cNvPr id="763" name="Freeform 762"/>
            <p:cNvSpPr/>
            <p:nvPr/>
          </p:nvSpPr>
          <p:spPr>
            <a:xfrm>
              <a:off x="7670438" y="3688205"/>
              <a:ext cx="527446" cy="1155234"/>
            </a:xfrm>
            <a:custGeom>
              <a:avLst/>
              <a:gdLst>
                <a:gd name="connsiteX0" fmla="*/ 143124 w 1176793"/>
                <a:gd name="connsiteY0" fmla="*/ 87464 h 2289976"/>
                <a:gd name="connsiteX1" fmla="*/ 1176793 w 1176793"/>
                <a:gd name="connsiteY1" fmla="*/ 739471 h 2289976"/>
                <a:gd name="connsiteX2" fmla="*/ 1152939 w 1176793"/>
                <a:gd name="connsiteY2" fmla="*/ 2289976 h 2289976"/>
                <a:gd name="connsiteX3" fmla="*/ 0 w 1176793"/>
                <a:gd name="connsiteY3" fmla="*/ 1502796 h 2289976"/>
                <a:gd name="connsiteX4" fmla="*/ 0 w 1176793"/>
                <a:gd name="connsiteY4" fmla="*/ 0 h 2289976"/>
                <a:gd name="connsiteX5" fmla="*/ 143124 w 1176793"/>
                <a:gd name="connsiteY5" fmla="*/ 87464 h 22899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176793" h="2289976">
                  <a:moveTo>
                    <a:pt x="143124" y="87464"/>
                  </a:moveTo>
                  <a:lnTo>
                    <a:pt x="1176793" y="739471"/>
                  </a:lnTo>
                  <a:lnTo>
                    <a:pt x="1152939" y="2289976"/>
                  </a:lnTo>
                  <a:lnTo>
                    <a:pt x="0" y="1502796"/>
                  </a:lnTo>
                  <a:lnTo>
                    <a:pt x="0" y="0"/>
                  </a:lnTo>
                  <a:lnTo>
                    <a:pt x="143124" y="87464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  <a:alpha val="4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764" name="Straight Arrow Connector 763"/>
            <p:cNvCxnSpPr/>
            <p:nvPr/>
          </p:nvCxnSpPr>
          <p:spPr>
            <a:xfrm>
              <a:off x="8129346" y="40589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5" name="Straight Arrow Connector 764"/>
            <p:cNvCxnSpPr/>
            <p:nvPr/>
          </p:nvCxnSpPr>
          <p:spPr>
            <a:xfrm>
              <a:off x="8042229" y="4003881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6" name="Straight Arrow Connector 765"/>
            <p:cNvCxnSpPr/>
            <p:nvPr/>
          </p:nvCxnSpPr>
          <p:spPr>
            <a:xfrm>
              <a:off x="7956886" y="392956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7" name="Straight Arrow Connector 766"/>
            <p:cNvCxnSpPr/>
            <p:nvPr/>
          </p:nvCxnSpPr>
          <p:spPr>
            <a:xfrm>
              <a:off x="7872486" y="3877798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8" name="Straight Arrow Connector 767"/>
            <p:cNvCxnSpPr/>
            <p:nvPr/>
          </p:nvCxnSpPr>
          <p:spPr>
            <a:xfrm>
              <a:off x="7792483" y="3822250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9" name="Straight Arrow Connector 768"/>
            <p:cNvCxnSpPr/>
            <p:nvPr/>
          </p:nvCxnSpPr>
          <p:spPr>
            <a:xfrm>
              <a:off x="7713795" y="3775493"/>
              <a:ext cx="4561" cy="839628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872" name="Oval 871"/>
          <p:cNvSpPr/>
          <p:nvPr/>
        </p:nvSpPr>
        <p:spPr>
          <a:xfrm>
            <a:off x="8098675" y="246224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736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37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738" name="Group 737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739" name="Rectangle 73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0" name="Rectangle 73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1" name="Oval 74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2" name="Oval 74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3" name="Oval 74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4" name="Right Triangle 74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5" name="Freeform 74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6" name="Oval 74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7" name="Oval 74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8" name="Oval 74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9" name="Oval 74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0" name="Oval 74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1" name="Oval 75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2" name="Oval 75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3" name="Oval 75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4" name="Oval 75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5" name="Oval 75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6" name="Oval 75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7" name="Oval 75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8" name="Oval 75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9" name="Oval 75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1" name="Oval 76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87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87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87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87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7" name="Oval 87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8" name="Oval 87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Oval 87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87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88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88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Oval 88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Oval 88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88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88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88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88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88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88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891" name="Group 890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892" name="Rectangle 89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Rectangle 89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89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89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89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Right Triangle 89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Freeform 89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89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89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90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90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90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90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90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6" name="Oval 90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7" name="Oval 90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Oval 90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90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90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91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Oval 91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Oval 91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91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91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91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91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8" name="Oval 91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9" name="Oval 91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0" name="Oval 91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1" name="Oval 92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2" name="Oval 92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3" name="Oval 92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4" name="Oval 92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5" name="Oval 92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6" name="Oval 92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7" name="Oval 92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8" name="Oval 92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9" name="Oval 92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0" name="Oval 92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1" name="Oval 93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32" name="Group 931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933" name="Rectangle 93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4" name="Rectangle 93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5" name="Oval 93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6" name="Oval 93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7" name="Oval 93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8" name="Right Triangle 93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9" name="Freeform 93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0" name="Oval 93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1" name="Oval 94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2" name="Oval 94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3" name="Oval 94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4" name="Oval 94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5" name="Oval 94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6" name="Oval 94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7" name="Oval 94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8" name="Oval 94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9" name="Oval 94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0" name="Oval 94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1" name="Oval 95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2" name="Oval 95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3" name="Oval 95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4" name="Oval 95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5" name="Oval 95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6" name="Oval 95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7" name="Oval 95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8" name="Oval 95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9" name="Oval 95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0" name="Oval 95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1" name="Oval 96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2" name="Oval 96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3" name="Oval 96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4" name="Oval 96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5" name="Oval 96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6" name="Oval 96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7" name="Oval 96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8" name="Oval 96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9" name="Oval 96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0" name="Oval 96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1" name="Oval 97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2" name="Oval 97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73" name="Group 972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974" name="Rectangle 97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5" name="Rectangle 97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6" name="Oval 97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7" name="Oval 97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8" name="Oval 97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9" name="Right Triangle 97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0" name="Freeform 97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1" name="Oval 98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2" name="Oval 98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3" name="Oval 98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4" name="Oval 98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5" name="Oval 98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6" name="Oval 98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7" name="Oval 98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8" name="Oval 98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9" name="Oval 98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0" name="Oval 98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1" name="Oval 99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2" name="Oval 99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3" name="Oval 99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4" name="Oval 99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5" name="Oval 99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6" name="Oval 99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7" name="Oval 99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8" name="Oval 99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9" name="Oval 99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0" name="Oval 99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1" name="Oval 100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2" name="Oval 100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3" name="Oval 100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4" name="Oval 100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5" name="Oval 100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6" name="Oval 100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7" name="Oval 100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8" name="Oval 100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9" name="Oval 100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0" name="Oval 100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1" name="Oval 101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2" name="Oval 101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3" name="Oval 101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014" name="Group 1013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1015" name="Rectangle 101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6" name="Rectangle 101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7" name="Oval 101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8" name="Oval 101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9" name="Oval 101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0" name="Right Triangle 101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1" name="Freeform 102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2" name="Oval 102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3" name="Oval 102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4" name="Oval 102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5" name="Oval 102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6" name="Oval 102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7" name="Oval 102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8" name="Oval 102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9" name="Oval 102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0" name="Oval 102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1" name="Oval 103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2" name="Oval 103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3" name="Oval 103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4" name="Oval 103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5" name="Oval 103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6" name="Oval 103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7" name="Oval 103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8" name="Oval 103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9" name="Oval 103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0" name="Oval 103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1" name="Oval 104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2" name="Oval 104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3" name="Oval 104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4" name="Oval 104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5" name="Oval 104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6" name="Oval 104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7" name="Oval 104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8" name="Oval 104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9" name="Oval 104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0" name="Oval 104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1" name="Oval 105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2" name="Oval 105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3" name="Oval 105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4" name="Oval 105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055" name="Group 1054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1056" name="Rectangle 105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7" name="Rectangle 105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8" name="Oval 105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9" name="Oval 105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0" name="Oval 105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1" name="Right Triangle 106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2" name="Freeform 106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3" name="Oval 106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4" name="Oval 106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5" name="Oval 106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6" name="Oval 106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7" name="Oval 106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8" name="Oval 106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9" name="Oval 106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0" name="Oval 106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1" name="Oval 107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2" name="Oval 107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3" name="Oval 107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4" name="Oval 107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5" name="Oval 107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6" name="Oval 107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7" name="Oval 107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8" name="Oval 107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9" name="Oval 107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0" name="Oval 107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1" name="Oval 108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2" name="Oval 108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3" name="Oval 108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4" name="Oval 108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5" name="Oval 108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6" name="Oval 108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7" name="Oval 108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8" name="Oval 108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9" name="Oval 108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0" name="Oval 108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1" name="Oval 109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2" name="Oval 109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3" name="Oval 109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4" name="Oval 109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5" name="Oval 109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096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097" name="Rectangle 83"/>
          <p:cNvSpPr>
            <a:spLocks noChangeArrowheads="1"/>
          </p:cNvSpPr>
          <p:nvPr/>
        </p:nvSpPr>
        <p:spPr bwMode="auto">
          <a:xfrm>
            <a:off x="5015741" y="4059343"/>
            <a:ext cx="3562367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There is a shadow</a:t>
            </a:r>
          </a:p>
        </p:txBody>
      </p:sp>
    </p:spTree>
    <p:extLst>
      <p:ext uri="{BB962C8B-B14F-4D97-AF65-F5344CB8AC3E}">
        <p14:creationId xmlns:p14="http://schemas.microsoft.com/office/powerpoint/2010/main" val="2245677416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5" name="Picture 35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4" name="Oval 33"/>
          <p:cNvSpPr/>
          <p:nvPr/>
        </p:nvSpPr>
        <p:spPr>
          <a:xfrm rot="5400000">
            <a:off x="2823621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35" name="Rectangle 83"/>
          <p:cNvSpPr>
            <a:spLocks noChangeArrowheads="1"/>
          </p:cNvSpPr>
          <p:nvPr/>
        </p:nvSpPr>
        <p:spPr bwMode="auto">
          <a:xfrm>
            <a:off x="3314228" y="3038964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shadow</a:t>
            </a:r>
          </a:p>
        </p:txBody>
      </p:sp>
      <p:sp>
        <p:nvSpPr>
          <p:cNvPr id="36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7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8" name="Group 37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9" name="Rectangle 3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Rectangle 3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Right Triangle 4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" name="Group 78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80" name="Rectangle 7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Rectangle 8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Right Triangle 8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Freeform 8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" name="Group 119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21" name="Rectangle 12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Rectangle 12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Right Triangle 12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Freeform 12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61" name="Group 160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162" name="Rectangle 16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Rectangle 16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Right Triangle 16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Freeform 16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02" name="Group 201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03" name="Rectangle 20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Rectangle 20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Right Triangle 20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Freeform 20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43" name="Group 242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44" name="Rectangle 24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Rectangle 24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Right Triangle 24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Freeform 24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28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28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4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85" name="Oval 284"/>
          <p:cNvSpPr/>
          <p:nvPr/>
        </p:nvSpPr>
        <p:spPr>
          <a:xfrm rot="5400000">
            <a:off x="1612919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86" name="Oval 285"/>
          <p:cNvSpPr/>
          <p:nvPr/>
        </p:nvSpPr>
        <p:spPr>
          <a:xfrm rot="5400000">
            <a:off x="346707" y="3932015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89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sp>
        <p:nvSpPr>
          <p:cNvPr id="290" name="Rectangle 83"/>
          <p:cNvSpPr>
            <a:spLocks noChangeArrowheads="1"/>
          </p:cNvSpPr>
          <p:nvPr/>
        </p:nvSpPr>
        <p:spPr bwMode="auto">
          <a:xfrm>
            <a:off x="5015741" y="4059343"/>
            <a:ext cx="3562367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There is a shadow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 shadow is changing width</a:t>
            </a:r>
          </a:p>
        </p:txBody>
      </p:sp>
    </p:spTree>
    <p:extLst>
      <p:ext uri="{BB962C8B-B14F-4D97-AF65-F5344CB8AC3E}">
        <p14:creationId xmlns:p14="http://schemas.microsoft.com/office/powerpoint/2010/main" val="1426651188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5" name="Picture 35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pic>
        <p:nvPicPr>
          <p:cNvPr id="345" name="Picture 34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460101" y="118860"/>
            <a:ext cx="1459407" cy="1519091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357950" y="1444873"/>
            <a:ext cx="1732509" cy="2362664"/>
          </a:xfrm>
          <a:prstGeom prst="rect">
            <a:avLst/>
          </a:prstGeom>
        </p:spPr>
      </p:pic>
      <p:cxnSp>
        <p:nvCxnSpPr>
          <p:cNvPr id="346" name="Connettore 2 30"/>
          <p:cNvCxnSpPr/>
          <p:nvPr/>
        </p:nvCxnSpPr>
        <p:spPr>
          <a:xfrm>
            <a:off x="5843726" y="2335243"/>
            <a:ext cx="20477" cy="795020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7" name="Connettore 2 30"/>
          <p:cNvCxnSpPr/>
          <p:nvPr/>
        </p:nvCxnSpPr>
        <p:spPr>
          <a:xfrm flipH="1">
            <a:off x="5871435" y="2179785"/>
            <a:ext cx="572684" cy="1478"/>
          </a:xfrm>
          <a:prstGeom prst="straightConnector1">
            <a:avLst/>
          </a:prstGeom>
          <a:ln w="25400">
            <a:solidFill>
              <a:srgbClr val="FF0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8" name="Rectangle 347"/>
          <p:cNvSpPr/>
          <p:nvPr/>
        </p:nvSpPr>
        <p:spPr>
          <a:xfrm>
            <a:off x="5843726" y="1843920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40mm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49" name="Rectangle 348"/>
          <p:cNvSpPr/>
          <p:nvPr/>
        </p:nvSpPr>
        <p:spPr>
          <a:xfrm rot="16200000">
            <a:off x="5266374" y="2512962"/>
            <a:ext cx="90601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  <a:latin typeface="Avenir Book"/>
                <a:cs typeface="Avenir Book"/>
              </a:rPr>
              <a:t>60mm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5" name="Rectangle 83"/>
          <p:cNvSpPr>
            <a:spLocks noChangeArrowheads="1"/>
          </p:cNvSpPr>
          <p:nvPr/>
        </p:nvSpPr>
        <p:spPr bwMode="auto">
          <a:xfrm>
            <a:off x="5654490" y="1154810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BN mask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4" name="Oval 33"/>
          <p:cNvSpPr/>
          <p:nvPr/>
        </p:nvSpPr>
        <p:spPr>
          <a:xfrm rot="5400000">
            <a:off x="2823621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35" name="Rectangle 83"/>
          <p:cNvSpPr>
            <a:spLocks noChangeArrowheads="1"/>
          </p:cNvSpPr>
          <p:nvPr/>
        </p:nvSpPr>
        <p:spPr bwMode="auto">
          <a:xfrm>
            <a:off x="3314228" y="3038964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shadow</a:t>
            </a:r>
          </a:p>
        </p:txBody>
      </p:sp>
      <p:sp>
        <p:nvSpPr>
          <p:cNvPr id="36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7" name="Rettangolo 47"/>
          <p:cNvSpPr/>
          <p:nvPr/>
        </p:nvSpPr>
        <p:spPr>
          <a:xfrm>
            <a:off x="2962790" y="225878"/>
            <a:ext cx="1241045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grpSp>
        <p:nvGrpSpPr>
          <p:cNvPr id="38" name="Group 37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39" name="Rectangle 3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" name="Rectangle 3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" name="Oval 4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" name="Oval 4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" name="Oval 4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" name="Right Triangle 4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Oval 4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Oval 4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79" name="Group 78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80" name="Rectangle 7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Rectangle 8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" name="Oval 8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" name="Right Triangle 8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" name="Freeform 8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" name="Oval 8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" name="Oval 8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" name="Oval 8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" name="Oval 8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" name="Oval 9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" name="Oval 9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" name="Oval 9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" name="Oval 9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Oval 9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Oval 9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Oval 9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Oval 9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Oval 9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Oval 9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" name="Oval 10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" name="Oval 10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" name="Oval 10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" name="Oval 10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10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" name="Oval 10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" name="Oval 10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" name="Oval 10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" name="Oval 10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" name="Oval 10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" name="Oval 11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Oval 11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3" name="Oval 11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4" name="Oval 11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Oval 11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Oval 11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Oval 11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8" name="Oval 11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9" name="Oval 11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20" name="Group 119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121" name="Rectangle 12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2" name="Rectangle 12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3" name="Oval 12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12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5" name="Oval 12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6" name="Right Triangle 12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7" name="Freeform 12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Oval 12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9" name="Oval 12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0" name="Oval 12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1" name="Oval 13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2" name="Oval 13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3" name="Oval 13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4" name="Oval 13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5" name="Oval 13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6" name="Oval 13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7" name="Oval 13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Oval 13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Oval 13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0" name="Oval 13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Oval 14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Oval 14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3" name="Oval 14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4" name="Oval 14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Oval 14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6" name="Oval 14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7" name="Oval 14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8" name="Oval 14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9" name="Oval 14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0" name="Oval 14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15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2" name="Oval 15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3" name="Oval 15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4" name="Oval 15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5" name="Oval 15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6" name="Oval 15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7" name="Oval 15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8" name="Oval 15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9" name="Oval 15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0" name="Oval 15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61" name="Group 160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162" name="Rectangle 16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3" name="Rectangle 16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4" name="Oval 16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5" name="Oval 16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Oval 16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7" name="Right Triangle 16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8" name="Freeform 16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9" name="Oval 16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0" name="Oval 16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1" name="Oval 17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2" name="Oval 17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3" name="Oval 17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4" name="Oval 17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5" name="Oval 17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6" name="Oval 17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7" name="Oval 17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8" name="Oval 17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9" name="Oval 17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0" name="Oval 17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1" name="Oval 18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2" name="Oval 18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3" name="Oval 18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18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5" name="Oval 18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6" name="Oval 18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7" name="Oval 18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8" name="Oval 18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9" name="Oval 18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0" name="Oval 18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1" name="Oval 19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2" name="Oval 19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3" name="Oval 19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4" name="Oval 19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5" name="Oval 19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6" name="Oval 19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7" name="Oval 19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8" name="Oval 19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9" name="Oval 19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Oval 19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Oval 20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02" name="Group 201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203" name="Rectangle 20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Rectangle 20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Oval 20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6" name="Oval 20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7" name="Oval 20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8" name="Right Triangle 20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9" name="Freeform 20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0" name="Oval 20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1" name="Oval 21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2" name="Oval 21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3" name="Oval 21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4" name="Oval 21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5" name="Oval 21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6" name="Oval 21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7" name="Oval 21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8" name="Oval 21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9" name="Oval 21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0" name="Oval 21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1" name="Oval 22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2" name="Oval 22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3" name="Oval 22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4" name="Oval 22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5" name="Oval 22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6" name="Oval 22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7" name="Oval 22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8" name="Oval 22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9" name="Oval 22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0" name="Oval 22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1" name="Oval 23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2" name="Oval 23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3" name="Oval 23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4" name="Oval 23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5" name="Oval 23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6" name="Oval 23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7" name="Oval 23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8" name="Oval 23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9" name="Oval 23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0" name="Oval 23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1" name="Oval 24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2" name="Oval 24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43" name="Group 242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244" name="Rectangle 24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5" name="Rectangle 24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6" name="Oval 24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7" name="Oval 24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8" name="Oval 24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9" name="Right Triangle 24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0" name="Freeform 24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1" name="Oval 25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2" name="Oval 25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3" name="Oval 25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4" name="Oval 25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5" name="Oval 25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6" name="Oval 25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7" name="Oval 25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8" name="Oval 25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9" name="Oval 25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0" name="Oval 25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1" name="Oval 26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2" name="Oval 26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3" name="Oval 26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4" name="Oval 26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5" name="Oval 26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6" name="Oval 26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7" name="Oval 26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8" name="Oval 26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9" name="Oval 26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0" name="Oval 26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1" name="Oval 27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2" name="Oval 27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3" name="Oval 27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4" name="Oval 27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5" name="Oval 27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6" name="Oval 27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7" name="Oval 27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8" name="Oval 27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9" name="Oval 27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0" name="Oval 27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1" name="Oval 28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2" name="Oval 28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3" name="Oval 28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4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grpSp>
        <p:nvGrpSpPr>
          <p:cNvPr id="285" name="Group 284"/>
          <p:cNvGrpSpPr/>
          <p:nvPr/>
        </p:nvGrpSpPr>
        <p:grpSpPr>
          <a:xfrm rot="1341843">
            <a:off x="5089314" y="1618770"/>
            <a:ext cx="6915378" cy="6742956"/>
            <a:chOff x="1477249" y="-533400"/>
            <a:chExt cx="7704294" cy="7467600"/>
          </a:xfrm>
        </p:grpSpPr>
        <p:cxnSp>
          <p:nvCxnSpPr>
            <p:cNvPr id="286" name="Straight Arrow Connector 285"/>
            <p:cNvCxnSpPr/>
            <p:nvPr/>
          </p:nvCxnSpPr>
          <p:spPr>
            <a:xfrm flipV="1">
              <a:off x="5111750" y="2586450"/>
              <a:ext cx="2205129" cy="588550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7" name="Arc 286"/>
            <p:cNvSpPr/>
            <p:nvPr/>
          </p:nvSpPr>
          <p:spPr>
            <a:xfrm>
              <a:off x="3001249" y="990600"/>
              <a:ext cx="4419600" cy="4343400"/>
            </a:xfrm>
            <a:prstGeom prst="arc">
              <a:avLst>
                <a:gd name="adj1" fmla="val 18358277"/>
                <a:gd name="adj2" fmla="val 21525764"/>
              </a:avLst>
            </a:prstGeom>
            <a:ln w="1905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8" name="Arc 287"/>
            <p:cNvSpPr/>
            <p:nvPr/>
          </p:nvSpPr>
          <p:spPr>
            <a:xfrm>
              <a:off x="1477249" y="-533400"/>
              <a:ext cx="7467600" cy="7467600"/>
            </a:xfrm>
            <a:prstGeom prst="arc">
              <a:avLst>
                <a:gd name="adj1" fmla="val 18378030"/>
                <a:gd name="adj2" fmla="val 21488267"/>
              </a:avLst>
            </a:prstGeom>
            <a:ln w="19050">
              <a:solidFill>
                <a:schemeClr val="tx1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289" name="Straight Arrow Connector 288"/>
            <p:cNvCxnSpPr>
              <a:stCxn id="299" idx="2"/>
            </p:cNvCxnSpPr>
            <p:nvPr/>
          </p:nvCxnSpPr>
          <p:spPr>
            <a:xfrm flipV="1">
              <a:off x="7420316" y="3070145"/>
              <a:ext cx="1524533" cy="44440"/>
            </a:xfrm>
            <a:prstGeom prst="straightConnector1">
              <a:avLst/>
            </a:prstGeom>
            <a:ln w="19050">
              <a:solidFill>
                <a:schemeClr val="tx1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0" name="Straight Arrow Connector 289"/>
            <p:cNvCxnSpPr>
              <a:stCxn id="299" idx="0"/>
              <a:endCxn id="300" idx="0"/>
            </p:cNvCxnSpPr>
            <p:nvPr/>
          </p:nvCxnSpPr>
          <p:spPr>
            <a:xfrm flipV="1">
              <a:off x="6494251" y="191244"/>
              <a:ext cx="927283" cy="1203017"/>
            </a:xfrm>
            <a:prstGeom prst="straightConnector1">
              <a:avLst/>
            </a:prstGeom>
            <a:ln w="19050">
              <a:solidFill>
                <a:schemeClr val="tx1"/>
              </a:solidFill>
              <a:prstDash val="sysDash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91" name="Group 290"/>
            <p:cNvGrpSpPr/>
            <p:nvPr/>
          </p:nvGrpSpPr>
          <p:grpSpPr>
            <a:xfrm rot="18078754">
              <a:off x="6564146" y="992757"/>
              <a:ext cx="1291891" cy="194951"/>
              <a:chOff x="2850515" y="2977176"/>
              <a:chExt cx="2730765" cy="451824"/>
            </a:xfrm>
          </p:grpSpPr>
          <p:sp>
            <p:nvSpPr>
              <p:cNvPr id="567" name="Rectangle 566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8" name="Rectangle 567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9" name="Oval 568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0" name="Oval 569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1" name="Oval 570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2" name="Right Triangle 571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3" name="Freeform 572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4" name="Oval 573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5" name="Oval 574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6" name="Oval 575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7" name="Oval 576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8" name="Oval 577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79" name="Oval 578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0" name="Oval 579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1" name="Oval 580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2" name="Oval 581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3" name="Oval 582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4" name="Oval 583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5" name="Oval 584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6" name="Oval 585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7" name="Oval 586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8" name="Oval 587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89" name="Oval 588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0" name="Oval 589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1" name="Oval 590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2" name="Oval 591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3" name="Oval 592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4" name="Oval 593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5" name="Oval 594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6" name="Oval 595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7" name="Oval 596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8" name="Oval 597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99" name="Oval 598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0" name="Oval 599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1" name="Oval 600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2" name="Oval 601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3" name="Oval 602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4" name="Oval 603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5" name="Oval 604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606" name="Oval 605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cxnSp>
          <p:nvCxnSpPr>
            <p:cNvPr id="292" name="Straight Arrow Connector 291"/>
            <p:cNvCxnSpPr/>
            <p:nvPr/>
          </p:nvCxnSpPr>
          <p:spPr>
            <a:xfrm flipV="1">
              <a:off x="5100552" y="1635050"/>
              <a:ext cx="1706648" cy="1539950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3" name="Straight Arrow Connector 292"/>
            <p:cNvCxnSpPr/>
            <p:nvPr/>
          </p:nvCxnSpPr>
          <p:spPr>
            <a:xfrm flipV="1">
              <a:off x="5111750" y="2090267"/>
              <a:ext cx="1969995" cy="1084733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94" name="Group 293"/>
            <p:cNvGrpSpPr/>
            <p:nvPr/>
          </p:nvGrpSpPr>
          <p:grpSpPr>
            <a:xfrm rot="18253117">
              <a:off x="6759030" y="1193391"/>
              <a:ext cx="1291891" cy="194951"/>
              <a:chOff x="2850515" y="2977176"/>
              <a:chExt cx="2730765" cy="451824"/>
            </a:xfrm>
          </p:grpSpPr>
          <p:sp>
            <p:nvSpPr>
              <p:cNvPr id="527" name="Rectangle 526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8" name="Rectangle 527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9" name="Oval 528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0" name="Oval 529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1" name="Oval 530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2" name="Right Triangle 531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3" name="Freeform 532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4" name="Oval 533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5" name="Oval 534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6" name="Oval 535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7" name="Oval 536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8" name="Oval 537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39" name="Oval 538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0" name="Oval 539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1" name="Oval 540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2" name="Oval 541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3" name="Oval 542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4" name="Oval 543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5" name="Oval 544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6" name="Oval 545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7" name="Oval 546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8" name="Oval 547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49" name="Oval 548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0" name="Oval 549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1" name="Oval 550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2" name="Oval 551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3" name="Oval 552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4" name="Oval 553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5" name="Oval 554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6" name="Oval 555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7" name="Oval 556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8" name="Oval 557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59" name="Oval 558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0" name="Oval 559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1" name="Oval 560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2" name="Oval 561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3" name="Oval 562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4" name="Oval 563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5" name="Oval 564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66" name="Oval 565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295" name="Group 294"/>
            <p:cNvGrpSpPr/>
            <p:nvPr/>
          </p:nvGrpSpPr>
          <p:grpSpPr>
            <a:xfrm rot="18312533">
              <a:off x="6943850" y="1451770"/>
              <a:ext cx="1291891" cy="194951"/>
              <a:chOff x="2850515" y="2977176"/>
              <a:chExt cx="2730765" cy="451824"/>
            </a:xfrm>
          </p:grpSpPr>
          <p:sp>
            <p:nvSpPr>
              <p:cNvPr id="487" name="Rectangle 486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8" name="Rectangle 487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9" name="Oval 488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0" name="Oval 489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1" name="Oval 490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2" name="Right Triangle 491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3" name="Freeform 492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4" name="Oval 493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5" name="Oval 494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6" name="Oval 495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7" name="Oval 496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8" name="Oval 497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99" name="Oval 498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0" name="Oval 499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1" name="Oval 500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2" name="Oval 501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3" name="Oval 502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4" name="Oval 503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5" name="Oval 504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6" name="Oval 505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7" name="Oval 506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8" name="Oval 507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09" name="Oval 508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0" name="Oval 509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1" name="Oval 510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2" name="Oval 511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3" name="Oval 512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4" name="Oval 513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5" name="Oval 514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6" name="Oval 515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7" name="Oval 516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8" name="Oval 517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19" name="Oval 518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0" name="Oval 519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1" name="Oval 520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2" name="Oval 521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3" name="Oval 522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4" name="Oval 523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5" name="Oval 524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526" name="Oval 525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296" name="Group 295"/>
            <p:cNvGrpSpPr/>
            <p:nvPr/>
          </p:nvGrpSpPr>
          <p:grpSpPr>
            <a:xfrm rot="18604752">
              <a:off x="7102601" y="1700101"/>
              <a:ext cx="1291891" cy="194951"/>
              <a:chOff x="2850515" y="2977176"/>
              <a:chExt cx="2730765" cy="451824"/>
            </a:xfrm>
          </p:grpSpPr>
          <p:sp>
            <p:nvSpPr>
              <p:cNvPr id="447" name="Rectangle 446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8" name="Rectangle 447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9" name="Oval 448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0" name="Oval 449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1" name="Oval 450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2" name="Right Triangle 451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3" name="Freeform 452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4" name="Oval 453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5" name="Oval 454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6" name="Oval 455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7" name="Oval 456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8" name="Oval 457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59" name="Oval 458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0" name="Oval 459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1" name="Oval 460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2" name="Oval 461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3" name="Oval 462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4" name="Oval 463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5" name="Oval 464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6" name="Oval 465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7" name="Oval 466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8" name="Oval 467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69" name="Oval 468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0" name="Oval 469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1" name="Oval 470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2" name="Oval 471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3" name="Oval 472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4" name="Oval 473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5" name="Oval 474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6" name="Oval 475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7" name="Oval 476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8" name="Oval 477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79" name="Oval 478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0" name="Oval 479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1" name="Oval 480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2" name="Oval 481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3" name="Oval 482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4" name="Oval 483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5" name="Oval 484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86" name="Oval 485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297" name="Group 296"/>
            <p:cNvGrpSpPr/>
            <p:nvPr/>
          </p:nvGrpSpPr>
          <p:grpSpPr>
            <a:xfrm rot="18959329">
              <a:off x="7248265" y="1979849"/>
              <a:ext cx="1291891" cy="194951"/>
              <a:chOff x="2850515" y="2977176"/>
              <a:chExt cx="2730765" cy="451824"/>
            </a:xfrm>
          </p:grpSpPr>
          <p:sp>
            <p:nvSpPr>
              <p:cNvPr id="407" name="Rectangle 406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8" name="Rectangle 407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9" name="Oval 408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0" name="Oval 409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1" name="Oval 410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2" name="Right Triangle 411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3" name="Freeform 412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4" name="Oval 413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5" name="Oval 414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6" name="Oval 415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7" name="Oval 416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8" name="Oval 417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19" name="Oval 418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0" name="Oval 419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1" name="Oval 420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2" name="Oval 421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3" name="Oval 422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4" name="Oval 423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5" name="Oval 424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6" name="Oval 425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7" name="Oval 426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8" name="Oval 427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29" name="Oval 428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0" name="Oval 429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1" name="Oval 430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2" name="Oval 431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3" name="Oval 432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4" name="Oval 433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5" name="Oval 434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6" name="Oval 435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7" name="Oval 436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8" name="Oval 437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39" name="Oval 438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0" name="Oval 439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1" name="Oval 440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2" name="Oval 441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3" name="Oval 442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4" name="Oval 443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5" name="Oval 444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46" name="Oval 445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cxnSp>
          <p:nvCxnSpPr>
            <p:cNvPr id="298" name="Straight Arrow Connector 297"/>
            <p:cNvCxnSpPr/>
            <p:nvPr/>
          </p:nvCxnSpPr>
          <p:spPr>
            <a:xfrm flipV="1">
              <a:off x="5107767" y="3006995"/>
              <a:ext cx="2271206" cy="182052"/>
            </a:xfrm>
            <a:prstGeom prst="straightConnector1">
              <a:avLst/>
            </a:prstGeom>
            <a:ln w="15240">
              <a:solidFill>
                <a:schemeClr val="tx1"/>
              </a:solidFill>
              <a:prstDash val="sysDot"/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99" name="Group 298"/>
            <p:cNvGrpSpPr/>
            <p:nvPr/>
          </p:nvGrpSpPr>
          <p:grpSpPr>
            <a:xfrm rot="19625935">
              <a:off x="7401066" y="2622747"/>
              <a:ext cx="1291891" cy="194951"/>
              <a:chOff x="2850515" y="2977176"/>
              <a:chExt cx="2730765" cy="451824"/>
            </a:xfrm>
          </p:grpSpPr>
          <p:sp>
            <p:nvSpPr>
              <p:cNvPr id="351" name="Rectangle 350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2" name="Rectangle 351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3" name="Oval 352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4" name="Oval 353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60" name="Oval 359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63" name="Right Triangle 362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69" name="Freeform 368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0" name="Oval 369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1" name="Oval 370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2" name="Oval 371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3" name="Oval 372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4" name="Oval 373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79" name="Oval 378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0" name="Oval 379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1" name="Oval 380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2" name="Oval 381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3" name="Oval 382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4" name="Oval 383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5" name="Oval 384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6" name="Oval 385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7" name="Oval 386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8" name="Oval 387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89" name="Oval 388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0" name="Oval 389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1" name="Oval 390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2" name="Oval 391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3" name="Oval 392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4" name="Oval 393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5" name="Oval 394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6" name="Oval 395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7" name="Oval 396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8" name="Oval 397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99" name="Oval 398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0" name="Oval 399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1" name="Oval 400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2" name="Oval 401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3" name="Oval 402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4" name="Oval 403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5" name="Oval 404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406" name="Oval 405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grpSp>
          <p:nvGrpSpPr>
            <p:cNvPr id="300" name="Group 299"/>
            <p:cNvGrpSpPr/>
            <p:nvPr/>
          </p:nvGrpSpPr>
          <p:grpSpPr>
            <a:xfrm rot="19276549">
              <a:off x="7352382" y="2295454"/>
              <a:ext cx="1291891" cy="194951"/>
              <a:chOff x="2850515" y="2977176"/>
              <a:chExt cx="2730765" cy="451824"/>
            </a:xfrm>
          </p:grpSpPr>
          <p:sp>
            <p:nvSpPr>
              <p:cNvPr id="304" name="Rectangle 303"/>
              <p:cNvSpPr/>
              <p:nvPr/>
            </p:nvSpPr>
            <p:spPr>
              <a:xfrm>
                <a:off x="2863850" y="3164206"/>
                <a:ext cx="2717430" cy="45719"/>
              </a:xfrm>
              <a:prstGeom prst="rect">
                <a:avLst/>
              </a:prstGeom>
              <a:solidFill>
                <a:schemeClr val="tx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5" name="Rectangle 304"/>
              <p:cNvSpPr/>
              <p:nvPr/>
            </p:nvSpPr>
            <p:spPr>
              <a:xfrm>
                <a:off x="3461897" y="3188456"/>
                <a:ext cx="2119383" cy="232494"/>
              </a:xfrm>
              <a:prstGeom prst="rect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6" name="Oval 305"/>
              <p:cNvSpPr/>
              <p:nvPr/>
            </p:nvSpPr>
            <p:spPr>
              <a:xfrm>
                <a:off x="2850515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7" name="Oval 306"/>
              <p:cNvSpPr/>
              <p:nvPr/>
            </p:nvSpPr>
            <p:spPr>
              <a:xfrm>
                <a:off x="2927696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8" name="Oval 307"/>
              <p:cNvSpPr/>
              <p:nvPr/>
            </p:nvSpPr>
            <p:spPr>
              <a:xfrm>
                <a:off x="3003896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09" name="Right Triangle 308"/>
              <p:cNvSpPr/>
              <p:nvPr/>
            </p:nvSpPr>
            <p:spPr>
              <a:xfrm rot="10800000">
                <a:off x="2857500" y="3188455"/>
                <a:ext cx="647696" cy="232494"/>
              </a:xfrm>
              <a:prstGeom prst="rtTriangle">
                <a:avLst/>
              </a:prstGeom>
              <a:solidFill>
                <a:schemeClr val="tx1">
                  <a:lumMod val="65000"/>
                  <a:lumOff val="35000"/>
                </a:schemeClr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0" name="Freeform 309"/>
              <p:cNvSpPr/>
              <p:nvPr/>
            </p:nvSpPr>
            <p:spPr>
              <a:xfrm>
                <a:off x="2863850" y="3200400"/>
                <a:ext cx="2717430" cy="228600"/>
              </a:xfrm>
              <a:custGeom>
                <a:avLst/>
                <a:gdLst>
                  <a:gd name="connsiteX0" fmla="*/ 0 w 2714625"/>
                  <a:gd name="connsiteY0" fmla="*/ 0 h 228600"/>
                  <a:gd name="connsiteX1" fmla="*/ 638175 w 2714625"/>
                  <a:gd name="connsiteY1" fmla="*/ 228600 h 228600"/>
                  <a:gd name="connsiteX2" fmla="*/ 2714625 w 2714625"/>
                  <a:gd name="connsiteY2" fmla="*/ 225425 h 22860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</a:cxnLst>
                <a:rect l="l" t="t" r="r" b="b"/>
                <a:pathLst>
                  <a:path w="2714625" h="228600">
                    <a:moveTo>
                      <a:pt x="0" y="0"/>
                    </a:moveTo>
                    <a:lnTo>
                      <a:pt x="638175" y="228600"/>
                    </a:lnTo>
                    <a:lnTo>
                      <a:pt x="2714625" y="225425"/>
                    </a:lnTo>
                  </a:path>
                </a:pathLst>
              </a:custGeom>
              <a:ln>
                <a:solidFill>
                  <a:srgbClr val="000090"/>
                </a:solidFill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1" name="Oval 310"/>
              <p:cNvSpPr/>
              <p:nvPr/>
            </p:nvSpPr>
            <p:spPr>
              <a:xfrm>
                <a:off x="3079805" y="29801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2" name="Oval 311"/>
              <p:cNvSpPr/>
              <p:nvPr/>
            </p:nvSpPr>
            <p:spPr>
              <a:xfrm>
                <a:off x="3156986" y="29801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3" name="Oval 312"/>
              <p:cNvSpPr/>
              <p:nvPr/>
            </p:nvSpPr>
            <p:spPr>
              <a:xfrm>
                <a:off x="3233186" y="29800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4" name="Oval 313"/>
              <p:cNvSpPr/>
              <p:nvPr/>
            </p:nvSpPr>
            <p:spPr>
              <a:xfrm>
                <a:off x="3308516" y="298221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5" name="Oval 314"/>
              <p:cNvSpPr/>
              <p:nvPr/>
            </p:nvSpPr>
            <p:spPr>
              <a:xfrm>
                <a:off x="3385697" y="298215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6" name="Oval 315"/>
              <p:cNvSpPr/>
              <p:nvPr/>
            </p:nvSpPr>
            <p:spPr>
              <a:xfrm>
                <a:off x="3461897" y="298210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7" name="Oval 316"/>
              <p:cNvSpPr/>
              <p:nvPr/>
            </p:nvSpPr>
            <p:spPr>
              <a:xfrm>
                <a:off x="3537806" y="298251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8" name="Oval 317"/>
              <p:cNvSpPr/>
              <p:nvPr/>
            </p:nvSpPr>
            <p:spPr>
              <a:xfrm>
                <a:off x="3614987" y="298245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19" name="Oval 318"/>
              <p:cNvSpPr/>
              <p:nvPr/>
            </p:nvSpPr>
            <p:spPr>
              <a:xfrm>
                <a:off x="3691187" y="29824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0" name="Oval 319"/>
              <p:cNvSpPr/>
              <p:nvPr/>
            </p:nvSpPr>
            <p:spPr>
              <a:xfrm>
                <a:off x="3764143" y="297728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1" name="Oval 320"/>
              <p:cNvSpPr/>
              <p:nvPr/>
            </p:nvSpPr>
            <p:spPr>
              <a:xfrm>
                <a:off x="3841324" y="297723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2" name="Oval 321"/>
              <p:cNvSpPr/>
              <p:nvPr/>
            </p:nvSpPr>
            <p:spPr>
              <a:xfrm>
                <a:off x="3917524" y="297717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3" name="Oval 322"/>
              <p:cNvSpPr/>
              <p:nvPr/>
            </p:nvSpPr>
            <p:spPr>
              <a:xfrm>
                <a:off x="3993433" y="297758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4" name="Oval 323"/>
              <p:cNvSpPr/>
              <p:nvPr/>
            </p:nvSpPr>
            <p:spPr>
              <a:xfrm>
                <a:off x="4070614" y="297752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5" name="Oval 324"/>
              <p:cNvSpPr/>
              <p:nvPr/>
            </p:nvSpPr>
            <p:spPr>
              <a:xfrm>
                <a:off x="4146814" y="297747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6" name="Oval 325"/>
              <p:cNvSpPr/>
              <p:nvPr/>
            </p:nvSpPr>
            <p:spPr>
              <a:xfrm>
                <a:off x="4222144" y="297960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7" name="Oval 326"/>
              <p:cNvSpPr/>
              <p:nvPr/>
            </p:nvSpPr>
            <p:spPr>
              <a:xfrm>
                <a:off x="4299325" y="297954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8" name="Oval 327"/>
              <p:cNvSpPr/>
              <p:nvPr/>
            </p:nvSpPr>
            <p:spPr>
              <a:xfrm>
                <a:off x="4375525" y="297949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29" name="Oval 328"/>
              <p:cNvSpPr/>
              <p:nvPr/>
            </p:nvSpPr>
            <p:spPr>
              <a:xfrm>
                <a:off x="4451434" y="297989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0" name="Oval 329"/>
              <p:cNvSpPr/>
              <p:nvPr/>
            </p:nvSpPr>
            <p:spPr>
              <a:xfrm>
                <a:off x="4528615" y="2979843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1" name="Oval 330"/>
              <p:cNvSpPr/>
              <p:nvPr/>
            </p:nvSpPr>
            <p:spPr>
              <a:xfrm>
                <a:off x="4604815" y="2979788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2" name="Oval 331"/>
              <p:cNvSpPr/>
              <p:nvPr/>
            </p:nvSpPr>
            <p:spPr>
              <a:xfrm>
                <a:off x="4679315" y="297903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3" name="Oval 332"/>
              <p:cNvSpPr/>
              <p:nvPr/>
            </p:nvSpPr>
            <p:spPr>
              <a:xfrm>
                <a:off x="4756496" y="2978982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4" name="Oval 333"/>
              <p:cNvSpPr/>
              <p:nvPr/>
            </p:nvSpPr>
            <p:spPr>
              <a:xfrm>
                <a:off x="4832696" y="2978927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5" name="Oval 334"/>
              <p:cNvSpPr/>
              <p:nvPr/>
            </p:nvSpPr>
            <p:spPr>
              <a:xfrm>
                <a:off x="4908605" y="297933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6" name="Oval 335"/>
              <p:cNvSpPr/>
              <p:nvPr/>
            </p:nvSpPr>
            <p:spPr>
              <a:xfrm>
                <a:off x="4985786" y="2979280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7" name="Oval 336"/>
              <p:cNvSpPr/>
              <p:nvPr/>
            </p:nvSpPr>
            <p:spPr>
              <a:xfrm>
                <a:off x="5061986" y="2979225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8" name="Oval 337"/>
              <p:cNvSpPr/>
              <p:nvPr/>
            </p:nvSpPr>
            <p:spPr>
              <a:xfrm>
                <a:off x="5137316" y="298135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39" name="Oval 338"/>
              <p:cNvSpPr/>
              <p:nvPr/>
            </p:nvSpPr>
            <p:spPr>
              <a:xfrm>
                <a:off x="5214497" y="2981296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0" name="Oval 339"/>
              <p:cNvSpPr/>
              <p:nvPr/>
            </p:nvSpPr>
            <p:spPr>
              <a:xfrm>
                <a:off x="5290697" y="2981241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1" name="Oval 340"/>
              <p:cNvSpPr/>
              <p:nvPr/>
            </p:nvSpPr>
            <p:spPr>
              <a:xfrm>
                <a:off x="5366606" y="298164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42" name="Oval 341"/>
              <p:cNvSpPr/>
              <p:nvPr/>
            </p:nvSpPr>
            <p:spPr>
              <a:xfrm>
                <a:off x="5443787" y="2981594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350" name="Oval 349"/>
              <p:cNvSpPr/>
              <p:nvPr/>
            </p:nvSpPr>
            <p:spPr>
              <a:xfrm>
                <a:off x="5519987" y="2981539"/>
                <a:ext cx="45719" cy="46253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301" name="Oval 300"/>
            <p:cNvSpPr/>
            <p:nvPr/>
          </p:nvSpPr>
          <p:spPr>
            <a:xfrm>
              <a:off x="4967779" y="3070144"/>
              <a:ext cx="265546" cy="254397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2" name="Rectangle 83"/>
            <p:cNvSpPr>
              <a:spLocks noChangeArrowheads="1"/>
            </p:cNvSpPr>
            <p:nvPr/>
          </p:nvSpPr>
          <p:spPr bwMode="auto">
            <a:xfrm>
              <a:off x="7457544" y="3068972"/>
              <a:ext cx="1723999" cy="3749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Multi-Blade</a:t>
              </a:r>
            </a:p>
          </p:txBody>
        </p:sp>
        <p:sp>
          <p:nvSpPr>
            <p:cNvPr id="303" name="Rectangle 83"/>
            <p:cNvSpPr>
              <a:spLocks noChangeArrowheads="1"/>
            </p:cNvSpPr>
            <p:nvPr/>
          </p:nvSpPr>
          <p:spPr bwMode="auto">
            <a:xfrm rot="20258157">
              <a:off x="4694413" y="3278162"/>
              <a:ext cx="1723999" cy="3749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r>
                <a:rPr lang="en-US" sz="1600" dirty="0">
                  <a:latin typeface="Avenir Book"/>
                  <a:cs typeface="Avenir Book"/>
                </a:rPr>
                <a:t>sample</a:t>
              </a:r>
            </a:p>
          </p:txBody>
        </p:sp>
      </p:grpSp>
      <p:cxnSp>
        <p:nvCxnSpPr>
          <p:cNvPr id="607" name="Straight Arrow Connector 606"/>
          <p:cNvCxnSpPr/>
          <p:nvPr/>
        </p:nvCxnSpPr>
        <p:spPr>
          <a:xfrm flipV="1">
            <a:off x="6915273" y="4874383"/>
            <a:ext cx="1258455" cy="14866"/>
          </a:xfrm>
          <a:prstGeom prst="straightConnector1">
            <a:avLst/>
          </a:prstGeom>
          <a:ln w="38100">
            <a:solidFill>
              <a:srgbClr val="008000"/>
            </a:solidFill>
            <a:prstDash val="solid"/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08" name="Rectangle 83"/>
          <p:cNvSpPr>
            <a:spLocks noChangeArrowheads="1"/>
          </p:cNvSpPr>
          <p:nvPr/>
        </p:nvSpPr>
        <p:spPr bwMode="auto">
          <a:xfrm>
            <a:off x="6950371" y="4871019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neutrons</a:t>
            </a:r>
          </a:p>
        </p:txBody>
      </p:sp>
      <p:sp>
        <p:nvSpPr>
          <p:cNvPr id="609" name="Rectangle 83"/>
          <p:cNvSpPr>
            <a:spLocks noChangeArrowheads="1"/>
          </p:cNvSpPr>
          <p:nvPr/>
        </p:nvSpPr>
        <p:spPr bwMode="auto">
          <a:xfrm rot="20339765">
            <a:off x="8871542" y="3933230"/>
            <a:ext cx="154746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4m radius</a:t>
            </a:r>
          </a:p>
        </p:txBody>
      </p:sp>
      <p:sp>
        <p:nvSpPr>
          <p:cNvPr id="610" name="Rectangle 83"/>
          <p:cNvSpPr>
            <a:spLocks noChangeArrowheads="1"/>
          </p:cNvSpPr>
          <p:nvPr/>
        </p:nvSpPr>
        <p:spPr bwMode="auto">
          <a:xfrm>
            <a:off x="7462068" y="5899151"/>
            <a:ext cx="3224004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We measured at 2.3m!</a:t>
            </a:r>
          </a:p>
        </p:txBody>
      </p:sp>
      <p:sp>
        <p:nvSpPr>
          <p:cNvPr id="613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sp>
        <p:nvSpPr>
          <p:cNvPr id="614" name="Rectangle 83"/>
          <p:cNvSpPr>
            <a:spLocks noChangeArrowheads="1"/>
          </p:cNvSpPr>
          <p:nvPr/>
        </p:nvSpPr>
        <p:spPr bwMode="auto">
          <a:xfrm>
            <a:off x="5015741" y="4059343"/>
            <a:ext cx="3562367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There is a shadow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 shadow is changing width</a:t>
            </a:r>
          </a:p>
        </p:txBody>
      </p:sp>
      <p:sp>
        <p:nvSpPr>
          <p:cNvPr id="615" name="Oval 614"/>
          <p:cNvSpPr/>
          <p:nvPr/>
        </p:nvSpPr>
        <p:spPr>
          <a:xfrm rot="5400000">
            <a:off x="1612919" y="3962858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616" name="Oval 615"/>
          <p:cNvSpPr/>
          <p:nvPr/>
        </p:nvSpPr>
        <p:spPr>
          <a:xfrm rot="5400000">
            <a:off x="346707" y="3932015"/>
            <a:ext cx="1824864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8882438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" name="Group 36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8" name="Rectangle 37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9" name="Picture 38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40" name="Picture 39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42" name="Picture 4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17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28616" y="450125"/>
            <a:ext cx="7448201" cy="5826047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sp>
        <p:nvSpPr>
          <p:cNvPr id="23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4" name="Rectangle 83"/>
          <p:cNvSpPr>
            <a:spLocks noChangeArrowheads="1"/>
          </p:cNvSpPr>
          <p:nvPr/>
        </p:nvSpPr>
        <p:spPr bwMode="auto">
          <a:xfrm>
            <a:off x="5898444" y="678725"/>
            <a:ext cx="3224004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Shadows removed </a:t>
            </a:r>
          </a:p>
        </p:txBody>
      </p:sp>
    </p:spTree>
    <p:extLst>
      <p:ext uri="{BB962C8B-B14F-4D97-AF65-F5344CB8AC3E}">
        <p14:creationId xmlns:p14="http://schemas.microsoft.com/office/powerpoint/2010/main" val="863042054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" name="Group 36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8" name="Rectangle 37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9" name="Picture 38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40" name="Picture 39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42" name="Picture 41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17" name="Rectangle 83"/>
          <p:cNvSpPr>
            <a:spLocks noChangeArrowheads="1"/>
          </p:cNvSpPr>
          <p:nvPr/>
        </p:nvSpPr>
        <p:spPr bwMode="auto">
          <a:xfrm>
            <a:off x="0" y="10820"/>
            <a:ext cx="4004733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u="sng">
                <a:latin typeface="Avenir Book"/>
                <a:cs typeface="Avenir Book"/>
              </a:rPr>
              <a:t>Masks</a:t>
            </a:r>
            <a:endParaRPr lang="en-US" u="sng" dirty="0">
              <a:latin typeface="Avenir Book"/>
              <a:cs typeface="Avenir Book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28616" y="450125"/>
            <a:ext cx="7448201" cy="5826047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192" y="2402139"/>
            <a:ext cx="5168413" cy="3874033"/>
          </a:xfrm>
          <a:prstGeom prst="rect">
            <a:avLst/>
          </a:prstGeom>
        </p:spPr>
      </p:pic>
      <p:sp>
        <p:nvSpPr>
          <p:cNvPr id="23" name="Rettangolo 47"/>
          <p:cNvSpPr/>
          <p:nvPr/>
        </p:nvSpPr>
        <p:spPr>
          <a:xfrm>
            <a:off x="557775" y="2382456"/>
            <a:ext cx="115448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>
                <a:latin typeface="Avenir Book" charset="0"/>
                <a:ea typeface="Avenir Book" charset="0"/>
                <a:cs typeface="Avenir Book" charset="0"/>
              </a:rPr>
              <a:t>(Log scale)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24" name="Rectangle 83"/>
          <p:cNvSpPr>
            <a:spLocks noChangeArrowheads="1"/>
          </p:cNvSpPr>
          <p:nvPr/>
        </p:nvSpPr>
        <p:spPr bwMode="auto">
          <a:xfrm>
            <a:off x="5898444" y="678725"/>
            <a:ext cx="3224004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Shadows removed </a:t>
            </a:r>
          </a:p>
        </p:txBody>
      </p:sp>
      <p:sp>
        <p:nvSpPr>
          <p:cNvPr id="12" name="Oval 11"/>
          <p:cNvSpPr/>
          <p:nvPr/>
        </p:nvSpPr>
        <p:spPr>
          <a:xfrm rot="5400000">
            <a:off x="5770110" y="3102110"/>
            <a:ext cx="2231598" cy="598454"/>
          </a:xfrm>
          <a:prstGeom prst="ellipse">
            <a:avLst/>
          </a:prstGeom>
          <a:noFill/>
          <a:ln w="1905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cxnSp>
        <p:nvCxnSpPr>
          <p:cNvPr id="13" name="Connettore 2 30"/>
          <p:cNvCxnSpPr/>
          <p:nvPr/>
        </p:nvCxnSpPr>
        <p:spPr>
          <a:xfrm>
            <a:off x="5210991" y="1691640"/>
            <a:ext cx="1428073" cy="69081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Rectangle 83"/>
          <p:cNvSpPr>
            <a:spLocks noChangeArrowheads="1"/>
          </p:cNvSpPr>
          <p:nvPr/>
        </p:nvSpPr>
        <p:spPr bwMode="auto">
          <a:xfrm>
            <a:off x="3764844" y="1352060"/>
            <a:ext cx="3224004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Reduced sensitivity</a:t>
            </a:r>
          </a:p>
        </p:txBody>
      </p:sp>
    </p:spTree>
    <p:extLst>
      <p:ext uri="{BB962C8B-B14F-4D97-AF65-F5344CB8AC3E}">
        <p14:creationId xmlns:p14="http://schemas.microsoft.com/office/powerpoint/2010/main" val="2231080285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1" name="Picture 340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7118648" y="627059"/>
            <a:ext cx="3729438" cy="2795435"/>
          </a:xfrm>
          <a:prstGeom prst="rect">
            <a:avLst/>
          </a:prstGeom>
        </p:spPr>
      </p:pic>
      <p:grpSp>
        <p:nvGrpSpPr>
          <p:cNvPr id="43" name="Group 42"/>
          <p:cNvGrpSpPr/>
          <p:nvPr/>
        </p:nvGrpSpPr>
        <p:grpSpPr>
          <a:xfrm rot="20392131">
            <a:off x="10543115" y="1506722"/>
            <a:ext cx="1642278" cy="243921"/>
            <a:chOff x="2850515" y="2977176"/>
            <a:chExt cx="2730765" cy="451824"/>
          </a:xfrm>
        </p:grpSpPr>
        <p:sp>
          <p:nvSpPr>
            <p:cNvPr id="44" name="Rectangle 4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Rectangle 4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Oval 4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Oval 4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Oval 4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Right Triangle 4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Oval 5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Oval 5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Oval 5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Oval 5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Oval 5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Oval 5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Oval 5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Oval 5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Oval 5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Oval 5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Oval 6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Oval 6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Oval 6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Oval 6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Oval 6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Oval 6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Oval 6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Oval 6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Oval 6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Oval 6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Oval 7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Oval 7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Oval 7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Oval 7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5" name="Oval 7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6" name="Oval 7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" name="Oval 7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" name="Oval 7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" name="Oval 7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" name="Oval 7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" name="Oval 8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" name="Oval 8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" name="Oval 8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9" name="Rectangle 288"/>
          <p:cNvSpPr/>
          <p:nvPr/>
        </p:nvSpPr>
        <p:spPr>
          <a:xfrm rot="20336632">
            <a:off x="11595512" y="665509"/>
            <a:ext cx="60946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000090"/>
                </a:solidFill>
                <a:latin typeface="Avenir Book"/>
                <a:cs typeface="Avenir Book"/>
              </a:rPr>
              <a:t>strips</a:t>
            </a:r>
          </a:p>
        </p:txBody>
      </p:sp>
      <p:sp>
        <p:nvSpPr>
          <p:cNvPr id="290" name="Rectangle 289"/>
          <p:cNvSpPr/>
          <p:nvPr/>
        </p:nvSpPr>
        <p:spPr>
          <a:xfrm rot="20478990">
            <a:off x="10436508" y="676966"/>
            <a:ext cx="590226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dirty="0">
                <a:solidFill>
                  <a:srgbClr val="FF0000"/>
                </a:solidFill>
                <a:latin typeface="Avenir Book"/>
                <a:cs typeface="Avenir Book"/>
              </a:rPr>
              <a:t>wires</a:t>
            </a:r>
          </a:p>
        </p:txBody>
      </p:sp>
      <p:cxnSp>
        <p:nvCxnSpPr>
          <p:cNvPr id="340" name="Straight Arrow Connector 339"/>
          <p:cNvCxnSpPr/>
          <p:nvPr/>
        </p:nvCxnSpPr>
        <p:spPr>
          <a:xfrm>
            <a:off x="10208247" y="616330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51" name="Connettore 2 30"/>
          <p:cNvCxnSpPr/>
          <p:nvPr/>
        </p:nvCxnSpPr>
        <p:spPr>
          <a:xfrm flipV="1">
            <a:off x="7956318" y="2826046"/>
            <a:ext cx="3677277" cy="39155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2" name="Rectangle 83"/>
          <p:cNvSpPr>
            <a:spLocks noChangeArrowheads="1"/>
          </p:cNvSpPr>
          <p:nvPr/>
        </p:nvSpPr>
        <p:spPr bwMode="auto">
          <a:xfrm>
            <a:off x="11392005" y="2997507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</a:t>
            </a:r>
          </a:p>
        </p:txBody>
      </p:sp>
      <p:sp>
        <p:nvSpPr>
          <p:cNvPr id="356" name="Rettangolo 37"/>
          <p:cNvSpPr/>
          <p:nvPr/>
        </p:nvSpPr>
        <p:spPr>
          <a:xfrm>
            <a:off x="1147858" y="125454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7" name="Rettangolo 37"/>
          <p:cNvSpPr/>
          <p:nvPr/>
        </p:nvSpPr>
        <p:spPr>
          <a:xfrm>
            <a:off x="262566" y="125081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8" name="Rettangolo 37"/>
          <p:cNvSpPr/>
          <p:nvPr/>
        </p:nvSpPr>
        <p:spPr>
          <a:xfrm>
            <a:off x="2882060" y="124852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59" name="Rettangolo 14"/>
          <p:cNvSpPr/>
          <p:nvPr/>
        </p:nvSpPr>
        <p:spPr>
          <a:xfrm>
            <a:off x="1166320" y="175275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1" name="Connettore 2 30"/>
          <p:cNvCxnSpPr/>
          <p:nvPr/>
        </p:nvCxnSpPr>
        <p:spPr>
          <a:xfrm>
            <a:off x="203725" y="134714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62" name="Rettangolo 38"/>
          <p:cNvSpPr/>
          <p:nvPr/>
        </p:nvSpPr>
        <p:spPr>
          <a:xfrm flipV="1">
            <a:off x="1351043" y="164851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4" name="Rettangolo 48"/>
          <p:cNvSpPr/>
          <p:nvPr/>
        </p:nvSpPr>
        <p:spPr>
          <a:xfrm>
            <a:off x="1196546" y="95826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65" name="Rettangolo 37"/>
          <p:cNvSpPr/>
          <p:nvPr/>
        </p:nvSpPr>
        <p:spPr>
          <a:xfrm>
            <a:off x="2020961" y="125454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66" name="Rettangolo 34"/>
          <p:cNvSpPr/>
          <p:nvPr/>
        </p:nvSpPr>
        <p:spPr>
          <a:xfrm>
            <a:off x="310951" y="200331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67" name="Connettore 2 30"/>
          <p:cNvCxnSpPr/>
          <p:nvPr/>
        </p:nvCxnSpPr>
        <p:spPr>
          <a:xfrm flipV="1">
            <a:off x="1715748" y="134714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43" name="Group 342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344" name="Rectangle 343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76" name="Picture 375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377" name="Picture 376" descr="brightnessGreenXLarge.png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378" name="Picture 377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379" name="Rectangle 83"/>
          <p:cNvSpPr>
            <a:spLocks noChangeArrowheads="1"/>
          </p:cNvSpPr>
          <p:nvPr/>
        </p:nvSpPr>
        <p:spPr bwMode="auto">
          <a:xfrm>
            <a:off x="5123704" y="4774446"/>
            <a:ext cx="646329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Not a dead area but the </a:t>
            </a:r>
            <a:r>
              <a:rPr lang="en-US" sz="1600" dirty="0">
                <a:solidFill>
                  <a:srgbClr val="FF0000"/>
                </a:solidFill>
                <a:latin typeface="Avenir Book"/>
                <a:cs typeface="Avenir Book"/>
              </a:rPr>
              <a:t>overlap</a:t>
            </a:r>
            <a:r>
              <a:rPr lang="en-US" sz="1600" dirty="0">
                <a:latin typeface="Avenir Book"/>
                <a:cs typeface="Avenir Book"/>
              </a:rPr>
              <a:t> avoids dead zones </a:t>
            </a:r>
          </a:p>
        </p:txBody>
      </p:sp>
      <p:grpSp>
        <p:nvGrpSpPr>
          <p:cNvPr id="380" name="Group 379"/>
          <p:cNvGrpSpPr/>
          <p:nvPr/>
        </p:nvGrpSpPr>
        <p:grpSpPr>
          <a:xfrm rot="20392131">
            <a:off x="10509808" y="681718"/>
            <a:ext cx="1642278" cy="243921"/>
            <a:chOff x="2850515" y="2977176"/>
            <a:chExt cx="2730765" cy="451824"/>
          </a:xfrm>
        </p:grpSpPr>
        <p:sp>
          <p:nvSpPr>
            <p:cNvPr id="381" name="Rectangle 38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2" name="Rectangle 38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3" name="Oval 38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4" name="Oval 38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5" name="Oval 38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6" name="Right Triangle 38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7" name="Freeform 38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8" name="Oval 38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89" name="Oval 38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0" name="Oval 38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1" name="Oval 39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2" name="Oval 39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3" name="Oval 39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4" name="Oval 39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5" name="Oval 39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6" name="Oval 39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7" name="Oval 39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8" name="Oval 39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99" name="Oval 39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0" name="Oval 39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1" name="Oval 40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2" name="Oval 40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3" name="Oval 40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4" name="Oval 40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5" name="Oval 40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6" name="Oval 40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7" name="Oval 40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8" name="Oval 40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09" name="Oval 40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0" name="Oval 40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1" name="Oval 41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2" name="Oval 41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3" name="Oval 41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4" name="Oval 41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5" name="Oval 41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6" name="Oval 41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7" name="Oval 41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8" name="Oval 41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19" name="Oval 41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0" name="Oval 41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21" name="Rectangle 420"/>
          <p:cNvSpPr/>
          <p:nvPr/>
        </p:nvSpPr>
        <p:spPr>
          <a:xfrm rot="20488696">
            <a:off x="10797359" y="803550"/>
            <a:ext cx="56961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baseline="30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10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B</a:t>
            </a:r>
            <a:r>
              <a:rPr lang="en-US" sz="1200" baseline="-250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4</a:t>
            </a:r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C</a:t>
            </a:r>
            <a:endParaRPr lang="en-US" sz="1200" dirty="0">
              <a:solidFill>
                <a:schemeClr val="bg1"/>
              </a:solidFill>
            </a:endParaRPr>
          </a:p>
        </p:txBody>
      </p:sp>
      <p:sp>
        <p:nvSpPr>
          <p:cNvPr id="422" name="Rectangle 421"/>
          <p:cNvSpPr/>
          <p:nvPr/>
        </p:nvSpPr>
        <p:spPr>
          <a:xfrm rot="20426334">
            <a:off x="11406002" y="529837"/>
            <a:ext cx="817652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rial" pitchFamily="34" charset="0"/>
                <a:cs typeface="Arial" pitchFamily="34" charset="0"/>
              </a:rPr>
              <a:t>substrate</a:t>
            </a:r>
            <a:endParaRPr lang="en-US" sz="1200" dirty="0">
              <a:solidFill>
                <a:schemeClr val="bg1"/>
              </a:solidFill>
            </a:endParaRPr>
          </a:p>
        </p:txBody>
      </p:sp>
      <p:grpSp>
        <p:nvGrpSpPr>
          <p:cNvPr id="423" name="Group 422"/>
          <p:cNvGrpSpPr/>
          <p:nvPr/>
        </p:nvGrpSpPr>
        <p:grpSpPr>
          <a:xfrm rot="20392131">
            <a:off x="10544611" y="1113093"/>
            <a:ext cx="1642278" cy="243921"/>
            <a:chOff x="2850515" y="2977176"/>
            <a:chExt cx="2730765" cy="451824"/>
          </a:xfrm>
        </p:grpSpPr>
        <p:sp>
          <p:nvSpPr>
            <p:cNvPr id="424" name="Rectangle 423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5" name="Rectangle 424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6" name="Oval 425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7" name="Oval 426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8" name="Oval 427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29" name="Right Triangle 428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0" name="Freeform 429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1" name="Oval 430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2" name="Oval 431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3" name="Oval 432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4" name="Oval 433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5" name="Oval 434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6" name="Oval 435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7" name="Oval 436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8" name="Oval 437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39" name="Oval 438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0" name="Oval 439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1" name="Oval 440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2" name="Oval 441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3" name="Oval 442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4" name="Oval 443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5" name="Oval 444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6" name="Oval 445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7" name="Oval 446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8" name="Oval 447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49" name="Oval 448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0" name="Oval 449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1" name="Oval 450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2" name="Oval 451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3" name="Oval 452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4" name="Oval 453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5" name="Oval 454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6" name="Oval 455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7" name="Oval 456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8" name="Oval 457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9" name="Oval 458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0" name="Oval 459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1" name="Oval 460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2" name="Oval 461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3" name="Oval 462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464" name="Group 463"/>
          <p:cNvGrpSpPr/>
          <p:nvPr/>
        </p:nvGrpSpPr>
        <p:grpSpPr>
          <a:xfrm rot="20392131">
            <a:off x="10499056" y="231499"/>
            <a:ext cx="1642278" cy="243921"/>
            <a:chOff x="2850515" y="2977176"/>
            <a:chExt cx="2730765" cy="451824"/>
          </a:xfrm>
        </p:grpSpPr>
        <p:sp>
          <p:nvSpPr>
            <p:cNvPr id="465" name="Rectangle 464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6" name="Rectangle 465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7" name="Oval 466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8" name="Oval 467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9" name="Oval 468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0" name="Right Triangle 469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1" name="Freeform 470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2" name="Oval 471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3" name="Oval 472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4" name="Oval 473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5" name="Oval 474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6" name="Oval 475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7" name="Oval 476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8" name="Oval 477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9" name="Oval 478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0" name="Oval 479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1" name="Oval 480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2" name="Oval 481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3" name="Oval 482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4" name="Oval 483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5" name="Oval 484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6" name="Oval 485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7" name="Oval 486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8" name="Oval 487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9" name="Oval 488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0" name="Oval 489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1" name="Oval 490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2" name="Oval 491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3" name="Oval 492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4" name="Oval 493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5" name="Oval 494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6" name="Oval 495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7" name="Oval 496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8" name="Oval 497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9" name="Oval 498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0" name="Oval 499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1" name="Oval 500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2" name="Oval 501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3" name="Oval 502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4" name="Oval 503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05" name="Straight Arrow Connector 504"/>
          <p:cNvCxnSpPr/>
          <p:nvPr/>
        </p:nvCxnSpPr>
        <p:spPr>
          <a:xfrm>
            <a:off x="10204703" y="1044658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6" name="Straight Arrow Connector 505"/>
          <p:cNvCxnSpPr/>
          <p:nvPr/>
        </p:nvCxnSpPr>
        <p:spPr>
          <a:xfrm>
            <a:off x="10212258" y="1487500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7" name="Straight Arrow Connector 506"/>
          <p:cNvCxnSpPr/>
          <p:nvPr/>
        </p:nvCxnSpPr>
        <p:spPr>
          <a:xfrm>
            <a:off x="10214645" y="1910859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08" name="Group 507"/>
          <p:cNvGrpSpPr/>
          <p:nvPr/>
        </p:nvGrpSpPr>
        <p:grpSpPr>
          <a:xfrm rot="20392131">
            <a:off x="10545815" y="1948692"/>
            <a:ext cx="1642278" cy="243921"/>
            <a:chOff x="2850515" y="2977176"/>
            <a:chExt cx="2730765" cy="451824"/>
          </a:xfrm>
        </p:grpSpPr>
        <p:sp>
          <p:nvSpPr>
            <p:cNvPr id="509" name="Rectangle 50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0" name="Rectangle 50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1" name="Oval 51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2" name="Oval 51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3" name="Oval 51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4" name="Right Triangle 51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5" name="Freeform 51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6" name="Oval 51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7" name="Oval 51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8" name="Oval 51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9" name="Oval 51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0" name="Oval 51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1" name="Oval 52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2" name="Oval 52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3" name="Oval 52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4" name="Oval 52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5" name="Oval 52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6" name="Oval 52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7" name="Oval 52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8" name="Oval 52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9" name="Oval 52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0" name="Oval 52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1" name="Oval 53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2" name="Oval 53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3" name="Oval 53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4" name="Oval 53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5" name="Oval 53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6" name="Oval 53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7" name="Oval 53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8" name="Oval 53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9" name="Oval 53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0" name="Oval 53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1" name="Oval 54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2" name="Oval 54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3" name="Oval 54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4" name="Oval 54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5" name="Oval 54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6" name="Oval 54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7" name="Oval 54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8" name="Oval 54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49" name="Straight Arrow Connector 548"/>
          <p:cNvCxnSpPr/>
          <p:nvPr/>
        </p:nvCxnSpPr>
        <p:spPr>
          <a:xfrm>
            <a:off x="10217345" y="2352829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50" name="Group 549"/>
          <p:cNvGrpSpPr/>
          <p:nvPr/>
        </p:nvGrpSpPr>
        <p:grpSpPr>
          <a:xfrm rot="20392131">
            <a:off x="10539039" y="2389701"/>
            <a:ext cx="1642278" cy="243921"/>
            <a:chOff x="2850515" y="2977176"/>
            <a:chExt cx="2730765" cy="451824"/>
          </a:xfrm>
        </p:grpSpPr>
        <p:sp>
          <p:nvSpPr>
            <p:cNvPr id="551" name="Rectangle 55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2" name="Rectangle 55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3" name="Oval 55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4" name="Oval 55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5" name="Oval 55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6" name="Right Triangle 55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7" name="Freeform 55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8" name="Oval 55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9" name="Oval 55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0" name="Oval 55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1" name="Oval 56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2" name="Oval 56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3" name="Oval 56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4" name="Oval 56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5" name="Oval 56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6" name="Oval 56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7" name="Oval 56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8" name="Oval 56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9" name="Oval 56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0" name="Oval 56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1" name="Oval 57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2" name="Oval 57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3" name="Oval 57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4" name="Oval 57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5" name="Oval 57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6" name="Oval 57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7" name="Oval 57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8" name="Oval 57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9" name="Oval 57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0" name="Oval 57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1" name="Oval 58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2" name="Oval 58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3" name="Oval 58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4" name="Oval 58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5" name="Oval 58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6" name="Oval 58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7" name="Oval 58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8" name="Oval 58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9" name="Oval 58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0" name="Oval 58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591" name="Straight Arrow Connector 590"/>
          <p:cNvCxnSpPr/>
          <p:nvPr/>
        </p:nvCxnSpPr>
        <p:spPr>
          <a:xfrm>
            <a:off x="10210569" y="2793838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592" name="Group 591"/>
          <p:cNvGrpSpPr/>
          <p:nvPr/>
        </p:nvGrpSpPr>
        <p:grpSpPr>
          <a:xfrm rot="20392131">
            <a:off x="10532576" y="2836096"/>
            <a:ext cx="1642278" cy="243921"/>
            <a:chOff x="2850515" y="2977176"/>
            <a:chExt cx="2730765" cy="451824"/>
          </a:xfrm>
        </p:grpSpPr>
        <p:sp>
          <p:nvSpPr>
            <p:cNvPr id="593" name="Rectangle 592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4" name="Rectangle 593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5" name="Oval 594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6" name="Oval 595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7" name="Oval 596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8" name="Right Triangle 597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9" name="Freeform 598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0" name="Oval 599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1" name="Oval 600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2" name="Oval 601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3" name="Oval 602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4" name="Oval 603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5" name="Oval 604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6" name="Oval 605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7" name="Oval 606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8" name="Oval 607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9" name="Oval 608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0" name="Oval 609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1" name="Oval 610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2" name="Oval 611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3" name="Oval 612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4" name="Oval 613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5" name="Oval 614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6" name="Oval 615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7" name="Oval 616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8" name="Oval 617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9" name="Oval 618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0" name="Oval 619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1" name="Oval 620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2" name="Oval 621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3" name="Oval 622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4" name="Oval 623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5" name="Oval 624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6" name="Oval 625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7" name="Oval 626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8" name="Oval 627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9" name="Oval 628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0" name="Oval 629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1" name="Oval 630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2" name="Oval 631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633" name="Straight Arrow Connector 632"/>
          <p:cNvCxnSpPr/>
          <p:nvPr/>
        </p:nvCxnSpPr>
        <p:spPr>
          <a:xfrm>
            <a:off x="10204106" y="3240233"/>
            <a:ext cx="316418" cy="1142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36" name="Connettore 2 30"/>
          <p:cNvCxnSpPr/>
          <p:nvPr/>
        </p:nvCxnSpPr>
        <p:spPr>
          <a:xfrm flipV="1">
            <a:off x="7969609" y="2784185"/>
            <a:ext cx="2621502" cy="16567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7" name="Oval 636"/>
          <p:cNvSpPr/>
          <p:nvPr/>
        </p:nvSpPr>
        <p:spPr>
          <a:xfrm rot="20690324">
            <a:off x="11482242" y="2507711"/>
            <a:ext cx="709721" cy="257732"/>
          </a:xfrm>
          <a:prstGeom prst="ellipse">
            <a:avLst/>
          </a:prstGeom>
          <a:noFill/>
          <a:ln w="127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cxnSp>
        <p:nvCxnSpPr>
          <p:cNvPr id="638" name="Connettore 2 30"/>
          <p:cNvCxnSpPr>
            <a:endCxn id="621" idx="2"/>
          </p:cNvCxnSpPr>
          <p:nvPr/>
        </p:nvCxnSpPr>
        <p:spPr>
          <a:xfrm flipV="1">
            <a:off x="10635691" y="2760292"/>
            <a:ext cx="942364" cy="9295"/>
          </a:xfrm>
          <a:prstGeom prst="straightConnector1">
            <a:avLst/>
          </a:prstGeom>
          <a:ln w="19050">
            <a:solidFill>
              <a:srgbClr val="FF0000"/>
            </a:solidFill>
            <a:prstDash val="sysDot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9" name="Rectangle 83"/>
          <p:cNvSpPr>
            <a:spLocks noChangeArrowheads="1"/>
          </p:cNvSpPr>
          <p:nvPr/>
        </p:nvSpPr>
        <p:spPr bwMode="auto">
          <a:xfrm>
            <a:off x="11344836" y="4477103"/>
            <a:ext cx="1142423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shadow</a:t>
            </a:r>
          </a:p>
        </p:txBody>
      </p:sp>
      <p:grpSp>
        <p:nvGrpSpPr>
          <p:cNvPr id="640" name="Group 639"/>
          <p:cNvGrpSpPr/>
          <p:nvPr/>
        </p:nvGrpSpPr>
        <p:grpSpPr>
          <a:xfrm rot="20392131">
            <a:off x="10491870" y="3824327"/>
            <a:ext cx="1642278" cy="243921"/>
            <a:chOff x="2850515" y="2977176"/>
            <a:chExt cx="2730765" cy="451824"/>
          </a:xfrm>
        </p:grpSpPr>
        <p:sp>
          <p:nvSpPr>
            <p:cNvPr id="641" name="Rectangle 64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2" name="Rectangle 64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3" name="Oval 64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4" name="Oval 64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5" name="Oval 64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6" name="Right Triangle 64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7" name="Freeform 64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8" name="Oval 64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9" name="Oval 64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0" name="Oval 64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1" name="Oval 65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2" name="Oval 65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3" name="Oval 65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4" name="Oval 65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5" name="Oval 65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6" name="Oval 65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7" name="Oval 65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8" name="Oval 65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9" name="Oval 65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0" name="Oval 65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1" name="Oval 66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2" name="Oval 66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3" name="Oval 66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4" name="Oval 66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5" name="Oval 66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6" name="Oval 66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7" name="Oval 66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8" name="Oval 66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9" name="Oval 66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0" name="Oval 66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1" name="Oval 67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2" name="Oval 67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3" name="Oval 67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4" name="Oval 67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5" name="Oval 67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6" name="Oval 67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7" name="Oval 67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8" name="Oval 67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9" name="Oval 67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0" name="Oval 67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681" name="Group 680"/>
          <p:cNvGrpSpPr/>
          <p:nvPr/>
        </p:nvGrpSpPr>
        <p:grpSpPr>
          <a:xfrm rot="20392131">
            <a:off x="10485407" y="4315692"/>
            <a:ext cx="1642278" cy="243921"/>
            <a:chOff x="2850515" y="2977176"/>
            <a:chExt cx="2730765" cy="451824"/>
          </a:xfrm>
        </p:grpSpPr>
        <p:sp>
          <p:nvSpPr>
            <p:cNvPr id="682" name="Rectangle 681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3" name="Rectangle 682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4" name="Oval 683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5" name="Oval 684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6" name="Oval 685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7" name="Right Triangle 686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8" name="Freeform 687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9" name="Oval 688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0" name="Oval 689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1" name="Oval 690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2" name="Oval 691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3" name="Oval 692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4" name="Oval 693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5" name="Oval 694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6" name="Oval 695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7" name="Oval 696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8" name="Oval 697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9" name="Oval 698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0" name="Oval 699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1" name="Oval 700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2" name="Oval 701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3" name="Oval 702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4" name="Oval 703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5" name="Oval 704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6" name="Oval 705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7" name="Oval 706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8" name="Oval 707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9" name="Oval 708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0" name="Oval 709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1" name="Oval 710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2" name="Oval 711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3" name="Oval 712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4" name="Oval 713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5" name="Oval 714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6" name="Oval 715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7" name="Oval 716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8" name="Oval 717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9" name="Oval 718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0" name="Oval 719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1" name="Oval 720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722" name="Oval 721"/>
          <p:cNvSpPr/>
          <p:nvPr/>
        </p:nvSpPr>
        <p:spPr>
          <a:xfrm rot="20690324">
            <a:off x="11435073" y="3987307"/>
            <a:ext cx="709721" cy="257732"/>
          </a:xfrm>
          <a:prstGeom prst="ellipse">
            <a:avLst/>
          </a:prstGeom>
          <a:noFill/>
          <a:ln w="127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cxnSp>
        <p:nvCxnSpPr>
          <p:cNvPr id="724" name="Connettore 2 30"/>
          <p:cNvCxnSpPr/>
          <p:nvPr/>
        </p:nvCxnSpPr>
        <p:spPr>
          <a:xfrm flipV="1">
            <a:off x="8073025" y="4284393"/>
            <a:ext cx="3461558" cy="34080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5" name="Connettore 2 30"/>
          <p:cNvCxnSpPr>
            <a:endCxn id="682" idx="0"/>
          </p:cNvCxnSpPr>
          <p:nvPr/>
        </p:nvCxnSpPr>
        <p:spPr>
          <a:xfrm>
            <a:off x="8073025" y="4188483"/>
            <a:ext cx="3224768" cy="213644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6" name="Connettore 2 30"/>
          <p:cNvCxnSpPr/>
          <p:nvPr/>
        </p:nvCxnSpPr>
        <p:spPr>
          <a:xfrm flipV="1">
            <a:off x="8073025" y="4184714"/>
            <a:ext cx="3791760" cy="248806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28" name="Rectangle 83"/>
          <p:cNvSpPr>
            <a:spLocks noChangeArrowheads="1"/>
          </p:cNvSpPr>
          <p:nvPr/>
        </p:nvSpPr>
        <p:spPr bwMode="auto">
          <a:xfrm>
            <a:off x="10980854" y="6004435"/>
            <a:ext cx="152660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>
                <a:latin typeface="Avenir Book"/>
                <a:cs typeface="Avenir Book"/>
              </a:rPr>
              <a:t>No shadow</a:t>
            </a:r>
            <a:endParaRPr lang="en-US" sz="1600" dirty="0">
              <a:latin typeface="Avenir Book"/>
              <a:cs typeface="Avenir Book"/>
            </a:endParaRPr>
          </a:p>
        </p:txBody>
      </p:sp>
      <p:grpSp>
        <p:nvGrpSpPr>
          <p:cNvPr id="770" name="Group 769"/>
          <p:cNvGrpSpPr/>
          <p:nvPr/>
        </p:nvGrpSpPr>
        <p:grpSpPr>
          <a:xfrm rot="20392131">
            <a:off x="10465979" y="5694346"/>
            <a:ext cx="1642278" cy="243921"/>
            <a:chOff x="2850515" y="2977176"/>
            <a:chExt cx="2730765" cy="451824"/>
          </a:xfrm>
        </p:grpSpPr>
        <p:sp>
          <p:nvSpPr>
            <p:cNvPr id="771" name="Rectangle 77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2" name="Rectangle 77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3" name="Oval 77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4" name="Oval 77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5" name="Oval 77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6" name="Right Triangle 77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7" name="Freeform 77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8" name="Oval 77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79" name="Oval 77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0" name="Oval 77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1" name="Oval 78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2" name="Oval 78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3" name="Oval 78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4" name="Oval 78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5" name="Oval 78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6" name="Oval 78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7" name="Oval 78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8" name="Oval 78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89" name="Oval 78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0" name="Oval 78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1" name="Oval 79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2" name="Oval 79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3" name="Oval 79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4" name="Oval 79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5" name="Oval 79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6" name="Oval 79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7" name="Oval 79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8" name="Oval 79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99" name="Oval 79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0" name="Oval 79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1" name="Oval 80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2" name="Oval 80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3" name="Oval 80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4" name="Oval 80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5" name="Oval 80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6" name="Oval 80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7" name="Oval 80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8" name="Oval 80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09" name="Oval 80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0" name="Oval 80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812" name="Connettore 2 30"/>
          <p:cNvCxnSpPr/>
          <p:nvPr/>
        </p:nvCxnSpPr>
        <p:spPr>
          <a:xfrm flipV="1">
            <a:off x="8053597" y="5663047"/>
            <a:ext cx="3461558" cy="34080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3" name="Connettore 2 30"/>
          <p:cNvCxnSpPr/>
          <p:nvPr/>
        </p:nvCxnSpPr>
        <p:spPr>
          <a:xfrm>
            <a:off x="8053597" y="5567137"/>
            <a:ext cx="3224768" cy="213644"/>
          </a:xfrm>
          <a:prstGeom prst="straightConnector1">
            <a:avLst/>
          </a:prstGeom>
          <a:ln w="1905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4" name="Connettore 2 30"/>
          <p:cNvCxnSpPr/>
          <p:nvPr/>
        </p:nvCxnSpPr>
        <p:spPr>
          <a:xfrm flipV="1">
            <a:off x="8073025" y="5455633"/>
            <a:ext cx="4076855" cy="368393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16" name="Group 815"/>
          <p:cNvGrpSpPr/>
          <p:nvPr/>
        </p:nvGrpSpPr>
        <p:grpSpPr>
          <a:xfrm rot="20392131">
            <a:off x="10483911" y="5093423"/>
            <a:ext cx="1642278" cy="243921"/>
            <a:chOff x="2850515" y="2977176"/>
            <a:chExt cx="2730765" cy="451824"/>
          </a:xfrm>
        </p:grpSpPr>
        <p:sp>
          <p:nvSpPr>
            <p:cNvPr id="817" name="Rectangle 81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8" name="Rectangle 81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19" name="Oval 81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0" name="Oval 81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1" name="Oval 82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2" name="Right Triangle 82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3" name="Freeform 82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4" name="Oval 82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5" name="Oval 82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6" name="Oval 82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7" name="Oval 82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8" name="Oval 82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29" name="Oval 82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0" name="Oval 82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1" name="Oval 83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2" name="Oval 83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3" name="Oval 83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4" name="Oval 83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5" name="Oval 83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6" name="Oval 83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7" name="Oval 83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8" name="Oval 83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39" name="Oval 83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0" name="Oval 83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1" name="Oval 84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2" name="Oval 84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3" name="Oval 84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4" name="Oval 84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5" name="Oval 84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6" name="Oval 84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7" name="Oval 84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8" name="Oval 84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49" name="Oval 84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0" name="Oval 84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1" name="Oval 85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2" name="Oval 85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3" name="Oval 85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4" name="Oval 85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5" name="Oval 85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56" name="Oval 85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730" name="Connettore 2 30"/>
          <p:cNvCxnSpPr/>
          <p:nvPr/>
        </p:nvCxnSpPr>
        <p:spPr>
          <a:xfrm flipV="1">
            <a:off x="10503420" y="5490512"/>
            <a:ext cx="1495582" cy="30949"/>
          </a:xfrm>
          <a:prstGeom prst="straightConnector1">
            <a:avLst/>
          </a:prstGeom>
          <a:ln w="12700">
            <a:solidFill>
              <a:srgbClr val="00B0F0"/>
            </a:solidFill>
            <a:prstDash val="sys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1" name="Connettore 2 30"/>
          <p:cNvCxnSpPr/>
          <p:nvPr/>
        </p:nvCxnSpPr>
        <p:spPr>
          <a:xfrm flipV="1">
            <a:off x="10567152" y="4235613"/>
            <a:ext cx="1134066" cy="12715"/>
          </a:xfrm>
          <a:prstGeom prst="straightConnector1">
            <a:avLst/>
          </a:prstGeom>
          <a:ln w="12700">
            <a:solidFill>
              <a:srgbClr val="00B0F0"/>
            </a:solidFill>
            <a:prstDash val="sys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Freeform 3"/>
          <p:cNvSpPr/>
          <p:nvPr/>
        </p:nvSpPr>
        <p:spPr>
          <a:xfrm>
            <a:off x="193837" y="3522580"/>
            <a:ext cx="1176793" cy="2289976"/>
          </a:xfrm>
          <a:custGeom>
            <a:avLst/>
            <a:gdLst>
              <a:gd name="connsiteX0" fmla="*/ 143124 w 1176793"/>
              <a:gd name="connsiteY0" fmla="*/ 87464 h 2289976"/>
              <a:gd name="connsiteX1" fmla="*/ 1176793 w 1176793"/>
              <a:gd name="connsiteY1" fmla="*/ 739471 h 2289976"/>
              <a:gd name="connsiteX2" fmla="*/ 1152939 w 1176793"/>
              <a:gd name="connsiteY2" fmla="*/ 2289976 h 2289976"/>
              <a:gd name="connsiteX3" fmla="*/ 0 w 1176793"/>
              <a:gd name="connsiteY3" fmla="*/ 1502796 h 2289976"/>
              <a:gd name="connsiteX4" fmla="*/ 0 w 1176793"/>
              <a:gd name="connsiteY4" fmla="*/ 0 h 2289976"/>
              <a:gd name="connsiteX5" fmla="*/ 143124 w 1176793"/>
              <a:gd name="connsiteY5" fmla="*/ 87464 h 228997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176793" h="2289976">
                <a:moveTo>
                  <a:pt x="143124" y="87464"/>
                </a:moveTo>
                <a:lnTo>
                  <a:pt x="1176793" y="739471"/>
                </a:lnTo>
                <a:lnTo>
                  <a:pt x="1152939" y="2289976"/>
                </a:lnTo>
                <a:lnTo>
                  <a:pt x="0" y="1502796"/>
                </a:lnTo>
                <a:lnTo>
                  <a:pt x="0" y="0"/>
                </a:lnTo>
                <a:lnTo>
                  <a:pt x="143124" y="87464"/>
                </a:lnTo>
                <a:close/>
              </a:path>
            </a:pathLst>
          </a:custGeom>
          <a:solidFill>
            <a:schemeClr val="tx1">
              <a:lumMod val="75000"/>
              <a:lumOff val="25000"/>
              <a:alpha val="4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23" name="Straight Arrow Connector 722"/>
          <p:cNvCxnSpPr/>
          <p:nvPr/>
        </p:nvCxnSpPr>
        <p:spPr>
          <a:xfrm flipH="1">
            <a:off x="1286355" y="4288585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27" name="Straight Arrow Connector 726"/>
          <p:cNvCxnSpPr/>
          <p:nvPr/>
        </p:nvCxnSpPr>
        <p:spPr>
          <a:xfrm flipH="1">
            <a:off x="1152950" y="4222560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29" name="Straight Arrow Connector 728"/>
          <p:cNvCxnSpPr/>
          <p:nvPr/>
        </p:nvCxnSpPr>
        <p:spPr>
          <a:xfrm flipH="1">
            <a:off x="221693" y="3626591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2" name="Straight Arrow Connector 731"/>
          <p:cNvCxnSpPr/>
          <p:nvPr/>
        </p:nvCxnSpPr>
        <p:spPr>
          <a:xfrm flipH="1">
            <a:off x="1041268" y="4142689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3" name="Straight Arrow Connector 732"/>
          <p:cNvCxnSpPr/>
          <p:nvPr/>
        </p:nvCxnSpPr>
        <p:spPr>
          <a:xfrm flipH="1">
            <a:off x="930334" y="4087188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4" name="Straight Arrow Connector 733"/>
          <p:cNvCxnSpPr/>
          <p:nvPr/>
        </p:nvCxnSpPr>
        <p:spPr>
          <a:xfrm flipH="1">
            <a:off x="825867" y="4039047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5" name="Straight Arrow Connector 734"/>
          <p:cNvCxnSpPr/>
          <p:nvPr/>
        </p:nvCxnSpPr>
        <p:spPr>
          <a:xfrm flipH="1">
            <a:off x="715763" y="3975176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6" name="Straight Arrow Connector 735"/>
          <p:cNvCxnSpPr/>
          <p:nvPr/>
        </p:nvCxnSpPr>
        <p:spPr>
          <a:xfrm flipH="1">
            <a:off x="620244" y="3919503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7" name="Straight Arrow Connector 736"/>
          <p:cNvCxnSpPr/>
          <p:nvPr/>
        </p:nvCxnSpPr>
        <p:spPr>
          <a:xfrm flipH="1">
            <a:off x="516963" y="3833024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8" name="Straight Arrow Connector 737"/>
          <p:cNvCxnSpPr/>
          <p:nvPr/>
        </p:nvCxnSpPr>
        <p:spPr>
          <a:xfrm flipH="1">
            <a:off x="421323" y="3783299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9" name="Straight Arrow Connector 738"/>
          <p:cNvCxnSpPr/>
          <p:nvPr/>
        </p:nvCxnSpPr>
        <p:spPr>
          <a:xfrm flipH="1">
            <a:off x="325683" y="3689902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40" name="Freeform 739"/>
          <p:cNvSpPr/>
          <p:nvPr/>
        </p:nvSpPr>
        <p:spPr>
          <a:xfrm>
            <a:off x="1514171" y="3508065"/>
            <a:ext cx="1176793" cy="2289976"/>
          </a:xfrm>
          <a:custGeom>
            <a:avLst/>
            <a:gdLst>
              <a:gd name="connsiteX0" fmla="*/ 143124 w 1176793"/>
              <a:gd name="connsiteY0" fmla="*/ 87464 h 2289976"/>
              <a:gd name="connsiteX1" fmla="*/ 1176793 w 1176793"/>
              <a:gd name="connsiteY1" fmla="*/ 739471 h 2289976"/>
              <a:gd name="connsiteX2" fmla="*/ 1152939 w 1176793"/>
              <a:gd name="connsiteY2" fmla="*/ 2289976 h 2289976"/>
              <a:gd name="connsiteX3" fmla="*/ 0 w 1176793"/>
              <a:gd name="connsiteY3" fmla="*/ 1502796 h 2289976"/>
              <a:gd name="connsiteX4" fmla="*/ 0 w 1176793"/>
              <a:gd name="connsiteY4" fmla="*/ 0 h 2289976"/>
              <a:gd name="connsiteX5" fmla="*/ 143124 w 1176793"/>
              <a:gd name="connsiteY5" fmla="*/ 87464 h 228997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176793" h="2289976">
                <a:moveTo>
                  <a:pt x="143124" y="87464"/>
                </a:moveTo>
                <a:lnTo>
                  <a:pt x="1176793" y="739471"/>
                </a:lnTo>
                <a:lnTo>
                  <a:pt x="1152939" y="2289976"/>
                </a:lnTo>
                <a:lnTo>
                  <a:pt x="0" y="1502796"/>
                </a:lnTo>
                <a:lnTo>
                  <a:pt x="0" y="0"/>
                </a:lnTo>
                <a:lnTo>
                  <a:pt x="143124" y="87464"/>
                </a:lnTo>
                <a:close/>
              </a:path>
            </a:pathLst>
          </a:custGeom>
          <a:solidFill>
            <a:schemeClr val="tx1">
              <a:lumMod val="75000"/>
              <a:lumOff val="25000"/>
              <a:alpha val="4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41" name="Straight Arrow Connector 740"/>
          <p:cNvCxnSpPr/>
          <p:nvPr/>
        </p:nvCxnSpPr>
        <p:spPr>
          <a:xfrm flipH="1">
            <a:off x="2599222" y="4274820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2" name="Straight Arrow Connector 741"/>
          <p:cNvCxnSpPr/>
          <p:nvPr/>
        </p:nvCxnSpPr>
        <p:spPr>
          <a:xfrm flipH="1">
            <a:off x="2473284" y="4208045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3" name="Straight Arrow Connector 742"/>
          <p:cNvCxnSpPr/>
          <p:nvPr/>
        </p:nvCxnSpPr>
        <p:spPr>
          <a:xfrm flipH="1">
            <a:off x="1542027" y="3612076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4" name="Straight Arrow Connector 743"/>
          <p:cNvCxnSpPr/>
          <p:nvPr/>
        </p:nvCxnSpPr>
        <p:spPr>
          <a:xfrm flipH="1">
            <a:off x="2361602" y="4128174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5" name="Straight Arrow Connector 744"/>
          <p:cNvCxnSpPr/>
          <p:nvPr/>
        </p:nvCxnSpPr>
        <p:spPr>
          <a:xfrm flipH="1">
            <a:off x="2250668" y="4072673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6" name="Straight Arrow Connector 745"/>
          <p:cNvCxnSpPr/>
          <p:nvPr/>
        </p:nvCxnSpPr>
        <p:spPr>
          <a:xfrm flipH="1">
            <a:off x="2146201" y="4024532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7" name="Straight Arrow Connector 746"/>
          <p:cNvCxnSpPr/>
          <p:nvPr/>
        </p:nvCxnSpPr>
        <p:spPr>
          <a:xfrm flipH="1">
            <a:off x="2036097" y="3960661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8" name="Straight Arrow Connector 747"/>
          <p:cNvCxnSpPr/>
          <p:nvPr/>
        </p:nvCxnSpPr>
        <p:spPr>
          <a:xfrm flipH="1">
            <a:off x="1940578" y="3904988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49" name="Straight Arrow Connector 748"/>
          <p:cNvCxnSpPr/>
          <p:nvPr/>
        </p:nvCxnSpPr>
        <p:spPr>
          <a:xfrm flipH="1">
            <a:off x="1837297" y="3818509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0" name="Straight Arrow Connector 749"/>
          <p:cNvCxnSpPr/>
          <p:nvPr/>
        </p:nvCxnSpPr>
        <p:spPr>
          <a:xfrm flipH="1">
            <a:off x="1741657" y="3768784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1" name="Straight Arrow Connector 750"/>
          <p:cNvCxnSpPr/>
          <p:nvPr/>
        </p:nvCxnSpPr>
        <p:spPr>
          <a:xfrm flipH="1">
            <a:off x="1646017" y="3675387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2" name="Connettore 2 30"/>
          <p:cNvCxnSpPr/>
          <p:nvPr/>
        </p:nvCxnSpPr>
        <p:spPr>
          <a:xfrm flipH="1" flipV="1">
            <a:off x="1447629" y="4730676"/>
            <a:ext cx="2664" cy="1158968"/>
          </a:xfrm>
          <a:prstGeom prst="straightConnector1">
            <a:avLst/>
          </a:prstGeom>
          <a:ln w="3810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53" name="Freeform 752"/>
          <p:cNvSpPr/>
          <p:nvPr/>
        </p:nvSpPr>
        <p:spPr>
          <a:xfrm>
            <a:off x="2998055" y="2546968"/>
            <a:ext cx="1176793" cy="2289976"/>
          </a:xfrm>
          <a:custGeom>
            <a:avLst/>
            <a:gdLst>
              <a:gd name="connsiteX0" fmla="*/ 143124 w 1176793"/>
              <a:gd name="connsiteY0" fmla="*/ 87464 h 2289976"/>
              <a:gd name="connsiteX1" fmla="*/ 1176793 w 1176793"/>
              <a:gd name="connsiteY1" fmla="*/ 739471 h 2289976"/>
              <a:gd name="connsiteX2" fmla="*/ 1152939 w 1176793"/>
              <a:gd name="connsiteY2" fmla="*/ 2289976 h 2289976"/>
              <a:gd name="connsiteX3" fmla="*/ 0 w 1176793"/>
              <a:gd name="connsiteY3" fmla="*/ 1502796 h 2289976"/>
              <a:gd name="connsiteX4" fmla="*/ 0 w 1176793"/>
              <a:gd name="connsiteY4" fmla="*/ 0 h 2289976"/>
              <a:gd name="connsiteX5" fmla="*/ 143124 w 1176793"/>
              <a:gd name="connsiteY5" fmla="*/ 87464 h 228997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176793" h="2289976">
                <a:moveTo>
                  <a:pt x="143124" y="87464"/>
                </a:moveTo>
                <a:lnTo>
                  <a:pt x="1176793" y="739471"/>
                </a:lnTo>
                <a:lnTo>
                  <a:pt x="1152939" y="2289976"/>
                </a:lnTo>
                <a:lnTo>
                  <a:pt x="0" y="1502796"/>
                </a:lnTo>
                <a:lnTo>
                  <a:pt x="0" y="0"/>
                </a:lnTo>
                <a:lnTo>
                  <a:pt x="143124" y="87464"/>
                </a:lnTo>
                <a:close/>
              </a:path>
            </a:pathLst>
          </a:custGeom>
          <a:solidFill>
            <a:schemeClr val="tx1">
              <a:lumMod val="75000"/>
              <a:lumOff val="25000"/>
              <a:alpha val="4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54" name="Straight Arrow Connector 753"/>
          <p:cNvCxnSpPr/>
          <p:nvPr/>
        </p:nvCxnSpPr>
        <p:spPr>
          <a:xfrm flipH="1">
            <a:off x="4074792" y="3315101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5" name="Straight Arrow Connector 754"/>
          <p:cNvCxnSpPr/>
          <p:nvPr/>
        </p:nvCxnSpPr>
        <p:spPr>
          <a:xfrm flipH="1">
            <a:off x="3957168" y="3246948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6" name="Straight Arrow Connector 755"/>
          <p:cNvCxnSpPr/>
          <p:nvPr/>
        </p:nvCxnSpPr>
        <p:spPr>
          <a:xfrm flipH="1">
            <a:off x="3025911" y="2650979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7" name="Straight Arrow Connector 756"/>
          <p:cNvCxnSpPr/>
          <p:nvPr/>
        </p:nvCxnSpPr>
        <p:spPr>
          <a:xfrm flipH="1">
            <a:off x="3845486" y="3167077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8" name="Straight Arrow Connector 757"/>
          <p:cNvCxnSpPr/>
          <p:nvPr/>
        </p:nvCxnSpPr>
        <p:spPr>
          <a:xfrm flipH="1">
            <a:off x="3734552" y="3111576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59" name="Straight Arrow Connector 758"/>
          <p:cNvCxnSpPr/>
          <p:nvPr/>
        </p:nvCxnSpPr>
        <p:spPr>
          <a:xfrm flipH="1">
            <a:off x="3630085" y="3063435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60" name="Straight Arrow Connector 759"/>
          <p:cNvCxnSpPr/>
          <p:nvPr/>
        </p:nvCxnSpPr>
        <p:spPr>
          <a:xfrm flipH="1">
            <a:off x="3519981" y="2999564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61" name="Straight Arrow Connector 760"/>
          <p:cNvCxnSpPr/>
          <p:nvPr/>
        </p:nvCxnSpPr>
        <p:spPr>
          <a:xfrm flipH="1">
            <a:off x="3424462" y="2943891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62" name="Straight Arrow Connector 761"/>
          <p:cNvCxnSpPr/>
          <p:nvPr/>
        </p:nvCxnSpPr>
        <p:spPr>
          <a:xfrm flipH="1">
            <a:off x="3321181" y="2857412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63" name="Straight Arrow Connector 762"/>
          <p:cNvCxnSpPr/>
          <p:nvPr/>
        </p:nvCxnSpPr>
        <p:spPr>
          <a:xfrm flipH="1">
            <a:off x="3225541" y="2807687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64" name="Straight Arrow Connector 763"/>
          <p:cNvCxnSpPr/>
          <p:nvPr/>
        </p:nvCxnSpPr>
        <p:spPr>
          <a:xfrm flipH="1">
            <a:off x="3129901" y="2714290"/>
            <a:ext cx="4263" cy="1569013"/>
          </a:xfrm>
          <a:prstGeom prst="straightConnector1">
            <a:avLst/>
          </a:prstGeom>
          <a:ln w="12700">
            <a:solidFill>
              <a:srgbClr val="FF0000"/>
            </a:solidFill>
            <a:prstDash val="solid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1" name="Group 10"/>
          <p:cNvGrpSpPr/>
          <p:nvPr/>
        </p:nvGrpSpPr>
        <p:grpSpPr>
          <a:xfrm>
            <a:off x="3897068" y="2511033"/>
            <a:ext cx="1176793" cy="2335768"/>
            <a:chOff x="4906721" y="2423681"/>
            <a:chExt cx="1176793" cy="2335768"/>
          </a:xfrm>
        </p:grpSpPr>
        <p:sp>
          <p:nvSpPr>
            <p:cNvPr id="765" name="Freeform 764"/>
            <p:cNvSpPr/>
            <p:nvPr/>
          </p:nvSpPr>
          <p:spPr>
            <a:xfrm>
              <a:off x="4906721" y="2423681"/>
              <a:ext cx="1176793" cy="2289976"/>
            </a:xfrm>
            <a:custGeom>
              <a:avLst/>
              <a:gdLst>
                <a:gd name="connsiteX0" fmla="*/ 143124 w 1176793"/>
                <a:gd name="connsiteY0" fmla="*/ 87464 h 2289976"/>
                <a:gd name="connsiteX1" fmla="*/ 1176793 w 1176793"/>
                <a:gd name="connsiteY1" fmla="*/ 739471 h 2289976"/>
                <a:gd name="connsiteX2" fmla="*/ 1152939 w 1176793"/>
                <a:gd name="connsiteY2" fmla="*/ 2289976 h 2289976"/>
                <a:gd name="connsiteX3" fmla="*/ 0 w 1176793"/>
                <a:gd name="connsiteY3" fmla="*/ 1502796 h 2289976"/>
                <a:gd name="connsiteX4" fmla="*/ 0 w 1176793"/>
                <a:gd name="connsiteY4" fmla="*/ 0 h 2289976"/>
                <a:gd name="connsiteX5" fmla="*/ 143124 w 1176793"/>
                <a:gd name="connsiteY5" fmla="*/ 87464 h 22899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176793" h="2289976">
                  <a:moveTo>
                    <a:pt x="143124" y="87464"/>
                  </a:moveTo>
                  <a:lnTo>
                    <a:pt x="1176793" y="739471"/>
                  </a:lnTo>
                  <a:lnTo>
                    <a:pt x="1152939" y="2289976"/>
                  </a:lnTo>
                  <a:lnTo>
                    <a:pt x="0" y="1502796"/>
                  </a:lnTo>
                  <a:lnTo>
                    <a:pt x="0" y="0"/>
                  </a:lnTo>
                  <a:lnTo>
                    <a:pt x="143124" y="87464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  <a:alpha val="4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766" name="Straight Arrow Connector 765"/>
            <p:cNvCxnSpPr/>
            <p:nvPr/>
          </p:nvCxnSpPr>
          <p:spPr>
            <a:xfrm flipH="1">
              <a:off x="5991772" y="3190436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7" name="Straight Arrow Connector 766"/>
            <p:cNvCxnSpPr/>
            <p:nvPr/>
          </p:nvCxnSpPr>
          <p:spPr>
            <a:xfrm flipH="1">
              <a:off x="5865834" y="3123661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8" name="Straight Arrow Connector 767"/>
            <p:cNvCxnSpPr/>
            <p:nvPr/>
          </p:nvCxnSpPr>
          <p:spPr>
            <a:xfrm flipH="1">
              <a:off x="4934577" y="2527692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9" name="Straight Arrow Connector 768"/>
            <p:cNvCxnSpPr/>
            <p:nvPr/>
          </p:nvCxnSpPr>
          <p:spPr>
            <a:xfrm flipH="1">
              <a:off x="5754152" y="3043790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11" name="Straight Arrow Connector 810"/>
            <p:cNvCxnSpPr/>
            <p:nvPr/>
          </p:nvCxnSpPr>
          <p:spPr>
            <a:xfrm flipH="1">
              <a:off x="5643218" y="2988289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15" name="Straight Arrow Connector 814"/>
            <p:cNvCxnSpPr/>
            <p:nvPr/>
          </p:nvCxnSpPr>
          <p:spPr>
            <a:xfrm flipH="1">
              <a:off x="5538751" y="2940148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7" name="Straight Arrow Connector 856"/>
            <p:cNvCxnSpPr/>
            <p:nvPr/>
          </p:nvCxnSpPr>
          <p:spPr>
            <a:xfrm flipH="1">
              <a:off x="5428647" y="2876277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8" name="Straight Arrow Connector 857"/>
            <p:cNvCxnSpPr/>
            <p:nvPr/>
          </p:nvCxnSpPr>
          <p:spPr>
            <a:xfrm flipH="1">
              <a:off x="5333128" y="2820604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9" name="Straight Arrow Connector 858"/>
            <p:cNvCxnSpPr/>
            <p:nvPr/>
          </p:nvCxnSpPr>
          <p:spPr>
            <a:xfrm flipH="1">
              <a:off x="5229847" y="2734125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0" name="Straight Arrow Connector 859"/>
            <p:cNvCxnSpPr/>
            <p:nvPr/>
          </p:nvCxnSpPr>
          <p:spPr>
            <a:xfrm flipH="1">
              <a:off x="5134207" y="2684400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1" name="Straight Arrow Connector 860"/>
            <p:cNvCxnSpPr/>
            <p:nvPr/>
          </p:nvCxnSpPr>
          <p:spPr>
            <a:xfrm flipH="1">
              <a:off x="5038567" y="2591003"/>
              <a:ext cx="4263" cy="1569013"/>
            </a:xfrm>
            <a:prstGeom prst="straightConnector1">
              <a:avLst/>
            </a:prstGeom>
            <a:ln w="12700">
              <a:solidFill>
                <a:srgbClr val="FF0000"/>
              </a:solidFill>
              <a:prstDash val="solid"/>
              <a:tailEnd type="non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cxnSp>
        <p:nvCxnSpPr>
          <p:cNvPr id="862" name="Connettore 2 30"/>
          <p:cNvCxnSpPr/>
          <p:nvPr/>
        </p:nvCxnSpPr>
        <p:spPr>
          <a:xfrm flipH="1" flipV="1">
            <a:off x="4038630" y="4273716"/>
            <a:ext cx="2664" cy="1158968"/>
          </a:xfrm>
          <a:prstGeom prst="straightConnector1">
            <a:avLst/>
          </a:prstGeom>
          <a:ln w="38100">
            <a:solidFill>
              <a:srgbClr val="00AC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/>
          <p:cNvSpPr/>
          <p:nvPr/>
        </p:nvSpPr>
        <p:spPr>
          <a:xfrm>
            <a:off x="841970" y="5921071"/>
            <a:ext cx="128496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>
                <a:latin typeface="Avenir Book"/>
                <a:cs typeface="Avenir Book"/>
              </a:rPr>
              <a:t>dead area </a:t>
            </a:r>
            <a:endParaRPr lang="en-US"/>
          </a:p>
        </p:txBody>
      </p:sp>
      <p:sp>
        <p:nvSpPr>
          <p:cNvPr id="863" name="Rectangle 862"/>
          <p:cNvSpPr/>
          <p:nvPr/>
        </p:nvSpPr>
        <p:spPr>
          <a:xfrm>
            <a:off x="-36254" y="3115474"/>
            <a:ext cx="278634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>
                <a:latin typeface="Avenir Book"/>
                <a:cs typeface="Avenir Book"/>
              </a:rPr>
              <a:t>No shadow = No overlap</a:t>
            </a:r>
            <a:endParaRPr lang="en-US"/>
          </a:p>
        </p:txBody>
      </p:sp>
      <p:sp>
        <p:nvSpPr>
          <p:cNvPr id="864" name="Rectangle 863"/>
          <p:cNvSpPr/>
          <p:nvPr/>
        </p:nvSpPr>
        <p:spPr>
          <a:xfrm>
            <a:off x="2800340" y="2188744"/>
            <a:ext cx="211307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Shadow </a:t>
            </a:r>
            <a:r>
              <a:rPr lang="en-US">
                <a:latin typeface="Avenir Book"/>
                <a:cs typeface="Avenir Book"/>
              </a:rPr>
              <a:t>= Overlap</a:t>
            </a:r>
            <a:endParaRPr lang="en-US" dirty="0"/>
          </a:p>
        </p:txBody>
      </p:sp>
      <p:sp>
        <p:nvSpPr>
          <p:cNvPr id="634" name="Rettangolo 15"/>
          <p:cNvSpPr/>
          <p:nvPr/>
        </p:nvSpPr>
        <p:spPr>
          <a:xfrm>
            <a:off x="3161894" y="741711"/>
            <a:ext cx="842839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grpSp>
        <p:nvGrpSpPr>
          <p:cNvPr id="865" name="Group 864"/>
          <p:cNvGrpSpPr/>
          <p:nvPr/>
        </p:nvGrpSpPr>
        <p:grpSpPr>
          <a:xfrm rot="20392131">
            <a:off x="3229202" y="875138"/>
            <a:ext cx="674631" cy="93053"/>
            <a:chOff x="2850515" y="2977176"/>
            <a:chExt cx="2730765" cy="451824"/>
          </a:xfrm>
        </p:grpSpPr>
        <p:sp>
          <p:nvSpPr>
            <p:cNvPr id="866" name="Rectangle 865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7" name="Rectangle 866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8" name="Oval 867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69" name="Oval 868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0" name="Oval 869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1" name="Right Triangle 870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2" name="Freeform 871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3" name="Oval 872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4" name="Oval 873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5" name="Oval 874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6" name="Oval 875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7" name="Oval 876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8" name="Oval 877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79" name="Oval 878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0" name="Oval 879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1" name="Oval 880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2" name="Oval 881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3" name="Oval 882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4" name="Oval 883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5" name="Oval 884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6" name="Oval 885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7" name="Oval 886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8" name="Oval 887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89" name="Oval 888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0" name="Oval 889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1" name="Oval 890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2" name="Oval 891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3" name="Oval 892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4" name="Oval 893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5" name="Oval 894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6" name="Oval 895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7" name="Oval 896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8" name="Oval 897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99" name="Oval 898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0" name="Oval 899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1" name="Oval 900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2" name="Oval 901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3" name="Oval 902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4" name="Oval 903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5" name="Oval 904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06" name="Group 905"/>
          <p:cNvGrpSpPr/>
          <p:nvPr/>
        </p:nvGrpSpPr>
        <p:grpSpPr>
          <a:xfrm rot="20392131">
            <a:off x="3236336" y="1024015"/>
            <a:ext cx="674631" cy="93053"/>
            <a:chOff x="2850515" y="2977176"/>
            <a:chExt cx="2730765" cy="451824"/>
          </a:xfrm>
        </p:grpSpPr>
        <p:sp>
          <p:nvSpPr>
            <p:cNvPr id="907" name="Rectangle 906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8" name="Rectangle 907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09" name="Oval 908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0" name="Oval 909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1" name="Oval 910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2" name="Right Triangle 911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3" name="Freeform 912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4" name="Oval 913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5" name="Oval 914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6" name="Oval 915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7" name="Oval 916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8" name="Oval 917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19" name="Oval 918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0" name="Oval 919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1" name="Oval 920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2" name="Oval 921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3" name="Oval 922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4" name="Oval 923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5" name="Oval 924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6" name="Oval 925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7" name="Oval 926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8" name="Oval 927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29" name="Oval 928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0" name="Oval 929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1" name="Oval 930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2" name="Oval 931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3" name="Oval 932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4" name="Oval 933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5" name="Oval 934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6" name="Oval 935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7" name="Oval 936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8" name="Oval 937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39" name="Oval 938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0" name="Oval 939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1" name="Oval 940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2" name="Oval 941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3" name="Oval 942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4" name="Oval 943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5" name="Oval 944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6" name="Oval 945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47" name="Group 946"/>
          <p:cNvGrpSpPr/>
          <p:nvPr/>
        </p:nvGrpSpPr>
        <p:grpSpPr>
          <a:xfrm rot="20392131">
            <a:off x="3234127" y="1167514"/>
            <a:ext cx="674631" cy="93053"/>
            <a:chOff x="2850515" y="2977176"/>
            <a:chExt cx="2730765" cy="451824"/>
          </a:xfrm>
        </p:grpSpPr>
        <p:sp>
          <p:nvSpPr>
            <p:cNvPr id="948" name="Rectangle 947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49" name="Rectangle 948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0" name="Oval 949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1" name="Oval 950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2" name="Oval 951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3" name="Right Triangle 952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4" name="Freeform 953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5" name="Oval 954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6" name="Oval 955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7" name="Oval 956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8" name="Oval 957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9" name="Oval 958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0" name="Oval 959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1" name="Oval 960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2" name="Oval 961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3" name="Oval 962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4" name="Oval 963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5" name="Oval 964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6" name="Oval 965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7" name="Oval 966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8" name="Oval 967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9" name="Oval 968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0" name="Oval 969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1" name="Oval 970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2" name="Oval 971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3" name="Oval 972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4" name="Oval 973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5" name="Oval 974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6" name="Oval 975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7" name="Oval 976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8" name="Oval 977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9" name="Oval 978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0" name="Oval 979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1" name="Oval 980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2" name="Oval 981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3" name="Oval 982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4" name="Oval 983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5" name="Oval 984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6" name="Oval 985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7" name="Oval 986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988" name="Group 987"/>
          <p:cNvGrpSpPr/>
          <p:nvPr/>
        </p:nvGrpSpPr>
        <p:grpSpPr>
          <a:xfrm rot="20392131">
            <a:off x="3245723" y="1303149"/>
            <a:ext cx="674631" cy="93053"/>
            <a:chOff x="2850515" y="2977176"/>
            <a:chExt cx="2730765" cy="451824"/>
          </a:xfrm>
        </p:grpSpPr>
        <p:sp>
          <p:nvSpPr>
            <p:cNvPr id="989" name="Rectangle 988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0" name="Rectangle 989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1" name="Oval 990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2" name="Oval 991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3" name="Oval 992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4" name="Right Triangle 993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5" name="Freeform 994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6" name="Oval 995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7" name="Oval 996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8" name="Oval 997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9" name="Oval 998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0" name="Oval 999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1" name="Oval 1000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2" name="Oval 1001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3" name="Oval 1002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4" name="Oval 1003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5" name="Oval 1004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6" name="Oval 1005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7" name="Oval 1006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8" name="Oval 1007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9" name="Oval 1008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0" name="Oval 1009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1" name="Oval 1010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2" name="Oval 1011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3" name="Oval 1012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4" name="Oval 1013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5" name="Oval 1014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6" name="Oval 1015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7" name="Oval 1016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8" name="Oval 1017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19" name="Oval 1018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0" name="Oval 1019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1" name="Oval 1020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2" name="Oval 1021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3" name="Oval 1022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4" name="Oval 1023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5" name="Oval 1024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6" name="Oval 1025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7" name="Oval 1026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28" name="Oval 1027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029" name="Group 1028"/>
          <p:cNvGrpSpPr/>
          <p:nvPr/>
        </p:nvGrpSpPr>
        <p:grpSpPr>
          <a:xfrm rot="20392131">
            <a:off x="3251518" y="1440609"/>
            <a:ext cx="674631" cy="93053"/>
            <a:chOff x="2850515" y="2977176"/>
            <a:chExt cx="2730765" cy="451824"/>
          </a:xfrm>
        </p:grpSpPr>
        <p:sp>
          <p:nvSpPr>
            <p:cNvPr id="1030" name="Rectangle 1029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1" name="Rectangle 1030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2" name="Oval 1031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3" name="Oval 1032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4" name="Oval 1033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5" name="Right Triangle 1034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6" name="Freeform 1035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7" name="Oval 1036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8" name="Oval 1037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39" name="Oval 1038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0" name="Oval 1039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1" name="Oval 1040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2" name="Oval 1041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3" name="Oval 1042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4" name="Oval 1043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5" name="Oval 1044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6" name="Oval 1045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7" name="Oval 1046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8" name="Oval 1047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49" name="Oval 1048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0" name="Oval 1049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1" name="Oval 1050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2" name="Oval 1051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3" name="Oval 1052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4" name="Oval 1053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5" name="Oval 1054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6" name="Oval 1055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7" name="Oval 1056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8" name="Oval 1057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9" name="Oval 1058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0" name="Oval 1059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1" name="Oval 1060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2" name="Oval 1061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3" name="Oval 1062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4" name="Oval 1063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5" name="Oval 1064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6" name="Oval 1065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7" name="Oval 1066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8" name="Oval 1067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69" name="Oval 1068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1070" name="Group 1069"/>
          <p:cNvGrpSpPr/>
          <p:nvPr/>
        </p:nvGrpSpPr>
        <p:grpSpPr>
          <a:xfrm rot="20392131">
            <a:off x="3251519" y="1580275"/>
            <a:ext cx="674631" cy="93053"/>
            <a:chOff x="2850515" y="2977176"/>
            <a:chExt cx="2730765" cy="451824"/>
          </a:xfrm>
        </p:grpSpPr>
        <p:sp>
          <p:nvSpPr>
            <p:cNvPr id="1071" name="Rectangle 1070"/>
            <p:cNvSpPr/>
            <p:nvPr/>
          </p:nvSpPr>
          <p:spPr>
            <a:xfrm>
              <a:off x="2863849" y="3135722"/>
              <a:ext cx="2717430" cy="74204"/>
            </a:xfrm>
            <a:prstGeom prst="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2" name="Rectangle 1071"/>
            <p:cNvSpPr/>
            <p:nvPr/>
          </p:nvSpPr>
          <p:spPr>
            <a:xfrm>
              <a:off x="3461897" y="3188456"/>
              <a:ext cx="2119383" cy="232494"/>
            </a:xfrm>
            <a:prstGeom prst="rect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3" name="Oval 1072"/>
            <p:cNvSpPr/>
            <p:nvPr/>
          </p:nvSpPr>
          <p:spPr>
            <a:xfrm>
              <a:off x="2850515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4" name="Oval 1073"/>
            <p:cNvSpPr/>
            <p:nvPr/>
          </p:nvSpPr>
          <p:spPr>
            <a:xfrm>
              <a:off x="2927696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5" name="Oval 1074"/>
            <p:cNvSpPr/>
            <p:nvPr/>
          </p:nvSpPr>
          <p:spPr>
            <a:xfrm>
              <a:off x="3003896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6" name="Right Triangle 1075"/>
            <p:cNvSpPr/>
            <p:nvPr/>
          </p:nvSpPr>
          <p:spPr>
            <a:xfrm rot="10800000">
              <a:off x="2857500" y="3188455"/>
              <a:ext cx="647696" cy="232494"/>
            </a:xfrm>
            <a:prstGeom prst="rtTriangle">
              <a:avLst/>
            </a:prstGeom>
            <a:solidFill>
              <a:schemeClr val="tx1">
                <a:lumMod val="65000"/>
                <a:lumOff val="3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7" name="Freeform 1076"/>
            <p:cNvSpPr/>
            <p:nvPr/>
          </p:nvSpPr>
          <p:spPr>
            <a:xfrm>
              <a:off x="2863850" y="3200400"/>
              <a:ext cx="2717430" cy="228600"/>
            </a:xfrm>
            <a:custGeom>
              <a:avLst/>
              <a:gdLst>
                <a:gd name="connsiteX0" fmla="*/ 0 w 2714625"/>
                <a:gd name="connsiteY0" fmla="*/ 0 h 228600"/>
                <a:gd name="connsiteX1" fmla="*/ 638175 w 2714625"/>
                <a:gd name="connsiteY1" fmla="*/ 228600 h 228600"/>
                <a:gd name="connsiteX2" fmla="*/ 2714625 w 2714625"/>
                <a:gd name="connsiteY2" fmla="*/ 225425 h 2286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2714625" h="228600">
                  <a:moveTo>
                    <a:pt x="0" y="0"/>
                  </a:moveTo>
                  <a:lnTo>
                    <a:pt x="638175" y="228600"/>
                  </a:lnTo>
                  <a:lnTo>
                    <a:pt x="2714625" y="225425"/>
                  </a:lnTo>
                </a:path>
              </a:pathLst>
            </a:custGeom>
            <a:ln w="38100">
              <a:solidFill>
                <a:srgbClr val="00009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8" name="Oval 1077"/>
            <p:cNvSpPr/>
            <p:nvPr/>
          </p:nvSpPr>
          <p:spPr>
            <a:xfrm>
              <a:off x="3079805" y="29801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79" name="Oval 1078"/>
            <p:cNvSpPr/>
            <p:nvPr/>
          </p:nvSpPr>
          <p:spPr>
            <a:xfrm>
              <a:off x="3156986" y="29801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0" name="Oval 1079"/>
            <p:cNvSpPr/>
            <p:nvPr/>
          </p:nvSpPr>
          <p:spPr>
            <a:xfrm>
              <a:off x="3233186" y="29800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1" name="Oval 1080"/>
            <p:cNvSpPr/>
            <p:nvPr/>
          </p:nvSpPr>
          <p:spPr>
            <a:xfrm>
              <a:off x="3308516" y="298221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2" name="Oval 1081"/>
            <p:cNvSpPr/>
            <p:nvPr/>
          </p:nvSpPr>
          <p:spPr>
            <a:xfrm>
              <a:off x="3385697" y="298215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3" name="Oval 1082"/>
            <p:cNvSpPr/>
            <p:nvPr/>
          </p:nvSpPr>
          <p:spPr>
            <a:xfrm>
              <a:off x="3461897" y="298210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4" name="Oval 1083"/>
            <p:cNvSpPr/>
            <p:nvPr/>
          </p:nvSpPr>
          <p:spPr>
            <a:xfrm>
              <a:off x="3537806" y="298251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5" name="Oval 1084"/>
            <p:cNvSpPr/>
            <p:nvPr/>
          </p:nvSpPr>
          <p:spPr>
            <a:xfrm>
              <a:off x="3614987" y="298245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6" name="Oval 1085"/>
            <p:cNvSpPr/>
            <p:nvPr/>
          </p:nvSpPr>
          <p:spPr>
            <a:xfrm>
              <a:off x="3691187" y="29824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7" name="Oval 1086"/>
            <p:cNvSpPr/>
            <p:nvPr/>
          </p:nvSpPr>
          <p:spPr>
            <a:xfrm>
              <a:off x="3764143" y="297728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8" name="Oval 1087"/>
            <p:cNvSpPr/>
            <p:nvPr/>
          </p:nvSpPr>
          <p:spPr>
            <a:xfrm>
              <a:off x="3841324" y="297723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89" name="Oval 1088"/>
            <p:cNvSpPr/>
            <p:nvPr/>
          </p:nvSpPr>
          <p:spPr>
            <a:xfrm>
              <a:off x="3917524" y="297717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0" name="Oval 1089"/>
            <p:cNvSpPr/>
            <p:nvPr/>
          </p:nvSpPr>
          <p:spPr>
            <a:xfrm>
              <a:off x="3993433" y="297758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1" name="Oval 1090"/>
            <p:cNvSpPr/>
            <p:nvPr/>
          </p:nvSpPr>
          <p:spPr>
            <a:xfrm>
              <a:off x="4070614" y="297752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2" name="Oval 1091"/>
            <p:cNvSpPr/>
            <p:nvPr/>
          </p:nvSpPr>
          <p:spPr>
            <a:xfrm>
              <a:off x="4146814" y="297747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3" name="Oval 1092"/>
            <p:cNvSpPr/>
            <p:nvPr/>
          </p:nvSpPr>
          <p:spPr>
            <a:xfrm>
              <a:off x="4222144" y="297960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4" name="Oval 1093"/>
            <p:cNvSpPr/>
            <p:nvPr/>
          </p:nvSpPr>
          <p:spPr>
            <a:xfrm>
              <a:off x="4299325" y="297954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5" name="Oval 1094"/>
            <p:cNvSpPr/>
            <p:nvPr/>
          </p:nvSpPr>
          <p:spPr>
            <a:xfrm>
              <a:off x="4375525" y="297949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6" name="Oval 1095"/>
            <p:cNvSpPr/>
            <p:nvPr/>
          </p:nvSpPr>
          <p:spPr>
            <a:xfrm>
              <a:off x="4451434" y="297989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7" name="Oval 1096"/>
            <p:cNvSpPr/>
            <p:nvPr/>
          </p:nvSpPr>
          <p:spPr>
            <a:xfrm>
              <a:off x="4528615" y="2979843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8" name="Oval 1097"/>
            <p:cNvSpPr/>
            <p:nvPr/>
          </p:nvSpPr>
          <p:spPr>
            <a:xfrm>
              <a:off x="4604815" y="2979788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99" name="Oval 1098"/>
            <p:cNvSpPr/>
            <p:nvPr/>
          </p:nvSpPr>
          <p:spPr>
            <a:xfrm>
              <a:off x="4679315" y="297903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0" name="Oval 1099"/>
            <p:cNvSpPr/>
            <p:nvPr/>
          </p:nvSpPr>
          <p:spPr>
            <a:xfrm>
              <a:off x="4756496" y="2978982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1" name="Oval 1100"/>
            <p:cNvSpPr/>
            <p:nvPr/>
          </p:nvSpPr>
          <p:spPr>
            <a:xfrm>
              <a:off x="4832696" y="2978927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2" name="Oval 1101"/>
            <p:cNvSpPr/>
            <p:nvPr/>
          </p:nvSpPr>
          <p:spPr>
            <a:xfrm>
              <a:off x="4908605" y="297933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3" name="Oval 1102"/>
            <p:cNvSpPr/>
            <p:nvPr/>
          </p:nvSpPr>
          <p:spPr>
            <a:xfrm>
              <a:off x="4985786" y="2979280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4" name="Oval 1103"/>
            <p:cNvSpPr/>
            <p:nvPr/>
          </p:nvSpPr>
          <p:spPr>
            <a:xfrm>
              <a:off x="5061986" y="2979225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5" name="Oval 1104"/>
            <p:cNvSpPr/>
            <p:nvPr/>
          </p:nvSpPr>
          <p:spPr>
            <a:xfrm>
              <a:off x="5137316" y="298135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6" name="Oval 1105"/>
            <p:cNvSpPr/>
            <p:nvPr/>
          </p:nvSpPr>
          <p:spPr>
            <a:xfrm>
              <a:off x="5214497" y="2981296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7" name="Oval 1106"/>
            <p:cNvSpPr/>
            <p:nvPr/>
          </p:nvSpPr>
          <p:spPr>
            <a:xfrm>
              <a:off x="5290697" y="2981241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8" name="Oval 1107"/>
            <p:cNvSpPr/>
            <p:nvPr/>
          </p:nvSpPr>
          <p:spPr>
            <a:xfrm>
              <a:off x="5366606" y="298164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09" name="Oval 1108"/>
            <p:cNvSpPr/>
            <p:nvPr/>
          </p:nvSpPr>
          <p:spPr>
            <a:xfrm>
              <a:off x="5443787" y="2981594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10" name="Oval 1109"/>
            <p:cNvSpPr/>
            <p:nvPr/>
          </p:nvSpPr>
          <p:spPr>
            <a:xfrm>
              <a:off x="5519987" y="2981539"/>
              <a:ext cx="45719" cy="4625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13" name="Rectangle 83"/>
          <p:cNvSpPr>
            <a:spLocks noChangeArrowheads="1"/>
          </p:cNvSpPr>
          <p:nvPr/>
        </p:nvSpPr>
        <p:spPr bwMode="auto">
          <a:xfrm>
            <a:off x="5015741" y="4059343"/>
            <a:ext cx="3562367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sz="1600" dirty="0">
                <a:latin typeface="Avenir Book"/>
                <a:cs typeface="Avenir Book"/>
              </a:rPr>
              <a:t>There is a shadow</a:t>
            </a:r>
          </a:p>
        </p:txBody>
      </p:sp>
      <p:sp>
        <p:nvSpPr>
          <p:cNvPr id="1111" name="Rettangolo 47">
            <a:extLst>
              <a:ext uri="{FF2B5EF4-FFF2-40B4-BE49-F238E27FC236}">
                <a16:creationId xmlns:a16="http://schemas.microsoft.com/office/drawing/2014/main" id="{F54DBC45-4C2B-3143-A812-A55BB5707166}"/>
              </a:ext>
            </a:extLst>
          </p:cNvPr>
          <p:cNvSpPr/>
          <p:nvPr/>
        </p:nvSpPr>
        <p:spPr>
          <a:xfrm>
            <a:off x="2962791" y="424297"/>
            <a:ext cx="124104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Multi-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Blade</a:t>
            </a:r>
            <a:endParaRPr lang="it-IT" sz="1600" dirty="0">
              <a:latin typeface="Avenir Book" charset="0"/>
              <a:ea typeface="Avenir Book" charset="0"/>
              <a:cs typeface="Avenir Book" charset="0"/>
            </a:endParaRPr>
          </a:p>
        </p:txBody>
      </p:sp>
      <p:sp>
        <p:nvSpPr>
          <p:cNvPr id="1114" name="Rectangle 1113">
            <a:extLst>
              <a:ext uri="{FF2B5EF4-FFF2-40B4-BE49-F238E27FC236}">
                <a16:creationId xmlns:a16="http://schemas.microsoft.com/office/drawing/2014/main" id="{3532FBD2-2349-704B-BD92-94127D79EA14}"/>
              </a:ext>
            </a:extLst>
          </p:cNvPr>
          <p:cNvSpPr/>
          <p:nvPr/>
        </p:nvSpPr>
        <p:spPr>
          <a:xfrm>
            <a:off x="0" y="6380"/>
            <a:ext cx="12192000" cy="36933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15" name="Rectangle 1114">
            <a:extLst>
              <a:ext uri="{FF2B5EF4-FFF2-40B4-BE49-F238E27FC236}">
                <a16:creationId xmlns:a16="http://schemas.microsoft.com/office/drawing/2014/main" id="{0AE78B31-E87E-514C-9C95-EC18204439A4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Technical characterization on CRISP</a:t>
            </a:r>
          </a:p>
        </p:txBody>
      </p:sp>
      <p:sp>
        <p:nvSpPr>
          <p:cNvPr id="1116" name="Rectangle 1115">
            <a:extLst>
              <a:ext uri="{FF2B5EF4-FFF2-40B4-BE49-F238E27FC236}">
                <a16:creationId xmlns:a16="http://schemas.microsoft.com/office/drawing/2014/main" id="{F8F03105-3757-8D4E-ADE4-C37721B1FBB5}"/>
              </a:ext>
            </a:extLst>
          </p:cNvPr>
          <p:cNvSpPr/>
          <p:nvPr/>
        </p:nvSpPr>
        <p:spPr>
          <a:xfrm>
            <a:off x="3793101" y="60442"/>
            <a:ext cx="8355507" cy="246221"/>
          </a:xfrm>
          <a:prstGeom prst="rect">
            <a:avLst/>
          </a:prstGeom>
          <a:noFill/>
          <a:ln w="12700">
            <a:solidFill>
              <a:srgbClr val="00B0F0"/>
            </a:solidFill>
          </a:ln>
        </p:spPr>
        <p:txBody>
          <a:bodyPr wrap="square">
            <a:spAutoFit/>
          </a:bodyPr>
          <a:lstStyle/>
          <a:p>
            <a:r>
              <a:rPr lang="en-US" sz="1000" dirty="0">
                <a:solidFill>
                  <a:schemeClr val="bg1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F. </a:t>
            </a:r>
            <a:r>
              <a:rPr lang="en-US" sz="1000" dirty="0" err="1">
                <a:solidFill>
                  <a:schemeClr val="bg1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Piscitelli</a:t>
            </a:r>
            <a:r>
              <a:rPr lang="en-US" sz="1000" dirty="0">
                <a:solidFill>
                  <a:schemeClr val="bg1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 et al., </a:t>
            </a:r>
            <a:r>
              <a:rPr lang="sv-SE" sz="1000" dirty="0" err="1">
                <a:solidFill>
                  <a:schemeClr val="bg1"/>
                </a:solidFill>
                <a:latin typeface="Avenir Roman" panose="02000503020000020003" pitchFamily="2" charset="0"/>
              </a:rPr>
              <a:t>Characterization</a:t>
            </a:r>
            <a:r>
              <a:rPr lang="sv-SE" sz="1000" dirty="0">
                <a:solidFill>
                  <a:schemeClr val="bg1"/>
                </a:solidFill>
                <a:latin typeface="Avenir Roman" panose="02000503020000020003" pitchFamily="2" charset="0"/>
              </a:rPr>
              <a:t> </a:t>
            </a:r>
            <a:r>
              <a:rPr lang="sv-SE" sz="1000" dirty="0" err="1">
                <a:solidFill>
                  <a:schemeClr val="bg1"/>
                </a:solidFill>
                <a:latin typeface="Avenir Roman" panose="02000503020000020003" pitchFamily="2" charset="0"/>
              </a:rPr>
              <a:t>of</a:t>
            </a:r>
            <a:r>
              <a:rPr lang="sv-SE" sz="1000" dirty="0">
                <a:solidFill>
                  <a:schemeClr val="bg1"/>
                </a:solidFill>
                <a:latin typeface="Avenir Roman" panose="02000503020000020003" pitchFamily="2" charset="0"/>
              </a:rPr>
              <a:t> the Multi-</a:t>
            </a:r>
            <a:r>
              <a:rPr lang="sv-SE" sz="1000" dirty="0" err="1">
                <a:solidFill>
                  <a:schemeClr val="bg1"/>
                </a:solidFill>
                <a:latin typeface="Avenir Roman" panose="02000503020000020003" pitchFamily="2" charset="0"/>
              </a:rPr>
              <a:t>Blade</a:t>
            </a:r>
            <a:r>
              <a:rPr lang="sv-SE" sz="1000" dirty="0">
                <a:solidFill>
                  <a:schemeClr val="bg1"/>
                </a:solidFill>
                <a:latin typeface="Avenir Roman" panose="02000503020000020003" pitchFamily="2" charset="0"/>
              </a:rPr>
              <a:t> 10B-based </a:t>
            </a:r>
            <a:r>
              <a:rPr lang="sv-SE" sz="1000" dirty="0" err="1">
                <a:solidFill>
                  <a:schemeClr val="bg1"/>
                </a:solidFill>
                <a:latin typeface="Avenir Roman" panose="02000503020000020003" pitchFamily="2" charset="0"/>
              </a:rPr>
              <a:t>detector</a:t>
            </a:r>
            <a:r>
              <a:rPr lang="sv-SE" sz="1000" dirty="0">
                <a:solidFill>
                  <a:schemeClr val="bg1"/>
                </a:solidFill>
                <a:latin typeface="Avenir Roman" panose="02000503020000020003" pitchFamily="2" charset="0"/>
              </a:rPr>
              <a:t> at the CRISP </a:t>
            </a:r>
            <a:r>
              <a:rPr lang="sv-SE" sz="1000" dirty="0" err="1">
                <a:solidFill>
                  <a:schemeClr val="bg1"/>
                </a:solidFill>
                <a:latin typeface="Avenir Roman" panose="02000503020000020003" pitchFamily="2" charset="0"/>
              </a:rPr>
              <a:t>reflectometer</a:t>
            </a:r>
            <a:r>
              <a:rPr lang="en-US" sz="1000" dirty="0">
                <a:solidFill>
                  <a:schemeClr val="bg1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, </a:t>
            </a:r>
            <a:r>
              <a:rPr lang="en-US" sz="1000" dirty="0" err="1">
                <a:solidFill>
                  <a:schemeClr val="bg1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ArXiv</a:t>
            </a:r>
            <a:r>
              <a:rPr lang="en-US" sz="1000" dirty="0">
                <a:solidFill>
                  <a:schemeClr val="bg1"/>
                </a:solidFill>
                <a:latin typeface="Avenir Roman" panose="02000503020000020003" pitchFamily="2" charset="0"/>
                <a:ea typeface="Avenir Book" charset="0"/>
                <a:cs typeface="Avenir Book" charset="0"/>
              </a:rPr>
              <a:t> 1803.09589, accepted JINST (2018).</a:t>
            </a:r>
          </a:p>
        </p:txBody>
      </p:sp>
      <p:pic>
        <p:nvPicPr>
          <p:cNvPr id="1112" name="Picture 1111">
            <a:extLst>
              <a:ext uri="{FF2B5EF4-FFF2-40B4-BE49-F238E27FC236}">
                <a16:creationId xmlns:a16="http://schemas.microsoft.com/office/drawing/2014/main" id="{0D7321FD-304A-194D-9B7A-2663862B2F5D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5291069" y="353259"/>
            <a:ext cx="1732509" cy="23626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2229548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ttangolo 37"/>
          <p:cNvSpPr/>
          <p:nvPr/>
        </p:nvSpPr>
        <p:spPr>
          <a:xfrm>
            <a:off x="1190817" y="134863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7" name="Rettangolo 37"/>
          <p:cNvSpPr/>
          <p:nvPr/>
        </p:nvSpPr>
        <p:spPr>
          <a:xfrm>
            <a:off x="305525" y="134490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7"/>
          <p:cNvSpPr/>
          <p:nvPr/>
        </p:nvSpPr>
        <p:spPr>
          <a:xfrm>
            <a:off x="2925019" y="134261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9" name="Rettangolo 14"/>
          <p:cNvSpPr/>
          <p:nvPr/>
        </p:nvSpPr>
        <p:spPr>
          <a:xfrm>
            <a:off x="1209279" y="184684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1" name="Connettore 2 30"/>
          <p:cNvCxnSpPr/>
          <p:nvPr/>
        </p:nvCxnSpPr>
        <p:spPr>
          <a:xfrm>
            <a:off x="246684" y="144123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Rettangolo 38"/>
          <p:cNvSpPr/>
          <p:nvPr/>
        </p:nvSpPr>
        <p:spPr>
          <a:xfrm flipV="1">
            <a:off x="1394002" y="174260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3" name="Rettangolo 47"/>
          <p:cNvSpPr/>
          <p:nvPr/>
        </p:nvSpPr>
        <p:spPr>
          <a:xfrm>
            <a:off x="3146012" y="541247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24" name="Rettangolo 48"/>
          <p:cNvSpPr/>
          <p:nvPr/>
        </p:nvSpPr>
        <p:spPr>
          <a:xfrm>
            <a:off x="1239505" y="105235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5" name="Rettangolo 37"/>
          <p:cNvSpPr/>
          <p:nvPr/>
        </p:nvSpPr>
        <p:spPr>
          <a:xfrm>
            <a:off x="2063920" y="134863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7" name="Rettangolo 34"/>
          <p:cNvSpPr/>
          <p:nvPr/>
        </p:nvSpPr>
        <p:spPr>
          <a:xfrm>
            <a:off x="353910" y="209740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4" name="Connettore 2 30"/>
          <p:cNvCxnSpPr/>
          <p:nvPr/>
        </p:nvCxnSpPr>
        <p:spPr>
          <a:xfrm flipV="1">
            <a:off x="1758707" y="144123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 flipV="1">
            <a:off x="1731426" y="1425522"/>
            <a:ext cx="1473427" cy="24536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132411" y="1397905"/>
            <a:ext cx="1484742" cy="29723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Rectangle 28"/>
          <p:cNvSpPr/>
          <p:nvPr/>
        </p:nvSpPr>
        <p:spPr>
          <a:xfrm>
            <a:off x="2708941" y="66824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Symbol" charset="2"/>
                <a:cs typeface="Symbol" charset="2"/>
              </a:rPr>
              <a:t>1</a:t>
            </a:r>
            <a:endParaRPr lang="en-US" sz="2800" b="1" baseline="-25000" dirty="0">
              <a:solidFill>
                <a:srgbClr val="FF0000"/>
              </a:solidFill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2362692" y="835771"/>
            <a:ext cx="5180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CC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0CC00"/>
                </a:solidFill>
                <a:latin typeface="Symbol" charset="2"/>
                <a:cs typeface="Symbol" charset="2"/>
              </a:rPr>
              <a:t>2</a:t>
            </a:r>
            <a:endParaRPr lang="en-US" sz="2800" b="1" baseline="-25000" dirty="0">
              <a:solidFill>
                <a:srgbClr val="00CC00"/>
              </a:solidFill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2088136" y="101343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E3BCC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E3BCC"/>
                </a:solidFill>
                <a:latin typeface="Symbol" charset="2"/>
                <a:cs typeface="Symbol" charset="2"/>
              </a:rPr>
              <a:t>3</a:t>
            </a:r>
            <a:endParaRPr lang="en-US" sz="2800" b="1" baseline="-25000" dirty="0">
              <a:solidFill>
                <a:srgbClr val="0E3BCC"/>
              </a:solidFill>
            </a:endParaRPr>
          </a:p>
        </p:txBody>
      </p:sp>
      <p:sp>
        <p:nvSpPr>
          <p:cNvPr id="64" name="Arc 63"/>
          <p:cNvSpPr/>
          <p:nvPr/>
        </p:nvSpPr>
        <p:spPr>
          <a:xfrm>
            <a:off x="1781208" y="1549570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TextBox 64"/>
          <p:cNvSpPr txBox="1"/>
          <p:nvPr/>
        </p:nvSpPr>
        <p:spPr>
          <a:xfrm>
            <a:off x="2203146" y="149729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6" name="TextBox 65"/>
          <p:cNvSpPr txBox="1"/>
          <p:nvPr/>
        </p:nvSpPr>
        <p:spPr>
          <a:xfrm>
            <a:off x="518994" y="1483661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7" name="Arc 66"/>
          <p:cNvSpPr/>
          <p:nvPr/>
        </p:nvSpPr>
        <p:spPr>
          <a:xfrm>
            <a:off x="1037204" y="1460014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TextBox 68"/>
          <p:cNvSpPr txBox="1"/>
          <p:nvPr/>
        </p:nvSpPr>
        <p:spPr>
          <a:xfrm>
            <a:off x="402632" y="2249468"/>
            <a:ext cx="37038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(Time-Of-Flight) reflectometer</a:t>
            </a:r>
          </a:p>
        </p:txBody>
      </p:sp>
      <p:sp>
        <p:nvSpPr>
          <p:cNvPr id="2" name="Freeform 1"/>
          <p:cNvSpPr/>
          <p:nvPr/>
        </p:nvSpPr>
        <p:spPr>
          <a:xfrm>
            <a:off x="3264886" y="774247"/>
            <a:ext cx="421419" cy="1291828"/>
          </a:xfrm>
          <a:custGeom>
            <a:avLst/>
            <a:gdLst>
              <a:gd name="connsiteX0" fmla="*/ 0 w 421419"/>
              <a:gd name="connsiteY0" fmla="*/ 0 h 1463040"/>
              <a:gd name="connsiteX1" fmla="*/ 7951 w 421419"/>
              <a:gd name="connsiteY1" fmla="*/ 1137036 h 1463040"/>
              <a:gd name="connsiteX2" fmla="*/ 413468 w 421419"/>
              <a:gd name="connsiteY2" fmla="*/ 1463040 h 1463040"/>
              <a:gd name="connsiteX3" fmla="*/ 421419 w 421419"/>
              <a:gd name="connsiteY3" fmla="*/ 381662 h 1463040"/>
              <a:gd name="connsiteX4" fmla="*/ 0 w 421419"/>
              <a:gd name="connsiteY4" fmla="*/ 0 h 14630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21419" h="1463040">
                <a:moveTo>
                  <a:pt x="0" y="0"/>
                </a:moveTo>
                <a:cubicBezTo>
                  <a:pt x="2650" y="379012"/>
                  <a:pt x="5301" y="758024"/>
                  <a:pt x="7951" y="1137036"/>
                </a:cubicBezTo>
                <a:lnTo>
                  <a:pt x="413468" y="1463040"/>
                </a:lnTo>
                <a:cubicBezTo>
                  <a:pt x="416118" y="1102581"/>
                  <a:pt x="418769" y="742121"/>
                  <a:pt x="421419" y="381662"/>
                </a:cubicBezTo>
                <a:lnTo>
                  <a:pt x="0" y="0"/>
                </a:ln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Oval 2"/>
          <p:cNvSpPr/>
          <p:nvPr/>
        </p:nvSpPr>
        <p:spPr>
          <a:xfrm rot="2089602">
            <a:off x="3291576" y="1355415"/>
            <a:ext cx="346621" cy="171638"/>
          </a:xfrm>
          <a:prstGeom prst="ellipse">
            <a:avLst/>
          </a:prstGeom>
          <a:gradFill flip="none" rotWithShape="1">
            <a:gsLst>
              <a:gs pos="79000">
                <a:srgbClr val="5CDA38"/>
              </a:gs>
              <a:gs pos="57000">
                <a:srgbClr val="FFFF00"/>
              </a:gs>
              <a:gs pos="26000">
                <a:srgbClr val="FFC000"/>
              </a:gs>
              <a:gs pos="82000">
                <a:srgbClr val="00B0F0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TextBox 50"/>
          <p:cNvSpPr txBox="1"/>
          <p:nvPr/>
        </p:nvSpPr>
        <p:spPr>
          <a:xfrm>
            <a:off x="7081463" y="3160536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  <a:endParaRPr lang="en-US" dirty="0">
              <a:solidFill>
                <a:schemeClr val="bg1"/>
              </a:solidFill>
              <a:latin typeface="Avenir Book"/>
              <a:cs typeface="Avenir Book"/>
            </a:endParaRPr>
          </a:p>
        </p:txBody>
      </p:sp>
      <p:sp>
        <p:nvSpPr>
          <p:cNvPr id="52" name="TextBox 51"/>
          <p:cNvSpPr txBox="1"/>
          <p:nvPr/>
        </p:nvSpPr>
        <p:spPr>
          <a:xfrm>
            <a:off x="1513856" y="3137204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grpSp>
        <p:nvGrpSpPr>
          <p:cNvPr id="74" name="Group 73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5" name="Rectangle 74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76" name="Picture 75" descr="Screen Shot 2014-10-14 at 09.12.54.png"/>
            <p:cNvPicPr>
              <a:picLocks noChangeAspect="1"/>
            </p:cNvPicPr>
            <p:nvPr/>
          </p:nvPicPr>
          <p:blipFill rotWithShape="1">
            <a:blip r:embed="rId2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77" name="Picture 76" descr="brightnessGreenXLarge.png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78" name="Picture 77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43" name="Rectangle 42">
            <a:extLst>
              <a:ext uri="{FF2B5EF4-FFF2-40B4-BE49-F238E27FC236}">
                <a16:creationId xmlns:a16="http://schemas.microsoft.com/office/drawing/2014/main" id="{C436ACE8-FA8C-FE45-B71B-16AF78EAAD75}"/>
              </a:ext>
            </a:extLst>
          </p:cNvPr>
          <p:cNvSpPr/>
          <p:nvPr/>
        </p:nvSpPr>
        <p:spPr>
          <a:xfrm>
            <a:off x="0" y="6380"/>
            <a:ext cx="12192000" cy="36933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9FA2316C-CD1F-9F4E-B8E8-0C588E5DC9A4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Neutron reflectometry measurements on CRISP</a:t>
            </a: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5FC1F73D-2D6E-504C-91F6-9F2F5C1387C2}"/>
              </a:ext>
            </a:extLst>
          </p:cNvPr>
          <p:cNvSpPr txBox="1"/>
          <p:nvPr/>
        </p:nvSpPr>
        <p:spPr>
          <a:xfrm>
            <a:off x="4144435" y="418249"/>
            <a:ext cx="8150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(X,Y,T)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ED1CDE17-0885-654F-9925-B450C65D692B}"/>
              </a:ext>
            </a:extLst>
          </p:cNvPr>
          <p:cNvSpPr txBox="1"/>
          <p:nvPr/>
        </p:nvSpPr>
        <p:spPr>
          <a:xfrm>
            <a:off x="6024286" y="420409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(Y,T)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098C1652-4ABA-164D-8263-2841C282FF8F}"/>
              </a:ext>
            </a:extLst>
          </p:cNvPr>
          <p:cNvSpPr txBox="1"/>
          <p:nvPr/>
        </p:nvSpPr>
        <p:spPr>
          <a:xfrm>
            <a:off x="5534526" y="421519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(X,Y)</a:t>
            </a:r>
          </a:p>
        </p:txBody>
      </p:sp>
      <p:cxnSp>
        <p:nvCxnSpPr>
          <p:cNvPr id="49" name="Connettore 2 30">
            <a:extLst>
              <a:ext uri="{FF2B5EF4-FFF2-40B4-BE49-F238E27FC236}">
                <a16:creationId xmlns:a16="http://schemas.microsoft.com/office/drawing/2014/main" id="{1BDE795F-29B9-7447-9796-AB7C8172F9BC}"/>
              </a:ext>
            </a:extLst>
          </p:cNvPr>
          <p:cNvCxnSpPr/>
          <p:nvPr/>
        </p:nvCxnSpPr>
        <p:spPr>
          <a:xfrm flipV="1">
            <a:off x="4992119" y="616299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42551793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ttangolo 37"/>
          <p:cNvSpPr/>
          <p:nvPr/>
        </p:nvSpPr>
        <p:spPr>
          <a:xfrm>
            <a:off x="1190817" y="134863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7" name="Rettangolo 37"/>
          <p:cNvSpPr/>
          <p:nvPr/>
        </p:nvSpPr>
        <p:spPr>
          <a:xfrm>
            <a:off x="305525" y="134490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7"/>
          <p:cNvSpPr/>
          <p:nvPr/>
        </p:nvSpPr>
        <p:spPr>
          <a:xfrm>
            <a:off x="2925019" y="134261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9" name="Rettangolo 14"/>
          <p:cNvSpPr/>
          <p:nvPr/>
        </p:nvSpPr>
        <p:spPr>
          <a:xfrm>
            <a:off x="1209279" y="184684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1" name="Connettore 2 30"/>
          <p:cNvCxnSpPr/>
          <p:nvPr/>
        </p:nvCxnSpPr>
        <p:spPr>
          <a:xfrm>
            <a:off x="246684" y="144123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Rettangolo 38"/>
          <p:cNvSpPr/>
          <p:nvPr/>
        </p:nvSpPr>
        <p:spPr>
          <a:xfrm flipV="1">
            <a:off x="1394002" y="174260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3" name="Rettangolo 47"/>
          <p:cNvSpPr/>
          <p:nvPr/>
        </p:nvSpPr>
        <p:spPr>
          <a:xfrm>
            <a:off x="3146012" y="541247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24" name="Rettangolo 48"/>
          <p:cNvSpPr/>
          <p:nvPr/>
        </p:nvSpPr>
        <p:spPr>
          <a:xfrm>
            <a:off x="1239505" y="105235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5" name="Rettangolo 37"/>
          <p:cNvSpPr/>
          <p:nvPr/>
        </p:nvSpPr>
        <p:spPr>
          <a:xfrm>
            <a:off x="2063920" y="134863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7" name="Rettangolo 34"/>
          <p:cNvSpPr/>
          <p:nvPr/>
        </p:nvSpPr>
        <p:spPr>
          <a:xfrm>
            <a:off x="353910" y="209740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4" name="Connettore 2 30"/>
          <p:cNvCxnSpPr/>
          <p:nvPr/>
        </p:nvCxnSpPr>
        <p:spPr>
          <a:xfrm flipV="1">
            <a:off x="1758707" y="144123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 flipV="1">
            <a:off x="1731426" y="1425522"/>
            <a:ext cx="1473427" cy="24536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132411" y="1397905"/>
            <a:ext cx="1484742" cy="29723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Rectangle 28"/>
          <p:cNvSpPr/>
          <p:nvPr/>
        </p:nvSpPr>
        <p:spPr>
          <a:xfrm>
            <a:off x="2708941" y="66824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Symbol" charset="2"/>
                <a:cs typeface="Symbol" charset="2"/>
              </a:rPr>
              <a:t>1</a:t>
            </a:r>
            <a:endParaRPr lang="en-US" sz="2800" b="1" baseline="-25000" dirty="0">
              <a:solidFill>
                <a:srgbClr val="FF0000"/>
              </a:solidFill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2362692" y="835771"/>
            <a:ext cx="5180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CC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0CC00"/>
                </a:solidFill>
                <a:latin typeface="Symbol" charset="2"/>
                <a:cs typeface="Symbol" charset="2"/>
              </a:rPr>
              <a:t>2</a:t>
            </a:r>
            <a:endParaRPr lang="en-US" sz="2800" b="1" baseline="-25000" dirty="0">
              <a:solidFill>
                <a:srgbClr val="00CC00"/>
              </a:solidFill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2088136" y="101343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E3BCC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E3BCC"/>
                </a:solidFill>
                <a:latin typeface="Symbol" charset="2"/>
                <a:cs typeface="Symbol" charset="2"/>
              </a:rPr>
              <a:t>3</a:t>
            </a:r>
            <a:endParaRPr lang="en-US" sz="2800" b="1" baseline="-25000" dirty="0">
              <a:solidFill>
                <a:srgbClr val="0E3BCC"/>
              </a:solidFill>
            </a:endParaRPr>
          </a:p>
        </p:txBody>
      </p:sp>
      <p:sp>
        <p:nvSpPr>
          <p:cNvPr id="64" name="Arc 63"/>
          <p:cNvSpPr/>
          <p:nvPr/>
        </p:nvSpPr>
        <p:spPr>
          <a:xfrm>
            <a:off x="1781208" y="1549570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TextBox 64"/>
          <p:cNvSpPr txBox="1"/>
          <p:nvPr/>
        </p:nvSpPr>
        <p:spPr>
          <a:xfrm>
            <a:off x="2203146" y="149729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6" name="TextBox 65"/>
          <p:cNvSpPr txBox="1"/>
          <p:nvPr/>
        </p:nvSpPr>
        <p:spPr>
          <a:xfrm>
            <a:off x="518994" y="1483661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7" name="Arc 66"/>
          <p:cNvSpPr/>
          <p:nvPr/>
        </p:nvSpPr>
        <p:spPr>
          <a:xfrm>
            <a:off x="1037204" y="1460014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TextBox 68"/>
          <p:cNvSpPr txBox="1"/>
          <p:nvPr/>
        </p:nvSpPr>
        <p:spPr>
          <a:xfrm>
            <a:off x="402632" y="2249468"/>
            <a:ext cx="37038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(Time-Of-Flight) reflectometer</a:t>
            </a:r>
          </a:p>
        </p:txBody>
      </p:sp>
      <p:sp>
        <p:nvSpPr>
          <p:cNvPr id="2" name="Freeform 1"/>
          <p:cNvSpPr/>
          <p:nvPr/>
        </p:nvSpPr>
        <p:spPr>
          <a:xfrm>
            <a:off x="3264886" y="774247"/>
            <a:ext cx="421419" cy="1291828"/>
          </a:xfrm>
          <a:custGeom>
            <a:avLst/>
            <a:gdLst>
              <a:gd name="connsiteX0" fmla="*/ 0 w 421419"/>
              <a:gd name="connsiteY0" fmla="*/ 0 h 1463040"/>
              <a:gd name="connsiteX1" fmla="*/ 7951 w 421419"/>
              <a:gd name="connsiteY1" fmla="*/ 1137036 h 1463040"/>
              <a:gd name="connsiteX2" fmla="*/ 413468 w 421419"/>
              <a:gd name="connsiteY2" fmla="*/ 1463040 h 1463040"/>
              <a:gd name="connsiteX3" fmla="*/ 421419 w 421419"/>
              <a:gd name="connsiteY3" fmla="*/ 381662 h 1463040"/>
              <a:gd name="connsiteX4" fmla="*/ 0 w 421419"/>
              <a:gd name="connsiteY4" fmla="*/ 0 h 14630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21419" h="1463040">
                <a:moveTo>
                  <a:pt x="0" y="0"/>
                </a:moveTo>
                <a:cubicBezTo>
                  <a:pt x="2650" y="379012"/>
                  <a:pt x="5301" y="758024"/>
                  <a:pt x="7951" y="1137036"/>
                </a:cubicBezTo>
                <a:lnTo>
                  <a:pt x="413468" y="1463040"/>
                </a:lnTo>
                <a:cubicBezTo>
                  <a:pt x="416118" y="1102581"/>
                  <a:pt x="418769" y="742121"/>
                  <a:pt x="421419" y="381662"/>
                </a:cubicBezTo>
                <a:lnTo>
                  <a:pt x="0" y="0"/>
                </a:ln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Oval 2"/>
          <p:cNvSpPr/>
          <p:nvPr/>
        </p:nvSpPr>
        <p:spPr>
          <a:xfrm rot="2089602">
            <a:off x="3291576" y="1355415"/>
            <a:ext cx="346621" cy="171638"/>
          </a:xfrm>
          <a:prstGeom prst="ellipse">
            <a:avLst/>
          </a:prstGeom>
          <a:gradFill flip="none" rotWithShape="1">
            <a:gsLst>
              <a:gs pos="79000">
                <a:srgbClr val="5CDA38"/>
              </a:gs>
              <a:gs pos="57000">
                <a:srgbClr val="FFFF00"/>
              </a:gs>
              <a:gs pos="26000">
                <a:srgbClr val="FFC000"/>
              </a:gs>
              <a:gs pos="82000">
                <a:srgbClr val="00B0F0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F590C04F-D834-5246-841C-45CFF9F5F5B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" y="2918619"/>
            <a:ext cx="12211987" cy="3421425"/>
          </a:xfrm>
          <a:prstGeom prst="rect">
            <a:avLst/>
          </a:prstGeom>
        </p:spPr>
      </p:pic>
      <p:sp>
        <p:nvSpPr>
          <p:cNvPr id="51" name="TextBox 50"/>
          <p:cNvSpPr txBox="1"/>
          <p:nvPr/>
        </p:nvSpPr>
        <p:spPr>
          <a:xfrm>
            <a:off x="7081463" y="3160536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  <a:endParaRPr lang="en-US" dirty="0">
              <a:solidFill>
                <a:schemeClr val="bg1"/>
              </a:solidFill>
              <a:latin typeface="Avenir Book"/>
              <a:cs typeface="Avenir Book"/>
            </a:endParaRPr>
          </a:p>
        </p:txBody>
      </p:sp>
      <p:sp>
        <p:nvSpPr>
          <p:cNvPr id="52" name="TextBox 51"/>
          <p:cNvSpPr txBox="1"/>
          <p:nvPr/>
        </p:nvSpPr>
        <p:spPr>
          <a:xfrm>
            <a:off x="1513856" y="3137204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sp>
        <p:nvSpPr>
          <p:cNvPr id="46" name="TextBox 45"/>
          <p:cNvSpPr txBox="1"/>
          <p:nvPr/>
        </p:nvSpPr>
        <p:spPr>
          <a:xfrm>
            <a:off x="2108277" y="2858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area</a:t>
            </a:r>
          </a:p>
        </p:txBody>
      </p:sp>
      <p:sp>
        <p:nvSpPr>
          <p:cNvPr id="4" name="Rectangle 3"/>
          <p:cNvSpPr/>
          <p:nvPr/>
        </p:nvSpPr>
        <p:spPr>
          <a:xfrm>
            <a:off x="7830701" y="2810706"/>
            <a:ext cx="4361299" cy="358259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TextBox 46"/>
          <p:cNvSpPr txBox="1"/>
          <p:nvPr/>
        </p:nvSpPr>
        <p:spPr>
          <a:xfrm>
            <a:off x="5511743" y="2889857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grpSp>
        <p:nvGrpSpPr>
          <p:cNvPr id="74" name="Group 73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5" name="Rectangle 74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76" name="Picture 75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77" name="Picture 76" descr="brightnessGreenXLarge.png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78" name="Picture 77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50" name="Rectangle 49">
            <a:extLst>
              <a:ext uri="{FF2B5EF4-FFF2-40B4-BE49-F238E27FC236}">
                <a16:creationId xmlns:a16="http://schemas.microsoft.com/office/drawing/2014/main" id="{18C38355-274C-364E-B3D5-F0BD7535FCCA}"/>
              </a:ext>
            </a:extLst>
          </p:cNvPr>
          <p:cNvSpPr/>
          <p:nvPr/>
        </p:nvSpPr>
        <p:spPr>
          <a:xfrm>
            <a:off x="0" y="6380"/>
            <a:ext cx="12192000" cy="36933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54F5F826-0219-5F47-9394-51D3C8B4E2BB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Neutron reflectometry measurements on CRISP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DE2BE496-1197-3745-806C-2AD80EFA325E}"/>
              </a:ext>
            </a:extLst>
          </p:cNvPr>
          <p:cNvSpPr txBox="1"/>
          <p:nvPr/>
        </p:nvSpPr>
        <p:spPr>
          <a:xfrm>
            <a:off x="4144435" y="418249"/>
            <a:ext cx="8150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(X,Y,T)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3C6AF1CE-4F4F-7646-8B53-ADAF042E4BFD}"/>
              </a:ext>
            </a:extLst>
          </p:cNvPr>
          <p:cNvSpPr txBox="1"/>
          <p:nvPr/>
        </p:nvSpPr>
        <p:spPr>
          <a:xfrm>
            <a:off x="6024286" y="420409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(Y,T)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05678DB2-EE27-2441-92C8-BE1B10859084}"/>
              </a:ext>
            </a:extLst>
          </p:cNvPr>
          <p:cNvSpPr txBox="1"/>
          <p:nvPr/>
        </p:nvSpPr>
        <p:spPr>
          <a:xfrm>
            <a:off x="5534526" y="421519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(X,Y)</a:t>
            </a:r>
          </a:p>
        </p:txBody>
      </p:sp>
      <p:cxnSp>
        <p:nvCxnSpPr>
          <p:cNvPr id="58" name="Connettore 2 30">
            <a:extLst>
              <a:ext uri="{FF2B5EF4-FFF2-40B4-BE49-F238E27FC236}">
                <a16:creationId xmlns:a16="http://schemas.microsoft.com/office/drawing/2014/main" id="{428B0ECA-D351-0D4D-88C5-BDC292DACEB7}"/>
              </a:ext>
            </a:extLst>
          </p:cNvPr>
          <p:cNvCxnSpPr/>
          <p:nvPr/>
        </p:nvCxnSpPr>
        <p:spPr>
          <a:xfrm flipV="1">
            <a:off x="4992119" y="616299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97134571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Rectangle 52">
            <a:extLst>
              <a:ext uri="{FF2B5EF4-FFF2-40B4-BE49-F238E27FC236}">
                <a16:creationId xmlns:a16="http://schemas.microsoft.com/office/drawing/2014/main" id="{7C409145-2F2F-5F4E-A154-DF6BBA1744CA}"/>
              </a:ext>
            </a:extLst>
          </p:cNvPr>
          <p:cNvSpPr/>
          <p:nvPr/>
        </p:nvSpPr>
        <p:spPr>
          <a:xfrm>
            <a:off x="0" y="6380"/>
            <a:ext cx="12192000" cy="36933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D76D27F3-5663-F942-B512-455CC6AD355D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Neutron reflectometry measurements on CRISP</a:t>
            </a:r>
          </a:p>
        </p:txBody>
      </p:sp>
      <p:sp>
        <p:nvSpPr>
          <p:cNvPr id="16" name="Rettangolo 37"/>
          <p:cNvSpPr/>
          <p:nvPr/>
        </p:nvSpPr>
        <p:spPr>
          <a:xfrm>
            <a:off x="1190817" y="134863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7" name="Rettangolo 37"/>
          <p:cNvSpPr/>
          <p:nvPr/>
        </p:nvSpPr>
        <p:spPr>
          <a:xfrm>
            <a:off x="305525" y="134490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7"/>
          <p:cNvSpPr/>
          <p:nvPr/>
        </p:nvSpPr>
        <p:spPr>
          <a:xfrm>
            <a:off x="2925019" y="134261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9" name="Rettangolo 14"/>
          <p:cNvSpPr/>
          <p:nvPr/>
        </p:nvSpPr>
        <p:spPr>
          <a:xfrm>
            <a:off x="1209279" y="184684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1" name="Connettore 2 30"/>
          <p:cNvCxnSpPr/>
          <p:nvPr/>
        </p:nvCxnSpPr>
        <p:spPr>
          <a:xfrm>
            <a:off x="246684" y="144123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Rettangolo 38"/>
          <p:cNvSpPr/>
          <p:nvPr/>
        </p:nvSpPr>
        <p:spPr>
          <a:xfrm flipV="1">
            <a:off x="1394002" y="174260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3" name="Rettangolo 47"/>
          <p:cNvSpPr/>
          <p:nvPr/>
        </p:nvSpPr>
        <p:spPr>
          <a:xfrm>
            <a:off x="3146012" y="541247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24" name="Rettangolo 48"/>
          <p:cNvSpPr/>
          <p:nvPr/>
        </p:nvSpPr>
        <p:spPr>
          <a:xfrm>
            <a:off x="1239505" y="105235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5" name="Rettangolo 37"/>
          <p:cNvSpPr/>
          <p:nvPr/>
        </p:nvSpPr>
        <p:spPr>
          <a:xfrm>
            <a:off x="2063920" y="134863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7" name="Rettangolo 34"/>
          <p:cNvSpPr/>
          <p:nvPr/>
        </p:nvSpPr>
        <p:spPr>
          <a:xfrm>
            <a:off x="353910" y="209740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4" name="Connettore 2 30"/>
          <p:cNvCxnSpPr/>
          <p:nvPr/>
        </p:nvCxnSpPr>
        <p:spPr>
          <a:xfrm flipV="1">
            <a:off x="1758707" y="144123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 flipV="1">
            <a:off x="1731426" y="1425522"/>
            <a:ext cx="1473427" cy="24536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132411" y="1397905"/>
            <a:ext cx="1484742" cy="29723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Rectangle 28"/>
          <p:cNvSpPr/>
          <p:nvPr/>
        </p:nvSpPr>
        <p:spPr>
          <a:xfrm>
            <a:off x="2708941" y="66824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Symbol" charset="2"/>
                <a:cs typeface="Symbol" charset="2"/>
              </a:rPr>
              <a:t>1</a:t>
            </a:r>
            <a:endParaRPr lang="en-US" sz="2800" b="1" baseline="-25000" dirty="0">
              <a:solidFill>
                <a:srgbClr val="FF0000"/>
              </a:solidFill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2362692" y="835771"/>
            <a:ext cx="5180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CC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0CC00"/>
                </a:solidFill>
                <a:latin typeface="Symbol" charset="2"/>
                <a:cs typeface="Symbol" charset="2"/>
              </a:rPr>
              <a:t>2</a:t>
            </a:r>
            <a:endParaRPr lang="en-US" sz="2800" b="1" baseline="-25000" dirty="0">
              <a:solidFill>
                <a:srgbClr val="00CC00"/>
              </a:solidFill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2088136" y="101343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E3BCC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E3BCC"/>
                </a:solidFill>
                <a:latin typeface="Symbol" charset="2"/>
                <a:cs typeface="Symbol" charset="2"/>
              </a:rPr>
              <a:t>3</a:t>
            </a:r>
            <a:endParaRPr lang="en-US" sz="2800" b="1" baseline="-25000" dirty="0">
              <a:solidFill>
                <a:srgbClr val="0E3BCC"/>
              </a:solidFill>
            </a:endParaRPr>
          </a:p>
        </p:txBody>
      </p:sp>
      <p:sp>
        <p:nvSpPr>
          <p:cNvPr id="64" name="Arc 63"/>
          <p:cNvSpPr/>
          <p:nvPr/>
        </p:nvSpPr>
        <p:spPr>
          <a:xfrm>
            <a:off x="1781208" y="1549570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TextBox 64"/>
          <p:cNvSpPr txBox="1"/>
          <p:nvPr/>
        </p:nvSpPr>
        <p:spPr>
          <a:xfrm>
            <a:off x="2203146" y="149729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6" name="TextBox 65"/>
          <p:cNvSpPr txBox="1"/>
          <p:nvPr/>
        </p:nvSpPr>
        <p:spPr>
          <a:xfrm>
            <a:off x="518994" y="1483661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7" name="Arc 66"/>
          <p:cNvSpPr/>
          <p:nvPr/>
        </p:nvSpPr>
        <p:spPr>
          <a:xfrm>
            <a:off x="1037204" y="1460014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TextBox 68"/>
          <p:cNvSpPr txBox="1"/>
          <p:nvPr/>
        </p:nvSpPr>
        <p:spPr>
          <a:xfrm>
            <a:off x="402632" y="2249468"/>
            <a:ext cx="37038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(Time-Of-Flight) reflectometer</a:t>
            </a:r>
          </a:p>
        </p:txBody>
      </p:sp>
      <p:sp>
        <p:nvSpPr>
          <p:cNvPr id="2" name="Freeform 1"/>
          <p:cNvSpPr/>
          <p:nvPr/>
        </p:nvSpPr>
        <p:spPr>
          <a:xfrm>
            <a:off x="3264886" y="774247"/>
            <a:ext cx="421419" cy="1291828"/>
          </a:xfrm>
          <a:custGeom>
            <a:avLst/>
            <a:gdLst>
              <a:gd name="connsiteX0" fmla="*/ 0 w 421419"/>
              <a:gd name="connsiteY0" fmla="*/ 0 h 1463040"/>
              <a:gd name="connsiteX1" fmla="*/ 7951 w 421419"/>
              <a:gd name="connsiteY1" fmla="*/ 1137036 h 1463040"/>
              <a:gd name="connsiteX2" fmla="*/ 413468 w 421419"/>
              <a:gd name="connsiteY2" fmla="*/ 1463040 h 1463040"/>
              <a:gd name="connsiteX3" fmla="*/ 421419 w 421419"/>
              <a:gd name="connsiteY3" fmla="*/ 381662 h 1463040"/>
              <a:gd name="connsiteX4" fmla="*/ 0 w 421419"/>
              <a:gd name="connsiteY4" fmla="*/ 0 h 14630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21419" h="1463040">
                <a:moveTo>
                  <a:pt x="0" y="0"/>
                </a:moveTo>
                <a:cubicBezTo>
                  <a:pt x="2650" y="379012"/>
                  <a:pt x="5301" y="758024"/>
                  <a:pt x="7951" y="1137036"/>
                </a:cubicBezTo>
                <a:lnTo>
                  <a:pt x="413468" y="1463040"/>
                </a:lnTo>
                <a:cubicBezTo>
                  <a:pt x="416118" y="1102581"/>
                  <a:pt x="418769" y="742121"/>
                  <a:pt x="421419" y="381662"/>
                </a:cubicBezTo>
                <a:lnTo>
                  <a:pt x="0" y="0"/>
                </a:ln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Oval 2"/>
          <p:cNvSpPr/>
          <p:nvPr/>
        </p:nvSpPr>
        <p:spPr>
          <a:xfrm rot="2089602">
            <a:off x="3291576" y="1355415"/>
            <a:ext cx="346621" cy="171638"/>
          </a:xfrm>
          <a:prstGeom prst="ellipse">
            <a:avLst/>
          </a:prstGeom>
          <a:gradFill flip="none" rotWithShape="1">
            <a:gsLst>
              <a:gs pos="79000">
                <a:srgbClr val="5CDA38"/>
              </a:gs>
              <a:gs pos="57000">
                <a:srgbClr val="FFFF00"/>
              </a:gs>
              <a:gs pos="26000">
                <a:srgbClr val="FFC000"/>
              </a:gs>
              <a:gs pos="82000">
                <a:srgbClr val="00B0F0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F590C04F-D834-5246-841C-45CFF9F5F5B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" y="2918619"/>
            <a:ext cx="12211987" cy="3421425"/>
          </a:xfrm>
          <a:prstGeom prst="rect">
            <a:avLst/>
          </a:prstGeom>
        </p:spPr>
      </p:pic>
      <p:sp>
        <p:nvSpPr>
          <p:cNvPr id="51" name="TextBox 50"/>
          <p:cNvSpPr txBox="1"/>
          <p:nvPr/>
        </p:nvSpPr>
        <p:spPr>
          <a:xfrm>
            <a:off x="7081463" y="3160536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  <a:endParaRPr lang="en-US" dirty="0">
              <a:solidFill>
                <a:schemeClr val="bg1"/>
              </a:solidFill>
              <a:latin typeface="Avenir Book"/>
              <a:cs typeface="Avenir Book"/>
            </a:endParaRPr>
          </a:p>
        </p:txBody>
      </p:sp>
      <p:sp>
        <p:nvSpPr>
          <p:cNvPr id="52" name="TextBox 51"/>
          <p:cNvSpPr txBox="1"/>
          <p:nvPr/>
        </p:nvSpPr>
        <p:spPr>
          <a:xfrm>
            <a:off x="1513856" y="3137204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sp>
        <p:nvSpPr>
          <p:cNvPr id="46" name="TextBox 45"/>
          <p:cNvSpPr txBox="1"/>
          <p:nvPr/>
        </p:nvSpPr>
        <p:spPr>
          <a:xfrm>
            <a:off x="2108277" y="2858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area</a:t>
            </a:r>
          </a:p>
        </p:txBody>
      </p:sp>
      <p:sp>
        <p:nvSpPr>
          <p:cNvPr id="4" name="Rectangle 3"/>
          <p:cNvSpPr/>
          <p:nvPr/>
        </p:nvSpPr>
        <p:spPr>
          <a:xfrm>
            <a:off x="7830701" y="2810706"/>
            <a:ext cx="4361299" cy="358259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TextBox 46"/>
          <p:cNvSpPr txBox="1"/>
          <p:nvPr/>
        </p:nvSpPr>
        <p:spPr>
          <a:xfrm>
            <a:off x="5511743" y="2889857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grpSp>
        <p:nvGrpSpPr>
          <p:cNvPr id="74" name="Group 73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5" name="Rectangle 74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76" name="Picture 75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77" name="Picture 76" descr="brightnessGreenXLarge.png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78" name="Picture 77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59" name="TextBox 58">
            <a:extLst>
              <a:ext uri="{FF2B5EF4-FFF2-40B4-BE49-F238E27FC236}">
                <a16:creationId xmlns:a16="http://schemas.microsoft.com/office/drawing/2014/main" id="{44893D0C-40E5-D04F-8882-D9D0312C497B}"/>
              </a:ext>
            </a:extLst>
          </p:cNvPr>
          <p:cNvSpPr txBox="1"/>
          <p:nvPr/>
        </p:nvSpPr>
        <p:spPr>
          <a:xfrm>
            <a:off x="4144435" y="418249"/>
            <a:ext cx="8150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(X,Y,T)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AF9FBB28-4F1B-FB43-B35A-1137479580C1}"/>
              </a:ext>
            </a:extLst>
          </p:cNvPr>
          <p:cNvSpPr txBox="1"/>
          <p:nvPr/>
        </p:nvSpPr>
        <p:spPr>
          <a:xfrm>
            <a:off x="6024286" y="420409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(Y,T)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8A283BCC-9D87-A74D-826F-4B8B0B14C263}"/>
              </a:ext>
            </a:extLst>
          </p:cNvPr>
          <p:cNvSpPr txBox="1"/>
          <p:nvPr/>
        </p:nvSpPr>
        <p:spPr>
          <a:xfrm>
            <a:off x="5534526" y="421519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(X,Y)</a:t>
            </a:r>
          </a:p>
        </p:txBody>
      </p:sp>
      <p:cxnSp>
        <p:nvCxnSpPr>
          <p:cNvPr id="72" name="Connettore 2 30">
            <a:extLst>
              <a:ext uri="{FF2B5EF4-FFF2-40B4-BE49-F238E27FC236}">
                <a16:creationId xmlns:a16="http://schemas.microsoft.com/office/drawing/2014/main" id="{28AE4763-D486-AE4D-8D04-47C8368BEC56}"/>
              </a:ext>
            </a:extLst>
          </p:cNvPr>
          <p:cNvCxnSpPr/>
          <p:nvPr/>
        </p:nvCxnSpPr>
        <p:spPr>
          <a:xfrm flipV="1">
            <a:off x="4992119" y="616299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2" name="Group 81">
            <a:extLst>
              <a:ext uri="{FF2B5EF4-FFF2-40B4-BE49-F238E27FC236}">
                <a16:creationId xmlns:a16="http://schemas.microsoft.com/office/drawing/2014/main" id="{76873300-DDF0-8349-B919-5D83B8B67786}"/>
              </a:ext>
            </a:extLst>
          </p:cNvPr>
          <p:cNvGrpSpPr/>
          <p:nvPr/>
        </p:nvGrpSpPr>
        <p:grpSpPr>
          <a:xfrm>
            <a:off x="6189747" y="860777"/>
            <a:ext cx="2772027" cy="1697305"/>
            <a:chOff x="4730771" y="850833"/>
            <a:chExt cx="2772027" cy="1697305"/>
          </a:xfrm>
        </p:grpSpPr>
        <p:grpSp>
          <p:nvGrpSpPr>
            <p:cNvPr id="83" name="Group 82">
              <a:extLst>
                <a:ext uri="{FF2B5EF4-FFF2-40B4-BE49-F238E27FC236}">
                  <a16:creationId xmlns:a16="http://schemas.microsoft.com/office/drawing/2014/main" id="{96711040-C887-1247-B950-D4E3B72624AC}"/>
                </a:ext>
              </a:extLst>
            </p:cNvPr>
            <p:cNvGrpSpPr/>
            <p:nvPr/>
          </p:nvGrpSpPr>
          <p:grpSpPr>
            <a:xfrm>
              <a:off x="5016610" y="850833"/>
              <a:ext cx="2486188" cy="1697305"/>
              <a:chOff x="5016610" y="850833"/>
              <a:chExt cx="2486188" cy="1697305"/>
            </a:xfrm>
          </p:grpSpPr>
          <p:pic>
            <p:nvPicPr>
              <p:cNvPr id="86" name="Picture 85" descr="Screen Shot 2015-10-28 at 11.08.57.png">
                <a:extLst>
                  <a:ext uri="{FF2B5EF4-FFF2-40B4-BE49-F238E27FC236}">
                    <a16:creationId xmlns:a16="http://schemas.microsoft.com/office/drawing/2014/main" id="{91154CFC-2B37-A24E-B923-66ECC7F0AFF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5016610" y="850833"/>
                <a:ext cx="2486188" cy="1677870"/>
              </a:xfrm>
              <a:prstGeom prst="rect">
                <a:avLst/>
              </a:prstGeom>
            </p:spPr>
          </p:pic>
          <p:pic>
            <p:nvPicPr>
              <p:cNvPr id="87" name="Picture 86" descr="Screen Shot 2015-10-28 at 11.08.57.png">
                <a:extLst>
                  <a:ext uri="{FF2B5EF4-FFF2-40B4-BE49-F238E27FC236}">
                    <a16:creationId xmlns:a16="http://schemas.microsoft.com/office/drawing/2014/main" id="{69D76051-B240-234C-8189-0D5BF9023F01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5016610" y="1987998"/>
                <a:ext cx="2486188" cy="361154"/>
              </a:xfrm>
              <a:prstGeom prst="rect">
                <a:avLst/>
              </a:prstGeom>
            </p:spPr>
          </p:pic>
          <p:pic>
            <p:nvPicPr>
              <p:cNvPr id="88" name="Picture 87" descr="Screen Shot 2015-10-28 at 11.08.57.png">
                <a:extLst>
                  <a:ext uri="{FF2B5EF4-FFF2-40B4-BE49-F238E27FC236}">
                    <a16:creationId xmlns:a16="http://schemas.microsoft.com/office/drawing/2014/main" id="{CF6B38BC-EB8F-9F47-AF60-323A2C73F7E5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8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5189793" y="870268"/>
                <a:ext cx="355941" cy="1677870"/>
              </a:xfrm>
              <a:prstGeom prst="rect">
                <a:avLst/>
              </a:prstGeom>
            </p:spPr>
          </p:pic>
          <p:sp>
            <p:nvSpPr>
              <p:cNvPr id="89" name="Rectangle 88">
                <a:extLst>
                  <a:ext uri="{FF2B5EF4-FFF2-40B4-BE49-F238E27FC236}">
                    <a16:creationId xmlns:a16="http://schemas.microsoft.com/office/drawing/2014/main" id="{67429CF7-3615-6A40-B0E6-91E38A6B77E4}"/>
                  </a:ext>
                </a:extLst>
              </p:cNvPr>
              <p:cNvSpPr/>
              <p:nvPr/>
            </p:nvSpPr>
            <p:spPr>
              <a:xfrm>
                <a:off x="6207586" y="2294899"/>
                <a:ext cx="540048" cy="233804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85" name="Rectangle 84">
              <a:extLst>
                <a:ext uri="{FF2B5EF4-FFF2-40B4-BE49-F238E27FC236}">
                  <a16:creationId xmlns:a16="http://schemas.microsoft.com/office/drawing/2014/main" id="{BE24E0BB-263E-4F4A-8AAB-8B6C4DE43640}"/>
                </a:ext>
              </a:extLst>
            </p:cNvPr>
            <p:cNvSpPr/>
            <p:nvPr/>
          </p:nvSpPr>
          <p:spPr>
            <a:xfrm>
              <a:off x="4730771" y="1182837"/>
              <a:ext cx="540048" cy="700316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0" name="TextBox 89">
            <a:extLst>
              <a:ext uri="{FF2B5EF4-FFF2-40B4-BE49-F238E27FC236}">
                <a16:creationId xmlns:a16="http://schemas.microsoft.com/office/drawing/2014/main" id="{2209C3F0-E012-0544-A946-5831C644C723}"/>
              </a:ext>
            </a:extLst>
          </p:cNvPr>
          <p:cNvSpPr txBox="1"/>
          <p:nvPr/>
        </p:nvSpPr>
        <p:spPr>
          <a:xfrm>
            <a:off x="7567677" y="395699"/>
            <a:ext cx="6254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</a:t>
            </a:r>
            <a:r>
              <a:rPr lang="en-US" dirty="0" err="1">
                <a:latin typeface="Symbol" charset="2"/>
                <a:ea typeface="Symbol" charset="2"/>
                <a:cs typeface="Symbol" charset="2"/>
              </a:rPr>
              <a:t>q,l</a:t>
            </a:r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)</a:t>
            </a:r>
          </a:p>
        </p:txBody>
      </p:sp>
      <p:cxnSp>
        <p:nvCxnSpPr>
          <p:cNvPr id="91" name="Connettore 2 30">
            <a:extLst>
              <a:ext uri="{FF2B5EF4-FFF2-40B4-BE49-F238E27FC236}">
                <a16:creationId xmlns:a16="http://schemas.microsoft.com/office/drawing/2014/main" id="{5D87A57B-94B4-4E4B-9C3B-3A23FA45B429}"/>
              </a:ext>
            </a:extLst>
          </p:cNvPr>
          <p:cNvCxnSpPr/>
          <p:nvPr/>
        </p:nvCxnSpPr>
        <p:spPr>
          <a:xfrm flipV="1">
            <a:off x="6901311" y="592157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92" name="Rectangle 91">
                <a:extLst>
                  <a:ext uri="{FF2B5EF4-FFF2-40B4-BE49-F238E27FC236}">
                    <a16:creationId xmlns:a16="http://schemas.microsoft.com/office/drawing/2014/main" id="{41E7F6B4-1D62-0046-95CE-4E200EEBE040}"/>
                  </a:ext>
                </a:extLst>
              </p:cNvPr>
              <p:cNvSpPr/>
              <p:nvPr/>
            </p:nvSpPr>
            <p:spPr>
              <a:xfrm>
                <a:off x="6833480" y="2376100"/>
                <a:ext cx="1994441" cy="562975"/>
              </a:xfrm>
              <a:prstGeom prst="rect">
                <a:avLst/>
              </a:prstGeom>
              <a:ln>
                <a:noFill/>
              </a:ln>
            </p:spPr>
            <p:txBody>
              <a:bodyPr wrap="square">
                <a:spAutoFit/>
              </a:bodyPr>
              <a:lstStyle/>
              <a:p>
                <a:pPr marL="342900" indent="-34290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nor/>
                        </m:rPr>
                        <a:rPr lang="en-US" sz="1600" dirty="0" smtClean="0">
                          <a:latin typeface="Symbol" charset="2"/>
                          <a:cs typeface="Symbol" charset="2"/>
                        </a:rPr>
                        <m:t>l</m:t>
                      </m:r>
                      <m:r>
                        <a:rPr lang="it-IT" sz="16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Symbol" charset="2"/>
                        </a:rPr>
                        <m:t>∝</m:t>
                      </m:r>
                      <m:f>
                        <m:fPr>
                          <m:ctrlPr>
                            <a:rPr lang="it-IT" sz="16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m:rPr>
                              <m:nor/>
                            </m:rPr>
                            <a:rPr lang="en-US" sz="1600" dirty="0">
                              <a:latin typeface="Avenir Book"/>
                              <a:cs typeface="Avenir Book"/>
                            </a:rPr>
                            <m:t>1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it-IT" sz="1600" b="0" i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v</m:t>
                          </m:r>
                        </m:den>
                      </m:f>
                      <m:r>
                        <a:rPr lang="it-IT" sz="16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it-IT" sz="16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m:rPr>
                              <m:nor/>
                            </m:rPr>
                            <a:rPr lang="en-US" sz="1600" dirty="0">
                              <a:latin typeface="Avenir Book"/>
                              <a:cs typeface="Avenir Book"/>
                            </a:rPr>
                            <m:t>ToF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en-US" sz="1600" dirty="0">
                              <a:latin typeface="Avenir Book"/>
                              <a:cs typeface="Avenir Book"/>
                            </a:rPr>
                            <m:t>Distance</m:t>
                          </m:r>
                        </m:den>
                      </m:f>
                    </m:oMath>
                  </m:oMathPara>
                </a14:m>
                <a:endParaRPr lang="en-US" sz="1600" dirty="0">
                  <a:latin typeface="Avenir Book"/>
                  <a:cs typeface="Avenir Book"/>
                </a:endParaRPr>
              </a:p>
            </p:txBody>
          </p:sp>
        </mc:Choice>
        <mc:Fallback xmlns="">
          <p:sp>
            <p:nvSpPr>
              <p:cNvPr id="92" name="Rectangle 91">
                <a:extLst>
                  <a:ext uri="{FF2B5EF4-FFF2-40B4-BE49-F238E27FC236}">
                    <a16:creationId xmlns:a16="http://schemas.microsoft.com/office/drawing/2014/main" id="{41E7F6B4-1D62-0046-95CE-4E200EEBE04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33480" y="2376100"/>
                <a:ext cx="1994441" cy="562975"/>
              </a:xfrm>
              <a:prstGeom prst="rect">
                <a:avLst/>
              </a:prstGeom>
              <a:blipFill>
                <a:blip r:embed="rId9"/>
                <a:stretch>
                  <a:fillRect b="-6667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sv-SE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774233123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ttangolo 37"/>
          <p:cNvSpPr/>
          <p:nvPr/>
        </p:nvSpPr>
        <p:spPr>
          <a:xfrm>
            <a:off x="1190817" y="134863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7" name="Rettangolo 37"/>
          <p:cNvSpPr/>
          <p:nvPr/>
        </p:nvSpPr>
        <p:spPr>
          <a:xfrm>
            <a:off x="305525" y="134490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8" name="Rettangolo 37"/>
          <p:cNvSpPr/>
          <p:nvPr/>
        </p:nvSpPr>
        <p:spPr>
          <a:xfrm>
            <a:off x="2925019" y="134261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19" name="Rettangolo 14"/>
          <p:cNvSpPr/>
          <p:nvPr/>
        </p:nvSpPr>
        <p:spPr>
          <a:xfrm>
            <a:off x="1209279" y="184684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21" name="Connettore 2 30"/>
          <p:cNvCxnSpPr/>
          <p:nvPr/>
        </p:nvCxnSpPr>
        <p:spPr>
          <a:xfrm>
            <a:off x="246684" y="1441234"/>
            <a:ext cx="1324286" cy="237597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Rettangolo 38"/>
          <p:cNvSpPr/>
          <p:nvPr/>
        </p:nvSpPr>
        <p:spPr>
          <a:xfrm flipV="1">
            <a:off x="1394002" y="1742608"/>
            <a:ext cx="529502" cy="89964"/>
          </a:xfrm>
          <a:prstGeom prst="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3" name="Rettangolo 47"/>
          <p:cNvSpPr/>
          <p:nvPr/>
        </p:nvSpPr>
        <p:spPr>
          <a:xfrm>
            <a:off x="3146012" y="541247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24" name="Rettangolo 48"/>
          <p:cNvSpPr/>
          <p:nvPr/>
        </p:nvSpPr>
        <p:spPr>
          <a:xfrm>
            <a:off x="1239505" y="105235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25" name="Rettangolo 37"/>
          <p:cNvSpPr/>
          <p:nvPr/>
        </p:nvSpPr>
        <p:spPr>
          <a:xfrm>
            <a:off x="2063920" y="1348633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27" name="Rettangolo 34"/>
          <p:cNvSpPr/>
          <p:nvPr/>
        </p:nvSpPr>
        <p:spPr>
          <a:xfrm>
            <a:off x="353910" y="2097402"/>
            <a:ext cx="3752621" cy="45719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4" name="Connettore 2 30"/>
          <p:cNvCxnSpPr/>
          <p:nvPr/>
        </p:nvCxnSpPr>
        <p:spPr>
          <a:xfrm flipV="1">
            <a:off x="1758707" y="1441234"/>
            <a:ext cx="1387305" cy="219603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/>
          <p:nvPr/>
        </p:nvCxnSpPr>
        <p:spPr>
          <a:xfrm flipV="1">
            <a:off x="1731426" y="1425522"/>
            <a:ext cx="1473427" cy="24536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132411" y="1397905"/>
            <a:ext cx="1484742" cy="297232"/>
          </a:xfrm>
          <a:prstGeom prst="straightConnector1">
            <a:avLst/>
          </a:prstGeom>
          <a:ln w="50800">
            <a:gradFill flip="none" rotWithShape="1">
              <a:gsLst>
                <a:gs pos="0">
                  <a:srgbClr val="FF00FF"/>
                </a:gs>
                <a:gs pos="9000">
                  <a:srgbClr val="FF0000"/>
                </a:gs>
                <a:gs pos="37000">
                  <a:srgbClr val="FFFF00"/>
                </a:gs>
                <a:gs pos="60000">
                  <a:srgbClr val="00CC00"/>
                </a:gs>
                <a:gs pos="72000">
                  <a:srgbClr val="0E3BCC"/>
                </a:gs>
                <a:gs pos="27000">
                  <a:schemeClr val="accent6"/>
                </a:gs>
              </a:gsLst>
              <a:lin ang="0" scaled="1"/>
              <a:tileRect/>
            </a:gra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Rectangle 28"/>
          <p:cNvSpPr/>
          <p:nvPr/>
        </p:nvSpPr>
        <p:spPr>
          <a:xfrm>
            <a:off x="2708941" y="66824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FF0000"/>
                </a:solidFill>
                <a:latin typeface="Symbol" charset="2"/>
                <a:cs typeface="Symbol" charset="2"/>
              </a:rPr>
              <a:t>1</a:t>
            </a:r>
            <a:endParaRPr lang="en-US" sz="2800" b="1" baseline="-25000" dirty="0">
              <a:solidFill>
                <a:srgbClr val="FF0000"/>
              </a:solidFill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2362692" y="835771"/>
            <a:ext cx="5180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0CC00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0CC00"/>
                </a:solidFill>
                <a:latin typeface="Symbol" charset="2"/>
                <a:cs typeface="Symbol" charset="2"/>
              </a:rPr>
              <a:t>2</a:t>
            </a:r>
            <a:endParaRPr lang="en-US" sz="2800" b="1" baseline="-25000" dirty="0">
              <a:solidFill>
                <a:srgbClr val="00CC00"/>
              </a:solidFill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2088136" y="1013436"/>
            <a:ext cx="5014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dirty="0">
                <a:solidFill>
                  <a:srgbClr val="0E3BCC"/>
                </a:solidFill>
                <a:latin typeface="Symbol" charset="2"/>
                <a:cs typeface="Symbol" charset="2"/>
              </a:rPr>
              <a:t>l</a:t>
            </a:r>
            <a:r>
              <a:rPr lang="en-US" sz="2800" b="1" baseline="-25000" dirty="0">
                <a:solidFill>
                  <a:srgbClr val="0E3BCC"/>
                </a:solidFill>
                <a:latin typeface="Symbol" charset="2"/>
                <a:cs typeface="Symbol" charset="2"/>
              </a:rPr>
              <a:t>3</a:t>
            </a:r>
            <a:endParaRPr lang="en-US" sz="2800" b="1" baseline="-25000" dirty="0">
              <a:solidFill>
                <a:srgbClr val="0E3BCC"/>
              </a:solidFill>
            </a:endParaRPr>
          </a:p>
        </p:txBody>
      </p:sp>
      <p:sp>
        <p:nvSpPr>
          <p:cNvPr id="64" name="Arc 63"/>
          <p:cNvSpPr/>
          <p:nvPr/>
        </p:nvSpPr>
        <p:spPr>
          <a:xfrm>
            <a:off x="1781208" y="1549570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TextBox 64"/>
          <p:cNvSpPr txBox="1"/>
          <p:nvPr/>
        </p:nvSpPr>
        <p:spPr>
          <a:xfrm>
            <a:off x="2203146" y="149729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6" name="TextBox 65"/>
          <p:cNvSpPr txBox="1"/>
          <p:nvPr/>
        </p:nvSpPr>
        <p:spPr>
          <a:xfrm>
            <a:off x="518994" y="1483661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67" name="Arc 66"/>
          <p:cNvSpPr/>
          <p:nvPr/>
        </p:nvSpPr>
        <p:spPr>
          <a:xfrm>
            <a:off x="1037204" y="1460014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TextBox 68"/>
          <p:cNvSpPr txBox="1"/>
          <p:nvPr/>
        </p:nvSpPr>
        <p:spPr>
          <a:xfrm>
            <a:off x="402632" y="2249468"/>
            <a:ext cx="37038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>
                <a:latin typeface="Avenir Book"/>
                <a:cs typeface="Avenir Book"/>
              </a:rPr>
              <a:t>ToF</a:t>
            </a:r>
            <a:r>
              <a:rPr lang="en-US" dirty="0">
                <a:latin typeface="Avenir Book"/>
                <a:cs typeface="Avenir Book"/>
              </a:rPr>
              <a:t> (Time-Of-Flight) reflectometer</a:t>
            </a:r>
          </a:p>
        </p:txBody>
      </p:sp>
      <p:sp>
        <p:nvSpPr>
          <p:cNvPr id="2" name="Freeform 1"/>
          <p:cNvSpPr/>
          <p:nvPr/>
        </p:nvSpPr>
        <p:spPr>
          <a:xfrm>
            <a:off x="3264886" y="774247"/>
            <a:ext cx="421419" cy="1291828"/>
          </a:xfrm>
          <a:custGeom>
            <a:avLst/>
            <a:gdLst>
              <a:gd name="connsiteX0" fmla="*/ 0 w 421419"/>
              <a:gd name="connsiteY0" fmla="*/ 0 h 1463040"/>
              <a:gd name="connsiteX1" fmla="*/ 7951 w 421419"/>
              <a:gd name="connsiteY1" fmla="*/ 1137036 h 1463040"/>
              <a:gd name="connsiteX2" fmla="*/ 413468 w 421419"/>
              <a:gd name="connsiteY2" fmla="*/ 1463040 h 1463040"/>
              <a:gd name="connsiteX3" fmla="*/ 421419 w 421419"/>
              <a:gd name="connsiteY3" fmla="*/ 381662 h 1463040"/>
              <a:gd name="connsiteX4" fmla="*/ 0 w 421419"/>
              <a:gd name="connsiteY4" fmla="*/ 0 h 14630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421419" h="1463040">
                <a:moveTo>
                  <a:pt x="0" y="0"/>
                </a:moveTo>
                <a:cubicBezTo>
                  <a:pt x="2650" y="379012"/>
                  <a:pt x="5301" y="758024"/>
                  <a:pt x="7951" y="1137036"/>
                </a:cubicBezTo>
                <a:lnTo>
                  <a:pt x="413468" y="1463040"/>
                </a:lnTo>
                <a:cubicBezTo>
                  <a:pt x="416118" y="1102581"/>
                  <a:pt x="418769" y="742121"/>
                  <a:pt x="421419" y="381662"/>
                </a:cubicBezTo>
                <a:lnTo>
                  <a:pt x="0" y="0"/>
                </a:ln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Oval 2"/>
          <p:cNvSpPr/>
          <p:nvPr/>
        </p:nvSpPr>
        <p:spPr>
          <a:xfrm rot="2089602">
            <a:off x="3291576" y="1355415"/>
            <a:ext cx="346621" cy="171638"/>
          </a:xfrm>
          <a:prstGeom prst="ellipse">
            <a:avLst/>
          </a:prstGeom>
          <a:gradFill flip="none" rotWithShape="1">
            <a:gsLst>
              <a:gs pos="79000">
                <a:srgbClr val="5CDA38"/>
              </a:gs>
              <a:gs pos="57000">
                <a:srgbClr val="FFFF00"/>
              </a:gs>
              <a:gs pos="26000">
                <a:srgbClr val="FFC000"/>
              </a:gs>
              <a:gs pos="82000">
                <a:srgbClr val="00B0F0"/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F590C04F-D834-5246-841C-45CFF9F5F5B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" y="2918619"/>
            <a:ext cx="12211987" cy="3421425"/>
          </a:xfrm>
          <a:prstGeom prst="rect">
            <a:avLst/>
          </a:prstGeom>
        </p:spPr>
      </p:pic>
      <p:sp>
        <p:nvSpPr>
          <p:cNvPr id="51" name="TextBox 50"/>
          <p:cNvSpPr txBox="1"/>
          <p:nvPr/>
        </p:nvSpPr>
        <p:spPr>
          <a:xfrm>
            <a:off x="7081463" y="3160536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(Y,T)</a:t>
            </a:r>
          </a:p>
        </p:txBody>
      </p:sp>
      <p:sp>
        <p:nvSpPr>
          <p:cNvPr id="52" name="TextBox 51"/>
          <p:cNvSpPr txBox="1"/>
          <p:nvPr/>
        </p:nvSpPr>
        <p:spPr>
          <a:xfrm>
            <a:off x="1513856" y="3137204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(X,Y)</a:t>
            </a:r>
          </a:p>
        </p:txBody>
      </p:sp>
      <p:sp>
        <p:nvSpPr>
          <p:cNvPr id="46" name="TextBox 45"/>
          <p:cNvSpPr txBox="1"/>
          <p:nvPr/>
        </p:nvSpPr>
        <p:spPr>
          <a:xfrm>
            <a:off x="2108277" y="2858468"/>
            <a:ext cx="1595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area</a:t>
            </a:r>
          </a:p>
        </p:txBody>
      </p:sp>
      <p:sp>
        <p:nvSpPr>
          <p:cNvPr id="47" name="TextBox 46"/>
          <p:cNvSpPr txBox="1"/>
          <p:nvPr/>
        </p:nvSpPr>
        <p:spPr>
          <a:xfrm>
            <a:off x="5511743" y="2889857"/>
            <a:ext cx="14959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detector </a:t>
            </a:r>
            <a:r>
              <a:rPr lang="en-US" dirty="0" err="1">
                <a:latin typeface="Avenir Book"/>
                <a:cs typeface="Avenir Book"/>
              </a:rPr>
              <a:t>ToF</a:t>
            </a:r>
            <a:endParaRPr lang="en-US" dirty="0">
              <a:latin typeface="Avenir Book"/>
              <a:cs typeface="Avenir Book"/>
            </a:endParaRPr>
          </a:p>
        </p:txBody>
      </p:sp>
      <p:grpSp>
        <p:nvGrpSpPr>
          <p:cNvPr id="74" name="Group 73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75" name="Rectangle 74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76" name="Picture 75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77" name="Picture 76" descr="brightnessGreenXLarge.png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0203400" y="6441561"/>
              <a:ext cx="1892904" cy="416439"/>
            </a:xfrm>
            <a:prstGeom prst="rect">
              <a:avLst/>
            </a:prstGeom>
          </p:spPr>
        </p:pic>
        <p:pic>
          <p:nvPicPr>
            <p:cNvPr id="78" name="Picture 77" descr="Screen Shot 2014-10-14 at 09.12.54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sp>
        <p:nvSpPr>
          <p:cNvPr id="54" name="Rectangle 53">
            <a:extLst>
              <a:ext uri="{FF2B5EF4-FFF2-40B4-BE49-F238E27FC236}">
                <a16:creationId xmlns:a16="http://schemas.microsoft.com/office/drawing/2014/main" id="{5DDA29BE-36C0-264C-9929-D964FC7E6804}"/>
              </a:ext>
            </a:extLst>
          </p:cNvPr>
          <p:cNvSpPr/>
          <p:nvPr/>
        </p:nvSpPr>
        <p:spPr>
          <a:xfrm>
            <a:off x="9408114" y="2358486"/>
            <a:ext cx="198964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Momentum transfer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5" name="CasellaDiTesto 1">
                <a:extLst>
                  <a:ext uri="{FF2B5EF4-FFF2-40B4-BE49-F238E27FC236}">
                    <a16:creationId xmlns:a16="http://schemas.microsoft.com/office/drawing/2014/main" id="{B911CF6A-BAA3-2D4B-AC8D-5F8F29E6986C}"/>
                  </a:ext>
                </a:extLst>
              </p:cNvPr>
              <p:cNvSpPr txBox="1"/>
              <p:nvPr/>
            </p:nvSpPr>
            <p:spPr>
              <a:xfrm>
                <a:off x="9546948" y="1141799"/>
                <a:ext cx="1455848" cy="57759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it-IT" sz="2000" b="0" i="1" smtClean="0">
                          <a:latin typeface="Cambria Math" panose="02040503050406030204" pitchFamily="18" charset="0"/>
                        </a:rPr>
                        <m:t>𝑞</m:t>
                      </m:r>
                      <m:r>
                        <a:rPr lang="it-IT" sz="2000" b="0" i="1" smtClean="0">
                          <a:latin typeface="Cambria Math" panose="02040503050406030204" pitchFamily="18" charset="0"/>
                        </a:rPr>
                        <m:t>= </m:t>
                      </m:r>
                      <m:f>
                        <m:fPr>
                          <m:ctrlPr>
                            <a:rPr lang="it-IT" sz="20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it-IT" sz="2000" b="0" i="1" smtClean="0">
                              <a:latin typeface="Cambria Math" panose="02040503050406030204" pitchFamily="18" charset="0"/>
                            </a:rPr>
                            <m:t>4</m:t>
                          </m:r>
                          <m:r>
                            <a:rPr lang="it-IT" sz="20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𝜋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en-US" sz="2000" dirty="0">
                              <a:latin typeface="Symbol" charset="2"/>
                              <a:cs typeface="Symbol" charset="2"/>
                            </a:rPr>
                            <m:t>l</m:t>
                          </m:r>
                        </m:den>
                      </m:f>
                      <m:func>
                        <m:funcPr>
                          <m:ctrlPr>
                            <a:rPr lang="it-IT" sz="2000" b="0" i="1" smtClean="0"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it-IT" sz="2000" b="0" i="0" smtClean="0">
                              <a:latin typeface="Cambria Math" panose="02040503050406030204" pitchFamily="18" charset="0"/>
                            </a:rPr>
                            <m:t>sin</m:t>
                          </m:r>
                        </m:fName>
                        <m:e>
                          <m:r>
                            <a:rPr lang="it-IT" sz="20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𝜃</m:t>
                          </m:r>
                        </m:e>
                      </m:func>
                    </m:oMath>
                  </m:oMathPara>
                </a14:m>
                <a:endParaRPr lang="it-IT" sz="2000" dirty="0"/>
              </a:p>
            </p:txBody>
          </p:sp>
        </mc:Choice>
        <mc:Fallback xmlns="">
          <p:sp>
            <p:nvSpPr>
              <p:cNvPr id="55" name="CasellaDiTesto 1">
                <a:extLst>
                  <a:ext uri="{FF2B5EF4-FFF2-40B4-BE49-F238E27FC236}">
                    <a16:creationId xmlns:a16="http://schemas.microsoft.com/office/drawing/2014/main" id="{B911CF6A-BAA3-2D4B-AC8D-5F8F29E6986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546948" y="1141799"/>
                <a:ext cx="1455848" cy="577594"/>
              </a:xfrm>
              <a:prstGeom prst="rect">
                <a:avLst/>
              </a:prstGeom>
              <a:blipFill>
                <a:blip r:embed="rId6"/>
                <a:stretch>
                  <a:fillRect l="-3478" r="-3478" b="-13043"/>
                </a:stretch>
              </a:blipFill>
            </p:spPr>
            <p:txBody>
              <a:bodyPr/>
              <a:lstStyle/>
              <a:p>
                <a:r>
                  <a:rPr lang="sv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8" name="TextBox 57">
            <a:extLst>
              <a:ext uri="{FF2B5EF4-FFF2-40B4-BE49-F238E27FC236}">
                <a16:creationId xmlns:a16="http://schemas.microsoft.com/office/drawing/2014/main" id="{FC6982E2-F78F-0C45-90B8-459E34321253}"/>
              </a:ext>
            </a:extLst>
          </p:cNvPr>
          <p:cNvSpPr txBox="1"/>
          <p:nvPr/>
        </p:nvSpPr>
        <p:spPr>
          <a:xfrm>
            <a:off x="4144435" y="418249"/>
            <a:ext cx="8150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(X,Y,T)</a:t>
            </a:r>
          </a:p>
        </p:txBody>
      </p:sp>
      <p:cxnSp>
        <p:nvCxnSpPr>
          <p:cNvPr id="59" name="Connettore 2 30">
            <a:extLst>
              <a:ext uri="{FF2B5EF4-FFF2-40B4-BE49-F238E27FC236}">
                <a16:creationId xmlns:a16="http://schemas.microsoft.com/office/drawing/2014/main" id="{F1B7C764-C28E-CD44-99D1-46E19F67544F}"/>
              </a:ext>
            </a:extLst>
          </p:cNvPr>
          <p:cNvCxnSpPr/>
          <p:nvPr/>
        </p:nvCxnSpPr>
        <p:spPr>
          <a:xfrm flipV="1">
            <a:off x="8545570" y="578404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3" name="TextBox 82">
            <a:extLst>
              <a:ext uri="{FF2B5EF4-FFF2-40B4-BE49-F238E27FC236}">
                <a16:creationId xmlns:a16="http://schemas.microsoft.com/office/drawing/2014/main" id="{474D226B-C349-F447-B1FB-4ADD3F1F34D0}"/>
              </a:ext>
            </a:extLst>
          </p:cNvPr>
          <p:cNvSpPr txBox="1"/>
          <p:nvPr/>
        </p:nvSpPr>
        <p:spPr>
          <a:xfrm>
            <a:off x="9408114" y="398239"/>
            <a:ext cx="44114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(q)</a:t>
            </a:r>
          </a:p>
        </p:txBody>
      </p:sp>
      <p:sp>
        <p:nvSpPr>
          <p:cNvPr id="85" name="TextBox 84">
            <a:extLst>
              <a:ext uri="{FF2B5EF4-FFF2-40B4-BE49-F238E27FC236}">
                <a16:creationId xmlns:a16="http://schemas.microsoft.com/office/drawing/2014/main" id="{66541D94-DE40-2C41-A3BC-C427C71CFDF9}"/>
              </a:ext>
            </a:extLst>
          </p:cNvPr>
          <p:cNvSpPr txBox="1"/>
          <p:nvPr/>
        </p:nvSpPr>
        <p:spPr>
          <a:xfrm>
            <a:off x="6024286" y="420409"/>
            <a:ext cx="60510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(Y,T)</a:t>
            </a:r>
          </a:p>
        </p:txBody>
      </p:sp>
      <p:sp>
        <p:nvSpPr>
          <p:cNvPr id="86" name="TextBox 85">
            <a:extLst>
              <a:ext uri="{FF2B5EF4-FFF2-40B4-BE49-F238E27FC236}">
                <a16:creationId xmlns:a16="http://schemas.microsoft.com/office/drawing/2014/main" id="{73A5F045-8C4C-5348-86E7-2E7E0075E08F}"/>
              </a:ext>
            </a:extLst>
          </p:cNvPr>
          <p:cNvSpPr txBox="1"/>
          <p:nvPr/>
        </p:nvSpPr>
        <p:spPr>
          <a:xfrm>
            <a:off x="5534526" y="421519"/>
            <a:ext cx="6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(X,Y)</a:t>
            </a:r>
          </a:p>
        </p:txBody>
      </p:sp>
      <p:cxnSp>
        <p:nvCxnSpPr>
          <p:cNvPr id="87" name="Connettore 2 30">
            <a:extLst>
              <a:ext uri="{FF2B5EF4-FFF2-40B4-BE49-F238E27FC236}">
                <a16:creationId xmlns:a16="http://schemas.microsoft.com/office/drawing/2014/main" id="{5232D92D-56E1-854E-927C-7269C268BC00}"/>
              </a:ext>
            </a:extLst>
          </p:cNvPr>
          <p:cNvCxnSpPr/>
          <p:nvPr/>
        </p:nvCxnSpPr>
        <p:spPr>
          <a:xfrm flipV="1">
            <a:off x="4992119" y="616299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8" name="Group 87">
            <a:extLst>
              <a:ext uri="{FF2B5EF4-FFF2-40B4-BE49-F238E27FC236}">
                <a16:creationId xmlns:a16="http://schemas.microsoft.com/office/drawing/2014/main" id="{DA9EE651-9E71-4042-A5F6-700CFE8FD7AE}"/>
              </a:ext>
            </a:extLst>
          </p:cNvPr>
          <p:cNvGrpSpPr/>
          <p:nvPr/>
        </p:nvGrpSpPr>
        <p:grpSpPr>
          <a:xfrm>
            <a:off x="6189747" y="860777"/>
            <a:ext cx="2772027" cy="1697305"/>
            <a:chOff x="4730771" y="850833"/>
            <a:chExt cx="2772027" cy="1697305"/>
          </a:xfrm>
        </p:grpSpPr>
        <p:grpSp>
          <p:nvGrpSpPr>
            <p:cNvPr id="89" name="Group 88">
              <a:extLst>
                <a:ext uri="{FF2B5EF4-FFF2-40B4-BE49-F238E27FC236}">
                  <a16:creationId xmlns:a16="http://schemas.microsoft.com/office/drawing/2014/main" id="{19CBB62F-A6DB-5841-BD24-F69358F85C86}"/>
                </a:ext>
              </a:extLst>
            </p:cNvPr>
            <p:cNvGrpSpPr/>
            <p:nvPr/>
          </p:nvGrpSpPr>
          <p:grpSpPr>
            <a:xfrm>
              <a:off x="5016610" y="850833"/>
              <a:ext cx="2486188" cy="1697305"/>
              <a:chOff x="5016610" y="850833"/>
              <a:chExt cx="2486188" cy="1697305"/>
            </a:xfrm>
          </p:grpSpPr>
          <p:pic>
            <p:nvPicPr>
              <p:cNvPr id="91" name="Picture 90" descr="Screen Shot 2015-10-28 at 11.08.57.png">
                <a:extLst>
                  <a:ext uri="{FF2B5EF4-FFF2-40B4-BE49-F238E27FC236}">
                    <a16:creationId xmlns:a16="http://schemas.microsoft.com/office/drawing/2014/main" id="{EEF9FF45-EE07-C249-91B2-53D973F302B9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5016610" y="850833"/>
                <a:ext cx="2486188" cy="1677870"/>
              </a:xfrm>
              <a:prstGeom prst="rect">
                <a:avLst/>
              </a:prstGeom>
            </p:spPr>
          </p:pic>
          <p:pic>
            <p:nvPicPr>
              <p:cNvPr id="92" name="Picture 91" descr="Screen Shot 2015-10-28 at 11.08.57.png">
                <a:extLst>
                  <a:ext uri="{FF2B5EF4-FFF2-40B4-BE49-F238E27FC236}">
                    <a16:creationId xmlns:a16="http://schemas.microsoft.com/office/drawing/2014/main" id="{3D339105-3B78-424E-AE5E-ABD763462F26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8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5016610" y="1987998"/>
                <a:ext cx="2486188" cy="361154"/>
              </a:xfrm>
              <a:prstGeom prst="rect">
                <a:avLst/>
              </a:prstGeom>
            </p:spPr>
          </p:pic>
          <p:pic>
            <p:nvPicPr>
              <p:cNvPr id="93" name="Picture 92" descr="Screen Shot 2015-10-28 at 11.08.57.png">
                <a:extLst>
                  <a:ext uri="{FF2B5EF4-FFF2-40B4-BE49-F238E27FC236}">
                    <a16:creationId xmlns:a16="http://schemas.microsoft.com/office/drawing/2014/main" id="{9D983391-7BB7-4D42-A7D0-2F776573519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9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5189793" y="870268"/>
                <a:ext cx="355941" cy="1677870"/>
              </a:xfrm>
              <a:prstGeom prst="rect">
                <a:avLst/>
              </a:prstGeom>
            </p:spPr>
          </p:pic>
          <p:sp>
            <p:nvSpPr>
              <p:cNvPr id="94" name="Rectangle 93">
                <a:extLst>
                  <a:ext uri="{FF2B5EF4-FFF2-40B4-BE49-F238E27FC236}">
                    <a16:creationId xmlns:a16="http://schemas.microsoft.com/office/drawing/2014/main" id="{129A9F44-DF4F-6E4B-B50D-F679654CAFFE}"/>
                  </a:ext>
                </a:extLst>
              </p:cNvPr>
              <p:cNvSpPr/>
              <p:nvPr/>
            </p:nvSpPr>
            <p:spPr>
              <a:xfrm>
                <a:off x="6207586" y="2294899"/>
                <a:ext cx="540048" cy="233804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90" name="Rectangle 89">
              <a:extLst>
                <a:ext uri="{FF2B5EF4-FFF2-40B4-BE49-F238E27FC236}">
                  <a16:creationId xmlns:a16="http://schemas.microsoft.com/office/drawing/2014/main" id="{D297D4EE-2A2B-5E46-B744-D042081263F5}"/>
                </a:ext>
              </a:extLst>
            </p:cNvPr>
            <p:cNvSpPr/>
            <p:nvPr/>
          </p:nvSpPr>
          <p:spPr>
            <a:xfrm>
              <a:off x="4730771" y="1182837"/>
              <a:ext cx="540048" cy="700316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5" name="TextBox 94">
            <a:extLst>
              <a:ext uri="{FF2B5EF4-FFF2-40B4-BE49-F238E27FC236}">
                <a16:creationId xmlns:a16="http://schemas.microsoft.com/office/drawing/2014/main" id="{2ADEC289-AFF2-234E-BC22-31A4CC0EFB2E}"/>
              </a:ext>
            </a:extLst>
          </p:cNvPr>
          <p:cNvSpPr txBox="1"/>
          <p:nvPr/>
        </p:nvSpPr>
        <p:spPr>
          <a:xfrm>
            <a:off x="7567677" y="395699"/>
            <a:ext cx="6254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Avenir Book"/>
                <a:cs typeface="Avenir Book"/>
              </a:rPr>
              <a:t>(</a:t>
            </a:r>
            <a:r>
              <a:rPr lang="en-US" dirty="0" err="1">
                <a:latin typeface="Symbol" charset="2"/>
                <a:ea typeface="Symbol" charset="2"/>
                <a:cs typeface="Symbol" charset="2"/>
              </a:rPr>
              <a:t>q,l</a:t>
            </a:r>
            <a:r>
              <a:rPr lang="en-US" dirty="0">
                <a:latin typeface="Avenir Book" charset="0"/>
                <a:ea typeface="Avenir Book" charset="0"/>
                <a:cs typeface="Avenir Book" charset="0"/>
              </a:rPr>
              <a:t>)</a:t>
            </a:r>
          </a:p>
        </p:txBody>
      </p:sp>
      <p:cxnSp>
        <p:nvCxnSpPr>
          <p:cNvPr id="96" name="Connettore 2 30">
            <a:extLst>
              <a:ext uri="{FF2B5EF4-FFF2-40B4-BE49-F238E27FC236}">
                <a16:creationId xmlns:a16="http://schemas.microsoft.com/office/drawing/2014/main" id="{FF1EE6B6-A2BD-2049-B415-D4B0A1C525AF}"/>
              </a:ext>
            </a:extLst>
          </p:cNvPr>
          <p:cNvCxnSpPr/>
          <p:nvPr/>
        </p:nvCxnSpPr>
        <p:spPr>
          <a:xfrm flipV="1">
            <a:off x="6901311" y="592157"/>
            <a:ext cx="435670" cy="1"/>
          </a:xfrm>
          <a:prstGeom prst="straightConnector1">
            <a:avLst/>
          </a:prstGeom>
          <a:ln w="508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97" name="Rectangle 96">
                <a:extLst>
                  <a:ext uri="{FF2B5EF4-FFF2-40B4-BE49-F238E27FC236}">
                    <a16:creationId xmlns:a16="http://schemas.microsoft.com/office/drawing/2014/main" id="{F229AC12-0807-E94E-BF14-AED5690AA530}"/>
                  </a:ext>
                </a:extLst>
              </p:cNvPr>
              <p:cNvSpPr/>
              <p:nvPr/>
            </p:nvSpPr>
            <p:spPr>
              <a:xfrm>
                <a:off x="6833480" y="2376100"/>
                <a:ext cx="1994441" cy="562975"/>
              </a:xfrm>
              <a:prstGeom prst="rect">
                <a:avLst/>
              </a:prstGeom>
              <a:ln>
                <a:noFill/>
              </a:ln>
            </p:spPr>
            <p:txBody>
              <a:bodyPr wrap="square">
                <a:spAutoFit/>
              </a:bodyPr>
              <a:lstStyle/>
              <a:p>
                <a:pPr marL="342900" indent="-34290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nor/>
                        </m:rPr>
                        <a:rPr lang="en-US" sz="1600" dirty="0" smtClean="0">
                          <a:latin typeface="Symbol" charset="2"/>
                          <a:cs typeface="Symbol" charset="2"/>
                        </a:rPr>
                        <m:t>l</m:t>
                      </m:r>
                      <m:r>
                        <a:rPr lang="it-IT" sz="16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Symbol" charset="2"/>
                        </a:rPr>
                        <m:t>∝</m:t>
                      </m:r>
                      <m:f>
                        <m:fPr>
                          <m:ctrlPr>
                            <a:rPr lang="it-IT" sz="16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m:rPr>
                              <m:nor/>
                            </m:rPr>
                            <a:rPr lang="en-US" sz="1600" dirty="0">
                              <a:latin typeface="Avenir Book"/>
                              <a:cs typeface="Avenir Book"/>
                            </a:rPr>
                            <m:t>1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it-IT" sz="1600" b="0" i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v</m:t>
                          </m:r>
                        </m:den>
                      </m:f>
                      <m:r>
                        <a:rPr lang="it-IT" sz="16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it-IT" sz="16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m:rPr>
                              <m:nor/>
                            </m:rPr>
                            <a:rPr lang="en-US" sz="1600" dirty="0">
                              <a:latin typeface="Avenir Book"/>
                              <a:cs typeface="Avenir Book"/>
                            </a:rPr>
                            <m:t>ToF</m:t>
                          </m:r>
                        </m:num>
                        <m:den>
                          <m:r>
                            <m:rPr>
                              <m:nor/>
                            </m:rPr>
                            <a:rPr lang="en-US" sz="1600" dirty="0">
                              <a:latin typeface="Avenir Book"/>
                              <a:cs typeface="Avenir Book"/>
                            </a:rPr>
                            <m:t>Distance</m:t>
                          </m:r>
                        </m:den>
                      </m:f>
                    </m:oMath>
                  </m:oMathPara>
                </a14:m>
                <a:endParaRPr lang="en-US" sz="1600" dirty="0">
                  <a:latin typeface="Avenir Book"/>
                  <a:cs typeface="Avenir Book"/>
                </a:endParaRPr>
              </a:p>
            </p:txBody>
          </p:sp>
        </mc:Choice>
        <mc:Fallback xmlns="">
          <p:sp>
            <p:nvSpPr>
              <p:cNvPr id="97" name="Rectangle 96">
                <a:extLst>
                  <a:ext uri="{FF2B5EF4-FFF2-40B4-BE49-F238E27FC236}">
                    <a16:creationId xmlns:a16="http://schemas.microsoft.com/office/drawing/2014/main" id="{F229AC12-0807-E94E-BF14-AED5690AA53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33480" y="2376100"/>
                <a:ext cx="1994441" cy="562975"/>
              </a:xfrm>
              <a:prstGeom prst="rect">
                <a:avLst/>
              </a:prstGeom>
              <a:blipFill>
                <a:blip r:embed="rId10"/>
                <a:stretch>
                  <a:fillRect b="-6667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sv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8" name="Rectangle 97">
            <a:extLst>
              <a:ext uri="{FF2B5EF4-FFF2-40B4-BE49-F238E27FC236}">
                <a16:creationId xmlns:a16="http://schemas.microsoft.com/office/drawing/2014/main" id="{450FC1E3-6E4D-CB41-841B-DA815884CB03}"/>
              </a:ext>
            </a:extLst>
          </p:cNvPr>
          <p:cNvSpPr/>
          <p:nvPr/>
        </p:nvSpPr>
        <p:spPr>
          <a:xfrm>
            <a:off x="0" y="6380"/>
            <a:ext cx="12192000" cy="369331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9" name="Rectangle 98">
            <a:extLst>
              <a:ext uri="{FF2B5EF4-FFF2-40B4-BE49-F238E27FC236}">
                <a16:creationId xmlns:a16="http://schemas.microsoft.com/office/drawing/2014/main" id="{52BDBED6-1C12-F64B-B4FF-5BF207DF3CE9}"/>
              </a:ext>
            </a:extLst>
          </p:cNvPr>
          <p:cNvSpPr/>
          <p:nvPr/>
        </p:nvSpPr>
        <p:spPr>
          <a:xfrm>
            <a:off x="0" y="14789"/>
            <a:ext cx="69150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Neutron reflectometry measurements on CRISP</a:t>
            </a:r>
          </a:p>
        </p:txBody>
      </p:sp>
    </p:spTree>
    <p:extLst>
      <p:ext uri="{BB962C8B-B14F-4D97-AF65-F5344CB8AC3E}">
        <p14:creationId xmlns:p14="http://schemas.microsoft.com/office/powerpoint/2010/main" val="857040133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" name="Picture 43">
            <a:extLst>
              <a:ext uri="{FF2B5EF4-FFF2-40B4-BE49-F238E27FC236}">
                <a16:creationId xmlns:a16="http://schemas.microsoft.com/office/drawing/2014/main" id="{3C0B5FE6-5FA3-7743-9A84-1674156D7185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377262" y="630615"/>
            <a:ext cx="2566986" cy="1802702"/>
          </a:xfrm>
          <a:prstGeom prst="rect">
            <a:avLst/>
          </a:prstGeom>
        </p:spPr>
      </p:pic>
      <p:sp>
        <p:nvSpPr>
          <p:cNvPr id="49" name="Rectangle 48"/>
          <p:cNvSpPr/>
          <p:nvPr/>
        </p:nvSpPr>
        <p:spPr>
          <a:xfrm>
            <a:off x="-4021736" y="4437664"/>
            <a:ext cx="149324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Avenir Book"/>
                <a:cs typeface="Avenir Book"/>
              </a:rPr>
              <a:t>August 2015</a:t>
            </a:r>
          </a:p>
        </p:txBody>
      </p:sp>
      <p:grpSp>
        <p:nvGrpSpPr>
          <p:cNvPr id="21" name="Group 20"/>
          <p:cNvGrpSpPr/>
          <p:nvPr/>
        </p:nvGrpSpPr>
        <p:grpSpPr>
          <a:xfrm>
            <a:off x="0" y="6356350"/>
            <a:ext cx="12192000" cy="501650"/>
            <a:chOff x="0" y="6367663"/>
            <a:chExt cx="12192000" cy="501650"/>
          </a:xfrm>
        </p:grpSpPr>
        <p:sp>
          <p:nvSpPr>
            <p:cNvPr id="22" name="Rectangle 21"/>
            <p:cNvSpPr/>
            <p:nvPr/>
          </p:nvSpPr>
          <p:spPr>
            <a:xfrm>
              <a:off x="0" y="6367663"/>
              <a:ext cx="12192000" cy="501650"/>
            </a:xfrm>
            <a:prstGeom prst="rect">
              <a:avLst/>
            </a:prstGeom>
            <a:solidFill>
              <a:schemeClr val="tx1">
                <a:lumMod val="50000"/>
                <a:lumOff val="50000"/>
              </a:schemeClr>
            </a:solidFill>
            <a:ln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23" name="Picture 22" descr="Screen Shot 2014-10-14 at 09.12.54.png"/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407519" y="6376073"/>
              <a:ext cx="1688481" cy="480726"/>
            </a:xfrm>
            <a:prstGeom prst="rect">
              <a:avLst/>
            </a:prstGeom>
          </p:spPr>
        </p:pic>
        <p:pic>
          <p:nvPicPr>
            <p:cNvPr id="25" name="Picture 24" descr="Screen Shot 2014-10-14 at 09.12.54.png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6378125"/>
              <a:ext cx="4546601" cy="480726"/>
            </a:xfrm>
            <a:prstGeom prst="rect">
              <a:avLst/>
            </a:prstGeom>
          </p:spPr>
        </p:pic>
      </p:grp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1E45B645-CD70-8343-8F01-2DA44A089CAE}"/>
              </a:ext>
            </a:extLst>
          </p:cNvPr>
          <p:cNvCxnSpPr>
            <a:cxnSpLocks/>
          </p:cNvCxnSpPr>
          <p:nvPr/>
        </p:nvCxnSpPr>
        <p:spPr>
          <a:xfrm>
            <a:off x="5958801" y="49119"/>
            <a:ext cx="0" cy="6216509"/>
          </a:xfrm>
          <a:prstGeom prst="line">
            <a:avLst/>
          </a:prstGeom>
          <a:ln w="25400">
            <a:solidFill>
              <a:schemeClr val="bg1">
                <a:lumMod val="65000"/>
              </a:schemeClr>
            </a:solidFill>
            <a:prstDash val="sysDot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0" name="Picture 39" descr="Screen Shot 2015-04-28 at 14.28.54.png">
            <a:extLst>
              <a:ext uri="{FF2B5EF4-FFF2-40B4-BE49-F238E27FC236}">
                <a16:creationId xmlns:a16="http://schemas.microsoft.com/office/drawing/2014/main" id="{222D0324-E712-DD41-A611-3C65F237566C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604687" y="49119"/>
            <a:ext cx="1147291" cy="416555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43" name="Picture 42">
            <a:extLst>
              <a:ext uri="{FF2B5EF4-FFF2-40B4-BE49-F238E27FC236}">
                <a16:creationId xmlns:a16="http://schemas.microsoft.com/office/drawing/2014/main" id="{8B2731A1-9249-484B-9C66-883E6BE7EC63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112558" y="2588155"/>
            <a:ext cx="3482288" cy="1250449"/>
          </a:xfrm>
          <a:prstGeom prst="rect">
            <a:avLst/>
          </a:prstGeom>
        </p:spPr>
      </p:pic>
      <p:pic>
        <p:nvPicPr>
          <p:cNvPr id="46" name="Picture 45">
            <a:extLst>
              <a:ext uri="{FF2B5EF4-FFF2-40B4-BE49-F238E27FC236}">
                <a16:creationId xmlns:a16="http://schemas.microsoft.com/office/drawing/2014/main" id="{25C60B6C-EAB7-B044-9A10-05207397D4D5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287934" y="705814"/>
            <a:ext cx="2545744" cy="1649575"/>
          </a:xfrm>
          <a:prstGeom prst="rect">
            <a:avLst/>
          </a:prstGeom>
        </p:spPr>
      </p:pic>
      <p:sp>
        <p:nvSpPr>
          <p:cNvPr id="48" name="Rectangle 47">
            <a:extLst>
              <a:ext uri="{FF2B5EF4-FFF2-40B4-BE49-F238E27FC236}">
                <a16:creationId xmlns:a16="http://schemas.microsoft.com/office/drawing/2014/main" id="{111C97A0-9C0D-334C-8A93-D88ADBD72D02}"/>
              </a:ext>
            </a:extLst>
          </p:cNvPr>
          <p:cNvSpPr/>
          <p:nvPr/>
        </p:nvSpPr>
        <p:spPr>
          <a:xfrm>
            <a:off x="2215271" y="143250"/>
            <a:ext cx="128112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D17 @ ILL </a:t>
            </a:r>
          </a:p>
        </p:txBody>
      </p:sp>
      <p:sp>
        <p:nvSpPr>
          <p:cNvPr id="323" name="Rettangolo 37">
            <a:extLst>
              <a:ext uri="{FF2B5EF4-FFF2-40B4-BE49-F238E27FC236}">
                <a16:creationId xmlns:a16="http://schemas.microsoft.com/office/drawing/2014/main" id="{40198E18-8167-C94C-8DEA-81E44750EA8F}"/>
              </a:ext>
            </a:extLst>
          </p:cNvPr>
          <p:cNvSpPr/>
          <p:nvPr/>
        </p:nvSpPr>
        <p:spPr>
          <a:xfrm>
            <a:off x="1238887" y="1217205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24" name="Rettangolo 37">
            <a:extLst>
              <a:ext uri="{FF2B5EF4-FFF2-40B4-BE49-F238E27FC236}">
                <a16:creationId xmlns:a16="http://schemas.microsoft.com/office/drawing/2014/main" id="{E60314DD-4F8C-A947-9D94-A8BA3A0F60C4}"/>
              </a:ext>
            </a:extLst>
          </p:cNvPr>
          <p:cNvSpPr/>
          <p:nvPr/>
        </p:nvSpPr>
        <p:spPr>
          <a:xfrm>
            <a:off x="418505" y="817397"/>
            <a:ext cx="45719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26" name="Rettangolo 14">
            <a:extLst>
              <a:ext uri="{FF2B5EF4-FFF2-40B4-BE49-F238E27FC236}">
                <a16:creationId xmlns:a16="http://schemas.microsoft.com/office/drawing/2014/main" id="{B1AE6E78-3DB2-A441-B311-094918A10188}"/>
              </a:ext>
            </a:extLst>
          </p:cNvPr>
          <p:cNvSpPr/>
          <p:nvPr/>
        </p:nvSpPr>
        <p:spPr>
          <a:xfrm>
            <a:off x="1257349" y="1715419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27" name="Connettore 2 30">
            <a:extLst>
              <a:ext uri="{FF2B5EF4-FFF2-40B4-BE49-F238E27FC236}">
                <a16:creationId xmlns:a16="http://schemas.microsoft.com/office/drawing/2014/main" id="{B9A7287D-81DD-9043-9C66-767841C6ADAD}"/>
              </a:ext>
            </a:extLst>
          </p:cNvPr>
          <p:cNvCxnSpPr>
            <a:cxnSpLocks/>
          </p:cNvCxnSpPr>
          <p:nvPr/>
        </p:nvCxnSpPr>
        <p:spPr>
          <a:xfrm>
            <a:off x="330736" y="1012942"/>
            <a:ext cx="1288304" cy="548108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8" name="Rettangolo 48">
            <a:extLst>
              <a:ext uri="{FF2B5EF4-FFF2-40B4-BE49-F238E27FC236}">
                <a16:creationId xmlns:a16="http://schemas.microsoft.com/office/drawing/2014/main" id="{1626CB03-A9B4-7A41-8F9B-DAD431EC7094}"/>
              </a:ext>
            </a:extLst>
          </p:cNvPr>
          <p:cNvSpPr/>
          <p:nvPr/>
        </p:nvSpPr>
        <p:spPr>
          <a:xfrm>
            <a:off x="1287575" y="920930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329" name="Rettangolo 37">
            <a:extLst>
              <a:ext uri="{FF2B5EF4-FFF2-40B4-BE49-F238E27FC236}">
                <a16:creationId xmlns:a16="http://schemas.microsoft.com/office/drawing/2014/main" id="{411317F2-F035-7449-B9A9-23B764810464}"/>
              </a:ext>
            </a:extLst>
          </p:cNvPr>
          <p:cNvSpPr/>
          <p:nvPr/>
        </p:nvSpPr>
        <p:spPr>
          <a:xfrm>
            <a:off x="2111990" y="1217204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331" name="Connettore 2 30">
            <a:extLst>
              <a:ext uri="{FF2B5EF4-FFF2-40B4-BE49-F238E27FC236}">
                <a16:creationId xmlns:a16="http://schemas.microsoft.com/office/drawing/2014/main" id="{3AB3F543-0E88-A94A-A399-BD3066531240}"/>
              </a:ext>
            </a:extLst>
          </p:cNvPr>
          <p:cNvCxnSpPr>
            <a:cxnSpLocks/>
          </p:cNvCxnSpPr>
          <p:nvPr/>
        </p:nvCxnSpPr>
        <p:spPr>
          <a:xfrm flipV="1">
            <a:off x="1793129" y="1048284"/>
            <a:ext cx="1462128" cy="508421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2" name="Rettangolo 38">
            <a:extLst>
              <a:ext uri="{FF2B5EF4-FFF2-40B4-BE49-F238E27FC236}">
                <a16:creationId xmlns:a16="http://schemas.microsoft.com/office/drawing/2014/main" id="{81FD3191-FE90-5140-8FC6-AA94AB3C19BB}"/>
              </a:ext>
            </a:extLst>
          </p:cNvPr>
          <p:cNvSpPr/>
          <p:nvPr/>
        </p:nvSpPr>
        <p:spPr>
          <a:xfrm flipV="1">
            <a:off x="1446819" y="1575127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333" name="TextBox 120">
            <a:extLst>
              <a:ext uri="{FF2B5EF4-FFF2-40B4-BE49-F238E27FC236}">
                <a16:creationId xmlns:a16="http://schemas.microsoft.com/office/drawing/2014/main" id="{68147F6E-8BF2-4B4D-AC7A-B8113AD015D9}"/>
              </a:ext>
            </a:extLst>
          </p:cNvPr>
          <p:cNvSpPr txBox="1"/>
          <p:nvPr/>
        </p:nvSpPr>
        <p:spPr>
          <a:xfrm>
            <a:off x="2251216" y="1365863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334" name="TextBox 121">
            <a:extLst>
              <a:ext uri="{FF2B5EF4-FFF2-40B4-BE49-F238E27FC236}">
                <a16:creationId xmlns:a16="http://schemas.microsoft.com/office/drawing/2014/main" id="{DF4F92DA-814B-DB4A-B88D-B64CBEDFE176}"/>
              </a:ext>
            </a:extLst>
          </p:cNvPr>
          <p:cNvSpPr txBox="1"/>
          <p:nvPr/>
        </p:nvSpPr>
        <p:spPr>
          <a:xfrm>
            <a:off x="567064" y="1352232"/>
            <a:ext cx="3450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latin typeface="Symbol" charset="2"/>
                <a:cs typeface="Symbol" charset="2"/>
              </a:rPr>
              <a:t>q</a:t>
            </a:r>
          </a:p>
        </p:txBody>
      </p:sp>
      <p:sp>
        <p:nvSpPr>
          <p:cNvPr id="335" name="Arc 122">
            <a:extLst>
              <a:ext uri="{FF2B5EF4-FFF2-40B4-BE49-F238E27FC236}">
                <a16:creationId xmlns:a16="http://schemas.microsoft.com/office/drawing/2014/main" id="{6898F857-A7EA-A144-A8BD-F59DAF87FC10}"/>
              </a:ext>
            </a:extLst>
          </p:cNvPr>
          <p:cNvSpPr/>
          <p:nvPr/>
        </p:nvSpPr>
        <p:spPr>
          <a:xfrm>
            <a:off x="1085274" y="1328585"/>
            <a:ext cx="457200" cy="533400"/>
          </a:xfrm>
          <a:prstGeom prst="arc">
            <a:avLst>
              <a:gd name="adj1" fmla="val 8787162"/>
              <a:gd name="adj2" fmla="val 12889187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6" name="Arc 123">
            <a:extLst>
              <a:ext uri="{FF2B5EF4-FFF2-40B4-BE49-F238E27FC236}">
                <a16:creationId xmlns:a16="http://schemas.microsoft.com/office/drawing/2014/main" id="{9C267D8B-FE00-5144-BC56-52191ADA57DC}"/>
              </a:ext>
            </a:extLst>
          </p:cNvPr>
          <p:cNvSpPr/>
          <p:nvPr/>
        </p:nvSpPr>
        <p:spPr>
          <a:xfrm>
            <a:off x="1829278" y="1418141"/>
            <a:ext cx="457200" cy="533400"/>
          </a:xfrm>
          <a:prstGeom prst="arc">
            <a:avLst>
              <a:gd name="adj1" fmla="val 18705468"/>
              <a:gd name="adj2" fmla="val 1014181"/>
            </a:avLst>
          </a:prstGeom>
          <a:ln>
            <a:solidFill>
              <a:schemeClr val="tx1"/>
            </a:solidFill>
            <a:prstDash val="sys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7" name="Rettangolo 47">
            <a:extLst>
              <a:ext uri="{FF2B5EF4-FFF2-40B4-BE49-F238E27FC236}">
                <a16:creationId xmlns:a16="http://schemas.microsoft.com/office/drawing/2014/main" id="{0C7354A7-A873-364B-8494-64E38723714B}"/>
              </a:ext>
            </a:extLst>
          </p:cNvPr>
          <p:cNvSpPr/>
          <p:nvPr/>
        </p:nvSpPr>
        <p:spPr>
          <a:xfrm>
            <a:off x="727778" y="637798"/>
            <a:ext cx="199285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Conventional</a:t>
            </a:r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Mode</a:t>
            </a:r>
          </a:p>
        </p:txBody>
      </p:sp>
      <p:sp>
        <p:nvSpPr>
          <p:cNvPr id="338" name="Rettangolo 15">
            <a:extLst>
              <a:ext uri="{FF2B5EF4-FFF2-40B4-BE49-F238E27FC236}">
                <a16:creationId xmlns:a16="http://schemas.microsoft.com/office/drawing/2014/main" id="{B7055399-F900-EE4E-8F34-CBA70CF2B024}"/>
              </a:ext>
            </a:extLst>
          </p:cNvPr>
          <p:cNvSpPr/>
          <p:nvPr/>
        </p:nvSpPr>
        <p:spPr>
          <a:xfrm>
            <a:off x="3255257" y="726329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85" name="Rettangolo 47">
            <a:extLst>
              <a:ext uri="{FF2B5EF4-FFF2-40B4-BE49-F238E27FC236}">
                <a16:creationId xmlns:a16="http://schemas.microsoft.com/office/drawing/2014/main" id="{A25C84AE-172F-8F46-826A-401AD2B9E276}"/>
              </a:ext>
            </a:extLst>
          </p:cNvPr>
          <p:cNvSpPr/>
          <p:nvPr/>
        </p:nvSpPr>
        <p:spPr>
          <a:xfrm>
            <a:off x="2789153" y="1741396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sp>
        <p:nvSpPr>
          <p:cNvPr id="589" name="Rettangolo 14">
            <a:extLst>
              <a:ext uri="{FF2B5EF4-FFF2-40B4-BE49-F238E27FC236}">
                <a16:creationId xmlns:a16="http://schemas.microsoft.com/office/drawing/2014/main" id="{99487F9E-93C5-6842-9D80-237BAFC880FE}"/>
              </a:ext>
            </a:extLst>
          </p:cNvPr>
          <p:cNvSpPr/>
          <p:nvPr/>
        </p:nvSpPr>
        <p:spPr>
          <a:xfrm>
            <a:off x="7134730" y="1791488"/>
            <a:ext cx="895412" cy="25055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590" name="Connettore 2 30">
            <a:extLst>
              <a:ext uri="{FF2B5EF4-FFF2-40B4-BE49-F238E27FC236}">
                <a16:creationId xmlns:a16="http://schemas.microsoft.com/office/drawing/2014/main" id="{D296C398-0D30-E14F-AC38-DB65A78BCE4F}"/>
              </a:ext>
            </a:extLst>
          </p:cNvPr>
          <p:cNvCxnSpPr>
            <a:cxnSpLocks/>
          </p:cNvCxnSpPr>
          <p:nvPr/>
        </p:nvCxnSpPr>
        <p:spPr>
          <a:xfrm>
            <a:off x="6241514" y="944379"/>
            <a:ext cx="1254907" cy="69274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91" name="Rettangolo 48">
            <a:extLst>
              <a:ext uri="{FF2B5EF4-FFF2-40B4-BE49-F238E27FC236}">
                <a16:creationId xmlns:a16="http://schemas.microsoft.com/office/drawing/2014/main" id="{D757A80F-B2A8-D34C-9CA0-D90FD67A79B4}"/>
              </a:ext>
            </a:extLst>
          </p:cNvPr>
          <p:cNvSpPr/>
          <p:nvPr/>
        </p:nvSpPr>
        <p:spPr>
          <a:xfrm>
            <a:off x="7164956" y="996999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cxnSp>
        <p:nvCxnSpPr>
          <p:cNvPr id="593" name="Connettore 2 30">
            <a:extLst>
              <a:ext uri="{FF2B5EF4-FFF2-40B4-BE49-F238E27FC236}">
                <a16:creationId xmlns:a16="http://schemas.microsoft.com/office/drawing/2014/main" id="{E94E0B22-E152-A248-B443-E9E18DB67DA8}"/>
              </a:ext>
            </a:extLst>
          </p:cNvPr>
          <p:cNvCxnSpPr>
            <a:cxnSpLocks/>
          </p:cNvCxnSpPr>
          <p:nvPr/>
        </p:nvCxnSpPr>
        <p:spPr>
          <a:xfrm flipV="1">
            <a:off x="7646657" y="1475845"/>
            <a:ext cx="1496052" cy="156930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94" name="Rettangolo 38">
            <a:extLst>
              <a:ext uri="{FF2B5EF4-FFF2-40B4-BE49-F238E27FC236}">
                <a16:creationId xmlns:a16="http://schemas.microsoft.com/office/drawing/2014/main" id="{20742A0E-8096-5F49-9D12-C5087F02F527}"/>
              </a:ext>
            </a:extLst>
          </p:cNvPr>
          <p:cNvSpPr/>
          <p:nvPr/>
        </p:nvSpPr>
        <p:spPr>
          <a:xfrm flipV="1">
            <a:off x="7324200" y="1651196"/>
            <a:ext cx="529502" cy="145584"/>
          </a:xfrm>
          <a:prstGeom prst="rect">
            <a:avLst/>
          </a:prstGeom>
          <a:solidFill>
            <a:srgbClr val="0070C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599" name="Rettangolo 47">
            <a:extLst>
              <a:ext uri="{FF2B5EF4-FFF2-40B4-BE49-F238E27FC236}">
                <a16:creationId xmlns:a16="http://schemas.microsoft.com/office/drawing/2014/main" id="{6EA6D6D4-1995-DF4F-AA9E-CCF471DC7C70}"/>
              </a:ext>
            </a:extLst>
          </p:cNvPr>
          <p:cNvSpPr/>
          <p:nvPr/>
        </p:nvSpPr>
        <p:spPr>
          <a:xfrm>
            <a:off x="6516231" y="565180"/>
            <a:ext cx="2045753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High-</a:t>
            </a:r>
            <a:r>
              <a:rPr lang="it-IT" sz="1600" dirty="0" err="1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intensity</a:t>
            </a:r>
            <a:r>
              <a:rPr lang="it-IT" sz="1600" dirty="0">
                <a:solidFill>
                  <a:srgbClr val="FF0000"/>
                </a:solidFill>
                <a:latin typeface="Avenir Book" charset="0"/>
                <a:ea typeface="Avenir Book" charset="0"/>
                <a:cs typeface="Avenir Book" charset="0"/>
              </a:rPr>
              <a:t> mode</a:t>
            </a:r>
          </a:p>
        </p:txBody>
      </p:sp>
      <p:sp>
        <p:nvSpPr>
          <p:cNvPr id="600" name="Rettangolo 15">
            <a:extLst>
              <a:ext uri="{FF2B5EF4-FFF2-40B4-BE49-F238E27FC236}">
                <a16:creationId xmlns:a16="http://schemas.microsoft.com/office/drawing/2014/main" id="{74843F9E-490C-D54E-AEFA-218F7A37ED13}"/>
              </a:ext>
            </a:extLst>
          </p:cNvPr>
          <p:cNvSpPr/>
          <p:nvPr/>
        </p:nvSpPr>
        <p:spPr>
          <a:xfrm>
            <a:off x="9132638" y="802398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01" name="Rettangolo 47">
            <a:extLst>
              <a:ext uri="{FF2B5EF4-FFF2-40B4-BE49-F238E27FC236}">
                <a16:creationId xmlns:a16="http://schemas.microsoft.com/office/drawing/2014/main" id="{F6D1726D-7B60-5545-80F5-F73956D352E9}"/>
              </a:ext>
            </a:extLst>
          </p:cNvPr>
          <p:cNvSpPr/>
          <p:nvPr/>
        </p:nvSpPr>
        <p:spPr>
          <a:xfrm>
            <a:off x="8666534" y="1817465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cxnSp>
        <p:nvCxnSpPr>
          <p:cNvPr id="617" name="Connettore 2 30">
            <a:extLst>
              <a:ext uri="{FF2B5EF4-FFF2-40B4-BE49-F238E27FC236}">
                <a16:creationId xmlns:a16="http://schemas.microsoft.com/office/drawing/2014/main" id="{B26CF26B-EB7B-8A46-A1DA-1A686A36BB05}"/>
              </a:ext>
            </a:extLst>
          </p:cNvPr>
          <p:cNvCxnSpPr>
            <a:cxnSpLocks/>
          </p:cNvCxnSpPr>
          <p:nvPr/>
        </p:nvCxnSpPr>
        <p:spPr>
          <a:xfrm>
            <a:off x="6255616" y="1501883"/>
            <a:ext cx="1247708" cy="127145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8" name="Rettangolo 37">
            <a:extLst>
              <a:ext uri="{FF2B5EF4-FFF2-40B4-BE49-F238E27FC236}">
                <a16:creationId xmlns:a16="http://schemas.microsoft.com/office/drawing/2014/main" id="{92636586-633A-BA40-B1FE-FB115D270A1B}"/>
              </a:ext>
            </a:extLst>
          </p:cNvPr>
          <p:cNvSpPr/>
          <p:nvPr/>
        </p:nvSpPr>
        <p:spPr>
          <a:xfrm>
            <a:off x="6258126" y="1556705"/>
            <a:ext cx="55288" cy="234783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619" name="Rettangolo 37">
            <a:extLst>
              <a:ext uri="{FF2B5EF4-FFF2-40B4-BE49-F238E27FC236}">
                <a16:creationId xmlns:a16="http://schemas.microsoft.com/office/drawing/2014/main" id="{D6A6FEAB-4FD2-2946-9CCD-6BD76E14FB1A}"/>
              </a:ext>
            </a:extLst>
          </p:cNvPr>
          <p:cNvSpPr/>
          <p:nvPr/>
        </p:nvSpPr>
        <p:spPr>
          <a:xfrm>
            <a:off x="6246609" y="470102"/>
            <a:ext cx="48385" cy="452495"/>
          </a:xfrm>
          <a:prstGeom prst="rect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cxnSp>
        <p:nvCxnSpPr>
          <p:cNvPr id="620" name="Connettore 2 30">
            <a:extLst>
              <a:ext uri="{FF2B5EF4-FFF2-40B4-BE49-F238E27FC236}">
                <a16:creationId xmlns:a16="http://schemas.microsoft.com/office/drawing/2014/main" id="{786FA81B-B727-C54F-851A-04DEA9EB5025}"/>
              </a:ext>
            </a:extLst>
          </p:cNvPr>
          <p:cNvCxnSpPr>
            <a:cxnSpLocks/>
          </p:cNvCxnSpPr>
          <p:nvPr/>
        </p:nvCxnSpPr>
        <p:spPr>
          <a:xfrm flipV="1">
            <a:off x="7634355" y="901404"/>
            <a:ext cx="1490669" cy="713975"/>
          </a:xfrm>
          <a:prstGeom prst="straightConnector1">
            <a:avLst/>
          </a:prstGeom>
          <a:ln w="28575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2" name="Rettangolo 47">
            <a:extLst>
              <a:ext uri="{FF2B5EF4-FFF2-40B4-BE49-F238E27FC236}">
                <a16:creationId xmlns:a16="http://schemas.microsoft.com/office/drawing/2014/main" id="{EE070249-AE8E-464D-B3C6-6BBFA94CD413}"/>
              </a:ext>
            </a:extLst>
          </p:cNvPr>
          <p:cNvSpPr/>
          <p:nvPr/>
        </p:nvSpPr>
        <p:spPr>
          <a:xfrm>
            <a:off x="6211147" y="2281949"/>
            <a:ext cx="4028667" cy="338554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pPr algn="ctr"/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Selene guide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using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the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ReFocus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  <a:r>
              <a:rPr lang="it-IT" sz="1600" dirty="0" err="1">
                <a:latin typeface="Avenir Book" charset="0"/>
                <a:ea typeface="Avenir Book" charset="0"/>
                <a:cs typeface="Avenir Book" charset="0"/>
              </a:rPr>
              <a:t>principle</a:t>
            </a:r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 </a:t>
            </a:r>
          </a:p>
        </p:txBody>
      </p:sp>
      <p:sp>
        <p:nvSpPr>
          <p:cNvPr id="624" name="Text Box 7">
            <a:extLst>
              <a:ext uri="{FF2B5EF4-FFF2-40B4-BE49-F238E27FC236}">
                <a16:creationId xmlns:a16="http://schemas.microsoft.com/office/drawing/2014/main" id="{F7F5E66F-6D24-D94C-9EB9-2C3EDE8E4A9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767303" y="3905075"/>
            <a:ext cx="2777835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latin typeface="Avenir Book"/>
                <a:cs typeface="Avenir Book"/>
              </a:rPr>
              <a:t>High detector requirements  </a:t>
            </a:r>
          </a:p>
        </p:txBody>
      </p:sp>
      <p:cxnSp>
        <p:nvCxnSpPr>
          <p:cNvPr id="625" name="Straight Connector 624">
            <a:extLst>
              <a:ext uri="{FF2B5EF4-FFF2-40B4-BE49-F238E27FC236}">
                <a16:creationId xmlns:a16="http://schemas.microsoft.com/office/drawing/2014/main" id="{319D4BA4-26CD-624B-ABC1-28C9E3920323}"/>
              </a:ext>
            </a:extLst>
          </p:cNvPr>
          <p:cNvCxnSpPr>
            <a:cxnSpLocks/>
          </p:cNvCxnSpPr>
          <p:nvPr/>
        </p:nvCxnSpPr>
        <p:spPr>
          <a:xfrm>
            <a:off x="7890418" y="4821573"/>
            <a:ext cx="4063285" cy="0"/>
          </a:xfrm>
          <a:prstGeom prst="line">
            <a:avLst/>
          </a:prstGeom>
          <a:ln w="254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26" name="Text Box 7">
            <a:extLst>
              <a:ext uri="{FF2B5EF4-FFF2-40B4-BE49-F238E27FC236}">
                <a16:creationId xmlns:a16="http://schemas.microsoft.com/office/drawing/2014/main" id="{EC63CACE-586F-C141-A4AD-C518B9431D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968327" y="4833687"/>
            <a:ext cx="4284570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1	    10	             100	</a:t>
            </a:r>
          </a:p>
        </p:txBody>
      </p:sp>
      <p:sp>
        <p:nvSpPr>
          <p:cNvPr id="627" name="Rectangle 626">
            <a:extLst>
              <a:ext uri="{FF2B5EF4-FFF2-40B4-BE49-F238E27FC236}">
                <a16:creationId xmlns:a16="http://schemas.microsoft.com/office/drawing/2014/main" id="{776E1AB1-A298-9948-9EFD-785B2FE00CC1}"/>
              </a:ext>
            </a:extLst>
          </p:cNvPr>
          <p:cNvSpPr/>
          <p:nvPr/>
        </p:nvSpPr>
        <p:spPr>
          <a:xfrm>
            <a:off x="7131840" y="5231901"/>
            <a:ext cx="1920086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1 = state-of-the-art</a:t>
            </a:r>
          </a:p>
        </p:txBody>
      </p:sp>
      <p:sp>
        <p:nvSpPr>
          <p:cNvPr id="628" name="Rectangle 627">
            <a:extLst>
              <a:ext uri="{FF2B5EF4-FFF2-40B4-BE49-F238E27FC236}">
                <a16:creationId xmlns:a16="http://schemas.microsoft.com/office/drawing/2014/main" id="{9228D632-018A-D543-9755-727A29EB192E}"/>
              </a:ext>
            </a:extLst>
          </p:cNvPr>
          <p:cNvSpPr/>
          <p:nvPr/>
        </p:nvSpPr>
        <p:spPr>
          <a:xfrm>
            <a:off x="5939482" y="4591722"/>
            <a:ext cx="1572866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Instantaneous</a:t>
            </a:r>
          </a:p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Rate Capability</a:t>
            </a:r>
          </a:p>
        </p:txBody>
      </p:sp>
      <p:sp>
        <p:nvSpPr>
          <p:cNvPr id="629" name="Rectangle 628">
            <a:extLst>
              <a:ext uri="{FF2B5EF4-FFF2-40B4-BE49-F238E27FC236}">
                <a16:creationId xmlns:a16="http://schemas.microsoft.com/office/drawing/2014/main" id="{5B2FC3BB-15A5-B644-B68C-FCBBD2251811}"/>
              </a:ext>
            </a:extLst>
          </p:cNvPr>
          <p:cNvSpPr/>
          <p:nvPr/>
        </p:nvSpPr>
        <p:spPr>
          <a:xfrm>
            <a:off x="9644976" y="4225381"/>
            <a:ext cx="1721946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b="1" dirty="0">
                <a:solidFill>
                  <a:srgbClr val="FF0000"/>
                </a:solidFill>
                <a:latin typeface="Avenir Book"/>
                <a:cs typeface="Avenir Book"/>
              </a:rPr>
              <a:t>several kHz/mm</a:t>
            </a:r>
            <a:r>
              <a:rPr lang="en-US" sz="1600" b="1" baseline="30000" dirty="0">
                <a:solidFill>
                  <a:srgbClr val="FF0000"/>
                </a:solidFill>
                <a:latin typeface="Avenir Book"/>
                <a:cs typeface="Avenir Book"/>
              </a:rPr>
              <a:t>2</a:t>
            </a:r>
          </a:p>
        </p:txBody>
      </p:sp>
      <p:sp>
        <p:nvSpPr>
          <p:cNvPr id="630" name="Text Box 7">
            <a:extLst>
              <a:ext uri="{FF2B5EF4-FFF2-40B4-BE49-F238E27FC236}">
                <a16:creationId xmlns:a16="http://schemas.microsoft.com/office/drawing/2014/main" id="{251E2E61-DD7D-F243-B58D-A6BD27D0F2C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958116" y="5867857"/>
            <a:ext cx="4294780" cy="5847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 1            2             3	             4</a:t>
            </a:r>
          </a:p>
          <a:p>
            <a:endParaRPr lang="en-US" sz="1600" dirty="0">
              <a:solidFill>
                <a:srgbClr val="000000"/>
              </a:solidFill>
              <a:latin typeface="Avenir Book"/>
              <a:cs typeface="Avenir Book"/>
            </a:endParaRPr>
          </a:p>
        </p:txBody>
      </p:sp>
      <p:sp>
        <p:nvSpPr>
          <p:cNvPr id="631" name="Rectangle 630">
            <a:extLst>
              <a:ext uri="{FF2B5EF4-FFF2-40B4-BE49-F238E27FC236}">
                <a16:creationId xmlns:a16="http://schemas.microsoft.com/office/drawing/2014/main" id="{A4E2E2AB-97CE-B045-97E9-F036E95607CE}"/>
              </a:ext>
            </a:extLst>
          </p:cNvPr>
          <p:cNvSpPr/>
          <p:nvPr/>
        </p:nvSpPr>
        <p:spPr>
          <a:xfrm>
            <a:off x="9654542" y="5517191"/>
            <a:ext cx="1130881" cy="255144"/>
          </a:xfrm>
          <a:prstGeom prst="rect">
            <a:avLst/>
          </a:prstGeom>
          <a:solidFill>
            <a:srgbClr val="FF0000"/>
          </a:solidFill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 err="1">
                <a:solidFill>
                  <a:schemeClr val="tx1"/>
                </a:solidFill>
                <a:latin typeface="Avenir Book"/>
                <a:cs typeface="Avenir Book"/>
              </a:rPr>
              <a:t>Reflectometry</a:t>
            </a:r>
            <a:endParaRPr lang="en-US" sz="1200" b="1" dirty="0">
              <a:solidFill>
                <a:schemeClr val="tx1"/>
              </a:solidFill>
              <a:latin typeface="Avenir Book"/>
              <a:cs typeface="Avenir Book"/>
            </a:endParaRPr>
          </a:p>
        </p:txBody>
      </p:sp>
      <p:sp>
        <p:nvSpPr>
          <p:cNvPr id="632" name="Rectangle 631">
            <a:extLst>
              <a:ext uri="{FF2B5EF4-FFF2-40B4-BE49-F238E27FC236}">
                <a16:creationId xmlns:a16="http://schemas.microsoft.com/office/drawing/2014/main" id="{C5A290AA-A4F9-1142-B3D0-49CB3700D541}"/>
              </a:ext>
            </a:extLst>
          </p:cNvPr>
          <p:cNvSpPr/>
          <p:nvPr/>
        </p:nvSpPr>
        <p:spPr>
          <a:xfrm>
            <a:off x="5900220" y="5636926"/>
            <a:ext cx="187904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rgbClr val="000000"/>
                </a:solidFill>
                <a:latin typeface="Avenir Book"/>
                <a:cs typeface="Avenir Book"/>
              </a:rPr>
              <a:t>Spatial Resolution </a:t>
            </a:r>
          </a:p>
        </p:txBody>
      </p:sp>
      <p:sp>
        <p:nvSpPr>
          <p:cNvPr id="633" name="Rectangle 632">
            <a:extLst>
              <a:ext uri="{FF2B5EF4-FFF2-40B4-BE49-F238E27FC236}">
                <a16:creationId xmlns:a16="http://schemas.microsoft.com/office/drawing/2014/main" id="{1B683892-70BA-AD4B-8CC9-2E7DF646ECA8}"/>
              </a:ext>
            </a:extLst>
          </p:cNvPr>
          <p:cNvSpPr/>
          <p:nvPr/>
        </p:nvSpPr>
        <p:spPr>
          <a:xfrm>
            <a:off x="9892891" y="4541945"/>
            <a:ext cx="1159932" cy="245533"/>
          </a:xfrm>
          <a:prstGeom prst="rect">
            <a:avLst/>
          </a:prstGeom>
          <a:solidFill>
            <a:srgbClr val="FF0000"/>
          </a:solidFill>
          <a:ln w="12700"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 err="1">
                <a:solidFill>
                  <a:schemeClr val="tx1"/>
                </a:solidFill>
                <a:latin typeface="Avenir Book"/>
                <a:cs typeface="Avenir Book"/>
              </a:rPr>
              <a:t>Reflectometry</a:t>
            </a:r>
            <a:endParaRPr lang="en-US" sz="1200" b="1" dirty="0">
              <a:solidFill>
                <a:schemeClr val="tx1"/>
              </a:solidFill>
              <a:latin typeface="Avenir Book"/>
              <a:cs typeface="Avenir Book"/>
            </a:endParaRPr>
          </a:p>
        </p:txBody>
      </p:sp>
      <p:cxnSp>
        <p:nvCxnSpPr>
          <p:cNvPr id="634" name="Straight Connector 633">
            <a:extLst>
              <a:ext uri="{FF2B5EF4-FFF2-40B4-BE49-F238E27FC236}">
                <a16:creationId xmlns:a16="http://schemas.microsoft.com/office/drawing/2014/main" id="{D28E18D0-68BE-B145-B426-43B1998742A0}"/>
              </a:ext>
            </a:extLst>
          </p:cNvPr>
          <p:cNvCxnSpPr>
            <a:cxnSpLocks/>
          </p:cNvCxnSpPr>
          <p:nvPr/>
        </p:nvCxnSpPr>
        <p:spPr>
          <a:xfrm>
            <a:off x="7890418" y="5812853"/>
            <a:ext cx="4063285" cy="0"/>
          </a:xfrm>
          <a:prstGeom prst="line">
            <a:avLst/>
          </a:prstGeom>
          <a:ln w="25400">
            <a:solidFill>
              <a:schemeClr val="tx1"/>
            </a:solidFill>
            <a:tailEnd type="triangl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35" name="Rectangle 634">
            <a:extLst>
              <a:ext uri="{FF2B5EF4-FFF2-40B4-BE49-F238E27FC236}">
                <a16:creationId xmlns:a16="http://schemas.microsoft.com/office/drawing/2014/main" id="{F574A577-B09B-734A-BCFC-7C36A8037E44}"/>
              </a:ext>
            </a:extLst>
          </p:cNvPr>
          <p:cNvSpPr/>
          <p:nvPr/>
        </p:nvSpPr>
        <p:spPr>
          <a:xfrm>
            <a:off x="9801542" y="5221595"/>
            <a:ext cx="876543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b="1" dirty="0">
                <a:solidFill>
                  <a:srgbClr val="FF0000"/>
                </a:solidFill>
                <a:latin typeface="Avenir Book"/>
                <a:cs typeface="Avenir Book"/>
              </a:rPr>
              <a:t>0.5 mm</a:t>
            </a:r>
            <a:endParaRPr lang="en-US" sz="1600" b="1" baseline="30000" dirty="0">
              <a:solidFill>
                <a:srgbClr val="FF0000"/>
              </a:solidFill>
              <a:latin typeface="Avenir Book"/>
              <a:cs typeface="Avenir Book"/>
            </a:endParaRPr>
          </a:p>
        </p:txBody>
      </p:sp>
      <p:sp>
        <p:nvSpPr>
          <p:cNvPr id="637" name="Rectangle 636">
            <a:extLst>
              <a:ext uri="{FF2B5EF4-FFF2-40B4-BE49-F238E27FC236}">
                <a16:creationId xmlns:a16="http://schemas.microsoft.com/office/drawing/2014/main" id="{BCD42346-568D-F743-A73C-A83F8373E2F1}"/>
              </a:ext>
            </a:extLst>
          </p:cNvPr>
          <p:cNvSpPr/>
          <p:nvPr/>
        </p:nvSpPr>
        <p:spPr>
          <a:xfrm>
            <a:off x="1507018" y="2649671"/>
            <a:ext cx="2252540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He3-based detector</a:t>
            </a:r>
          </a:p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64 multi-tube </a:t>
            </a:r>
            <a:endParaRPr lang="en-GB" dirty="0"/>
          </a:p>
        </p:txBody>
      </p:sp>
      <p:cxnSp>
        <p:nvCxnSpPr>
          <p:cNvPr id="642" name="Straight Connector 641">
            <a:extLst>
              <a:ext uri="{FF2B5EF4-FFF2-40B4-BE49-F238E27FC236}">
                <a16:creationId xmlns:a16="http://schemas.microsoft.com/office/drawing/2014/main" id="{B8C1A88F-E426-3D4A-8DF5-F3773A04F0DC}"/>
              </a:ext>
            </a:extLst>
          </p:cNvPr>
          <p:cNvCxnSpPr>
            <a:cxnSpLocks/>
          </p:cNvCxnSpPr>
          <p:nvPr/>
        </p:nvCxnSpPr>
        <p:spPr>
          <a:xfrm flipH="1" flipV="1">
            <a:off x="5939482" y="3863441"/>
            <a:ext cx="6156822" cy="1548"/>
          </a:xfrm>
          <a:prstGeom prst="line">
            <a:avLst/>
          </a:prstGeom>
          <a:ln w="25400">
            <a:solidFill>
              <a:schemeClr val="bg1">
                <a:lumMod val="65000"/>
              </a:schemeClr>
            </a:solidFill>
            <a:prstDash val="sysDot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56" name="Rettangolo 48">
            <a:extLst>
              <a:ext uri="{FF2B5EF4-FFF2-40B4-BE49-F238E27FC236}">
                <a16:creationId xmlns:a16="http://schemas.microsoft.com/office/drawing/2014/main" id="{258AFA6F-8B06-2A48-B528-9000C3C60DD0}"/>
              </a:ext>
            </a:extLst>
          </p:cNvPr>
          <p:cNvSpPr/>
          <p:nvPr/>
        </p:nvSpPr>
        <p:spPr>
          <a:xfrm>
            <a:off x="8803079" y="3533838"/>
            <a:ext cx="84189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sample</a:t>
            </a:r>
          </a:p>
        </p:txBody>
      </p:sp>
      <p:sp>
        <p:nvSpPr>
          <p:cNvPr id="657" name="Rettangolo 48">
            <a:extLst>
              <a:ext uri="{FF2B5EF4-FFF2-40B4-BE49-F238E27FC236}">
                <a16:creationId xmlns:a16="http://schemas.microsoft.com/office/drawing/2014/main" id="{90C1DE4A-1D0F-D040-BC23-79FE261B9CA1}"/>
              </a:ext>
            </a:extLst>
          </p:cNvPr>
          <p:cNvSpPr/>
          <p:nvPr/>
        </p:nvSpPr>
        <p:spPr>
          <a:xfrm>
            <a:off x="9178333" y="3019845"/>
            <a:ext cx="9605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600" dirty="0">
                <a:latin typeface="Avenir Book" charset="0"/>
                <a:ea typeface="Avenir Book" charset="0"/>
                <a:cs typeface="Avenir Book" charset="0"/>
              </a:rPr>
              <a:t>detector</a:t>
            </a:r>
          </a:p>
        </p:txBody>
      </p:sp>
      <p:cxnSp>
        <p:nvCxnSpPr>
          <p:cNvPr id="69" name="Straight Arrow Connector 68">
            <a:extLst>
              <a:ext uri="{FF2B5EF4-FFF2-40B4-BE49-F238E27FC236}">
                <a16:creationId xmlns:a16="http://schemas.microsoft.com/office/drawing/2014/main" id="{05259949-F5FF-F64D-89E9-B60CB37A7177}"/>
              </a:ext>
            </a:extLst>
          </p:cNvPr>
          <p:cNvCxnSpPr>
            <a:cxnSpLocks/>
            <a:endCxn id="82" idx="2"/>
          </p:cNvCxnSpPr>
          <p:nvPr/>
        </p:nvCxnSpPr>
        <p:spPr>
          <a:xfrm>
            <a:off x="2207361" y="4818370"/>
            <a:ext cx="1015184" cy="839857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0" name="Straight Arrow Connector 69">
            <a:extLst>
              <a:ext uri="{FF2B5EF4-FFF2-40B4-BE49-F238E27FC236}">
                <a16:creationId xmlns:a16="http://schemas.microsoft.com/office/drawing/2014/main" id="{079BF6A0-45E3-174B-8737-0352743EBEB1}"/>
              </a:ext>
            </a:extLst>
          </p:cNvPr>
          <p:cNvCxnSpPr>
            <a:cxnSpLocks/>
            <a:endCxn id="82" idx="0"/>
          </p:cNvCxnSpPr>
          <p:nvPr/>
        </p:nvCxnSpPr>
        <p:spPr>
          <a:xfrm flipV="1">
            <a:off x="2193225" y="3498227"/>
            <a:ext cx="1029320" cy="274638"/>
          </a:xfrm>
          <a:prstGeom prst="straightConnector1">
            <a:avLst/>
          </a:prstGeom>
          <a:ln>
            <a:solidFill>
              <a:srgbClr val="FF0000"/>
            </a:solidFill>
            <a:headEnd type="none"/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1" name="Rectangle 70">
            <a:extLst>
              <a:ext uri="{FF2B5EF4-FFF2-40B4-BE49-F238E27FC236}">
                <a16:creationId xmlns:a16="http://schemas.microsoft.com/office/drawing/2014/main" id="{54408FDB-3D2C-E645-A221-A02BB97FD52B}"/>
              </a:ext>
            </a:extLst>
          </p:cNvPr>
          <p:cNvSpPr/>
          <p:nvPr/>
        </p:nvSpPr>
        <p:spPr>
          <a:xfrm>
            <a:off x="1125360" y="3687986"/>
            <a:ext cx="1220794" cy="1199594"/>
          </a:xfrm>
          <a:prstGeom prst="rect">
            <a:avLst/>
          </a:prstGeom>
          <a:solidFill>
            <a:schemeClr val="bg1">
              <a:lumMod val="65000"/>
              <a:alpha val="41000"/>
            </a:schemeClr>
          </a:solidFill>
          <a:ln w="12700">
            <a:solidFill>
              <a:schemeClr val="tx1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3" name="Rectangle 72">
            <a:extLst>
              <a:ext uri="{FF2B5EF4-FFF2-40B4-BE49-F238E27FC236}">
                <a16:creationId xmlns:a16="http://schemas.microsoft.com/office/drawing/2014/main" id="{2F933E37-4B90-8D46-9920-48E7FE09281E}"/>
              </a:ext>
            </a:extLst>
          </p:cNvPr>
          <p:cNvSpPr/>
          <p:nvPr/>
        </p:nvSpPr>
        <p:spPr>
          <a:xfrm>
            <a:off x="1629727" y="2411496"/>
            <a:ext cx="2021964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dirty="0">
                <a:latin typeface="Avenir Roman" panose="02000503020000020003" pitchFamily="2" charset="0"/>
              </a:rPr>
              <a:t>STATE-OF-THE-ART</a:t>
            </a:r>
            <a:endParaRPr lang="en-GB" sz="1600" baseline="30000" dirty="0">
              <a:latin typeface="Avenir Roman" panose="02000503020000020003" pitchFamily="2" charset="0"/>
            </a:endParaRPr>
          </a:p>
        </p:txBody>
      </p:sp>
      <p:sp>
        <p:nvSpPr>
          <p:cNvPr id="74" name="Rettangolo 15">
            <a:extLst>
              <a:ext uri="{FF2B5EF4-FFF2-40B4-BE49-F238E27FC236}">
                <a16:creationId xmlns:a16="http://schemas.microsoft.com/office/drawing/2014/main" id="{71A4D740-E975-2B44-BEA6-B79068577C9B}"/>
              </a:ext>
            </a:extLst>
          </p:cNvPr>
          <p:cNvSpPr/>
          <p:nvPr/>
        </p:nvSpPr>
        <p:spPr>
          <a:xfrm>
            <a:off x="1218279" y="3766975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5" name="Rettangolo 15">
            <a:extLst>
              <a:ext uri="{FF2B5EF4-FFF2-40B4-BE49-F238E27FC236}">
                <a16:creationId xmlns:a16="http://schemas.microsoft.com/office/drawing/2014/main" id="{E64DEE3E-7E20-6E4D-8AE0-2C4978900DB4}"/>
              </a:ext>
            </a:extLst>
          </p:cNvPr>
          <p:cNvSpPr/>
          <p:nvPr/>
        </p:nvSpPr>
        <p:spPr>
          <a:xfrm>
            <a:off x="1353816" y="3768996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6" name="Rettangolo 15">
            <a:extLst>
              <a:ext uri="{FF2B5EF4-FFF2-40B4-BE49-F238E27FC236}">
                <a16:creationId xmlns:a16="http://schemas.microsoft.com/office/drawing/2014/main" id="{A78ACFED-720F-3042-9FD4-1F1078CFA2AA}"/>
              </a:ext>
            </a:extLst>
          </p:cNvPr>
          <p:cNvSpPr/>
          <p:nvPr/>
        </p:nvSpPr>
        <p:spPr>
          <a:xfrm>
            <a:off x="1498136" y="3769470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7" name="Rettangolo 15">
            <a:extLst>
              <a:ext uri="{FF2B5EF4-FFF2-40B4-BE49-F238E27FC236}">
                <a16:creationId xmlns:a16="http://schemas.microsoft.com/office/drawing/2014/main" id="{803D1A43-8C62-2647-B0B5-9D31AA3FC570}"/>
              </a:ext>
            </a:extLst>
          </p:cNvPr>
          <p:cNvSpPr/>
          <p:nvPr/>
        </p:nvSpPr>
        <p:spPr>
          <a:xfrm>
            <a:off x="2168225" y="3761380"/>
            <a:ext cx="91391" cy="105699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183D4827-8DF3-1E4A-A48C-3EB2771DDFAB}"/>
              </a:ext>
            </a:extLst>
          </p:cNvPr>
          <p:cNvSpPr/>
          <p:nvPr/>
        </p:nvSpPr>
        <p:spPr>
          <a:xfrm>
            <a:off x="925301" y="4935969"/>
            <a:ext cx="1470274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10kHz/tube</a:t>
            </a:r>
          </a:p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</a:rPr>
              <a:t>(250x8 mm</a:t>
            </a:r>
            <a:r>
              <a:rPr lang="en-US" baseline="30000" dirty="0">
                <a:solidFill>
                  <a:srgbClr val="000000"/>
                </a:solidFill>
                <a:latin typeface="Avenir Book"/>
              </a:rPr>
              <a:t>2</a:t>
            </a:r>
            <a:r>
              <a:rPr lang="en-US" dirty="0">
                <a:solidFill>
                  <a:srgbClr val="000000"/>
                </a:solidFill>
                <a:latin typeface="Avenir Book"/>
              </a:rPr>
              <a:t>)</a:t>
            </a:r>
            <a:endParaRPr lang="en-GB" dirty="0"/>
          </a:p>
        </p:txBody>
      </p:sp>
      <p:sp>
        <p:nvSpPr>
          <p:cNvPr id="79" name="Rectangle 78">
            <a:extLst>
              <a:ext uri="{FF2B5EF4-FFF2-40B4-BE49-F238E27FC236}">
                <a16:creationId xmlns:a16="http://schemas.microsoft.com/office/drawing/2014/main" id="{F2B7D6C0-E66D-3A4B-A1F8-7E05C5AC9EF7}"/>
              </a:ext>
            </a:extLst>
          </p:cNvPr>
          <p:cNvSpPr/>
          <p:nvPr/>
        </p:nvSpPr>
        <p:spPr>
          <a:xfrm>
            <a:off x="1660438" y="4014004"/>
            <a:ext cx="41549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…</a:t>
            </a:r>
            <a:endParaRPr lang="en-GB" dirty="0"/>
          </a:p>
        </p:txBody>
      </p:sp>
      <p:sp>
        <p:nvSpPr>
          <p:cNvPr id="82" name="Rettangolo 15">
            <a:extLst>
              <a:ext uri="{FF2B5EF4-FFF2-40B4-BE49-F238E27FC236}">
                <a16:creationId xmlns:a16="http://schemas.microsoft.com/office/drawing/2014/main" id="{A5EF994D-FFC2-7442-96D0-BFDE34682C3A}"/>
              </a:ext>
            </a:extLst>
          </p:cNvPr>
          <p:cNvSpPr/>
          <p:nvPr/>
        </p:nvSpPr>
        <p:spPr>
          <a:xfrm>
            <a:off x="3078545" y="3498227"/>
            <a:ext cx="288000" cy="21600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 sz="1905"/>
          </a:p>
        </p:txBody>
      </p:sp>
      <p:sp>
        <p:nvSpPr>
          <p:cNvPr id="83" name="Rectangle 82">
            <a:extLst>
              <a:ext uri="{FF2B5EF4-FFF2-40B4-BE49-F238E27FC236}">
                <a16:creationId xmlns:a16="http://schemas.microsoft.com/office/drawing/2014/main" id="{2B30EF6C-6794-5741-B400-C498FAD7D39A}"/>
              </a:ext>
            </a:extLst>
          </p:cNvPr>
          <p:cNvSpPr/>
          <p:nvPr/>
        </p:nvSpPr>
        <p:spPr>
          <a:xfrm>
            <a:off x="3085325" y="4613331"/>
            <a:ext cx="288000" cy="28800"/>
          </a:xfrm>
          <a:prstGeom prst="rect">
            <a:avLst/>
          </a:prstGeom>
          <a:solidFill>
            <a:srgbClr val="F052D3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4" name="Rectangle 83">
            <a:extLst>
              <a:ext uri="{FF2B5EF4-FFF2-40B4-BE49-F238E27FC236}">
                <a16:creationId xmlns:a16="http://schemas.microsoft.com/office/drawing/2014/main" id="{50DDCC7A-48CC-2047-BA7F-2C8E55002B22}"/>
              </a:ext>
            </a:extLst>
          </p:cNvPr>
          <p:cNvSpPr/>
          <p:nvPr/>
        </p:nvSpPr>
        <p:spPr>
          <a:xfrm>
            <a:off x="3081786" y="4269224"/>
            <a:ext cx="288000" cy="288000"/>
          </a:xfrm>
          <a:prstGeom prst="rect">
            <a:avLst/>
          </a:prstGeom>
          <a:solidFill>
            <a:schemeClr val="accent2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8" name="Rectangle 87">
            <a:extLst>
              <a:ext uri="{FF2B5EF4-FFF2-40B4-BE49-F238E27FC236}">
                <a16:creationId xmlns:a16="http://schemas.microsoft.com/office/drawing/2014/main" id="{180572F8-F45F-FF4B-8446-A993ECBCA864}"/>
              </a:ext>
            </a:extLst>
          </p:cNvPr>
          <p:cNvSpPr/>
          <p:nvPr/>
        </p:nvSpPr>
        <p:spPr>
          <a:xfrm>
            <a:off x="3385857" y="4467224"/>
            <a:ext cx="235473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b="1" dirty="0">
                <a:solidFill>
                  <a:srgbClr val="FF85FF"/>
                </a:solidFill>
                <a:latin typeface="Avenir Roman" panose="02000503020000020003" pitchFamily="2" charset="0"/>
              </a:rPr>
              <a:t>0.3kHz / 0.3x8 mm</a:t>
            </a:r>
            <a:r>
              <a:rPr lang="en-GB" sz="1600" b="1" baseline="30000" dirty="0">
                <a:solidFill>
                  <a:srgbClr val="FF85FF"/>
                </a:solidFill>
                <a:latin typeface="Avenir Roman" panose="02000503020000020003" pitchFamily="2" charset="0"/>
              </a:rPr>
              <a:t>2</a:t>
            </a:r>
          </a:p>
        </p:txBody>
      </p:sp>
      <p:sp>
        <p:nvSpPr>
          <p:cNvPr id="89" name="Rectangle 88">
            <a:extLst>
              <a:ext uri="{FF2B5EF4-FFF2-40B4-BE49-F238E27FC236}">
                <a16:creationId xmlns:a16="http://schemas.microsoft.com/office/drawing/2014/main" id="{C40F0E41-E86A-784C-994F-463C20D2BBDB}"/>
              </a:ext>
            </a:extLst>
          </p:cNvPr>
          <p:cNvSpPr/>
          <p:nvPr/>
        </p:nvSpPr>
        <p:spPr>
          <a:xfrm>
            <a:off x="3445002" y="4189131"/>
            <a:ext cx="1784463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3kHz / 3x8 mm</a:t>
            </a:r>
            <a:r>
              <a:rPr lang="en-GB" sz="1600" b="1" baseline="30000" dirty="0">
                <a:solidFill>
                  <a:schemeClr val="accent2"/>
                </a:solidFill>
                <a:latin typeface="Avenir Roman" panose="02000503020000020003" pitchFamily="2" charset="0"/>
              </a:rPr>
              <a:t>2</a:t>
            </a:r>
            <a:r>
              <a:rPr lang="en-GB" sz="1600" b="1" dirty="0">
                <a:solidFill>
                  <a:schemeClr val="accent2"/>
                </a:solidFill>
                <a:latin typeface="Avenir Roman" panose="02000503020000020003" pitchFamily="2" charset="0"/>
              </a:rPr>
              <a:t> </a:t>
            </a:r>
          </a:p>
        </p:txBody>
      </p:sp>
      <p:sp>
        <p:nvSpPr>
          <p:cNvPr id="91" name="Rectangle 90">
            <a:extLst>
              <a:ext uri="{FF2B5EF4-FFF2-40B4-BE49-F238E27FC236}">
                <a16:creationId xmlns:a16="http://schemas.microsoft.com/office/drawing/2014/main" id="{DBEE397B-E15C-004A-8541-16CCCF847C17}"/>
              </a:ext>
            </a:extLst>
          </p:cNvPr>
          <p:cNvSpPr/>
          <p:nvPr/>
        </p:nvSpPr>
        <p:spPr>
          <a:xfrm>
            <a:off x="1382513" y="5809177"/>
            <a:ext cx="351700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2 x 8 mm</a:t>
            </a:r>
            <a:r>
              <a:rPr lang="en-US" baseline="30000" dirty="0">
                <a:solidFill>
                  <a:srgbClr val="000000"/>
                </a:solidFill>
                <a:latin typeface="Avenir Book"/>
                <a:cs typeface="Avenir Book"/>
              </a:rPr>
              <a:t>2</a:t>
            </a:r>
            <a:r>
              <a:rPr lang="en-US" dirty="0">
                <a:solidFill>
                  <a:srgbClr val="000000"/>
                </a:solidFill>
                <a:latin typeface="Avenir Book"/>
                <a:cs typeface="Avenir Book"/>
              </a:rPr>
              <a:t> spatial resolution</a:t>
            </a:r>
          </a:p>
        </p:txBody>
      </p:sp>
      <p:sp>
        <p:nvSpPr>
          <p:cNvPr id="80" name="Rectangle 79">
            <a:extLst>
              <a:ext uri="{FF2B5EF4-FFF2-40B4-BE49-F238E27FC236}">
                <a16:creationId xmlns:a16="http://schemas.microsoft.com/office/drawing/2014/main" id="{B9C86FDF-4901-E84D-B72A-5C48DE27D908}"/>
              </a:ext>
            </a:extLst>
          </p:cNvPr>
          <p:cNvSpPr/>
          <p:nvPr/>
        </p:nvSpPr>
        <p:spPr>
          <a:xfrm>
            <a:off x="3346648" y="5408720"/>
            <a:ext cx="2370264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>
                <a:latin typeface="Avenir Roman" panose="02000503020000020003" pitchFamily="2" charset="0"/>
              </a:rPr>
              <a:t>*Courtesy of Philipp </a:t>
            </a:r>
            <a:r>
              <a:rPr lang="en-GB" sz="1200" dirty="0" err="1">
                <a:latin typeface="Avenir Roman" panose="02000503020000020003" pitchFamily="2" charset="0"/>
              </a:rPr>
              <a:t>Gutfreund</a:t>
            </a:r>
            <a:r>
              <a:rPr lang="en-GB" sz="1200" dirty="0">
                <a:latin typeface="Avenir Roman" panose="02000503020000020003" pitchFamily="2" charset="0"/>
              </a:rPr>
              <a:t> </a:t>
            </a:r>
            <a:endParaRPr lang="en-GB" sz="1200" baseline="30000" dirty="0">
              <a:latin typeface="Avenir Roman" panose="02000503020000020003" pitchFamily="2" charset="0"/>
            </a:endParaRPr>
          </a:p>
        </p:txBody>
      </p:sp>
      <p:pic>
        <p:nvPicPr>
          <p:cNvPr id="81" name="Picture 80">
            <a:extLst>
              <a:ext uri="{FF2B5EF4-FFF2-40B4-BE49-F238E27FC236}">
                <a16:creationId xmlns:a16="http://schemas.microsoft.com/office/drawing/2014/main" id="{F10732E8-D1A5-8B40-A443-C482EAE118DF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437317" y="4912226"/>
            <a:ext cx="545043" cy="476913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9D9EB70-835D-CC41-98F9-2D7587AE0F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D8F393-8C22-4707-B9B8-62FC7D423549}" type="slidenum">
              <a:rPr lang="it-IT" smtClean="0"/>
              <a:t>72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616365647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22332</TotalTime>
  <Words>2990</Words>
  <Application>Microsoft Macintosh PowerPoint</Application>
  <PresentationFormat>Widescreen</PresentationFormat>
  <Paragraphs>1015</Paragraphs>
  <Slides>72</Slides>
  <Notes>18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72</vt:i4>
      </vt:variant>
    </vt:vector>
  </HeadingPairs>
  <TitlesOfParts>
    <vt:vector size="80" baseType="lpstr">
      <vt:lpstr>Arial</vt:lpstr>
      <vt:lpstr>Avenir Book</vt:lpstr>
      <vt:lpstr>Avenir Roman</vt:lpstr>
      <vt:lpstr>Calibri</vt:lpstr>
      <vt:lpstr>Calibri Light</vt:lpstr>
      <vt:lpstr>Cambria Math</vt:lpstr>
      <vt:lpstr>Symbol</vt:lpstr>
      <vt:lpstr>Tema di Office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Presentazione standard di PowerPoint</dc:title>
  <dc:creator>Windows User</dc:creator>
  <cp:lastModifiedBy>Microsoft Office User</cp:lastModifiedBy>
  <cp:revision>760</cp:revision>
  <dcterms:created xsi:type="dcterms:W3CDTF">2018-02-02T08:19:46Z</dcterms:created>
  <dcterms:modified xsi:type="dcterms:W3CDTF">2019-09-10T06:56:18Z</dcterms:modified>
</cp:coreProperties>
</file>