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  <p:sldMasterId id="2147483656" r:id="rId2"/>
  </p:sldMasterIdLst>
  <p:notesMasterIdLst>
    <p:notesMasterId r:id="rId4"/>
  </p:notesMasterIdLst>
  <p:sldIdLst>
    <p:sldId id="350" r:id="rId3"/>
  </p:sldIdLst>
  <p:sldSz cx="12192000" cy="6858000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2" pos="3840" userDrawn="1">
          <p15:clr>
            <a:srgbClr val="A4A3A4"/>
          </p15:clr>
        </p15:guide>
        <p15:guide id="3" orient="horz" pos="1117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D9D9D9"/>
    <a:srgbClr val="BFBFBF"/>
    <a:srgbClr val="1E9FDB"/>
    <a:srgbClr val="76D6FF"/>
    <a:srgbClr val="0094CA"/>
    <a:srgbClr val="13A1DD"/>
    <a:srgbClr val="FFFFFF"/>
    <a:srgbClr val="13A0DD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20560" autoAdjust="0"/>
    <p:restoredTop sz="93243" autoAdjust="0"/>
  </p:normalViewPr>
  <p:slideViewPr>
    <p:cSldViewPr>
      <p:cViewPr varScale="1">
        <p:scale>
          <a:sx n="67" d="100"/>
          <a:sy n="67" d="100"/>
        </p:scale>
        <p:origin x="200" y="1072"/>
      </p:cViewPr>
      <p:guideLst>
        <p:guide pos="3840"/>
        <p:guide orient="horz" pos="1117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Grid="0" snapToObjects="1">
      <p:cViewPr varScale="1">
        <p:scale>
          <a:sx n="155" d="100"/>
          <a:sy n="155" d="100"/>
        </p:scale>
        <p:origin x="-6728" y="-104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ableStyles" Target="tableStyles.xml"/><Relationship Id="rId3" Type="http://schemas.openxmlformats.org/officeDocument/2006/relationships/slide" Target="slides/slide1.xml"/><Relationship Id="rId7" Type="http://schemas.openxmlformats.org/officeDocument/2006/relationships/theme" Target="theme/theme1.xml"/><Relationship Id="rId2" Type="http://schemas.openxmlformats.org/officeDocument/2006/relationships/slideMaster" Target="slideMasters/slideMaster2.xml"/><Relationship Id="rId1" Type="http://schemas.openxmlformats.org/officeDocument/2006/relationships/slideMaster" Target="slideMasters/slideMaster1.xml"/><Relationship Id="rId6" Type="http://schemas.openxmlformats.org/officeDocument/2006/relationships/viewProps" Target="viewProps.xml"/><Relationship Id="rId5" Type="http://schemas.openxmlformats.org/officeDocument/2006/relationships/presProps" Target="presProps.xml"/><Relationship Id="rId4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9F57FC-B3FF-4DF2-9417-962901C07B3B}" type="datetimeFigureOut">
              <a:rPr lang="sv-SE" smtClean="0"/>
              <a:t>2019-09-10</a:t>
            </a:fld>
            <a:endParaRPr lang="sv-SE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1A53A7-64CD-4D0E-AAE8-1AC9C79D7085}" type="slidenum">
              <a:rPr lang="sv-SE" smtClean="0"/>
              <a:t>‹#›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2846559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Rubrikbild">
    <p:bg>
      <p:bgPr>
        <a:solidFill>
          <a:srgbClr val="13A0D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8"/>
            <a:ext cx="10363200" cy="1470025"/>
          </a:xfrm>
        </p:spPr>
        <p:txBody>
          <a:bodyPr>
            <a:normAutofit/>
          </a:bodyPr>
          <a:lstStyle>
            <a:lvl1pPr algn="ctr">
              <a:defRPr sz="3200"/>
            </a:lvl1pPr>
          </a:lstStyle>
          <a:p>
            <a:r>
              <a:rPr lang="en-US" noProof="0"/>
              <a:t>Click to edit Master title style</a:t>
            </a:r>
            <a:endParaRPr lang="en-GB" noProof="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bg1"/>
                </a:solidFill>
              </a:defRPr>
            </a:lvl1pPr>
            <a:lvl2pPr marL="3429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85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0287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7145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057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4003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noProof="0" dirty="0"/>
              <a:t>Presenter name</a:t>
            </a:r>
            <a:endParaRPr lang="en-GB" noProof="0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ED7AC81-318B-4D49-A602-9E30227C87EC}" type="datetime1">
              <a:rPr lang="en-GB" smtClean="0"/>
              <a:pPr/>
              <a:t>10/09/2019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44407" y="260651"/>
            <a:ext cx="2208245" cy="886059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3B77A986-290F-D34E-872B-A89DF3BE59A7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9219135" y="260651"/>
            <a:ext cx="2972865" cy="13168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98844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576DC40F-55C4-384F-A14E-20FF4C53AB90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7D684BB-AC49-4844-95DA-6540E04D6DE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609600" y="1781000"/>
            <a:ext cx="10972800" cy="4345166"/>
          </a:xfrm>
        </p:spPr>
        <p:txBody>
          <a:bodyPr lIns="90000">
            <a:noAutofit/>
          </a:bodyPr>
          <a:lstStyle>
            <a:lvl1pPr marL="342900" indent="-342900">
              <a:buFont typeface="Arial" panose="020B0604020202020204" pitchFamily="34" charset="0"/>
              <a:buChar char="•"/>
              <a:defRPr/>
            </a:lvl1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38011E48-F5AC-104B-BB7F-6322AAB1F2D8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3510992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1E636088-FAD8-024C-A1D7-D74763A458C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 hasCustomPrompt="1"/>
          </p:nvPr>
        </p:nvSpPr>
        <p:spPr>
          <a:xfrm>
            <a:off x="609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197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165600" y="6448251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737600" y="6448251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EE7D9470-03DC-FB43-B831-D8BEB33949E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4" name="Title 1">
            <a:extLst>
              <a:ext uri="{FF2B5EF4-FFF2-40B4-BE49-F238E27FC236}">
                <a16:creationId xmlns:a16="http://schemas.microsoft.com/office/drawing/2014/main" id="{51282D3D-8FD4-E041-9B14-07B58C6C3A7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16" name="Text Placeholder 16">
            <a:extLst>
              <a:ext uri="{FF2B5EF4-FFF2-40B4-BE49-F238E27FC236}">
                <a16:creationId xmlns:a16="http://schemas.microsoft.com/office/drawing/2014/main" id="{2852DFA2-0FC7-BC44-83D5-11A0ECDA5943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362832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 dirty="0"/>
              <a:t>Avoid text less than 16 points.</a:t>
            </a:r>
          </a:p>
          <a:p>
            <a:pPr lvl="0"/>
            <a:r>
              <a:rPr lang="en-US" noProof="0" dirty="0"/>
              <a:t>Always use Calibri font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9" y="1535113"/>
            <a:ext cx="5389033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9" y="2174875"/>
            <a:ext cx="5389033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24974036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/>
          <a:p>
            <a:fld id="{3C7D23FA-05C4-4CC1-B281-2F815585BC1C}" type="datetime1">
              <a:rPr lang="en-GB" noProof="0" smtClean="0"/>
              <a:t>10/09/2019</a:t>
            </a:fld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/>
          <a:p>
            <a:r>
              <a:rPr lang="en-GB" dirty="0"/>
              <a:t>© European Spallation Source ERIC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4988016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31531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3063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94594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26126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57658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18919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20722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52254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</p:spTree>
    <p:extLst>
      <p:ext uri="{BB962C8B-B14F-4D97-AF65-F5344CB8AC3E}">
        <p14:creationId xmlns:p14="http://schemas.microsoft.com/office/powerpoint/2010/main" val="288360893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9983151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963087" y="4407120"/>
            <a:ext cx="10363200" cy="1362076"/>
          </a:xfrm>
        </p:spPr>
        <p:txBody>
          <a:bodyPr anchor="t"/>
          <a:lstStyle>
            <a:lvl1pPr algn="l">
              <a:defRPr sz="2700" b="1" cap="all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963087" y="2906723"/>
            <a:ext cx="10363200" cy="1500187"/>
          </a:xfrm>
        </p:spPr>
        <p:txBody>
          <a:bodyPr anchor="b"/>
          <a:lstStyle>
            <a:lvl1pPr marL="0" indent="0">
              <a:buNone/>
              <a:defRPr sz="1385">
                <a:solidFill>
                  <a:schemeClr val="tx1">
                    <a:tint val="75000"/>
                  </a:schemeClr>
                </a:solidFill>
              </a:defRPr>
            </a:lvl1pPr>
            <a:lvl2pPr marL="315314" indent="0">
              <a:buNone/>
              <a:defRPr sz="1247">
                <a:solidFill>
                  <a:schemeClr val="tx1">
                    <a:tint val="75000"/>
                  </a:schemeClr>
                </a:solidFill>
              </a:defRPr>
            </a:lvl2pPr>
            <a:lvl3pPr marL="630630" indent="0">
              <a:buNone/>
              <a:defRPr sz="1108">
                <a:solidFill>
                  <a:schemeClr val="tx1">
                    <a:tint val="75000"/>
                  </a:schemeClr>
                </a:solidFill>
              </a:defRPr>
            </a:lvl3pPr>
            <a:lvl4pPr marL="945947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4pPr>
            <a:lvl5pPr marL="1261265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5pPr>
            <a:lvl6pPr marL="1576588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6pPr>
            <a:lvl7pPr marL="1891904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7pPr>
            <a:lvl8pPr marL="2207225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8pPr>
            <a:lvl9pPr marL="2522543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4815857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609600" y="1600206"/>
            <a:ext cx="5384800" cy="4525963"/>
          </a:xfrm>
        </p:spPr>
        <p:txBody>
          <a:bodyPr/>
          <a:lstStyle>
            <a:lvl1pPr>
              <a:defRPr sz="1939"/>
            </a:lvl1pPr>
            <a:lvl2pPr>
              <a:defRPr sz="1661"/>
            </a:lvl2pPr>
            <a:lvl3pPr>
              <a:defRPr sz="1385"/>
            </a:lvl3pPr>
            <a:lvl4pPr>
              <a:defRPr sz="1247"/>
            </a:lvl4pPr>
            <a:lvl5pPr>
              <a:defRPr sz="1247"/>
            </a:lvl5pPr>
            <a:lvl6pPr>
              <a:defRPr sz="1247"/>
            </a:lvl6pPr>
            <a:lvl7pPr>
              <a:defRPr sz="1247"/>
            </a:lvl7pPr>
            <a:lvl8pPr>
              <a:defRPr sz="1247"/>
            </a:lvl8pPr>
            <a:lvl9pPr>
              <a:defRPr sz="1247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6197600" y="1600206"/>
            <a:ext cx="5384800" cy="4525963"/>
          </a:xfrm>
        </p:spPr>
        <p:txBody>
          <a:bodyPr/>
          <a:lstStyle>
            <a:lvl1pPr>
              <a:defRPr sz="1939"/>
            </a:lvl1pPr>
            <a:lvl2pPr>
              <a:defRPr sz="1661"/>
            </a:lvl2pPr>
            <a:lvl3pPr>
              <a:defRPr sz="1385"/>
            </a:lvl3pPr>
            <a:lvl4pPr>
              <a:defRPr sz="1247"/>
            </a:lvl4pPr>
            <a:lvl5pPr>
              <a:defRPr sz="1247"/>
            </a:lvl5pPr>
            <a:lvl6pPr>
              <a:defRPr sz="1247"/>
            </a:lvl6pPr>
            <a:lvl7pPr>
              <a:defRPr sz="1247"/>
            </a:lvl7pPr>
            <a:lvl8pPr>
              <a:defRPr sz="1247"/>
            </a:lvl8pPr>
            <a:lvl9pPr>
              <a:defRPr sz="1247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4471242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609604" y="1535116"/>
            <a:ext cx="5386917" cy="639762"/>
          </a:xfrm>
        </p:spPr>
        <p:txBody>
          <a:bodyPr anchor="b"/>
          <a:lstStyle>
            <a:lvl1pPr marL="0" indent="0">
              <a:buNone/>
              <a:defRPr sz="1661" b="1"/>
            </a:lvl1pPr>
            <a:lvl2pPr marL="315314" indent="0">
              <a:buNone/>
              <a:defRPr sz="1385" b="1"/>
            </a:lvl2pPr>
            <a:lvl3pPr marL="630630" indent="0">
              <a:buNone/>
              <a:defRPr sz="1247" b="1"/>
            </a:lvl3pPr>
            <a:lvl4pPr marL="945947" indent="0">
              <a:buNone/>
              <a:defRPr sz="1108" b="1"/>
            </a:lvl4pPr>
            <a:lvl5pPr marL="1261265" indent="0">
              <a:buNone/>
              <a:defRPr sz="1108" b="1"/>
            </a:lvl5pPr>
            <a:lvl6pPr marL="1576588" indent="0">
              <a:buNone/>
              <a:defRPr sz="1108" b="1"/>
            </a:lvl6pPr>
            <a:lvl7pPr marL="1891904" indent="0">
              <a:buNone/>
              <a:defRPr sz="1108" b="1"/>
            </a:lvl7pPr>
            <a:lvl8pPr marL="2207225" indent="0">
              <a:buNone/>
              <a:defRPr sz="1108" b="1"/>
            </a:lvl8pPr>
            <a:lvl9pPr marL="2522543" indent="0">
              <a:buNone/>
              <a:defRPr sz="1108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609604" y="2174878"/>
            <a:ext cx="5386917" cy="3951288"/>
          </a:xfrm>
        </p:spPr>
        <p:txBody>
          <a:bodyPr/>
          <a:lstStyle>
            <a:lvl1pPr>
              <a:defRPr sz="1661"/>
            </a:lvl1pPr>
            <a:lvl2pPr>
              <a:defRPr sz="1385"/>
            </a:lvl2pPr>
            <a:lvl3pPr>
              <a:defRPr sz="1247"/>
            </a:lvl3pPr>
            <a:lvl4pPr>
              <a:defRPr sz="1108"/>
            </a:lvl4pPr>
            <a:lvl5pPr>
              <a:defRPr sz="1108"/>
            </a:lvl5pPr>
            <a:lvl6pPr>
              <a:defRPr sz="1108"/>
            </a:lvl6pPr>
            <a:lvl7pPr>
              <a:defRPr sz="1108"/>
            </a:lvl7pPr>
            <a:lvl8pPr>
              <a:defRPr sz="1108"/>
            </a:lvl8pPr>
            <a:lvl9pPr>
              <a:defRPr sz="1108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6193374" y="1535116"/>
            <a:ext cx="5389033" cy="639762"/>
          </a:xfrm>
        </p:spPr>
        <p:txBody>
          <a:bodyPr anchor="b"/>
          <a:lstStyle>
            <a:lvl1pPr marL="0" indent="0">
              <a:buNone/>
              <a:defRPr sz="1661" b="1"/>
            </a:lvl1pPr>
            <a:lvl2pPr marL="315314" indent="0">
              <a:buNone/>
              <a:defRPr sz="1385" b="1"/>
            </a:lvl2pPr>
            <a:lvl3pPr marL="630630" indent="0">
              <a:buNone/>
              <a:defRPr sz="1247" b="1"/>
            </a:lvl3pPr>
            <a:lvl4pPr marL="945947" indent="0">
              <a:buNone/>
              <a:defRPr sz="1108" b="1"/>
            </a:lvl4pPr>
            <a:lvl5pPr marL="1261265" indent="0">
              <a:buNone/>
              <a:defRPr sz="1108" b="1"/>
            </a:lvl5pPr>
            <a:lvl6pPr marL="1576588" indent="0">
              <a:buNone/>
              <a:defRPr sz="1108" b="1"/>
            </a:lvl6pPr>
            <a:lvl7pPr marL="1891904" indent="0">
              <a:buNone/>
              <a:defRPr sz="1108" b="1"/>
            </a:lvl7pPr>
            <a:lvl8pPr marL="2207225" indent="0">
              <a:buNone/>
              <a:defRPr sz="1108" b="1"/>
            </a:lvl8pPr>
            <a:lvl9pPr marL="2522543" indent="0">
              <a:buNone/>
              <a:defRPr sz="1108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6193374" y="2174878"/>
            <a:ext cx="5389033" cy="3951288"/>
          </a:xfrm>
        </p:spPr>
        <p:txBody>
          <a:bodyPr/>
          <a:lstStyle>
            <a:lvl1pPr>
              <a:defRPr sz="1661"/>
            </a:lvl1pPr>
            <a:lvl2pPr>
              <a:defRPr sz="1385"/>
            </a:lvl2pPr>
            <a:lvl3pPr>
              <a:defRPr sz="1247"/>
            </a:lvl3pPr>
            <a:lvl4pPr>
              <a:defRPr sz="1108"/>
            </a:lvl4pPr>
            <a:lvl5pPr>
              <a:defRPr sz="1108"/>
            </a:lvl5pPr>
            <a:lvl6pPr>
              <a:defRPr sz="1108"/>
            </a:lvl6pPr>
            <a:lvl7pPr>
              <a:defRPr sz="1108"/>
            </a:lvl7pPr>
            <a:lvl8pPr>
              <a:defRPr sz="1108"/>
            </a:lvl8pPr>
            <a:lvl9pPr>
              <a:defRPr sz="1108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2284460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2421614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3234239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609611" y="273052"/>
            <a:ext cx="4011084" cy="1162050"/>
          </a:xfrm>
        </p:spPr>
        <p:txBody>
          <a:bodyPr anchor="b"/>
          <a:lstStyle>
            <a:lvl1pPr algn="l">
              <a:defRPr sz="1385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4766743" y="273401"/>
            <a:ext cx="6815668" cy="5853113"/>
          </a:xfrm>
        </p:spPr>
        <p:txBody>
          <a:bodyPr/>
          <a:lstStyle>
            <a:lvl1pPr>
              <a:defRPr sz="2216"/>
            </a:lvl1pPr>
            <a:lvl2pPr>
              <a:defRPr sz="1939"/>
            </a:lvl2pPr>
            <a:lvl3pPr>
              <a:defRPr sz="1661"/>
            </a:lvl3pPr>
            <a:lvl4pPr>
              <a:defRPr sz="1385"/>
            </a:lvl4pPr>
            <a:lvl5pPr>
              <a:defRPr sz="1385"/>
            </a:lvl5pPr>
            <a:lvl6pPr>
              <a:defRPr sz="1385"/>
            </a:lvl6pPr>
            <a:lvl7pPr>
              <a:defRPr sz="1385"/>
            </a:lvl7pPr>
            <a:lvl8pPr>
              <a:defRPr sz="1385"/>
            </a:lvl8pPr>
            <a:lvl9pPr>
              <a:defRPr sz="1385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609611" y="1435104"/>
            <a:ext cx="4011084" cy="4691063"/>
          </a:xfrm>
        </p:spPr>
        <p:txBody>
          <a:bodyPr/>
          <a:lstStyle>
            <a:lvl1pPr marL="0" indent="0">
              <a:buNone/>
              <a:defRPr sz="969"/>
            </a:lvl1pPr>
            <a:lvl2pPr marL="315314" indent="0">
              <a:buNone/>
              <a:defRPr sz="831"/>
            </a:lvl2pPr>
            <a:lvl3pPr marL="630630" indent="0">
              <a:buNone/>
              <a:defRPr sz="692"/>
            </a:lvl3pPr>
            <a:lvl4pPr marL="945947" indent="0">
              <a:buNone/>
              <a:defRPr sz="623"/>
            </a:lvl4pPr>
            <a:lvl5pPr marL="1261265" indent="0">
              <a:buNone/>
              <a:defRPr sz="623"/>
            </a:lvl5pPr>
            <a:lvl6pPr marL="1576588" indent="0">
              <a:buNone/>
              <a:defRPr sz="623"/>
            </a:lvl6pPr>
            <a:lvl7pPr marL="1891904" indent="0">
              <a:buNone/>
              <a:defRPr sz="623"/>
            </a:lvl7pPr>
            <a:lvl8pPr marL="2207225" indent="0">
              <a:buNone/>
              <a:defRPr sz="623"/>
            </a:lvl8pPr>
            <a:lvl9pPr marL="2522543" indent="0">
              <a:buNone/>
              <a:defRPr sz="623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1153004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2389717" y="4800603"/>
            <a:ext cx="7315200" cy="566738"/>
          </a:xfrm>
        </p:spPr>
        <p:txBody>
          <a:bodyPr anchor="b"/>
          <a:lstStyle>
            <a:lvl1pPr algn="l">
              <a:defRPr sz="1385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2216"/>
            </a:lvl1pPr>
            <a:lvl2pPr marL="315314" indent="0">
              <a:buNone/>
              <a:defRPr sz="1939"/>
            </a:lvl2pPr>
            <a:lvl3pPr marL="630630" indent="0">
              <a:buNone/>
              <a:defRPr sz="1661"/>
            </a:lvl3pPr>
            <a:lvl4pPr marL="945947" indent="0">
              <a:buNone/>
              <a:defRPr sz="1385"/>
            </a:lvl4pPr>
            <a:lvl5pPr marL="1261265" indent="0">
              <a:buNone/>
              <a:defRPr sz="1385"/>
            </a:lvl5pPr>
            <a:lvl6pPr marL="1576588" indent="0">
              <a:buNone/>
              <a:defRPr sz="1385"/>
            </a:lvl6pPr>
            <a:lvl7pPr marL="1891904" indent="0">
              <a:buNone/>
              <a:defRPr sz="1385"/>
            </a:lvl7pPr>
            <a:lvl8pPr marL="2207225" indent="0">
              <a:buNone/>
              <a:defRPr sz="1385"/>
            </a:lvl8pPr>
            <a:lvl9pPr marL="2522543" indent="0">
              <a:buNone/>
              <a:defRPr sz="1385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2389717" y="5367341"/>
            <a:ext cx="7315200" cy="804862"/>
          </a:xfrm>
        </p:spPr>
        <p:txBody>
          <a:bodyPr/>
          <a:lstStyle>
            <a:lvl1pPr marL="0" indent="0">
              <a:buNone/>
              <a:defRPr sz="969"/>
            </a:lvl1pPr>
            <a:lvl2pPr marL="315314" indent="0">
              <a:buNone/>
              <a:defRPr sz="831"/>
            </a:lvl2pPr>
            <a:lvl3pPr marL="630630" indent="0">
              <a:buNone/>
              <a:defRPr sz="692"/>
            </a:lvl3pPr>
            <a:lvl4pPr marL="945947" indent="0">
              <a:buNone/>
              <a:defRPr sz="623"/>
            </a:lvl4pPr>
            <a:lvl5pPr marL="1261265" indent="0">
              <a:buNone/>
              <a:defRPr sz="623"/>
            </a:lvl5pPr>
            <a:lvl6pPr marL="1576588" indent="0">
              <a:buNone/>
              <a:defRPr sz="623"/>
            </a:lvl6pPr>
            <a:lvl7pPr marL="1891904" indent="0">
              <a:buNone/>
              <a:defRPr sz="623"/>
            </a:lvl7pPr>
            <a:lvl8pPr marL="2207225" indent="0">
              <a:buNone/>
              <a:defRPr sz="623"/>
            </a:lvl8pPr>
            <a:lvl9pPr marL="2522543" indent="0">
              <a:buNone/>
              <a:defRPr sz="623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5922258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16047169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8839200" y="275036"/>
            <a:ext cx="2743200" cy="5851525"/>
          </a:xfrm>
        </p:spPr>
        <p:txBody>
          <a:bodyPr vert="eaVert"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609600" y="275036"/>
            <a:ext cx="8026400" cy="5851525"/>
          </a:xfrm>
        </p:spPr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09003910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Rubrikbild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91349" y="301"/>
            <a:ext cx="7683499" cy="1441451"/>
          </a:xfr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cxnSp>
        <p:nvCxnSpPr>
          <p:cNvPr id="3" name="Rak 7"/>
          <p:cNvCxnSpPr/>
          <p:nvPr userDrawn="1"/>
        </p:nvCxnSpPr>
        <p:spPr>
          <a:xfrm>
            <a:off x="-434760" y="1452400"/>
            <a:ext cx="12928527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74973542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3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8.xml"/><Relationship Id="rId7" Type="http://schemas.openxmlformats.org/officeDocument/2006/relationships/slideLayout" Target="../slideLayouts/slideLayout12.xml"/><Relationship Id="rId12" Type="http://schemas.openxmlformats.org/officeDocument/2006/relationships/slideLayout" Target="../slideLayouts/slideLayout17.xml"/><Relationship Id="rId2" Type="http://schemas.openxmlformats.org/officeDocument/2006/relationships/slideLayout" Target="../slideLayouts/slideLayout7.xml"/><Relationship Id="rId1" Type="http://schemas.openxmlformats.org/officeDocument/2006/relationships/slideLayout" Target="../slideLayouts/slideLayout6.xml"/><Relationship Id="rId6" Type="http://schemas.openxmlformats.org/officeDocument/2006/relationships/slideLayout" Target="../slideLayouts/slideLayout11.xml"/><Relationship Id="rId11" Type="http://schemas.openxmlformats.org/officeDocument/2006/relationships/slideLayout" Target="../slideLayouts/slideLayout16.xml"/><Relationship Id="rId5" Type="http://schemas.openxmlformats.org/officeDocument/2006/relationships/slideLayout" Target="../slideLayouts/slideLayout10.xml"/><Relationship Id="rId10" Type="http://schemas.openxmlformats.org/officeDocument/2006/relationships/slideLayout" Target="../slideLayouts/slideLayout15.xml"/><Relationship Id="rId4" Type="http://schemas.openxmlformats.org/officeDocument/2006/relationships/slideLayout" Target="../slideLayouts/slideLayout9.xml"/><Relationship Id="rId9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9518848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 noProof="0"/>
              <a:t>Klicka här för att ändra format</a:t>
            </a:r>
            <a:endParaRPr lang="en-GB" noProof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3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noProof="0"/>
              <a:t>Click to edit Master text styles</a:t>
            </a:r>
          </a:p>
          <a:p>
            <a:pPr lvl="1"/>
            <a:r>
              <a:rPr lang="en-GB" noProof="0"/>
              <a:t>Second level</a:t>
            </a:r>
          </a:p>
          <a:p>
            <a:pPr lvl="2"/>
            <a:r>
              <a:rPr lang="en-GB" noProof="0"/>
              <a:t>Third level</a:t>
            </a:r>
          </a:p>
          <a:p>
            <a:pPr lvl="3"/>
            <a:r>
              <a:rPr lang="en-GB" noProof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03233B-D569-4A6E-878F-CDE152514C47}" type="datetime1">
              <a:rPr lang="en-GB" noProof="0" smtClean="0"/>
              <a:t>10/09/2019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3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38064080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3" r:id="rId4"/>
    <p:sldLayoutId id="2147483669" r:id="rId5"/>
  </p:sldLayoutIdLst>
  <p:hf hdr="0" ftr="0" dt="0"/>
  <p:txStyles>
    <p:titleStyle>
      <a:lvl1pPr algn="l" defTabSz="685800" rtl="0" eaLnBrk="1" latinLnBrk="0" hangingPunct="1">
        <a:spcBef>
          <a:spcPct val="0"/>
        </a:spcBef>
        <a:buNone/>
        <a:defRPr sz="24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57175" indent="-257175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100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557213" indent="-214313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 baseline="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350" kern="1200" baseline="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»"/>
        <a:defRPr sz="150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rubrik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090" tIns="45549" rIns="91090" bIns="45549" rtlCol="0" anchor="ctr">
            <a:normAutofit/>
          </a:bodyPr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609600" y="1600206"/>
            <a:ext cx="10972800" cy="4525963"/>
          </a:xfrm>
          <a:prstGeom prst="rect">
            <a:avLst/>
          </a:prstGeom>
        </p:spPr>
        <p:txBody>
          <a:bodyPr vert="horz" lIns="91090" tIns="45549" rIns="91090" bIns="45549" rtlCol="0">
            <a:norm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609604" y="6356748"/>
            <a:ext cx="2844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l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315314"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4165600" y="6356748"/>
            <a:ext cx="3860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ctr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8737600" y="6356748"/>
            <a:ext cx="2844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r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315314"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7820799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7" r:id="rId1"/>
    <p:sldLayoutId id="2147483658" r:id="rId2"/>
    <p:sldLayoutId id="2147483659" r:id="rId3"/>
    <p:sldLayoutId id="2147483660" r:id="rId4"/>
    <p:sldLayoutId id="2147483661" r:id="rId5"/>
    <p:sldLayoutId id="2147483662" r:id="rId6"/>
    <p:sldLayoutId id="2147483663" r:id="rId7"/>
    <p:sldLayoutId id="2147483664" r:id="rId8"/>
    <p:sldLayoutId id="2147483665" r:id="rId9"/>
    <p:sldLayoutId id="2147483666" r:id="rId10"/>
    <p:sldLayoutId id="2147483667" r:id="rId11"/>
    <p:sldLayoutId id="2147483668" r:id="rId12"/>
  </p:sldLayoutIdLst>
  <p:txStyles>
    <p:titleStyle>
      <a:lvl1pPr algn="ctr" defTabSz="315314" rtl="0" eaLnBrk="1" latinLnBrk="0" hangingPunct="1">
        <a:spcBef>
          <a:spcPct val="0"/>
        </a:spcBef>
        <a:buNone/>
        <a:defRPr sz="304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36484" indent="-236484" algn="l" defTabSz="315314" rtl="0" eaLnBrk="1" latinLnBrk="0" hangingPunct="1">
        <a:spcBef>
          <a:spcPct val="20000"/>
        </a:spcBef>
        <a:buFont typeface="Arial"/>
        <a:buChar char="•"/>
        <a:defRPr sz="2216" kern="1200">
          <a:solidFill>
            <a:schemeClr val="tx1"/>
          </a:solidFill>
          <a:latin typeface="+mn-lt"/>
          <a:ea typeface="+mn-ea"/>
          <a:cs typeface="+mn-cs"/>
        </a:defRPr>
      </a:lvl1pPr>
      <a:lvl2pPr marL="512390" indent="-197066" algn="l" defTabSz="315314" rtl="0" eaLnBrk="1" latinLnBrk="0" hangingPunct="1">
        <a:spcBef>
          <a:spcPct val="20000"/>
        </a:spcBef>
        <a:buFont typeface="Arial"/>
        <a:buChar char="–"/>
        <a:defRPr sz="1939" kern="1200">
          <a:solidFill>
            <a:schemeClr val="tx1"/>
          </a:solidFill>
          <a:latin typeface="+mn-lt"/>
          <a:ea typeface="+mn-ea"/>
          <a:cs typeface="+mn-cs"/>
        </a:defRPr>
      </a:lvl2pPr>
      <a:lvl3pPr marL="788276" indent="-157655" algn="l" defTabSz="315314" rtl="0" eaLnBrk="1" latinLnBrk="0" hangingPunct="1">
        <a:spcBef>
          <a:spcPct val="20000"/>
        </a:spcBef>
        <a:buFont typeface="Arial"/>
        <a:buChar char="•"/>
        <a:defRPr sz="1661" kern="1200">
          <a:solidFill>
            <a:schemeClr val="tx1"/>
          </a:solidFill>
          <a:latin typeface="+mn-lt"/>
          <a:ea typeface="+mn-ea"/>
          <a:cs typeface="+mn-cs"/>
        </a:defRPr>
      </a:lvl3pPr>
      <a:lvl4pPr marL="1103609" indent="-157655" algn="l" defTabSz="315314" rtl="0" eaLnBrk="1" latinLnBrk="0" hangingPunct="1">
        <a:spcBef>
          <a:spcPct val="20000"/>
        </a:spcBef>
        <a:buFont typeface="Arial"/>
        <a:buChar char="–"/>
        <a:defRPr sz="1385" kern="1200">
          <a:solidFill>
            <a:schemeClr val="tx1"/>
          </a:solidFill>
          <a:latin typeface="+mn-lt"/>
          <a:ea typeface="+mn-ea"/>
          <a:cs typeface="+mn-cs"/>
        </a:defRPr>
      </a:lvl4pPr>
      <a:lvl5pPr marL="1418929" indent="-157655" algn="l" defTabSz="315314" rtl="0" eaLnBrk="1" latinLnBrk="0" hangingPunct="1">
        <a:spcBef>
          <a:spcPct val="20000"/>
        </a:spcBef>
        <a:buFont typeface="Arial"/>
        <a:buChar char="»"/>
        <a:defRPr sz="1385" kern="1200">
          <a:solidFill>
            <a:schemeClr val="tx1"/>
          </a:solidFill>
          <a:latin typeface="+mn-lt"/>
          <a:ea typeface="+mn-ea"/>
          <a:cs typeface="+mn-cs"/>
        </a:defRPr>
      </a:lvl5pPr>
      <a:lvl6pPr marL="1734244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6pPr>
      <a:lvl7pPr marL="2049560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7pPr>
      <a:lvl8pPr marL="2364882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8pPr>
      <a:lvl9pPr marL="2680197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1pPr>
      <a:lvl2pPr marL="315314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2pPr>
      <a:lvl3pPr marL="630630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3pPr>
      <a:lvl4pPr marL="945947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4pPr>
      <a:lvl5pPr marL="1261265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5pPr>
      <a:lvl6pPr marL="1576588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6pPr>
      <a:lvl7pPr marL="1891904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7pPr>
      <a:lvl8pPr marL="2207225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8pPr>
      <a:lvl9pPr marL="2522543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" name="Rounded Rectangle 45">
            <a:extLst>
              <a:ext uri="{FF2B5EF4-FFF2-40B4-BE49-F238E27FC236}">
                <a16:creationId xmlns:a16="http://schemas.microsoft.com/office/drawing/2014/main" id="{E20181B2-06F8-B04F-A667-128BB2483C02}"/>
              </a:ext>
            </a:extLst>
          </p:cNvPr>
          <p:cNvSpPr/>
          <p:nvPr/>
        </p:nvSpPr>
        <p:spPr>
          <a:xfrm>
            <a:off x="623392" y="4797152"/>
            <a:ext cx="3744416" cy="1296144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Change: Level 1 SEE floor mount dimension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 dirty="0"/>
          </a:p>
        </p:txBody>
      </p:sp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C6EF6EA3-35F6-434D-B025-000899ECA108}"/>
              </a:ext>
            </a:extLst>
          </p:cNvPr>
          <p:cNvCxnSpPr/>
          <p:nvPr/>
        </p:nvCxnSpPr>
        <p:spPr>
          <a:xfrm>
            <a:off x="6853119" y="4686101"/>
            <a:ext cx="3559628" cy="0"/>
          </a:xfrm>
          <a:prstGeom prst="line">
            <a:avLst/>
          </a:prstGeom>
          <a:ln>
            <a:solidFill>
              <a:srgbClr val="FF0000"/>
            </a:solidFill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7" name="Group 6">
            <a:extLst>
              <a:ext uri="{FF2B5EF4-FFF2-40B4-BE49-F238E27FC236}">
                <a16:creationId xmlns:a16="http://schemas.microsoft.com/office/drawing/2014/main" id="{879347F9-899B-0648-ACA6-833B3A7DC722}"/>
              </a:ext>
            </a:extLst>
          </p:cNvPr>
          <p:cNvGrpSpPr/>
          <p:nvPr/>
        </p:nvGrpSpPr>
        <p:grpSpPr>
          <a:xfrm>
            <a:off x="7639321" y="2524429"/>
            <a:ext cx="1869231" cy="2792132"/>
            <a:chOff x="1961767" y="603502"/>
            <a:chExt cx="2700000" cy="4033080"/>
          </a:xfrm>
        </p:grpSpPr>
        <p:grpSp>
          <p:nvGrpSpPr>
            <p:cNvPr id="8" name="Group 7">
              <a:extLst>
                <a:ext uri="{FF2B5EF4-FFF2-40B4-BE49-F238E27FC236}">
                  <a16:creationId xmlns:a16="http://schemas.microsoft.com/office/drawing/2014/main" id="{7E7CD336-67D3-074C-B966-FC08370CA7E6}"/>
                </a:ext>
              </a:extLst>
            </p:cNvPr>
            <p:cNvGrpSpPr/>
            <p:nvPr/>
          </p:nvGrpSpPr>
          <p:grpSpPr>
            <a:xfrm>
              <a:off x="1961767" y="603502"/>
              <a:ext cx="2700000" cy="4033080"/>
              <a:chOff x="2187615" y="2199572"/>
              <a:chExt cx="2700000" cy="4033080"/>
            </a:xfrm>
          </p:grpSpPr>
          <p:sp>
            <p:nvSpPr>
              <p:cNvPr id="12" name="Rectangle 11">
                <a:extLst>
                  <a:ext uri="{FF2B5EF4-FFF2-40B4-BE49-F238E27FC236}">
                    <a16:creationId xmlns:a16="http://schemas.microsoft.com/office/drawing/2014/main" id="{2FDC3A9F-13E2-D542-B205-9CC9E5D90BED}"/>
                  </a:ext>
                </a:extLst>
              </p:cNvPr>
              <p:cNvSpPr/>
              <p:nvPr/>
            </p:nvSpPr>
            <p:spPr>
              <a:xfrm>
                <a:off x="2187615" y="4072652"/>
                <a:ext cx="2700000" cy="2160000"/>
              </a:xfrm>
              <a:prstGeom prst="rect">
                <a:avLst/>
              </a:prstGeom>
              <a:solidFill>
                <a:schemeClr val="accent1">
                  <a:alpha val="3000"/>
                </a:schemeClr>
              </a:solidFill>
              <a:ln>
                <a:solidFill>
                  <a:schemeClr val="accent1">
                    <a:shade val="50000"/>
                    <a:alpha val="4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sz="1246"/>
              </a:p>
            </p:txBody>
          </p:sp>
          <p:sp>
            <p:nvSpPr>
              <p:cNvPr id="13" name="Rectangle 12">
                <a:extLst>
                  <a:ext uri="{FF2B5EF4-FFF2-40B4-BE49-F238E27FC236}">
                    <a16:creationId xmlns:a16="http://schemas.microsoft.com/office/drawing/2014/main" id="{3E26956F-F347-C249-A195-E83F2EC16CA8}"/>
                  </a:ext>
                </a:extLst>
              </p:cNvPr>
              <p:cNvSpPr/>
              <p:nvPr/>
            </p:nvSpPr>
            <p:spPr>
              <a:xfrm>
                <a:off x="2817615" y="2199572"/>
                <a:ext cx="1440000" cy="4023141"/>
              </a:xfrm>
              <a:prstGeom prst="rect">
                <a:avLst/>
              </a:prstGeom>
              <a:solidFill>
                <a:schemeClr val="accent1">
                  <a:alpha val="3000"/>
                </a:schemeClr>
              </a:solidFill>
              <a:ln>
                <a:solidFill>
                  <a:schemeClr val="accent1">
                    <a:shade val="50000"/>
                    <a:alpha val="23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sz="1246"/>
              </a:p>
            </p:txBody>
          </p:sp>
        </p:grpSp>
        <p:grpSp>
          <p:nvGrpSpPr>
            <p:cNvPr id="9" name="Group 8">
              <a:extLst>
                <a:ext uri="{FF2B5EF4-FFF2-40B4-BE49-F238E27FC236}">
                  <a16:creationId xmlns:a16="http://schemas.microsoft.com/office/drawing/2014/main" id="{5645817E-2DD5-2349-9F58-FE7879632BF9}"/>
                </a:ext>
              </a:extLst>
            </p:cNvPr>
            <p:cNvGrpSpPr/>
            <p:nvPr/>
          </p:nvGrpSpPr>
          <p:grpSpPr>
            <a:xfrm>
              <a:off x="3224957" y="3641485"/>
              <a:ext cx="173621" cy="173621"/>
              <a:chOff x="5660020" y="4182298"/>
              <a:chExt cx="173621" cy="173621"/>
            </a:xfrm>
          </p:grpSpPr>
          <p:cxnSp>
            <p:nvCxnSpPr>
              <p:cNvPr id="10" name="Straight Connector 9">
                <a:extLst>
                  <a:ext uri="{FF2B5EF4-FFF2-40B4-BE49-F238E27FC236}">
                    <a16:creationId xmlns:a16="http://schemas.microsoft.com/office/drawing/2014/main" id="{AF115F57-7936-C347-83EC-6D35FEA65B70}"/>
                  </a:ext>
                </a:extLst>
              </p:cNvPr>
              <p:cNvCxnSpPr/>
              <p:nvPr/>
            </p:nvCxnSpPr>
            <p:spPr>
              <a:xfrm>
                <a:off x="5660020" y="4269109"/>
                <a:ext cx="173621" cy="0"/>
              </a:xfrm>
              <a:prstGeom prst="line">
                <a:avLst/>
              </a:prstGeom>
              <a:ln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1" name="Straight Connector 10">
                <a:extLst>
                  <a:ext uri="{FF2B5EF4-FFF2-40B4-BE49-F238E27FC236}">
                    <a16:creationId xmlns:a16="http://schemas.microsoft.com/office/drawing/2014/main" id="{9227A5CF-7C36-0A47-82C1-13A09FD04DC4}"/>
                  </a:ext>
                </a:extLst>
              </p:cNvPr>
              <p:cNvCxnSpPr/>
              <p:nvPr/>
            </p:nvCxnSpPr>
            <p:spPr>
              <a:xfrm rot="5400000">
                <a:off x="5669799" y="4269109"/>
                <a:ext cx="173621" cy="0"/>
              </a:xfrm>
              <a:prstGeom prst="line">
                <a:avLst/>
              </a:prstGeom>
              <a:ln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</p:grpSp>
      <p:grpSp>
        <p:nvGrpSpPr>
          <p:cNvPr id="14" name="Group 13">
            <a:extLst>
              <a:ext uri="{FF2B5EF4-FFF2-40B4-BE49-F238E27FC236}">
                <a16:creationId xmlns:a16="http://schemas.microsoft.com/office/drawing/2014/main" id="{80CCD762-18D4-3847-A845-74281F7AA9FD}"/>
              </a:ext>
            </a:extLst>
          </p:cNvPr>
          <p:cNvGrpSpPr/>
          <p:nvPr/>
        </p:nvGrpSpPr>
        <p:grpSpPr>
          <a:xfrm>
            <a:off x="8888816" y="5433793"/>
            <a:ext cx="247398" cy="157699"/>
            <a:chOff x="3766591" y="4850842"/>
            <a:chExt cx="357353" cy="227788"/>
          </a:xfrm>
        </p:grpSpPr>
        <p:sp>
          <p:nvSpPr>
            <p:cNvPr id="15" name="Rectangle 14">
              <a:extLst>
                <a:ext uri="{FF2B5EF4-FFF2-40B4-BE49-F238E27FC236}">
                  <a16:creationId xmlns:a16="http://schemas.microsoft.com/office/drawing/2014/main" id="{3C439F3E-F41B-9843-9797-C4D34ADF9992}"/>
                </a:ext>
              </a:extLst>
            </p:cNvPr>
            <p:cNvSpPr/>
            <p:nvPr/>
          </p:nvSpPr>
          <p:spPr>
            <a:xfrm>
              <a:off x="3858768" y="4850842"/>
              <a:ext cx="265176" cy="169214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246"/>
            </a:p>
          </p:txBody>
        </p:sp>
        <p:sp>
          <p:nvSpPr>
            <p:cNvPr id="16" name="Rectangle 15">
              <a:extLst>
                <a:ext uri="{FF2B5EF4-FFF2-40B4-BE49-F238E27FC236}">
                  <a16:creationId xmlns:a16="http://schemas.microsoft.com/office/drawing/2014/main" id="{EF02285A-6B21-5E4B-AC46-35B98CDBB1D7}"/>
                </a:ext>
              </a:extLst>
            </p:cNvPr>
            <p:cNvSpPr/>
            <p:nvPr/>
          </p:nvSpPr>
          <p:spPr>
            <a:xfrm>
              <a:off x="3766591" y="5021891"/>
              <a:ext cx="265176" cy="56739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246"/>
            </a:p>
          </p:txBody>
        </p:sp>
      </p:grpSp>
      <p:sp>
        <p:nvSpPr>
          <p:cNvPr id="17" name="TextBox 16">
            <a:extLst>
              <a:ext uri="{FF2B5EF4-FFF2-40B4-BE49-F238E27FC236}">
                <a16:creationId xmlns:a16="http://schemas.microsoft.com/office/drawing/2014/main" id="{0E55C815-574A-1A43-AB47-C2118AE1AE58}"/>
              </a:ext>
            </a:extLst>
          </p:cNvPr>
          <p:cNvSpPr txBox="1"/>
          <p:nvPr/>
        </p:nvSpPr>
        <p:spPr>
          <a:xfrm>
            <a:off x="8075135" y="2498050"/>
            <a:ext cx="1411945" cy="51860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385" dirty="0">
                <a:solidFill>
                  <a:schemeClr val="bg2">
                    <a:lumMod val="75000"/>
                  </a:schemeClr>
                </a:solidFill>
              </a:rPr>
              <a:t>XL exclusion</a:t>
            </a:r>
          </a:p>
          <a:p>
            <a:r>
              <a:rPr lang="en-US" sz="1385" dirty="0">
                <a:solidFill>
                  <a:schemeClr val="bg2">
                    <a:lumMod val="75000"/>
                  </a:schemeClr>
                </a:solidFill>
              </a:rPr>
              <a:t>volume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6BDE5BED-2480-D14D-9470-00944ECD2008}"/>
              </a:ext>
            </a:extLst>
          </p:cNvPr>
          <p:cNvSpPr txBox="1"/>
          <p:nvPr/>
        </p:nvSpPr>
        <p:spPr>
          <a:xfrm>
            <a:off x="9506522" y="4907766"/>
            <a:ext cx="739305" cy="30546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385" dirty="0"/>
              <a:t>500mm</a:t>
            </a:r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F8B27FD2-A316-CD42-90C4-8D02912A75CA}"/>
              </a:ext>
            </a:extLst>
          </p:cNvPr>
          <p:cNvSpPr/>
          <p:nvPr/>
        </p:nvSpPr>
        <p:spPr>
          <a:xfrm>
            <a:off x="6788581" y="4468092"/>
            <a:ext cx="620363" cy="305468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385" dirty="0">
                <a:solidFill>
                  <a:srgbClr val="FF0000"/>
                </a:solidFill>
              </a:rPr>
              <a:t>BEAM</a:t>
            </a:r>
          </a:p>
        </p:txBody>
      </p:sp>
      <p:grpSp>
        <p:nvGrpSpPr>
          <p:cNvPr id="20" name="Group 19">
            <a:extLst>
              <a:ext uri="{FF2B5EF4-FFF2-40B4-BE49-F238E27FC236}">
                <a16:creationId xmlns:a16="http://schemas.microsoft.com/office/drawing/2014/main" id="{143AF4D7-C8CC-D646-9437-758D9D311864}"/>
              </a:ext>
            </a:extLst>
          </p:cNvPr>
          <p:cNvGrpSpPr/>
          <p:nvPr/>
        </p:nvGrpSpPr>
        <p:grpSpPr>
          <a:xfrm>
            <a:off x="7885063" y="3822770"/>
            <a:ext cx="1377747" cy="44887"/>
            <a:chOff x="4577808" y="1588541"/>
            <a:chExt cx="1990079" cy="64837"/>
          </a:xfrm>
        </p:grpSpPr>
        <p:sp>
          <p:nvSpPr>
            <p:cNvPr id="21" name="Rectangle 20">
              <a:extLst>
                <a:ext uri="{FF2B5EF4-FFF2-40B4-BE49-F238E27FC236}">
                  <a16:creationId xmlns:a16="http://schemas.microsoft.com/office/drawing/2014/main" id="{1F5DB498-285F-AF4B-9BC9-5FD79E5CC41D}"/>
                </a:ext>
              </a:extLst>
            </p:cNvPr>
            <p:cNvSpPr/>
            <p:nvPr/>
          </p:nvSpPr>
          <p:spPr>
            <a:xfrm>
              <a:off x="4577808" y="1613778"/>
              <a:ext cx="1990079" cy="39600"/>
            </a:xfrm>
            <a:prstGeom prst="rect">
              <a:avLst/>
            </a:prstGeom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246"/>
            </a:p>
          </p:txBody>
        </p:sp>
        <p:sp>
          <p:nvSpPr>
            <p:cNvPr id="22" name="Rectangle 21">
              <a:extLst>
                <a:ext uri="{FF2B5EF4-FFF2-40B4-BE49-F238E27FC236}">
                  <a16:creationId xmlns:a16="http://schemas.microsoft.com/office/drawing/2014/main" id="{64B4E077-A0B1-C140-9B8E-C0C00008D545}"/>
                </a:ext>
              </a:extLst>
            </p:cNvPr>
            <p:cNvSpPr/>
            <p:nvPr/>
          </p:nvSpPr>
          <p:spPr>
            <a:xfrm>
              <a:off x="4577808" y="1588541"/>
              <a:ext cx="118800" cy="25559"/>
            </a:xfrm>
            <a:prstGeom prst="rect">
              <a:avLst/>
            </a:prstGeom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246"/>
            </a:p>
          </p:txBody>
        </p:sp>
        <p:sp>
          <p:nvSpPr>
            <p:cNvPr id="23" name="Rectangle 22">
              <a:extLst>
                <a:ext uri="{FF2B5EF4-FFF2-40B4-BE49-F238E27FC236}">
                  <a16:creationId xmlns:a16="http://schemas.microsoft.com/office/drawing/2014/main" id="{E4F65871-F88E-AC47-943A-941D3FC67E64}"/>
                </a:ext>
              </a:extLst>
            </p:cNvPr>
            <p:cNvSpPr/>
            <p:nvPr/>
          </p:nvSpPr>
          <p:spPr>
            <a:xfrm>
              <a:off x="6449087" y="1588541"/>
              <a:ext cx="118800" cy="25559"/>
            </a:xfrm>
            <a:prstGeom prst="rect">
              <a:avLst/>
            </a:prstGeom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246"/>
            </a:p>
          </p:txBody>
        </p:sp>
      </p:grp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D0BBDE90-9696-A742-85C9-8468A857AC99}"/>
              </a:ext>
            </a:extLst>
          </p:cNvPr>
          <p:cNvCxnSpPr>
            <a:cxnSpLocks/>
          </p:cNvCxnSpPr>
          <p:nvPr/>
        </p:nvCxnSpPr>
        <p:spPr>
          <a:xfrm>
            <a:off x="9524834" y="3865484"/>
            <a:ext cx="0" cy="816423"/>
          </a:xfrm>
          <a:prstGeom prst="straightConnector1">
            <a:avLst/>
          </a:prstGeom>
          <a:ln>
            <a:solidFill>
              <a:schemeClr val="tx1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5" name="TextBox 24">
            <a:extLst>
              <a:ext uri="{FF2B5EF4-FFF2-40B4-BE49-F238E27FC236}">
                <a16:creationId xmlns:a16="http://schemas.microsoft.com/office/drawing/2014/main" id="{C5323860-3B3C-4C4B-A557-F49DBE549148}"/>
              </a:ext>
            </a:extLst>
          </p:cNvPr>
          <p:cNvSpPr txBox="1"/>
          <p:nvPr/>
        </p:nvSpPr>
        <p:spPr>
          <a:xfrm>
            <a:off x="9537141" y="4254345"/>
            <a:ext cx="763903" cy="30546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385" dirty="0"/>
              <a:t>600mm</a:t>
            </a:r>
          </a:p>
        </p:txBody>
      </p:sp>
      <p:grpSp>
        <p:nvGrpSpPr>
          <p:cNvPr id="26" name="Group 25">
            <a:extLst>
              <a:ext uri="{FF2B5EF4-FFF2-40B4-BE49-F238E27FC236}">
                <a16:creationId xmlns:a16="http://schemas.microsoft.com/office/drawing/2014/main" id="{0600D4F5-B489-0D44-9758-035CDC320740}"/>
              </a:ext>
            </a:extLst>
          </p:cNvPr>
          <p:cNvGrpSpPr/>
          <p:nvPr/>
        </p:nvGrpSpPr>
        <p:grpSpPr>
          <a:xfrm>
            <a:off x="9221687" y="2826256"/>
            <a:ext cx="1352511" cy="1041842"/>
            <a:chOff x="5603169" y="2797696"/>
            <a:chExt cx="1953627" cy="1504884"/>
          </a:xfrm>
        </p:grpSpPr>
        <p:sp>
          <p:nvSpPr>
            <p:cNvPr id="27" name="TextBox 26">
              <a:extLst>
                <a:ext uri="{FF2B5EF4-FFF2-40B4-BE49-F238E27FC236}">
                  <a16:creationId xmlns:a16="http://schemas.microsoft.com/office/drawing/2014/main" id="{ACD6DA22-10E1-364B-A9DD-A96C42A77A73}"/>
                </a:ext>
              </a:extLst>
            </p:cNvPr>
            <p:cNvSpPr txBox="1"/>
            <p:nvPr/>
          </p:nvSpPr>
          <p:spPr>
            <a:xfrm>
              <a:off x="5664796" y="2797696"/>
              <a:ext cx="1892000" cy="74909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385" dirty="0"/>
                <a:t>L1 Flange mount (ø1000)</a:t>
              </a:r>
            </a:p>
          </p:txBody>
        </p:sp>
        <p:cxnSp>
          <p:nvCxnSpPr>
            <p:cNvPr id="28" name="Straight Arrow Connector 27">
              <a:extLst>
                <a:ext uri="{FF2B5EF4-FFF2-40B4-BE49-F238E27FC236}">
                  <a16:creationId xmlns:a16="http://schemas.microsoft.com/office/drawing/2014/main" id="{3E300E2D-062C-C84E-A765-6E951578B35D}"/>
                </a:ext>
              </a:extLst>
            </p:cNvPr>
            <p:cNvCxnSpPr>
              <a:cxnSpLocks/>
              <a:stCxn id="27" idx="1"/>
              <a:endCxn id="23" idx="0"/>
            </p:cNvCxnSpPr>
            <p:nvPr/>
          </p:nvCxnSpPr>
          <p:spPr>
            <a:xfrm flipH="1">
              <a:off x="5603169" y="3172244"/>
              <a:ext cx="61627" cy="1130336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cxnSp>
        <p:nvCxnSpPr>
          <p:cNvPr id="29" name="Straight Arrow Connector 28">
            <a:extLst>
              <a:ext uri="{FF2B5EF4-FFF2-40B4-BE49-F238E27FC236}">
                <a16:creationId xmlns:a16="http://schemas.microsoft.com/office/drawing/2014/main" id="{3FCA7CCE-7CB6-7B4C-8507-FE35204709E6}"/>
              </a:ext>
            </a:extLst>
          </p:cNvPr>
          <p:cNvCxnSpPr>
            <a:cxnSpLocks/>
          </p:cNvCxnSpPr>
          <p:nvPr/>
        </p:nvCxnSpPr>
        <p:spPr>
          <a:xfrm rot="5400000">
            <a:off x="8538227" y="4857466"/>
            <a:ext cx="0" cy="1152000"/>
          </a:xfrm>
          <a:prstGeom prst="straightConnector1">
            <a:avLst/>
          </a:prstGeom>
          <a:ln>
            <a:solidFill>
              <a:schemeClr val="tx1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Straight Arrow Connector 29">
            <a:extLst>
              <a:ext uri="{FF2B5EF4-FFF2-40B4-BE49-F238E27FC236}">
                <a16:creationId xmlns:a16="http://schemas.microsoft.com/office/drawing/2014/main" id="{71F828D7-0323-9D40-AB39-E0E5EF6AC67C}"/>
              </a:ext>
            </a:extLst>
          </p:cNvPr>
          <p:cNvCxnSpPr>
            <a:cxnSpLocks/>
          </p:cNvCxnSpPr>
          <p:nvPr/>
        </p:nvCxnSpPr>
        <p:spPr>
          <a:xfrm>
            <a:off x="9519772" y="4685274"/>
            <a:ext cx="0" cy="657296"/>
          </a:xfrm>
          <a:prstGeom prst="straightConnector1">
            <a:avLst/>
          </a:prstGeom>
          <a:ln>
            <a:solidFill>
              <a:schemeClr val="tx1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" name="TextBox 30">
            <a:extLst>
              <a:ext uri="{FF2B5EF4-FFF2-40B4-BE49-F238E27FC236}">
                <a16:creationId xmlns:a16="http://schemas.microsoft.com/office/drawing/2014/main" id="{8244C2D5-84F4-6947-9A94-7A84FB7DD6D6}"/>
              </a:ext>
            </a:extLst>
          </p:cNvPr>
          <p:cNvSpPr txBox="1"/>
          <p:nvPr/>
        </p:nvSpPr>
        <p:spPr>
          <a:xfrm>
            <a:off x="8062776" y="5424621"/>
            <a:ext cx="107914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ø800 mm</a:t>
            </a:r>
          </a:p>
        </p:txBody>
      </p:sp>
      <p:sp>
        <p:nvSpPr>
          <p:cNvPr id="32" name="Rectangle 31">
            <a:extLst>
              <a:ext uri="{FF2B5EF4-FFF2-40B4-BE49-F238E27FC236}">
                <a16:creationId xmlns:a16="http://schemas.microsoft.com/office/drawing/2014/main" id="{1EAC0A4F-E3CB-4443-AF6B-582098C2691F}"/>
              </a:ext>
            </a:extLst>
          </p:cNvPr>
          <p:cNvSpPr/>
          <p:nvPr/>
        </p:nvSpPr>
        <p:spPr>
          <a:xfrm>
            <a:off x="8184232" y="3049494"/>
            <a:ext cx="781879" cy="225287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3" name="Rectangle 32">
            <a:extLst>
              <a:ext uri="{FF2B5EF4-FFF2-40B4-BE49-F238E27FC236}">
                <a16:creationId xmlns:a16="http://schemas.microsoft.com/office/drawing/2014/main" id="{093AAAE8-E22C-0B4D-BD9F-45D3D970ADD0}"/>
              </a:ext>
            </a:extLst>
          </p:cNvPr>
          <p:cNvSpPr/>
          <p:nvPr/>
        </p:nvSpPr>
        <p:spPr>
          <a:xfrm>
            <a:off x="7884375" y="3813402"/>
            <a:ext cx="1373396" cy="51099"/>
          </a:xfrm>
          <a:prstGeom prst="rect">
            <a:avLst/>
          </a:prstGeom>
          <a:solidFill>
            <a:schemeClr val="accent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4" name="Rectangle 33">
            <a:extLst>
              <a:ext uri="{FF2B5EF4-FFF2-40B4-BE49-F238E27FC236}">
                <a16:creationId xmlns:a16="http://schemas.microsoft.com/office/drawing/2014/main" id="{F0A2914C-D45F-C140-9598-9E4F82AE5AA0}"/>
              </a:ext>
            </a:extLst>
          </p:cNvPr>
          <p:cNvSpPr/>
          <p:nvPr/>
        </p:nvSpPr>
        <p:spPr>
          <a:xfrm>
            <a:off x="7977364" y="5306407"/>
            <a:ext cx="1143505" cy="64014"/>
          </a:xfrm>
          <a:prstGeom prst="rect">
            <a:avLst/>
          </a:prstGeom>
          <a:solidFill>
            <a:schemeClr val="accent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6" name="TextBox 35">
            <a:extLst>
              <a:ext uri="{FF2B5EF4-FFF2-40B4-BE49-F238E27FC236}">
                <a16:creationId xmlns:a16="http://schemas.microsoft.com/office/drawing/2014/main" id="{D93FA057-C1ED-0749-9983-AF9DC3CEB0CB}"/>
              </a:ext>
            </a:extLst>
          </p:cNvPr>
          <p:cNvSpPr txBox="1"/>
          <p:nvPr/>
        </p:nvSpPr>
        <p:spPr>
          <a:xfrm>
            <a:off x="9912966" y="5778584"/>
            <a:ext cx="1309846" cy="51860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385" dirty="0"/>
              <a:t>L1 floor mount (ø800)</a:t>
            </a:r>
          </a:p>
        </p:txBody>
      </p:sp>
      <p:cxnSp>
        <p:nvCxnSpPr>
          <p:cNvPr id="37" name="Straight Arrow Connector 36">
            <a:extLst>
              <a:ext uri="{FF2B5EF4-FFF2-40B4-BE49-F238E27FC236}">
                <a16:creationId xmlns:a16="http://schemas.microsoft.com/office/drawing/2014/main" id="{369E4912-53CC-8141-A429-FC87C958D551}"/>
              </a:ext>
            </a:extLst>
          </p:cNvPr>
          <p:cNvCxnSpPr>
            <a:cxnSpLocks/>
            <a:stCxn id="36" idx="1"/>
            <a:endCxn id="34" idx="3"/>
          </p:cNvCxnSpPr>
          <p:nvPr/>
        </p:nvCxnSpPr>
        <p:spPr>
          <a:xfrm flipH="1" flipV="1">
            <a:off x="9120869" y="5338414"/>
            <a:ext cx="792097" cy="699472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9" name="TextBox 38">
            <a:extLst>
              <a:ext uri="{FF2B5EF4-FFF2-40B4-BE49-F238E27FC236}">
                <a16:creationId xmlns:a16="http://schemas.microsoft.com/office/drawing/2014/main" id="{169C4329-632D-F24E-8E8A-65A6DD65B6DE}"/>
              </a:ext>
            </a:extLst>
          </p:cNvPr>
          <p:cNvSpPr txBox="1"/>
          <p:nvPr/>
        </p:nvSpPr>
        <p:spPr>
          <a:xfrm>
            <a:off x="6384574" y="1890152"/>
            <a:ext cx="1512168" cy="914400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 lnSpcReduction="10000"/>
          </a:bodyPr>
          <a:lstStyle/>
          <a:p>
            <a:pPr algn="l"/>
            <a:r>
              <a:rPr lang="en-US" sz="2000" dirty="0"/>
              <a:t>Sample-environment</a:t>
            </a:r>
          </a:p>
          <a:p>
            <a:pPr algn="l"/>
            <a:r>
              <a:rPr lang="en-US" sz="2000" dirty="0"/>
              <a:t>equipment</a:t>
            </a:r>
          </a:p>
        </p:txBody>
      </p:sp>
      <p:cxnSp>
        <p:nvCxnSpPr>
          <p:cNvPr id="41" name="Straight Arrow Connector 40">
            <a:extLst>
              <a:ext uri="{FF2B5EF4-FFF2-40B4-BE49-F238E27FC236}">
                <a16:creationId xmlns:a16="http://schemas.microsoft.com/office/drawing/2014/main" id="{FD553866-6D84-6F43-A432-A2C13CF40C4E}"/>
              </a:ext>
            </a:extLst>
          </p:cNvPr>
          <p:cNvCxnSpPr>
            <a:cxnSpLocks/>
            <a:stCxn id="39" idx="2"/>
          </p:cNvCxnSpPr>
          <p:nvPr/>
        </p:nvCxnSpPr>
        <p:spPr>
          <a:xfrm>
            <a:off x="7140658" y="2804552"/>
            <a:ext cx="1044116" cy="669776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3" name="TextBox 42">
            <a:extLst>
              <a:ext uri="{FF2B5EF4-FFF2-40B4-BE49-F238E27FC236}">
                <a16:creationId xmlns:a16="http://schemas.microsoft.com/office/drawing/2014/main" id="{FE74DB28-12BF-E14A-96CA-35EE5648CF37}"/>
              </a:ext>
            </a:extLst>
          </p:cNvPr>
          <p:cNvSpPr txBox="1"/>
          <p:nvPr/>
        </p:nvSpPr>
        <p:spPr>
          <a:xfrm>
            <a:off x="407368" y="2132856"/>
            <a:ext cx="5544616" cy="1728192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/>
          </a:bodyPr>
          <a:lstStyle/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US" sz="2000" dirty="0"/>
              <a:t>Some large equipment will have </a:t>
            </a:r>
            <a:r>
              <a:rPr lang="en-US" sz="2000" b="1" i="1" dirty="0"/>
              <a:t>both floor and flange mounts permanently installed.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US" sz="2000" dirty="0"/>
              <a:t>Instrument design </a:t>
            </a:r>
            <a:r>
              <a:rPr lang="en-US" sz="2000" i="1" dirty="0"/>
              <a:t>must </a:t>
            </a:r>
            <a:r>
              <a:rPr lang="en-US" sz="2000" dirty="0"/>
              <a:t>accommodate both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US" sz="2000" dirty="0"/>
              <a:t>CSPEC collimator clashes with ø800mm “Level 1” floor mount flange</a:t>
            </a: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48D72051-2812-5A49-B19C-69A5C3B1D1AE}"/>
              </a:ext>
            </a:extLst>
          </p:cNvPr>
          <p:cNvSpPr txBox="1"/>
          <p:nvPr/>
        </p:nvSpPr>
        <p:spPr>
          <a:xfrm>
            <a:off x="839416" y="5085184"/>
            <a:ext cx="4896544" cy="91440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US" sz="2000" dirty="0">
                <a:solidFill>
                  <a:schemeClr val="bg1"/>
                </a:solidFill>
              </a:rPr>
              <a:t>So, propose to change interface:</a:t>
            </a:r>
          </a:p>
          <a:p>
            <a:pPr algn="l"/>
            <a:r>
              <a:rPr lang="en-US" sz="2000" b="1" dirty="0">
                <a:solidFill>
                  <a:schemeClr val="bg1"/>
                </a:solidFill>
              </a:rPr>
              <a:t>Will reduce size to &lt; ø700mm</a:t>
            </a:r>
          </a:p>
        </p:txBody>
      </p:sp>
      <p:sp>
        <p:nvSpPr>
          <p:cNvPr id="45" name="Right Arrow 44">
            <a:extLst>
              <a:ext uri="{FF2B5EF4-FFF2-40B4-BE49-F238E27FC236}">
                <a16:creationId xmlns:a16="http://schemas.microsoft.com/office/drawing/2014/main" id="{ED5F4D8C-4088-FC4F-B604-EC0CA14F3014}"/>
              </a:ext>
            </a:extLst>
          </p:cNvPr>
          <p:cNvSpPr/>
          <p:nvPr/>
        </p:nvSpPr>
        <p:spPr>
          <a:xfrm>
            <a:off x="5015880" y="5157192"/>
            <a:ext cx="2736304" cy="432048"/>
          </a:xfrm>
          <a:prstGeom prst="rightArrow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this one!</a:t>
            </a:r>
          </a:p>
        </p:txBody>
      </p:sp>
    </p:spTree>
    <p:extLst>
      <p:ext uri="{BB962C8B-B14F-4D97-AF65-F5344CB8AC3E}">
        <p14:creationId xmlns:p14="http://schemas.microsoft.com/office/powerpoint/2010/main" val="52737494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txDef>
      <a:spPr/>
      <a:bodyPr vert="horz" lIns="91440" tIns="45720" rIns="91440" bIns="45720" rtlCol="0" anchor="t">
        <a:normAutofit/>
      </a:bodyPr>
      <a:lstStyle>
        <a:defPPr algn="l">
          <a:defRPr sz="2000" dirty="0" smtClean="0"/>
        </a:defPPr>
      </a:lstStyle>
    </a:tx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C4EAEFBE-156F-4FEE-9F2B-BE5A854A00D8}"/>
    </a:ext>
  </a:extLst>
</a:theme>
</file>

<file path=ppt/theme/theme2.xml><?xml version="1.0" encoding="utf-8"?>
<a:theme xmlns:a="http://schemas.openxmlformats.org/drawingml/2006/main" name="2_Anpassad formgivning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76958EC4-F568-4D68-98B3-6BA4183AD248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Office-tema</Template>
  <TotalTime>8</TotalTime>
  <Words>76</Words>
  <Application>Microsoft Macintosh PowerPoint</Application>
  <PresentationFormat>Widescreen</PresentationFormat>
  <Paragraphs>17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1</vt:i4>
      </vt:variant>
    </vt:vector>
  </HeadingPairs>
  <TitlesOfParts>
    <vt:vector size="5" baseType="lpstr">
      <vt:lpstr>Arial</vt:lpstr>
      <vt:lpstr>Calibri</vt:lpstr>
      <vt:lpstr>Office-tema</vt:lpstr>
      <vt:lpstr>2_Anpassad formgivning</vt:lpstr>
      <vt:lpstr>Change: Level 1 SEE floor mount dimension</vt:lpstr>
    </vt:vector>
  </TitlesOfParts>
  <Company/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European Spallation Source  </dc:title>
  <dc:creator>Malcolm</dc:creator>
  <cp:lastModifiedBy>Malcolm</cp:lastModifiedBy>
  <cp:revision>2</cp:revision>
  <dcterms:created xsi:type="dcterms:W3CDTF">2019-09-10T09:07:39Z</dcterms:created>
  <dcterms:modified xsi:type="dcterms:W3CDTF">2019-09-10T09:15:57Z</dcterms:modified>
</cp:coreProperties>
</file>