
<file path=[Content_Types].xml><?xml version="1.0" encoding="utf-8"?>
<Types xmlns="http://schemas.openxmlformats.org/package/2006/content-types">
  <Default Extension="png" ContentType="image/png"/>
  <Default Extension="jpeg" ContentType="image/jpeg"/>
  <Default Extension="emf" ContentType="image/x-emf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Masters/slideMaster2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slideLayouts/slideLayout13.xml" ContentType="application/vnd.openxmlformats-officedocument.presentationml.slideLayout+xml"/>
  <Override PartName="/ppt/slideLayouts/slideLayout14.xml" ContentType="application/vnd.openxmlformats-officedocument.presentationml.slideLayout+xml"/>
  <Override PartName="/ppt/slideLayouts/slideLayout15.xml" ContentType="application/vnd.openxmlformats-officedocument.presentationml.slideLayout+xml"/>
  <Override PartName="/ppt/slideLayouts/slideLayout16.xml" ContentType="application/vnd.openxmlformats-officedocument.presentationml.slideLayout+xml"/>
  <Override PartName="/ppt/slideLayouts/slideLayout17.xml" ContentType="application/vnd.openxmlformats-officedocument.presentationml.slideLayout+xml"/>
  <Override PartName="/ppt/theme/theme2.xml" ContentType="application/vnd.openxmlformats-officedocument.theme+xml"/>
  <Override PartName="/ppt/theme/theme3.xml" ContentType="application/vnd.openxmlformats-officedocument.them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howSpecialPlsOnTitleSld="0" saveSubsetFonts="1">
  <p:sldMasterIdLst>
    <p:sldMasterId id="2147483648" r:id="rId1"/>
    <p:sldMasterId id="2147483656" r:id="rId2"/>
  </p:sldMasterIdLst>
  <p:notesMasterIdLst>
    <p:notesMasterId r:id="rId10"/>
  </p:notesMasterIdLst>
  <p:sldIdLst>
    <p:sldId id="349" r:id="rId3"/>
    <p:sldId id="355" r:id="rId4"/>
    <p:sldId id="350" r:id="rId5"/>
    <p:sldId id="351" r:id="rId6"/>
    <p:sldId id="352" r:id="rId7"/>
    <p:sldId id="353" r:id="rId8"/>
    <p:sldId id="354" r:id="rId9"/>
  </p:sldIdLst>
  <p:sldSz cx="12192000" cy="6858000"/>
  <p:notesSz cx="6858000" cy="9144000"/>
  <p:defaultTextStyle>
    <a:defPPr>
      <a:defRPr lang="sv-SE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>
        <p15:guide id="2" pos="3840" userDrawn="1">
          <p15:clr>
            <a:srgbClr val="A4A3A4"/>
          </p15:clr>
        </p15:guide>
        <p15:guide id="3" orient="horz" pos="1117" userDrawn="1">
          <p15:clr>
            <a:srgbClr val="A4A3A4"/>
          </p15:clr>
        </p15:guide>
      </p15:sldGuideLst>
    </p:ext>
    <p:ext uri="{2D200454-40CA-4A62-9FC3-DE9A4176ACB9}">
      <p15:notesGuideLst xmlns:p15="http://schemas.microsoft.com/office/powerpoint/2012/main">
        <p15:guide id="1" orient="horz" pos="2880">
          <p15:clr>
            <a:srgbClr val="A4A3A4"/>
          </p15:clr>
        </p15:guide>
        <p15:guide id="2" pos="2160">
          <p15:clr>
            <a:srgbClr val="A4A3A4"/>
          </p15:clr>
        </p15:guide>
      </p15:notes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clrMru>
    <a:srgbClr val="D9D9D9"/>
    <a:srgbClr val="BFBFBF"/>
    <a:srgbClr val="1E9FDB"/>
    <a:srgbClr val="76D6FF"/>
    <a:srgbClr val="0094CA"/>
    <a:srgbClr val="13A1DD"/>
    <a:srgbClr val="FFFFFF"/>
    <a:srgbClr val="13A0DD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Medium Style 2 - Accent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 horzBarState="maximized">
    <p:restoredLeft sz="17015" autoAdjust="0"/>
    <p:restoredTop sz="93243" autoAdjust="0"/>
  </p:normalViewPr>
  <p:slideViewPr>
    <p:cSldViewPr>
      <p:cViewPr varScale="1">
        <p:scale>
          <a:sx n="86" d="100"/>
          <a:sy n="86" d="100"/>
        </p:scale>
        <p:origin x="216" y="776"/>
      </p:cViewPr>
      <p:guideLst>
        <p:guide pos="3840"/>
        <p:guide orient="horz" pos="1117"/>
      </p:guideLst>
    </p:cSldViewPr>
  </p:slideViewPr>
  <p:outlineViewPr>
    <p:cViewPr>
      <p:scale>
        <a:sx n="33" d="100"/>
        <a:sy n="33" d="100"/>
      </p:scale>
      <p:origin x="0" y="0"/>
    </p:cViewPr>
  </p:outlineViewPr>
  <p:notesTextViewPr>
    <p:cViewPr>
      <p:scale>
        <a:sx n="1" d="1"/>
        <a:sy n="1" d="1"/>
      </p:scale>
      <p:origin x="0" y="0"/>
    </p:cViewPr>
  </p:notesTextViewPr>
  <p:sorterViewPr>
    <p:cViewPr>
      <p:scale>
        <a:sx n="66" d="100"/>
        <a:sy n="66" d="100"/>
      </p:scale>
      <p:origin x="0" y="0"/>
    </p:cViewPr>
  </p:sorterViewPr>
  <p:notesViewPr>
    <p:cSldViewPr snapToGrid="0" snapToObjects="1">
      <p:cViewPr varScale="1">
        <p:scale>
          <a:sx n="155" d="100"/>
          <a:sy n="155" d="100"/>
        </p:scale>
        <p:origin x="-6728" y="-104"/>
      </p:cViewPr>
      <p:guideLst>
        <p:guide orient="horz" pos="2880"/>
        <p:guide pos="2160"/>
      </p:guideLst>
    </p:cSldViewPr>
  </p:notes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6.xml"/><Relationship Id="rId13" Type="http://schemas.openxmlformats.org/officeDocument/2006/relationships/theme" Target="theme/theme1.xml"/><Relationship Id="rId3" Type="http://schemas.openxmlformats.org/officeDocument/2006/relationships/slide" Target="slides/slide1.xml"/><Relationship Id="rId7" Type="http://schemas.openxmlformats.org/officeDocument/2006/relationships/slide" Target="slides/slide5.xml"/><Relationship Id="rId12" Type="http://schemas.openxmlformats.org/officeDocument/2006/relationships/viewProps" Target="viewProps.xml"/><Relationship Id="rId2" Type="http://schemas.openxmlformats.org/officeDocument/2006/relationships/slideMaster" Target="slideMasters/slideMaster2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4.xml"/><Relationship Id="rId11" Type="http://schemas.openxmlformats.org/officeDocument/2006/relationships/presProps" Target="presProps.xml"/><Relationship Id="rId5" Type="http://schemas.openxmlformats.org/officeDocument/2006/relationships/slide" Target="slides/slide3.xml"/><Relationship Id="rId10" Type="http://schemas.openxmlformats.org/officeDocument/2006/relationships/notesMaster" Target="notesMasters/notesMaster1.xml"/><Relationship Id="rId4" Type="http://schemas.openxmlformats.org/officeDocument/2006/relationships/slide" Target="slides/slide2.xml"/><Relationship Id="rId9" Type="http://schemas.openxmlformats.org/officeDocument/2006/relationships/slide" Target="slides/slide7.xml"/><Relationship Id="rId14" Type="http://schemas.openxmlformats.org/officeDocument/2006/relationships/tableStyles" Target="tableStyles.xml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3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sv-SE" dirty="0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E09F57FC-B3FF-4DF2-9417-962901C07B3B}" type="datetimeFigureOut">
              <a:rPr lang="sv-SE" smtClean="0"/>
              <a:t>2019-09-10</a:t>
            </a:fld>
            <a:endParaRPr lang="sv-SE" dirty="0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sv-SE" dirty="0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sv-SE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sv-SE" dirty="0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161A53A7-64CD-4D0E-AAE8-1AC9C79D7085}" type="slidenum">
              <a:rPr lang="sv-SE" smtClean="0"/>
              <a:t>‹#›</a:t>
            </a:fld>
            <a:endParaRPr lang="sv-SE" dirty="0"/>
          </a:p>
        </p:txBody>
      </p:sp>
    </p:spTree>
    <p:extLst>
      <p:ext uri="{BB962C8B-B14F-4D97-AF65-F5344CB8AC3E}">
        <p14:creationId xmlns:p14="http://schemas.microsoft.com/office/powerpoint/2010/main" val="1284655985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slideLayouts/_rels/slideLayout1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jpeg"/><Relationship Id="rId2" Type="http://schemas.openxmlformats.org/officeDocument/2006/relationships/image" Target="../media/image1.png"/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jpeg"/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jpeg"/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jpeg"/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jpeg"/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Rubrikbild">
    <p:bg>
      <p:bgPr>
        <a:solidFill>
          <a:srgbClr val="13A0DD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914400" y="2130428"/>
            <a:ext cx="10363200" cy="1470025"/>
          </a:xfrm>
        </p:spPr>
        <p:txBody>
          <a:bodyPr>
            <a:normAutofit/>
          </a:bodyPr>
          <a:lstStyle>
            <a:lvl1pPr algn="ctr">
              <a:defRPr sz="3200"/>
            </a:lvl1pPr>
          </a:lstStyle>
          <a:p>
            <a:r>
              <a:rPr lang="en-US" noProof="0"/>
              <a:t>Click to edit Master title style</a:t>
            </a:r>
            <a:endParaRPr lang="en-GB" noProof="0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 hasCustomPrompt="1"/>
          </p:nvPr>
        </p:nvSpPr>
        <p:spPr>
          <a:xfrm>
            <a:off x="1828800" y="3886200"/>
            <a:ext cx="8534400" cy="17526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bg1"/>
                </a:solidFill>
              </a:defRPr>
            </a:lvl1pPr>
            <a:lvl2pPr marL="3429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685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0287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17145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057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24003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US" noProof="0" dirty="0"/>
              <a:t>Presenter name</a:t>
            </a:r>
            <a:endParaRPr lang="en-GB" noProof="0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>
          <a:xfrm>
            <a:off x="609600" y="6453336"/>
            <a:ext cx="2844800" cy="365125"/>
          </a:xfrm>
        </p:spPr>
        <p:txBody>
          <a:bodyPr anchor="b"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fld id="{5ED7AC81-318B-4D49-A602-9E30227C87EC}" type="datetime1">
              <a:rPr lang="en-GB" smtClean="0"/>
              <a:pPr/>
              <a:t>10/09/2019</a:t>
            </a:fld>
            <a:endParaRPr lang="en-GB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>
          <a:xfrm>
            <a:off x="4165600" y="6453336"/>
            <a:ext cx="3860800" cy="365125"/>
          </a:xfrm>
        </p:spPr>
        <p:txBody>
          <a:bodyPr anchor="b"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en-GB"/>
              <a:t>© European Spallation Source ERIC</a:t>
            </a:r>
            <a:endParaRPr lang="en-GB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>
          <a:xfrm>
            <a:off x="8737600" y="6453336"/>
            <a:ext cx="2844800" cy="365125"/>
          </a:xfrm>
        </p:spPr>
        <p:txBody>
          <a:bodyPr anchor="b"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fld id="{551115BC-487E-4422-894C-CB7CD3E79223}" type="slidenum">
              <a:rPr lang="en-GB" smtClean="0"/>
              <a:pPr/>
              <a:t>‹#›</a:t>
            </a:fld>
            <a:endParaRPr lang="en-GB"/>
          </a:p>
        </p:txBody>
      </p:sp>
      <p:pic>
        <p:nvPicPr>
          <p:cNvPr id="7" name="Bildobjekt 7" descr="ESS-vit-logga.png"/>
          <p:cNvPicPr>
            <a:picLocks noChangeAspect="1"/>
          </p:cNvPicPr>
          <p:nvPr userDrawn="1"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9744407" y="260651"/>
            <a:ext cx="2208245" cy="886059"/>
          </a:xfrm>
          <a:prstGeom prst="rect">
            <a:avLst/>
          </a:prstGeom>
        </p:spPr>
      </p:pic>
      <p:pic>
        <p:nvPicPr>
          <p:cNvPr id="11" name="Picture 10">
            <a:extLst>
              <a:ext uri="{FF2B5EF4-FFF2-40B4-BE49-F238E27FC236}">
                <a16:creationId xmlns:a16="http://schemas.microsoft.com/office/drawing/2014/main" id="{3B77A986-290F-D34E-872B-A89DF3BE59A7}"/>
              </a:ext>
            </a:extLst>
          </p:cNvPr>
          <p:cNvPicPr>
            <a:picLocks noChangeAspect="1"/>
          </p:cNvPicPr>
          <p:nvPr userDrawn="1"/>
        </p:nvPicPr>
        <p:blipFill rotWithShape="1"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13375" b="16409"/>
          <a:stretch/>
        </p:blipFill>
        <p:spPr>
          <a:xfrm>
            <a:off x="9219135" y="260651"/>
            <a:ext cx="2972865" cy="1316868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439884402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Rubrik och innehåll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" name="Rectangle 10">
            <a:extLst>
              <a:ext uri="{FF2B5EF4-FFF2-40B4-BE49-F238E27FC236}">
                <a16:creationId xmlns:a16="http://schemas.microsoft.com/office/drawing/2014/main" id="{576DC40F-55C4-384F-A14E-20FF4C53AB90}"/>
              </a:ext>
            </a:extLst>
          </p:cNvPr>
          <p:cNvSpPr/>
          <p:nvPr userDrawn="1"/>
        </p:nvSpPr>
        <p:spPr>
          <a:xfrm>
            <a:off x="0" y="0"/>
            <a:ext cx="12192000" cy="1434354"/>
          </a:xfrm>
          <a:prstGeom prst="rect">
            <a:avLst/>
          </a:prstGeom>
          <a:solidFill>
            <a:srgbClr val="13A0DD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sv-SE" dirty="0"/>
          </a:p>
        </p:txBody>
      </p:sp>
      <p:pic>
        <p:nvPicPr>
          <p:cNvPr id="9" name="Picture 8">
            <a:extLst>
              <a:ext uri="{FF2B5EF4-FFF2-40B4-BE49-F238E27FC236}">
                <a16:creationId xmlns:a16="http://schemas.microsoft.com/office/drawing/2014/main" id="{C7D684BB-AC49-4844-95DA-6540E04D6DEA}"/>
              </a:ext>
            </a:extLst>
          </p:cNvPr>
          <p:cNvPicPr>
            <a:picLocks noChangeAspect="1"/>
          </p:cNvPicPr>
          <p:nvPr userDrawn="1"/>
        </p:nvPicPr>
        <p:blipFill rotWithShape="1"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13375" b="16409"/>
          <a:stretch/>
        </p:blipFill>
        <p:spPr>
          <a:xfrm>
            <a:off x="10128448" y="256034"/>
            <a:ext cx="2018336" cy="894048"/>
          </a:xfrm>
          <a:prstGeom prst="rect">
            <a:avLst/>
          </a:prstGeom>
          <a:solidFill>
            <a:srgbClr val="0094CA"/>
          </a:solidFill>
        </p:spPr>
      </p:pic>
      <p:sp>
        <p:nvSpPr>
          <p:cNvPr id="2" name="Title 1"/>
          <p:cNvSpPr>
            <a:spLocks noGrp="1"/>
          </p:cNvSpPr>
          <p:nvPr>
            <p:ph type="title" hasCustomPrompt="1"/>
          </p:nvPr>
        </p:nvSpPr>
        <p:spPr>
          <a:xfrm>
            <a:off x="609600" y="346646"/>
            <a:ext cx="9518848" cy="562074"/>
          </a:xfrm>
        </p:spPr>
        <p:txBody>
          <a:bodyPr lIns="90000" anchor="b">
            <a:noAutofit/>
          </a:bodyPr>
          <a:lstStyle>
            <a:lvl1pPr algn="l">
              <a:defRPr sz="3200" b="1" baseline="0"/>
            </a:lvl1pPr>
          </a:lstStyle>
          <a:p>
            <a:r>
              <a:rPr lang="sv-SE" noProof="0" dirty="0" err="1"/>
              <a:t>Headline</a:t>
            </a:r>
            <a:r>
              <a:rPr lang="sv-SE" noProof="0" dirty="0"/>
              <a:t>, </a:t>
            </a:r>
            <a:r>
              <a:rPr lang="sv-SE" noProof="0" dirty="0" err="1"/>
              <a:t>type</a:t>
            </a:r>
            <a:r>
              <a:rPr lang="sv-SE" noProof="0" dirty="0"/>
              <a:t> </a:t>
            </a:r>
            <a:r>
              <a:rPr lang="sv-SE" noProof="0" dirty="0" err="1"/>
              <a:t>Calibri</a:t>
            </a:r>
            <a:r>
              <a:rPr lang="sv-SE" noProof="0" dirty="0"/>
              <a:t>, </a:t>
            </a:r>
            <a:r>
              <a:rPr lang="sv-SE" noProof="0" dirty="0" err="1"/>
              <a:t>Size</a:t>
            </a:r>
            <a:r>
              <a:rPr lang="sv-SE" noProof="0" dirty="0"/>
              <a:t> 32</a:t>
            </a:r>
            <a:endParaRPr lang="en-GB" noProof="0" dirty="0"/>
          </a:p>
        </p:txBody>
      </p:sp>
      <p:sp>
        <p:nvSpPr>
          <p:cNvPr id="3" name="Content Placeholder 2"/>
          <p:cNvSpPr>
            <a:spLocks noGrp="1"/>
          </p:cNvSpPr>
          <p:nvPr>
            <p:ph idx="1" hasCustomPrompt="1"/>
          </p:nvPr>
        </p:nvSpPr>
        <p:spPr>
          <a:xfrm>
            <a:off x="609600" y="1781000"/>
            <a:ext cx="10972800" cy="4345166"/>
          </a:xfrm>
        </p:spPr>
        <p:txBody>
          <a:bodyPr lIns="90000">
            <a:noAutofit/>
          </a:bodyPr>
          <a:lstStyle>
            <a:lvl1pPr marL="342900" indent="-342900">
              <a:buFont typeface="Arial" panose="020B0604020202020204" pitchFamily="34" charset="0"/>
              <a:buChar char="•"/>
              <a:defRPr/>
            </a:lvl1pPr>
          </a:lstStyle>
          <a:p>
            <a:pPr lvl="0"/>
            <a:r>
              <a:rPr lang="en-US" noProof="0" dirty="0"/>
              <a:t>Avoid text less than 16 points.  Always use Calibri font</a:t>
            </a: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>
          <a:xfrm>
            <a:off x="4165600" y="6453336"/>
            <a:ext cx="3860800" cy="365125"/>
          </a:xfrm>
        </p:spPr>
        <p:txBody>
          <a:bodyPr anchor="b"/>
          <a:lstStyle>
            <a:lvl1pPr>
              <a:defRPr>
                <a:solidFill>
                  <a:schemeClr val="tx1">
                    <a:lumMod val="65000"/>
                    <a:lumOff val="35000"/>
                  </a:schemeClr>
                </a:solidFill>
              </a:defRPr>
            </a:lvl1pPr>
          </a:lstStyle>
          <a:p>
            <a:r>
              <a:rPr lang="en-GB"/>
              <a:t>© European Spallation Source ERIC</a:t>
            </a:r>
            <a:endParaRPr lang="en-GB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>
          <a:xfrm>
            <a:off x="8737600" y="6453336"/>
            <a:ext cx="2844800" cy="365125"/>
          </a:xfrm>
        </p:spPr>
        <p:txBody>
          <a:bodyPr anchor="b"/>
          <a:lstStyle>
            <a:lvl1pPr>
              <a:defRPr>
                <a:solidFill>
                  <a:schemeClr val="tx1">
                    <a:lumMod val="65000"/>
                    <a:lumOff val="35000"/>
                  </a:schemeClr>
                </a:solidFill>
              </a:defRPr>
            </a:lvl1pPr>
          </a:lstStyle>
          <a:p>
            <a:fld id="{551115BC-487E-4422-894C-CB7CD3E79223}" type="slidenum">
              <a:rPr lang="en-GB" smtClean="0"/>
              <a:pPr/>
              <a:t>‹#›</a:t>
            </a:fld>
            <a:endParaRPr lang="en-GB"/>
          </a:p>
        </p:txBody>
      </p:sp>
      <p:sp>
        <p:nvSpPr>
          <p:cNvPr id="17" name="Text Placeholder 16">
            <a:extLst>
              <a:ext uri="{FF2B5EF4-FFF2-40B4-BE49-F238E27FC236}">
                <a16:creationId xmlns:a16="http://schemas.microsoft.com/office/drawing/2014/main" id="{38011E48-F5AC-104B-BB7F-6322AAB1F2D8}"/>
              </a:ext>
            </a:extLst>
          </p:cNvPr>
          <p:cNvSpPr>
            <a:spLocks noGrp="1"/>
          </p:cNvSpPr>
          <p:nvPr>
            <p:ph type="body" sz="quarter" idx="13" hasCustomPrompt="1"/>
          </p:nvPr>
        </p:nvSpPr>
        <p:spPr>
          <a:xfrm>
            <a:off x="609600" y="797780"/>
            <a:ext cx="9518848" cy="590550"/>
          </a:xfrm>
        </p:spPr>
        <p:txBody>
          <a:bodyPr lIns="90000">
            <a:noAutofit/>
          </a:bodyPr>
          <a:lstStyle>
            <a:lvl1pPr marL="0" indent="0">
              <a:buNone/>
              <a:defRPr lang="sv-SE" sz="2400" kern="1200" baseline="0" dirty="0">
                <a:solidFill>
                  <a:schemeClr val="bg1"/>
                </a:solidFill>
                <a:latin typeface="+mj-lt"/>
                <a:ea typeface="+mj-ea"/>
                <a:cs typeface="+mj-cs"/>
              </a:defRPr>
            </a:lvl1pPr>
          </a:lstStyle>
          <a:p>
            <a:pPr lvl="0"/>
            <a:r>
              <a:rPr lang="sv-SE" dirty="0" err="1"/>
              <a:t>Sub</a:t>
            </a:r>
            <a:r>
              <a:rPr lang="sv-SE" dirty="0"/>
              <a:t> </a:t>
            </a:r>
            <a:r>
              <a:rPr lang="sv-SE" dirty="0" err="1"/>
              <a:t>headline</a:t>
            </a:r>
            <a:r>
              <a:rPr lang="sv-SE" dirty="0"/>
              <a:t>, </a:t>
            </a:r>
            <a:r>
              <a:rPr lang="sv-SE" dirty="0" err="1"/>
              <a:t>type</a:t>
            </a:r>
            <a:r>
              <a:rPr lang="sv-SE" dirty="0"/>
              <a:t> </a:t>
            </a:r>
            <a:r>
              <a:rPr lang="sv-SE" dirty="0" err="1"/>
              <a:t>Calibri</a:t>
            </a:r>
            <a:r>
              <a:rPr lang="sv-SE" dirty="0"/>
              <a:t>, </a:t>
            </a:r>
            <a:r>
              <a:rPr lang="sv-SE" dirty="0" err="1"/>
              <a:t>Size</a:t>
            </a:r>
            <a:r>
              <a:rPr lang="sv-SE" dirty="0"/>
              <a:t> 24</a:t>
            </a:r>
          </a:p>
        </p:txBody>
      </p:sp>
    </p:spTree>
    <p:extLst>
      <p:ext uri="{BB962C8B-B14F-4D97-AF65-F5344CB8AC3E}">
        <p14:creationId xmlns:p14="http://schemas.microsoft.com/office/powerpoint/2010/main" val="1351099215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vå innehållsdela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" name="Rectangle 10">
            <a:extLst>
              <a:ext uri="{FF2B5EF4-FFF2-40B4-BE49-F238E27FC236}">
                <a16:creationId xmlns:a16="http://schemas.microsoft.com/office/drawing/2014/main" id="{1E636088-FAD8-024C-A1D7-D74763A458C9}"/>
              </a:ext>
            </a:extLst>
          </p:cNvPr>
          <p:cNvSpPr/>
          <p:nvPr userDrawn="1"/>
        </p:nvSpPr>
        <p:spPr>
          <a:xfrm>
            <a:off x="0" y="0"/>
            <a:ext cx="12192000" cy="1434354"/>
          </a:xfrm>
          <a:prstGeom prst="rect">
            <a:avLst/>
          </a:prstGeom>
          <a:solidFill>
            <a:srgbClr val="13A0DD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sv-SE" dirty="0"/>
          </a:p>
        </p:txBody>
      </p:sp>
      <p:sp>
        <p:nvSpPr>
          <p:cNvPr id="3" name="Content Placeholder 2"/>
          <p:cNvSpPr>
            <a:spLocks noGrp="1"/>
          </p:cNvSpPr>
          <p:nvPr>
            <p:ph sz="half" idx="1" hasCustomPrompt="1"/>
          </p:nvPr>
        </p:nvSpPr>
        <p:spPr>
          <a:xfrm>
            <a:off x="609600" y="1781000"/>
            <a:ext cx="5384800" cy="4345166"/>
          </a:xfrm>
        </p:spPr>
        <p:txBody>
          <a:bodyPr/>
          <a:lstStyle>
            <a:lvl1pPr>
              <a:defRPr sz="2100"/>
            </a:lvl1pPr>
            <a:lvl2pPr>
              <a:defRPr sz="1800"/>
            </a:lvl2pPr>
            <a:lvl3pPr>
              <a:defRPr sz="1500"/>
            </a:lvl3pPr>
            <a:lvl4pPr>
              <a:defRPr sz="1350"/>
            </a:lvl4pPr>
            <a:lvl5pPr>
              <a:defRPr sz="1350"/>
            </a:lvl5pPr>
            <a:lvl6pPr>
              <a:defRPr sz="1350"/>
            </a:lvl6pPr>
            <a:lvl7pPr>
              <a:defRPr sz="1350"/>
            </a:lvl7pPr>
            <a:lvl8pPr>
              <a:defRPr sz="1350"/>
            </a:lvl8pPr>
            <a:lvl9pPr>
              <a:defRPr sz="1350"/>
            </a:lvl9pPr>
          </a:lstStyle>
          <a:p>
            <a:pPr lvl="0"/>
            <a:r>
              <a:rPr lang="en-US" noProof="0" dirty="0"/>
              <a:t>Avoid text less than 16 points.  Always use Calibri font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 hasCustomPrompt="1"/>
          </p:nvPr>
        </p:nvSpPr>
        <p:spPr>
          <a:xfrm>
            <a:off x="6197600" y="1781000"/>
            <a:ext cx="5384800" cy="4345166"/>
          </a:xfrm>
        </p:spPr>
        <p:txBody>
          <a:bodyPr/>
          <a:lstStyle>
            <a:lvl1pPr>
              <a:defRPr sz="2100"/>
            </a:lvl1pPr>
            <a:lvl2pPr>
              <a:defRPr sz="1800"/>
            </a:lvl2pPr>
            <a:lvl3pPr>
              <a:defRPr sz="1500"/>
            </a:lvl3pPr>
            <a:lvl4pPr>
              <a:defRPr sz="1350"/>
            </a:lvl4pPr>
            <a:lvl5pPr>
              <a:defRPr sz="1350"/>
            </a:lvl5pPr>
            <a:lvl6pPr>
              <a:defRPr sz="1350"/>
            </a:lvl6pPr>
            <a:lvl7pPr>
              <a:defRPr sz="1350"/>
            </a:lvl7pPr>
            <a:lvl8pPr>
              <a:defRPr sz="1350"/>
            </a:lvl8pPr>
            <a:lvl9pPr>
              <a:defRPr sz="1350"/>
            </a:lvl9pPr>
          </a:lstStyle>
          <a:p>
            <a:pPr lvl="0"/>
            <a:r>
              <a:rPr lang="en-US" noProof="0" dirty="0"/>
              <a:t>Avoid text less than 16 points.  Always use Calibri font</a:t>
            </a: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>
          <a:xfrm>
            <a:off x="4165600" y="6448251"/>
            <a:ext cx="3860800" cy="365125"/>
          </a:xfrm>
        </p:spPr>
        <p:txBody>
          <a:bodyPr anchor="b"/>
          <a:lstStyle>
            <a:lvl1pPr>
              <a:defRPr>
                <a:solidFill>
                  <a:schemeClr val="tx1">
                    <a:lumMod val="65000"/>
                    <a:lumOff val="35000"/>
                  </a:schemeClr>
                </a:solidFill>
              </a:defRPr>
            </a:lvl1pPr>
          </a:lstStyle>
          <a:p>
            <a:r>
              <a:rPr lang="en-GB"/>
              <a:t>© European Spallation Source ERIC</a:t>
            </a:r>
            <a:endParaRPr lang="en-GB" dirty="0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>
          <a:xfrm>
            <a:off x="8737600" y="6448251"/>
            <a:ext cx="2844800" cy="365125"/>
          </a:xfrm>
        </p:spPr>
        <p:txBody>
          <a:bodyPr anchor="b"/>
          <a:lstStyle>
            <a:lvl1pPr>
              <a:defRPr>
                <a:solidFill>
                  <a:schemeClr val="tx1">
                    <a:lumMod val="65000"/>
                    <a:lumOff val="35000"/>
                  </a:schemeClr>
                </a:solidFill>
              </a:defRPr>
            </a:lvl1pPr>
          </a:lstStyle>
          <a:p>
            <a:fld id="{551115BC-487E-4422-894C-CB7CD3E79223}" type="slidenum">
              <a:rPr lang="en-GB" smtClean="0"/>
              <a:pPr/>
              <a:t>‹#›</a:t>
            </a:fld>
            <a:endParaRPr lang="en-GB"/>
          </a:p>
        </p:txBody>
      </p:sp>
      <p:pic>
        <p:nvPicPr>
          <p:cNvPr id="13" name="Picture 12">
            <a:extLst>
              <a:ext uri="{FF2B5EF4-FFF2-40B4-BE49-F238E27FC236}">
                <a16:creationId xmlns:a16="http://schemas.microsoft.com/office/drawing/2014/main" id="{EE7D9470-03DC-FB43-B831-D8BEB33949E5}"/>
              </a:ext>
            </a:extLst>
          </p:cNvPr>
          <p:cNvPicPr>
            <a:picLocks noChangeAspect="1"/>
          </p:cNvPicPr>
          <p:nvPr userDrawn="1"/>
        </p:nvPicPr>
        <p:blipFill rotWithShape="1"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13375" b="16409"/>
          <a:stretch/>
        </p:blipFill>
        <p:spPr>
          <a:xfrm>
            <a:off x="10128448" y="256034"/>
            <a:ext cx="2018336" cy="894048"/>
          </a:xfrm>
          <a:prstGeom prst="rect">
            <a:avLst/>
          </a:prstGeom>
          <a:solidFill>
            <a:srgbClr val="0094CA"/>
          </a:solidFill>
        </p:spPr>
      </p:pic>
      <p:sp>
        <p:nvSpPr>
          <p:cNvPr id="14" name="Title 1">
            <a:extLst>
              <a:ext uri="{FF2B5EF4-FFF2-40B4-BE49-F238E27FC236}">
                <a16:creationId xmlns:a16="http://schemas.microsoft.com/office/drawing/2014/main" id="{51282D3D-8FD4-E041-9B14-07B58C6C3A79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609600" y="346646"/>
            <a:ext cx="9518848" cy="562074"/>
          </a:xfrm>
        </p:spPr>
        <p:txBody>
          <a:bodyPr lIns="90000" anchor="b">
            <a:noAutofit/>
          </a:bodyPr>
          <a:lstStyle>
            <a:lvl1pPr algn="l">
              <a:defRPr sz="3200" b="1" baseline="0"/>
            </a:lvl1pPr>
          </a:lstStyle>
          <a:p>
            <a:r>
              <a:rPr lang="sv-SE" noProof="0" dirty="0" err="1"/>
              <a:t>Headline</a:t>
            </a:r>
            <a:r>
              <a:rPr lang="sv-SE" noProof="0" dirty="0"/>
              <a:t>, </a:t>
            </a:r>
            <a:r>
              <a:rPr lang="sv-SE" noProof="0" dirty="0" err="1"/>
              <a:t>type</a:t>
            </a:r>
            <a:r>
              <a:rPr lang="sv-SE" noProof="0" dirty="0"/>
              <a:t> </a:t>
            </a:r>
            <a:r>
              <a:rPr lang="sv-SE" noProof="0" dirty="0" err="1"/>
              <a:t>Calibri</a:t>
            </a:r>
            <a:r>
              <a:rPr lang="sv-SE" noProof="0" dirty="0"/>
              <a:t>, </a:t>
            </a:r>
            <a:r>
              <a:rPr lang="sv-SE" noProof="0" dirty="0" err="1"/>
              <a:t>Size</a:t>
            </a:r>
            <a:r>
              <a:rPr lang="sv-SE" noProof="0" dirty="0"/>
              <a:t> 32</a:t>
            </a:r>
            <a:endParaRPr lang="en-GB" noProof="0" dirty="0"/>
          </a:p>
        </p:txBody>
      </p:sp>
      <p:sp>
        <p:nvSpPr>
          <p:cNvPr id="16" name="Text Placeholder 16">
            <a:extLst>
              <a:ext uri="{FF2B5EF4-FFF2-40B4-BE49-F238E27FC236}">
                <a16:creationId xmlns:a16="http://schemas.microsoft.com/office/drawing/2014/main" id="{2852DFA2-0FC7-BC44-83D5-11A0ECDA5943}"/>
              </a:ext>
            </a:extLst>
          </p:cNvPr>
          <p:cNvSpPr>
            <a:spLocks noGrp="1"/>
          </p:cNvSpPr>
          <p:nvPr>
            <p:ph type="body" sz="quarter" idx="13" hasCustomPrompt="1"/>
          </p:nvPr>
        </p:nvSpPr>
        <p:spPr>
          <a:xfrm>
            <a:off x="609600" y="797780"/>
            <a:ext cx="9518848" cy="590550"/>
          </a:xfrm>
        </p:spPr>
        <p:txBody>
          <a:bodyPr lIns="90000">
            <a:noAutofit/>
          </a:bodyPr>
          <a:lstStyle>
            <a:lvl1pPr marL="0" indent="0">
              <a:buNone/>
              <a:defRPr lang="sv-SE" sz="2400" kern="1200" baseline="0" dirty="0">
                <a:solidFill>
                  <a:schemeClr val="bg1"/>
                </a:solidFill>
                <a:latin typeface="+mj-lt"/>
                <a:ea typeface="+mj-ea"/>
                <a:cs typeface="+mj-cs"/>
              </a:defRPr>
            </a:lvl1pPr>
          </a:lstStyle>
          <a:p>
            <a:pPr lvl="0"/>
            <a:r>
              <a:rPr lang="sv-SE" dirty="0" err="1"/>
              <a:t>Sub</a:t>
            </a:r>
            <a:r>
              <a:rPr lang="sv-SE" dirty="0"/>
              <a:t> </a:t>
            </a:r>
            <a:r>
              <a:rPr lang="sv-SE" dirty="0" err="1"/>
              <a:t>headline</a:t>
            </a:r>
            <a:r>
              <a:rPr lang="sv-SE" dirty="0"/>
              <a:t>, </a:t>
            </a:r>
            <a:r>
              <a:rPr lang="sv-SE" dirty="0" err="1"/>
              <a:t>type</a:t>
            </a:r>
            <a:r>
              <a:rPr lang="sv-SE" dirty="0"/>
              <a:t> </a:t>
            </a:r>
            <a:r>
              <a:rPr lang="sv-SE" dirty="0" err="1"/>
              <a:t>Calibri</a:t>
            </a:r>
            <a:r>
              <a:rPr lang="sv-SE" dirty="0"/>
              <a:t>, </a:t>
            </a:r>
            <a:r>
              <a:rPr lang="sv-SE" dirty="0" err="1"/>
              <a:t>Size</a:t>
            </a:r>
            <a:r>
              <a:rPr lang="sv-SE" dirty="0"/>
              <a:t> 24</a:t>
            </a:r>
          </a:p>
        </p:txBody>
      </p:sp>
    </p:spTree>
    <p:extLst>
      <p:ext uri="{BB962C8B-B14F-4D97-AF65-F5344CB8AC3E}">
        <p14:creationId xmlns:p14="http://schemas.microsoft.com/office/powerpoint/2010/main" val="136283233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Jämförels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" name="Rectangle 10">
            <a:extLst>
              <a:ext uri="{FF2B5EF4-FFF2-40B4-BE49-F238E27FC236}">
                <a16:creationId xmlns:a16="http://schemas.microsoft.com/office/drawing/2014/main" id="{F669E2A3-BE71-6440-9127-D0B8B7CC9739}"/>
              </a:ext>
            </a:extLst>
          </p:cNvPr>
          <p:cNvSpPr/>
          <p:nvPr userDrawn="1"/>
        </p:nvSpPr>
        <p:spPr>
          <a:xfrm>
            <a:off x="0" y="0"/>
            <a:ext cx="12192000" cy="1434354"/>
          </a:xfrm>
          <a:prstGeom prst="rect">
            <a:avLst/>
          </a:prstGeom>
          <a:solidFill>
            <a:srgbClr val="13A0DD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sv-SE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09600" y="1535113"/>
            <a:ext cx="5386917" cy="639762"/>
          </a:xfrm>
        </p:spPr>
        <p:txBody>
          <a:bodyPr anchor="b"/>
          <a:lstStyle>
            <a:lvl1pPr marL="0" indent="0">
              <a:buNone/>
              <a:defRPr sz="1800" b="1"/>
            </a:lvl1pPr>
            <a:lvl2pPr marL="342900" indent="0">
              <a:buNone/>
              <a:defRPr sz="1500" b="1"/>
            </a:lvl2pPr>
            <a:lvl3pPr marL="685800" indent="0">
              <a:buNone/>
              <a:defRPr sz="1350" b="1"/>
            </a:lvl3pPr>
            <a:lvl4pPr marL="1028700" indent="0">
              <a:buNone/>
              <a:defRPr sz="1200" b="1"/>
            </a:lvl4pPr>
            <a:lvl5pPr marL="1371600" indent="0">
              <a:buNone/>
              <a:defRPr sz="1200" b="1"/>
            </a:lvl5pPr>
            <a:lvl6pPr marL="1714500" indent="0">
              <a:buNone/>
              <a:defRPr sz="1200" b="1"/>
            </a:lvl6pPr>
            <a:lvl7pPr marL="2057400" indent="0">
              <a:buNone/>
              <a:defRPr sz="1200" b="1"/>
            </a:lvl7pPr>
            <a:lvl8pPr marL="2400300" indent="0">
              <a:buNone/>
              <a:defRPr sz="1200" b="1"/>
            </a:lvl8pPr>
            <a:lvl9pPr marL="2743200" indent="0">
              <a:buNone/>
              <a:defRPr sz="1200" b="1"/>
            </a:lvl9pPr>
          </a:lstStyle>
          <a:p>
            <a:pPr lvl="0"/>
            <a:r>
              <a:rPr lang="en-US" noProof="0"/>
              <a:t>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 hasCustomPrompt="1"/>
          </p:nvPr>
        </p:nvSpPr>
        <p:spPr>
          <a:xfrm>
            <a:off x="609600" y="2174875"/>
            <a:ext cx="5386917" cy="3951288"/>
          </a:xfrm>
        </p:spPr>
        <p:txBody>
          <a:bodyPr/>
          <a:lstStyle>
            <a:lvl1pPr>
              <a:defRPr sz="1800"/>
            </a:lvl1pPr>
            <a:lvl2pPr>
              <a:defRPr sz="1500"/>
            </a:lvl2pPr>
            <a:lvl3pPr>
              <a:defRPr sz="1350"/>
            </a:lvl3pPr>
            <a:lvl4pPr>
              <a:defRPr sz="1200"/>
            </a:lvl4pPr>
            <a:lvl5pPr>
              <a:defRPr sz="1200"/>
            </a:lvl5pPr>
            <a:lvl6pPr>
              <a:defRPr sz="1200"/>
            </a:lvl6pPr>
            <a:lvl7pPr>
              <a:defRPr sz="1200"/>
            </a:lvl7pPr>
            <a:lvl8pPr>
              <a:defRPr sz="1200"/>
            </a:lvl8pPr>
            <a:lvl9pPr>
              <a:defRPr sz="1200"/>
            </a:lvl9pPr>
          </a:lstStyle>
          <a:p>
            <a:pPr lvl="0"/>
            <a:r>
              <a:rPr lang="en-US" noProof="0" dirty="0"/>
              <a:t>Avoid text less than 16 points.</a:t>
            </a:r>
          </a:p>
          <a:p>
            <a:pPr lvl="0"/>
            <a:r>
              <a:rPr lang="en-US" noProof="0" dirty="0"/>
              <a:t>Always use Calibri font</a:t>
            </a:r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6193369" y="1535113"/>
            <a:ext cx="5389033" cy="639762"/>
          </a:xfrm>
        </p:spPr>
        <p:txBody>
          <a:bodyPr anchor="b"/>
          <a:lstStyle>
            <a:lvl1pPr marL="0" indent="0">
              <a:buNone/>
              <a:defRPr sz="1800" b="1"/>
            </a:lvl1pPr>
            <a:lvl2pPr marL="342900" indent="0">
              <a:buNone/>
              <a:defRPr sz="1500" b="1"/>
            </a:lvl2pPr>
            <a:lvl3pPr marL="685800" indent="0">
              <a:buNone/>
              <a:defRPr sz="1350" b="1"/>
            </a:lvl3pPr>
            <a:lvl4pPr marL="1028700" indent="0">
              <a:buNone/>
              <a:defRPr sz="1200" b="1"/>
            </a:lvl4pPr>
            <a:lvl5pPr marL="1371600" indent="0">
              <a:buNone/>
              <a:defRPr sz="1200" b="1"/>
            </a:lvl5pPr>
            <a:lvl6pPr marL="1714500" indent="0">
              <a:buNone/>
              <a:defRPr sz="1200" b="1"/>
            </a:lvl6pPr>
            <a:lvl7pPr marL="2057400" indent="0">
              <a:buNone/>
              <a:defRPr sz="1200" b="1"/>
            </a:lvl7pPr>
            <a:lvl8pPr marL="2400300" indent="0">
              <a:buNone/>
              <a:defRPr sz="1200" b="1"/>
            </a:lvl8pPr>
            <a:lvl9pPr marL="2743200" indent="0">
              <a:buNone/>
              <a:defRPr sz="1200" b="1"/>
            </a:lvl9pPr>
          </a:lstStyle>
          <a:p>
            <a:pPr lvl="0"/>
            <a:r>
              <a:rPr lang="en-US" noProof="0"/>
              <a:t>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6193369" y="2174875"/>
            <a:ext cx="5389033" cy="3951288"/>
          </a:xfrm>
        </p:spPr>
        <p:txBody>
          <a:bodyPr/>
          <a:lstStyle>
            <a:lvl1pPr>
              <a:defRPr sz="1800"/>
            </a:lvl1pPr>
            <a:lvl2pPr>
              <a:defRPr sz="1500"/>
            </a:lvl2pPr>
            <a:lvl3pPr>
              <a:defRPr sz="1350"/>
            </a:lvl3pPr>
            <a:lvl4pPr>
              <a:defRPr sz="1200"/>
            </a:lvl4pPr>
            <a:lvl5pPr>
              <a:defRPr sz="1200"/>
            </a:lvl5pPr>
            <a:lvl6pPr>
              <a:defRPr sz="1200"/>
            </a:lvl6pPr>
            <a:lvl7pPr>
              <a:defRPr sz="1200"/>
            </a:lvl7pPr>
            <a:lvl8pPr>
              <a:defRPr sz="1200"/>
            </a:lvl8pPr>
            <a:lvl9pPr>
              <a:defRPr sz="1200"/>
            </a:lvl9pPr>
          </a:lstStyle>
          <a:p>
            <a:pPr lvl="0"/>
            <a:r>
              <a:rPr lang="en-US" noProof="0"/>
              <a:t>Edit Master text styles</a:t>
            </a:r>
          </a:p>
          <a:p>
            <a:pPr lvl="1"/>
            <a:r>
              <a:rPr lang="en-US" noProof="0"/>
              <a:t>Second level</a:t>
            </a:r>
          </a:p>
          <a:p>
            <a:pPr lvl="2"/>
            <a:r>
              <a:rPr lang="en-US" noProof="0"/>
              <a:t>Third level</a:t>
            </a:r>
          </a:p>
          <a:p>
            <a:pPr lvl="3"/>
            <a:r>
              <a:rPr lang="en-US" noProof="0"/>
              <a:t>Fourth level</a:t>
            </a:r>
          </a:p>
          <a:p>
            <a:pPr lvl="4"/>
            <a:r>
              <a:rPr lang="en-US" noProof="0"/>
              <a:t>Fifth level</a:t>
            </a:r>
            <a:endParaRPr lang="en-GB" noProof="0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>
          <a:xfrm>
            <a:off x="4165600" y="6453336"/>
            <a:ext cx="3860800" cy="365125"/>
          </a:xfrm>
        </p:spPr>
        <p:txBody>
          <a:bodyPr anchor="b"/>
          <a:lstStyle>
            <a:lvl1pPr>
              <a:defRPr>
                <a:solidFill>
                  <a:schemeClr val="tx1">
                    <a:lumMod val="65000"/>
                    <a:lumOff val="35000"/>
                  </a:schemeClr>
                </a:solidFill>
              </a:defRPr>
            </a:lvl1pPr>
          </a:lstStyle>
          <a:p>
            <a:r>
              <a:rPr lang="en-GB"/>
              <a:t>© European Spallation Source ERIC</a:t>
            </a:r>
            <a:endParaRPr lang="en-GB" dirty="0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>
          <a:xfrm>
            <a:off x="8737600" y="6453336"/>
            <a:ext cx="2844800" cy="365125"/>
          </a:xfrm>
        </p:spPr>
        <p:txBody>
          <a:bodyPr anchor="b"/>
          <a:lstStyle>
            <a:lvl1pPr>
              <a:defRPr>
                <a:solidFill>
                  <a:schemeClr val="tx1">
                    <a:lumMod val="65000"/>
                    <a:lumOff val="35000"/>
                  </a:schemeClr>
                </a:solidFill>
              </a:defRPr>
            </a:lvl1pPr>
          </a:lstStyle>
          <a:p>
            <a:fld id="{551115BC-487E-4422-894C-CB7CD3E79223}" type="slidenum">
              <a:rPr lang="en-GB" smtClean="0"/>
              <a:pPr/>
              <a:t>‹#›</a:t>
            </a:fld>
            <a:endParaRPr lang="en-GB" dirty="0"/>
          </a:p>
        </p:txBody>
      </p:sp>
      <p:sp>
        <p:nvSpPr>
          <p:cNvPr id="14" name="Title 1">
            <a:extLst>
              <a:ext uri="{FF2B5EF4-FFF2-40B4-BE49-F238E27FC236}">
                <a16:creationId xmlns:a16="http://schemas.microsoft.com/office/drawing/2014/main" id="{F3169E67-0A12-B74D-AF26-4E88E2ACDB9B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609600" y="346646"/>
            <a:ext cx="9518848" cy="562074"/>
          </a:xfrm>
        </p:spPr>
        <p:txBody>
          <a:bodyPr anchor="b">
            <a:noAutofit/>
          </a:bodyPr>
          <a:lstStyle>
            <a:lvl1pPr algn="l">
              <a:defRPr sz="3200" b="1" baseline="0"/>
            </a:lvl1pPr>
          </a:lstStyle>
          <a:p>
            <a:r>
              <a:rPr lang="sv-SE" noProof="0" dirty="0" err="1"/>
              <a:t>Headline</a:t>
            </a:r>
            <a:r>
              <a:rPr lang="sv-SE" noProof="0" dirty="0"/>
              <a:t>, </a:t>
            </a:r>
            <a:r>
              <a:rPr lang="sv-SE" noProof="0" dirty="0" err="1"/>
              <a:t>type</a:t>
            </a:r>
            <a:r>
              <a:rPr lang="sv-SE" noProof="0" dirty="0"/>
              <a:t> </a:t>
            </a:r>
            <a:r>
              <a:rPr lang="sv-SE" noProof="0" dirty="0" err="1"/>
              <a:t>Calibri</a:t>
            </a:r>
            <a:r>
              <a:rPr lang="sv-SE" noProof="0" dirty="0"/>
              <a:t>, </a:t>
            </a:r>
            <a:r>
              <a:rPr lang="sv-SE" noProof="0" dirty="0" err="1"/>
              <a:t>Size</a:t>
            </a:r>
            <a:r>
              <a:rPr lang="sv-SE" noProof="0" dirty="0"/>
              <a:t> 32</a:t>
            </a:r>
            <a:endParaRPr lang="en-GB" noProof="0" dirty="0"/>
          </a:p>
        </p:txBody>
      </p:sp>
      <p:pic>
        <p:nvPicPr>
          <p:cNvPr id="16" name="Picture 15">
            <a:extLst>
              <a:ext uri="{FF2B5EF4-FFF2-40B4-BE49-F238E27FC236}">
                <a16:creationId xmlns:a16="http://schemas.microsoft.com/office/drawing/2014/main" id="{1EC61DED-7621-EB4E-8EAC-F939BC061D33}"/>
              </a:ext>
            </a:extLst>
          </p:cNvPr>
          <p:cNvPicPr>
            <a:picLocks noChangeAspect="1"/>
          </p:cNvPicPr>
          <p:nvPr userDrawn="1"/>
        </p:nvPicPr>
        <p:blipFill rotWithShape="1"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13375" b="16409"/>
          <a:stretch/>
        </p:blipFill>
        <p:spPr>
          <a:xfrm>
            <a:off x="10128448" y="256034"/>
            <a:ext cx="2018336" cy="894048"/>
          </a:xfrm>
          <a:prstGeom prst="rect">
            <a:avLst/>
          </a:prstGeom>
          <a:solidFill>
            <a:srgbClr val="0094CA"/>
          </a:solidFill>
        </p:spPr>
      </p:pic>
      <p:sp>
        <p:nvSpPr>
          <p:cNvPr id="17" name="Text Placeholder 16">
            <a:extLst>
              <a:ext uri="{FF2B5EF4-FFF2-40B4-BE49-F238E27FC236}">
                <a16:creationId xmlns:a16="http://schemas.microsoft.com/office/drawing/2014/main" id="{A616A99C-711C-4B40-89A4-39C8721F15DC}"/>
              </a:ext>
            </a:extLst>
          </p:cNvPr>
          <p:cNvSpPr>
            <a:spLocks noGrp="1"/>
          </p:cNvSpPr>
          <p:nvPr>
            <p:ph type="body" sz="quarter" idx="13" hasCustomPrompt="1"/>
          </p:nvPr>
        </p:nvSpPr>
        <p:spPr>
          <a:xfrm>
            <a:off x="609600" y="797780"/>
            <a:ext cx="9518848" cy="590550"/>
          </a:xfrm>
        </p:spPr>
        <p:txBody>
          <a:bodyPr>
            <a:normAutofit/>
          </a:bodyPr>
          <a:lstStyle>
            <a:lvl1pPr marL="0" indent="0">
              <a:buNone/>
              <a:defRPr lang="sv-SE" sz="2400" kern="1200" baseline="0" dirty="0">
                <a:solidFill>
                  <a:schemeClr val="bg1"/>
                </a:solidFill>
                <a:latin typeface="+mj-lt"/>
                <a:ea typeface="+mj-ea"/>
                <a:cs typeface="+mj-cs"/>
              </a:defRPr>
            </a:lvl1pPr>
          </a:lstStyle>
          <a:p>
            <a:pPr lvl="0"/>
            <a:r>
              <a:rPr lang="sv-SE" dirty="0" err="1"/>
              <a:t>Sub</a:t>
            </a:r>
            <a:r>
              <a:rPr lang="sv-SE" dirty="0"/>
              <a:t> </a:t>
            </a:r>
            <a:r>
              <a:rPr lang="sv-SE" dirty="0" err="1"/>
              <a:t>headline</a:t>
            </a:r>
            <a:r>
              <a:rPr lang="sv-SE" dirty="0"/>
              <a:t>, </a:t>
            </a:r>
            <a:r>
              <a:rPr lang="sv-SE" dirty="0" err="1"/>
              <a:t>type</a:t>
            </a:r>
            <a:r>
              <a:rPr lang="sv-SE" dirty="0"/>
              <a:t> </a:t>
            </a:r>
            <a:r>
              <a:rPr lang="sv-SE" dirty="0" err="1"/>
              <a:t>Calibri</a:t>
            </a:r>
            <a:r>
              <a:rPr lang="sv-SE" dirty="0"/>
              <a:t>, </a:t>
            </a:r>
            <a:r>
              <a:rPr lang="sv-SE" dirty="0" err="1"/>
              <a:t>Size</a:t>
            </a:r>
            <a:r>
              <a:rPr lang="sv-SE" dirty="0"/>
              <a:t> 24</a:t>
            </a:r>
          </a:p>
        </p:txBody>
      </p:sp>
    </p:spTree>
    <p:extLst>
      <p:ext uri="{BB962C8B-B14F-4D97-AF65-F5344CB8AC3E}">
        <p14:creationId xmlns:p14="http://schemas.microsoft.com/office/powerpoint/2010/main" val="1249740369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1_Jämförels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" name="Rectangle 10">
            <a:extLst>
              <a:ext uri="{FF2B5EF4-FFF2-40B4-BE49-F238E27FC236}">
                <a16:creationId xmlns:a16="http://schemas.microsoft.com/office/drawing/2014/main" id="{F669E2A3-BE71-6440-9127-D0B8B7CC9739}"/>
              </a:ext>
            </a:extLst>
          </p:cNvPr>
          <p:cNvSpPr/>
          <p:nvPr userDrawn="1"/>
        </p:nvSpPr>
        <p:spPr>
          <a:xfrm>
            <a:off x="0" y="0"/>
            <a:ext cx="12192000" cy="1434354"/>
          </a:xfrm>
          <a:prstGeom prst="rect">
            <a:avLst/>
          </a:prstGeom>
          <a:solidFill>
            <a:srgbClr val="13A0DD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sv-SE" dirty="0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>
          <a:xfrm>
            <a:off x="609600" y="6453336"/>
            <a:ext cx="2844800" cy="365125"/>
          </a:xfrm>
        </p:spPr>
        <p:txBody>
          <a:bodyPr anchor="b"/>
          <a:lstStyle/>
          <a:p>
            <a:fld id="{3C7D23FA-05C4-4CC1-B281-2F815585BC1C}" type="datetime1">
              <a:rPr lang="en-GB" noProof="0" smtClean="0"/>
              <a:t>10/09/2019</a:t>
            </a:fld>
            <a:endParaRPr lang="en-GB" noProof="0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>
          <a:xfrm>
            <a:off x="4165600" y="6453336"/>
            <a:ext cx="3860800" cy="365125"/>
          </a:xfrm>
        </p:spPr>
        <p:txBody>
          <a:bodyPr anchor="b"/>
          <a:lstStyle/>
          <a:p>
            <a:r>
              <a:rPr lang="en-GB" dirty="0"/>
              <a:t>© European Spallation Source ERIC</a:t>
            </a:r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>
          <a:xfrm>
            <a:off x="8737600" y="6453336"/>
            <a:ext cx="2844800" cy="365125"/>
          </a:xfrm>
        </p:spPr>
        <p:txBody>
          <a:bodyPr anchor="b"/>
          <a:lstStyle/>
          <a:p>
            <a:fld id="{551115BC-487E-4422-894C-CB7CD3E79223}" type="slidenum">
              <a:rPr lang="en-GB" noProof="0" smtClean="0"/>
              <a:t>‹#›</a:t>
            </a:fld>
            <a:endParaRPr lang="en-GB" noProof="0" dirty="0"/>
          </a:p>
        </p:txBody>
      </p:sp>
      <p:sp>
        <p:nvSpPr>
          <p:cNvPr id="14" name="Title 1">
            <a:extLst>
              <a:ext uri="{FF2B5EF4-FFF2-40B4-BE49-F238E27FC236}">
                <a16:creationId xmlns:a16="http://schemas.microsoft.com/office/drawing/2014/main" id="{F3169E67-0A12-B74D-AF26-4E88E2ACDB9B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609600" y="346646"/>
            <a:ext cx="9518848" cy="562074"/>
          </a:xfrm>
        </p:spPr>
        <p:txBody>
          <a:bodyPr anchor="b">
            <a:noAutofit/>
          </a:bodyPr>
          <a:lstStyle>
            <a:lvl1pPr algn="l">
              <a:defRPr sz="3200" b="1" baseline="0"/>
            </a:lvl1pPr>
          </a:lstStyle>
          <a:p>
            <a:r>
              <a:rPr lang="sv-SE" noProof="0" dirty="0" err="1"/>
              <a:t>Headline</a:t>
            </a:r>
            <a:r>
              <a:rPr lang="sv-SE" noProof="0" dirty="0"/>
              <a:t>, </a:t>
            </a:r>
            <a:r>
              <a:rPr lang="sv-SE" noProof="0" dirty="0" err="1"/>
              <a:t>type</a:t>
            </a:r>
            <a:r>
              <a:rPr lang="sv-SE" noProof="0" dirty="0"/>
              <a:t> </a:t>
            </a:r>
            <a:r>
              <a:rPr lang="sv-SE" noProof="0" dirty="0" err="1"/>
              <a:t>Calibri</a:t>
            </a:r>
            <a:r>
              <a:rPr lang="sv-SE" noProof="0" dirty="0"/>
              <a:t>, </a:t>
            </a:r>
            <a:r>
              <a:rPr lang="sv-SE" noProof="0" dirty="0" err="1"/>
              <a:t>Size</a:t>
            </a:r>
            <a:r>
              <a:rPr lang="sv-SE" noProof="0" dirty="0"/>
              <a:t> 32</a:t>
            </a:r>
            <a:endParaRPr lang="en-GB" noProof="0" dirty="0"/>
          </a:p>
        </p:txBody>
      </p:sp>
      <p:pic>
        <p:nvPicPr>
          <p:cNvPr id="16" name="Picture 15">
            <a:extLst>
              <a:ext uri="{FF2B5EF4-FFF2-40B4-BE49-F238E27FC236}">
                <a16:creationId xmlns:a16="http://schemas.microsoft.com/office/drawing/2014/main" id="{1EC61DED-7621-EB4E-8EAC-F939BC061D33}"/>
              </a:ext>
            </a:extLst>
          </p:cNvPr>
          <p:cNvPicPr>
            <a:picLocks noChangeAspect="1"/>
          </p:cNvPicPr>
          <p:nvPr userDrawn="1"/>
        </p:nvPicPr>
        <p:blipFill rotWithShape="1"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13375" b="16409"/>
          <a:stretch/>
        </p:blipFill>
        <p:spPr>
          <a:xfrm>
            <a:off x="10128448" y="256034"/>
            <a:ext cx="2018336" cy="894048"/>
          </a:xfrm>
          <a:prstGeom prst="rect">
            <a:avLst/>
          </a:prstGeom>
          <a:solidFill>
            <a:srgbClr val="0094CA"/>
          </a:solidFill>
        </p:spPr>
      </p:pic>
      <p:sp>
        <p:nvSpPr>
          <p:cNvPr id="17" name="Text Placeholder 16">
            <a:extLst>
              <a:ext uri="{FF2B5EF4-FFF2-40B4-BE49-F238E27FC236}">
                <a16:creationId xmlns:a16="http://schemas.microsoft.com/office/drawing/2014/main" id="{A616A99C-711C-4B40-89A4-39C8721F15DC}"/>
              </a:ext>
            </a:extLst>
          </p:cNvPr>
          <p:cNvSpPr>
            <a:spLocks noGrp="1"/>
          </p:cNvSpPr>
          <p:nvPr>
            <p:ph type="body" sz="quarter" idx="13" hasCustomPrompt="1"/>
          </p:nvPr>
        </p:nvSpPr>
        <p:spPr>
          <a:xfrm>
            <a:off x="609600" y="797780"/>
            <a:ext cx="9518848" cy="590550"/>
          </a:xfrm>
        </p:spPr>
        <p:txBody>
          <a:bodyPr>
            <a:normAutofit/>
          </a:bodyPr>
          <a:lstStyle>
            <a:lvl1pPr marL="0" indent="0">
              <a:buNone/>
              <a:defRPr lang="sv-SE" sz="2400" kern="1200" baseline="0" dirty="0">
                <a:solidFill>
                  <a:schemeClr val="bg1"/>
                </a:solidFill>
                <a:latin typeface="+mj-lt"/>
                <a:ea typeface="+mj-ea"/>
                <a:cs typeface="+mj-cs"/>
              </a:defRPr>
            </a:lvl1pPr>
          </a:lstStyle>
          <a:p>
            <a:pPr lvl="0"/>
            <a:r>
              <a:rPr lang="sv-SE" dirty="0" err="1"/>
              <a:t>Sub</a:t>
            </a:r>
            <a:r>
              <a:rPr lang="sv-SE" dirty="0"/>
              <a:t> </a:t>
            </a:r>
            <a:r>
              <a:rPr lang="sv-SE" dirty="0" err="1"/>
              <a:t>headline</a:t>
            </a:r>
            <a:r>
              <a:rPr lang="sv-SE" dirty="0"/>
              <a:t>, </a:t>
            </a:r>
            <a:r>
              <a:rPr lang="sv-SE" dirty="0" err="1"/>
              <a:t>type</a:t>
            </a:r>
            <a:r>
              <a:rPr lang="sv-SE" dirty="0"/>
              <a:t> </a:t>
            </a:r>
            <a:r>
              <a:rPr lang="sv-SE" dirty="0" err="1"/>
              <a:t>Calibri</a:t>
            </a:r>
            <a:r>
              <a:rPr lang="sv-SE" dirty="0"/>
              <a:t>, </a:t>
            </a:r>
            <a:r>
              <a:rPr lang="sv-SE" dirty="0" err="1"/>
              <a:t>Size</a:t>
            </a:r>
            <a:r>
              <a:rPr lang="sv-SE" dirty="0"/>
              <a:t> 24</a:t>
            </a:r>
          </a:p>
        </p:txBody>
      </p:sp>
    </p:spTree>
    <p:extLst>
      <p:ext uri="{BB962C8B-B14F-4D97-AF65-F5344CB8AC3E}">
        <p14:creationId xmlns:p14="http://schemas.microsoft.com/office/powerpoint/2010/main" val="1498801682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Rubrikbild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Underrubrik 2"/>
          <p:cNvSpPr>
            <a:spLocks noGrp="1"/>
          </p:cNvSpPr>
          <p:nvPr>
            <p:ph type="subTitle" idx="1"/>
          </p:nvPr>
        </p:nvSpPr>
        <p:spPr>
          <a:xfrm>
            <a:off x="1828800" y="3886200"/>
            <a:ext cx="8534400" cy="17526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315314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63063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945947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261265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1576588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1891904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2207225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2522543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sv-SE"/>
              <a:t>Klicka här för att ändra format på underrubrik i bakgrunden</a:t>
            </a:r>
          </a:p>
        </p:txBody>
      </p:sp>
    </p:spTree>
    <p:extLst>
      <p:ext uri="{BB962C8B-B14F-4D97-AF65-F5344CB8AC3E}">
        <p14:creationId xmlns:p14="http://schemas.microsoft.com/office/powerpoint/2010/main" val="2883608938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Rubrik och innehåll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ubrik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sv-SE"/>
              <a:t>Klicka här för att ändra format</a:t>
            </a:r>
          </a:p>
        </p:txBody>
      </p:sp>
      <p:sp>
        <p:nvSpPr>
          <p:cNvPr id="3" name="Platshållare för innehåll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sv-SE"/>
              <a:t>Klicka här för att ändra format på bakgrundstexten</a:t>
            </a:r>
          </a:p>
          <a:p>
            <a:pPr lvl="1"/>
            <a:r>
              <a:rPr lang="sv-SE"/>
              <a:t>Nivå två</a:t>
            </a:r>
          </a:p>
          <a:p>
            <a:pPr lvl="2"/>
            <a:r>
              <a:rPr lang="sv-SE"/>
              <a:t>Nivå tre</a:t>
            </a:r>
          </a:p>
          <a:p>
            <a:pPr lvl="3"/>
            <a:r>
              <a:rPr lang="sv-SE"/>
              <a:t>Nivå fyra</a:t>
            </a:r>
          </a:p>
          <a:p>
            <a:pPr lvl="4"/>
            <a:r>
              <a:rPr lang="sv-SE"/>
              <a:t>Nivå fem</a:t>
            </a:r>
          </a:p>
        </p:txBody>
      </p:sp>
      <p:sp>
        <p:nvSpPr>
          <p:cNvPr id="4" name="Platshållare för datum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9A5678A-D05F-FD42-9890-CCECCD9C8C54}" type="datetimeFigureOut">
              <a:rPr lang="sv-SE" smtClean="0">
                <a:solidFill>
                  <a:prstClr val="black">
                    <a:tint val="75000"/>
                  </a:prstClr>
                </a:solidFill>
              </a:rPr>
              <a:pPr/>
              <a:t>2019-09-10</a:t>
            </a:fld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Platshållare för sidfot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Platshållare för bildnumm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76797C7-3D02-2A4F-97AD-9EB2A99A67F0}" type="slidenum">
              <a:rPr lang="sv-SE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499831513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Avsnittsrubri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ubrik 1"/>
          <p:cNvSpPr>
            <a:spLocks noGrp="1"/>
          </p:cNvSpPr>
          <p:nvPr>
            <p:ph type="title"/>
          </p:nvPr>
        </p:nvSpPr>
        <p:spPr>
          <a:xfrm>
            <a:off x="963087" y="4407120"/>
            <a:ext cx="10363200" cy="1362076"/>
          </a:xfrm>
        </p:spPr>
        <p:txBody>
          <a:bodyPr anchor="t"/>
          <a:lstStyle>
            <a:lvl1pPr algn="l">
              <a:defRPr sz="2700" b="1" cap="all"/>
            </a:lvl1pPr>
          </a:lstStyle>
          <a:p>
            <a:r>
              <a:rPr lang="sv-SE"/>
              <a:t>Klicka här för att ändra format</a:t>
            </a:r>
          </a:p>
        </p:txBody>
      </p:sp>
      <p:sp>
        <p:nvSpPr>
          <p:cNvPr id="3" name="Platshållare för text 2"/>
          <p:cNvSpPr>
            <a:spLocks noGrp="1"/>
          </p:cNvSpPr>
          <p:nvPr>
            <p:ph type="body" idx="1"/>
          </p:nvPr>
        </p:nvSpPr>
        <p:spPr>
          <a:xfrm>
            <a:off x="963087" y="2906723"/>
            <a:ext cx="10363200" cy="1500187"/>
          </a:xfrm>
        </p:spPr>
        <p:txBody>
          <a:bodyPr anchor="b"/>
          <a:lstStyle>
            <a:lvl1pPr marL="0" indent="0">
              <a:buNone/>
              <a:defRPr sz="1385">
                <a:solidFill>
                  <a:schemeClr val="tx1">
                    <a:tint val="75000"/>
                  </a:schemeClr>
                </a:solidFill>
              </a:defRPr>
            </a:lvl1pPr>
            <a:lvl2pPr marL="315314" indent="0">
              <a:buNone/>
              <a:defRPr sz="1247">
                <a:solidFill>
                  <a:schemeClr val="tx1">
                    <a:tint val="75000"/>
                  </a:schemeClr>
                </a:solidFill>
              </a:defRPr>
            </a:lvl2pPr>
            <a:lvl3pPr marL="630630" indent="0">
              <a:buNone/>
              <a:defRPr sz="1108">
                <a:solidFill>
                  <a:schemeClr val="tx1">
                    <a:tint val="75000"/>
                  </a:schemeClr>
                </a:solidFill>
              </a:defRPr>
            </a:lvl3pPr>
            <a:lvl4pPr marL="945947" indent="0">
              <a:buNone/>
              <a:defRPr sz="969">
                <a:solidFill>
                  <a:schemeClr val="tx1">
                    <a:tint val="75000"/>
                  </a:schemeClr>
                </a:solidFill>
              </a:defRPr>
            </a:lvl4pPr>
            <a:lvl5pPr marL="1261265" indent="0">
              <a:buNone/>
              <a:defRPr sz="969">
                <a:solidFill>
                  <a:schemeClr val="tx1">
                    <a:tint val="75000"/>
                  </a:schemeClr>
                </a:solidFill>
              </a:defRPr>
            </a:lvl5pPr>
            <a:lvl6pPr marL="1576588" indent="0">
              <a:buNone/>
              <a:defRPr sz="969">
                <a:solidFill>
                  <a:schemeClr val="tx1">
                    <a:tint val="75000"/>
                  </a:schemeClr>
                </a:solidFill>
              </a:defRPr>
            </a:lvl6pPr>
            <a:lvl7pPr marL="1891904" indent="0">
              <a:buNone/>
              <a:defRPr sz="969">
                <a:solidFill>
                  <a:schemeClr val="tx1">
                    <a:tint val="75000"/>
                  </a:schemeClr>
                </a:solidFill>
              </a:defRPr>
            </a:lvl7pPr>
            <a:lvl8pPr marL="2207225" indent="0">
              <a:buNone/>
              <a:defRPr sz="969">
                <a:solidFill>
                  <a:schemeClr val="tx1">
                    <a:tint val="75000"/>
                  </a:schemeClr>
                </a:solidFill>
              </a:defRPr>
            </a:lvl8pPr>
            <a:lvl9pPr marL="2522543" indent="0">
              <a:buNone/>
              <a:defRPr sz="969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sv-SE"/>
              <a:t>Klicka här för att ändra format på bakgrundstexten</a:t>
            </a:r>
          </a:p>
        </p:txBody>
      </p:sp>
      <p:sp>
        <p:nvSpPr>
          <p:cNvPr id="4" name="Platshållare för datum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9A5678A-D05F-FD42-9890-CCECCD9C8C54}" type="datetimeFigureOut">
              <a:rPr lang="sv-SE" smtClean="0">
                <a:solidFill>
                  <a:prstClr val="black">
                    <a:tint val="75000"/>
                  </a:prstClr>
                </a:solidFill>
              </a:rPr>
              <a:pPr/>
              <a:t>2019-09-10</a:t>
            </a:fld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Platshållare för sidfot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Platshållare för bildnumm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76797C7-3D02-2A4F-97AD-9EB2A99A67F0}" type="slidenum">
              <a:rPr lang="sv-SE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448158578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vå innehållsdela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ubrik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sv-SE"/>
              <a:t>Klicka här för att ändra format</a:t>
            </a:r>
          </a:p>
        </p:txBody>
      </p:sp>
      <p:sp>
        <p:nvSpPr>
          <p:cNvPr id="3" name="Platshållare för innehåll 2"/>
          <p:cNvSpPr>
            <a:spLocks noGrp="1"/>
          </p:cNvSpPr>
          <p:nvPr>
            <p:ph sz="half" idx="1"/>
          </p:nvPr>
        </p:nvSpPr>
        <p:spPr>
          <a:xfrm>
            <a:off x="609600" y="1600206"/>
            <a:ext cx="5384800" cy="4525963"/>
          </a:xfrm>
        </p:spPr>
        <p:txBody>
          <a:bodyPr/>
          <a:lstStyle>
            <a:lvl1pPr>
              <a:defRPr sz="1939"/>
            </a:lvl1pPr>
            <a:lvl2pPr>
              <a:defRPr sz="1661"/>
            </a:lvl2pPr>
            <a:lvl3pPr>
              <a:defRPr sz="1385"/>
            </a:lvl3pPr>
            <a:lvl4pPr>
              <a:defRPr sz="1247"/>
            </a:lvl4pPr>
            <a:lvl5pPr>
              <a:defRPr sz="1247"/>
            </a:lvl5pPr>
            <a:lvl6pPr>
              <a:defRPr sz="1247"/>
            </a:lvl6pPr>
            <a:lvl7pPr>
              <a:defRPr sz="1247"/>
            </a:lvl7pPr>
            <a:lvl8pPr>
              <a:defRPr sz="1247"/>
            </a:lvl8pPr>
            <a:lvl9pPr>
              <a:defRPr sz="1247"/>
            </a:lvl9pPr>
          </a:lstStyle>
          <a:p>
            <a:pPr lvl="0"/>
            <a:r>
              <a:rPr lang="sv-SE"/>
              <a:t>Klicka här för att ändra format på bakgrundstexten</a:t>
            </a:r>
          </a:p>
          <a:p>
            <a:pPr lvl="1"/>
            <a:r>
              <a:rPr lang="sv-SE"/>
              <a:t>Nivå två</a:t>
            </a:r>
          </a:p>
          <a:p>
            <a:pPr lvl="2"/>
            <a:r>
              <a:rPr lang="sv-SE"/>
              <a:t>Nivå tre</a:t>
            </a:r>
          </a:p>
          <a:p>
            <a:pPr lvl="3"/>
            <a:r>
              <a:rPr lang="sv-SE"/>
              <a:t>Nivå fyra</a:t>
            </a:r>
          </a:p>
          <a:p>
            <a:pPr lvl="4"/>
            <a:r>
              <a:rPr lang="sv-SE"/>
              <a:t>Nivå fem</a:t>
            </a:r>
          </a:p>
        </p:txBody>
      </p:sp>
      <p:sp>
        <p:nvSpPr>
          <p:cNvPr id="4" name="Platshållare för innehåll 3"/>
          <p:cNvSpPr>
            <a:spLocks noGrp="1"/>
          </p:cNvSpPr>
          <p:nvPr>
            <p:ph sz="half" idx="2"/>
          </p:nvPr>
        </p:nvSpPr>
        <p:spPr>
          <a:xfrm>
            <a:off x="6197600" y="1600206"/>
            <a:ext cx="5384800" cy="4525963"/>
          </a:xfrm>
        </p:spPr>
        <p:txBody>
          <a:bodyPr/>
          <a:lstStyle>
            <a:lvl1pPr>
              <a:defRPr sz="1939"/>
            </a:lvl1pPr>
            <a:lvl2pPr>
              <a:defRPr sz="1661"/>
            </a:lvl2pPr>
            <a:lvl3pPr>
              <a:defRPr sz="1385"/>
            </a:lvl3pPr>
            <a:lvl4pPr>
              <a:defRPr sz="1247"/>
            </a:lvl4pPr>
            <a:lvl5pPr>
              <a:defRPr sz="1247"/>
            </a:lvl5pPr>
            <a:lvl6pPr>
              <a:defRPr sz="1247"/>
            </a:lvl6pPr>
            <a:lvl7pPr>
              <a:defRPr sz="1247"/>
            </a:lvl7pPr>
            <a:lvl8pPr>
              <a:defRPr sz="1247"/>
            </a:lvl8pPr>
            <a:lvl9pPr>
              <a:defRPr sz="1247"/>
            </a:lvl9pPr>
          </a:lstStyle>
          <a:p>
            <a:pPr lvl="0"/>
            <a:r>
              <a:rPr lang="sv-SE"/>
              <a:t>Klicka här för att ändra format på bakgrundstexten</a:t>
            </a:r>
          </a:p>
          <a:p>
            <a:pPr lvl="1"/>
            <a:r>
              <a:rPr lang="sv-SE"/>
              <a:t>Nivå två</a:t>
            </a:r>
          </a:p>
          <a:p>
            <a:pPr lvl="2"/>
            <a:r>
              <a:rPr lang="sv-SE"/>
              <a:t>Nivå tre</a:t>
            </a:r>
          </a:p>
          <a:p>
            <a:pPr lvl="3"/>
            <a:r>
              <a:rPr lang="sv-SE"/>
              <a:t>Nivå fyra</a:t>
            </a:r>
          </a:p>
          <a:p>
            <a:pPr lvl="4"/>
            <a:r>
              <a:rPr lang="sv-SE"/>
              <a:t>Nivå fem</a:t>
            </a:r>
          </a:p>
        </p:txBody>
      </p:sp>
      <p:sp>
        <p:nvSpPr>
          <p:cNvPr id="5" name="Platshållare för datum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9A5678A-D05F-FD42-9890-CCECCD9C8C54}" type="datetimeFigureOut">
              <a:rPr lang="sv-SE" smtClean="0">
                <a:solidFill>
                  <a:prstClr val="black">
                    <a:tint val="75000"/>
                  </a:prstClr>
                </a:solidFill>
              </a:rPr>
              <a:pPr/>
              <a:t>2019-09-10</a:t>
            </a:fld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Platshållare för sidfot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7" name="Platshållare för bildnumm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76797C7-3D02-2A4F-97AD-9EB2A99A67F0}" type="slidenum">
              <a:rPr lang="sv-SE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144712426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Jämförels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ubrik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sv-SE"/>
              <a:t>Klicka här för att ändra format</a:t>
            </a:r>
          </a:p>
        </p:txBody>
      </p:sp>
      <p:sp>
        <p:nvSpPr>
          <p:cNvPr id="3" name="Platshållare för text 2"/>
          <p:cNvSpPr>
            <a:spLocks noGrp="1"/>
          </p:cNvSpPr>
          <p:nvPr>
            <p:ph type="body" idx="1"/>
          </p:nvPr>
        </p:nvSpPr>
        <p:spPr>
          <a:xfrm>
            <a:off x="609604" y="1535116"/>
            <a:ext cx="5386917" cy="639762"/>
          </a:xfrm>
        </p:spPr>
        <p:txBody>
          <a:bodyPr anchor="b"/>
          <a:lstStyle>
            <a:lvl1pPr marL="0" indent="0">
              <a:buNone/>
              <a:defRPr sz="1661" b="1"/>
            </a:lvl1pPr>
            <a:lvl2pPr marL="315314" indent="0">
              <a:buNone/>
              <a:defRPr sz="1385" b="1"/>
            </a:lvl2pPr>
            <a:lvl3pPr marL="630630" indent="0">
              <a:buNone/>
              <a:defRPr sz="1247" b="1"/>
            </a:lvl3pPr>
            <a:lvl4pPr marL="945947" indent="0">
              <a:buNone/>
              <a:defRPr sz="1108" b="1"/>
            </a:lvl4pPr>
            <a:lvl5pPr marL="1261265" indent="0">
              <a:buNone/>
              <a:defRPr sz="1108" b="1"/>
            </a:lvl5pPr>
            <a:lvl6pPr marL="1576588" indent="0">
              <a:buNone/>
              <a:defRPr sz="1108" b="1"/>
            </a:lvl6pPr>
            <a:lvl7pPr marL="1891904" indent="0">
              <a:buNone/>
              <a:defRPr sz="1108" b="1"/>
            </a:lvl7pPr>
            <a:lvl8pPr marL="2207225" indent="0">
              <a:buNone/>
              <a:defRPr sz="1108" b="1"/>
            </a:lvl8pPr>
            <a:lvl9pPr marL="2522543" indent="0">
              <a:buNone/>
              <a:defRPr sz="1108" b="1"/>
            </a:lvl9pPr>
          </a:lstStyle>
          <a:p>
            <a:pPr lvl="0"/>
            <a:r>
              <a:rPr lang="sv-SE"/>
              <a:t>Klicka här för att ändra format på bakgrundstexten</a:t>
            </a:r>
          </a:p>
        </p:txBody>
      </p:sp>
      <p:sp>
        <p:nvSpPr>
          <p:cNvPr id="4" name="Platshållare för innehåll 3"/>
          <p:cNvSpPr>
            <a:spLocks noGrp="1"/>
          </p:cNvSpPr>
          <p:nvPr>
            <p:ph sz="half" idx="2"/>
          </p:nvPr>
        </p:nvSpPr>
        <p:spPr>
          <a:xfrm>
            <a:off x="609604" y="2174878"/>
            <a:ext cx="5386917" cy="3951288"/>
          </a:xfrm>
        </p:spPr>
        <p:txBody>
          <a:bodyPr/>
          <a:lstStyle>
            <a:lvl1pPr>
              <a:defRPr sz="1661"/>
            </a:lvl1pPr>
            <a:lvl2pPr>
              <a:defRPr sz="1385"/>
            </a:lvl2pPr>
            <a:lvl3pPr>
              <a:defRPr sz="1247"/>
            </a:lvl3pPr>
            <a:lvl4pPr>
              <a:defRPr sz="1108"/>
            </a:lvl4pPr>
            <a:lvl5pPr>
              <a:defRPr sz="1108"/>
            </a:lvl5pPr>
            <a:lvl6pPr>
              <a:defRPr sz="1108"/>
            </a:lvl6pPr>
            <a:lvl7pPr>
              <a:defRPr sz="1108"/>
            </a:lvl7pPr>
            <a:lvl8pPr>
              <a:defRPr sz="1108"/>
            </a:lvl8pPr>
            <a:lvl9pPr>
              <a:defRPr sz="1108"/>
            </a:lvl9pPr>
          </a:lstStyle>
          <a:p>
            <a:pPr lvl="0"/>
            <a:r>
              <a:rPr lang="sv-SE"/>
              <a:t>Klicka här för att ändra format på bakgrundstexten</a:t>
            </a:r>
          </a:p>
          <a:p>
            <a:pPr lvl="1"/>
            <a:r>
              <a:rPr lang="sv-SE"/>
              <a:t>Nivå två</a:t>
            </a:r>
          </a:p>
          <a:p>
            <a:pPr lvl="2"/>
            <a:r>
              <a:rPr lang="sv-SE"/>
              <a:t>Nivå tre</a:t>
            </a:r>
          </a:p>
          <a:p>
            <a:pPr lvl="3"/>
            <a:r>
              <a:rPr lang="sv-SE"/>
              <a:t>Nivå fyra</a:t>
            </a:r>
          </a:p>
          <a:p>
            <a:pPr lvl="4"/>
            <a:r>
              <a:rPr lang="sv-SE"/>
              <a:t>Nivå fem</a:t>
            </a:r>
          </a:p>
        </p:txBody>
      </p:sp>
      <p:sp>
        <p:nvSpPr>
          <p:cNvPr id="5" name="Platshållare för text 4"/>
          <p:cNvSpPr>
            <a:spLocks noGrp="1"/>
          </p:cNvSpPr>
          <p:nvPr>
            <p:ph type="body" sz="quarter" idx="3"/>
          </p:nvPr>
        </p:nvSpPr>
        <p:spPr>
          <a:xfrm>
            <a:off x="6193374" y="1535116"/>
            <a:ext cx="5389033" cy="639762"/>
          </a:xfrm>
        </p:spPr>
        <p:txBody>
          <a:bodyPr anchor="b"/>
          <a:lstStyle>
            <a:lvl1pPr marL="0" indent="0">
              <a:buNone/>
              <a:defRPr sz="1661" b="1"/>
            </a:lvl1pPr>
            <a:lvl2pPr marL="315314" indent="0">
              <a:buNone/>
              <a:defRPr sz="1385" b="1"/>
            </a:lvl2pPr>
            <a:lvl3pPr marL="630630" indent="0">
              <a:buNone/>
              <a:defRPr sz="1247" b="1"/>
            </a:lvl3pPr>
            <a:lvl4pPr marL="945947" indent="0">
              <a:buNone/>
              <a:defRPr sz="1108" b="1"/>
            </a:lvl4pPr>
            <a:lvl5pPr marL="1261265" indent="0">
              <a:buNone/>
              <a:defRPr sz="1108" b="1"/>
            </a:lvl5pPr>
            <a:lvl6pPr marL="1576588" indent="0">
              <a:buNone/>
              <a:defRPr sz="1108" b="1"/>
            </a:lvl6pPr>
            <a:lvl7pPr marL="1891904" indent="0">
              <a:buNone/>
              <a:defRPr sz="1108" b="1"/>
            </a:lvl7pPr>
            <a:lvl8pPr marL="2207225" indent="0">
              <a:buNone/>
              <a:defRPr sz="1108" b="1"/>
            </a:lvl8pPr>
            <a:lvl9pPr marL="2522543" indent="0">
              <a:buNone/>
              <a:defRPr sz="1108" b="1"/>
            </a:lvl9pPr>
          </a:lstStyle>
          <a:p>
            <a:pPr lvl="0"/>
            <a:r>
              <a:rPr lang="sv-SE"/>
              <a:t>Klicka här för att ändra format på bakgrundstexten</a:t>
            </a:r>
          </a:p>
        </p:txBody>
      </p:sp>
      <p:sp>
        <p:nvSpPr>
          <p:cNvPr id="6" name="Platshållare för innehåll 5"/>
          <p:cNvSpPr>
            <a:spLocks noGrp="1"/>
          </p:cNvSpPr>
          <p:nvPr>
            <p:ph sz="quarter" idx="4"/>
          </p:nvPr>
        </p:nvSpPr>
        <p:spPr>
          <a:xfrm>
            <a:off x="6193374" y="2174878"/>
            <a:ext cx="5389033" cy="3951288"/>
          </a:xfrm>
        </p:spPr>
        <p:txBody>
          <a:bodyPr/>
          <a:lstStyle>
            <a:lvl1pPr>
              <a:defRPr sz="1661"/>
            </a:lvl1pPr>
            <a:lvl2pPr>
              <a:defRPr sz="1385"/>
            </a:lvl2pPr>
            <a:lvl3pPr>
              <a:defRPr sz="1247"/>
            </a:lvl3pPr>
            <a:lvl4pPr>
              <a:defRPr sz="1108"/>
            </a:lvl4pPr>
            <a:lvl5pPr>
              <a:defRPr sz="1108"/>
            </a:lvl5pPr>
            <a:lvl6pPr>
              <a:defRPr sz="1108"/>
            </a:lvl6pPr>
            <a:lvl7pPr>
              <a:defRPr sz="1108"/>
            </a:lvl7pPr>
            <a:lvl8pPr>
              <a:defRPr sz="1108"/>
            </a:lvl8pPr>
            <a:lvl9pPr>
              <a:defRPr sz="1108"/>
            </a:lvl9pPr>
          </a:lstStyle>
          <a:p>
            <a:pPr lvl="0"/>
            <a:r>
              <a:rPr lang="sv-SE"/>
              <a:t>Klicka här för att ändra format på bakgrundstexten</a:t>
            </a:r>
          </a:p>
          <a:p>
            <a:pPr lvl="1"/>
            <a:r>
              <a:rPr lang="sv-SE"/>
              <a:t>Nivå två</a:t>
            </a:r>
          </a:p>
          <a:p>
            <a:pPr lvl="2"/>
            <a:r>
              <a:rPr lang="sv-SE"/>
              <a:t>Nivå tre</a:t>
            </a:r>
          </a:p>
          <a:p>
            <a:pPr lvl="3"/>
            <a:r>
              <a:rPr lang="sv-SE"/>
              <a:t>Nivå fyra</a:t>
            </a:r>
          </a:p>
          <a:p>
            <a:pPr lvl="4"/>
            <a:r>
              <a:rPr lang="sv-SE"/>
              <a:t>Nivå fem</a:t>
            </a:r>
          </a:p>
        </p:txBody>
      </p:sp>
      <p:sp>
        <p:nvSpPr>
          <p:cNvPr id="7" name="Platshållare för datum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9A5678A-D05F-FD42-9890-CCECCD9C8C54}" type="datetimeFigureOut">
              <a:rPr lang="sv-SE" smtClean="0">
                <a:solidFill>
                  <a:prstClr val="black">
                    <a:tint val="75000"/>
                  </a:prstClr>
                </a:solidFill>
              </a:rPr>
              <a:pPr/>
              <a:t>2019-09-10</a:t>
            </a:fld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8" name="Platshållare för sidfot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9" name="Platshållare för bildnumm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76797C7-3D02-2A4F-97AD-9EB2A99A67F0}" type="slidenum">
              <a:rPr lang="sv-SE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622844607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Endast rubri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ubrik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sv-SE"/>
              <a:t>Klicka här för att ändra format</a:t>
            </a:r>
          </a:p>
        </p:txBody>
      </p:sp>
      <p:sp>
        <p:nvSpPr>
          <p:cNvPr id="3" name="Platshållare för datum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9A5678A-D05F-FD42-9890-CCECCD9C8C54}" type="datetimeFigureOut">
              <a:rPr lang="sv-SE" smtClean="0">
                <a:solidFill>
                  <a:prstClr val="black">
                    <a:tint val="75000"/>
                  </a:prstClr>
                </a:solidFill>
              </a:rPr>
              <a:pPr/>
              <a:t>2019-09-10</a:t>
            </a:fld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4" name="Platshållare för sidfot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Platshållare för bildnumm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76797C7-3D02-2A4F-97AD-9EB2A99A67F0}" type="slidenum">
              <a:rPr lang="sv-SE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4224216148"/>
      </p:ext>
    </p:extLst>
  </p:cSld>
  <p:clrMapOvr>
    <a:masterClrMapping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Platshållare för datum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9A5678A-D05F-FD42-9890-CCECCD9C8C54}" type="datetimeFigureOut">
              <a:rPr lang="sv-SE" smtClean="0">
                <a:solidFill>
                  <a:prstClr val="black">
                    <a:tint val="75000"/>
                  </a:prstClr>
                </a:solidFill>
              </a:rPr>
              <a:pPr/>
              <a:t>2019-09-10</a:t>
            </a:fld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3" name="Platshållare för sidfot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4" name="Platshållare för bildnumm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76797C7-3D02-2A4F-97AD-9EB2A99A67F0}" type="slidenum">
              <a:rPr lang="sv-SE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632342392"/>
      </p:ext>
    </p:extLst>
  </p:cSld>
  <p:clrMapOvr>
    <a:masterClrMapping/>
  </p:clrMapOvr>
</p:sldLayout>
</file>

<file path=ppt/slideLayouts/slideLayout13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Innehåll med bild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ubrik 1"/>
          <p:cNvSpPr>
            <a:spLocks noGrp="1"/>
          </p:cNvSpPr>
          <p:nvPr>
            <p:ph type="title"/>
          </p:nvPr>
        </p:nvSpPr>
        <p:spPr>
          <a:xfrm>
            <a:off x="609611" y="273052"/>
            <a:ext cx="4011084" cy="1162050"/>
          </a:xfrm>
        </p:spPr>
        <p:txBody>
          <a:bodyPr anchor="b"/>
          <a:lstStyle>
            <a:lvl1pPr algn="l">
              <a:defRPr sz="1385" b="1"/>
            </a:lvl1pPr>
          </a:lstStyle>
          <a:p>
            <a:r>
              <a:rPr lang="sv-SE"/>
              <a:t>Klicka här för att ändra format</a:t>
            </a:r>
          </a:p>
        </p:txBody>
      </p:sp>
      <p:sp>
        <p:nvSpPr>
          <p:cNvPr id="3" name="Platshållare för innehåll 2"/>
          <p:cNvSpPr>
            <a:spLocks noGrp="1"/>
          </p:cNvSpPr>
          <p:nvPr>
            <p:ph idx="1"/>
          </p:nvPr>
        </p:nvSpPr>
        <p:spPr>
          <a:xfrm>
            <a:off x="4766743" y="273401"/>
            <a:ext cx="6815668" cy="5853113"/>
          </a:xfrm>
        </p:spPr>
        <p:txBody>
          <a:bodyPr/>
          <a:lstStyle>
            <a:lvl1pPr>
              <a:defRPr sz="2216"/>
            </a:lvl1pPr>
            <a:lvl2pPr>
              <a:defRPr sz="1939"/>
            </a:lvl2pPr>
            <a:lvl3pPr>
              <a:defRPr sz="1661"/>
            </a:lvl3pPr>
            <a:lvl4pPr>
              <a:defRPr sz="1385"/>
            </a:lvl4pPr>
            <a:lvl5pPr>
              <a:defRPr sz="1385"/>
            </a:lvl5pPr>
            <a:lvl6pPr>
              <a:defRPr sz="1385"/>
            </a:lvl6pPr>
            <a:lvl7pPr>
              <a:defRPr sz="1385"/>
            </a:lvl7pPr>
            <a:lvl8pPr>
              <a:defRPr sz="1385"/>
            </a:lvl8pPr>
            <a:lvl9pPr>
              <a:defRPr sz="1385"/>
            </a:lvl9pPr>
          </a:lstStyle>
          <a:p>
            <a:pPr lvl="0"/>
            <a:r>
              <a:rPr lang="sv-SE"/>
              <a:t>Klicka här för att ändra format på bakgrundstexten</a:t>
            </a:r>
          </a:p>
          <a:p>
            <a:pPr lvl="1"/>
            <a:r>
              <a:rPr lang="sv-SE"/>
              <a:t>Nivå två</a:t>
            </a:r>
          </a:p>
          <a:p>
            <a:pPr lvl="2"/>
            <a:r>
              <a:rPr lang="sv-SE"/>
              <a:t>Nivå tre</a:t>
            </a:r>
          </a:p>
          <a:p>
            <a:pPr lvl="3"/>
            <a:r>
              <a:rPr lang="sv-SE"/>
              <a:t>Nivå fyra</a:t>
            </a:r>
          </a:p>
          <a:p>
            <a:pPr lvl="4"/>
            <a:r>
              <a:rPr lang="sv-SE"/>
              <a:t>Nivå fem</a:t>
            </a:r>
          </a:p>
        </p:txBody>
      </p:sp>
      <p:sp>
        <p:nvSpPr>
          <p:cNvPr id="4" name="Platshållare för text 3"/>
          <p:cNvSpPr>
            <a:spLocks noGrp="1"/>
          </p:cNvSpPr>
          <p:nvPr>
            <p:ph type="body" sz="half" idx="2"/>
          </p:nvPr>
        </p:nvSpPr>
        <p:spPr>
          <a:xfrm>
            <a:off x="609611" y="1435104"/>
            <a:ext cx="4011084" cy="4691063"/>
          </a:xfrm>
        </p:spPr>
        <p:txBody>
          <a:bodyPr/>
          <a:lstStyle>
            <a:lvl1pPr marL="0" indent="0">
              <a:buNone/>
              <a:defRPr sz="969"/>
            </a:lvl1pPr>
            <a:lvl2pPr marL="315314" indent="0">
              <a:buNone/>
              <a:defRPr sz="831"/>
            </a:lvl2pPr>
            <a:lvl3pPr marL="630630" indent="0">
              <a:buNone/>
              <a:defRPr sz="692"/>
            </a:lvl3pPr>
            <a:lvl4pPr marL="945947" indent="0">
              <a:buNone/>
              <a:defRPr sz="623"/>
            </a:lvl4pPr>
            <a:lvl5pPr marL="1261265" indent="0">
              <a:buNone/>
              <a:defRPr sz="623"/>
            </a:lvl5pPr>
            <a:lvl6pPr marL="1576588" indent="0">
              <a:buNone/>
              <a:defRPr sz="623"/>
            </a:lvl6pPr>
            <a:lvl7pPr marL="1891904" indent="0">
              <a:buNone/>
              <a:defRPr sz="623"/>
            </a:lvl7pPr>
            <a:lvl8pPr marL="2207225" indent="0">
              <a:buNone/>
              <a:defRPr sz="623"/>
            </a:lvl8pPr>
            <a:lvl9pPr marL="2522543" indent="0">
              <a:buNone/>
              <a:defRPr sz="623"/>
            </a:lvl9pPr>
          </a:lstStyle>
          <a:p>
            <a:pPr lvl="0"/>
            <a:r>
              <a:rPr lang="sv-SE"/>
              <a:t>Klicka här för att ändra format på bakgrundstexten</a:t>
            </a:r>
          </a:p>
        </p:txBody>
      </p:sp>
      <p:sp>
        <p:nvSpPr>
          <p:cNvPr id="5" name="Platshållare för datum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9A5678A-D05F-FD42-9890-CCECCD9C8C54}" type="datetimeFigureOut">
              <a:rPr lang="sv-SE" smtClean="0">
                <a:solidFill>
                  <a:prstClr val="black">
                    <a:tint val="75000"/>
                  </a:prstClr>
                </a:solidFill>
              </a:rPr>
              <a:pPr/>
              <a:t>2019-09-10</a:t>
            </a:fld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Platshållare för sidfot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7" name="Platshållare för bildnumm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76797C7-3D02-2A4F-97AD-9EB2A99A67F0}" type="slidenum">
              <a:rPr lang="sv-SE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011530040"/>
      </p:ext>
    </p:extLst>
  </p:cSld>
  <p:clrMapOvr>
    <a:masterClrMapping/>
  </p:clrMapOvr>
</p:sldLayout>
</file>

<file path=ppt/slideLayouts/slideLayout14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Bild med bild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ubrik 1"/>
          <p:cNvSpPr>
            <a:spLocks noGrp="1"/>
          </p:cNvSpPr>
          <p:nvPr>
            <p:ph type="title"/>
          </p:nvPr>
        </p:nvSpPr>
        <p:spPr>
          <a:xfrm>
            <a:off x="2389717" y="4800603"/>
            <a:ext cx="7315200" cy="566738"/>
          </a:xfrm>
        </p:spPr>
        <p:txBody>
          <a:bodyPr anchor="b"/>
          <a:lstStyle>
            <a:lvl1pPr algn="l">
              <a:defRPr sz="1385" b="1"/>
            </a:lvl1pPr>
          </a:lstStyle>
          <a:p>
            <a:r>
              <a:rPr lang="sv-SE"/>
              <a:t>Klicka här för att ändra format</a:t>
            </a:r>
          </a:p>
        </p:txBody>
      </p:sp>
      <p:sp>
        <p:nvSpPr>
          <p:cNvPr id="3" name="Platshållare för bild 2"/>
          <p:cNvSpPr>
            <a:spLocks noGrp="1"/>
          </p:cNvSpPr>
          <p:nvPr>
            <p:ph type="pic" idx="1"/>
          </p:nvPr>
        </p:nvSpPr>
        <p:spPr>
          <a:xfrm>
            <a:off x="2389717" y="612775"/>
            <a:ext cx="7315200" cy="4114800"/>
          </a:xfrm>
        </p:spPr>
        <p:txBody>
          <a:bodyPr/>
          <a:lstStyle>
            <a:lvl1pPr marL="0" indent="0">
              <a:buNone/>
              <a:defRPr sz="2216"/>
            </a:lvl1pPr>
            <a:lvl2pPr marL="315314" indent="0">
              <a:buNone/>
              <a:defRPr sz="1939"/>
            </a:lvl2pPr>
            <a:lvl3pPr marL="630630" indent="0">
              <a:buNone/>
              <a:defRPr sz="1661"/>
            </a:lvl3pPr>
            <a:lvl4pPr marL="945947" indent="0">
              <a:buNone/>
              <a:defRPr sz="1385"/>
            </a:lvl4pPr>
            <a:lvl5pPr marL="1261265" indent="0">
              <a:buNone/>
              <a:defRPr sz="1385"/>
            </a:lvl5pPr>
            <a:lvl6pPr marL="1576588" indent="0">
              <a:buNone/>
              <a:defRPr sz="1385"/>
            </a:lvl6pPr>
            <a:lvl7pPr marL="1891904" indent="0">
              <a:buNone/>
              <a:defRPr sz="1385"/>
            </a:lvl7pPr>
            <a:lvl8pPr marL="2207225" indent="0">
              <a:buNone/>
              <a:defRPr sz="1385"/>
            </a:lvl8pPr>
            <a:lvl9pPr marL="2522543" indent="0">
              <a:buNone/>
              <a:defRPr sz="1385"/>
            </a:lvl9pPr>
          </a:lstStyle>
          <a:p>
            <a:endParaRPr lang="sv-SE"/>
          </a:p>
        </p:txBody>
      </p:sp>
      <p:sp>
        <p:nvSpPr>
          <p:cNvPr id="4" name="Platshållare för text 3"/>
          <p:cNvSpPr>
            <a:spLocks noGrp="1"/>
          </p:cNvSpPr>
          <p:nvPr>
            <p:ph type="body" sz="half" idx="2"/>
          </p:nvPr>
        </p:nvSpPr>
        <p:spPr>
          <a:xfrm>
            <a:off x="2389717" y="5367341"/>
            <a:ext cx="7315200" cy="804862"/>
          </a:xfrm>
        </p:spPr>
        <p:txBody>
          <a:bodyPr/>
          <a:lstStyle>
            <a:lvl1pPr marL="0" indent="0">
              <a:buNone/>
              <a:defRPr sz="969"/>
            </a:lvl1pPr>
            <a:lvl2pPr marL="315314" indent="0">
              <a:buNone/>
              <a:defRPr sz="831"/>
            </a:lvl2pPr>
            <a:lvl3pPr marL="630630" indent="0">
              <a:buNone/>
              <a:defRPr sz="692"/>
            </a:lvl3pPr>
            <a:lvl4pPr marL="945947" indent="0">
              <a:buNone/>
              <a:defRPr sz="623"/>
            </a:lvl4pPr>
            <a:lvl5pPr marL="1261265" indent="0">
              <a:buNone/>
              <a:defRPr sz="623"/>
            </a:lvl5pPr>
            <a:lvl6pPr marL="1576588" indent="0">
              <a:buNone/>
              <a:defRPr sz="623"/>
            </a:lvl6pPr>
            <a:lvl7pPr marL="1891904" indent="0">
              <a:buNone/>
              <a:defRPr sz="623"/>
            </a:lvl7pPr>
            <a:lvl8pPr marL="2207225" indent="0">
              <a:buNone/>
              <a:defRPr sz="623"/>
            </a:lvl8pPr>
            <a:lvl9pPr marL="2522543" indent="0">
              <a:buNone/>
              <a:defRPr sz="623"/>
            </a:lvl9pPr>
          </a:lstStyle>
          <a:p>
            <a:pPr lvl="0"/>
            <a:r>
              <a:rPr lang="sv-SE"/>
              <a:t>Klicka här för att ändra format på bakgrundstexten</a:t>
            </a:r>
          </a:p>
        </p:txBody>
      </p:sp>
      <p:sp>
        <p:nvSpPr>
          <p:cNvPr id="5" name="Platshållare för datum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9A5678A-D05F-FD42-9890-CCECCD9C8C54}" type="datetimeFigureOut">
              <a:rPr lang="sv-SE" smtClean="0">
                <a:solidFill>
                  <a:prstClr val="black">
                    <a:tint val="75000"/>
                  </a:prstClr>
                </a:solidFill>
              </a:rPr>
              <a:pPr/>
              <a:t>2019-09-10</a:t>
            </a:fld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Platshållare för sidfot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7" name="Platshållare för bildnumm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76797C7-3D02-2A4F-97AD-9EB2A99A67F0}" type="slidenum">
              <a:rPr lang="sv-SE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559222588"/>
      </p:ext>
    </p:extLst>
  </p:cSld>
  <p:clrMapOvr>
    <a:masterClrMapping/>
  </p:clrMapOvr>
</p:sldLayout>
</file>

<file path=ppt/slideLayouts/slideLayout15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Rubrik och lodrät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ubrik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sv-SE"/>
              <a:t>Klicka här för att ändra format</a:t>
            </a:r>
          </a:p>
        </p:txBody>
      </p:sp>
      <p:sp>
        <p:nvSpPr>
          <p:cNvPr id="3" name="Platshållare för lodrät text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sv-SE"/>
              <a:t>Klicka här för att ändra format på bakgrundstexten</a:t>
            </a:r>
          </a:p>
          <a:p>
            <a:pPr lvl="1"/>
            <a:r>
              <a:rPr lang="sv-SE"/>
              <a:t>Nivå två</a:t>
            </a:r>
          </a:p>
          <a:p>
            <a:pPr lvl="2"/>
            <a:r>
              <a:rPr lang="sv-SE"/>
              <a:t>Nivå tre</a:t>
            </a:r>
          </a:p>
          <a:p>
            <a:pPr lvl="3"/>
            <a:r>
              <a:rPr lang="sv-SE"/>
              <a:t>Nivå fyra</a:t>
            </a:r>
          </a:p>
          <a:p>
            <a:pPr lvl="4"/>
            <a:r>
              <a:rPr lang="sv-SE"/>
              <a:t>Nivå fem</a:t>
            </a:r>
          </a:p>
        </p:txBody>
      </p:sp>
      <p:sp>
        <p:nvSpPr>
          <p:cNvPr id="4" name="Platshållare för datum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9A5678A-D05F-FD42-9890-CCECCD9C8C54}" type="datetimeFigureOut">
              <a:rPr lang="sv-SE" smtClean="0">
                <a:solidFill>
                  <a:prstClr val="black">
                    <a:tint val="75000"/>
                  </a:prstClr>
                </a:solidFill>
              </a:rPr>
              <a:pPr/>
              <a:t>2019-09-10</a:t>
            </a:fld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Platshållare för sidfot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Platshållare för bildnumm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76797C7-3D02-2A4F-97AD-9EB2A99A67F0}" type="slidenum">
              <a:rPr lang="sv-SE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416047169"/>
      </p:ext>
    </p:extLst>
  </p:cSld>
  <p:clrMapOvr>
    <a:masterClrMapping/>
  </p:clrMapOvr>
</p:sldLayout>
</file>

<file path=ppt/slideLayouts/slideLayout16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Lodrät rubrik och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Lodrät rubrik 1"/>
          <p:cNvSpPr>
            <a:spLocks noGrp="1"/>
          </p:cNvSpPr>
          <p:nvPr>
            <p:ph type="title" orient="vert"/>
          </p:nvPr>
        </p:nvSpPr>
        <p:spPr>
          <a:xfrm>
            <a:off x="8839200" y="275036"/>
            <a:ext cx="2743200" cy="5851525"/>
          </a:xfrm>
        </p:spPr>
        <p:txBody>
          <a:bodyPr vert="eaVert"/>
          <a:lstStyle/>
          <a:p>
            <a:r>
              <a:rPr lang="sv-SE"/>
              <a:t>Klicka här för att ändra format</a:t>
            </a:r>
          </a:p>
        </p:txBody>
      </p:sp>
      <p:sp>
        <p:nvSpPr>
          <p:cNvPr id="3" name="Platshållare för lodrät text 2"/>
          <p:cNvSpPr>
            <a:spLocks noGrp="1"/>
          </p:cNvSpPr>
          <p:nvPr>
            <p:ph type="body" orient="vert" idx="1"/>
          </p:nvPr>
        </p:nvSpPr>
        <p:spPr>
          <a:xfrm>
            <a:off x="609600" y="275036"/>
            <a:ext cx="8026400" cy="5851525"/>
          </a:xfrm>
        </p:spPr>
        <p:txBody>
          <a:bodyPr vert="eaVert"/>
          <a:lstStyle/>
          <a:p>
            <a:pPr lvl="0"/>
            <a:r>
              <a:rPr lang="sv-SE"/>
              <a:t>Klicka här för att ändra format på bakgrundstexten</a:t>
            </a:r>
          </a:p>
          <a:p>
            <a:pPr lvl="1"/>
            <a:r>
              <a:rPr lang="sv-SE"/>
              <a:t>Nivå två</a:t>
            </a:r>
          </a:p>
          <a:p>
            <a:pPr lvl="2"/>
            <a:r>
              <a:rPr lang="sv-SE"/>
              <a:t>Nivå tre</a:t>
            </a:r>
          </a:p>
          <a:p>
            <a:pPr lvl="3"/>
            <a:r>
              <a:rPr lang="sv-SE"/>
              <a:t>Nivå fyra</a:t>
            </a:r>
          </a:p>
          <a:p>
            <a:pPr lvl="4"/>
            <a:r>
              <a:rPr lang="sv-SE"/>
              <a:t>Nivå fem</a:t>
            </a:r>
          </a:p>
        </p:txBody>
      </p:sp>
      <p:sp>
        <p:nvSpPr>
          <p:cNvPr id="4" name="Platshållare för datum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9A5678A-D05F-FD42-9890-CCECCD9C8C54}" type="datetimeFigureOut">
              <a:rPr lang="sv-SE" smtClean="0">
                <a:solidFill>
                  <a:prstClr val="black">
                    <a:tint val="75000"/>
                  </a:prstClr>
                </a:solidFill>
              </a:rPr>
              <a:pPr/>
              <a:t>2019-09-10</a:t>
            </a:fld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Platshållare för sidfot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Platshållare för bildnumm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76797C7-3D02-2A4F-97AD-9EB2A99A67F0}" type="slidenum">
              <a:rPr lang="sv-SE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509003910"/>
      </p:ext>
    </p:extLst>
  </p:cSld>
  <p:clrMapOvr>
    <a:masterClrMapping/>
  </p:clrMapOvr>
</p:sldLayout>
</file>

<file path=ppt/slideLayouts/slideLayout17.xml><?xml version="1.0" encoding="utf-8"?>
<p:sldLayout xmlns:a="http://schemas.openxmlformats.org/drawingml/2006/main" xmlns:r="http://schemas.openxmlformats.org/officeDocument/2006/relationships" xmlns:p="http://schemas.openxmlformats.org/presentationml/2006/main" userDrawn="1">
  <p:cSld name="Rubrikbild bild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ubrik 1"/>
          <p:cNvSpPr>
            <a:spLocks noGrp="1"/>
          </p:cNvSpPr>
          <p:nvPr>
            <p:ph type="title"/>
          </p:nvPr>
        </p:nvSpPr>
        <p:spPr>
          <a:xfrm>
            <a:off x="791349" y="301"/>
            <a:ext cx="7683499" cy="1441451"/>
          </a:xfrm>
        </p:spPr>
        <p:txBody>
          <a:bodyPr/>
          <a:lstStyle/>
          <a:p>
            <a:r>
              <a:rPr lang="sv-SE"/>
              <a:t>Klicka här för att ändra format</a:t>
            </a:r>
          </a:p>
        </p:txBody>
      </p:sp>
      <p:cxnSp>
        <p:nvCxnSpPr>
          <p:cNvPr id="3" name="Rak 7"/>
          <p:cNvCxnSpPr/>
          <p:nvPr userDrawn="1"/>
        </p:nvCxnSpPr>
        <p:spPr>
          <a:xfrm>
            <a:off x="-434760" y="1452400"/>
            <a:ext cx="12928527" cy="0"/>
          </a:xfrm>
          <a:prstGeom prst="line">
            <a:avLst/>
          </a:prstGeom>
          <a:ln w="6350">
            <a:solidFill>
              <a:schemeClr val="bg1"/>
            </a:solidFill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1749735428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3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theme" Target="../theme/theme1.xml"/><Relationship Id="rId5" Type="http://schemas.openxmlformats.org/officeDocument/2006/relationships/slideLayout" Target="../slideLayouts/slideLayout5.xml"/><Relationship Id="rId4" Type="http://schemas.openxmlformats.org/officeDocument/2006/relationships/slideLayout" Target="../slideLayouts/slideLayout4.xml"/></Relationships>
</file>

<file path=ppt/slideMasters/_rels/slideMaster2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13.xml"/><Relationship Id="rId13" Type="http://schemas.openxmlformats.org/officeDocument/2006/relationships/theme" Target="../theme/theme2.xml"/><Relationship Id="rId3" Type="http://schemas.openxmlformats.org/officeDocument/2006/relationships/slideLayout" Target="../slideLayouts/slideLayout8.xml"/><Relationship Id="rId7" Type="http://schemas.openxmlformats.org/officeDocument/2006/relationships/slideLayout" Target="../slideLayouts/slideLayout12.xml"/><Relationship Id="rId12" Type="http://schemas.openxmlformats.org/officeDocument/2006/relationships/slideLayout" Target="../slideLayouts/slideLayout17.xml"/><Relationship Id="rId2" Type="http://schemas.openxmlformats.org/officeDocument/2006/relationships/slideLayout" Target="../slideLayouts/slideLayout7.xml"/><Relationship Id="rId1" Type="http://schemas.openxmlformats.org/officeDocument/2006/relationships/slideLayout" Target="../slideLayouts/slideLayout6.xml"/><Relationship Id="rId6" Type="http://schemas.openxmlformats.org/officeDocument/2006/relationships/slideLayout" Target="../slideLayouts/slideLayout11.xml"/><Relationship Id="rId11" Type="http://schemas.openxmlformats.org/officeDocument/2006/relationships/slideLayout" Target="../slideLayouts/slideLayout16.xml"/><Relationship Id="rId5" Type="http://schemas.openxmlformats.org/officeDocument/2006/relationships/slideLayout" Target="../slideLayouts/slideLayout10.xml"/><Relationship Id="rId10" Type="http://schemas.openxmlformats.org/officeDocument/2006/relationships/slideLayout" Target="../slideLayouts/slideLayout15.xml"/><Relationship Id="rId4" Type="http://schemas.openxmlformats.org/officeDocument/2006/relationships/slideLayout" Target="../slideLayouts/slideLayout9.xml"/><Relationship Id="rId9" Type="http://schemas.openxmlformats.org/officeDocument/2006/relationships/slideLayout" Target="../slideLayouts/slideLayout14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609600" y="274638"/>
            <a:ext cx="9518848" cy="11430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sv-SE" noProof="0"/>
              <a:t>Klicka här för att ändra format</a:t>
            </a:r>
            <a:endParaRPr lang="en-GB" noProof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09600" y="1600203"/>
            <a:ext cx="10972800" cy="452596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GB" noProof="0"/>
              <a:t>Click to edit Master text styles</a:t>
            </a:r>
          </a:p>
          <a:p>
            <a:pPr lvl="1"/>
            <a:r>
              <a:rPr lang="en-GB" noProof="0"/>
              <a:t>Second level</a:t>
            </a:r>
          </a:p>
          <a:p>
            <a:pPr lvl="2"/>
            <a:r>
              <a:rPr lang="en-GB" noProof="0"/>
              <a:t>Third level</a:t>
            </a:r>
          </a:p>
          <a:p>
            <a:pPr lvl="3"/>
            <a:r>
              <a:rPr lang="en-GB" noProof="0"/>
              <a:t>Fourth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609600" y="6356353"/>
            <a:ext cx="284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9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7103233B-D569-4A6E-878F-CDE152514C47}" type="datetime1">
              <a:rPr lang="en-GB" noProof="0" smtClean="0"/>
              <a:t>10/09/2019</a:t>
            </a:fld>
            <a:endParaRPr lang="en-GB" noProof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4165600" y="6356353"/>
            <a:ext cx="3860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9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GB" noProof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8737600" y="6356353"/>
            <a:ext cx="284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9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551115BC-487E-4422-894C-CB7CD3E79223}" type="slidenum">
              <a:rPr lang="en-GB" noProof="0" smtClean="0"/>
              <a:t>‹#›</a:t>
            </a:fld>
            <a:endParaRPr lang="en-GB" noProof="0"/>
          </a:p>
        </p:txBody>
      </p:sp>
    </p:spTree>
    <p:extLst>
      <p:ext uri="{BB962C8B-B14F-4D97-AF65-F5344CB8AC3E}">
        <p14:creationId xmlns:p14="http://schemas.microsoft.com/office/powerpoint/2010/main" val="3806408013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2" r:id="rId3"/>
    <p:sldLayoutId id="2147483653" r:id="rId4"/>
    <p:sldLayoutId id="2147483669" r:id="rId5"/>
  </p:sldLayoutIdLst>
  <p:hf hdr="0" ftr="0" dt="0"/>
  <p:txStyles>
    <p:titleStyle>
      <a:lvl1pPr algn="l" defTabSz="685800" rtl="0" eaLnBrk="1" latinLnBrk="0" hangingPunct="1">
        <a:spcBef>
          <a:spcPct val="0"/>
        </a:spcBef>
        <a:buNone/>
        <a:defRPr sz="2400" kern="1200" baseline="0">
          <a:solidFill>
            <a:schemeClr val="bg1"/>
          </a:solidFill>
          <a:latin typeface="+mj-lt"/>
          <a:ea typeface="+mj-ea"/>
          <a:cs typeface="+mj-cs"/>
        </a:defRPr>
      </a:lvl1pPr>
    </p:titleStyle>
    <p:bodyStyle>
      <a:lvl1pPr marL="257175" indent="-257175" algn="l" defTabSz="685800" rtl="0" eaLnBrk="1" latinLnBrk="0" hangingPunct="1">
        <a:spcBef>
          <a:spcPct val="20000"/>
        </a:spcBef>
        <a:buFont typeface="Arial" panose="020B0604020202020204" pitchFamily="34" charset="0"/>
        <a:buChar char="•"/>
        <a:defRPr sz="2100" kern="1200" baseline="0">
          <a:solidFill>
            <a:schemeClr val="tx1"/>
          </a:solidFill>
          <a:latin typeface="+mn-lt"/>
          <a:ea typeface="+mn-ea"/>
          <a:cs typeface="+mn-cs"/>
        </a:defRPr>
      </a:lvl1pPr>
      <a:lvl2pPr marL="557213" indent="-214313" algn="l" defTabSz="685800" rtl="0" eaLnBrk="1" latinLnBrk="0" hangingPunct="1">
        <a:spcBef>
          <a:spcPct val="20000"/>
        </a:spcBef>
        <a:buFont typeface="Arial" panose="020B0604020202020204" pitchFamily="34" charset="0"/>
        <a:buChar char="–"/>
        <a:defRPr sz="1800" kern="1200" baseline="0">
          <a:solidFill>
            <a:schemeClr val="tx1"/>
          </a:solidFill>
          <a:latin typeface="+mn-lt"/>
          <a:ea typeface="+mn-ea"/>
          <a:cs typeface="+mn-cs"/>
        </a:defRPr>
      </a:lvl2pPr>
      <a:lvl3pPr marL="857250" indent="-171450" algn="l" defTabSz="685800" rtl="0" eaLnBrk="1" latinLnBrk="0" hangingPunct="1">
        <a:spcBef>
          <a:spcPct val="20000"/>
        </a:spcBef>
        <a:buFont typeface="Arial" panose="020B0604020202020204" pitchFamily="34" charset="0"/>
        <a:buChar char="•"/>
        <a:defRPr sz="1500" kern="1200" baseline="0">
          <a:solidFill>
            <a:schemeClr val="tx1"/>
          </a:solidFill>
          <a:latin typeface="+mn-lt"/>
          <a:ea typeface="+mn-ea"/>
          <a:cs typeface="+mn-cs"/>
        </a:defRPr>
      </a:lvl3pPr>
      <a:lvl4pPr marL="1200150" indent="-171450" algn="l" defTabSz="685800" rtl="0" eaLnBrk="1" latinLnBrk="0" hangingPunct="1">
        <a:spcBef>
          <a:spcPct val="20000"/>
        </a:spcBef>
        <a:buFont typeface="Arial" panose="020B0604020202020204" pitchFamily="34" charset="0"/>
        <a:buChar char="–"/>
        <a:defRPr sz="1350" kern="1200" baseline="0">
          <a:solidFill>
            <a:schemeClr val="tx1"/>
          </a:solidFill>
          <a:latin typeface="+mn-lt"/>
          <a:ea typeface="+mn-ea"/>
          <a:cs typeface="+mn-cs"/>
        </a:defRPr>
      </a:lvl4pPr>
      <a:lvl5pPr marL="1543050" indent="-171450" algn="l" defTabSz="685800" rtl="0" eaLnBrk="1" latinLnBrk="0" hangingPunct="1">
        <a:spcBef>
          <a:spcPct val="20000"/>
        </a:spcBef>
        <a:buFont typeface="Arial" panose="020B0604020202020204" pitchFamily="34" charset="0"/>
        <a:buChar char="»"/>
        <a:defRPr sz="1500" kern="1200">
          <a:solidFill>
            <a:schemeClr val="tx1"/>
          </a:solidFill>
          <a:latin typeface="+mn-lt"/>
          <a:ea typeface="+mn-ea"/>
          <a:cs typeface="+mn-cs"/>
        </a:defRPr>
      </a:lvl5pPr>
      <a:lvl6pPr marL="1885950" indent="-171450" algn="l" defTabSz="685800" rtl="0" eaLnBrk="1" latinLnBrk="0" hangingPunct="1">
        <a:spcBef>
          <a:spcPct val="20000"/>
        </a:spcBef>
        <a:buFont typeface="Arial" panose="020B0604020202020204" pitchFamily="34" charset="0"/>
        <a:buChar char="•"/>
        <a:defRPr sz="1500" kern="1200">
          <a:solidFill>
            <a:schemeClr val="tx1"/>
          </a:solidFill>
          <a:latin typeface="+mn-lt"/>
          <a:ea typeface="+mn-ea"/>
          <a:cs typeface="+mn-cs"/>
        </a:defRPr>
      </a:lvl6pPr>
      <a:lvl7pPr marL="2228850" indent="-171450" algn="l" defTabSz="685800" rtl="0" eaLnBrk="1" latinLnBrk="0" hangingPunct="1">
        <a:spcBef>
          <a:spcPct val="20000"/>
        </a:spcBef>
        <a:buFont typeface="Arial" panose="020B0604020202020204" pitchFamily="34" charset="0"/>
        <a:buChar char="•"/>
        <a:defRPr sz="1500" kern="1200">
          <a:solidFill>
            <a:schemeClr val="tx1"/>
          </a:solidFill>
          <a:latin typeface="+mn-lt"/>
          <a:ea typeface="+mn-ea"/>
          <a:cs typeface="+mn-cs"/>
        </a:defRPr>
      </a:lvl7pPr>
      <a:lvl8pPr marL="2571750" indent="-171450" algn="l" defTabSz="685800" rtl="0" eaLnBrk="1" latinLnBrk="0" hangingPunct="1">
        <a:spcBef>
          <a:spcPct val="20000"/>
        </a:spcBef>
        <a:buFont typeface="Arial" panose="020B0604020202020204" pitchFamily="34" charset="0"/>
        <a:buChar char="•"/>
        <a:defRPr sz="1500" kern="1200">
          <a:solidFill>
            <a:schemeClr val="tx1"/>
          </a:solidFill>
          <a:latin typeface="+mn-lt"/>
          <a:ea typeface="+mn-ea"/>
          <a:cs typeface="+mn-cs"/>
        </a:defRPr>
      </a:lvl8pPr>
      <a:lvl9pPr marL="2914650" indent="-171450" algn="l" defTabSz="685800" rtl="0" eaLnBrk="1" latinLnBrk="0" hangingPunct="1">
        <a:spcBef>
          <a:spcPct val="20000"/>
        </a:spcBef>
        <a:buFont typeface="Arial" panose="020B0604020202020204" pitchFamily="34" charset="0"/>
        <a:buChar char="•"/>
        <a:defRPr sz="15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sv-SE"/>
      </a:defPPr>
      <a:lvl1pPr marL="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1pPr>
      <a:lvl2pPr marL="3429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2pPr>
      <a:lvl3pPr marL="6858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3pPr>
      <a:lvl4pPr marL="10287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4pPr>
      <a:lvl5pPr marL="13716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5pPr>
      <a:lvl6pPr marL="17145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6pPr>
      <a:lvl7pPr marL="20574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7pPr>
      <a:lvl8pPr marL="24003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8pPr>
      <a:lvl9pPr marL="27432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2.xml><?xml version="1.0" encoding="utf-8"?>
<p:sldMaster xmlns:a="http://schemas.openxmlformats.org/drawingml/2006/main" xmlns:r="http://schemas.openxmlformats.org/officeDocument/2006/relationships" xmlns:p="http://schemas.openxmlformats.org/presentationml/2006/main" preserve="1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Platshållare för rubrik 1"/>
          <p:cNvSpPr>
            <a:spLocks noGrp="1"/>
          </p:cNvSpPr>
          <p:nvPr>
            <p:ph type="title"/>
          </p:nvPr>
        </p:nvSpPr>
        <p:spPr>
          <a:xfrm>
            <a:off x="609600" y="274638"/>
            <a:ext cx="10972800" cy="1143000"/>
          </a:xfrm>
          <a:prstGeom prst="rect">
            <a:avLst/>
          </a:prstGeom>
        </p:spPr>
        <p:txBody>
          <a:bodyPr vert="horz" lIns="91090" tIns="45549" rIns="91090" bIns="45549" rtlCol="0" anchor="ctr">
            <a:normAutofit/>
          </a:bodyPr>
          <a:lstStyle/>
          <a:p>
            <a:r>
              <a:rPr lang="sv-SE"/>
              <a:t>Klicka här för att ändra format</a:t>
            </a:r>
          </a:p>
        </p:txBody>
      </p:sp>
      <p:sp>
        <p:nvSpPr>
          <p:cNvPr id="3" name="Platshållare för text 2"/>
          <p:cNvSpPr>
            <a:spLocks noGrp="1"/>
          </p:cNvSpPr>
          <p:nvPr>
            <p:ph type="body" idx="1"/>
          </p:nvPr>
        </p:nvSpPr>
        <p:spPr>
          <a:xfrm>
            <a:off x="609600" y="1600206"/>
            <a:ext cx="10972800" cy="4525963"/>
          </a:xfrm>
          <a:prstGeom prst="rect">
            <a:avLst/>
          </a:prstGeom>
        </p:spPr>
        <p:txBody>
          <a:bodyPr vert="horz" lIns="91090" tIns="45549" rIns="91090" bIns="45549" rtlCol="0">
            <a:normAutofit/>
          </a:bodyPr>
          <a:lstStyle/>
          <a:p>
            <a:pPr lvl="0"/>
            <a:r>
              <a:rPr lang="sv-SE"/>
              <a:t>Klicka här för att ändra format på bakgrundstexten</a:t>
            </a:r>
          </a:p>
          <a:p>
            <a:pPr lvl="1"/>
            <a:r>
              <a:rPr lang="sv-SE"/>
              <a:t>Nivå två</a:t>
            </a:r>
          </a:p>
          <a:p>
            <a:pPr lvl="2"/>
            <a:r>
              <a:rPr lang="sv-SE"/>
              <a:t>Nivå tre</a:t>
            </a:r>
          </a:p>
          <a:p>
            <a:pPr lvl="3"/>
            <a:r>
              <a:rPr lang="sv-SE"/>
              <a:t>Nivå fyra</a:t>
            </a:r>
          </a:p>
          <a:p>
            <a:pPr lvl="4"/>
            <a:r>
              <a:rPr lang="sv-SE"/>
              <a:t>Nivå fem</a:t>
            </a:r>
          </a:p>
        </p:txBody>
      </p:sp>
      <p:sp>
        <p:nvSpPr>
          <p:cNvPr id="4" name="Platshållare för datum 3"/>
          <p:cNvSpPr>
            <a:spLocks noGrp="1"/>
          </p:cNvSpPr>
          <p:nvPr>
            <p:ph type="dt" sz="half" idx="2"/>
          </p:nvPr>
        </p:nvSpPr>
        <p:spPr>
          <a:xfrm>
            <a:off x="609604" y="6356748"/>
            <a:ext cx="2844800" cy="365125"/>
          </a:xfrm>
          <a:prstGeom prst="rect">
            <a:avLst/>
          </a:prstGeom>
        </p:spPr>
        <p:txBody>
          <a:bodyPr vert="horz" lIns="91090" tIns="45549" rIns="91090" bIns="45549" rtlCol="0" anchor="ctr"/>
          <a:lstStyle>
            <a:lvl1pPr algn="l">
              <a:defRPr sz="831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pPr defTabSz="315314"/>
            <a:fld id="{49A5678A-D05F-FD42-9890-CCECCD9C8C54}" type="datetimeFigureOut">
              <a:rPr lang="sv-SE" smtClean="0">
                <a:solidFill>
                  <a:prstClr val="black">
                    <a:tint val="75000"/>
                  </a:prstClr>
                </a:solidFill>
              </a:rPr>
              <a:pPr defTabSz="315314"/>
              <a:t>2019-09-10</a:t>
            </a:fld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Platshållare för sidfot 4"/>
          <p:cNvSpPr>
            <a:spLocks noGrp="1"/>
          </p:cNvSpPr>
          <p:nvPr>
            <p:ph type="ftr" sz="quarter" idx="3"/>
          </p:nvPr>
        </p:nvSpPr>
        <p:spPr>
          <a:xfrm>
            <a:off x="4165600" y="6356748"/>
            <a:ext cx="3860800" cy="365125"/>
          </a:xfrm>
          <a:prstGeom prst="rect">
            <a:avLst/>
          </a:prstGeom>
        </p:spPr>
        <p:txBody>
          <a:bodyPr vert="horz" lIns="91090" tIns="45549" rIns="91090" bIns="45549" rtlCol="0" anchor="ctr"/>
          <a:lstStyle>
            <a:lvl1pPr algn="ctr">
              <a:defRPr sz="831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pPr defTabSz="315314"/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Platshållare för bildnummer 5"/>
          <p:cNvSpPr>
            <a:spLocks noGrp="1"/>
          </p:cNvSpPr>
          <p:nvPr>
            <p:ph type="sldNum" sz="quarter" idx="4"/>
          </p:nvPr>
        </p:nvSpPr>
        <p:spPr>
          <a:xfrm>
            <a:off x="8737600" y="6356748"/>
            <a:ext cx="2844800" cy="365125"/>
          </a:xfrm>
          <a:prstGeom prst="rect">
            <a:avLst/>
          </a:prstGeom>
        </p:spPr>
        <p:txBody>
          <a:bodyPr vert="horz" lIns="91090" tIns="45549" rIns="91090" bIns="45549" rtlCol="0" anchor="ctr"/>
          <a:lstStyle>
            <a:lvl1pPr algn="r">
              <a:defRPr sz="831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pPr defTabSz="315314"/>
            <a:fld id="{276797C7-3D02-2A4F-97AD-9EB2A99A67F0}" type="slidenum">
              <a:rPr lang="sv-SE" smtClean="0">
                <a:solidFill>
                  <a:prstClr val="black">
                    <a:tint val="75000"/>
                  </a:prstClr>
                </a:solidFill>
              </a:rPr>
              <a:pPr defTabSz="315314"/>
              <a:t>‹#›</a:t>
            </a:fld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378207998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57" r:id="rId1"/>
    <p:sldLayoutId id="2147483658" r:id="rId2"/>
    <p:sldLayoutId id="2147483659" r:id="rId3"/>
    <p:sldLayoutId id="2147483660" r:id="rId4"/>
    <p:sldLayoutId id="2147483661" r:id="rId5"/>
    <p:sldLayoutId id="2147483662" r:id="rId6"/>
    <p:sldLayoutId id="2147483663" r:id="rId7"/>
    <p:sldLayoutId id="2147483664" r:id="rId8"/>
    <p:sldLayoutId id="2147483665" r:id="rId9"/>
    <p:sldLayoutId id="2147483666" r:id="rId10"/>
    <p:sldLayoutId id="2147483667" r:id="rId11"/>
    <p:sldLayoutId id="2147483668" r:id="rId12"/>
  </p:sldLayoutIdLst>
  <p:txStyles>
    <p:titleStyle>
      <a:lvl1pPr algn="ctr" defTabSz="315314" rtl="0" eaLnBrk="1" latinLnBrk="0" hangingPunct="1">
        <a:spcBef>
          <a:spcPct val="0"/>
        </a:spcBef>
        <a:buNone/>
        <a:defRPr sz="3047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36484" indent="-236484" algn="l" defTabSz="315314" rtl="0" eaLnBrk="1" latinLnBrk="0" hangingPunct="1">
        <a:spcBef>
          <a:spcPct val="20000"/>
        </a:spcBef>
        <a:buFont typeface="Arial"/>
        <a:buChar char="•"/>
        <a:defRPr sz="2216" kern="1200">
          <a:solidFill>
            <a:schemeClr val="tx1"/>
          </a:solidFill>
          <a:latin typeface="+mn-lt"/>
          <a:ea typeface="+mn-ea"/>
          <a:cs typeface="+mn-cs"/>
        </a:defRPr>
      </a:lvl1pPr>
      <a:lvl2pPr marL="512390" indent="-197066" algn="l" defTabSz="315314" rtl="0" eaLnBrk="1" latinLnBrk="0" hangingPunct="1">
        <a:spcBef>
          <a:spcPct val="20000"/>
        </a:spcBef>
        <a:buFont typeface="Arial"/>
        <a:buChar char="–"/>
        <a:defRPr sz="1939" kern="1200">
          <a:solidFill>
            <a:schemeClr val="tx1"/>
          </a:solidFill>
          <a:latin typeface="+mn-lt"/>
          <a:ea typeface="+mn-ea"/>
          <a:cs typeface="+mn-cs"/>
        </a:defRPr>
      </a:lvl2pPr>
      <a:lvl3pPr marL="788276" indent="-157655" algn="l" defTabSz="315314" rtl="0" eaLnBrk="1" latinLnBrk="0" hangingPunct="1">
        <a:spcBef>
          <a:spcPct val="20000"/>
        </a:spcBef>
        <a:buFont typeface="Arial"/>
        <a:buChar char="•"/>
        <a:defRPr sz="1661" kern="1200">
          <a:solidFill>
            <a:schemeClr val="tx1"/>
          </a:solidFill>
          <a:latin typeface="+mn-lt"/>
          <a:ea typeface="+mn-ea"/>
          <a:cs typeface="+mn-cs"/>
        </a:defRPr>
      </a:lvl3pPr>
      <a:lvl4pPr marL="1103609" indent="-157655" algn="l" defTabSz="315314" rtl="0" eaLnBrk="1" latinLnBrk="0" hangingPunct="1">
        <a:spcBef>
          <a:spcPct val="20000"/>
        </a:spcBef>
        <a:buFont typeface="Arial"/>
        <a:buChar char="–"/>
        <a:defRPr sz="1385" kern="1200">
          <a:solidFill>
            <a:schemeClr val="tx1"/>
          </a:solidFill>
          <a:latin typeface="+mn-lt"/>
          <a:ea typeface="+mn-ea"/>
          <a:cs typeface="+mn-cs"/>
        </a:defRPr>
      </a:lvl4pPr>
      <a:lvl5pPr marL="1418929" indent="-157655" algn="l" defTabSz="315314" rtl="0" eaLnBrk="1" latinLnBrk="0" hangingPunct="1">
        <a:spcBef>
          <a:spcPct val="20000"/>
        </a:spcBef>
        <a:buFont typeface="Arial"/>
        <a:buChar char="»"/>
        <a:defRPr sz="1385" kern="1200">
          <a:solidFill>
            <a:schemeClr val="tx1"/>
          </a:solidFill>
          <a:latin typeface="+mn-lt"/>
          <a:ea typeface="+mn-ea"/>
          <a:cs typeface="+mn-cs"/>
        </a:defRPr>
      </a:lvl5pPr>
      <a:lvl6pPr marL="1734244" indent="-157655" algn="l" defTabSz="315314" rtl="0" eaLnBrk="1" latinLnBrk="0" hangingPunct="1">
        <a:spcBef>
          <a:spcPct val="20000"/>
        </a:spcBef>
        <a:buFont typeface="Arial"/>
        <a:buChar char="•"/>
        <a:defRPr sz="1385" kern="1200">
          <a:solidFill>
            <a:schemeClr val="tx1"/>
          </a:solidFill>
          <a:latin typeface="+mn-lt"/>
          <a:ea typeface="+mn-ea"/>
          <a:cs typeface="+mn-cs"/>
        </a:defRPr>
      </a:lvl6pPr>
      <a:lvl7pPr marL="2049560" indent="-157655" algn="l" defTabSz="315314" rtl="0" eaLnBrk="1" latinLnBrk="0" hangingPunct="1">
        <a:spcBef>
          <a:spcPct val="20000"/>
        </a:spcBef>
        <a:buFont typeface="Arial"/>
        <a:buChar char="•"/>
        <a:defRPr sz="1385" kern="1200">
          <a:solidFill>
            <a:schemeClr val="tx1"/>
          </a:solidFill>
          <a:latin typeface="+mn-lt"/>
          <a:ea typeface="+mn-ea"/>
          <a:cs typeface="+mn-cs"/>
        </a:defRPr>
      </a:lvl7pPr>
      <a:lvl8pPr marL="2364882" indent="-157655" algn="l" defTabSz="315314" rtl="0" eaLnBrk="1" latinLnBrk="0" hangingPunct="1">
        <a:spcBef>
          <a:spcPct val="20000"/>
        </a:spcBef>
        <a:buFont typeface="Arial"/>
        <a:buChar char="•"/>
        <a:defRPr sz="1385" kern="1200">
          <a:solidFill>
            <a:schemeClr val="tx1"/>
          </a:solidFill>
          <a:latin typeface="+mn-lt"/>
          <a:ea typeface="+mn-ea"/>
          <a:cs typeface="+mn-cs"/>
        </a:defRPr>
      </a:lvl8pPr>
      <a:lvl9pPr marL="2680197" indent="-157655" algn="l" defTabSz="315314" rtl="0" eaLnBrk="1" latinLnBrk="0" hangingPunct="1">
        <a:spcBef>
          <a:spcPct val="20000"/>
        </a:spcBef>
        <a:buFont typeface="Arial"/>
        <a:buChar char="•"/>
        <a:defRPr sz="1385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sv-SE"/>
      </a:defPPr>
      <a:lvl1pPr marL="0" algn="l" defTabSz="315314" rtl="0" eaLnBrk="1" latinLnBrk="0" hangingPunct="1">
        <a:defRPr sz="1247" kern="1200">
          <a:solidFill>
            <a:schemeClr val="tx1"/>
          </a:solidFill>
          <a:latin typeface="+mn-lt"/>
          <a:ea typeface="+mn-ea"/>
          <a:cs typeface="+mn-cs"/>
        </a:defRPr>
      </a:lvl1pPr>
      <a:lvl2pPr marL="315314" algn="l" defTabSz="315314" rtl="0" eaLnBrk="1" latinLnBrk="0" hangingPunct="1">
        <a:defRPr sz="1247" kern="1200">
          <a:solidFill>
            <a:schemeClr val="tx1"/>
          </a:solidFill>
          <a:latin typeface="+mn-lt"/>
          <a:ea typeface="+mn-ea"/>
          <a:cs typeface="+mn-cs"/>
        </a:defRPr>
      </a:lvl2pPr>
      <a:lvl3pPr marL="630630" algn="l" defTabSz="315314" rtl="0" eaLnBrk="1" latinLnBrk="0" hangingPunct="1">
        <a:defRPr sz="1247" kern="1200">
          <a:solidFill>
            <a:schemeClr val="tx1"/>
          </a:solidFill>
          <a:latin typeface="+mn-lt"/>
          <a:ea typeface="+mn-ea"/>
          <a:cs typeface="+mn-cs"/>
        </a:defRPr>
      </a:lvl3pPr>
      <a:lvl4pPr marL="945947" algn="l" defTabSz="315314" rtl="0" eaLnBrk="1" latinLnBrk="0" hangingPunct="1">
        <a:defRPr sz="1247" kern="1200">
          <a:solidFill>
            <a:schemeClr val="tx1"/>
          </a:solidFill>
          <a:latin typeface="+mn-lt"/>
          <a:ea typeface="+mn-ea"/>
          <a:cs typeface="+mn-cs"/>
        </a:defRPr>
      </a:lvl4pPr>
      <a:lvl5pPr marL="1261265" algn="l" defTabSz="315314" rtl="0" eaLnBrk="1" latinLnBrk="0" hangingPunct="1">
        <a:defRPr sz="1247" kern="1200">
          <a:solidFill>
            <a:schemeClr val="tx1"/>
          </a:solidFill>
          <a:latin typeface="+mn-lt"/>
          <a:ea typeface="+mn-ea"/>
          <a:cs typeface="+mn-cs"/>
        </a:defRPr>
      </a:lvl5pPr>
      <a:lvl6pPr marL="1576588" algn="l" defTabSz="315314" rtl="0" eaLnBrk="1" latinLnBrk="0" hangingPunct="1">
        <a:defRPr sz="1247" kern="1200">
          <a:solidFill>
            <a:schemeClr val="tx1"/>
          </a:solidFill>
          <a:latin typeface="+mn-lt"/>
          <a:ea typeface="+mn-ea"/>
          <a:cs typeface="+mn-cs"/>
        </a:defRPr>
      </a:lvl6pPr>
      <a:lvl7pPr marL="1891904" algn="l" defTabSz="315314" rtl="0" eaLnBrk="1" latinLnBrk="0" hangingPunct="1">
        <a:defRPr sz="1247" kern="1200">
          <a:solidFill>
            <a:schemeClr val="tx1"/>
          </a:solidFill>
          <a:latin typeface="+mn-lt"/>
          <a:ea typeface="+mn-ea"/>
          <a:cs typeface="+mn-cs"/>
        </a:defRPr>
      </a:lvl7pPr>
      <a:lvl8pPr marL="2207225" algn="l" defTabSz="315314" rtl="0" eaLnBrk="1" latinLnBrk="0" hangingPunct="1">
        <a:defRPr sz="1247" kern="1200">
          <a:solidFill>
            <a:schemeClr val="tx1"/>
          </a:solidFill>
          <a:latin typeface="+mn-lt"/>
          <a:ea typeface="+mn-ea"/>
          <a:cs typeface="+mn-cs"/>
        </a:defRPr>
      </a:lvl8pPr>
      <a:lvl9pPr marL="2522543" algn="l" defTabSz="315314" rtl="0" eaLnBrk="1" latinLnBrk="0" hangingPunct="1">
        <a:defRPr sz="1247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emf"/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2" Type="http://schemas.openxmlformats.org/officeDocument/2006/relationships/image" Target="../media/image5.png"/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2" Type="http://schemas.openxmlformats.org/officeDocument/2006/relationships/image" Target="../media/image6.png"/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2" Type="http://schemas.openxmlformats.org/officeDocument/2006/relationships/image" Target="../media/image7.png"/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5362CE98-D5A2-0648-AD18-116338EADBE6}"/>
              </a:ext>
            </a:extLst>
          </p:cNvPr>
          <p:cNvSpPr>
            <a:spLocks noGrp="1"/>
          </p:cNvSpPr>
          <p:nvPr>
            <p:ph type="ctrTitle"/>
          </p:nvPr>
        </p:nvSpPr>
        <p:spPr/>
        <p:txBody>
          <a:bodyPr>
            <a:normAutofit/>
          </a:bodyPr>
          <a:lstStyle/>
          <a:p>
            <a:pPr algn="ctr" defTabSz="315314"/>
            <a:r>
              <a:rPr lang="en-GB" sz="4000" b="1" dirty="0">
                <a:solidFill>
                  <a:srgbClr val="FFFFFF"/>
                </a:solidFill>
              </a:rPr>
              <a:t>Overview of Hazard Analysis, Radiation Safety, Radiation Protection &amp; PSS Workflow</a:t>
            </a:r>
            <a:endParaRPr lang="sv-SE" dirty="0"/>
          </a:p>
        </p:txBody>
      </p:sp>
      <p:pic>
        <p:nvPicPr>
          <p:cNvPr id="6" name="Picture 5">
            <a:extLst>
              <a:ext uri="{FF2B5EF4-FFF2-40B4-BE49-F238E27FC236}">
                <a16:creationId xmlns:a16="http://schemas.microsoft.com/office/drawing/2014/main" id="{16EF25EC-6930-8A46-BB9B-A0F78AA0471B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0" y="0"/>
            <a:ext cx="12192000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263847475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21EEB5C7-599C-1B46-B63E-974118B0D5EF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 dirty="0"/>
              <a:t>Hazard Identification (</a:t>
            </a:r>
            <a:r>
              <a:rPr lang="en-GB" dirty="0" err="1"/>
              <a:t>HazId</a:t>
            </a:r>
            <a:r>
              <a:rPr lang="en-GB" dirty="0"/>
              <a:t>) Checklist</a:t>
            </a:r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6A729294-037D-554D-92C3-515551AEB95C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51115BC-487E-4422-894C-CB7CD3E79223}" type="slidenum">
              <a:rPr lang="en-GB" noProof="0" smtClean="0"/>
              <a:t>2</a:t>
            </a:fld>
            <a:endParaRPr lang="en-GB" noProof="0"/>
          </a:p>
        </p:txBody>
      </p:sp>
      <p:sp>
        <p:nvSpPr>
          <p:cNvPr id="6" name="TextBox 5">
            <a:extLst>
              <a:ext uri="{FF2B5EF4-FFF2-40B4-BE49-F238E27FC236}">
                <a16:creationId xmlns:a16="http://schemas.microsoft.com/office/drawing/2014/main" id="{FC7396EB-7ABD-674C-8E90-238B0E8FD5BA}"/>
              </a:ext>
            </a:extLst>
          </p:cNvPr>
          <p:cNvSpPr txBox="1"/>
          <p:nvPr/>
        </p:nvSpPr>
        <p:spPr>
          <a:xfrm>
            <a:off x="0" y="1531604"/>
            <a:ext cx="4799856" cy="5104294"/>
          </a:xfrm>
          <a:prstGeom prst="rect">
            <a:avLst/>
          </a:prstGeom>
        </p:spPr>
        <p:txBody>
          <a:bodyPr vert="horz" wrap="square" lIns="91440" tIns="45720" rIns="91440" bIns="45720" rtlCol="0" anchor="t">
            <a:noAutofit/>
          </a:bodyPr>
          <a:lstStyle/>
          <a:p>
            <a:pPr marL="342900" indent="-342900" algn="l">
              <a:buFont typeface="Arial" panose="020B0604020202020204" pitchFamily="34" charset="0"/>
              <a:buChar char="•"/>
            </a:pPr>
            <a:r>
              <a:rPr lang="en-GB" b="1" dirty="0"/>
              <a:t>Covers all Hazards </a:t>
            </a:r>
            <a:r>
              <a:rPr lang="en-GB" dirty="0"/>
              <a:t>both conventional and radiological.</a:t>
            </a:r>
          </a:p>
          <a:p>
            <a:pPr marL="342900" indent="-342900" algn="l">
              <a:buFont typeface="Arial" panose="020B0604020202020204" pitchFamily="34" charset="0"/>
              <a:buChar char="•"/>
            </a:pPr>
            <a:r>
              <a:rPr lang="en-GB" dirty="0"/>
              <a:t>Shall be used for equipment, area, system or tasks.</a:t>
            </a:r>
          </a:p>
          <a:p>
            <a:pPr marL="342900" indent="-342900" algn="l">
              <a:buFont typeface="Arial" panose="020B0604020202020204" pitchFamily="34" charset="0"/>
              <a:buChar char="•"/>
            </a:pPr>
            <a:r>
              <a:rPr lang="en-GB" b="1" dirty="0"/>
              <a:t>Identifies hazards </a:t>
            </a:r>
            <a:r>
              <a:rPr lang="en-GB" dirty="0"/>
              <a:t>but </a:t>
            </a:r>
            <a:r>
              <a:rPr lang="en-GB" i="1" dirty="0"/>
              <a:t>does not estimate the risk</a:t>
            </a:r>
            <a:r>
              <a:rPr lang="en-GB" dirty="0"/>
              <a:t> associated with them, if necessary a risk assessment shall be done afterwards.</a:t>
            </a:r>
            <a:endParaRPr lang="en-GB" b="1" dirty="0"/>
          </a:p>
          <a:p>
            <a:pPr marL="342900" indent="-342900">
              <a:buFont typeface="Arial" panose="020B0604020202020204" pitchFamily="34" charset="0"/>
              <a:buChar char="•"/>
            </a:pPr>
            <a:r>
              <a:rPr lang="en-GB" dirty="0"/>
              <a:t>Preferably </a:t>
            </a:r>
            <a:r>
              <a:rPr lang="en-GB" b="1" dirty="0"/>
              <a:t>before</a:t>
            </a:r>
            <a:r>
              <a:rPr lang="en-GB" dirty="0"/>
              <a:t> a risk assessment is done and could also be used as a check afterwards.</a:t>
            </a:r>
          </a:p>
          <a:p>
            <a:pPr marL="342900" indent="-342900">
              <a:buFont typeface="Arial" panose="020B0604020202020204" pitchFamily="34" charset="0"/>
              <a:buChar char="•"/>
            </a:pPr>
            <a:r>
              <a:rPr lang="en-GB" dirty="0"/>
              <a:t>Serves as an aid to decide which </a:t>
            </a:r>
            <a:r>
              <a:rPr lang="en-GB" b="1" dirty="0"/>
              <a:t>regulations</a:t>
            </a:r>
            <a:r>
              <a:rPr lang="en-GB" dirty="0"/>
              <a:t> must be complied with, and which </a:t>
            </a:r>
            <a:r>
              <a:rPr lang="en-GB" b="1" dirty="0"/>
              <a:t>standards</a:t>
            </a:r>
            <a:r>
              <a:rPr lang="en-GB" dirty="0"/>
              <a:t> could be applicable. Therefore some questions are very similar (but with small differences regarding the above).</a:t>
            </a:r>
          </a:p>
          <a:p>
            <a:pPr marL="342900" indent="-342900">
              <a:buFont typeface="Arial" panose="020B0604020202020204" pitchFamily="34" charset="0"/>
              <a:buChar char="•"/>
            </a:pPr>
            <a:endParaRPr lang="en-GB" dirty="0"/>
          </a:p>
          <a:p>
            <a:pPr marL="342900" indent="-342900">
              <a:buFont typeface="Arial" panose="020B0604020202020204" pitchFamily="34" charset="0"/>
              <a:buChar char="•"/>
            </a:pPr>
            <a:endParaRPr lang="en-GB" dirty="0"/>
          </a:p>
          <a:p>
            <a:pPr marL="342900" indent="-342900">
              <a:buFont typeface="Arial" panose="020B0604020202020204" pitchFamily="34" charset="0"/>
              <a:buChar char="•"/>
            </a:pPr>
            <a:endParaRPr lang="en-GB" dirty="0"/>
          </a:p>
          <a:p>
            <a:endParaRPr lang="en-GB" b="1" i="1" dirty="0"/>
          </a:p>
        </p:txBody>
      </p:sp>
      <p:pic>
        <p:nvPicPr>
          <p:cNvPr id="5" name="Picture 4">
            <a:extLst>
              <a:ext uri="{FF2B5EF4-FFF2-40B4-BE49-F238E27FC236}">
                <a16:creationId xmlns:a16="http://schemas.microsoft.com/office/drawing/2014/main" id="{26FB7809-C2A0-F64D-BFB3-888CE8C2CE12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981459" y="3219816"/>
            <a:ext cx="7208463" cy="3416082"/>
          </a:xfrm>
          <a:prstGeom prst="rect">
            <a:avLst/>
          </a:prstGeom>
        </p:spPr>
      </p:pic>
      <p:sp>
        <p:nvSpPr>
          <p:cNvPr id="7" name="Rectangle 6">
            <a:extLst>
              <a:ext uri="{FF2B5EF4-FFF2-40B4-BE49-F238E27FC236}">
                <a16:creationId xmlns:a16="http://schemas.microsoft.com/office/drawing/2014/main" id="{E705323D-7451-C04D-9935-71CFEC96EFB6}"/>
              </a:ext>
            </a:extLst>
          </p:cNvPr>
          <p:cNvSpPr/>
          <p:nvPr/>
        </p:nvSpPr>
        <p:spPr>
          <a:xfrm>
            <a:off x="5231904" y="1403954"/>
            <a:ext cx="6912768" cy="2308324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marL="342900" indent="-342900">
              <a:buFont typeface="Arial" panose="020B0604020202020204" pitchFamily="34" charset="0"/>
              <a:buChar char="•"/>
            </a:pPr>
            <a:r>
              <a:rPr lang="en-GB" dirty="0"/>
              <a:t>Contains ≈ 100 questions covering hazards in 13 different categories.</a:t>
            </a:r>
          </a:p>
          <a:p>
            <a:pPr marL="342900" indent="-342900">
              <a:buFont typeface="Arial" panose="020B0604020202020204" pitchFamily="34" charset="0"/>
              <a:buChar char="•"/>
            </a:pPr>
            <a:r>
              <a:rPr lang="en-GB" dirty="0"/>
              <a:t>All in query form. If the answer to a question is Yes, action must be taken -&gt; </a:t>
            </a:r>
            <a:r>
              <a:rPr lang="en-GB" b="1" i="1" dirty="0"/>
              <a:t>Escalate hazard to Instrument Hazard Analysis</a:t>
            </a:r>
          </a:p>
          <a:p>
            <a:pPr marL="342900" indent="-342900">
              <a:buFont typeface="Arial" panose="020B0604020202020204" pitchFamily="34" charset="0"/>
              <a:buChar char="•"/>
            </a:pPr>
            <a:r>
              <a:rPr lang="en-GB" dirty="0"/>
              <a:t>At this moment as draft but will be available from CHESS soon (if someone want the draft, please contact Maurice </a:t>
            </a:r>
            <a:r>
              <a:rPr lang="en-GB" dirty="0" err="1"/>
              <a:t>Looft</a:t>
            </a:r>
            <a:r>
              <a:rPr lang="en-GB" dirty="0"/>
              <a:t> at Quality Division).</a:t>
            </a:r>
          </a:p>
          <a:p>
            <a:pPr marL="342900" indent="-342900">
              <a:buFont typeface="Arial" panose="020B0604020202020204" pitchFamily="34" charset="0"/>
              <a:buChar char="•"/>
            </a:pPr>
            <a:endParaRPr lang="en-GB" dirty="0"/>
          </a:p>
          <a:p>
            <a:pPr marL="342900" indent="-342900">
              <a:buFont typeface="Arial" panose="020B0604020202020204" pitchFamily="34" charset="0"/>
              <a:buChar char="•"/>
            </a:pPr>
            <a:endParaRPr lang="en-GB" dirty="0"/>
          </a:p>
        </p:txBody>
      </p:sp>
      <p:sp>
        <p:nvSpPr>
          <p:cNvPr id="3" name="TextBox 2">
            <a:extLst>
              <a:ext uri="{FF2B5EF4-FFF2-40B4-BE49-F238E27FC236}">
                <a16:creationId xmlns:a16="http://schemas.microsoft.com/office/drawing/2014/main" id="{7F281507-5608-1F46-970A-C0E4F756B106}"/>
              </a:ext>
            </a:extLst>
          </p:cNvPr>
          <p:cNvSpPr txBox="1"/>
          <p:nvPr/>
        </p:nvSpPr>
        <p:spPr>
          <a:xfrm>
            <a:off x="191344" y="5661248"/>
            <a:ext cx="4320480" cy="974650"/>
          </a:xfrm>
          <a:prstGeom prst="rect">
            <a:avLst/>
          </a:prstGeom>
        </p:spPr>
        <p:txBody>
          <a:bodyPr vert="horz" wrap="square" lIns="91440" tIns="45720" rIns="91440" bIns="45720" rtlCol="0" anchor="t">
            <a:normAutofit lnSpcReduction="10000"/>
          </a:bodyPr>
          <a:lstStyle/>
          <a:p>
            <a:pPr algn="ctr"/>
            <a:r>
              <a:rPr lang="en-GB" sz="2000" dirty="0">
                <a:solidFill>
                  <a:srgbClr val="FF0000"/>
                </a:solidFill>
              </a:rPr>
              <a:t>CE Marking Session with Maurice tomorrow (Weds 11</a:t>
            </a:r>
            <a:r>
              <a:rPr lang="en-GB" sz="2000" baseline="30000" dirty="0">
                <a:solidFill>
                  <a:srgbClr val="FF0000"/>
                </a:solidFill>
              </a:rPr>
              <a:t>th</a:t>
            </a:r>
            <a:r>
              <a:rPr lang="en-GB" sz="2000" dirty="0">
                <a:solidFill>
                  <a:srgbClr val="FF0000"/>
                </a:solidFill>
              </a:rPr>
              <a:t>) at 15:30</a:t>
            </a:r>
          </a:p>
          <a:p>
            <a:pPr algn="ctr"/>
            <a:r>
              <a:rPr lang="en-GB" sz="2000" dirty="0">
                <a:solidFill>
                  <a:srgbClr val="FF0000"/>
                </a:solidFill>
              </a:rPr>
              <a:t> in </a:t>
            </a:r>
            <a:r>
              <a:rPr lang="en-GB" sz="2000" dirty="0" err="1">
                <a:solidFill>
                  <a:srgbClr val="FF0000"/>
                </a:solidFill>
              </a:rPr>
              <a:t>Sten</a:t>
            </a:r>
            <a:r>
              <a:rPr lang="en-GB" sz="2000" dirty="0">
                <a:solidFill>
                  <a:srgbClr val="FF0000"/>
                </a:solidFill>
              </a:rPr>
              <a:t> Broman</a:t>
            </a:r>
          </a:p>
        </p:txBody>
      </p:sp>
    </p:spTree>
    <p:extLst>
      <p:ext uri="{BB962C8B-B14F-4D97-AF65-F5344CB8AC3E}">
        <p14:creationId xmlns:p14="http://schemas.microsoft.com/office/powerpoint/2010/main" val="2917366852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21EEB5C7-599C-1B46-B63E-974118B0D5EF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 dirty="0"/>
              <a:t>Instrument Hazard Analysis &amp; Assessment</a:t>
            </a:r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6A729294-037D-554D-92C3-515551AEB95C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51115BC-487E-4422-894C-CB7CD3E79223}" type="slidenum">
              <a:rPr lang="en-GB" noProof="0" smtClean="0"/>
              <a:t>3</a:t>
            </a:fld>
            <a:endParaRPr lang="en-GB" noProof="0"/>
          </a:p>
        </p:txBody>
      </p:sp>
      <p:sp>
        <p:nvSpPr>
          <p:cNvPr id="6" name="TextBox 5">
            <a:extLst>
              <a:ext uri="{FF2B5EF4-FFF2-40B4-BE49-F238E27FC236}">
                <a16:creationId xmlns:a16="http://schemas.microsoft.com/office/drawing/2014/main" id="{FC7396EB-7ABD-674C-8E90-238B0E8FD5BA}"/>
              </a:ext>
            </a:extLst>
          </p:cNvPr>
          <p:cNvSpPr txBox="1"/>
          <p:nvPr/>
        </p:nvSpPr>
        <p:spPr>
          <a:xfrm>
            <a:off x="432665" y="1916832"/>
            <a:ext cx="11175032" cy="4536504"/>
          </a:xfrm>
          <a:prstGeom prst="rect">
            <a:avLst/>
          </a:prstGeom>
        </p:spPr>
        <p:txBody>
          <a:bodyPr vert="horz" wrap="square" lIns="91440" tIns="45720" rIns="91440" bIns="45720" rtlCol="0" anchor="t">
            <a:normAutofit/>
          </a:bodyPr>
          <a:lstStyle/>
          <a:p>
            <a:pPr marL="342900" indent="-342900" algn="l">
              <a:buFont typeface="Arial" panose="020B0604020202020204" pitchFamily="34" charset="0"/>
              <a:buChar char="•"/>
            </a:pPr>
            <a:r>
              <a:rPr lang="en-GB" sz="2000" dirty="0"/>
              <a:t>Contains both conventional and radiological hazards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GB" sz="2000" dirty="0"/>
              <a:t>Separate worksheets in same Excel workbook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GB" sz="2000" dirty="0"/>
              <a:t>Instrument Hazard Analysis Template : </a:t>
            </a:r>
            <a:r>
              <a:rPr lang="en-GB" sz="2000" b="1" dirty="0"/>
              <a:t>ESS-0100583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GB" sz="2000" dirty="0"/>
              <a:t>Conventional hazard classification to follow </a:t>
            </a:r>
            <a:r>
              <a:rPr lang="en-GB" sz="2000" b="1" dirty="0"/>
              <a:t>ESS-0379511 - Risk Matrix for Conventional Safety Risks</a:t>
            </a:r>
            <a:endParaRPr lang="en-GB" sz="2000" dirty="0"/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GB" sz="2000" dirty="0"/>
              <a:t>Radiological hazard classification to follow “GSO” </a:t>
            </a:r>
            <a:r>
              <a:rPr lang="en-GB" sz="2000" b="1" dirty="0"/>
              <a:t>ESS-0000004 – General Safety Objectives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endParaRPr lang="en-GB" sz="2000" b="1" dirty="0"/>
          </a:p>
          <a:p>
            <a:pPr marL="342900" indent="-342900">
              <a:buFont typeface="Arial" panose="020B0604020202020204" pitchFamily="34" charset="0"/>
              <a:buChar char="•"/>
            </a:pPr>
            <a:r>
              <a:rPr lang="en-GB" sz="2000" dirty="0"/>
              <a:t>Instrument Hazard Analysis covers hazards for </a:t>
            </a:r>
            <a:r>
              <a:rPr lang="en-GB" sz="2000" b="1" i="1" dirty="0"/>
              <a:t>Operation &amp; Maintenance</a:t>
            </a:r>
            <a:r>
              <a:rPr lang="en-GB" sz="2000" i="1" dirty="0"/>
              <a:t> – </a:t>
            </a:r>
            <a:r>
              <a:rPr lang="en-GB" sz="2000" dirty="0"/>
              <a:t>installation hazards are dealt with in the installation binder using RAMS process.</a:t>
            </a:r>
          </a:p>
          <a:p>
            <a:pPr marL="342900" indent="-342900">
              <a:buFont typeface="Arial" panose="020B0604020202020204" pitchFamily="34" charset="0"/>
              <a:buChar char="•"/>
            </a:pPr>
            <a:endParaRPr lang="en-GB" sz="2000" b="1" i="1" dirty="0"/>
          </a:p>
          <a:p>
            <a:pPr marL="342900" indent="-342900">
              <a:buFont typeface="Arial" panose="020B0604020202020204" pitchFamily="34" charset="0"/>
              <a:buChar char="•"/>
            </a:pPr>
            <a:r>
              <a:rPr lang="en-GB" sz="2000" dirty="0"/>
              <a:t>Operational modes and operating conditions are defined in the instrument </a:t>
            </a:r>
            <a:r>
              <a:rPr lang="en-GB" sz="2000" dirty="0" err="1"/>
              <a:t>ConOps</a:t>
            </a:r>
            <a:r>
              <a:rPr lang="en-GB" sz="2000" dirty="0"/>
              <a:t> – the IHA should not be inventing new ways of running the instrument!</a:t>
            </a:r>
          </a:p>
        </p:txBody>
      </p:sp>
    </p:spTree>
    <p:extLst>
      <p:ext uri="{BB962C8B-B14F-4D97-AF65-F5344CB8AC3E}">
        <p14:creationId xmlns:p14="http://schemas.microsoft.com/office/powerpoint/2010/main" val="527374947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21EEB5C7-599C-1B46-B63E-974118B0D5EF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 dirty="0"/>
              <a:t>Conventional Hazards</a:t>
            </a:r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6A729294-037D-554D-92C3-515551AEB95C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51115BC-487E-4422-894C-CB7CD3E79223}" type="slidenum">
              <a:rPr lang="en-GB" noProof="0" smtClean="0"/>
              <a:t>4</a:t>
            </a:fld>
            <a:endParaRPr lang="en-GB" noProof="0"/>
          </a:p>
        </p:txBody>
      </p:sp>
      <p:sp>
        <p:nvSpPr>
          <p:cNvPr id="6" name="TextBox 5">
            <a:extLst>
              <a:ext uri="{FF2B5EF4-FFF2-40B4-BE49-F238E27FC236}">
                <a16:creationId xmlns:a16="http://schemas.microsoft.com/office/drawing/2014/main" id="{FC7396EB-7ABD-674C-8E90-238B0E8FD5BA}"/>
              </a:ext>
            </a:extLst>
          </p:cNvPr>
          <p:cNvSpPr txBox="1"/>
          <p:nvPr/>
        </p:nvSpPr>
        <p:spPr>
          <a:xfrm>
            <a:off x="407368" y="1628800"/>
            <a:ext cx="11175032" cy="3240360"/>
          </a:xfrm>
          <a:prstGeom prst="rect">
            <a:avLst/>
          </a:prstGeom>
        </p:spPr>
        <p:txBody>
          <a:bodyPr vert="horz" wrap="square" lIns="91440" tIns="45720" rIns="91440" bIns="45720" rtlCol="0" anchor="t">
            <a:normAutofit/>
          </a:bodyPr>
          <a:lstStyle/>
          <a:p>
            <a:pPr marL="342900" indent="-342900" algn="l">
              <a:buFont typeface="Arial" panose="020B0604020202020204" pitchFamily="34" charset="0"/>
              <a:buChar char="•"/>
            </a:pPr>
            <a:r>
              <a:rPr lang="en-GB" sz="2000" dirty="0"/>
              <a:t>Identify hazard</a:t>
            </a:r>
          </a:p>
          <a:p>
            <a:pPr marL="342900" indent="-342900" algn="l">
              <a:buFont typeface="Arial" panose="020B0604020202020204" pitchFamily="34" charset="0"/>
              <a:buChar char="•"/>
            </a:pPr>
            <a:r>
              <a:rPr lang="en-GB" sz="2000" dirty="0"/>
              <a:t>Classify hazard</a:t>
            </a:r>
          </a:p>
          <a:p>
            <a:pPr marL="342900" indent="-342900" algn="l">
              <a:buFont typeface="Arial" panose="020B0604020202020204" pitchFamily="34" charset="0"/>
              <a:buChar char="•"/>
            </a:pPr>
            <a:r>
              <a:rPr lang="en-GB" sz="2000" dirty="0"/>
              <a:t>Identify mitigation, mitigation owner and if/how mitigation has been implemented</a:t>
            </a:r>
          </a:p>
          <a:p>
            <a:pPr marL="342900" indent="-342900" algn="l">
              <a:buFont typeface="Arial" panose="020B0604020202020204" pitchFamily="34" charset="0"/>
              <a:buChar char="•"/>
            </a:pPr>
            <a:r>
              <a:rPr lang="en-GB" sz="2000" dirty="0"/>
              <a:t>Classify residual hazard</a:t>
            </a:r>
          </a:p>
        </p:txBody>
      </p:sp>
      <p:pic>
        <p:nvPicPr>
          <p:cNvPr id="5" name="Picture 4">
            <a:extLst>
              <a:ext uri="{FF2B5EF4-FFF2-40B4-BE49-F238E27FC236}">
                <a16:creationId xmlns:a16="http://schemas.microsoft.com/office/drawing/2014/main" id="{3308A4B9-CC12-234B-B9B0-EA2C548AFD44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3837428"/>
            <a:ext cx="12192000" cy="2615908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97146429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B84ED905-EDE1-B94A-BB37-C0F1BA9043EB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51115BC-487E-4422-894C-CB7CD3E79223}" type="slidenum">
              <a:rPr lang="en-GB" smtClean="0"/>
              <a:pPr/>
              <a:t>5</a:t>
            </a:fld>
            <a:endParaRPr lang="en-GB"/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2D6648CB-DA47-9F43-92E4-07102DE7AB68}"/>
              </a:ext>
            </a:extLst>
          </p:cNvPr>
          <p:cNvSpPr>
            <a:spLocks noGrp="1"/>
          </p:cNvSpPr>
          <p:nvPr>
            <p:ph type="body" sz="quarter" idx="13"/>
          </p:nvPr>
        </p:nvSpPr>
        <p:spPr/>
        <p:txBody>
          <a:bodyPr/>
          <a:lstStyle/>
          <a:p>
            <a:endParaRPr lang="en-GB" dirty="0"/>
          </a:p>
        </p:txBody>
      </p:sp>
      <p:sp>
        <p:nvSpPr>
          <p:cNvPr id="7" name="Title 6">
            <a:extLst>
              <a:ext uri="{FF2B5EF4-FFF2-40B4-BE49-F238E27FC236}">
                <a16:creationId xmlns:a16="http://schemas.microsoft.com/office/drawing/2014/main" id="{A74EBACA-E83C-BD42-B7B0-6E113BEE2763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 dirty="0"/>
              <a:t>Radiological Hazards</a:t>
            </a:r>
          </a:p>
        </p:txBody>
      </p:sp>
      <p:sp>
        <p:nvSpPr>
          <p:cNvPr id="8" name="TextBox 7">
            <a:extLst>
              <a:ext uri="{FF2B5EF4-FFF2-40B4-BE49-F238E27FC236}">
                <a16:creationId xmlns:a16="http://schemas.microsoft.com/office/drawing/2014/main" id="{75FE9005-9440-F446-B6E4-A64A9934C626}"/>
              </a:ext>
            </a:extLst>
          </p:cNvPr>
          <p:cNvSpPr txBox="1"/>
          <p:nvPr/>
        </p:nvSpPr>
        <p:spPr>
          <a:xfrm>
            <a:off x="407368" y="1572251"/>
            <a:ext cx="6239399" cy="4536504"/>
          </a:xfrm>
          <a:prstGeom prst="rect">
            <a:avLst/>
          </a:prstGeom>
        </p:spPr>
        <p:txBody>
          <a:bodyPr vert="horz" wrap="square" lIns="91440" tIns="45720" rIns="91440" bIns="45720" rtlCol="0" anchor="t">
            <a:normAutofit fontScale="92500"/>
          </a:bodyPr>
          <a:lstStyle/>
          <a:p>
            <a:pPr marL="342900" indent="-342900">
              <a:buFont typeface="Arial" panose="020B0604020202020204" pitchFamily="34" charset="0"/>
              <a:buChar char="•"/>
            </a:pPr>
            <a:r>
              <a:rPr lang="en-GB" sz="2000" dirty="0"/>
              <a:t>Radiological hazard classification to follow “GSO” </a:t>
            </a:r>
            <a:r>
              <a:rPr lang="en-GB" sz="2000" b="1" dirty="0"/>
              <a:t>ESS-0000004 – General Safety Objectives</a:t>
            </a:r>
            <a:r>
              <a:rPr lang="en-GB" sz="2000" dirty="0"/>
              <a:t> as guiding principle</a:t>
            </a:r>
          </a:p>
          <a:p>
            <a:pPr marL="342900" indent="-342900">
              <a:buFont typeface="Arial" panose="020B0604020202020204" pitchFamily="34" charset="0"/>
              <a:buChar char="•"/>
            </a:pPr>
            <a:r>
              <a:rPr lang="en-GB" sz="2000" dirty="0"/>
              <a:t>Detailed guidelines to performing this analysis </a:t>
            </a:r>
            <a:r>
              <a:rPr lang="en-GB" sz="2000" i="1" dirty="0"/>
              <a:t>for hazards to the worker </a:t>
            </a:r>
            <a:r>
              <a:rPr lang="en-GB" sz="2000" dirty="0"/>
              <a:t>is under development but instrument teams should at least </a:t>
            </a:r>
            <a:r>
              <a:rPr lang="en-GB" sz="2000" b="1" dirty="0"/>
              <a:t>NOW</a:t>
            </a:r>
            <a:r>
              <a:rPr lang="en-GB" sz="2000" dirty="0"/>
              <a:t> be :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GB" sz="2000" b="1" dirty="0"/>
              <a:t>Identifying radiological hazards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GB" sz="2000" b="1" dirty="0"/>
              <a:t>Classifying according to frequency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GB" sz="2000" b="1" dirty="0"/>
              <a:t>Determining dose rate or dose for hazard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GB" sz="2000" b="1" dirty="0"/>
              <a:t>Determining mitigations</a:t>
            </a:r>
          </a:p>
          <a:p>
            <a:pPr marL="342900" indent="-342900">
              <a:buFont typeface="Arial" panose="020B0604020202020204" pitchFamily="34" charset="0"/>
              <a:buChar char="•"/>
            </a:pPr>
            <a:endParaRPr lang="en-GB" sz="2000" dirty="0"/>
          </a:p>
          <a:p>
            <a:pPr marL="342900" indent="-342900">
              <a:buFont typeface="Arial" panose="020B0604020202020204" pitchFamily="34" charset="0"/>
              <a:buChar char="•"/>
            </a:pPr>
            <a:r>
              <a:rPr lang="en-GB" sz="2000" dirty="0"/>
              <a:t>Design of shielding is based on H1 &amp; H2 scenarios</a:t>
            </a:r>
          </a:p>
          <a:p>
            <a:pPr marL="342900" indent="-342900">
              <a:buFont typeface="Arial" panose="020B0604020202020204" pitchFamily="34" charset="0"/>
              <a:buChar char="•"/>
            </a:pPr>
            <a:r>
              <a:rPr lang="en-GB" sz="2000" b="1" i="1" dirty="0"/>
              <a:t>Radiological hazards need to be reviewed and developed in cooperation with ES&amp;H team. Teams should develop their hazard list and then organise meeting/workshop to review. DON’T LEAVE THIS UNTIL TG3!</a:t>
            </a:r>
          </a:p>
        </p:txBody>
      </p:sp>
      <p:pic>
        <p:nvPicPr>
          <p:cNvPr id="10" name="Picture 9">
            <a:extLst>
              <a:ext uri="{FF2B5EF4-FFF2-40B4-BE49-F238E27FC236}">
                <a16:creationId xmlns:a16="http://schemas.microsoft.com/office/drawing/2014/main" id="{067495F3-AF28-374D-AE7D-A6AB8A03232E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856148" y="1572251"/>
            <a:ext cx="5079644" cy="3806745"/>
          </a:xfrm>
          <a:prstGeom prst="rect">
            <a:avLst/>
          </a:prstGeom>
        </p:spPr>
      </p:pic>
      <p:sp>
        <p:nvSpPr>
          <p:cNvPr id="2" name="TextBox 1">
            <a:extLst>
              <a:ext uri="{FF2B5EF4-FFF2-40B4-BE49-F238E27FC236}">
                <a16:creationId xmlns:a16="http://schemas.microsoft.com/office/drawing/2014/main" id="{C614C875-085D-C94B-B4B3-179BB9C716EC}"/>
              </a:ext>
            </a:extLst>
          </p:cNvPr>
          <p:cNvSpPr txBox="1"/>
          <p:nvPr/>
        </p:nvSpPr>
        <p:spPr>
          <a:xfrm>
            <a:off x="407368" y="6035295"/>
            <a:ext cx="11743324" cy="914400"/>
          </a:xfrm>
          <a:prstGeom prst="rect">
            <a:avLst/>
          </a:prstGeom>
        </p:spPr>
        <p:txBody>
          <a:bodyPr vert="horz" wrap="square" lIns="91440" tIns="45720" rIns="91440" bIns="45720" rtlCol="0" anchor="t">
            <a:normAutofit/>
          </a:bodyPr>
          <a:lstStyle/>
          <a:p>
            <a:r>
              <a:rPr lang="en-GB" sz="1600" dirty="0"/>
              <a:t>NB : Procedure/guidelines for performing hazard analysis when hazard to the public exists is released and found in </a:t>
            </a:r>
            <a:r>
              <a:rPr lang="sv-SE" sz="1600" i="1" dirty="0"/>
              <a:t>ESS-0041755 - </a:t>
            </a:r>
            <a:r>
              <a:rPr lang="en-GB" sz="1600" i="1" dirty="0"/>
              <a:t>ESS Guideline for Radiological Hazard Analysis. </a:t>
            </a:r>
            <a:r>
              <a:rPr lang="en-GB" sz="1600" dirty="0"/>
              <a:t>Currently it is assumed, but not officially determined, that instruments do not pose a hazard to the public.</a:t>
            </a:r>
            <a:endParaRPr lang="en-GB" sz="1600" i="1" dirty="0"/>
          </a:p>
          <a:p>
            <a:pPr algn="l"/>
            <a:endParaRPr lang="en-GB" sz="1600" dirty="0"/>
          </a:p>
        </p:txBody>
      </p:sp>
    </p:spTree>
    <p:extLst>
      <p:ext uri="{BB962C8B-B14F-4D97-AF65-F5344CB8AC3E}">
        <p14:creationId xmlns:p14="http://schemas.microsoft.com/office/powerpoint/2010/main" val="1576501449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B84ED905-EDE1-B94A-BB37-C0F1BA9043EB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51115BC-487E-4422-894C-CB7CD3E79223}" type="slidenum">
              <a:rPr lang="en-GB" smtClean="0"/>
              <a:pPr/>
              <a:t>6</a:t>
            </a:fld>
            <a:endParaRPr lang="en-GB"/>
          </a:p>
        </p:txBody>
      </p:sp>
      <p:sp>
        <p:nvSpPr>
          <p:cNvPr id="7" name="Title 6">
            <a:extLst>
              <a:ext uri="{FF2B5EF4-FFF2-40B4-BE49-F238E27FC236}">
                <a16:creationId xmlns:a16="http://schemas.microsoft.com/office/drawing/2014/main" id="{A74EBACA-E83C-BD42-B7B0-6E113BEE2763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 dirty="0"/>
              <a:t>Personnel Safety System (PSS)</a:t>
            </a:r>
          </a:p>
        </p:txBody>
      </p:sp>
      <p:sp>
        <p:nvSpPr>
          <p:cNvPr id="8" name="TextBox 7">
            <a:extLst>
              <a:ext uri="{FF2B5EF4-FFF2-40B4-BE49-F238E27FC236}">
                <a16:creationId xmlns:a16="http://schemas.microsoft.com/office/drawing/2014/main" id="{75FE9005-9440-F446-B6E4-A64A9934C626}"/>
              </a:ext>
            </a:extLst>
          </p:cNvPr>
          <p:cNvSpPr txBox="1"/>
          <p:nvPr/>
        </p:nvSpPr>
        <p:spPr>
          <a:xfrm>
            <a:off x="432665" y="1556792"/>
            <a:ext cx="11149735" cy="5040560"/>
          </a:xfrm>
          <a:prstGeom prst="rect">
            <a:avLst/>
          </a:prstGeom>
        </p:spPr>
        <p:txBody>
          <a:bodyPr vert="horz" wrap="square" lIns="91440" tIns="45720" rIns="91440" bIns="45720" rtlCol="0" anchor="t">
            <a:normAutofit fontScale="92500" lnSpcReduction="10000"/>
          </a:bodyPr>
          <a:lstStyle/>
          <a:p>
            <a:pPr marL="342900" indent="-342900">
              <a:buFont typeface="Arial" panose="020B0604020202020204" pitchFamily="34" charset="0"/>
              <a:buChar char="•"/>
            </a:pPr>
            <a:r>
              <a:rPr lang="en-GB" sz="2000" dirty="0"/>
              <a:t>Design of PSS requires specific, detailed requirements from the instrument team based on the Instrument Hazard Analysis. Note, radiation area monitoring is the responsibility of the RP group, not PSS.</a:t>
            </a:r>
          </a:p>
          <a:p>
            <a:pPr marL="342900" indent="-342900">
              <a:buFont typeface="Arial" panose="020B0604020202020204" pitchFamily="34" charset="0"/>
              <a:buChar char="•"/>
            </a:pPr>
            <a:endParaRPr lang="en-GB" sz="2000" b="1" dirty="0"/>
          </a:p>
          <a:p>
            <a:pPr marL="342900" indent="-342900">
              <a:buFont typeface="Arial" panose="020B0604020202020204" pitchFamily="34" charset="0"/>
              <a:buChar char="•"/>
            </a:pPr>
            <a:r>
              <a:rPr lang="en-GB" sz="2000" b="1" dirty="0"/>
              <a:t>Example:</a:t>
            </a:r>
          </a:p>
          <a:p>
            <a:pPr marL="342900" indent="-342900">
              <a:buFont typeface="Arial" panose="020B0604020202020204" pitchFamily="34" charset="0"/>
              <a:buChar char="•"/>
            </a:pPr>
            <a:endParaRPr lang="en-GB" sz="2000" b="1" dirty="0"/>
          </a:p>
          <a:p>
            <a:pPr marL="342900" indent="-342900">
              <a:buFont typeface="Arial" panose="020B0604020202020204" pitchFamily="34" charset="0"/>
              <a:buChar char="•"/>
            </a:pPr>
            <a:endParaRPr lang="en-GB" sz="2000" b="1" dirty="0"/>
          </a:p>
          <a:p>
            <a:pPr marL="342900" indent="-342900">
              <a:buFont typeface="Arial" panose="020B0604020202020204" pitchFamily="34" charset="0"/>
              <a:buChar char="•"/>
            </a:pPr>
            <a:endParaRPr lang="en-GB" sz="2000" b="1" dirty="0"/>
          </a:p>
          <a:p>
            <a:pPr marL="342900" indent="-342900">
              <a:buFont typeface="Arial" panose="020B0604020202020204" pitchFamily="34" charset="0"/>
              <a:buChar char="•"/>
            </a:pPr>
            <a:endParaRPr lang="en-GB" sz="2000" b="1" dirty="0"/>
          </a:p>
          <a:p>
            <a:endParaRPr lang="en-GB" sz="2000" b="1" dirty="0"/>
          </a:p>
          <a:p>
            <a:endParaRPr lang="en-GB" sz="2000" b="1" dirty="0"/>
          </a:p>
          <a:p>
            <a:endParaRPr lang="en-GB" sz="2000" b="1" dirty="0"/>
          </a:p>
          <a:p>
            <a:endParaRPr lang="en-GB" sz="2000" b="1" dirty="0"/>
          </a:p>
          <a:p>
            <a:pPr marL="342900" indent="-342900">
              <a:buFont typeface="Arial" panose="020B0604020202020204" pitchFamily="34" charset="0"/>
              <a:buChar char="•"/>
            </a:pPr>
            <a:r>
              <a:rPr lang="en-GB" sz="2000" dirty="0"/>
              <a:t>From the IHA, combined with the design of the instrument, actual requirements for PSS can then be developed e.g. interlocks, formalised search procedure etc</a:t>
            </a:r>
          </a:p>
          <a:p>
            <a:pPr marL="342900" indent="-342900">
              <a:buFont typeface="Arial" panose="020B0604020202020204" pitchFamily="34" charset="0"/>
              <a:buChar char="•"/>
            </a:pPr>
            <a:r>
              <a:rPr lang="en-GB" sz="2000" dirty="0"/>
              <a:t>Example of analysis done for NCL in ESS-1419309</a:t>
            </a:r>
          </a:p>
          <a:p>
            <a:pPr marL="342900" indent="-342900">
              <a:buFont typeface="Arial" panose="020B0604020202020204" pitchFamily="34" charset="0"/>
              <a:buChar char="•"/>
            </a:pPr>
            <a:r>
              <a:rPr lang="en-GB" sz="2000" b="1" i="1" dirty="0"/>
              <a:t>This needs to be done by PSS team in cooperation with instrument team – develop the IHA with good mitigation statements and then have a meeting/workshop with PSS to develop requirements. DON’T LEAVE THIS TO TG3!</a:t>
            </a:r>
          </a:p>
        </p:txBody>
      </p:sp>
      <p:graphicFrame>
        <p:nvGraphicFramePr>
          <p:cNvPr id="2" name="Table 1">
            <a:extLst>
              <a:ext uri="{FF2B5EF4-FFF2-40B4-BE49-F238E27FC236}">
                <a16:creationId xmlns:a16="http://schemas.microsoft.com/office/drawing/2014/main" id="{09161BD4-1FF9-A940-A5FE-F8B49DCD5E21}"/>
              </a:ext>
            </a:extLst>
          </p:cNvPr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1856381253"/>
              </p:ext>
            </p:extLst>
          </p:nvPr>
        </p:nvGraphicFramePr>
        <p:xfrm>
          <a:off x="462706" y="2888316"/>
          <a:ext cx="11397059" cy="1608810"/>
        </p:xfrm>
        <a:graphic>
          <a:graphicData uri="http://schemas.openxmlformats.org/drawingml/2006/table">
            <a:tbl>
              <a:tblPr/>
              <a:tblGrid>
                <a:gridCol w="598510">
                  <a:extLst>
                    <a:ext uri="{9D8B030D-6E8A-4147-A177-3AD203B41FA5}">
                      <a16:colId xmlns:a16="http://schemas.microsoft.com/office/drawing/2014/main" val="109048278"/>
                    </a:ext>
                  </a:extLst>
                </a:gridCol>
                <a:gridCol w="426980">
                  <a:extLst>
                    <a:ext uri="{9D8B030D-6E8A-4147-A177-3AD203B41FA5}">
                      <a16:colId xmlns:a16="http://schemas.microsoft.com/office/drawing/2014/main" val="4042715266"/>
                    </a:ext>
                  </a:extLst>
                </a:gridCol>
                <a:gridCol w="379493">
                  <a:extLst>
                    <a:ext uri="{9D8B030D-6E8A-4147-A177-3AD203B41FA5}">
                      <a16:colId xmlns:a16="http://schemas.microsoft.com/office/drawing/2014/main" val="3088097450"/>
                    </a:ext>
                  </a:extLst>
                </a:gridCol>
                <a:gridCol w="544881">
                  <a:extLst>
                    <a:ext uri="{9D8B030D-6E8A-4147-A177-3AD203B41FA5}">
                      <a16:colId xmlns:a16="http://schemas.microsoft.com/office/drawing/2014/main" val="1997158236"/>
                    </a:ext>
                  </a:extLst>
                </a:gridCol>
                <a:gridCol w="1523190">
                  <a:extLst>
                    <a:ext uri="{9D8B030D-6E8A-4147-A177-3AD203B41FA5}">
                      <a16:colId xmlns:a16="http://schemas.microsoft.com/office/drawing/2014/main" val="4218808699"/>
                    </a:ext>
                  </a:extLst>
                </a:gridCol>
                <a:gridCol w="2088232">
                  <a:extLst>
                    <a:ext uri="{9D8B030D-6E8A-4147-A177-3AD203B41FA5}">
                      <a16:colId xmlns:a16="http://schemas.microsoft.com/office/drawing/2014/main" val="1412720485"/>
                    </a:ext>
                  </a:extLst>
                </a:gridCol>
                <a:gridCol w="720080">
                  <a:extLst>
                    <a:ext uri="{9D8B030D-6E8A-4147-A177-3AD203B41FA5}">
                      <a16:colId xmlns:a16="http://schemas.microsoft.com/office/drawing/2014/main" val="555735382"/>
                    </a:ext>
                  </a:extLst>
                </a:gridCol>
                <a:gridCol w="288032">
                  <a:extLst>
                    <a:ext uri="{9D8B030D-6E8A-4147-A177-3AD203B41FA5}">
                      <a16:colId xmlns:a16="http://schemas.microsoft.com/office/drawing/2014/main" val="161365093"/>
                    </a:ext>
                  </a:extLst>
                </a:gridCol>
                <a:gridCol w="216024">
                  <a:extLst>
                    <a:ext uri="{9D8B030D-6E8A-4147-A177-3AD203B41FA5}">
                      <a16:colId xmlns:a16="http://schemas.microsoft.com/office/drawing/2014/main" val="1256246289"/>
                    </a:ext>
                  </a:extLst>
                </a:gridCol>
                <a:gridCol w="3312368">
                  <a:extLst>
                    <a:ext uri="{9D8B030D-6E8A-4147-A177-3AD203B41FA5}">
                      <a16:colId xmlns:a16="http://schemas.microsoft.com/office/drawing/2014/main" val="2889345443"/>
                    </a:ext>
                  </a:extLst>
                </a:gridCol>
                <a:gridCol w="720080">
                  <a:extLst>
                    <a:ext uri="{9D8B030D-6E8A-4147-A177-3AD203B41FA5}">
                      <a16:colId xmlns:a16="http://schemas.microsoft.com/office/drawing/2014/main" val="2202344766"/>
                    </a:ext>
                  </a:extLst>
                </a:gridCol>
                <a:gridCol w="432048">
                  <a:extLst>
                    <a:ext uri="{9D8B030D-6E8A-4147-A177-3AD203B41FA5}">
                      <a16:colId xmlns:a16="http://schemas.microsoft.com/office/drawing/2014/main" val="819454572"/>
                    </a:ext>
                  </a:extLst>
                </a:gridCol>
                <a:gridCol w="147141">
                  <a:extLst>
                    <a:ext uri="{9D8B030D-6E8A-4147-A177-3AD203B41FA5}">
                      <a16:colId xmlns:a16="http://schemas.microsoft.com/office/drawing/2014/main" val="2621319459"/>
                    </a:ext>
                  </a:extLst>
                </a:gridCol>
              </a:tblGrid>
              <a:tr h="1608810">
                <a:tc>
                  <a:txBody>
                    <a:bodyPr/>
                    <a:lstStyle/>
                    <a:p>
                      <a:pPr marL="0" marR="0"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r>
                        <a:rPr lang="en-GB" sz="900" b="1" noProof="0">
                          <a:solidFill>
                            <a:srgbClr val="000000"/>
                          </a:solidFill>
                          <a:effectLst/>
                          <a:latin typeface="Calibri" panose="020F0502020204030204" pitchFamily="34" charset="0"/>
                        </a:rPr>
                        <a:t>NCG01</a:t>
                      </a:r>
                      <a:endParaRPr lang="en-GB" sz="900" noProof="0">
                        <a:effectLst/>
                        <a:latin typeface="Calibri" panose="020F0502020204030204" pitchFamily="34" charset="0"/>
                      </a:endParaRPr>
                    </a:p>
                  </a:txBody>
                  <a:tcPr marL="42567" marR="42567" marT="0" marB="0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EEECE1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r>
                        <a:rPr lang="en-GB" sz="900" b="1" noProof="0">
                          <a:solidFill>
                            <a:srgbClr val="000000"/>
                          </a:solidFill>
                          <a:effectLst/>
                          <a:latin typeface="Calibri" panose="020F0502020204030204" pitchFamily="34" charset="0"/>
                        </a:rPr>
                        <a:t>rad</a:t>
                      </a:r>
                      <a:endParaRPr lang="en-GB" sz="900" noProof="0">
                        <a:effectLst/>
                        <a:latin typeface="Calibri" panose="020F0502020204030204" pitchFamily="34" charset="0"/>
                      </a:endParaRPr>
                    </a:p>
                  </a:txBody>
                  <a:tcPr marL="42567" marR="42567" marT="0" marB="0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EEECE1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r>
                        <a:rPr lang="en-GB" sz="900" b="1" noProof="0">
                          <a:solidFill>
                            <a:srgbClr val="000000"/>
                          </a:solidFill>
                          <a:effectLst/>
                          <a:latin typeface="Calibri" panose="020F0502020204030204" pitchFamily="34" charset="0"/>
                        </a:rPr>
                        <a:t>135</a:t>
                      </a:r>
                      <a:endParaRPr lang="en-GB" sz="900" noProof="0">
                        <a:effectLst/>
                        <a:latin typeface="Calibri" panose="020F0502020204030204" pitchFamily="34" charset="0"/>
                      </a:endParaRPr>
                    </a:p>
                  </a:txBody>
                  <a:tcPr marL="42567" marR="42567" marT="0" marB="0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>
                      <a:noFill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EEECE1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r>
                        <a:rPr lang="en-GB" sz="900" b="1" noProof="0">
                          <a:solidFill>
                            <a:srgbClr val="000000"/>
                          </a:solidFill>
                          <a:effectLst/>
                          <a:latin typeface="Calibri" panose="020F0502020204030204" pitchFamily="34" charset="0"/>
                        </a:rPr>
                        <a:t>Ionizing Radiation</a:t>
                      </a:r>
                      <a:endParaRPr lang="en-GB" sz="900" noProof="0">
                        <a:effectLst/>
                        <a:latin typeface="Calibri" panose="020F0502020204030204" pitchFamily="34" charset="0"/>
                      </a:endParaRPr>
                    </a:p>
                  </a:txBody>
                  <a:tcPr marL="42567" marR="42567" marT="0" marB="0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EEECE1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r>
                        <a:rPr lang="en-GB" sz="900" noProof="0">
                          <a:solidFill>
                            <a:srgbClr val="000000"/>
                          </a:solidFill>
                          <a:effectLst/>
                          <a:latin typeface="Calibri" panose="020F0502020204030204" pitchFamily="34" charset="0"/>
                        </a:rPr>
                        <a:t>Electron emission from the DTL cavities creating X-rays and gammas</a:t>
                      </a:r>
                      <a:endParaRPr lang="en-GB" sz="900" noProof="0">
                        <a:effectLst/>
                        <a:latin typeface="Calibri" panose="020F0502020204030204" pitchFamily="34" charset="0"/>
                      </a:endParaRPr>
                    </a:p>
                  </a:txBody>
                  <a:tcPr marL="42567" marR="42567" marT="0" marB="0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marL="0" marR="0"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r>
                        <a:rPr lang="en-GB" sz="900" noProof="0" dirty="0">
                          <a:solidFill>
                            <a:srgbClr val="000000"/>
                          </a:solidFill>
                          <a:effectLst/>
                          <a:latin typeface="Calibri" panose="020F0502020204030204" pitchFamily="34" charset="0"/>
                        </a:rPr>
                        <a:t>Non-exposed worker in NCG01 area at the start of operation is exposed to radiation</a:t>
                      </a:r>
                      <a:endParaRPr lang="en-GB" sz="900" noProof="0" dirty="0">
                        <a:effectLst/>
                        <a:latin typeface="Calibri" panose="020F0502020204030204" pitchFamily="34" charset="0"/>
                      </a:endParaRPr>
                    </a:p>
                  </a:txBody>
                  <a:tcPr marL="42567" marR="42567" marT="0" marB="0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marL="0" marR="0"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r>
                        <a:rPr lang="en-GB" sz="900" noProof="0">
                          <a:solidFill>
                            <a:srgbClr val="000000"/>
                          </a:solidFill>
                          <a:effectLst/>
                          <a:latin typeface="Calibri" panose="020F0502020204030204" pitchFamily="34" charset="0"/>
                        </a:rPr>
                        <a:t>&gt;1mSv/year</a:t>
                      </a:r>
                      <a:endParaRPr lang="en-GB" sz="900" noProof="0">
                        <a:effectLst/>
                        <a:latin typeface="Calibri" panose="020F0502020204030204" pitchFamily="34" charset="0"/>
                      </a:endParaRPr>
                    </a:p>
                  </a:txBody>
                  <a:tcPr marL="42567" marR="42567" marT="0" marB="0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marL="0" marR="0"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r>
                        <a:rPr lang="en-GB" sz="900" noProof="0">
                          <a:solidFill>
                            <a:srgbClr val="000000"/>
                          </a:solidFill>
                          <a:effectLst/>
                          <a:latin typeface="Calibri" panose="020F0502020204030204" pitchFamily="34" charset="0"/>
                        </a:rPr>
                        <a:t>H1</a:t>
                      </a:r>
                      <a:endParaRPr lang="en-GB" sz="900" noProof="0">
                        <a:effectLst/>
                        <a:latin typeface="Calibri" panose="020F0502020204030204" pitchFamily="34" charset="0"/>
                      </a:endParaRPr>
                    </a:p>
                  </a:txBody>
                  <a:tcPr marL="42567" marR="42567" marT="0" marB="0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marL="0" marR="0"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r>
                        <a:rPr lang="en-GB" sz="900" noProof="0">
                          <a:solidFill>
                            <a:srgbClr val="000000"/>
                          </a:solidFill>
                          <a:effectLst/>
                          <a:latin typeface="Calibri" panose="020F0502020204030204" pitchFamily="34" charset="0"/>
                        </a:rPr>
                        <a:t>H</a:t>
                      </a:r>
                      <a:endParaRPr lang="en-GB" sz="900" noProof="0">
                        <a:effectLst/>
                        <a:latin typeface="Calibri" panose="020F0502020204030204" pitchFamily="34" charset="0"/>
                      </a:endParaRPr>
                    </a:p>
                  </a:txBody>
                  <a:tcPr marL="42567" marR="42567" marT="0" marB="0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0000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r>
                        <a:rPr lang="en-GB" sz="900" noProof="0" dirty="0">
                          <a:solidFill>
                            <a:srgbClr val="000000"/>
                          </a:solidFill>
                          <a:effectLst/>
                          <a:latin typeface="Calibri" panose="020F0502020204030204" pitchFamily="34" charset="0"/>
                        </a:rPr>
                        <a:t>- Electron emission is stopped by metal casing but X-rays may pass through vessel wall. </a:t>
                      </a:r>
                      <a:br>
                        <a:rPr lang="en-GB" sz="900" noProof="0" dirty="0">
                          <a:solidFill>
                            <a:srgbClr val="000000"/>
                          </a:solidFill>
                          <a:effectLst/>
                          <a:latin typeface="Calibri" panose="020F0502020204030204" pitchFamily="34" charset="0"/>
                        </a:rPr>
                      </a:br>
                      <a:r>
                        <a:rPr lang="en-GB" sz="900" noProof="0" dirty="0">
                          <a:solidFill>
                            <a:srgbClr val="000000"/>
                          </a:solidFill>
                          <a:effectLst/>
                          <a:latin typeface="Calibri" panose="020F0502020204030204" pitchFamily="34" charset="0"/>
                        </a:rPr>
                        <a:t>- Personal EPD monitors shall be worn in the PSS1 controlled area. </a:t>
                      </a:r>
                      <a:br>
                        <a:rPr lang="en-GB" sz="900" noProof="0" dirty="0">
                          <a:solidFill>
                            <a:srgbClr val="000000"/>
                          </a:solidFill>
                          <a:effectLst/>
                          <a:latin typeface="Calibri" panose="020F0502020204030204" pitchFamily="34" charset="0"/>
                        </a:rPr>
                      </a:br>
                      <a:r>
                        <a:rPr lang="en-GB" sz="900" noProof="0" dirty="0">
                          <a:solidFill>
                            <a:srgbClr val="000000"/>
                          </a:solidFill>
                          <a:effectLst/>
                          <a:latin typeface="Calibri" panose="020F0502020204030204" pitchFamily="34" charset="0"/>
                        </a:rPr>
                        <a:t>- </a:t>
                      </a:r>
                      <a:r>
                        <a:rPr lang="en-GB" sz="900" b="1" noProof="0" dirty="0">
                          <a:solidFill>
                            <a:srgbClr val="000000"/>
                          </a:solidFill>
                          <a:effectLst/>
                          <a:latin typeface="Calibri" panose="020F0502020204030204" pitchFamily="34" charset="0"/>
                        </a:rPr>
                        <a:t>Means shall be available within PSS1 controlled area in order to manually switch off the RF systems in case of emergency.</a:t>
                      </a:r>
                      <a:br>
                        <a:rPr lang="en-GB" sz="900" b="1" noProof="0" dirty="0">
                          <a:solidFill>
                            <a:srgbClr val="000000"/>
                          </a:solidFill>
                          <a:effectLst/>
                          <a:latin typeface="Calibri" panose="020F0502020204030204" pitchFamily="34" charset="0"/>
                        </a:rPr>
                      </a:br>
                      <a:r>
                        <a:rPr lang="en-GB" sz="900" b="1" noProof="0" dirty="0">
                          <a:solidFill>
                            <a:srgbClr val="000000"/>
                          </a:solidFill>
                          <a:effectLst/>
                          <a:latin typeface="Calibri" panose="020F0502020204030204" pitchFamily="34" charset="0"/>
                        </a:rPr>
                        <a:t>- A formalised search shall be carried out before operation of the </a:t>
                      </a:r>
                      <a:r>
                        <a:rPr lang="en-GB" sz="900" b="1" noProof="0" dirty="0" err="1">
                          <a:solidFill>
                            <a:srgbClr val="000000"/>
                          </a:solidFill>
                          <a:effectLst/>
                          <a:latin typeface="Calibri" panose="020F0502020204030204" pitchFamily="34" charset="0"/>
                        </a:rPr>
                        <a:t>linac</a:t>
                      </a:r>
                      <a:r>
                        <a:rPr lang="en-GB" sz="900" b="1" noProof="0" dirty="0">
                          <a:solidFill>
                            <a:srgbClr val="000000"/>
                          </a:solidFill>
                          <a:effectLst/>
                          <a:latin typeface="Calibri" panose="020F0502020204030204" pitchFamily="34" charset="0"/>
                        </a:rPr>
                        <a:t>. This shall be formally linked to the PSS system.</a:t>
                      </a:r>
                      <a:br>
                        <a:rPr lang="en-GB" sz="900" b="1" noProof="0" dirty="0">
                          <a:solidFill>
                            <a:srgbClr val="000000"/>
                          </a:solidFill>
                          <a:effectLst/>
                          <a:latin typeface="Calibri" panose="020F0502020204030204" pitchFamily="34" charset="0"/>
                        </a:rPr>
                      </a:br>
                      <a:r>
                        <a:rPr lang="en-GB" sz="900" b="1" noProof="0" dirty="0">
                          <a:solidFill>
                            <a:srgbClr val="000000"/>
                          </a:solidFill>
                          <a:effectLst/>
                          <a:latin typeface="Calibri" panose="020F0502020204030204" pitchFamily="34" charset="0"/>
                        </a:rPr>
                        <a:t>-   PSS1 shall prevent beam and RF systems operation when personnel are inside the PSS1 controlled area and the removeable waveguide is not removed.</a:t>
                      </a:r>
                      <a:endParaRPr lang="en-GB" sz="900" b="1" noProof="0" dirty="0">
                        <a:effectLst/>
                        <a:latin typeface="Calibri" panose="020F0502020204030204" pitchFamily="34" charset="0"/>
                      </a:endParaRPr>
                    </a:p>
                  </a:txBody>
                  <a:tcPr marL="42567" marR="42567" marT="0" marB="0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marL="0" marR="0"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r>
                        <a:rPr lang="en-GB" sz="900" noProof="0" dirty="0">
                          <a:solidFill>
                            <a:srgbClr val="000000"/>
                          </a:solidFill>
                          <a:effectLst/>
                          <a:latin typeface="Calibri" panose="020F0502020204030204" pitchFamily="34" charset="0"/>
                        </a:rPr>
                        <a:t>&gt;1mSv/year</a:t>
                      </a:r>
                      <a:endParaRPr lang="en-GB" sz="900" noProof="0" dirty="0">
                        <a:effectLst/>
                        <a:latin typeface="Calibri" panose="020F0502020204030204" pitchFamily="34" charset="0"/>
                      </a:endParaRPr>
                    </a:p>
                  </a:txBody>
                  <a:tcPr marL="42567" marR="42567" marT="0" marB="0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marL="0" marR="0"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r>
                        <a:rPr lang="en-GB" sz="900" noProof="0" dirty="0">
                          <a:solidFill>
                            <a:srgbClr val="000000"/>
                          </a:solidFill>
                          <a:effectLst/>
                          <a:latin typeface="Calibri" panose="020F0502020204030204" pitchFamily="34" charset="0"/>
                        </a:rPr>
                        <a:t>&lt;10</a:t>
                      </a:r>
                      <a:r>
                        <a:rPr lang="en-GB" sz="900" baseline="30000" noProof="0" dirty="0">
                          <a:solidFill>
                            <a:srgbClr val="000000"/>
                          </a:solidFill>
                          <a:effectLst/>
                          <a:latin typeface="Calibri" panose="020F0502020204030204" pitchFamily="34" charset="0"/>
                        </a:rPr>
                        <a:t>-6</a:t>
                      </a:r>
                      <a:endParaRPr lang="en-GB" sz="900" noProof="0" dirty="0">
                        <a:effectLst/>
                        <a:latin typeface="Calibri" panose="020F0502020204030204" pitchFamily="34" charset="0"/>
                      </a:endParaRPr>
                    </a:p>
                  </a:txBody>
                  <a:tcPr marL="42567" marR="42567" marT="0" marB="0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marL="0" marR="0"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r>
                        <a:rPr lang="en-GB" sz="900" noProof="0" dirty="0">
                          <a:solidFill>
                            <a:srgbClr val="000000"/>
                          </a:solidFill>
                          <a:effectLst/>
                          <a:latin typeface="Calibri" panose="020F0502020204030204" pitchFamily="34" charset="0"/>
                        </a:rPr>
                        <a:t>L</a:t>
                      </a:r>
                      <a:endParaRPr lang="en-GB" sz="900" noProof="0" dirty="0">
                        <a:effectLst/>
                        <a:latin typeface="Calibri" panose="020F0502020204030204" pitchFamily="34" charset="0"/>
                      </a:endParaRPr>
                    </a:p>
                  </a:txBody>
                  <a:tcPr marL="42567" marR="42567" marT="0" marB="0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92D050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3809572273"/>
                  </a:ext>
                </a:extLst>
              </a:tr>
            </a:tbl>
          </a:graphicData>
        </a:graphic>
      </p:graphicFrame>
      <p:sp>
        <p:nvSpPr>
          <p:cNvPr id="3" name="Rectangle 1">
            <a:extLst>
              <a:ext uri="{FF2B5EF4-FFF2-40B4-BE49-F238E27FC236}">
                <a16:creationId xmlns:a16="http://schemas.microsoft.com/office/drawing/2014/main" id="{7AFBB30E-A11D-0143-AF5E-E7C91C4CFF75}"/>
              </a:ext>
            </a:extLst>
          </p:cNvPr>
          <p:cNvSpPr>
            <a:spLocks noChangeArrowheads="1"/>
          </p:cNvSpPr>
          <p:nvPr/>
        </p:nvSpPr>
        <p:spPr bwMode="auto">
          <a:xfrm>
            <a:off x="609600" y="5246631"/>
            <a:ext cx="12192000" cy="4572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vert="horz" wrap="none" lIns="91440" tIns="45720" rIns="91440" bIns="45720" numCol="1" anchor="ctr" anchorCtr="0" compatLnSpc="1">
            <a:prstTxWarp prst="textNoShape">
              <a:avLst/>
            </a:prstTxWarp>
            <a:spAutoFit/>
          </a:bodyPr>
          <a:lstStyle>
            <a:lvl1pPr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marL="0" marR="0" lvl="0" indent="0" algn="l" defTabSz="914400" rtl="0" eaLnBrk="0" fontAlgn="base" latinLnBrk="0" hangingPunct="0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</a:pPr>
            <a:r>
              <a:rPr kumimoji="0" lang="sv-SE" altLang="sv-SE" sz="1100" b="0" i="0" u="none" strike="noStrike" cap="none" normalizeH="0" baseline="0">
                <a:ln>
                  <a:noFill/>
                </a:ln>
                <a:solidFill>
                  <a:srgbClr val="1F497D"/>
                </a:solidFill>
                <a:effectLst/>
                <a:latin typeface="Calibri" panose="020F0502020204030204" pitchFamily="34" charset="0"/>
              </a:rPr>
              <a:t> </a:t>
            </a:r>
            <a:endParaRPr kumimoji="0" lang="sv-SE" altLang="sv-SE" sz="1000" b="0" i="0" u="none" strike="noStrike" cap="none" normalizeH="0" baseline="0">
              <a:ln>
                <a:noFill/>
              </a:ln>
              <a:solidFill>
                <a:schemeClr val="tx1"/>
              </a:solidFill>
              <a:effectLst/>
            </a:endParaRPr>
          </a:p>
          <a:p>
            <a:pPr marL="0" marR="0" lvl="0" indent="0" algn="l" defTabSz="914400" rtl="0" eaLnBrk="0" fontAlgn="base" latinLnBrk="0" hangingPunct="0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</a:pPr>
            <a:r>
              <a:rPr kumimoji="0" lang="sv-SE" altLang="sv-SE" sz="1100" b="0" i="0" u="none" strike="noStrike" cap="none" normalizeH="0" baseline="0">
                <a:ln>
                  <a:noFill/>
                </a:ln>
                <a:solidFill>
                  <a:srgbClr val="1F497D"/>
                </a:solidFill>
                <a:effectLst/>
                <a:latin typeface="Calibri" panose="020F0502020204030204" pitchFamily="34" charset="0"/>
              </a:rPr>
              <a:t> </a:t>
            </a:r>
            <a:endParaRPr kumimoji="0" lang="sv-SE" altLang="sv-SE" sz="1000" b="0" i="0" u="none" strike="noStrike" cap="none" normalizeH="0" baseline="0">
              <a:ln>
                <a:noFill/>
              </a:ln>
              <a:solidFill>
                <a:schemeClr val="tx1"/>
              </a:solidFill>
              <a:effectLst/>
            </a:endParaRPr>
          </a:p>
          <a:p>
            <a:pPr marL="0" marR="0" lvl="0" indent="0" algn="l" defTabSz="914400" rtl="0" eaLnBrk="0" fontAlgn="base" latinLnBrk="0" hangingPunct="0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</a:pPr>
            <a:r>
              <a:rPr kumimoji="0" lang="sv-SE" altLang="sv-SE" sz="1100" b="0" i="0" u="none" strike="noStrike" cap="none" normalizeH="0" baseline="0">
                <a:ln>
                  <a:noFill/>
                </a:ln>
                <a:solidFill>
                  <a:srgbClr val="1F497D"/>
                </a:solidFill>
                <a:effectLst/>
                <a:latin typeface="Calibri" panose="020F0502020204030204" pitchFamily="34" charset="0"/>
              </a:rPr>
              <a:t> </a:t>
            </a:r>
            <a:endParaRPr kumimoji="0" lang="sv-SE" altLang="sv-SE" sz="1800" b="0" i="0" u="none" strike="noStrike" cap="none" normalizeH="0" baseline="0">
              <a:ln>
                <a:noFill/>
              </a:ln>
              <a:solidFill>
                <a:schemeClr val="tx1"/>
              </a:solidFill>
              <a:effectLst/>
              <a:latin typeface="Arial" panose="020B06040202020202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3086113533"/>
      </p:ext>
    </p:extLst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7D80F9DC-3A40-524E-BFBE-C1564CD4290F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 dirty="0"/>
              <a:t>Summary</a:t>
            </a:r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1492AC1D-A33F-244F-8538-BA50E42C9A73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51115BC-487E-4422-894C-CB7CD3E79223}" type="slidenum">
              <a:rPr lang="en-GB" smtClean="0"/>
              <a:pPr/>
              <a:t>7</a:t>
            </a:fld>
            <a:endParaRPr lang="en-GB"/>
          </a:p>
        </p:txBody>
      </p:sp>
      <p:sp>
        <p:nvSpPr>
          <p:cNvPr id="8" name="TextBox 7">
            <a:extLst>
              <a:ext uri="{FF2B5EF4-FFF2-40B4-BE49-F238E27FC236}">
                <a16:creationId xmlns:a16="http://schemas.microsoft.com/office/drawing/2014/main" id="{CCC454EC-F3C6-2543-A415-144237B42A9D}"/>
              </a:ext>
            </a:extLst>
          </p:cNvPr>
          <p:cNvSpPr txBox="1"/>
          <p:nvPr/>
        </p:nvSpPr>
        <p:spPr>
          <a:xfrm>
            <a:off x="407368" y="1628800"/>
            <a:ext cx="11175032" cy="4752528"/>
          </a:xfrm>
          <a:prstGeom prst="rect">
            <a:avLst/>
          </a:prstGeom>
        </p:spPr>
        <p:txBody>
          <a:bodyPr vert="horz" wrap="square" lIns="91440" tIns="45720" rIns="91440" bIns="45720" rtlCol="0" anchor="t">
            <a:normAutofit/>
          </a:bodyPr>
          <a:lstStyle/>
          <a:p>
            <a:pPr marL="285750" indent="-285750">
              <a:buFont typeface="Arial" panose="020B0604020202020204" pitchFamily="34" charset="0"/>
              <a:buChar char="•"/>
            </a:pPr>
            <a:r>
              <a:rPr lang="en-GB" sz="2000" dirty="0"/>
              <a:t>Instrument teams need to ensure that they are considering safety aspects during the whole design process so …</a:t>
            </a:r>
          </a:p>
          <a:p>
            <a:pPr marL="742950" lvl="1" indent="-285750">
              <a:buFont typeface="Arial" panose="020B0604020202020204" pitchFamily="34" charset="0"/>
              <a:buChar char="•"/>
            </a:pPr>
            <a:r>
              <a:rPr lang="en-GB" sz="2000" b="1" dirty="0"/>
              <a:t>Start now!</a:t>
            </a:r>
          </a:p>
          <a:p>
            <a:pPr marL="1200150" lvl="2" indent="-285750">
              <a:buFont typeface="Arial" panose="020B0604020202020204" pitchFamily="34" charset="0"/>
              <a:buChar char="•"/>
            </a:pPr>
            <a:r>
              <a:rPr lang="en-GB" sz="2000" dirty="0"/>
              <a:t>Safety isn’t an add-on, it needs to be designed in</a:t>
            </a:r>
          </a:p>
          <a:p>
            <a:pPr marL="742950" lvl="1" indent="-285750">
              <a:buFont typeface="Arial" panose="020B0604020202020204" pitchFamily="34" charset="0"/>
              <a:buChar char="•"/>
            </a:pPr>
            <a:r>
              <a:rPr lang="en-GB" sz="2000" b="1" dirty="0"/>
              <a:t>Write it down!</a:t>
            </a:r>
          </a:p>
          <a:p>
            <a:pPr marL="1200150" lvl="2" indent="-285750">
              <a:buFont typeface="Arial" panose="020B0604020202020204" pitchFamily="34" charset="0"/>
              <a:buChar char="•"/>
            </a:pPr>
            <a:r>
              <a:rPr lang="en-GB" sz="2000" dirty="0"/>
              <a:t>We can’t know that you have done your due diligence on safety if you don’t!</a:t>
            </a:r>
          </a:p>
          <a:p>
            <a:pPr marL="1200150" lvl="2" indent="-285750">
              <a:buFont typeface="Arial" panose="020B0604020202020204" pitchFamily="34" charset="0"/>
              <a:buChar char="•"/>
            </a:pPr>
            <a:r>
              <a:rPr lang="en-GB" sz="2000" dirty="0"/>
              <a:t>Don’t worry about the format too much – the content is the key. We have a template and approach for conventional hazards and one is coming for radiological hazards, but don’t wait for it!</a:t>
            </a:r>
          </a:p>
          <a:p>
            <a:pPr marL="742950" lvl="1" indent="-285750">
              <a:buFont typeface="Arial" panose="020B0604020202020204" pitchFamily="34" charset="0"/>
              <a:buChar char="•"/>
            </a:pPr>
            <a:r>
              <a:rPr lang="en-GB" sz="2000" b="1" dirty="0"/>
              <a:t>Discuss and review with ES&amp;H teams – we are here to help!</a:t>
            </a:r>
          </a:p>
          <a:p>
            <a:pPr marL="1200150" lvl="2" indent="-285750">
              <a:buFont typeface="Arial" panose="020B0604020202020204" pitchFamily="34" charset="0"/>
              <a:buChar char="•"/>
            </a:pPr>
            <a:r>
              <a:rPr lang="en-GB" sz="2000" dirty="0"/>
              <a:t>Have meetings and workshops during the design process – don’t just wait until formal reviews.</a:t>
            </a:r>
          </a:p>
        </p:txBody>
      </p:sp>
    </p:spTree>
    <p:extLst>
      <p:ext uri="{BB962C8B-B14F-4D97-AF65-F5344CB8AC3E}">
        <p14:creationId xmlns:p14="http://schemas.microsoft.com/office/powerpoint/2010/main" val="2128933990"/>
      </p:ext>
    </p:extLst>
  </p:cSld>
  <p:clrMapOvr>
    <a:masterClrMapping/>
  </p:clrMapOvr>
</p:sld>
</file>

<file path=ppt/theme/theme1.xml><?xml version="1.0" encoding="utf-8"?>
<a:theme xmlns:a="http://schemas.openxmlformats.org/drawingml/2006/main" name="Office-tema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txDef>
      <a:spPr/>
      <a:bodyPr vert="horz" lIns="91440" tIns="45720" rIns="91440" bIns="45720" rtlCol="0" anchor="t">
        <a:normAutofit/>
      </a:bodyPr>
      <a:lstStyle>
        <a:defPPr algn="l">
          <a:defRPr sz="2000" dirty="0" smtClean="0"/>
        </a:defPPr>
      </a:lstStyle>
    </a:txDef>
  </a:objectDefaults>
  <a:extraClrSchemeLst/>
  <a:extLst>
    <a:ext uri="{05A4C25C-085E-4340-85A3-A5531E510DB2}">
      <thm15:themeFamily xmlns:thm15="http://schemas.microsoft.com/office/thememl/2012/main" name="Presentation5" id="{837FB91F-CDC5-4BC6-A162-22F8370E1EC4}" vid="{C4EAEFBE-156F-4FEE-9F2B-BE5A854A00D8}"/>
    </a:ext>
  </a:extLst>
</a:theme>
</file>

<file path=ppt/theme/theme2.xml><?xml version="1.0" encoding="utf-8"?>
<a:theme xmlns:a="http://schemas.openxmlformats.org/drawingml/2006/main" name="2_Anpassad formgivning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/>
      <a:bodyPr/>
      <a:lstStyle/>
      <a:style>
        <a:lnRef idx="1">
          <a:schemeClr val="accent1"/>
        </a:lnRef>
        <a:fillRef idx="3">
          <a:schemeClr val="accent1"/>
        </a:fillRef>
        <a:effectRef idx="2">
          <a:schemeClr val="accent1"/>
        </a:effectRef>
        <a:fontRef idx="minor">
          <a:schemeClr val="lt1"/>
        </a:fontRef>
      </a:style>
    </a:spDef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  <a:extLst>
    <a:ext uri="{05A4C25C-085E-4340-85A3-A5531E510DB2}">
      <thm15:themeFamily xmlns:thm15="http://schemas.microsoft.com/office/thememl/2012/main" name="Presentation5" id="{837FB91F-CDC5-4BC6-A162-22F8370E1EC4}" vid="{76958EC4-F568-4D68-98B3-6BA4183AD248}"/>
    </a:ext>
  </a:extLst>
</a:theme>
</file>

<file path=ppt/theme/theme3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emplate>Office-tema</Template>
  <TotalTime>411</TotalTime>
  <Words>771</Words>
  <Application>Microsoft Macintosh PowerPoint</Application>
  <PresentationFormat>Widescreen</PresentationFormat>
  <Paragraphs>86</Paragraphs>
  <Slides>7</Slides>
  <Notes>0</Notes>
  <HiddenSlides>0</HiddenSlides>
  <MMClips>0</MMClips>
  <ScaleCrop>false</ScaleCrop>
  <HeadingPairs>
    <vt:vector size="6" baseType="variant">
      <vt:variant>
        <vt:lpstr>Fonts Used</vt:lpstr>
      </vt:variant>
      <vt:variant>
        <vt:i4>2</vt:i4>
      </vt:variant>
      <vt:variant>
        <vt:lpstr>Theme</vt:lpstr>
      </vt:variant>
      <vt:variant>
        <vt:i4>2</vt:i4>
      </vt:variant>
      <vt:variant>
        <vt:lpstr>Slide Titles</vt:lpstr>
      </vt:variant>
      <vt:variant>
        <vt:i4>7</vt:i4>
      </vt:variant>
    </vt:vector>
  </HeadingPairs>
  <TitlesOfParts>
    <vt:vector size="11" baseType="lpstr">
      <vt:lpstr>Arial</vt:lpstr>
      <vt:lpstr>Calibri</vt:lpstr>
      <vt:lpstr>Office-tema</vt:lpstr>
      <vt:lpstr>2_Anpassad formgivning</vt:lpstr>
      <vt:lpstr>Overview of Hazard Analysis, Radiation Safety, Radiation Protection &amp; PSS Workflow</vt:lpstr>
      <vt:lpstr>Hazard Identification (HazId) Checklist</vt:lpstr>
      <vt:lpstr>Instrument Hazard Analysis &amp; Assessment</vt:lpstr>
      <vt:lpstr>Conventional Hazards</vt:lpstr>
      <vt:lpstr>Radiological Hazards</vt:lpstr>
      <vt:lpstr>Personnel Safety System (PSS)</vt:lpstr>
      <vt:lpstr>Summary</vt:lpstr>
    </vt:vector>
  </TitlesOfParts>
  <Company/>
  <LinksUpToDate>false</LinksUpToDate>
  <SharedDoc>false</SharedDoc>
  <HyperlinksChanged>false</HyperlinksChanged>
  <AppVersion>16.0016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Overview of Hazard Analysis, Radiation Safety, Radiation Protection &amp; PSS Workflow</dc:title>
  <dc:creator>Andrew Jackson</dc:creator>
  <cp:lastModifiedBy>Andrew Jackson</cp:lastModifiedBy>
  <cp:revision>17</cp:revision>
  <dcterms:created xsi:type="dcterms:W3CDTF">2019-09-07T09:29:00Z</dcterms:created>
  <dcterms:modified xsi:type="dcterms:W3CDTF">2019-09-10T09:56:29Z</dcterms:modified>
</cp:coreProperties>
</file>