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6" r:id="rId2"/>
  </p:sldMasterIdLst>
  <p:notesMasterIdLst>
    <p:notesMasterId r:id="rId24"/>
  </p:notesMasterIdLst>
  <p:sldIdLst>
    <p:sldId id="296" r:id="rId3"/>
    <p:sldId id="424" r:id="rId4"/>
    <p:sldId id="425" r:id="rId5"/>
    <p:sldId id="298" r:id="rId6"/>
    <p:sldId id="556" r:id="rId7"/>
    <p:sldId id="339" r:id="rId8"/>
    <p:sldId id="520" r:id="rId9"/>
    <p:sldId id="521" r:id="rId10"/>
    <p:sldId id="522" r:id="rId11"/>
    <p:sldId id="299" r:id="rId12"/>
    <p:sldId id="305" r:id="rId13"/>
    <p:sldId id="370" r:id="rId14"/>
    <p:sldId id="329" r:id="rId15"/>
    <p:sldId id="328" r:id="rId16"/>
    <p:sldId id="863" r:id="rId17"/>
    <p:sldId id="426" r:id="rId18"/>
    <p:sldId id="308" r:id="rId19"/>
    <p:sldId id="309" r:id="rId20"/>
    <p:sldId id="310" r:id="rId21"/>
    <p:sldId id="858" r:id="rId22"/>
    <p:sldId id="257" r:id="rId2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11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FFFFFF"/>
    <a:srgbClr val="BFBFBF"/>
    <a:srgbClr val="1E9FDB"/>
    <a:srgbClr val="76D6FF"/>
    <a:srgbClr val="0094CA"/>
    <a:srgbClr val="13A1DD"/>
    <a:srgbClr val="13A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78" autoAdjust="0"/>
    <p:restoredTop sz="93243" autoAdjust="0"/>
  </p:normalViewPr>
  <p:slideViewPr>
    <p:cSldViewPr>
      <p:cViewPr varScale="1">
        <p:scale>
          <a:sx n="89" d="100"/>
          <a:sy n="89" d="100"/>
        </p:scale>
        <p:origin x="192" y="240"/>
      </p:cViewPr>
      <p:guideLst>
        <p:guide pos="3840"/>
        <p:guide orient="horz" pos="11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ingatejedor\Library\Containers\com.microsoft.Excel\Data\Desktop\STAFF%20PLAN\Accelerator%20curve-YEARL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ACCELERATOR</a:t>
            </a:r>
            <a:r>
              <a:rPr lang="en-US" b="1" baseline="0"/>
              <a:t> CURVE</a:t>
            </a:r>
            <a:endParaRPr lang="en-US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>
        <c:manualLayout>
          <c:layoutTarget val="inner"/>
          <c:xMode val="edge"/>
          <c:yMode val="edge"/>
          <c:x val="5.51820770952954E-2"/>
          <c:y val="9.2135135135135104E-2"/>
          <c:w val="0.89366697634749304"/>
          <c:h val="0.60496254522238802"/>
        </c:manualLayout>
      </c:layout>
      <c:areaChart>
        <c:grouping val="stacked"/>
        <c:varyColors val="0"/>
        <c:ser>
          <c:idx val="0"/>
          <c:order val="0"/>
          <c:tx>
            <c:strRef>
              <c:f>'[Accelerator curve-YEARLY.xlsx]Sheet1'!$A$4</c:f>
              <c:strCache>
                <c:ptCount val="1"/>
                <c:pt idx="0">
                  <c:v>ACCELERATOR STAFF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numRef>
              <c:f>'[Accelerator curve-YEARLY.xlsx]Sheet1'!$B$3:$M$3</c:f>
              <c:numCache>
                <c:formatCode>General</c:formatCode>
                <c:ptCount val="12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  <c:pt idx="11">
                  <c:v>2025</c:v>
                </c:pt>
              </c:numCache>
            </c:numRef>
          </c:cat>
          <c:val>
            <c:numRef>
              <c:f>'[Accelerator curve-YEARLY.xlsx]Sheet1'!$B$4:$M$4</c:f>
              <c:numCache>
                <c:formatCode>General</c:formatCode>
                <c:ptCount val="12"/>
                <c:pt idx="0">
                  <c:v>51</c:v>
                </c:pt>
                <c:pt idx="1">
                  <c:v>62</c:v>
                </c:pt>
                <c:pt idx="2">
                  <c:v>68</c:v>
                </c:pt>
                <c:pt idx="3">
                  <c:v>92.5</c:v>
                </c:pt>
                <c:pt idx="4">
                  <c:v>103.5</c:v>
                </c:pt>
                <c:pt idx="5">
                  <c:v>107.5</c:v>
                </c:pt>
                <c:pt idx="6">
                  <c:v>107.5</c:v>
                </c:pt>
                <c:pt idx="7">
                  <c:v>107.5</c:v>
                </c:pt>
                <c:pt idx="8">
                  <c:v>113.5</c:v>
                </c:pt>
                <c:pt idx="9">
                  <c:v>114.5</c:v>
                </c:pt>
                <c:pt idx="10">
                  <c:v>114.5</c:v>
                </c:pt>
                <c:pt idx="11">
                  <c:v>113.5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89-7642-AE72-5AF0468EF74C}"/>
            </c:ext>
          </c:extLst>
        </c:ser>
        <c:ser>
          <c:idx val="1"/>
          <c:order val="1"/>
          <c:tx>
            <c:strRef>
              <c:f>'[Accelerator curve-YEARLY.xlsx]Sheet1'!$A$5</c:f>
              <c:strCache>
                <c:ptCount val="1"/>
                <c:pt idx="0">
                  <c:v>ESS STAFF-NON ACCELERATOR (planners, EIS staff, controller)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numRef>
              <c:f>'[Accelerator curve-YEARLY.xlsx]Sheet1'!$B$3:$M$3</c:f>
              <c:numCache>
                <c:formatCode>General</c:formatCode>
                <c:ptCount val="12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  <c:pt idx="11">
                  <c:v>2025</c:v>
                </c:pt>
              </c:numCache>
            </c:numRef>
          </c:cat>
          <c:val>
            <c:numRef>
              <c:f>'[Accelerator curve-YEARLY.xlsx]Sheet1'!$B$5:$M$5</c:f>
              <c:numCache>
                <c:formatCode>General</c:formatCode>
                <c:ptCount val="12"/>
                <c:pt idx="0">
                  <c:v>4</c:v>
                </c:pt>
                <c:pt idx="1">
                  <c:v>4</c:v>
                </c:pt>
                <c:pt idx="2">
                  <c:v>5</c:v>
                </c:pt>
                <c:pt idx="3">
                  <c:v>5</c:v>
                </c:pt>
                <c:pt idx="4">
                  <c:v>6</c:v>
                </c:pt>
                <c:pt idx="5">
                  <c:v>6</c:v>
                </c:pt>
                <c:pt idx="6">
                  <c:v>6</c:v>
                </c:pt>
                <c:pt idx="7">
                  <c:v>6</c:v>
                </c:pt>
                <c:pt idx="8">
                  <c:v>6</c:v>
                </c:pt>
                <c:pt idx="9">
                  <c:v>6</c:v>
                </c:pt>
                <c:pt idx="10">
                  <c:v>6</c:v>
                </c:pt>
                <c:pt idx="1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A89-7642-AE72-5AF0468EF74C}"/>
            </c:ext>
          </c:extLst>
        </c:ser>
        <c:ser>
          <c:idx val="2"/>
          <c:order val="2"/>
          <c:tx>
            <c:strRef>
              <c:f>'[Accelerator curve-YEARLY.xlsx]Sheet1'!$A$6</c:f>
              <c:strCache>
                <c:ptCount val="1"/>
                <c:pt idx="0">
                  <c:v>CONSULTANTS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numRef>
              <c:f>'[Accelerator curve-YEARLY.xlsx]Sheet1'!$B$3:$M$3</c:f>
              <c:numCache>
                <c:formatCode>General</c:formatCode>
                <c:ptCount val="12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  <c:pt idx="11">
                  <c:v>2025</c:v>
                </c:pt>
              </c:numCache>
            </c:numRef>
          </c:cat>
          <c:val>
            <c:numRef>
              <c:f>'[Accelerator curve-YEARLY.xlsx]Sheet1'!$B$6:$M$6</c:f>
              <c:numCache>
                <c:formatCode>General</c:formatCode>
                <c:ptCount val="12"/>
                <c:pt idx="0">
                  <c:v>4</c:v>
                </c:pt>
                <c:pt idx="1">
                  <c:v>6</c:v>
                </c:pt>
                <c:pt idx="2">
                  <c:v>14</c:v>
                </c:pt>
                <c:pt idx="3">
                  <c:v>23</c:v>
                </c:pt>
                <c:pt idx="4">
                  <c:v>47</c:v>
                </c:pt>
                <c:pt idx="5">
                  <c:v>47</c:v>
                </c:pt>
                <c:pt idx="6">
                  <c:v>20</c:v>
                </c:pt>
                <c:pt idx="7">
                  <c:v>5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A89-7642-AE72-5AF0468EF74C}"/>
            </c:ext>
          </c:extLst>
        </c:ser>
        <c:ser>
          <c:idx val="3"/>
          <c:order val="3"/>
          <c:tx>
            <c:strRef>
              <c:f>'[Accelerator curve-YEARLY.xlsx]Sheet1'!$A$7</c:f>
              <c:strCache>
                <c:ptCount val="1"/>
                <c:pt idx="0">
                  <c:v>LONG TERM IN-KIND/PhD's/TEMP CONTRACTS/STUDENTS/VISITORS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cat>
            <c:numRef>
              <c:f>'[Accelerator curve-YEARLY.xlsx]Sheet1'!$B$3:$M$3</c:f>
              <c:numCache>
                <c:formatCode>General</c:formatCode>
                <c:ptCount val="12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  <c:pt idx="11">
                  <c:v>2025</c:v>
                </c:pt>
              </c:numCache>
            </c:numRef>
          </c:cat>
          <c:val>
            <c:numRef>
              <c:f>'[Accelerator curve-YEARLY.xlsx]Sheet1'!$B$7:$M$7</c:f>
              <c:numCache>
                <c:formatCode>General</c:formatCode>
                <c:ptCount val="12"/>
                <c:pt idx="0">
                  <c:v>0</c:v>
                </c:pt>
                <c:pt idx="1">
                  <c:v>2</c:v>
                </c:pt>
                <c:pt idx="2">
                  <c:v>6</c:v>
                </c:pt>
                <c:pt idx="3">
                  <c:v>11</c:v>
                </c:pt>
                <c:pt idx="4">
                  <c:v>18</c:v>
                </c:pt>
                <c:pt idx="5">
                  <c:v>20</c:v>
                </c:pt>
                <c:pt idx="6">
                  <c:v>17</c:v>
                </c:pt>
                <c:pt idx="7">
                  <c:v>15</c:v>
                </c:pt>
                <c:pt idx="8">
                  <c:v>15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A89-7642-AE72-5AF0468EF74C}"/>
            </c:ext>
          </c:extLst>
        </c:ser>
        <c:ser>
          <c:idx val="4"/>
          <c:order val="4"/>
          <c:tx>
            <c:strRef>
              <c:f>'[Accelerator curve-YEARLY.xlsx]Sheet1'!$A$8</c:f>
              <c:strCache>
                <c:ptCount val="1"/>
                <c:pt idx="0">
                  <c:v>Number of IN-KIND personnel WORKING ABROAD for the AD  (*)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cat>
            <c:numRef>
              <c:f>'[Accelerator curve-YEARLY.xlsx]Sheet1'!$B$3:$M$3</c:f>
              <c:numCache>
                <c:formatCode>General</c:formatCode>
                <c:ptCount val="12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  <c:pt idx="11">
                  <c:v>2025</c:v>
                </c:pt>
              </c:numCache>
            </c:numRef>
          </c:cat>
          <c:val>
            <c:numRef>
              <c:f>'[Accelerator curve-YEARLY.xlsx]Sheet1'!$B$8:$M$8</c:f>
              <c:numCache>
                <c:formatCode>General</c:formatCode>
                <c:ptCount val="12"/>
                <c:pt idx="0">
                  <c:v>7</c:v>
                </c:pt>
                <c:pt idx="1">
                  <c:v>24</c:v>
                </c:pt>
                <c:pt idx="2">
                  <c:v>69</c:v>
                </c:pt>
                <c:pt idx="3">
                  <c:v>106</c:v>
                </c:pt>
                <c:pt idx="4">
                  <c:v>187</c:v>
                </c:pt>
                <c:pt idx="5">
                  <c:v>148</c:v>
                </c:pt>
                <c:pt idx="6">
                  <c:v>65</c:v>
                </c:pt>
                <c:pt idx="7">
                  <c:v>20</c:v>
                </c:pt>
                <c:pt idx="8">
                  <c:v>11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A89-7642-AE72-5AF0468EF7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24757232"/>
        <c:axId val="1164596192"/>
      </c:areaChart>
      <c:catAx>
        <c:axId val="824757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164596192"/>
        <c:crosses val="autoZero"/>
        <c:auto val="1"/>
        <c:lblAlgn val="ctr"/>
        <c:lblOffset val="100"/>
        <c:noMultiLvlLbl val="0"/>
      </c:catAx>
      <c:valAx>
        <c:axId val="1164596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8247572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1471466620667903E-2"/>
          <c:y val="0.76805334993166596"/>
          <c:w val="0.91933991983346897"/>
          <c:h val="0.1734442640760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222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2019-03-29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6558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60237-65E6-CB4A-ACFB-27E3E417345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618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91331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rgbClr val="13A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Presenter name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D7AC81-318B-4D49-A602-9E30227C87EC}" type="datetime1">
              <a:rPr lang="en-GB" smtClean="0"/>
              <a:pPr/>
              <a:t>29/03/2019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4407" y="260651"/>
            <a:ext cx="2208245" cy="886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77A986-290F-D34E-872B-A89DF3BE5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9135" y="260651"/>
            <a:ext cx="2972865" cy="131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7" y="4407120"/>
            <a:ext cx="10363200" cy="1362076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7" y="2906723"/>
            <a:ext cx="10363200" cy="1500187"/>
          </a:xfrm>
        </p:spPr>
        <p:txBody>
          <a:bodyPr anchor="b"/>
          <a:lstStyle>
            <a:lvl1pPr marL="0" indent="0">
              <a:buNone/>
              <a:defRPr sz="1385">
                <a:solidFill>
                  <a:schemeClr val="tx1">
                    <a:tint val="75000"/>
                  </a:schemeClr>
                </a:solidFill>
              </a:defRPr>
            </a:lvl1pPr>
            <a:lvl2pPr marL="315314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2pPr>
            <a:lvl3pPr marL="630630" indent="0">
              <a:buNone/>
              <a:defRPr sz="1108">
                <a:solidFill>
                  <a:schemeClr val="tx1">
                    <a:tint val="75000"/>
                  </a:schemeClr>
                </a:solidFill>
              </a:defRPr>
            </a:lvl3pPr>
            <a:lvl4pPr marL="945947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4pPr>
            <a:lvl5pPr marL="126126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5pPr>
            <a:lvl6pPr marL="1576588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6pPr>
            <a:lvl7pPr marL="1891904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7pPr>
            <a:lvl8pPr marL="220722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8pPr>
            <a:lvl9pPr marL="2522543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2019-03-29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58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2019-03-29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12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4" y="1535116"/>
            <a:ext cx="5386917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4" y="2174878"/>
            <a:ext cx="5386917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374" y="1535116"/>
            <a:ext cx="5389033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374" y="2174878"/>
            <a:ext cx="5389033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2019-03-29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44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2019-03-29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216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2019-03-29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342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11" y="273052"/>
            <a:ext cx="4011084" cy="1162050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43" y="273401"/>
            <a:ext cx="6815668" cy="5853113"/>
          </a:xfrm>
        </p:spPr>
        <p:txBody>
          <a:bodyPr/>
          <a:lstStyle>
            <a:lvl1pPr>
              <a:defRPr sz="2216"/>
            </a:lvl1pPr>
            <a:lvl2pPr>
              <a:defRPr sz="1939"/>
            </a:lvl2pPr>
            <a:lvl3pPr>
              <a:defRPr sz="1661"/>
            </a:lvl3pPr>
            <a:lvl4pPr>
              <a:defRPr sz="1385"/>
            </a:lvl4pPr>
            <a:lvl5pPr>
              <a:defRPr sz="1385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11" y="1435104"/>
            <a:ext cx="4011084" cy="4691063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2019-03-29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300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8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216"/>
            </a:lvl1pPr>
            <a:lvl2pPr marL="315314" indent="0">
              <a:buNone/>
              <a:defRPr sz="1939"/>
            </a:lvl2pPr>
            <a:lvl3pPr marL="630630" indent="0">
              <a:buNone/>
              <a:defRPr sz="1661"/>
            </a:lvl3pPr>
            <a:lvl4pPr marL="945947" indent="0">
              <a:buNone/>
              <a:defRPr sz="1385"/>
            </a:lvl4pPr>
            <a:lvl5pPr marL="1261265" indent="0">
              <a:buNone/>
              <a:defRPr sz="1385"/>
            </a:lvl5pPr>
            <a:lvl6pPr marL="1576588" indent="0">
              <a:buNone/>
              <a:defRPr sz="1385"/>
            </a:lvl6pPr>
            <a:lvl7pPr marL="1891904" indent="0">
              <a:buNone/>
              <a:defRPr sz="1385"/>
            </a:lvl7pPr>
            <a:lvl8pPr marL="2207225" indent="0">
              <a:buNone/>
              <a:defRPr sz="1385"/>
            </a:lvl8pPr>
            <a:lvl9pPr marL="2522543" indent="0">
              <a:buNone/>
              <a:defRPr sz="1385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2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2019-03-29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22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2019-03-29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47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839200" y="275036"/>
            <a:ext cx="27432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9600" y="275036"/>
            <a:ext cx="80264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2019-03-29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0039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1349" y="301"/>
            <a:ext cx="7683499" cy="1441451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cxnSp>
        <p:nvCxnSpPr>
          <p:cNvPr id="3" name="Rak 7"/>
          <p:cNvCxnSpPr/>
          <p:nvPr userDrawn="1"/>
        </p:nvCxnSpPr>
        <p:spPr>
          <a:xfrm>
            <a:off x="-434760" y="1452400"/>
            <a:ext cx="12928527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735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0"/>
            <a:ext cx="10972800" cy="4345166"/>
          </a:xfrm>
        </p:spPr>
        <p:txBody>
          <a:bodyPr lIns="9000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636088-FAD8-024C-A1D7-D74763A458C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48251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D9470-03DC-FB43-B831-D8BEB3394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1282D3D-8FD4-E041-9B14-07B58C6C3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852DFA2-0FC7-BC44-83D5-11A0ECDA59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dirty="0"/>
              <a:t>Avoid text less than 16 points.</a:t>
            </a:r>
          </a:p>
          <a:p>
            <a:pPr lvl="0"/>
            <a:r>
              <a:rPr lang="en-US" noProof="0" dirty="0"/>
              <a:t>Always use Calibri font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/>
          <a:p>
            <a:fld id="{3C7D23FA-05C4-4CC1-B281-2F815585BC1C}" type="datetime1">
              <a:rPr lang="en-GB" noProof="0" smtClean="0"/>
              <a:t>29/03/2019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/>
          <a:p>
            <a:r>
              <a:rPr lang="en-GB" dirty="0"/>
              <a:t>© European Spallation Source ERIC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49880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34354"/>
            <a:ext cx="10972800" cy="452596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2019-03-29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6480" y="319530"/>
            <a:ext cx="1536171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25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828C2-CACF-5645-B891-2DB91B7AF631}" type="datetimeFigureOut">
              <a:rPr lang="en-GB" smtClean="0"/>
              <a:t>29/03/2019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246A3-2D35-E344-99EC-B2B69AC2D9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397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1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30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4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6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76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91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07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22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2883608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2019-03-29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831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noProof="0"/>
              <a:t>Klicka här för att ändra format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29/03/2019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69" r:id="rId5"/>
    <p:sldLayoutId id="2147483670" r:id="rId6"/>
    <p:sldLayoutId id="2147483671" r:id="rId7"/>
  </p:sldLayoutIdLst>
  <p:hf hdr="0" ftr="0" dt="0"/>
  <p:txStyles>
    <p:titleStyle>
      <a:lvl1pPr algn="l" defTabSz="685800" rtl="0" eaLnBrk="1" latinLnBrk="0" hangingPunct="1">
        <a:spcBef>
          <a:spcPct val="0"/>
        </a:spcBef>
        <a:buNone/>
        <a:defRPr sz="2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090" tIns="45549" rIns="91090" bIns="45549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090" tIns="45549" rIns="91090" bIns="45549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09604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l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2019-03-29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165600" y="6356748"/>
            <a:ext cx="3860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ct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20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ctr" defTabSz="315314" rtl="0" eaLnBrk="1" latinLnBrk="0" hangingPunct="1">
        <a:spcBef>
          <a:spcPct val="0"/>
        </a:spcBef>
        <a:buNone/>
        <a:defRPr sz="304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484" indent="-236484" algn="l" defTabSz="315314" rtl="0" eaLnBrk="1" latinLnBrk="0" hangingPunct="1">
        <a:spcBef>
          <a:spcPct val="20000"/>
        </a:spcBef>
        <a:buFont typeface="Arial"/>
        <a:buChar char="•"/>
        <a:defRPr sz="2216" kern="1200">
          <a:solidFill>
            <a:schemeClr val="tx1"/>
          </a:solidFill>
          <a:latin typeface="+mn-lt"/>
          <a:ea typeface="+mn-ea"/>
          <a:cs typeface="+mn-cs"/>
        </a:defRPr>
      </a:lvl1pPr>
      <a:lvl2pPr marL="512390" indent="-197066" algn="l" defTabSz="315314" rtl="0" eaLnBrk="1" latinLnBrk="0" hangingPunct="1">
        <a:spcBef>
          <a:spcPct val="20000"/>
        </a:spcBef>
        <a:buFont typeface="Arial"/>
        <a:buChar char="–"/>
        <a:defRPr sz="1939" kern="1200">
          <a:solidFill>
            <a:schemeClr val="tx1"/>
          </a:solidFill>
          <a:latin typeface="+mn-lt"/>
          <a:ea typeface="+mn-ea"/>
          <a:cs typeface="+mn-cs"/>
        </a:defRPr>
      </a:lvl2pPr>
      <a:lvl3pPr marL="788276" indent="-157655" algn="l" defTabSz="315314" rtl="0" eaLnBrk="1" latinLnBrk="0" hangingPunct="1">
        <a:spcBef>
          <a:spcPct val="20000"/>
        </a:spcBef>
        <a:buFont typeface="Arial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3pPr>
      <a:lvl4pPr marL="1103609" indent="-157655" algn="l" defTabSz="315314" rtl="0" eaLnBrk="1" latinLnBrk="0" hangingPunct="1">
        <a:spcBef>
          <a:spcPct val="20000"/>
        </a:spcBef>
        <a:buFont typeface="Arial"/>
        <a:buChar char="–"/>
        <a:defRPr sz="1385" kern="1200">
          <a:solidFill>
            <a:schemeClr val="tx1"/>
          </a:solidFill>
          <a:latin typeface="+mn-lt"/>
          <a:ea typeface="+mn-ea"/>
          <a:cs typeface="+mn-cs"/>
        </a:defRPr>
      </a:lvl4pPr>
      <a:lvl5pPr marL="1418929" indent="-157655" algn="l" defTabSz="315314" rtl="0" eaLnBrk="1" latinLnBrk="0" hangingPunct="1">
        <a:spcBef>
          <a:spcPct val="20000"/>
        </a:spcBef>
        <a:buFont typeface="Arial"/>
        <a:buChar char="»"/>
        <a:defRPr sz="1385" kern="1200">
          <a:solidFill>
            <a:schemeClr val="tx1"/>
          </a:solidFill>
          <a:latin typeface="+mn-lt"/>
          <a:ea typeface="+mn-ea"/>
          <a:cs typeface="+mn-cs"/>
        </a:defRPr>
      </a:lvl5pPr>
      <a:lvl6pPr marL="1734244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049560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364882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680197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1pPr>
      <a:lvl2pPr marL="31531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2pPr>
      <a:lvl3pPr marL="63063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3pPr>
      <a:lvl4pPr marL="945947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4pPr>
      <a:lvl5pPr marL="126126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5pPr>
      <a:lvl6pPr marL="1576588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6pPr>
      <a:lvl7pPr marL="189190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7pPr>
      <a:lvl8pPr marL="220722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8pPr>
      <a:lvl9pPr marL="2522543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17" Type="http://schemas.openxmlformats.org/officeDocument/2006/relationships/tags" Target="../tags/tag117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63" Type="http://schemas.openxmlformats.org/officeDocument/2006/relationships/tags" Target="../tags/tag63.xml"/><Relationship Id="rId84" Type="http://schemas.openxmlformats.org/officeDocument/2006/relationships/tags" Target="../tags/tag84.xml"/><Relationship Id="rId138" Type="http://schemas.openxmlformats.org/officeDocument/2006/relationships/tags" Target="../tags/tag138.xml"/><Relationship Id="rId159" Type="http://schemas.openxmlformats.org/officeDocument/2006/relationships/tags" Target="../tags/tag159.xml"/><Relationship Id="rId170" Type="http://schemas.openxmlformats.org/officeDocument/2006/relationships/tags" Target="../tags/tag170.xml"/><Relationship Id="rId107" Type="http://schemas.openxmlformats.org/officeDocument/2006/relationships/tags" Target="../tags/tag107.xml"/><Relationship Id="rId11" Type="http://schemas.openxmlformats.org/officeDocument/2006/relationships/tags" Target="../tags/tag11.xml"/><Relationship Id="rId32" Type="http://schemas.openxmlformats.org/officeDocument/2006/relationships/tags" Target="../tags/tag32.xml"/><Relationship Id="rId53" Type="http://schemas.openxmlformats.org/officeDocument/2006/relationships/tags" Target="../tags/tag53.xml"/><Relationship Id="rId74" Type="http://schemas.openxmlformats.org/officeDocument/2006/relationships/tags" Target="../tags/tag74.xml"/><Relationship Id="rId128" Type="http://schemas.openxmlformats.org/officeDocument/2006/relationships/tags" Target="../tags/tag128.xml"/><Relationship Id="rId149" Type="http://schemas.openxmlformats.org/officeDocument/2006/relationships/tags" Target="../tags/tag149.xml"/><Relationship Id="rId5" Type="http://schemas.openxmlformats.org/officeDocument/2006/relationships/tags" Target="../tags/tag5.xml"/><Relationship Id="rId95" Type="http://schemas.openxmlformats.org/officeDocument/2006/relationships/tags" Target="../tags/tag95.xml"/><Relationship Id="rId160" Type="http://schemas.openxmlformats.org/officeDocument/2006/relationships/tags" Target="../tags/tag160.xml"/><Relationship Id="rId22" Type="http://schemas.openxmlformats.org/officeDocument/2006/relationships/tags" Target="../tags/tag22.xml"/><Relationship Id="rId43" Type="http://schemas.openxmlformats.org/officeDocument/2006/relationships/tags" Target="../tags/tag43.xml"/><Relationship Id="rId64" Type="http://schemas.openxmlformats.org/officeDocument/2006/relationships/tags" Target="../tags/tag64.xml"/><Relationship Id="rId118" Type="http://schemas.openxmlformats.org/officeDocument/2006/relationships/tags" Target="../tags/tag118.xml"/><Relationship Id="rId139" Type="http://schemas.openxmlformats.org/officeDocument/2006/relationships/tags" Target="../tags/tag139.xml"/><Relationship Id="rId85" Type="http://schemas.openxmlformats.org/officeDocument/2006/relationships/tags" Target="../tags/tag85.xml"/><Relationship Id="rId150" Type="http://schemas.openxmlformats.org/officeDocument/2006/relationships/tags" Target="../tags/tag150.xml"/><Relationship Id="rId171" Type="http://schemas.openxmlformats.org/officeDocument/2006/relationships/tags" Target="../tags/tag171.xml"/><Relationship Id="rId12" Type="http://schemas.openxmlformats.org/officeDocument/2006/relationships/tags" Target="../tags/tag12.xml"/><Relationship Id="rId33" Type="http://schemas.openxmlformats.org/officeDocument/2006/relationships/tags" Target="../tags/tag33.xml"/><Relationship Id="rId108" Type="http://schemas.openxmlformats.org/officeDocument/2006/relationships/tags" Target="../tags/tag108.xml"/><Relationship Id="rId129" Type="http://schemas.openxmlformats.org/officeDocument/2006/relationships/tags" Target="../tags/tag129.xml"/><Relationship Id="rId54" Type="http://schemas.openxmlformats.org/officeDocument/2006/relationships/tags" Target="../tags/tag54.xml"/><Relationship Id="rId75" Type="http://schemas.openxmlformats.org/officeDocument/2006/relationships/tags" Target="../tags/tag75.xml"/><Relationship Id="rId96" Type="http://schemas.openxmlformats.org/officeDocument/2006/relationships/tags" Target="../tags/tag96.xml"/><Relationship Id="rId140" Type="http://schemas.openxmlformats.org/officeDocument/2006/relationships/tags" Target="../tags/tag140.xml"/><Relationship Id="rId161" Type="http://schemas.openxmlformats.org/officeDocument/2006/relationships/tags" Target="../tags/tag161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49" Type="http://schemas.openxmlformats.org/officeDocument/2006/relationships/tags" Target="../tags/tag49.xml"/><Relationship Id="rId114" Type="http://schemas.openxmlformats.org/officeDocument/2006/relationships/tags" Target="../tags/tag114.xml"/><Relationship Id="rId119" Type="http://schemas.openxmlformats.org/officeDocument/2006/relationships/tags" Target="../tags/tag119.xml"/><Relationship Id="rId44" Type="http://schemas.openxmlformats.org/officeDocument/2006/relationships/tags" Target="../tags/tag44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81" Type="http://schemas.openxmlformats.org/officeDocument/2006/relationships/tags" Target="../tags/tag81.xml"/><Relationship Id="rId86" Type="http://schemas.openxmlformats.org/officeDocument/2006/relationships/tags" Target="../tags/tag86.xml"/><Relationship Id="rId130" Type="http://schemas.openxmlformats.org/officeDocument/2006/relationships/tags" Target="../tags/tag130.xml"/><Relationship Id="rId135" Type="http://schemas.openxmlformats.org/officeDocument/2006/relationships/tags" Target="../tags/tag135.xml"/><Relationship Id="rId151" Type="http://schemas.openxmlformats.org/officeDocument/2006/relationships/tags" Target="../tags/tag151.xml"/><Relationship Id="rId156" Type="http://schemas.openxmlformats.org/officeDocument/2006/relationships/tags" Target="../tags/tag156.xml"/><Relationship Id="rId172" Type="http://schemas.openxmlformats.org/officeDocument/2006/relationships/tags" Target="../tags/tag172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109" Type="http://schemas.openxmlformats.org/officeDocument/2006/relationships/tags" Target="../tags/tag109.xml"/><Relationship Id="rId34" Type="http://schemas.openxmlformats.org/officeDocument/2006/relationships/tags" Target="../tags/tag34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76" Type="http://schemas.openxmlformats.org/officeDocument/2006/relationships/tags" Target="../tags/tag76.xml"/><Relationship Id="rId97" Type="http://schemas.openxmlformats.org/officeDocument/2006/relationships/tags" Target="../tags/tag97.xml"/><Relationship Id="rId104" Type="http://schemas.openxmlformats.org/officeDocument/2006/relationships/tags" Target="../tags/tag104.xml"/><Relationship Id="rId120" Type="http://schemas.openxmlformats.org/officeDocument/2006/relationships/tags" Target="../tags/tag120.xml"/><Relationship Id="rId125" Type="http://schemas.openxmlformats.org/officeDocument/2006/relationships/tags" Target="../tags/tag125.xml"/><Relationship Id="rId141" Type="http://schemas.openxmlformats.org/officeDocument/2006/relationships/tags" Target="../tags/tag141.xml"/><Relationship Id="rId146" Type="http://schemas.openxmlformats.org/officeDocument/2006/relationships/tags" Target="../tags/tag146.xml"/><Relationship Id="rId167" Type="http://schemas.openxmlformats.org/officeDocument/2006/relationships/tags" Target="../tags/tag167.xml"/><Relationship Id="rId7" Type="http://schemas.openxmlformats.org/officeDocument/2006/relationships/tags" Target="../tags/tag7.xml"/><Relationship Id="rId71" Type="http://schemas.openxmlformats.org/officeDocument/2006/relationships/tags" Target="../tags/tag71.xml"/><Relationship Id="rId92" Type="http://schemas.openxmlformats.org/officeDocument/2006/relationships/tags" Target="../tags/tag92.xml"/><Relationship Id="rId162" Type="http://schemas.openxmlformats.org/officeDocument/2006/relationships/tags" Target="../tags/tag162.xml"/><Relationship Id="rId2" Type="http://schemas.openxmlformats.org/officeDocument/2006/relationships/tags" Target="../tags/tag2.xml"/><Relationship Id="rId29" Type="http://schemas.openxmlformats.org/officeDocument/2006/relationships/tags" Target="../tags/tag29.xml"/><Relationship Id="rId24" Type="http://schemas.openxmlformats.org/officeDocument/2006/relationships/tags" Target="../tags/tag24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66" Type="http://schemas.openxmlformats.org/officeDocument/2006/relationships/tags" Target="../tags/tag66.xml"/><Relationship Id="rId87" Type="http://schemas.openxmlformats.org/officeDocument/2006/relationships/tags" Target="../tags/tag87.xml"/><Relationship Id="rId110" Type="http://schemas.openxmlformats.org/officeDocument/2006/relationships/tags" Target="../tags/tag110.xml"/><Relationship Id="rId115" Type="http://schemas.openxmlformats.org/officeDocument/2006/relationships/tags" Target="../tags/tag115.xml"/><Relationship Id="rId131" Type="http://schemas.openxmlformats.org/officeDocument/2006/relationships/tags" Target="../tags/tag131.xml"/><Relationship Id="rId136" Type="http://schemas.openxmlformats.org/officeDocument/2006/relationships/tags" Target="../tags/tag136.xml"/><Relationship Id="rId157" Type="http://schemas.openxmlformats.org/officeDocument/2006/relationships/tags" Target="../tags/tag157.xml"/><Relationship Id="rId61" Type="http://schemas.openxmlformats.org/officeDocument/2006/relationships/tags" Target="../tags/tag61.xml"/><Relationship Id="rId82" Type="http://schemas.openxmlformats.org/officeDocument/2006/relationships/tags" Target="../tags/tag82.xml"/><Relationship Id="rId152" Type="http://schemas.openxmlformats.org/officeDocument/2006/relationships/tags" Target="../tags/tag152.xml"/><Relationship Id="rId173" Type="http://schemas.openxmlformats.org/officeDocument/2006/relationships/tags" Target="../tags/tag173.xml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56" Type="http://schemas.openxmlformats.org/officeDocument/2006/relationships/tags" Target="../tags/tag56.xml"/><Relationship Id="rId77" Type="http://schemas.openxmlformats.org/officeDocument/2006/relationships/tags" Target="../tags/tag77.xml"/><Relationship Id="rId100" Type="http://schemas.openxmlformats.org/officeDocument/2006/relationships/tags" Target="../tags/tag100.xml"/><Relationship Id="rId105" Type="http://schemas.openxmlformats.org/officeDocument/2006/relationships/tags" Target="../tags/tag105.xml"/><Relationship Id="rId126" Type="http://schemas.openxmlformats.org/officeDocument/2006/relationships/tags" Target="../tags/tag126.xml"/><Relationship Id="rId147" Type="http://schemas.openxmlformats.org/officeDocument/2006/relationships/tags" Target="../tags/tag147.xml"/><Relationship Id="rId168" Type="http://schemas.openxmlformats.org/officeDocument/2006/relationships/tags" Target="../tags/tag168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93" Type="http://schemas.openxmlformats.org/officeDocument/2006/relationships/tags" Target="../tags/tag93.xml"/><Relationship Id="rId98" Type="http://schemas.openxmlformats.org/officeDocument/2006/relationships/tags" Target="../tags/tag98.xml"/><Relationship Id="rId121" Type="http://schemas.openxmlformats.org/officeDocument/2006/relationships/tags" Target="../tags/tag121.xml"/><Relationship Id="rId142" Type="http://schemas.openxmlformats.org/officeDocument/2006/relationships/tags" Target="../tags/tag142.xml"/><Relationship Id="rId163" Type="http://schemas.openxmlformats.org/officeDocument/2006/relationships/tags" Target="../tags/tag163.xml"/><Relationship Id="rId3" Type="http://schemas.openxmlformats.org/officeDocument/2006/relationships/tags" Target="../tags/tag3.xml"/><Relationship Id="rId25" Type="http://schemas.openxmlformats.org/officeDocument/2006/relationships/tags" Target="../tags/tag25.xml"/><Relationship Id="rId46" Type="http://schemas.openxmlformats.org/officeDocument/2006/relationships/tags" Target="../tags/tag46.xml"/><Relationship Id="rId67" Type="http://schemas.openxmlformats.org/officeDocument/2006/relationships/tags" Target="../tags/tag67.xml"/><Relationship Id="rId116" Type="http://schemas.openxmlformats.org/officeDocument/2006/relationships/tags" Target="../tags/tag116.xml"/><Relationship Id="rId137" Type="http://schemas.openxmlformats.org/officeDocument/2006/relationships/tags" Target="../tags/tag137.xml"/><Relationship Id="rId158" Type="http://schemas.openxmlformats.org/officeDocument/2006/relationships/tags" Target="../tags/tag158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62" Type="http://schemas.openxmlformats.org/officeDocument/2006/relationships/tags" Target="../tags/tag62.xml"/><Relationship Id="rId83" Type="http://schemas.openxmlformats.org/officeDocument/2006/relationships/tags" Target="../tags/tag83.xml"/><Relationship Id="rId88" Type="http://schemas.openxmlformats.org/officeDocument/2006/relationships/tags" Target="../tags/tag88.xml"/><Relationship Id="rId111" Type="http://schemas.openxmlformats.org/officeDocument/2006/relationships/tags" Target="../tags/tag111.xml"/><Relationship Id="rId132" Type="http://schemas.openxmlformats.org/officeDocument/2006/relationships/tags" Target="../tags/tag132.xml"/><Relationship Id="rId153" Type="http://schemas.openxmlformats.org/officeDocument/2006/relationships/tags" Target="../tags/tag153.xml"/><Relationship Id="rId174" Type="http://schemas.openxmlformats.org/officeDocument/2006/relationships/slideLayout" Target="../slideLayouts/slideLayout2.xml"/><Relationship Id="rId15" Type="http://schemas.openxmlformats.org/officeDocument/2006/relationships/tags" Target="../tags/tag15.xml"/><Relationship Id="rId36" Type="http://schemas.openxmlformats.org/officeDocument/2006/relationships/tags" Target="../tags/tag36.xml"/><Relationship Id="rId57" Type="http://schemas.openxmlformats.org/officeDocument/2006/relationships/tags" Target="../tags/tag57.xml"/><Relationship Id="rId106" Type="http://schemas.openxmlformats.org/officeDocument/2006/relationships/tags" Target="../tags/tag106.xml"/><Relationship Id="rId127" Type="http://schemas.openxmlformats.org/officeDocument/2006/relationships/tags" Target="../tags/tag127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52" Type="http://schemas.openxmlformats.org/officeDocument/2006/relationships/tags" Target="../tags/tag52.xml"/><Relationship Id="rId73" Type="http://schemas.openxmlformats.org/officeDocument/2006/relationships/tags" Target="../tags/tag73.xml"/><Relationship Id="rId78" Type="http://schemas.openxmlformats.org/officeDocument/2006/relationships/tags" Target="../tags/tag78.xml"/><Relationship Id="rId94" Type="http://schemas.openxmlformats.org/officeDocument/2006/relationships/tags" Target="../tags/tag94.xml"/><Relationship Id="rId99" Type="http://schemas.openxmlformats.org/officeDocument/2006/relationships/tags" Target="../tags/tag99.xml"/><Relationship Id="rId101" Type="http://schemas.openxmlformats.org/officeDocument/2006/relationships/tags" Target="../tags/tag101.xml"/><Relationship Id="rId122" Type="http://schemas.openxmlformats.org/officeDocument/2006/relationships/tags" Target="../tags/tag122.xml"/><Relationship Id="rId143" Type="http://schemas.openxmlformats.org/officeDocument/2006/relationships/tags" Target="../tags/tag143.xml"/><Relationship Id="rId148" Type="http://schemas.openxmlformats.org/officeDocument/2006/relationships/tags" Target="../tags/tag148.xml"/><Relationship Id="rId164" Type="http://schemas.openxmlformats.org/officeDocument/2006/relationships/tags" Target="../tags/tag164.xml"/><Relationship Id="rId169" Type="http://schemas.openxmlformats.org/officeDocument/2006/relationships/tags" Target="../tags/tag16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26" Type="http://schemas.openxmlformats.org/officeDocument/2006/relationships/tags" Target="../tags/tag26.xml"/><Relationship Id="rId47" Type="http://schemas.openxmlformats.org/officeDocument/2006/relationships/tags" Target="../tags/tag47.xml"/><Relationship Id="rId68" Type="http://schemas.openxmlformats.org/officeDocument/2006/relationships/tags" Target="../tags/tag68.xml"/><Relationship Id="rId89" Type="http://schemas.openxmlformats.org/officeDocument/2006/relationships/tags" Target="../tags/tag89.xml"/><Relationship Id="rId112" Type="http://schemas.openxmlformats.org/officeDocument/2006/relationships/tags" Target="../tags/tag112.xml"/><Relationship Id="rId133" Type="http://schemas.openxmlformats.org/officeDocument/2006/relationships/tags" Target="../tags/tag133.xml"/><Relationship Id="rId154" Type="http://schemas.openxmlformats.org/officeDocument/2006/relationships/tags" Target="../tags/tag154.xml"/><Relationship Id="rId16" Type="http://schemas.openxmlformats.org/officeDocument/2006/relationships/tags" Target="../tags/tag16.xml"/><Relationship Id="rId37" Type="http://schemas.openxmlformats.org/officeDocument/2006/relationships/tags" Target="../tags/tag37.xml"/><Relationship Id="rId58" Type="http://schemas.openxmlformats.org/officeDocument/2006/relationships/tags" Target="../tags/tag58.xml"/><Relationship Id="rId79" Type="http://schemas.openxmlformats.org/officeDocument/2006/relationships/tags" Target="../tags/tag79.xml"/><Relationship Id="rId102" Type="http://schemas.openxmlformats.org/officeDocument/2006/relationships/tags" Target="../tags/tag102.xml"/><Relationship Id="rId123" Type="http://schemas.openxmlformats.org/officeDocument/2006/relationships/tags" Target="../tags/tag123.xml"/><Relationship Id="rId144" Type="http://schemas.openxmlformats.org/officeDocument/2006/relationships/tags" Target="../tags/tag144.xml"/><Relationship Id="rId90" Type="http://schemas.openxmlformats.org/officeDocument/2006/relationships/tags" Target="../tags/tag90.xml"/><Relationship Id="rId165" Type="http://schemas.openxmlformats.org/officeDocument/2006/relationships/tags" Target="../tags/tag165.xml"/><Relationship Id="rId27" Type="http://schemas.openxmlformats.org/officeDocument/2006/relationships/tags" Target="../tags/tag27.xml"/><Relationship Id="rId48" Type="http://schemas.openxmlformats.org/officeDocument/2006/relationships/tags" Target="../tags/tag48.xml"/><Relationship Id="rId69" Type="http://schemas.openxmlformats.org/officeDocument/2006/relationships/tags" Target="../tags/tag69.xml"/><Relationship Id="rId113" Type="http://schemas.openxmlformats.org/officeDocument/2006/relationships/tags" Target="../tags/tag113.xml"/><Relationship Id="rId134" Type="http://schemas.openxmlformats.org/officeDocument/2006/relationships/tags" Target="../tags/tag134.xml"/><Relationship Id="rId80" Type="http://schemas.openxmlformats.org/officeDocument/2006/relationships/tags" Target="../tags/tag80.xml"/><Relationship Id="rId155" Type="http://schemas.openxmlformats.org/officeDocument/2006/relationships/tags" Target="../tags/tag155.xml"/><Relationship Id="rId17" Type="http://schemas.openxmlformats.org/officeDocument/2006/relationships/tags" Target="../tags/tag17.xml"/><Relationship Id="rId38" Type="http://schemas.openxmlformats.org/officeDocument/2006/relationships/tags" Target="../tags/tag38.xml"/><Relationship Id="rId59" Type="http://schemas.openxmlformats.org/officeDocument/2006/relationships/tags" Target="../tags/tag59.xml"/><Relationship Id="rId103" Type="http://schemas.openxmlformats.org/officeDocument/2006/relationships/tags" Target="../tags/tag103.xml"/><Relationship Id="rId124" Type="http://schemas.openxmlformats.org/officeDocument/2006/relationships/tags" Target="../tags/tag124.xml"/><Relationship Id="rId70" Type="http://schemas.openxmlformats.org/officeDocument/2006/relationships/tags" Target="../tags/tag70.xml"/><Relationship Id="rId91" Type="http://schemas.openxmlformats.org/officeDocument/2006/relationships/tags" Target="../tags/tag91.xml"/><Relationship Id="rId145" Type="http://schemas.openxmlformats.org/officeDocument/2006/relationships/tags" Target="../tags/tag145.xml"/><Relationship Id="rId166" Type="http://schemas.openxmlformats.org/officeDocument/2006/relationships/tags" Target="../tags/tag16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8.emf"/><Relationship Id="rId4" Type="http://schemas.openxmlformats.org/officeDocument/2006/relationships/image" Target="../media/image9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9.png"/><Relationship Id="rId21" Type="http://schemas.openxmlformats.org/officeDocument/2006/relationships/image" Target="../media/image24.jpeg"/><Relationship Id="rId42" Type="http://schemas.openxmlformats.org/officeDocument/2006/relationships/image" Target="../media/image45.png"/><Relationship Id="rId47" Type="http://schemas.openxmlformats.org/officeDocument/2006/relationships/image" Target="../media/image50.png"/><Relationship Id="rId63" Type="http://schemas.openxmlformats.org/officeDocument/2006/relationships/image" Target="../media/image66.png"/><Relationship Id="rId68" Type="http://schemas.openxmlformats.org/officeDocument/2006/relationships/image" Target="../media/image71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9" Type="http://schemas.openxmlformats.org/officeDocument/2006/relationships/image" Target="../media/image32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32" Type="http://schemas.openxmlformats.org/officeDocument/2006/relationships/image" Target="../media/image35.png"/><Relationship Id="rId37" Type="http://schemas.openxmlformats.org/officeDocument/2006/relationships/image" Target="../media/image40.png"/><Relationship Id="rId40" Type="http://schemas.openxmlformats.org/officeDocument/2006/relationships/image" Target="../media/image43.jpeg"/><Relationship Id="rId45" Type="http://schemas.openxmlformats.org/officeDocument/2006/relationships/image" Target="../media/image48.png"/><Relationship Id="rId53" Type="http://schemas.openxmlformats.org/officeDocument/2006/relationships/image" Target="../media/image56.jpeg"/><Relationship Id="rId58" Type="http://schemas.openxmlformats.org/officeDocument/2006/relationships/image" Target="../media/image61.png"/><Relationship Id="rId66" Type="http://schemas.openxmlformats.org/officeDocument/2006/relationships/image" Target="../media/image69.png"/><Relationship Id="rId74" Type="http://schemas.openxmlformats.org/officeDocument/2006/relationships/image" Target="../media/image77.png"/><Relationship Id="rId5" Type="http://schemas.openxmlformats.org/officeDocument/2006/relationships/image" Target="../media/image8.jpeg"/><Relationship Id="rId61" Type="http://schemas.openxmlformats.org/officeDocument/2006/relationships/image" Target="../media/image64.png"/><Relationship Id="rId19" Type="http://schemas.openxmlformats.org/officeDocument/2006/relationships/image" Target="../media/image2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3.png"/><Relationship Id="rId35" Type="http://schemas.openxmlformats.org/officeDocument/2006/relationships/image" Target="../media/image38.png"/><Relationship Id="rId43" Type="http://schemas.openxmlformats.org/officeDocument/2006/relationships/image" Target="../media/image46.png"/><Relationship Id="rId48" Type="http://schemas.openxmlformats.org/officeDocument/2006/relationships/image" Target="../media/image51.jpeg"/><Relationship Id="rId56" Type="http://schemas.openxmlformats.org/officeDocument/2006/relationships/image" Target="../media/image59.jpeg"/><Relationship Id="rId64" Type="http://schemas.openxmlformats.org/officeDocument/2006/relationships/image" Target="../media/image67.png"/><Relationship Id="rId69" Type="http://schemas.openxmlformats.org/officeDocument/2006/relationships/image" Target="../media/image72.jpeg"/><Relationship Id="rId8" Type="http://schemas.openxmlformats.org/officeDocument/2006/relationships/image" Target="../media/image11.png"/><Relationship Id="rId51" Type="http://schemas.openxmlformats.org/officeDocument/2006/relationships/image" Target="../media/image54.png"/><Relationship Id="rId72" Type="http://schemas.openxmlformats.org/officeDocument/2006/relationships/image" Target="../media/image75.png"/><Relationship Id="rId3" Type="http://schemas.openxmlformats.org/officeDocument/2006/relationships/image" Target="../media/image6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openxmlformats.org/officeDocument/2006/relationships/image" Target="../media/image36.png"/><Relationship Id="rId38" Type="http://schemas.openxmlformats.org/officeDocument/2006/relationships/image" Target="../media/image41.png"/><Relationship Id="rId46" Type="http://schemas.openxmlformats.org/officeDocument/2006/relationships/image" Target="../media/image49.png"/><Relationship Id="rId59" Type="http://schemas.openxmlformats.org/officeDocument/2006/relationships/image" Target="../media/image62.png"/><Relationship Id="rId67" Type="http://schemas.openxmlformats.org/officeDocument/2006/relationships/image" Target="../media/image70.png"/><Relationship Id="rId20" Type="http://schemas.openxmlformats.org/officeDocument/2006/relationships/image" Target="../media/image23.png"/><Relationship Id="rId41" Type="http://schemas.openxmlformats.org/officeDocument/2006/relationships/image" Target="../media/image44.png"/><Relationship Id="rId54" Type="http://schemas.openxmlformats.org/officeDocument/2006/relationships/image" Target="../media/image57.png"/><Relationship Id="rId62" Type="http://schemas.openxmlformats.org/officeDocument/2006/relationships/image" Target="../media/image65.jpeg"/><Relationship Id="rId70" Type="http://schemas.openxmlformats.org/officeDocument/2006/relationships/image" Target="../media/image73.png"/><Relationship Id="rId75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36" Type="http://schemas.openxmlformats.org/officeDocument/2006/relationships/image" Target="../media/image39.jpeg"/><Relationship Id="rId49" Type="http://schemas.openxmlformats.org/officeDocument/2006/relationships/image" Target="../media/image52.png"/><Relationship Id="rId57" Type="http://schemas.openxmlformats.org/officeDocument/2006/relationships/image" Target="../media/image60.png"/><Relationship Id="rId10" Type="http://schemas.openxmlformats.org/officeDocument/2006/relationships/image" Target="../media/image13.png"/><Relationship Id="rId31" Type="http://schemas.openxmlformats.org/officeDocument/2006/relationships/image" Target="../media/image34.png"/><Relationship Id="rId44" Type="http://schemas.openxmlformats.org/officeDocument/2006/relationships/image" Target="../media/image47.png"/><Relationship Id="rId52" Type="http://schemas.openxmlformats.org/officeDocument/2006/relationships/image" Target="../media/image55.png"/><Relationship Id="rId60" Type="http://schemas.openxmlformats.org/officeDocument/2006/relationships/image" Target="../media/image63.jpeg"/><Relationship Id="rId65" Type="http://schemas.openxmlformats.org/officeDocument/2006/relationships/image" Target="../media/image68.png"/><Relationship Id="rId73" Type="http://schemas.openxmlformats.org/officeDocument/2006/relationships/image" Target="../media/image76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9" Type="http://schemas.openxmlformats.org/officeDocument/2006/relationships/image" Target="../media/image42.png"/><Relationship Id="rId34" Type="http://schemas.openxmlformats.org/officeDocument/2006/relationships/image" Target="../media/image37.png"/><Relationship Id="rId50" Type="http://schemas.openxmlformats.org/officeDocument/2006/relationships/image" Target="../media/image53.jpeg"/><Relationship Id="rId55" Type="http://schemas.openxmlformats.org/officeDocument/2006/relationships/image" Target="../media/image58.png"/><Relationship Id="rId7" Type="http://schemas.openxmlformats.org/officeDocument/2006/relationships/image" Target="../media/image10.png"/><Relationship Id="rId71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tiff"/><Relationship Id="rId4" Type="http://schemas.openxmlformats.org/officeDocument/2006/relationships/image" Target="../media/image8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png"/><Relationship Id="rId2" Type="http://schemas.openxmlformats.org/officeDocument/2006/relationships/image" Target="../media/image87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png"/><Relationship Id="rId5" Type="http://schemas.openxmlformats.org/officeDocument/2006/relationships/image" Target="../media/image90.jpeg"/><Relationship Id="rId4" Type="http://schemas.openxmlformats.org/officeDocument/2006/relationships/image" Target="../media/image8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sz="4000" dirty="0"/>
              <a:t>ACCSYS (Accelerator) </a:t>
            </a:r>
            <a:r>
              <a:rPr lang="sv-SE" sz="4000" dirty="0" err="1"/>
              <a:t>sub-project</a:t>
            </a:r>
            <a:endParaRPr lang="sv-SE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4293096"/>
            <a:ext cx="6400800" cy="1270992"/>
          </a:xfrm>
        </p:spPr>
        <p:txBody>
          <a:bodyPr>
            <a:noAutofit/>
          </a:bodyPr>
          <a:lstStyle/>
          <a:p>
            <a:pPr defTabSz="315314"/>
            <a:r>
              <a:rPr lang="sv-SE" sz="1800" dirty="0">
                <a:solidFill>
                  <a:srgbClr val="FFFFFF"/>
                </a:solidFill>
              </a:rPr>
              <a:t>Mats Lindroos</a:t>
            </a:r>
          </a:p>
          <a:p>
            <a:pPr defTabSz="315314"/>
            <a:r>
              <a:rPr lang="sv-SE" sz="1800" dirty="0" err="1">
                <a:solidFill>
                  <a:srgbClr val="FFFFFF"/>
                </a:solidFill>
              </a:rPr>
              <a:t>Head</a:t>
            </a:r>
            <a:r>
              <a:rPr lang="sv-SE" sz="1800" dirty="0">
                <a:solidFill>
                  <a:srgbClr val="FFFFFF"/>
                </a:solidFill>
              </a:rPr>
              <a:t> </a:t>
            </a:r>
            <a:r>
              <a:rPr lang="sv-SE" sz="1800" dirty="0" err="1">
                <a:solidFill>
                  <a:srgbClr val="FFFFFF"/>
                </a:solidFill>
              </a:rPr>
              <a:t>of</a:t>
            </a:r>
            <a:r>
              <a:rPr lang="sv-SE" sz="1800" dirty="0">
                <a:solidFill>
                  <a:srgbClr val="FFFFFF"/>
                </a:solidFill>
              </a:rPr>
              <a:t> Accelerator Division and ACCSYS </a:t>
            </a:r>
            <a:r>
              <a:rPr lang="sv-SE" sz="1800" dirty="0" err="1">
                <a:solidFill>
                  <a:srgbClr val="FFFFFF"/>
                </a:solidFill>
              </a:rPr>
              <a:t>sub-project</a:t>
            </a:r>
            <a:endParaRPr lang="en-US" sz="1800" dirty="0">
              <a:solidFill>
                <a:prstClr val="white"/>
              </a:solidFill>
            </a:endParaRPr>
          </a:p>
          <a:p>
            <a:pPr defTabSz="315314"/>
            <a:r>
              <a:rPr lang="en-GB" sz="1400" dirty="0">
                <a:solidFill>
                  <a:srgbClr val="FFFFFF"/>
                </a:solidFill>
              </a:rPr>
              <a:t>European Spallation Source ERIC</a:t>
            </a:r>
          </a:p>
        </p:txBody>
      </p:sp>
    </p:spTree>
    <p:extLst>
      <p:ext uri="{BB962C8B-B14F-4D97-AF65-F5344CB8AC3E}">
        <p14:creationId xmlns:p14="http://schemas.microsoft.com/office/powerpoint/2010/main" val="1269808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987" name="OTLSHAPE_M_ad26212a624042f8946c3ee929d0bce4_Connector1"/>
          <p:cNvCxnSpPr/>
          <p:nvPr>
            <p:custDataLst>
              <p:tags r:id="rId2"/>
            </p:custDataLst>
          </p:nvPr>
        </p:nvCxnSpPr>
        <p:spPr>
          <a:xfrm>
            <a:off x="7262665" y="1028060"/>
            <a:ext cx="0" cy="623274"/>
          </a:xfrm>
          <a:prstGeom prst="line">
            <a:avLst/>
          </a:prstGeom>
          <a:ln w="9525" cap="flat" cmpd="sng" algn="ctr">
            <a:solidFill>
              <a:srgbClr val="EA161E">
                <a:alpha val="49804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72" name="OTLSHAPE_TB_00000000000000000000000000000000_LeftEndCaps" hidden="1"/>
          <p:cNvSpPr txBox="1"/>
          <p:nvPr>
            <p:custDataLst>
              <p:tags r:id="rId3"/>
            </p:custDataLst>
          </p:nvPr>
        </p:nvSpPr>
        <p:spPr>
          <a:xfrm>
            <a:off x="1778000" y="1447970"/>
            <a:ext cx="469900" cy="27906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>
              <a:defRPr/>
            </a:pPr>
            <a:r>
              <a:rPr lang="en-GB" b="1">
                <a:solidFill>
                  <a:srgbClr val="C0504D"/>
                </a:solidFill>
                <a:latin typeface="Calibri" panose="020F0502020204030204" pitchFamily="34" charset="0"/>
              </a:rPr>
              <a:t>2018</a:t>
            </a:r>
          </a:p>
        </p:txBody>
      </p:sp>
      <p:sp>
        <p:nvSpPr>
          <p:cNvPr id="8973" name="OTLSHAPE_TB_00000000000000000000000000000000_RightEndCaps" hidden="1"/>
          <p:cNvSpPr txBox="1"/>
          <p:nvPr>
            <p:custDataLst>
              <p:tags r:id="rId4"/>
            </p:custDataLst>
          </p:nvPr>
        </p:nvSpPr>
        <p:spPr>
          <a:xfrm>
            <a:off x="9950534" y="1447970"/>
            <a:ext cx="469900" cy="27906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>
              <a:defRPr/>
            </a:pPr>
            <a:r>
              <a:rPr lang="en-GB" b="1">
                <a:solidFill>
                  <a:srgbClr val="C0504D"/>
                </a:solidFill>
                <a:latin typeface="Calibri" panose="020F0502020204030204" pitchFamily="34" charset="0"/>
              </a:rPr>
              <a:t>2022</a:t>
            </a:r>
          </a:p>
        </p:txBody>
      </p:sp>
      <p:sp>
        <p:nvSpPr>
          <p:cNvPr id="8974" name="OTLSHAPE_TB_00000000000000000000000000000000_ScaleContainer"/>
          <p:cNvSpPr/>
          <p:nvPr>
            <p:custDataLst>
              <p:tags r:id="rId5"/>
            </p:custDataLst>
          </p:nvPr>
        </p:nvSpPr>
        <p:spPr>
          <a:xfrm>
            <a:off x="2368465" y="1714834"/>
            <a:ext cx="7467600" cy="381000"/>
          </a:xfrm>
          <a:prstGeom prst="roundRect">
            <a:avLst>
              <a:gd name="adj" fmla="val 100000"/>
            </a:avLst>
          </a:prstGeom>
          <a:gradFill flip="none" rotWithShape="1">
            <a:gsLst>
              <a:gs pos="0">
                <a:srgbClr val="44546A"/>
              </a:gs>
              <a:gs pos="0">
                <a:schemeClr val="dk2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975" name="OTLSHAPE_TB_00000000000000000000000000000000_ElapsedTime"/>
          <p:cNvSpPr/>
          <p:nvPr>
            <p:custDataLst>
              <p:tags r:id="rId6"/>
            </p:custDataLst>
          </p:nvPr>
        </p:nvSpPr>
        <p:spPr>
          <a:xfrm>
            <a:off x="2368465" y="1714834"/>
            <a:ext cx="1409700" cy="381000"/>
          </a:xfrm>
          <a:prstGeom prst="roundRect">
            <a:avLst>
              <a:gd name="adj" fmla="val 10000000"/>
            </a:avLst>
          </a:prstGeom>
          <a:solidFill>
            <a:srgbClr val="FF0000">
              <a:alpha val="30196"/>
            </a:srgb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>
              <a:rot lat="0" lon="0" rev="0"/>
            </a:lightRig>
          </a:scene3d>
          <a:sp3d>
            <a:bevelT w="12700" h="139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976" name="OTLSHAPE_TB_00000000000000000000000000000000_TodayMarkerShape" hidden="1"/>
          <p:cNvSpPr/>
          <p:nvPr>
            <p:custDataLst>
              <p:tags r:id="rId7"/>
            </p:custDataLst>
          </p:nvPr>
        </p:nvSpPr>
        <p:spPr>
          <a:xfrm>
            <a:off x="3713980" y="1778000"/>
            <a:ext cx="108857" cy="127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977" name="OTLSHAPE_TB_00000000000000000000000000000000_TodayMarkerText" hidden="1"/>
          <p:cNvSpPr txBox="1"/>
          <p:nvPr>
            <p:custDataLst>
              <p:tags r:id="rId8"/>
            </p:custDataLst>
          </p:nvPr>
        </p:nvSpPr>
        <p:spPr>
          <a:xfrm>
            <a:off x="3768409" y="1905000"/>
            <a:ext cx="363369" cy="184666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>
              <a:defRPr/>
            </a:pPr>
            <a:r>
              <a:rPr lang="en-GB" sz="1200">
                <a:solidFill>
                  <a:prstClr val="black"/>
                </a:solidFill>
                <a:latin typeface="Calibri" panose="020F0502020204030204" pitchFamily="34" charset="0"/>
              </a:rPr>
              <a:t>Today</a:t>
            </a:r>
          </a:p>
        </p:txBody>
      </p:sp>
      <p:sp>
        <p:nvSpPr>
          <p:cNvPr id="8978" name="OTLSHAPE_TB_00000000000000000000000000000000_TimescaleInterval1"/>
          <p:cNvSpPr txBox="1"/>
          <p:nvPr>
            <p:custDataLst>
              <p:tags r:id="rId9"/>
            </p:custDataLst>
          </p:nvPr>
        </p:nvSpPr>
        <p:spPr>
          <a:xfrm>
            <a:off x="2597066" y="1812308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>
              <a:defRPr/>
            </a:pPr>
            <a:r>
              <a:rPr lang="en-GB" sz="1200" spc="-20">
                <a:solidFill>
                  <a:prstClr val="white"/>
                </a:solidFill>
                <a:latin typeface="Calibri" panose="020F0502020204030204" pitchFamily="34" charset="0"/>
              </a:rPr>
              <a:t>2018</a:t>
            </a:r>
          </a:p>
        </p:txBody>
      </p:sp>
      <p:cxnSp>
        <p:nvCxnSpPr>
          <p:cNvPr id="8979" name="OTLSHAPE_TB_00000000000000000000000000000000_Separator1"/>
          <p:cNvCxnSpPr/>
          <p:nvPr>
            <p:custDataLst>
              <p:tags r:id="rId10"/>
            </p:custDataLst>
          </p:nvPr>
        </p:nvCxnSpPr>
        <p:spPr>
          <a:xfrm>
            <a:off x="3957759" y="1778334"/>
            <a:ext cx="0" cy="2540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80" name="OTLSHAPE_TB_00000000000000000000000000000000_TimescaleInterval2"/>
          <p:cNvSpPr txBox="1"/>
          <p:nvPr>
            <p:custDataLst>
              <p:tags r:id="rId11"/>
            </p:custDataLst>
          </p:nvPr>
        </p:nvSpPr>
        <p:spPr>
          <a:xfrm>
            <a:off x="4021260" y="1812308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>
              <a:defRPr/>
            </a:pPr>
            <a:r>
              <a:rPr lang="en-GB" sz="1200" spc="-20">
                <a:solidFill>
                  <a:prstClr val="white"/>
                </a:solidFill>
                <a:latin typeface="Calibri" panose="020F0502020204030204" pitchFamily="34" charset="0"/>
              </a:rPr>
              <a:t>2019</a:t>
            </a:r>
          </a:p>
        </p:txBody>
      </p:sp>
      <p:cxnSp>
        <p:nvCxnSpPr>
          <p:cNvPr id="8981" name="OTLSHAPE_TB_00000000000000000000000000000000_Separator2"/>
          <p:cNvCxnSpPr/>
          <p:nvPr>
            <p:custDataLst>
              <p:tags r:id="rId12"/>
            </p:custDataLst>
          </p:nvPr>
        </p:nvCxnSpPr>
        <p:spPr>
          <a:xfrm>
            <a:off x="5381952" y="1778334"/>
            <a:ext cx="0" cy="2540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82" name="OTLSHAPE_TB_00000000000000000000000000000000_TimescaleInterval3"/>
          <p:cNvSpPr txBox="1"/>
          <p:nvPr>
            <p:custDataLst>
              <p:tags r:id="rId13"/>
            </p:custDataLst>
          </p:nvPr>
        </p:nvSpPr>
        <p:spPr>
          <a:xfrm>
            <a:off x="5445453" y="1812308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>
              <a:defRPr/>
            </a:pPr>
            <a:r>
              <a:rPr lang="en-GB" sz="1200" spc="-20">
                <a:solidFill>
                  <a:prstClr val="white"/>
                </a:solidFill>
                <a:latin typeface="Calibri" panose="020F0502020204030204" pitchFamily="34" charset="0"/>
              </a:rPr>
              <a:t>2020</a:t>
            </a:r>
          </a:p>
        </p:txBody>
      </p:sp>
      <p:cxnSp>
        <p:nvCxnSpPr>
          <p:cNvPr id="8983" name="OTLSHAPE_TB_00000000000000000000000000000000_Separator3"/>
          <p:cNvCxnSpPr/>
          <p:nvPr>
            <p:custDataLst>
              <p:tags r:id="rId14"/>
            </p:custDataLst>
          </p:nvPr>
        </p:nvCxnSpPr>
        <p:spPr>
          <a:xfrm>
            <a:off x="6810048" y="1778334"/>
            <a:ext cx="0" cy="2540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84" name="OTLSHAPE_TB_00000000000000000000000000000000_TimescaleInterval4"/>
          <p:cNvSpPr txBox="1"/>
          <p:nvPr>
            <p:custDataLst>
              <p:tags r:id="rId15"/>
            </p:custDataLst>
          </p:nvPr>
        </p:nvSpPr>
        <p:spPr>
          <a:xfrm>
            <a:off x="6873549" y="1812308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>
              <a:defRPr/>
            </a:pPr>
            <a:r>
              <a:rPr lang="en-GB" sz="1200" spc="-20">
                <a:solidFill>
                  <a:prstClr val="white"/>
                </a:solidFill>
                <a:latin typeface="Calibri" panose="020F0502020204030204" pitchFamily="34" charset="0"/>
              </a:rPr>
              <a:t>2021</a:t>
            </a:r>
          </a:p>
        </p:txBody>
      </p:sp>
      <p:cxnSp>
        <p:nvCxnSpPr>
          <p:cNvPr id="8985" name="OTLSHAPE_TB_00000000000000000000000000000000_Separator4"/>
          <p:cNvCxnSpPr/>
          <p:nvPr>
            <p:custDataLst>
              <p:tags r:id="rId16"/>
            </p:custDataLst>
          </p:nvPr>
        </p:nvCxnSpPr>
        <p:spPr>
          <a:xfrm>
            <a:off x="8234241" y="1778334"/>
            <a:ext cx="0" cy="2540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86" name="OTLSHAPE_TB_00000000000000000000000000000000_TimescaleInterval5"/>
          <p:cNvSpPr txBox="1"/>
          <p:nvPr>
            <p:custDataLst>
              <p:tags r:id="rId17"/>
            </p:custDataLst>
          </p:nvPr>
        </p:nvSpPr>
        <p:spPr>
          <a:xfrm>
            <a:off x="8297743" y="1812308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>
              <a:defRPr/>
            </a:pPr>
            <a:r>
              <a:rPr lang="en-GB" sz="1200" spc="-20">
                <a:solidFill>
                  <a:prstClr val="white"/>
                </a:solidFill>
                <a:latin typeface="Calibri" panose="020F0502020204030204" pitchFamily="34" charset="0"/>
              </a:rPr>
              <a:t>2022</a:t>
            </a:r>
          </a:p>
        </p:txBody>
      </p:sp>
      <p:sp>
        <p:nvSpPr>
          <p:cNvPr id="8988" name="OTLSHAPE_M_15462190989a4e5087e6d7cc02e1ed2d_Title"/>
          <p:cNvSpPr txBox="1"/>
          <p:nvPr>
            <p:custDataLst>
              <p:tags r:id="rId18"/>
            </p:custDataLst>
          </p:nvPr>
        </p:nvSpPr>
        <p:spPr>
          <a:xfrm>
            <a:off x="4809665" y="1116961"/>
            <a:ext cx="7493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r>
              <a:rPr lang="en-GB" sz="1200" b="1" spc="-8">
                <a:solidFill>
                  <a:prstClr val="black"/>
                </a:solidFill>
                <a:latin typeface="Calibri" panose="020F0502020204030204" pitchFamily="34" charset="0"/>
              </a:rPr>
              <a:t>ISrc to DTL1</a:t>
            </a:r>
          </a:p>
        </p:txBody>
      </p:sp>
      <p:sp>
        <p:nvSpPr>
          <p:cNvPr id="8989" name="OTLSHAPE_M_15462190989a4e5087e6d7cc02e1ed2d_Date"/>
          <p:cNvSpPr txBox="1"/>
          <p:nvPr>
            <p:custDataLst>
              <p:tags r:id="rId19"/>
            </p:custDataLst>
          </p:nvPr>
        </p:nvSpPr>
        <p:spPr>
          <a:xfrm>
            <a:off x="4843235" y="1328416"/>
            <a:ext cx="6858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r>
              <a:rPr lang="en-GB" sz="1100" spc="-10">
                <a:solidFill>
                  <a:srgbClr val="1F497E"/>
                </a:solidFill>
                <a:latin typeface="Calibri" panose="020F0502020204030204" pitchFamily="34" charset="0"/>
              </a:rPr>
              <a:t>11/11/2019</a:t>
            </a:r>
          </a:p>
        </p:txBody>
      </p:sp>
      <p:sp>
        <p:nvSpPr>
          <p:cNvPr id="8990" name="OTLSHAPE_M_15462190989a4e5087e6d7cc02e1ed2d_Shape"/>
          <p:cNvSpPr/>
          <p:nvPr>
            <p:custDataLst>
              <p:tags r:id="rId20"/>
            </p:custDataLst>
          </p:nvPr>
        </p:nvSpPr>
        <p:spPr>
          <a:xfrm flipV="1">
            <a:off x="5072555" y="1524334"/>
            <a:ext cx="228600" cy="254000"/>
          </a:xfrm>
          <a:prstGeom prst="triangl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991" name="OTLSHAPE_M_1d6d4045bda3413182ef879ca83ea720_Title"/>
          <p:cNvSpPr txBox="1"/>
          <p:nvPr>
            <p:custDataLst>
              <p:tags r:id="rId21"/>
            </p:custDataLst>
          </p:nvPr>
        </p:nvSpPr>
        <p:spPr>
          <a:xfrm>
            <a:off x="5765630" y="1116961"/>
            <a:ext cx="7493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r>
              <a:rPr lang="en-GB" sz="1200" b="1" spc="-8">
                <a:solidFill>
                  <a:prstClr val="black"/>
                </a:solidFill>
                <a:latin typeface="Calibri" panose="020F0502020204030204" pitchFamily="34" charset="0"/>
              </a:rPr>
              <a:t>ISrc to DTL4</a:t>
            </a:r>
          </a:p>
        </p:txBody>
      </p:sp>
      <p:sp>
        <p:nvSpPr>
          <p:cNvPr id="8992" name="OTLSHAPE_M_1d6d4045bda3413182ef879ca83ea720_Date"/>
          <p:cNvSpPr txBox="1"/>
          <p:nvPr>
            <p:custDataLst>
              <p:tags r:id="rId22"/>
            </p:custDataLst>
          </p:nvPr>
        </p:nvSpPr>
        <p:spPr>
          <a:xfrm>
            <a:off x="5834612" y="1328416"/>
            <a:ext cx="6096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r>
              <a:rPr lang="en-GB" sz="1100" spc="-10">
                <a:solidFill>
                  <a:srgbClr val="1F497E"/>
                </a:solidFill>
                <a:latin typeface="Calibri" panose="020F0502020204030204" pitchFamily="34" charset="0"/>
              </a:rPr>
              <a:t>13/7/2020</a:t>
            </a:r>
          </a:p>
        </p:txBody>
      </p:sp>
      <p:sp>
        <p:nvSpPr>
          <p:cNvPr id="8993" name="OTLSHAPE_M_1d6d4045bda3413182ef879ca83ea720_Shape"/>
          <p:cNvSpPr/>
          <p:nvPr>
            <p:custDataLst>
              <p:tags r:id="rId23"/>
            </p:custDataLst>
          </p:nvPr>
        </p:nvSpPr>
        <p:spPr>
          <a:xfrm flipV="1">
            <a:off x="6028520" y="1524334"/>
            <a:ext cx="228600" cy="254000"/>
          </a:xfrm>
          <a:prstGeom prst="triangl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994" name="OTLSHAPE_M_ad26212a624042f8946c3ee929d0bce4_Title"/>
          <p:cNvSpPr txBox="1"/>
          <p:nvPr>
            <p:custDataLst>
              <p:tags r:id="rId24"/>
            </p:custDataLst>
          </p:nvPr>
        </p:nvSpPr>
        <p:spPr>
          <a:xfrm>
            <a:off x="6444299" y="620688"/>
            <a:ext cx="16256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r>
              <a:rPr lang="en-GB" sz="1200" b="1" spc="-6">
                <a:solidFill>
                  <a:prstClr val="black"/>
                </a:solidFill>
                <a:latin typeface="Calibri" panose="020F0502020204030204" pitchFamily="34" charset="0"/>
              </a:rPr>
              <a:t>ISrc to Beam Dump (BOD)</a:t>
            </a:r>
          </a:p>
        </p:txBody>
      </p:sp>
      <p:sp>
        <p:nvSpPr>
          <p:cNvPr id="8995" name="OTLSHAPE_M_ad26212a624042f8946c3ee929d0bce4_Date"/>
          <p:cNvSpPr txBox="1"/>
          <p:nvPr>
            <p:custDataLst>
              <p:tags r:id="rId25"/>
            </p:custDataLst>
          </p:nvPr>
        </p:nvSpPr>
        <p:spPr>
          <a:xfrm>
            <a:off x="6954458" y="832143"/>
            <a:ext cx="6096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r>
              <a:rPr lang="en-GB" sz="1100" spc="-10">
                <a:solidFill>
                  <a:srgbClr val="1F497E"/>
                </a:solidFill>
                <a:latin typeface="Calibri" panose="020F0502020204030204" pitchFamily="34" charset="0"/>
              </a:rPr>
              <a:t>26/4/2021</a:t>
            </a:r>
          </a:p>
        </p:txBody>
      </p:sp>
      <p:sp>
        <p:nvSpPr>
          <p:cNvPr id="8996" name="OTLSHAPE_M_ad26212a624042f8946c3ee929d0bce4_Shape"/>
          <p:cNvSpPr/>
          <p:nvPr>
            <p:custDataLst>
              <p:tags r:id="rId26"/>
            </p:custDataLst>
          </p:nvPr>
        </p:nvSpPr>
        <p:spPr>
          <a:xfrm flipV="1">
            <a:off x="7148365" y="1524334"/>
            <a:ext cx="228600" cy="254000"/>
          </a:xfrm>
          <a:prstGeom prst="triangl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997" name="OTLSHAPE_M_42fdb2d4d8a3473fbbe4f286c2bc756f_Title"/>
          <p:cNvSpPr txBox="1"/>
          <p:nvPr>
            <p:custDataLst>
              <p:tags r:id="rId27"/>
            </p:custDataLst>
          </p:nvPr>
        </p:nvSpPr>
        <p:spPr>
          <a:xfrm>
            <a:off x="7492829" y="1116961"/>
            <a:ext cx="3556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r>
              <a:rPr lang="en-GB" sz="1200" b="1" spc="-18">
                <a:solidFill>
                  <a:prstClr val="black"/>
                </a:solidFill>
                <a:latin typeface="Calibri" panose="020F0502020204030204" pitchFamily="34" charset="0"/>
              </a:rPr>
              <a:t>RBOT</a:t>
            </a:r>
          </a:p>
        </p:txBody>
      </p:sp>
      <p:sp>
        <p:nvSpPr>
          <p:cNvPr id="8998" name="OTLSHAPE_M_42fdb2d4d8a3473fbbe4f286c2bc756f_Date"/>
          <p:cNvSpPr txBox="1"/>
          <p:nvPr>
            <p:custDataLst>
              <p:tags r:id="rId28"/>
            </p:custDataLst>
          </p:nvPr>
        </p:nvSpPr>
        <p:spPr>
          <a:xfrm>
            <a:off x="7399569" y="1328416"/>
            <a:ext cx="5334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r>
              <a:rPr lang="en-GB" sz="1100" spc="-10">
                <a:solidFill>
                  <a:srgbClr val="1F497E"/>
                </a:solidFill>
                <a:latin typeface="Calibri" panose="020F0502020204030204" pitchFamily="34" charset="0"/>
              </a:rPr>
              <a:t>9/8/2021</a:t>
            </a:r>
          </a:p>
        </p:txBody>
      </p:sp>
      <p:sp>
        <p:nvSpPr>
          <p:cNvPr id="8999" name="OTLSHAPE_M_42fdb2d4d8a3473fbbe4f286c2bc756f_Shape"/>
          <p:cNvSpPr/>
          <p:nvPr>
            <p:custDataLst>
              <p:tags r:id="rId29"/>
            </p:custDataLst>
          </p:nvPr>
        </p:nvSpPr>
        <p:spPr>
          <a:xfrm flipV="1">
            <a:off x="7558065" y="1524334"/>
            <a:ext cx="228600" cy="254000"/>
          </a:xfrm>
          <a:prstGeom prst="triangle">
            <a:avLst/>
          </a:prstGeom>
          <a:solidFill>
            <a:srgbClr val="EA161E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000" name="OTLSHAPE_T_efefd20d2f7e4fcd9a558060bdd886ad_Shape"/>
          <p:cNvSpPr/>
          <p:nvPr>
            <p:custDataLst>
              <p:tags r:id="rId30"/>
            </p:custDataLst>
          </p:nvPr>
        </p:nvSpPr>
        <p:spPr>
          <a:xfrm>
            <a:off x="5182955" y="2328561"/>
            <a:ext cx="381000" cy="127000"/>
          </a:xfrm>
          <a:prstGeom prst="roundRect">
            <a:avLst>
              <a:gd name="adj" fmla="val 100000"/>
            </a:avLst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001" name="OTLSHAPE_T_efefd20d2f7e4fcd9a558060bdd886ad_ShapePercentage" hidden="1"/>
          <p:cNvSpPr/>
          <p:nvPr>
            <p:custDataLst>
              <p:tags r:id="rId31"/>
            </p:custDataLst>
          </p:nvPr>
        </p:nvSpPr>
        <p:spPr>
          <a:xfrm>
            <a:off x="5182955" y="2010727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002" name="OTLSHAPE_T_efefd20d2f7e4fcd9a558060bdd886ad_TextPercentage" hidden="1"/>
          <p:cNvSpPr txBox="1"/>
          <p:nvPr>
            <p:custDataLst>
              <p:tags r:id="rId32"/>
            </p:custDataLst>
          </p:nvPr>
        </p:nvSpPr>
        <p:spPr>
          <a:xfrm>
            <a:off x="1524000" y="1981200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9003" name="OTLSHAPE_T_efefd20d2f7e4fcd9a558060bdd886ad_JoinedDate" hidden="1"/>
          <p:cNvSpPr txBox="1"/>
          <p:nvPr>
            <p:custDataLst>
              <p:tags r:id="rId33"/>
            </p:custDataLst>
          </p:nvPr>
        </p:nvSpPr>
        <p:spPr>
          <a:xfrm>
            <a:off x="1524000" y="1981201"/>
            <a:ext cx="1066800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>
              <a:defRPr/>
            </a:pPr>
            <a:r>
              <a:rPr lang="en-GB" sz="1000">
                <a:solidFill>
                  <a:srgbClr val="1F497E"/>
                </a:solidFill>
                <a:latin typeface="Calibri" panose="020F0502020204030204" pitchFamily="34" charset="0"/>
              </a:rPr>
              <a:t>11/11/19 - 14/02/20</a:t>
            </a:r>
          </a:p>
        </p:txBody>
      </p:sp>
      <p:sp>
        <p:nvSpPr>
          <p:cNvPr id="9004" name="OTLSHAPE_T_efefd20d2f7e4fcd9a558060bdd886ad_StartDate" hidden="1"/>
          <p:cNvSpPr txBox="1"/>
          <p:nvPr>
            <p:custDataLst>
              <p:tags r:id="rId34"/>
            </p:custDataLst>
          </p:nvPr>
        </p:nvSpPr>
        <p:spPr>
          <a:xfrm>
            <a:off x="1524000" y="213622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9005" name="OTLSHAPE_T_efefd20d2f7e4fcd9a558060bdd886ad_EndDate" hidden="1"/>
          <p:cNvSpPr txBox="1"/>
          <p:nvPr>
            <p:custDataLst>
              <p:tags r:id="rId35"/>
            </p:custDataLst>
          </p:nvPr>
        </p:nvSpPr>
        <p:spPr>
          <a:xfrm>
            <a:off x="1524000" y="213622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9006" name="OTLSHAPE_T_efefd20d2f7e4fcd9a558060bdd886ad_Title"/>
          <p:cNvSpPr txBox="1"/>
          <p:nvPr>
            <p:custDataLst>
              <p:tags r:id="rId36"/>
            </p:custDataLst>
          </p:nvPr>
        </p:nvSpPr>
        <p:spPr>
          <a:xfrm>
            <a:off x="2998047" y="2299035"/>
            <a:ext cx="21463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>
              <a:defRPr/>
            </a:pPr>
            <a:r>
              <a:rPr lang="en-GB" sz="1200" b="1" spc="-6">
                <a:solidFill>
                  <a:srgbClr val="737373"/>
                </a:solidFill>
                <a:latin typeface="Calibri" panose="020F0502020204030204" pitchFamily="34" charset="0"/>
              </a:rPr>
              <a:t>ISrc to DTL1 Beam Commissioning</a:t>
            </a:r>
          </a:p>
        </p:txBody>
      </p:sp>
      <p:sp>
        <p:nvSpPr>
          <p:cNvPr id="9007" name="OTLSHAPE_T_efefd20d2f7e4fcd9a558060bdd886ad_Duration"/>
          <p:cNvSpPr txBox="1"/>
          <p:nvPr>
            <p:custDataLst>
              <p:tags r:id="rId37"/>
            </p:custDataLst>
          </p:nvPr>
        </p:nvSpPr>
        <p:spPr>
          <a:xfrm>
            <a:off x="5608335" y="2306803"/>
            <a:ext cx="3937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r>
              <a:rPr lang="en-GB" sz="1100" spc="-10">
                <a:solidFill>
                  <a:srgbClr val="C0504D"/>
                </a:solidFill>
                <a:latin typeface="Calibri" panose="020F0502020204030204" pitchFamily="34" charset="0"/>
              </a:rPr>
              <a:t>14 wks</a:t>
            </a:r>
          </a:p>
        </p:txBody>
      </p:sp>
      <p:sp>
        <p:nvSpPr>
          <p:cNvPr id="9008" name="OTLSHAPE_T_b0abbcf6131b489687e01473470d5773_Shape"/>
          <p:cNvSpPr/>
          <p:nvPr>
            <p:custDataLst>
              <p:tags r:id="rId38"/>
            </p:custDataLst>
          </p:nvPr>
        </p:nvSpPr>
        <p:spPr>
          <a:xfrm>
            <a:off x="6138921" y="2552717"/>
            <a:ext cx="355600" cy="127000"/>
          </a:xfrm>
          <a:prstGeom prst="roundRect">
            <a:avLst>
              <a:gd name="adj" fmla="val 100000"/>
            </a:avLst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009" name="OTLSHAPE_T_b0abbcf6131b489687e01473470d5773_ShapePercentage" hidden="1"/>
          <p:cNvSpPr/>
          <p:nvPr>
            <p:custDataLst>
              <p:tags r:id="rId39"/>
            </p:custDataLst>
          </p:nvPr>
        </p:nvSpPr>
        <p:spPr>
          <a:xfrm>
            <a:off x="6138921" y="2234883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010" name="OTLSHAPE_T_b0abbcf6131b489687e01473470d5773_TextPercentage" hidden="1"/>
          <p:cNvSpPr txBox="1"/>
          <p:nvPr>
            <p:custDataLst>
              <p:tags r:id="rId40"/>
            </p:custDataLst>
          </p:nvPr>
        </p:nvSpPr>
        <p:spPr>
          <a:xfrm>
            <a:off x="1524000" y="220535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9011" name="OTLSHAPE_T_b0abbcf6131b489687e01473470d5773_JoinedDate" hidden="1"/>
          <p:cNvSpPr txBox="1"/>
          <p:nvPr>
            <p:custDataLst>
              <p:tags r:id="rId41"/>
            </p:custDataLst>
          </p:nvPr>
        </p:nvSpPr>
        <p:spPr>
          <a:xfrm>
            <a:off x="1524000" y="2205356"/>
            <a:ext cx="1066800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>
              <a:defRPr/>
            </a:pPr>
            <a:r>
              <a:rPr lang="en-GB" sz="1000">
                <a:solidFill>
                  <a:srgbClr val="1F497E"/>
                </a:solidFill>
                <a:latin typeface="Calibri" panose="020F0502020204030204" pitchFamily="34" charset="0"/>
              </a:rPr>
              <a:t>13/07/20 - 09/10/20</a:t>
            </a:r>
          </a:p>
        </p:txBody>
      </p:sp>
      <p:sp>
        <p:nvSpPr>
          <p:cNvPr id="9012" name="OTLSHAPE_T_b0abbcf6131b489687e01473470d5773_StartDate" hidden="1"/>
          <p:cNvSpPr txBox="1"/>
          <p:nvPr>
            <p:custDataLst>
              <p:tags r:id="rId42"/>
            </p:custDataLst>
          </p:nvPr>
        </p:nvSpPr>
        <p:spPr>
          <a:xfrm>
            <a:off x="1524000" y="2360380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9013" name="OTLSHAPE_T_b0abbcf6131b489687e01473470d5773_EndDate" hidden="1"/>
          <p:cNvSpPr txBox="1"/>
          <p:nvPr>
            <p:custDataLst>
              <p:tags r:id="rId43"/>
            </p:custDataLst>
          </p:nvPr>
        </p:nvSpPr>
        <p:spPr>
          <a:xfrm>
            <a:off x="1524000" y="2360380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9014" name="OTLSHAPE_T_b0abbcf6131b489687e01473470d5773_Title"/>
          <p:cNvSpPr txBox="1"/>
          <p:nvPr>
            <p:custDataLst>
              <p:tags r:id="rId44"/>
            </p:custDataLst>
          </p:nvPr>
        </p:nvSpPr>
        <p:spPr>
          <a:xfrm>
            <a:off x="3954013" y="2523190"/>
            <a:ext cx="21463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>
              <a:defRPr/>
            </a:pPr>
            <a:r>
              <a:rPr lang="en-GB" sz="1200" b="1" spc="-6">
                <a:solidFill>
                  <a:srgbClr val="737373"/>
                </a:solidFill>
                <a:latin typeface="Calibri" panose="020F0502020204030204" pitchFamily="34" charset="0"/>
              </a:rPr>
              <a:t>ISrc to DTL4 Beam Commissioning</a:t>
            </a:r>
          </a:p>
        </p:txBody>
      </p:sp>
      <p:sp>
        <p:nvSpPr>
          <p:cNvPr id="9015" name="OTLSHAPE_T_b0abbcf6131b489687e01473470d5773_Duration"/>
          <p:cNvSpPr txBox="1"/>
          <p:nvPr>
            <p:custDataLst>
              <p:tags r:id="rId45"/>
            </p:custDataLst>
          </p:nvPr>
        </p:nvSpPr>
        <p:spPr>
          <a:xfrm>
            <a:off x="6536987" y="2530958"/>
            <a:ext cx="3937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r>
              <a:rPr lang="en-GB" sz="1100" spc="-10">
                <a:solidFill>
                  <a:srgbClr val="C0504D"/>
                </a:solidFill>
                <a:latin typeface="Calibri" panose="020F0502020204030204" pitchFamily="34" charset="0"/>
              </a:rPr>
              <a:t>13 wks</a:t>
            </a:r>
          </a:p>
        </p:txBody>
      </p:sp>
      <p:sp>
        <p:nvSpPr>
          <p:cNvPr id="9016" name="OTLSHAPE_T_18556035cc9b4f06a46e6981b013db44_Shape"/>
          <p:cNvSpPr/>
          <p:nvPr>
            <p:custDataLst>
              <p:tags r:id="rId46"/>
            </p:custDataLst>
          </p:nvPr>
        </p:nvSpPr>
        <p:spPr>
          <a:xfrm>
            <a:off x="7258766" y="2776872"/>
            <a:ext cx="355600" cy="127000"/>
          </a:xfrm>
          <a:prstGeom prst="roundRect">
            <a:avLst>
              <a:gd name="adj" fmla="val 100000"/>
            </a:avLst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017" name="OTLSHAPE_T_18556035cc9b4f06a46e6981b013db44_ShapePercentage" hidden="1"/>
          <p:cNvSpPr/>
          <p:nvPr>
            <p:custDataLst>
              <p:tags r:id="rId47"/>
            </p:custDataLst>
          </p:nvPr>
        </p:nvSpPr>
        <p:spPr>
          <a:xfrm>
            <a:off x="7258766" y="2459038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018" name="OTLSHAPE_T_18556035cc9b4f06a46e6981b013db44_TextPercentage" hidden="1"/>
          <p:cNvSpPr txBox="1"/>
          <p:nvPr>
            <p:custDataLst>
              <p:tags r:id="rId48"/>
            </p:custDataLst>
          </p:nvPr>
        </p:nvSpPr>
        <p:spPr>
          <a:xfrm>
            <a:off x="1524000" y="2429510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9019" name="OTLSHAPE_T_18556035cc9b4f06a46e6981b013db44_JoinedDate" hidden="1"/>
          <p:cNvSpPr txBox="1"/>
          <p:nvPr>
            <p:custDataLst>
              <p:tags r:id="rId49"/>
            </p:custDataLst>
          </p:nvPr>
        </p:nvSpPr>
        <p:spPr>
          <a:xfrm>
            <a:off x="1524000" y="2429511"/>
            <a:ext cx="1066800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>
              <a:defRPr/>
            </a:pPr>
            <a:r>
              <a:rPr lang="en-GB" sz="1000">
                <a:solidFill>
                  <a:srgbClr val="1F497E"/>
                </a:solidFill>
                <a:latin typeface="Calibri" panose="020F0502020204030204" pitchFamily="34" charset="0"/>
              </a:rPr>
              <a:t>26/04/21 - 23/07/21</a:t>
            </a:r>
          </a:p>
        </p:txBody>
      </p:sp>
      <p:sp>
        <p:nvSpPr>
          <p:cNvPr id="9020" name="OTLSHAPE_T_18556035cc9b4f06a46e6981b013db44_StartDate" hidden="1"/>
          <p:cNvSpPr txBox="1"/>
          <p:nvPr>
            <p:custDataLst>
              <p:tags r:id="rId50"/>
            </p:custDataLst>
          </p:nvPr>
        </p:nvSpPr>
        <p:spPr>
          <a:xfrm>
            <a:off x="1524000" y="258453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9021" name="OTLSHAPE_T_18556035cc9b4f06a46e6981b013db44_EndDate" hidden="1"/>
          <p:cNvSpPr txBox="1"/>
          <p:nvPr>
            <p:custDataLst>
              <p:tags r:id="rId51"/>
            </p:custDataLst>
          </p:nvPr>
        </p:nvSpPr>
        <p:spPr>
          <a:xfrm>
            <a:off x="1524000" y="258453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9022" name="OTLSHAPE_T_18556035cc9b4f06a46e6981b013db44_Title"/>
          <p:cNvSpPr txBox="1"/>
          <p:nvPr>
            <p:custDataLst>
              <p:tags r:id="rId52"/>
            </p:custDataLst>
          </p:nvPr>
        </p:nvSpPr>
        <p:spPr>
          <a:xfrm>
            <a:off x="5010104" y="2747345"/>
            <a:ext cx="22098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>
              <a:defRPr/>
            </a:pPr>
            <a:r>
              <a:rPr lang="en-GB" sz="1200" b="1" spc="-4">
                <a:solidFill>
                  <a:srgbClr val="737373"/>
                </a:solidFill>
                <a:latin typeface="Calibri" panose="020F0502020204030204" pitchFamily="34" charset="0"/>
              </a:rPr>
              <a:t>ISrc to DMPL Beam Commissioning</a:t>
            </a:r>
          </a:p>
        </p:txBody>
      </p:sp>
      <p:sp>
        <p:nvSpPr>
          <p:cNvPr id="9023" name="OTLSHAPE_T_18556035cc9b4f06a46e6981b013db44_Duration"/>
          <p:cNvSpPr txBox="1"/>
          <p:nvPr>
            <p:custDataLst>
              <p:tags r:id="rId53"/>
            </p:custDataLst>
          </p:nvPr>
        </p:nvSpPr>
        <p:spPr>
          <a:xfrm>
            <a:off x="7656833" y="2755113"/>
            <a:ext cx="3937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r>
              <a:rPr lang="en-GB" sz="1100" spc="-10">
                <a:solidFill>
                  <a:srgbClr val="C0504D"/>
                </a:solidFill>
                <a:latin typeface="Calibri" panose="020F0502020204030204" pitchFamily="34" charset="0"/>
              </a:rPr>
              <a:t>13 wks</a:t>
            </a:r>
          </a:p>
        </p:txBody>
      </p:sp>
      <p:sp>
        <p:nvSpPr>
          <p:cNvPr id="9024" name="OTLSHAPE_T_74a3e050cb8443f09f0c70f5e3b49a90_Shape"/>
          <p:cNvSpPr/>
          <p:nvPr>
            <p:custDataLst>
              <p:tags r:id="rId54"/>
            </p:custDataLst>
          </p:nvPr>
        </p:nvSpPr>
        <p:spPr>
          <a:xfrm>
            <a:off x="4199677" y="3001026"/>
            <a:ext cx="876300" cy="127000"/>
          </a:xfrm>
          <a:prstGeom prst="roundRect">
            <a:avLst>
              <a:gd name="adj" fmla="val 100000"/>
            </a:avLst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025" name="OTLSHAPE_T_74a3e050cb8443f09f0c70f5e3b49a90_ShapePercentage" hidden="1"/>
          <p:cNvSpPr/>
          <p:nvPr>
            <p:custDataLst>
              <p:tags r:id="rId55"/>
            </p:custDataLst>
          </p:nvPr>
        </p:nvSpPr>
        <p:spPr>
          <a:xfrm>
            <a:off x="4199677" y="2683192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026" name="OTLSHAPE_T_74a3e050cb8443f09f0c70f5e3b49a90_Duration" hidden="1"/>
          <p:cNvSpPr txBox="1"/>
          <p:nvPr>
            <p:custDataLst>
              <p:tags r:id="rId56"/>
            </p:custDataLst>
          </p:nvPr>
        </p:nvSpPr>
        <p:spPr>
          <a:xfrm>
            <a:off x="1524000" y="2653666"/>
            <a:ext cx="5080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r>
              <a:rPr lang="en-GB" sz="1100">
                <a:solidFill>
                  <a:srgbClr val="C0504D"/>
                </a:solidFill>
                <a:latin typeface="Calibri" panose="020F0502020204030204" pitchFamily="34" charset="0"/>
              </a:rPr>
              <a:t>160 days</a:t>
            </a:r>
          </a:p>
        </p:txBody>
      </p:sp>
      <p:sp>
        <p:nvSpPr>
          <p:cNvPr id="9027" name="OTLSHAPE_T_74a3e050cb8443f09f0c70f5e3b49a90_TextPercentage" hidden="1"/>
          <p:cNvSpPr txBox="1"/>
          <p:nvPr>
            <p:custDataLst>
              <p:tags r:id="rId57"/>
            </p:custDataLst>
          </p:nvPr>
        </p:nvSpPr>
        <p:spPr>
          <a:xfrm>
            <a:off x="1524000" y="2824184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9028" name="OTLSHAPE_T_74a3e050cb8443f09f0c70f5e3b49a90_JoinedDate" hidden="1"/>
          <p:cNvSpPr txBox="1"/>
          <p:nvPr>
            <p:custDataLst>
              <p:tags r:id="rId58"/>
            </p:custDataLst>
          </p:nvPr>
        </p:nvSpPr>
        <p:spPr>
          <a:xfrm>
            <a:off x="1524000" y="2824185"/>
            <a:ext cx="1066800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>
              <a:defRPr/>
            </a:pPr>
            <a:r>
              <a:rPr lang="en-GB" sz="1000">
                <a:solidFill>
                  <a:srgbClr val="1F497E"/>
                </a:solidFill>
                <a:latin typeface="Calibri" panose="020F0502020204030204" pitchFamily="34" charset="0"/>
              </a:rPr>
              <a:t>04/03/19 - 11/10/19</a:t>
            </a:r>
          </a:p>
        </p:txBody>
      </p:sp>
      <p:sp>
        <p:nvSpPr>
          <p:cNvPr id="9029" name="OTLSHAPE_T_74a3e050cb8443f09f0c70f5e3b49a90_StartDate" hidden="1"/>
          <p:cNvSpPr txBox="1"/>
          <p:nvPr>
            <p:custDataLst>
              <p:tags r:id="rId59"/>
            </p:custDataLst>
          </p:nvPr>
        </p:nvSpPr>
        <p:spPr>
          <a:xfrm>
            <a:off x="1524000" y="2979208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9030" name="OTLSHAPE_T_74a3e050cb8443f09f0c70f5e3b49a90_EndDate" hidden="1"/>
          <p:cNvSpPr txBox="1"/>
          <p:nvPr>
            <p:custDataLst>
              <p:tags r:id="rId60"/>
            </p:custDataLst>
          </p:nvPr>
        </p:nvSpPr>
        <p:spPr>
          <a:xfrm>
            <a:off x="1524000" y="2979208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9031" name="OTLSHAPE_T_74a3e050cb8443f09f0c70f5e3b49a90_Title"/>
          <p:cNvSpPr txBox="1"/>
          <p:nvPr>
            <p:custDataLst>
              <p:tags r:id="rId61"/>
            </p:custDataLst>
          </p:nvPr>
        </p:nvSpPr>
        <p:spPr>
          <a:xfrm>
            <a:off x="2331972" y="2971500"/>
            <a:ext cx="18288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>
              <a:defRPr/>
            </a:pPr>
            <a:r>
              <a:rPr lang="en-GB" sz="1200" b="1" spc="-6">
                <a:solidFill>
                  <a:srgbClr val="737373"/>
                </a:solidFill>
                <a:latin typeface="Calibri" panose="020F0502020204030204" pitchFamily="34" charset="0"/>
              </a:rPr>
              <a:t>NCL Installation (RFQ/MEBT)</a:t>
            </a:r>
          </a:p>
        </p:txBody>
      </p:sp>
      <p:sp>
        <p:nvSpPr>
          <p:cNvPr id="9032" name="OTLSHAPE_T_d52db0c8f4fc427694cf2115051db60b_Shape"/>
          <p:cNvSpPr/>
          <p:nvPr>
            <p:custDataLst>
              <p:tags r:id="rId62"/>
            </p:custDataLst>
          </p:nvPr>
        </p:nvSpPr>
        <p:spPr>
          <a:xfrm>
            <a:off x="5565342" y="3225182"/>
            <a:ext cx="571500" cy="127000"/>
          </a:xfrm>
          <a:prstGeom prst="roundRect">
            <a:avLst>
              <a:gd name="adj" fmla="val 100000"/>
            </a:avLst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033" name="OTLSHAPE_T_d52db0c8f4fc427694cf2115051db60b_ShapePercentage" hidden="1"/>
          <p:cNvSpPr/>
          <p:nvPr>
            <p:custDataLst>
              <p:tags r:id="rId63"/>
            </p:custDataLst>
          </p:nvPr>
        </p:nvSpPr>
        <p:spPr>
          <a:xfrm>
            <a:off x="5565342" y="2907348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034" name="OTLSHAPE_T_d52db0c8f4fc427694cf2115051db60b_Duration" hidden="1"/>
          <p:cNvSpPr txBox="1"/>
          <p:nvPr>
            <p:custDataLst>
              <p:tags r:id="rId64"/>
            </p:custDataLst>
          </p:nvPr>
        </p:nvSpPr>
        <p:spPr>
          <a:xfrm>
            <a:off x="1524000" y="2877821"/>
            <a:ext cx="5080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r>
              <a:rPr lang="en-GB" sz="1100">
                <a:solidFill>
                  <a:srgbClr val="C0504D"/>
                </a:solidFill>
                <a:latin typeface="Calibri" panose="020F0502020204030204" pitchFamily="34" charset="0"/>
              </a:rPr>
              <a:t>105 days</a:t>
            </a:r>
          </a:p>
        </p:txBody>
      </p:sp>
      <p:sp>
        <p:nvSpPr>
          <p:cNvPr id="9035" name="OTLSHAPE_T_d52db0c8f4fc427694cf2115051db60b_TextPercentage" hidden="1"/>
          <p:cNvSpPr txBox="1"/>
          <p:nvPr>
            <p:custDataLst>
              <p:tags r:id="rId65"/>
            </p:custDataLst>
          </p:nvPr>
        </p:nvSpPr>
        <p:spPr>
          <a:xfrm>
            <a:off x="1524000" y="3048339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9036" name="OTLSHAPE_T_d52db0c8f4fc427694cf2115051db60b_JoinedDate" hidden="1"/>
          <p:cNvSpPr txBox="1"/>
          <p:nvPr>
            <p:custDataLst>
              <p:tags r:id="rId66"/>
            </p:custDataLst>
          </p:nvPr>
        </p:nvSpPr>
        <p:spPr>
          <a:xfrm>
            <a:off x="1524000" y="3048340"/>
            <a:ext cx="1066800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>
              <a:defRPr/>
            </a:pPr>
            <a:r>
              <a:rPr lang="en-GB" sz="1000">
                <a:solidFill>
                  <a:srgbClr val="1F497E"/>
                </a:solidFill>
                <a:latin typeface="Calibri" panose="020F0502020204030204" pitchFamily="34" charset="0"/>
              </a:rPr>
              <a:t>17/02/20 - 10/07/20</a:t>
            </a:r>
          </a:p>
        </p:txBody>
      </p:sp>
      <p:sp>
        <p:nvSpPr>
          <p:cNvPr id="9037" name="OTLSHAPE_T_d52db0c8f4fc427694cf2115051db60b_StartDate" hidden="1"/>
          <p:cNvSpPr txBox="1"/>
          <p:nvPr>
            <p:custDataLst>
              <p:tags r:id="rId67"/>
            </p:custDataLst>
          </p:nvPr>
        </p:nvSpPr>
        <p:spPr>
          <a:xfrm>
            <a:off x="1524000" y="320336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9038" name="OTLSHAPE_T_d52db0c8f4fc427694cf2115051db60b_EndDate" hidden="1"/>
          <p:cNvSpPr txBox="1"/>
          <p:nvPr>
            <p:custDataLst>
              <p:tags r:id="rId68"/>
            </p:custDataLst>
          </p:nvPr>
        </p:nvSpPr>
        <p:spPr>
          <a:xfrm>
            <a:off x="1524000" y="320336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9039" name="OTLSHAPE_T_d52db0c8f4fc427694cf2115051db60b_Title"/>
          <p:cNvSpPr txBox="1"/>
          <p:nvPr>
            <p:custDataLst>
              <p:tags r:id="rId69"/>
            </p:custDataLst>
          </p:nvPr>
        </p:nvSpPr>
        <p:spPr>
          <a:xfrm>
            <a:off x="4100989" y="3195655"/>
            <a:ext cx="14224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>
              <a:defRPr/>
            </a:pPr>
            <a:r>
              <a:rPr lang="en-GB" sz="1200" b="1" spc="-6">
                <a:solidFill>
                  <a:srgbClr val="737373"/>
                </a:solidFill>
                <a:latin typeface="Calibri" panose="020F0502020204030204" pitchFamily="34" charset="0"/>
              </a:rPr>
              <a:t>NCL Installation (DTLs)</a:t>
            </a:r>
          </a:p>
        </p:txBody>
      </p:sp>
      <p:sp>
        <p:nvSpPr>
          <p:cNvPr id="9040" name="OTLSHAPE_T_39c18f6f93e44cbbba0e46a3f93db647_Shape"/>
          <p:cNvSpPr/>
          <p:nvPr>
            <p:custDataLst>
              <p:tags r:id="rId70"/>
            </p:custDataLst>
          </p:nvPr>
        </p:nvSpPr>
        <p:spPr>
          <a:xfrm>
            <a:off x="3981170" y="3449336"/>
            <a:ext cx="2159000" cy="127000"/>
          </a:xfrm>
          <a:prstGeom prst="roundRect">
            <a:avLst>
              <a:gd name="adj" fmla="val 100000"/>
            </a:avLst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041" name="OTLSHAPE_T_39c18f6f93e44cbbba0e46a3f93db647_ShapePercentage" hidden="1"/>
          <p:cNvSpPr/>
          <p:nvPr>
            <p:custDataLst>
              <p:tags r:id="rId71"/>
            </p:custDataLst>
          </p:nvPr>
        </p:nvSpPr>
        <p:spPr>
          <a:xfrm>
            <a:off x="3981170" y="3131502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042" name="OTLSHAPE_T_39c18f6f93e44cbbba0e46a3f93db647_TextPercentage" hidden="1"/>
          <p:cNvSpPr txBox="1"/>
          <p:nvPr>
            <p:custDataLst>
              <p:tags r:id="rId72"/>
            </p:custDataLst>
          </p:nvPr>
        </p:nvSpPr>
        <p:spPr>
          <a:xfrm>
            <a:off x="1524000" y="3272494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9043" name="OTLSHAPE_T_39c18f6f93e44cbbba0e46a3f93db647_JoinedDate" hidden="1"/>
          <p:cNvSpPr txBox="1"/>
          <p:nvPr>
            <p:custDataLst>
              <p:tags r:id="rId73"/>
            </p:custDataLst>
          </p:nvPr>
        </p:nvSpPr>
        <p:spPr>
          <a:xfrm>
            <a:off x="1524000" y="3272495"/>
            <a:ext cx="1066800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>
              <a:defRPr/>
            </a:pPr>
            <a:r>
              <a:rPr lang="en-GB" sz="1000">
                <a:solidFill>
                  <a:srgbClr val="1F497E"/>
                </a:solidFill>
                <a:latin typeface="Calibri" panose="020F0502020204030204" pitchFamily="34" charset="0"/>
              </a:rPr>
              <a:t>07/01/19 - 10/07/20</a:t>
            </a:r>
          </a:p>
        </p:txBody>
      </p:sp>
      <p:sp>
        <p:nvSpPr>
          <p:cNvPr id="9044" name="OTLSHAPE_T_39c18f6f93e44cbbba0e46a3f93db647_StartDate" hidden="1"/>
          <p:cNvSpPr txBox="1"/>
          <p:nvPr>
            <p:custDataLst>
              <p:tags r:id="rId74"/>
            </p:custDataLst>
          </p:nvPr>
        </p:nvSpPr>
        <p:spPr>
          <a:xfrm>
            <a:off x="1524000" y="3427518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9045" name="OTLSHAPE_T_39c18f6f93e44cbbba0e46a3f93db647_EndDate" hidden="1"/>
          <p:cNvSpPr txBox="1"/>
          <p:nvPr>
            <p:custDataLst>
              <p:tags r:id="rId75"/>
            </p:custDataLst>
          </p:nvPr>
        </p:nvSpPr>
        <p:spPr>
          <a:xfrm>
            <a:off x="1524000" y="3427518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9046" name="OTLSHAPE_T_39c18f6f93e44cbbba0e46a3f93db647_Title"/>
          <p:cNvSpPr txBox="1"/>
          <p:nvPr>
            <p:custDataLst>
              <p:tags r:id="rId76"/>
            </p:custDataLst>
          </p:nvPr>
        </p:nvSpPr>
        <p:spPr>
          <a:xfrm>
            <a:off x="2264215" y="3419810"/>
            <a:ext cx="16764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>
              <a:defRPr/>
            </a:pPr>
            <a:r>
              <a:rPr lang="en-GB" sz="1200" b="1" spc="-4">
                <a:solidFill>
                  <a:srgbClr val="737373"/>
                </a:solidFill>
                <a:latin typeface="Calibri" panose="020F0502020204030204" pitchFamily="34" charset="0"/>
              </a:rPr>
              <a:t>NCL RF System Installation</a:t>
            </a:r>
          </a:p>
        </p:txBody>
      </p:sp>
      <p:sp>
        <p:nvSpPr>
          <p:cNvPr id="9047" name="OTLSHAPE_T_39c18f6f93e44cbbba0e46a3f93db647_Duration" hidden="1"/>
          <p:cNvSpPr txBox="1"/>
          <p:nvPr>
            <p:custDataLst>
              <p:tags r:id="rId77"/>
            </p:custDataLst>
          </p:nvPr>
        </p:nvSpPr>
        <p:spPr>
          <a:xfrm>
            <a:off x="1524000" y="3101976"/>
            <a:ext cx="5080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r>
              <a:rPr lang="en-GB" sz="1100" spc="-10" dirty="0">
                <a:solidFill>
                  <a:srgbClr val="C0504D"/>
                </a:solidFill>
                <a:latin typeface="Calibri" panose="020F0502020204030204" pitchFamily="34" charset="0"/>
              </a:rPr>
              <a:t>395 days</a:t>
            </a:r>
          </a:p>
        </p:txBody>
      </p:sp>
      <p:sp>
        <p:nvSpPr>
          <p:cNvPr id="9048" name="OTLSHAPE_T_c34ebcbbd2824a7c93fa335a35974726_Shape"/>
          <p:cNvSpPr/>
          <p:nvPr>
            <p:custDataLst>
              <p:tags r:id="rId78"/>
            </p:custDataLst>
          </p:nvPr>
        </p:nvSpPr>
        <p:spPr>
          <a:xfrm>
            <a:off x="4855196" y="3673492"/>
            <a:ext cx="355600" cy="127000"/>
          </a:xfrm>
          <a:prstGeom prst="roundRect">
            <a:avLst>
              <a:gd name="adj" fmla="val 100000"/>
            </a:avLst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049" name="OTLSHAPE_T_c34ebcbbd2824a7c93fa335a35974726_ShapePercentage" hidden="1"/>
          <p:cNvSpPr/>
          <p:nvPr>
            <p:custDataLst>
              <p:tags r:id="rId79"/>
            </p:custDataLst>
          </p:nvPr>
        </p:nvSpPr>
        <p:spPr>
          <a:xfrm>
            <a:off x="4855196" y="3355658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050" name="OTLSHAPE_T_c34ebcbbd2824a7c93fa335a35974726_Duration" hidden="1"/>
          <p:cNvSpPr txBox="1"/>
          <p:nvPr>
            <p:custDataLst>
              <p:tags r:id="rId80"/>
            </p:custDataLst>
          </p:nvPr>
        </p:nvSpPr>
        <p:spPr>
          <a:xfrm>
            <a:off x="1524000" y="3326131"/>
            <a:ext cx="3937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r>
              <a:rPr lang="en-GB" sz="1100">
                <a:solidFill>
                  <a:srgbClr val="C0504D"/>
                </a:solidFill>
                <a:latin typeface="Calibri" panose="020F0502020204030204" pitchFamily="34" charset="0"/>
              </a:rPr>
              <a:t>13 wks</a:t>
            </a:r>
          </a:p>
        </p:txBody>
      </p:sp>
      <p:sp>
        <p:nvSpPr>
          <p:cNvPr id="9051" name="OTLSHAPE_T_c34ebcbbd2824a7c93fa335a35974726_TextPercentage" hidden="1"/>
          <p:cNvSpPr txBox="1"/>
          <p:nvPr>
            <p:custDataLst>
              <p:tags r:id="rId81"/>
            </p:custDataLst>
          </p:nvPr>
        </p:nvSpPr>
        <p:spPr>
          <a:xfrm>
            <a:off x="1524000" y="3496649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9052" name="OTLSHAPE_T_c34ebcbbd2824a7c93fa335a35974726_JoinedDate" hidden="1"/>
          <p:cNvSpPr txBox="1"/>
          <p:nvPr>
            <p:custDataLst>
              <p:tags r:id="rId82"/>
            </p:custDataLst>
          </p:nvPr>
        </p:nvSpPr>
        <p:spPr>
          <a:xfrm>
            <a:off x="1524000" y="3496650"/>
            <a:ext cx="1066800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>
              <a:defRPr/>
            </a:pPr>
            <a:r>
              <a:rPr lang="en-GB" sz="1000">
                <a:solidFill>
                  <a:srgbClr val="1F497E"/>
                </a:solidFill>
                <a:latin typeface="Calibri" panose="020F0502020204030204" pitchFamily="34" charset="0"/>
              </a:rPr>
              <a:t>19/08/19 - 15/11/19</a:t>
            </a:r>
          </a:p>
        </p:txBody>
      </p:sp>
      <p:sp>
        <p:nvSpPr>
          <p:cNvPr id="9053" name="OTLSHAPE_T_c34ebcbbd2824a7c93fa335a35974726_StartDate" hidden="1"/>
          <p:cNvSpPr txBox="1"/>
          <p:nvPr>
            <p:custDataLst>
              <p:tags r:id="rId83"/>
            </p:custDataLst>
          </p:nvPr>
        </p:nvSpPr>
        <p:spPr>
          <a:xfrm>
            <a:off x="1524000" y="365167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9054" name="OTLSHAPE_T_c34ebcbbd2824a7c93fa335a35974726_EndDate" hidden="1"/>
          <p:cNvSpPr txBox="1"/>
          <p:nvPr>
            <p:custDataLst>
              <p:tags r:id="rId84"/>
            </p:custDataLst>
          </p:nvPr>
        </p:nvSpPr>
        <p:spPr>
          <a:xfrm>
            <a:off x="1524000" y="365167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9055" name="OTLSHAPE_T_c34ebcbbd2824a7c93fa335a35974726_Title"/>
          <p:cNvSpPr txBox="1"/>
          <p:nvPr>
            <p:custDataLst>
              <p:tags r:id="rId85"/>
            </p:custDataLst>
          </p:nvPr>
        </p:nvSpPr>
        <p:spPr>
          <a:xfrm>
            <a:off x="3540492" y="3643965"/>
            <a:ext cx="12700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>
              <a:defRPr/>
            </a:pPr>
            <a:r>
              <a:rPr lang="en-GB" sz="1200" b="1" spc="-6">
                <a:solidFill>
                  <a:srgbClr val="737373"/>
                </a:solidFill>
                <a:latin typeface="Calibri" panose="020F0502020204030204" pitchFamily="34" charset="0"/>
              </a:rPr>
              <a:t>SPK CDS Installation</a:t>
            </a:r>
          </a:p>
        </p:txBody>
      </p:sp>
      <p:sp>
        <p:nvSpPr>
          <p:cNvPr id="9056" name="OTLSHAPE_T_f0e6abdde2374163be6c99b5fe1ed450_Shape"/>
          <p:cNvSpPr/>
          <p:nvPr>
            <p:custDataLst>
              <p:tags r:id="rId86"/>
            </p:custDataLst>
          </p:nvPr>
        </p:nvSpPr>
        <p:spPr>
          <a:xfrm>
            <a:off x="5210269" y="3897647"/>
            <a:ext cx="1041400" cy="127000"/>
          </a:xfrm>
          <a:prstGeom prst="roundRect">
            <a:avLst>
              <a:gd name="adj" fmla="val 100000"/>
            </a:avLst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057" name="OTLSHAPE_T_f0e6abdde2374163be6c99b5fe1ed450_ShapePercentage" hidden="1"/>
          <p:cNvSpPr/>
          <p:nvPr>
            <p:custDataLst>
              <p:tags r:id="rId87"/>
            </p:custDataLst>
          </p:nvPr>
        </p:nvSpPr>
        <p:spPr>
          <a:xfrm>
            <a:off x="5210269" y="3579813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058" name="OTLSHAPE_T_f0e6abdde2374163be6c99b5fe1ed450_Duration" hidden="1"/>
          <p:cNvSpPr txBox="1"/>
          <p:nvPr>
            <p:custDataLst>
              <p:tags r:id="rId88"/>
            </p:custDataLst>
          </p:nvPr>
        </p:nvSpPr>
        <p:spPr>
          <a:xfrm>
            <a:off x="1524000" y="3550286"/>
            <a:ext cx="3937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r>
              <a:rPr lang="en-GB" sz="1100">
                <a:solidFill>
                  <a:srgbClr val="C0504D"/>
                </a:solidFill>
                <a:latin typeface="Calibri" panose="020F0502020204030204" pitchFamily="34" charset="0"/>
              </a:rPr>
              <a:t>38 wks</a:t>
            </a:r>
          </a:p>
        </p:txBody>
      </p:sp>
      <p:sp>
        <p:nvSpPr>
          <p:cNvPr id="9059" name="OTLSHAPE_T_f0e6abdde2374163be6c99b5fe1ed450_TextPercentage" hidden="1"/>
          <p:cNvSpPr txBox="1"/>
          <p:nvPr>
            <p:custDataLst>
              <p:tags r:id="rId89"/>
            </p:custDataLst>
          </p:nvPr>
        </p:nvSpPr>
        <p:spPr>
          <a:xfrm>
            <a:off x="1524000" y="3720804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9060" name="OTLSHAPE_T_f0e6abdde2374163be6c99b5fe1ed450_JoinedDate" hidden="1"/>
          <p:cNvSpPr txBox="1"/>
          <p:nvPr>
            <p:custDataLst>
              <p:tags r:id="rId90"/>
            </p:custDataLst>
          </p:nvPr>
        </p:nvSpPr>
        <p:spPr>
          <a:xfrm>
            <a:off x="1524000" y="3720805"/>
            <a:ext cx="1066800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>
              <a:defRPr/>
            </a:pPr>
            <a:r>
              <a:rPr lang="en-GB" sz="1000">
                <a:solidFill>
                  <a:srgbClr val="1F497E"/>
                </a:solidFill>
                <a:latin typeface="Calibri" panose="020F0502020204030204" pitchFamily="34" charset="0"/>
              </a:rPr>
              <a:t>18/11/19 - 07/08/20</a:t>
            </a:r>
          </a:p>
        </p:txBody>
      </p:sp>
      <p:sp>
        <p:nvSpPr>
          <p:cNvPr id="9061" name="OTLSHAPE_T_f0e6abdde2374163be6c99b5fe1ed450_StartDate" hidden="1"/>
          <p:cNvSpPr txBox="1"/>
          <p:nvPr>
            <p:custDataLst>
              <p:tags r:id="rId91"/>
            </p:custDataLst>
          </p:nvPr>
        </p:nvSpPr>
        <p:spPr>
          <a:xfrm>
            <a:off x="1524000" y="3875828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9062" name="OTLSHAPE_T_f0e6abdde2374163be6c99b5fe1ed450_EndDate" hidden="1"/>
          <p:cNvSpPr txBox="1"/>
          <p:nvPr>
            <p:custDataLst>
              <p:tags r:id="rId92"/>
            </p:custDataLst>
          </p:nvPr>
        </p:nvSpPr>
        <p:spPr>
          <a:xfrm>
            <a:off x="1524000" y="3875828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9063" name="OTLSHAPE_T_f0e6abdde2374163be6c99b5fe1ed450_Title"/>
          <p:cNvSpPr txBox="1"/>
          <p:nvPr>
            <p:custDataLst>
              <p:tags r:id="rId93"/>
            </p:custDataLst>
          </p:nvPr>
        </p:nvSpPr>
        <p:spPr>
          <a:xfrm>
            <a:off x="3930490" y="3868120"/>
            <a:ext cx="12319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>
              <a:defRPr/>
            </a:pPr>
            <a:r>
              <a:rPr lang="en-GB" sz="1200" b="1" spc="-6">
                <a:solidFill>
                  <a:srgbClr val="737373"/>
                </a:solidFill>
                <a:latin typeface="Calibri" panose="020F0502020204030204" pitchFamily="34" charset="0"/>
              </a:rPr>
              <a:t>SPK CM Installation</a:t>
            </a:r>
          </a:p>
        </p:txBody>
      </p:sp>
      <p:sp>
        <p:nvSpPr>
          <p:cNvPr id="9064" name="OTLSHAPE_T_0543a9dee0394624ace550847ca9d233_Shape"/>
          <p:cNvSpPr/>
          <p:nvPr>
            <p:custDataLst>
              <p:tags r:id="rId94"/>
            </p:custDataLst>
          </p:nvPr>
        </p:nvSpPr>
        <p:spPr>
          <a:xfrm>
            <a:off x="6056981" y="4121801"/>
            <a:ext cx="381000" cy="127000"/>
          </a:xfrm>
          <a:prstGeom prst="roundRect">
            <a:avLst>
              <a:gd name="adj" fmla="val 100000"/>
            </a:avLst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065" name="OTLSHAPE_T_0543a9dee0394624ace550847ca9d233_ShapePercentage" hidden="1"/>
          <p:cNvSpPr/>
          <p:nvPr>
            <p:custDataLst>
              <p:tags r:id="rId95"/>
            </p:custDataLst>
          </p:nvPr>
        </p:nvSpPr>
        <p:spPr>
          <a:xfrm>
            <a:off x="6056981" y="3803967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066" name="OTLSHAPE_T_0543a9dee0394624ace550847ca9d233_Duration" hidden="1"/>
          <p:cNvSpPr txBox="1"/>
          <p:nvPr>
            <p:custDataLst>
              <p:tags r:id="rId96"/>
            </p:custDataLst>
          </p:nvPr>
        </p:nvSpPr>
        <p:spPr>
          <a:xfrm>
            <a:off x="1524000" y="3774441"/>
            <a:ext cx="3937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r>
              <a:rPr lang="en-GB" sz="1100">
                <a:solidFill>
                  <a:srgbClr val="C0504D"/>
                </a:solidFill>
                <a:latin typeface="Calibri" panose="020F0502020204030204" pitchFamily="34" charset="0"/>
              </a:rPr>
              <a:t>14 wks</a:t>
            </a:r>
          </a:p>
        </p:txBody>
      </p:sp>
      <p:sp>
        <p:nvSpPr>
          <p:cNvPr id="9067" name="OTLSHAPE_T_0543a9dee0394624ace550847ca9d233_TextPercentage" hidden="1"/>
          <p:cNvSpPr txBox="1"/>
          <p:nvPr>
            <p:custDataLst>
              <p:tags r:id="rId97"/>
            </p:custDataLst>
          </p:nvPr>
        </p:nvSpPr>
        <p:spPr>
          <a:xfrm>
            <a:off x="1524000" y="3944959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9068" name="OTLSHAPE_T_0543a9dee0394624ace550847ca9d233_JoinedDate" hidden="1"/>
          <p:cNvSpPr txBox="1"/>
          <p:nvPr>
            <p:custDataLst>
              <p:tags r:id="rId98"/>
            </p:custDataLst>
          </p:nvPr>
        </p:nvSpPr>
        <p:spPr>
          <a:xfrm>
            <a:off x="1524000" y="3944960"/>
            <a:ext cx="1066800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>
              <a:defRPr/>
            </a:pPr>
            <a:r>
              <a:rPr lang="en-GB" sz="1000">
                <a:solidFill>
                  <a:srgbClr val="1F497E"/>
                </a:solidFill>
                <a:latin typeface="Calibri" panose="020F0502020204030204" pitchFamily="34" charset="0"/>
              </a:rPr>
              <a:t>22/06/20 - 25/09/20</a:t>
            </a:r>
          </a:p>
        </p:txBody>
      </p:sp>
      <p:sp>
        <p:nvSpPr>
          <p:cNvPr id="9069" name="OTLSHAPE_T_0543a9dee0394624ace550847ca9d233_StartDate" hidden="1"/>
          <p:cNvSpPr txBox="1"/>
          <p:nvPr>
            <p:custDataLst>
              <p:tags r:id="rId99"/>
            </p:custDataLst>
          </p:nvPr>
        </p:nvSpPr>
        <p:spPr>
          <a:xfrm>
            <a:off x="1524000" y="409998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9070" name="OTLSHAPE_T_0543a9dee0394624ace550847ca9d233_EndDate" hidden="1"/>
          <p:cNvSpPr txBox="1"/>
          <p:nvPr>
            <p:custDataLst>
              <p:tags r:id="rId100"/>
            </p:custDataLst>
          </p:nvPr>
        </p:nvSpPr>
        <p:spPr>
          <a:xfrm>
            <a:off x="1524000" y="409998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9071" name="OTLSHAPE_T_0543a9dee0394624ace550847ca9d233_Title"/>
          <p:cNvSpPr txBox="1"/>
          <p:nvPr>
            <p:custDataLst>
              <p:tags r:id="rId101"/>
            </p:custDataLst>
          </p:nvPr>
        </p:nvSpPr>
        <p:spPr>
          <a:xfrm>
            <a:off x="4697488" y="4092275"/>
            <a:ext cx="13208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>
              <a:defRPr/>
            </a:pPr>
            <a:r>
              <a:rPr lang="en-GB" sz="1200" b="1" spc="-6">
                <a:solidFill>
                  <a:srgbClr val="737373"/>
                </a:solidFill>
                <a:latin typeface="Calibri" panose="020F0502020204030204" pitchFamily="34" charset="0"/>
              </a:rPr>
              <a:t>SPK LWU Installation</a:t>
            </a:r>
          </a:p>
        </p:txBody>
      </p:sp>
      <p:sp>
        <p:nvSpPr>
          <p:cNvPr id="9072" name="OTLSHAPE_T_896eaed9fd5a4801b1e6c4217991c80f_Shape"/>
          <p:cNvSpPr/>
          <p:nvPr>
            <p:custDataLst>
              <p:tags r:id="rId102"/>
            </p:custDataLst>
          </p:nvPr>
        </p:nvSpPr>
        <p:spPr>
          <a:xfrm>
            <a:off x="2560879" y="4438984"/>
            <a:ext cx="4203700" cy="127000"/>
          </a:xfrm>
          <a:prstGeom prst="roundRect">
            <a:avLst>
              <a:gd name="adj" fmla="val 100000"/>
            </a:avLst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073" name="OTLSHAPE_T_896eaed9fd5a4801b1e6c4217991c80f_ShapePercentage" hidden="1"/>
          <p:cNvSpPr/>
          <p:nvPr>
            <p:custDataLst>
              <p:tags r:id="rId103"/>
            </p:custDataLst>
          </p:nvPr>
        </p:nvSpPr>
        <p:spPr>
          <a:xfrm>
            <a:off x="2560879" y="4121150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074" name="OTLSHAPE_T_896eaed9fd5a4801b1e6c4217991c80f_Duration" hidden="1"/>
          <p:cNvSpPr txBox="1"/>
          <p:nvPr>
            <p:custDataLst>
              <p:tags r:id="rId104"/>
            </p:custDataLst>
          </p:nvPr>
        </p:nvSpPr>
        <p:spPr>
          <a:xfrm>
            <a:off x="1524000" y="3998596"/>
            <a:ext cx="4699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r>
              <a:rPr lang="en-GB" sz="1100">
                <a:solidFill>
                  <a:srgbClr val="C0504D"/>
                </a:solidFill>
                <a:latin typeface="Calibri" panose="020F0502020204030204" pitchFamily="34" charset="0"/>
              </a:rPr>
              <a:t>154 wks</a:t>
            </a:r>
          </a:p>
        </p:txBody>
      </p:sp>
      <p:sp>
        <p:nvSpPr>
          <p:cNvPr id="9075" name="OTLSHAPE_T_896eaed9fd5a4801b1e6c4217991c80f_TextPercentage" hidden="1"/>
          <p:cNvSpPr txBox="1"/>
          <p:nvPr>
            <p:custDataLst>
              <p:tags r:id="rId105"/>
            </p:custDataLst>
          </p:nvPr>
        </p:nvSpPr>
        <p:spPr>
          <a:xfrm>
            <a:off x="1524000" y="4169114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9076" name="OTLSHAPE_T_896eaed9fd5a4801b1e6c4217991c80f_JoinedDate" hidden="1"/>
          <p:cNvSpPr txBox="1"/>
          <p:nvPr>
            <p:custDataLst>
              <p:tags r:id="rId106"/>
            </p:custDataLst>
          </p:nvPr>
        </p:nvSpPr>
        <p:spPr>
          <a:xfrm>
            <a:off x="1524000" y="4169115"/>
            <a:ext cx="1066800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>
              <a:defRPr/>
            </a:pPr>
            <a:r>
              <a:rPr lang="en-GB" sz="1000">
                <a:solidFill>
                  <a:srgbClr val="1F497E"/>
                </a:solidFill>
                <a:latin typeface="Calibri" panose="020F0502020204030204" pitchFamily="34" charset="0"/>
              </a:rPr>
              <a:t>08/01/18 - 18/12/20</a:t>
            </a:r>
          </a:p>
        </p:txBody>
      </p:sp>
      <p:sp>
        <p:nvSpPr>
          <p:cNvPr id="9077" name="OTLSHAPE_T_896eaed9fd5a4801b1e6c4217991c80f_StartDate" hidden="1"/>
          <p:cNvSpPr txBox="1"/>
          <p:nvPr>
            <p:custDataLst>
              <p:tags r:id="rId107"/>
            </p:custDataLst>
          </p:nvPr>
        </p:nvSpPr>
        <p:spPr>
          <a:xfrm>
            <a:off x="1524000" y="4324138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9078" name="OTLSHAPE_T_896eaed9fd5a4801b1e6c4217991c80f_EndDate" hidden="1"/>
          <p:cNvSpPr txBox="1"/>
          <p:nvPr>
            <p:custDataLst>
              <p:tags r:id="rId108"/>
            </p:custDataLst>
          </p:nvPr>
        </p:nvSpPr>
        <p:spPr>
          <a:xfrm>
            <a:off x="1524000" y="4324138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9079" name="OTLSHAPE_T_896eaed9fd5a4801b1e6c4217991c80f_Title"/>
          <p:cNvSpPr txBox="1"/>
          <p:nvPr>
            <p:custDataLst>
              <p:tags r:id="rId109"/>
            </p:custDataLst>
          </p:nvPr>
        </p:nvSpPr>
        <p:spPr>
          <a:xfrm>
            <a:off x="1562574" y="4316429"/>
            <a:ext cx="952500" cy="37211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>
              <a:defRPr/>
            </a:pPr>
            <a:r>
              <a:rPr lang="en-GB" sz="1200" b="1">
                <a:solidFill>
                  <a:srgbClr val="737373"/>
                </a:solidFill>
                <a:latin typeface="Calibri" panose="020F0502020204030204" pitchFamily="34" charset="0"/>
              </a:rPr>
              <a:t>SPK RF System Installation</a:t>
            </a:r>
          </a:p>
        </p:txBody>
      </p:sp>
      <p:sp>
        <p:nvSpPr>
          <p:cNvPr id="9080" name="OTLSHAPE_T_b2953f1e457a4a1aa8f9269dc609efd5_Shape"/>
          <p:cNvSpPr/>
          <p:nvPr>
            <p:custDataLst>
              <p:tags r:id="rId110"/>
            </p:custDataLst>
          </p:nvPr>
        </p:nvSpPr>
        <p:spPr>
          <a:xfrm>
            <a:off x="4226990" y="4756167"/>
            <a:ext cx="977900" cy="127000"/>
          </a:xfrm>
          <a:prstGeom prst="roundRect">
            <a:avLst>
              <a:gd name="adj" fmla="val 100000"/>
            </a:avLst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081" name="OTLSHAPE_T_b2953f1e457a4a1aa8f9269dc609efd5_ShapePercentage" hidden="1"/>
          <p:cNvSpPr/>
          <p:nvPr>
            <p:custDataLst>
              <p:tags r:id="rId111"/>
            </p:custDataLst>
          </p:nvPr>
        </p:nvSpPr>
        <p:spPr>
          <a:xfrm>
            <a:off x="4226990" y="4438333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082" name="OTLSHAPE_T_b2953f1e457a4a1aa8f9269dc609efd5_Duration" hidden="1"/>
          <p:cNvSpPr txBox="1"/>
          <p:nvPr>
            <p:custDataLst>
              <p:tags r:id="rId112"/>
            </p:custDataLst>
          </p:nvPr>
        </p:nvSpPr>
        <p:spPr>
          <a:xfrm>
            <a:off x="1524000" y="4408806"/>
            <a:ext cx="3937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r>
              <a:rPr lang="en-GB" sz="1100">
                <a:solidFill>
                  <a:srgbClr val="C0504D"/>
                </a:solidFill>
                <a:latin typeface="Calibri" panose="020F0502020204030204" pitchFamily="34" charset="0"/>
              </a:rPr>
              <a:t>36 wks</a:t>
            </a:r>
          </a:p>
        </p:txBody>
      </p:sp>
      <p:sp>
        <p:nvSpPr>
          <p:cNvPr id="9083" name="OTLSHAPE_T_b2953f1e457a4a1aa8f9269dc609efd5_TextPercentage" hidden="1"/>
          <p:cNvSpPr txBox="1"/>
          <p:nvPr>
            <p:custDataLst>
              <p:tags r:id="rId113"/>
            </p:custDataLst>
          </p:nvPr>
        </p:nvSpPr>
        <p:spPr>
          <a:xfrm>
            <a:off x="1524000" y="4579324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9084" name="OTLSHAPE_T_b2953f1e457a4a1aa8f9269dc609efd5_JoinedDate" hidden="1"/>
          <p:cNvSpPr txBox="1"/>
          <p:nvPr>
            <p:custDataLst>
              <p:tags r:id="rId114"/>
            </p:custDataLst>
          </p:nvPr>
        </p:nvSpPr>
        <p:spPr>
          <a:xfrm>
            <a:off x="1524000" y="4579325"/>
            <a:ext cx="1066800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>
              <a:defRPr/>
            </a:pPr>
            <a:r>
              <a:rPr lang="en-GB" sz="1000">
                <a:solidFill>
                  <a:srgbClr val="1F497E"/>
                </a:solidFill>
                <a:latin typeface="Calibri" panose="020F0502020204030204" pitchFamily="34" charset="0"/>
              </a:rPr>
              <a:t>11/03/19 - 15/11/19</a:t>
            </a:r>
          </a:p>
        </p:txBody>
      </p:sp>
      <p:sp>
        <p:nvSpPr>
          <p:cNvPr id="9085" name="OTLSHAPE_T_b2953f1e457a4a1aa8f9269dc609efd5_StartDate" hidden="1"/>
          <p:cNvSpPr txBox="1"/>
          <p:nvPr>
            <p:custDataLst>
              <p:tags r:id="rId115"/>
            </p:custDataLst>
          </p:nvPr>
        </p:nvSpPr>
        <p:spPr>
          <a:xfrm>
            <a:off x="1524000" y="4734348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9086" name="OTLSHAPE_T_b2953f1e457a4a1aa8f9269dc609efd5_EndDate" hidden="1"/>
          <p:cNvSpPr txBox="1"/>
          <p:nvPr>
            <p:custDataLst>
              <p:tags r:id="rId116"/>
            </p:custDataLst>
          </p:nvPr>
        </p:nvSpPr>
        <p:spPr>
          <a:xfrm>
            <a:off x="1524000" y="4734348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9087" name="OTLSHAPE_T_b2953f1e457a4a1aa8f9269dc609efd5_Title"/>
          <p:cNvSpPr txBox="1"/>
          <p:nvPr>
            <p:custDataLst>
              <p:tags r:id="rId117"/>
            </p:custDataLst>
          </p:nvPr>
        </p:nvSpPr>
        <p:spPr>
          <a:xfrm>
            <a:off x="2616249" y="4726640"/>
            <a:ext cx="15621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>
              <a:defRPr/>
            </a:pPr>
            <a:r>
              <a:rPr lang="en-GB" sz="1200" b="1" spc="-6">
                <a:solidFill>
                  <a:srgbClr val="737373"/>
                </a:solidFill>
                <a:latin typeface="Calibri" panose="020F0502020204030204" pitchFamily="34" charset="0"/>
              </a:rPr>
              <a:t>Elliptical CDS Installation</a:t>
            </a:r>
          </a:p>
        </p:txBody>
      </p:sp>
      <p:sp>
        <p:nvSpPr>
          <p:cNvPr id="9088" name="OTLSHAPE_T_68a1b8b09f6744be9bb92369bfb5bc78_Shape"/>
          <p:cNvSpPr/>
          <p:nvPr>
            <p:custDataLst>
              <p:tags r:id="rId118"/>
            </p:custDataLst>
          </p:nvPr>
        </p:nvSpPr>
        <p:spPr>
          <a:xfrm>
            <a:off x="5264895" y="4980322"/>
            <a:ext cx="1473200" cy="127000"/>
          </a:xfrm>
          <a:prstGeom prst="roundRect">
            <a:avLst>
              <a:gd name="adj" fmla="val 100000"/>
            </a:avLst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089" name="OTLSHAPE_T_68a1b8b09f6744be9bb92369bfb5bc78_ShapePercentage" hidden="1"/>
          <p:cNvSpPr/>
          <p:nvPr>
            <p:custDataLst>
              <p:tags r:id="rId119"/>
            </p:custDataLst>
          </p:nvPr>
        </p:nvSpPr>
        <p:spPr>
          <a:xfrm>
            <a:off x="5264895" y="4662488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090" name="OTLSHAPE_T_68a1b8b09f6744be9bb92369bfb5bc78_Duration" hidden="1"/>
          <p:cNvSpPr txBox="1"/>
          <p:nvPr>
            <p:custDataLst>
              <p:tags r:id="rId120"/>
            </p:custDataLst>
          </p:nvPr>
        </p:nvSpPr>
        <p:spPr>
          <a:xfrm>
            <a:off x="1524000" y="4632961"/>
            <a:ext cx="3937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r>
              <a:rPr lang="en-GB" sz="1100">
                <a:solidFill>
                  <a:srgbClr val="C0504D"/>
                </a:solidFill>
                <a:latin typeface="Calibri" panose="020F0502020204030204" pitchFamily="34" charset="0"/>
              </a:rPr>
              <a:t>54 wks</a:t>
            </a:r>
          </a:p>
        </p:txBody>
      </p:sp>
      <p:sp>
        <p:nvSpPr>
          <p:cNvPr id="9091" name="OTLSHAPE_T_68a1b8b09f6744be9bb92369bfb5bc78_TextPercentage" hidden="1"/>
          <p:cNvSpPr txBox="1"/>
          <p:nvPr>
            <p:custDataLst>
              <p:tags r:id="rId121"/>
            </p:custDataLst>
          </p:nvPr>
        </p:nvSpPr>
        <p:spPr>
          <a:xfrm>
            <a:off x="1524000" y="4803479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9092" name="OTLSHAPE_T_68a1b8b09f6744be9bb92369bfb5bc78_JoinedDate" hidden="1"/>
          <p:cNvSpPr txBox="1"/>
          <p:nvPr>
            <p:custDataLst>
              <p:tags r:id="rId122"/>
            </p:custDataLst>
          </p:nvPr>
        </p:nvSpPr>
        <p:spPr>
          <a:xfrm>
            <a:off x="1524000" y="4803480"/>
            <a:ext cx="1066800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>
              <a:defRPr/>
            </a:pPr>
            <a:r>
              <a:rPr lang="en-GB" sz="1000">
                <a:solidFill>
                  <a:srgbClr val="1F497E"/>
                </a:solidFill>
                <a:latin typeface="Calibri" panose="020F0502020204030204" pitchFamily="34" charset="0"/>
              </a:rPr>
              <a:t>02/12/19 - 11/12/20</a:t>
            </a:r>
          </a:p>
        </p:txBody>
      </p:sp>
      <p:sp>
        <p:nvSpPr>
          <p:cNvPr id="9093" name="OTLSHAPE_T_68a1b8b09f6744be9bb92369bfb5bc78_StartDate" hidden="1"/>
          <p:cNvSpPr txBox="1"/>
          <p:nvPr>
            <p:custDataLst>
              <p:tags r:id="rId123"/>
            </p:custDataLst>
          </p:nvPr>
        </p:nvSpPr>
        <p:spPr>
          <a:xfrm>
            <a:off x="1524000" y="495850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9094" name="OTLSHAPE_T_68a1b8b09f6744be9bb92369bfb5bc78_EndDate" hidden="1"/>
          <p:cNvSpPr txBox="1"/>
          <p:nvPr>
            <p:custDataLst>
              <p:tags r:id="rId124"/>
            </p:custDataLst>
          </p:nvPr>
        </p:nvSpPr>
        <p:spPr>
          <a:xfrm>
            <a:off x="1524000" y="495850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9095" name="OTLSHAPE_T_68a1b8b09f6744be9bb92369bfb5bc78_Title"/>
          <p:cNvSpPr txBox="1"/>
          <p:nvPr>
            <p:custDataLst>
              <p:tags r:id="rId125"/>
            </p:custDataLst>
          </p:nvPr>
        </p:nvSpPr>
        <p:spPr>
          <a:xfrm>
            <a:off x="3938592" y="4950795"/>
            <a:ext cx="12827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>
              <a:defRPr/>
            </a:pPr>
            <a:r>
              <a:rPr lang="en-GB" sz="1200" b="1" spc="-8">
                <a:solidFill>
                  <a:srgbClr val="737373"/>
                </a:solidFill>
                <a:latin typeface="Calibri" panose="020F0502020204030204" pitchFamily="34" charset="0"/>
              </a:rPr>
              <a:t>MBL CM Installation</a:t>
            </a:r>
          </a:p>
        </p:txBody>
      </p:sp>
      <p:sp>
        <p:nvSpPr>
          <p:cNvPr id="9096" name="OTLSHAPE_T_52aa493ce2c64b6e942b83d9f0eb6bdb_Shape"/>
          <p:cNvSpPr/>
          <p:nvPr>
            <p:custDataLst>
              <p:tags r:id="rId126"/>
            </p:custDataLst>
          </p:nvPr>
        </p:nvSpPr>
        <p:spPr>
          <a:xfrm>
            <a:off x="6275487" y="5204476"/>
            <a:ext cx="660400" cy="127000"/>
          </a:xfrm>
          <a:prstGeom prst="roundRect">
            <a:avLst>
              <a:gd name="adj" fmla="val 100000"/>
            </a:avLst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097" name="OTLSHAPE_T_52aa493ce2c64b6e942b83d9f0eb6bdb_ShapePercentage" hidden="1"/>
          <p:cNvSpPr/>
          <p:nvPr>
            <p:custDataLst>
              <p:tags r:id="rId127"/>
            </p:custDataLst>
          </p:nvPr>
        </p:nvSpPr>
        <p:spPr>
          <a:xfrm>
            <a:off x="6275487" y="4886642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098" name="OTLSHAPE_T_52aa493ce2c64b6e942b83d9f0eb6bdb_Duration" hidden="1"/>
          <p:cNvSpPr txBox="1"/>
          <p:nvPr>
            <p:custDataLst>
              <p:tags r:id="rId128"/>
            </p:custDataLst>
          </p:nvPr>
        </p:nvSpPr>
        <p:spPr>
          <a:xfrm>
            <a:off x="1524000" y="4857116"/>
            <a:ext cx="3937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r>
              <a:rPr lang="en-GB" sz="1100">
                <a:solidFill>
                  <a:srgbClr val="C0504D"/>
                </a:solidFill>
                <a:latin typeface="Calibri" panose="020F0502020204030204" pitchFamily="34" charset="0"/>
              </a:rPr>
              <a:t>24 wks</a:t>
            </a:r>
          </a:p>
        </p:txBody>
      </p:sp>
      <p:sp>
        <p:nvSpPr>
          <p:cNvPr id="9099" name="OTLSHAPE_T_52aa493ce2c64b6e942b83d9f0eb6bdb_TextPercentage" hidden="1"/>
          <p:cNvSpPr txBox="1"/>
          <p:nvPr>
            <p:custDataLst>
              <p:tags r:id="rId129"/>
            </p:custDataLst>
          </p:nvPr>
        </p:nvSpPr>
        <p:spPr>
          <a:xfrm>
            <a:off x="1524000" y="5027634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9100" name="OTLSHAPE_T_52aa493ce2c64b6e942b83d9f0eb6bdb_JoinedDate" hidden="1"/>
          <p:cNvSpPr txBox="1"/>
          <p:nvPr>
            <p:custDataLst>
              <p:tags r:id="rId130"/>
            </p:custDataLst>
          </p:nvPr>
        </p:nvSpPr>
        <p:spPr>
          <a:xfrm>
            <a:off x="1524000" y="5027635"/>
            <a:ext cx="1066800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>
              <a:defRPr/>
            </a:pPr>
            <a:r>
              <a:rPr lang="en-GB" sz="1000">
                <a:solidFill>
                  <a:srgbClr val="1F497E"/>
                </a:solidFill>
                <a:latin typeface="Calibri" panose="020F0502020204030204" pitchFamily="34" charset="0"/>
              </a:rPr>
              <a:t>17/08/20 - 29/01/21</a:t>
            </a:r>
          </a:p>
        </p:txBody>
      </p:sp>
      <p:sp>
        <p:nvSpPr>
          <p:cNvPr id="9101" name="OTLSHAPE_T_52aa493ce2c64b6e942b83d9f0eb6bdb_StartDate" hidden="1"/>
          <p:cNvSpPr txBox="1"/>
          <p:nvPr>
            <p:custDataLst>
              <p:tags r:id="rId131"/>
            </p:custDataLst>
          </p:nvPr>
        </p:nvSpPr>
        <p:spPr>
          <a:xfrm>
            <a:off x="1524000" y="5182658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9102" name="OTLSHAPE_T_52aa493ce2c64b6e942b83d9f0eb6bdb_EndDate" hidden="1"/>
          <p:cNvSpPr txBox="1"/>
          <p:nvPr>
            <p:custDataLst>
              <p:tags r:id="rId132"/>
            </p:custDataLst>
          </p:nvPr>
        </p:nvSpPr>
        <p:spPr>
          <a:xfrm>
            <a:off x="1524000" y="5182658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9103" name="OTLSHAPE_T_52aa493ce2c64b6e942b83d9f0eb6bdb_Title"/>
          <p:cNvSpPr txBox="1"/>
          <p:nvPr>
            <p:custDataLst>
              <p:tags r:id="rId133"/>
            </p:custDataLst>
          </p:nvPr>
        </p:nvSpPr>
        <p:spPr>
          <a:xfrm>
            <a:off x="4869471" y="5174950"/>
            <a:ext cx="13589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>
              <a:defRPr/>
            </a:pPr>
            <a:r>
              <a:rPr lang="en-GB" sz="1200" b="1" spc="-6">
                <a:solidFill>
                  <a:srgbClr val="737373"/>
                </a:solidFill>
                <a:latin typeface="Calibri" panose="020F0502020204030204" pitchFamily="34" charset="0"/>
              </a:rPr>
              <a:t>MBL LWU Installation</a:t>
            </a:r>
          </a:p>
        </p:txBody>
      </p:sp>
      <p:sp>
        <p:nvSpPr>
          <p:cNvPr id="9104" name="OTLSHAPE_T_f64d9a2fb26f4f28920935f81dda2570_Shape"/>
          <p:cNvSpPr/>
          <p:nvPr>
            <p:custDataLst>
              <p:tags r:id="rId134"/>
            </p:custDataLst>
          </p:nvPr>
        </p:nvSpPr>
        <p:spPr>
          <a:xfrm>
            <a:off x="2779385" y="5521659"/>
            <a:ext cx="3898900" cy="127000"/>
          </a:xfrm>
          <a:prstGeom prst="roundRect">
            <a:avLst>
              <a:gd name="adj" fmla="val 100000"/>
            </a:avLst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105" name="OTLSHAPE_T_f64d9a2fb26f4f28920935f81dda2570_ShapePercentage" hidden="1"/>
          <p:cNvSpPr/>
          <p:nvPr>
            <p:custDataLst>
              <p:tags r:id="rId135"/>
            </p:custDataLst>
          </p:nvPr>
        </p:nvSpPr>
        <p:spPr>
          <a:xfrm>
            <a:off x="2779385" y="5203825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106" name="OTLSHAPE_T_f64d9a2fb26f4f28920935f81dda2570_Duration" hidden="1"/>
          <p:cNvSpPr txBox="1"/>
          <p:nvPr>
            <p:custDataLst>
              <p:tags r:id="rId136"/>
            </p:custDataLst>
          </p:nvPr>
        </p:nvSpPr>
        <p:spPr>
          <a:xfrm>
            <a:off x="1524000" y="5081271"/>
            <a:ext cx="4699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r>
              <a:rPr lang="en-GB" sz="1100">
                <a:solidFill>
                  <a:srgbClr val="C0504D"/>
                </a:solidFill>
                <a:latin typeface="Calibri" panose="020F0502020204030204" pitchFamily="34" charset="0"/>
              </a:rPr>
              <a:t>143 wks</a:t>
            </a:r>
          </a:p>
        </p:txBody>
      </p:sp>
      <p:sp>
        <p:nvSpPr>
          <p:cNvPr id="9107" name="OTLSHAPE_T_f64d9a2fb26f4f28920935f81dda2570_TextPercentage" hidden="1"/>
          <p:cNvSpPr txBox="1"/>
          <p:nvPr>
            <p:custDataLst>
              <p:tags r:id="rId137"/>
            </p:custDataLst>
          </p:nvPr>
        </p:nvSpPr>
        <p:spPr>
          <a:xfrm>
            <a:off x="1524000" y="5251789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9108" name="OTLSHAPE_T_f64d9a2fb26f4f28920935f81dda2570_JoinedDate" hidden="1"/>
          <p:cNvSpPr txBox="1"/>
          <p:nvPr>
            <p:custDataLst>
              <p:tags r:id="rId138"/>
            </p:custDataLst>
          </p:nvPr>
        </p:nvSpPr>
        <p:spPr>
          <a:xfrm>
            <a:off x="1524000" y="5251790"/>
            <a:ext cx="1066800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>
              <a:defRPr/>
            </a:pPr>
            <a:r>
              <a:rPr lang="en-GB" sz="1000">
                <a:solidFill>
                  <a:srgbClr val="1F497E"/>
                </a:solidFill>
                <a:latin typeface="Calibri" panose="020F0502020204030204" pitchFamily="34" charset="0"/>
              </a:rPr>
              <a:t>05/03/18 - 27/11/20</a:t>
            </a:r>
          </a:p>
        </p:txBody>
      </p:sp>
      <p:sp>
        <p:nvSpPr>
          <p:cNvPr id="9109" name="OTLSHAPE_T_f64d9a2fb26f4f28920935f81dda2570_StartDate" hidden="1"/>
          <p:cNvSpPr txBox="1"/>
          <p:nvPr>
            <p:custDataLst>
              <p:tags r:id="rId139"/>
            </p:custDataLst>
          </p:nvPr>
        </p:nvSpPr>
        <p:spPr>
          <a:xfrm>
            <a:off x="1524000" y="540681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9110" name="OTLSHAPE_T_f64d9a2fb26f4f28920935f81dda2570_EndDate" hidden="1"/>
          <p:cNvSpPr txBox="1"/>
          <p:nvPr>
            <p:custDataLst>
              <p:tags r:id="rId140"/>
            </p:custDataLst>
          </p:nvPr>
        </p:nvSpPr>
        <p:spPr>
          <a:xfrm>
            <a:off x="1524000" y="540681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9111" name="OTLSHAPE_T_f64d9a2fb26f4f28920935f81dda2570_Title"/>
          <p:cNvSpPr txBox="1"/>
          <p:nvPr>
            <p:custDataLst>
              <p:tags r:id="rId141"/>
            </p:custDataLst>
          </p:nvPr>
        </p:nvSpPr>
        <p:spPr>
          <a:xfrm>
            <a:off x="1734556" y="5399104"/>
            <a:ext cx="1003300" cy="37211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>
              <a:defRPr/>
            </a:pPr>
            <a:r>
              <a:rPr lang="en-GB" sz="1200" b="1">
                <a:solidFill>
                  <a:srgbClr val="737373"/>
                </a:solidFill>
                <a:latin typeface="Calibri" panose="020F0502020204030204" pitchFamily="34" charset="0"/>
              </a:rPr>
              <a:t>MBL RF System Installation</a:t>
            </a:r>
          </a:p>
        </p:txBody>
      </p:sp>
      <p:sp>
        <p:nvSpPr>
          <p:cNvPr id="9112" name="OTLSHAPE_T_361af13911ee49869fd069bf5aee0cdc_Shape"/>
          <p:cNvSpPr/>
          <p:nvPr>
            <p:custDataLst>
              <p:tags r:id="rId142"/>
            </p:custDataLst>
          </p:nvPr>
        </p:nvSpPr>
        <p:spPr>
          <a:xfrm>
            <a:off x="7859659" y="5838842"/>
            <a:ext cx="787400" cy="127000"/>
          </a:xfrm>
          <a:prstGeom prst="roundRect">
            <a:avLst>
              <a:gd name="adj" fmla="val 100000"/>
            </a:avLst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113" name="OTLSHAPE_T_361af13911ee49869fd069bf5aee0cdc_ShapePercentage" hidden="1"/>
          <p:cNvSpPr/>
          <p:nvPr>
            <p:custDataLst>
              <p:tags r:id="rId143"/>
            </p:custDataLst>
          </p:nvPr>
        </p:nvSpPr>
        <p:spPr>
          <a:xfrm>
            <a:off x="7859659" y="5521008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114" name="OTLSHAPE_T_361af13911ee49869fd069bf5aee0cdc_Duration" hidden="1"/>
          <p:cNvSpPr txBox="1"/>
          <p:nvPr>
            <p:custDataLst>
              <p:tags r:id="rId144"/>
            </p:custDataLst>
          </p:nvPr>
        </p:nvSpPr>
        <p:spPr>
          <a:xfrm>
            <a:off x="1524000" y="5491481"/>
            <a:ext cx="3937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r>
              <a:rPr lang="en-GB" sz="1100">
                <a:solidFill>
                  <a:srgbClr val="C0504D"/>
                </a:solidFill>
                <a:latin typeface="Calibri" panose="020F0502020204030204" pitchFamily="34" charset="0"/>
              </a:rPr>
              <a:t>29 wks</a:t>
            </a:r>
          </a:p>
        </p:txBody>
      </p:sp>
      <p:sp>
        <p:nvSpPr>
          <p:cNvPr id="9115" name="OTLSHAPE_T_361af13911ee49869fd069bf5aee0cdc_TextPercentage" hidden="1"/>
          <p:cNvSpPr txBox="1"/>
          <p:nvPr>
            <p:custDataLst>
              <p:tags r:id="rId145"/>
            </p:custDataLst>
          </p:nvPr>
        </p:nvSpPr>
        <p:spPr>
          <a:xfrm>
            <a:off x="1524000" y="5661999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9116" name="OTLSHAPE_T_361af13911ee49869fd069bf5aee0cdc_JoinedDate" hidden="1"/>
          <p:cNvSpPr txBox="1"/>
          <p:nvPr>
            <p:custDataLst>
              <p:tags r:id="rId146"/>
            </p:custDataLst>
          </p:nvPr>
        </p:nvSpPr>
        <p:spPr>
          <a:xfrm>
            <a:off x="1524000" y="5662000"/>
            <a:ext cx="1066800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>
              <a:defRPr/>
            </a:pPr>
            <a:r>
              <a:rPr lang="en-GB" sz="1000">
                <a:solidFill>
                  <a:srgbClr val="1F497E"/>
                </a:solidFill>
                <a:latin typeface="Calibri" panose="020F0502020204030204" pitchFamily="34" charset="0"/>
              </a:rPr>
              <a:t>27/09/21 - 15/04/22</a:t>
            </a:r>
          </a:p>
        </p:txBody>
      </p:sp>
      <p:sp>
        <p:nvSpPr>
          <p:cNvPr id="9117" name="OTLSHAPE_T_361af13911ee49869fd069bf5aee0cdc_StartDate" hidden="1"/>
          <p:cNvSpPr txBox="1"/>
          <p:nvPr>
            <p:custDataLst>
              <p:tags r:id="rId147"/>
            </p:custDataLst>
          </p:nvPr>
        </p:nvSpPr>
        <p:spPr>
          <a:xfrm>
            <a:off x="1524000" y="581702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9118" name="OTLSHAPE_T_361af13911ee49869fd069bf5aee0cdc_EndDate" hidden="1"/>
          <p:cNvSpPr txBox="1"/>
          <p:nvPr>
            <p:custDataLst>
              <p:tags r:id="rId148"/>
            </p:custDataLst>
          </p:nvPr>
        </p:nvSpPr>
        <p:spPr>
          <a:xfrm>
            <a:off x="1524000" y="581702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9119" name="OTLSHAPE_T_361af13911ee49869fd069bf5aee0cdc_Title"/>
          <p:cNvSpPr txBox="1"/>
          <p:nvPr>
            <p:custDataLst>
              <p:tags r:id="rId149"/>
            </p:custDataLst>
          </p:nvPr>
        </p:nvSpPr>
        <p:spPr>
          <a:xfrm>
            <a:off x="6570397" y="5809315"/>
            <a:ext cx="12446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>
              <a:defRPr/>
            </a:pPr>
            <a:r>
              <a:rPr lang="en-GB" sz="1200" b="1" spc="-8">
                <a:solidFill>
                  <a:srgbClr val="737373"/>
                </a:solidFill>
                <a:latin typeface="Calibri" panose="020F0502020204030204" pitchFamily="34" charset="0"/>
              </a:rPr>
              <a:t>HBL CM Installation</a:t>
            </a:r>
          </a:p>
        </p:txBody>
      </p:sp>
      <p:sp>
        <p:nvSpPr>
          <p:cNvPr id="9120" name="OTLSHAPE_T_7b75367ec2b04a03bc7ffd06ec183b7c_Shape"/>
          <p:cNvSpPr/>
          <p:nvPr>
            <p:custDataLst>
              <p:tags r:id="rId150"/>
            </p:custDataLst>
          </p:nvPr>
        </p:nvSpPr>
        <p:spPr>
          <a:xfrm>
            <a:off x="7859659" y="6062997"/>
            <a:ext cx="787400" cy="127000"/>
          </a:xfrm>
          <a:prstGeom prst="roundRect">
            <a:avLst>
              <a:gd name="adj" fmla="val 100000"/>
            </a:avLst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121" name="OTLSHAPE_T_7b75367ec2b04a03bc7ffd06ec183b7c_ShapePercentage" hidden="1"/>
          <p:cNvSpPr/>
          <p:nvPr>
            <p:custDataLst>
              <p:tags r:id="rId151"/>
            </p:custDataLst>
          </p:nvPr>
        </p:nvSpPr>
        <p:spPr>
          <a:xfrm>
            <a:off x="7859659" y="5745163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122" name="OTLSHAPE_T_7b75367ec2b04a03bc7ffd06ec183b7c_Duration" hidden="1"/>
          <p:cNvSpPr txBox="1"/>
          <p:nvPr>
            <p:custDataLst>
              <p:tags r:id="rId152"/>
            </p:custDataLst>
          </p:nvPr>
        </p:nvSpPr>
        <p:spPr>
          <a:xfrm>
            <a:off x="1524000" y="5715636"/>
            <a:ext cx="3937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r>
              <a:rPr lang="en-GB" sz="1100">
                <a:solidFill>
                  <a:srgbClr val="C0504D"/>
                </a:solidFill>
                <a:latin typeface="Calibri" panose="020F0502020204030204" pitchFamily="34" charset="0"/>
              </a:rPr>
              <a:t>29 wks</a:t>
            </a:r>
          </a:p>
        </p:txBody>
      </p:sp>
      <p:sp>
        <p:nvSpPr>
          <p:cNvPr id="9123" name="OTLSHAPE_T_7b75367ec2b04a03bc7ffd06ec183b7c_TextPercentage" hidden="1"/>
          <p:cNvSpPr txBox="1"/>
          <p:nvPr>
            <p:custDataLst>
              <p:tags r:id="rId153"/>
            </p:custDataLst>
          </p:nvPr>
        </p:nvSpPr>
        <p:spPr>
          <a:xfrm>
            <a:off x="1524000" y="5886154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9124" name="OTLSHAPE_T_7b75367ec2b04a03bc7ffd06ec183b7c_JoinedDate" hidden="1"/>
          <p:cNvSpPr txBox="1"/>
          <p:nvPr>
            <p:custDataLst>
              <p:tags r:id="rId154"/>
            </p:custDataLst>
          </p:nvPr>
        </p:nvSpPr>
        <p:spPr>
          <a:xfrm>
            <a:off x="1524000" y="5886155"/>
            <a:ext cx="1066800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>
              <a:defRPr/>
            </a:pPr>
            <a:r>
              <a:rPr lang="en-GB" sz="1000">
                <a:solidFill>
                  <a:srgbClr val="1F497E"/>
                </a:solidFill>
                <a:latin typeface="Calibri" panose="020F0502020204030204" pitchFamily="34" charset="0"/>
              </a:rPr>
              <a:t>27/09/21 - 15/04/22</a:t>
            </a:r>
          </a:p>
        </p:txBody>
      </p:sp>
      <p:sp>
        <p:nvSpPr>
          <p:cNvPr id="9125" name="OTLSHAPE_T_7b75367ec2b04a03bc7ffd06ec183b7c_StartDate" hidden="1"/>
          <p:cNvSpPr txBox="1"/>
          <p:nvPr>
            <p:custDataLst>
              <p:tags r:id="rId155"/>
            </p:custDataLst>
          </p:nvPr>
        </p:nvSpPr>
        <p:spPr>
          <a:xfrm>
            <a:off x="1524000" y="6041178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9126" name="OTLSHAPE_T_7b75367ec2b04a03bc7ffd06ec183b7c_EndDate" hidden="1"/>
          <p:cNvSpPr txBox="1"/>
          <p:nvPr>
            <p:custDataLst>
              <p:tags r:id="rId156"/>
            </p:custDataLst>
          </p:nvPr>
        </p:nvSpPr>
        <p:spPr>
          <a:xfrm>
            <a:off x="1524000" y="6041178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9127" name="OTLSHAPE_T_7b75367ec2b04a03bc7ffd06ec183b7c_Title"/>
          <p:cNvSpPr txBox="1"/>
          <p:nvPr>
            <p:custDataLst>
              <p:tags r:id="rId157"/>
            </p:custDataLst>
          </p:nvPr>
        </p:nvSpPr>
        <p:spPr>
          <a:xfrm>
            <a:off x="6142153" y="6033470"/>
            <a:ext cx="16764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>
              <a:defRPr/>
            </a:pPr>
            <a:r>
              <a:rPr lang="en-GB" sz="1200" b="1" spc="-4">
                <a:solidFill>
                  <a:srgbClr val="737373"/>
                </a:solidFill>
                <a:latin typeface="Calibri" panose="020F0502020204030204" pitchFamily="34" charset="0"/>
              </a:rPr>
              <a:t>HBL RF System Installation</a:t>
            </a:r>
          </a:p>
        </p:txBody>
      </p:sp>
      <p:sp>
        <p:nvSpPr>
          <p:cNvPr id="9128" name="OTLSHAPE_T_01ed87b3729c48b49c02172a79891b44_Shape"/>
          <p:cNvSpPr/>
          <p:nvPr>
            <p:custDataLst>
              <p:tags r:id="rId158"/>
            </p:custDataLst>
          </p:nvPr>
        </p:nvSpPr>
        <p:spPr>
          <a:xfrm>
            <a:off x="3981170" y="6287151"/>
            <a:ext cx="2095500" cy="127000"/>
          </a:xfrm>
          <a:prstGeom prst="roundRect">
            <a:avLst>
              <a:gd name="adj" fmla="val 100000"/>
            </a:avLst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129" name="OTLSHAPE_T_01ed87b3729c48b49c02172a79891b44_ShapePercentage" hidden="1"/>
          <p:cNvSpPr/>
          <p:nvPr>
            <p:custDataLst>
              <p:tags r:id="rId159"/>
            </p:custDataLst>
          </p:nvPr>
        </p:nvSpPr>
        <p:spPr>
          <a:xfrm>
            <a:off x="3981170" y="5969317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130" name="OTLSHAPE_T_01ed87b3729c48b49c02172a79891b44_Duration" hidden="1"/>
          <p:cNvSpPr txBox="1"/>
          <p:nvPr>
            <p:custDataLst>
              <p:tags r:id="rId160"/>
            </p:custDataLst>
          </p:nvPr>
        </p:nvSpPr>
        <p:spPr>
          <a:xfrm>
            <a:off x="1524000" y="5939791"/>
            <a:ext cx="3937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r>
              <a:rPr lang="en-GB" sz="1100">
                <a:solidFill>
                  <a:srgbClr val="C0504D"/>
                </a:solidFill>
                <a:latin typeface="Calibri" panose="020F0502020204030204" pitchFamily="34" charset="0"/>
              </a:rPr>
              <a:t>77 wks</a:t>
            </a:r>
          </a:p>
        </p:txBody>
      </p:sp>
      <p:sp>
        <p:nvSpPr>
          <p:cNvPr id="9131" name="OTLSHAPE_T_01ed87b3729c48b49c02172a79891b44_TextPercentage" hidden="1"/>
          <p:cNvSpPr txBox="1"/>
          <p:nvPr>
            <p:custDataLst>
              <p:tags r:id="rId161"/>
            </p:custDataLst>
          </p:nvPr>
        </p:nvSpPr>
        <p:spPr>
          <a:xfrm>
            <a:off x="1524000" y="6110309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9132" name="OTLSHAPE_T_01ed87b3729c48b49c02172a79891b44_JoinedDate" hidden="1"/>
          <p:cNvSpPr txBox="1"/>
          <p:nvPr>
            <p:custDataLst>
              <p:tags r:id="rId162"/>
            </p:custDataLst>
          </p:nvPr>
        </p:nvSpPr>
        <p:spPr>
          <a:xfrm>
            <a:off x="1524000" y="6110310"/>
            <a:ext cx="1066800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>
              <a:defRPr/>
            </a:pPr>
            <a:r>
              <a:rPr lang="en-GB" sz="1000">
                <a:solidFill>
                  <a:srgbClr val="1F497E"/>
                </a:solidFill>
                <a:latin typeface="Calibri" panose="020F0502020204030204" pitchFamily="34" charset="0"/>
              </a:rPr>
              <a:t>07/01/19 - 26/06/20</a:t>
            </a:r>
          </a:p>
        </p:txBody>
      </p:sp>
      <p:sp>
        <p:nvSpPr>
          <p:cNvPr id="9133" name="OTLSHAPE_T_01ed87b3729c48b49c02172a79891b44_StartDate" hidden="1"/>
          <p:cNvSpPr txBox="1"/>
          <p:nvPr>
            <p:custDataLst>
              <p:tags r:id="rId163"/>
            </p:custDataLst>
          </p:nvPr>
        </p:nvSpPr>
        <p:spPr>
          <a:xfrm>
            <a:off x="1524000" y="626533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9134" name="OTLSHAPE_T_01ed87b3729c48b49c02172a79891b44_EndDate" hidden="1"/>
          <p:cNvSpPr txBox="1"/>
          <p:nvPr>
            <p:custDataLst>
              <p:tags r:id="rId164"/>
            </p:custDataLst>
          </p:nvPr>
        </p:nvSpPr>
        <p:spPr>
          <a:xfrm>
            <a:off x="1524000" y="626533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9135" name="OTLSHAPE_T_01ed87b3729c48b49c02172a79891b44_Title"/>
          <p:cNvSpPr txBox="1"/>
          <p:nvPr>
            <p:custDataLst>
              <p:tags r:id="rId165"/>
            </p:custDataLst>
          </p:nvPr>
        </p:nvSpPr>
        <p:spPr>
          <a:xfrm>
            <a:off x="2235301" y="6257625"/>
            <a:ext cx="17018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>
              <a:defRPr/>
            </a:pPr>
            <a:r>
              <a:rPr lang="en-GB" sz="1200" b="1" spc="-6">
                <a:solidFill>
                  <a:srgbClr val="737373"/>
                </a:solidFill>
                <a:latin typeface="Calibri" panose="020F0502020204030204" pitchFamily="34" charset="0"/>
              </a:rPr>
              <a:t>HEBT/A2T LWU Installation</a:t>
            </a:r>
          </a:p>
        </p:txBody>
      </p:sp>
      <p:sp>
        <p:nvSpPr>
          <p:cNvPr id="9136" name="OTLSHAPE_T_8ddca82f0842400facaef486ce634df7_Shape"/>
          <p:cNvSpPr/>
          <p:nvPr>
            <p:custDataLst>
              <p:tags r:id="rId166"/>
            </p:custDataLst>
          </p:nvPr>
        </p:nvSpPr>
        <p:spPr>
          <a:xfrm>
            <a:off x="2560879" y="6481780"/>
            <a:ext cx="6083300" cy="186055"/>
          </a:xfrm>
          <a:prstGeom prst="roundRect">
            <a:avLst>
              <a:gd name="adj" fmla="val 100000"/>
            </a:avLst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137" name="OTLSHAPE_T_8ddca82f0842400facaef486ce634df7_ShapePercentage" hidden="1"/>
          <p:cNvSpPr/>
          <p:nvPr>
            <p:custDataLst>
              <p:tags r:id="rId167"/>
            </p:custDataLst>
          </p:nvPr>
        </p:nvSpPr>
        <p:spPr>
          <a:xfrm>
            <a:off x="2560879" y="6163945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138" name="OTLSHAPE_T_8ddca82f0842400facaef486ce634df7_Duration" hidden="1"/>
          <p:cNvSpPr txBox="1"/>
          <p:nvPr>
            <p:custDataLst>
              <p:tags r:id="rId168"/>
            </p:custDataLst>
          </p:nvPr>
        </p:nvSpPr>
        <p:spPr>
          <a:xfrm>
            <a:off x="1524000" y="6163946"/>
            <a:ext cx="4699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r>
              <a:rPr lang="en-GB" sz="1100">
                <a:solidFill>
                  <a:srgbClr val="C0504D"/>
                </a:solidFill>
                <a:latin typeface="Calibri" panose="020F0502020204030204" pitchFamily="34" charset="0"/>
              </a:rPr>
              <a:t>223 wks</a:t>
            </a:r>
          </a:p>
        </p:txBody>
      </p:sp>
      <p:sp>
        <p:nvSpPr>
          <p:cNvPr id="9139" name="OTLSHAPE_T_8ddca82f0842400facaef486ce634df7_TextPercentage" hidden="1"/>
          <p:cNvSpPr txBox="1"/>
          <p:nvPr>
            <p:custDataLst>
              <p:tags r:id="rId169"/>
            </p:custDataLst>
          </p:nvPr>
        </p:nvSpPr>
        <p:spPr>
          <a:xfrm>
            <a:off x="1524000" y="6334464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endParaRPr lang="en-GB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9140" name="OTLSHAPE_T_8ddca82f0842400facaef486ce634df7_JoinedDate" hidden="1"/>
          <p:cNvSpPr txBox="1"/>
          <p:nvPr>
            <p:custDataLst>
              <p:tags r:id="rId170"/>
            </p:custDataLst>
          </p:nvPr>
        </p:nvSpPr>
        <p:spPr>
          <a:xfrm>
            <a:off x="1524000" y="6334465"/>
            <a:ext cx="1066800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>
              <a:defRPr/>
            </a:pPr>
            <a:r>
              <a:rPr lang="en-GB" sz="1000">
                <a:solidFill>
                  <a:srgbClr val="1F497E"/>
                </a:solidFill>
                <a:latin typeface="Calibri" panose="020F0502020204030204" pitchFamily="34" charset="0"/>
              </a:rPr>
              <a:t>08/01/18 - 15/04/22</a:t>
            </a:r>
          </a:p>
        </p:txBody>
      </p:sp>
      <p:sp>
        <p:nvSpPr>
          <p:cNvPr id="9141" name="OTLSHAPE_T_8ddca82f0842400facaef486ce634df7_StartDate" hidden="1"/>
          <p:cNvSpPr txBox="1"/>
          <p:nvPr>
            <p:custDataLst>
              <p:tags r:id="rId171"/>
            </p:custDataLst>
          </p:nvPr>
        </p:nvSpPr>
        <p:spPr>
          <a:xfrm>
            <a:off x="1524000" y="6489488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9142" name="OTLSHAPE_T_8ddca82f0842400facaef486ce634df7_EndDate" hidden="1"/>
          <p:cNvSpPr txBox="1"/>
          <p:nvPr>
            <p:custDataLst>
              <p:tags r:id="rId172"/>
            </p:custDataLst>
          </p:nvPr>
        </p:nvSpPr>
        <p:spPr>
          <a:xfrm>
            <a:off x="1524000" y="6489488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defRPr/>
            </a:pPr>
            <a:endParaRPr lang="en-GB" sz="100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9143" name="OTLSHAPE_T_8ddca82f0842400facaef486ce634df7_Title"/>
          <p:cNvSpPr txBox="1"/>
          <p:nvPr>
            <p:custDataLst>
              <p:tags r:id="rId173"/>
            </p:custDataLst>
          </p:nvPr>
        </p:nvSpPr>
        <p:spPr>
          <a:xfrm>
            <a:off x="5166756" y="6481780"/>
            <a:ext cx="8763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>
              <a:defRPr/>
            </a:pPr>
            <a:r>
              <a:rPr lang="en-GB" sz="1200" b="1" spc="-6">
                <a:solidFill>
                  <a:srgbClr val="E7E6E6"/>
                </a:solidFill>
                <a:latin typeface="Calibri" panose="020F0502020204030204" pitchFamily="34" charset="0"/>
              </a:rPr>
              <a:t>Infrastructure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C9495E-5CA7-7145-BFAC-9DECBFA30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 level schedule for ACCSYS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2923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 Graph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/>
          </a:p>
        </p:txBody>
      </p:sp>
      <p:pic>
        <p:nvPicPr>
          <p:cNvPr id="5" name="Picture 4" descr="&lt;CH226&gt;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542916" y="1476004"/>
            <a:ext cx="9089881" cy="337401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91544" y="4509121"/>
            <a:ext cx="8676456" cy="2062103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Current Status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Cost Variance is by end of Jan 2.8 M€. </a:t>
            </a:r>
          </a:p>
          <a:p>
            <a:pPr lvl="1"/>
            <a:r>
              <a:rPr lang="en-US" dirty="0"/>
              <a:t>Main reason for the positive CV is need of additional re-planning to reflect actual cost.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Schedule variance is by end of Feb -12.9 M€.</a:t>
            </a:r>
          </a:p>
          <a:p>
            <a:pPr lvl="1"/>
            <a:r>
              <a:rPr lang="en-US" dirty="0"/>
              <a:t>Main contributors to the SV are NCFE: Delay in copper plating for the DTL tank sections. DTL schedule have been re-planned in P6.  Beam Diagnostics: re-planning in progress. RF Systems: delay in ESS Bilbao, </a:t>
            </a:r>
            <a:r>
              <a:rPr lang="en-US" dirty="0" err="1"/>
              <a:t>Atomki</a:t>
            </a:r>
            <a:r>
              <a:rPr lang="en-US" dirty="0"/>
              <a:t> IK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activities.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270130" y="1443920"/>
            <a:ext cx="13949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50"/>
              <a:t>(* No InKind included)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120336" y="2710547"/>
            <a:ext cx="1363028" cy="1243013"/>
          </a:xfrm>
          <a:prstGeom prst="rect">
            <a:avLst/>
          </a:prstGeom>
          <a:ln w="3175">
            <a:solidFill>
              <a:srgbClr val="363636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5200" y="3130381"/>
            <a:ext cx="5665310" cy="49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623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DD9B2-687A-8547-AC36-C29C69B2A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Evolution of Accelerator Major Milestones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168D8-F33B-2E4A-9640-1E1A27154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8ADFB0-6495-C042-9E39-0F1A0A5B19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4620" y="2012782"/>
            <a:ext cx="6597766" cy="389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21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Straight Connector 72"/>
          <p:cNvCxnSpPr/>
          <p:nvPr/>
        </p:nvCxnSpPr>
        <p:spPr>
          <a:xfrm>
            <a:off x="1614526" y="2842380"/>
            <a:ext cx="11367" cy="34468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62" idx="3"/>
            <a:endCxn id="11" idx="1"/>
          </p:cNvCxnSpPr>
          <p:nvPr/>
        </p:nvCxnSpPr>
        <p:spPr>
          <a:xfrm flipV="1">
            <a:off x="5243820" y="2296703"/>
            <a:ext cx="1153119" cy="50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16" idx="0"/>
          </p:cNvCxnSpPr>
          <p:nvPr/>
        </p:nvCxnSpPr>
        <p:spPr>
          <a:xfrm>
            <a:off x="5800052" y="1024188"/>
            <a:ext cx="14864" cy="24489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3253713" y="3978980"/>
            <a:ext cx="9787" cy="16489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164" y="83558"/>
            <a:ext cx="9352228" cy="476672"/>
          </a:xfrm>
        </p:spPr>
        <p:txBody>
          <a:bodyPr>
            <a:noAutofit/>
          </a:bodyPr>
          <a:lstStyle/>
          <a:p>
            <a:r>
              <a:rPr lang="en-GB" sz="1571" dirty="0"/>
              <a:t>Accelerator Division</a:t>
            </a:r>
            <a:r>
              <a:rPr lang="en-GB" sz="1571" i="1" dirty="0"/>
              <a:t>– organigram for line org (in white) and contractors/visitors for the sub-project + In-kinds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01519" y="408787"/>
            <a:ext cx="2154589" cy="80727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GB" sz="929" dirty="0"/>
              <a:t>Head Count: 138 (2018-11-09)</a:t>
            </a:r>
          </a:p>
          <a:p>
            <a:r>
              <a:rPr lang="en-GB" sz="929" dirty="0">
                <a:solidFill>
                  <a:schemeClr val="bg1"/>
                </a:solidFill>
              </a:rPr>
              <a:t>92 employees</a:t>
            </a:r>
          </a:p>
          <a:p>
            <a:r>
              <a:rPr lang="en-GB" sz="929" dirty="0">
                <a:solidFill>
                  <a:srgbClr val="FFFF00"/>
                </a:solidFill>
              </a:rPr>
              <a:t>35 from </a:t>
            </a:r>
            <a:r>
              <a:rPr lang="en-GB" sz="929" dirty="0" err="1">
                <a:solidFill>
                  <a:srgbClr val="FFFF00"/>
                </a:solidFill>
              </a:rPr>
              <a:t>Eng</a:t>
            </a:r>
            <a:r>
              <a:rPr lang="en-GB" sz="929" dirty="0">
                <a:solidFill>
                  <a:srgbClr val="FFFF00"/>
                </a:solidFill>
              </a:rPr>
              <a:t>  &amp; </a:t>
            </a:r>
            <a:r>
              <a:rPr lang="en-GB" sz="929" dirty="0" err="1">
                <a:solidFill>
                  <a:srgbClr val="FFFF00"/>
                </a:solidFill>
              </a:rPr>
              <a:t>Integr</a:t>
            </a:r>
            <a:r>
              <a:rPr lang="en-GB" sz="929" dirty="0">
                <a:solidFill>
                  <a:srgbClr val="FFFF00"/>
                </a:solidFill>
              </a:rPr>
              <a:t> Support, Visitors, Consultants, Students, Planners</a:t>
            </a:r>
          </a:p>
          <a:p>
            <a:r>
              <a:rPr lang="en-GB" sz="929" dirty="0"/>
              <a:t>12 In-kind 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75521" y="6525345"/>
            <a:ext cx="2571714" cy="260648"/>
          </a:xfrm>
        </p:spPr>
        <p:txBody>
          <a:bodyPr/>
          <a:lstStyle/>
          <a:p>
            <a:pPr algn="l"/>
            <a:r>
              <a:rPr lang="sv-SE" sz="929" dirty="0">
                <a:solidFill>
                  <a:prstClr val="black">
                    <a:tint val="75000"/>
                  </a:prstClr>
                </a:solidFill>
              </a:rPr>
              <a:t>Caroline Prabert   2018-11-09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77538" y="512615"/>
            <a:ext cx="2292052" cy="48808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1000" b="1" dirty="0">
                <a:solidFill>
                  <a:schemeClr val="bg1"/>
                </a:solidFill>
              </a:rPr>
              <a:t>Mats Lindroos – Head of Division</a:t>
            </a:r>
          </a:p>
          <a:p>
            <a:pPr algn="ctr"/>
            <a:r>
              <a:rPr lang="sv-SE" sz="786" dirty="0">
                <a:solidFill>
                  <a:schemeClr val="bg1"/>
                </a:solidFill>
              </a:rPr>
              <a:t>Håkan Danared – Deputy Head of Division</a:t>
            </a:r>
          </a:p>
          <a:p>
            <a:pPr algn="ctr"/>
            <a:r>
              <a:rPr lang="sv-SE" sz="786" dirty="0">
                <a:solidFill>
                  <a:schemeClr val="bg1"/>
                </a:solidFill>
              </a:rPr>
              <a:t>John Weisend II – Deputy (sub) Project Leader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61420" y="924521"/>
            <a:ext cx="1078756" cy="504562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Administration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Caroline Prabert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Inga Tejedor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WeiYing Li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98355" y="824209"/>
            <a:ext cx="1421961" cy="603499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Planning and Project Control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Lena Gunnarsson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Magnus Israelsson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Ciprian Plostinar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Diana Bergenholtz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96939" y="2143359"/>
            <a:ext cx="1222947" cy="306687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 err="1">
                <a:solidFill>
                  <a:schemeClr val="bg1"/>
                </a:solidFill>
              </a:rPr>
              <a:t>Quality</a:t>
            </a:r>
            <a:endParaRPr lang="sv-SE" sz="643" dirty="0">
              <a:solidFill>
                <a:srgbClr val="FFFF00"/>
              </a:solidFill>
            </a:endParaRP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Björn </a:t>
            </a:r>
            <a:r>
              <a:rPr lang="sv-SE" sz="643" dirty="0" err="1">
                <a:solidFill>
                  <a:srgbClr val="FFFF00"/>
                </a:solidFill>
              </a:rPr>
              <a:t>Rundcrantz</a:t>
            </a:r>
            <a:r>
              <a:rPr lang="sv-SE" sz="643" dirty="0">
                <a:solidFill>
                  <a:srgbClr val="FFFF00"/>
                </a:solidFill>
              </a:rPr>
              <a:t> (C)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95750" y="1615474"/>
            <a:ext cx="1224136" cy="405624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IKC Coordination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Håkan Danared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Ebbe Malmstedt (C)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78522" y="2420286"/>
            <a:ext cx="1440160" cy="433067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Beam Physics, Operations &amp; Beam Diagnostics</a:t>
            </a:r>
          </a:p>
          <a:p>
            <a:pPr algn="ctr"/>
            <a:r>
              <a:rPr lang="sv-SE" sz="714" b="1" dirty="0">
                <a:solidFill>
                  <a:schemeClr val="bg1"/>
                </a:solidFill>
              </a:rPr>
              <a:t>Andreas Jansson - GL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40549" y="3474242"/>
            <a:ext cx="1440160" cy="51552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Linac</a:t>
            </a:r>
          </a:p>
          <a:p>
            <a:pPr algn="ctr"/>
            <a:r>
              <a:rPr lang="sv-SE" sz="714" b="1" dirty="0">
                <a:solidFill>
                  <a:schemeClr val="bg1"/>
                </a:solidFill>
              </a:rPr>
              <a:t>Håkan Danared- GL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Cecilia Maiano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I</a:t>
            </a:r>
            <a:r>
              <a:rPr lang="en-GB" sz="643" dirty="0">
                <a:solidFill>
                  <a:schemeClr val="bg1"/>
                </a:solidFill>
              </a:rPr>
              <a:t>ñ</a:t>
            </a:r>
            <a:r>
              <a:rPr lang="sv-SE" sz="643" dirty="0" err="1">
                <a:solidFill>
                  <a:schemeClr val="bg1"/>
                </a:solidFill>
              </a:rPr>
              <a:t>igo</a:t>
            </a:r>
            <a:r>
              <a:rPr lang="sv-SE" sz="643" dirty="0">
                <a:solidFill>
                  <a:schemeClr val="bg1"/>
                </a:solidFill>
              </a:rPr>
              <a:t> Alonso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94836" y="3473108"/>
            <a:ext cx="1440160" cy="317651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Radio </a:t>
            </a:r>
            <a:r>
              <a:rPr lang="sv-SE" sz="750" b="1" dirty="0" err="1">
                <a:solidFill>
                  <a:schemeClr val="bg1"/>
                </a:solidFill>
              </a:rPr>
              <a:t>Frequency</a:t>
            </a:r>
            <a:r>
              <a:rPr lang="sv-SE" sz="750" b="1" dirty="0">
                <a:solidFill>
                  <a:schemeClr val="bg1"/>
                </a:solidFill>
              </a:rPr>
              <a:t> Systems</a:t>
            </a:r>
          </a:p>
          <a:p>
            <a:pPr algn="ctr"/>
            <a:r>
              <a:rPr lang="sv-SE" sz="714" b="1" dirty="0">
                <a:solidFill>
                  <a:schemeClr val="bg1"/>
                </a:solidFill>
              </a:rPr>
              <a:t>Anders Sunesson- GL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69590" y="3469820"/>
            <a:ext cx="1440160" cy="41658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Specialized </a:t>
            </a:r>
            <a:r>
              <a:rPr lang="sv-SE" sz="750" b="1" dirty="0" err="1">
                <a:solidFill>
                  <a:schemeClr val="bg1"/>
                </a:solidFill>
              </a:rPr>
              <a:t>Technical</a:t>
            </a:r>
            <a:r>
              <a:rPr lang="sv-SE" sz="750" b="1" dirty="0">
                <a:solidFill>
                  <a:schemeClr val="bg1"/>
                </a:solidFill>
              </a:rPr>
              <a:t> Services</a:t>
            </a:r>
          </a:p>
          <a:p>
            <a:pPr algn="ctr"/>
            <a:r>
              <a:rPr lang="sv-SE" sz="714" b="1" dirty="0">
                <a:solidFill>
                  <a:schemeClr val="bg1"/>
                </a:solidFill>
              </a:rPr>
              <a:t>John Weisend II – GL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Gunilla Jacobsson</a:t>
            </a:r>
            <a:endParaRPr lang="sv-SE" sz="643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36426" y="2919776"/>
            <a:ext cx="1296144" cy="1296060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Beam Physics</a:t>
            </a:r>
          </a:p>
          <a:p>
            <a:pPr algn="ctr"/>
            <a:r>
              <a:rPr lang="sv-SE" sz="643" b="1" i="1" dirty="0">
                <a:solidFill>
                  <a:schemeClr val="bg1"/>
                </a:solidFill>
              </a:rPr>
              <a:t>Mamad Eshraqi – SL</a:t>
            </a:r>
            <a:endParaRPr lang="sv-SE" sz="643" dirty="0">
              <a:solidFill>
                <a:schemeClr val="bg1"/>
              </a:solidFill>
            </a:endParaRP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Renato de Prisco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Ryoichi Miyamoto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Yngve Levinsen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Ciprian Plostinar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Natalia Milas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Björn Gålnander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Emelie Nilsson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YuanShuai Qin (S)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ZhiJun Wang (V)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Benjamin Bolling (S)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31587" y="4255768"/>
            <a:ext cx="1296144" cy="1691810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Beam Diagnostic</a:t>
            </a:r>
          </a:p>
          <a:p>
            <a:pPr algn="ctr"/>
            <a:r>
              <a:rPr lang="sv-SE" sz="643" b="1" i="1" dirty="0">
                <a:solidFill>
                  <a:schemeClr val="bg1"/>
                </a:solidFill>
              </a:rPr>
              <a:t>Tom Shea– SL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Cyrille Thomas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Hooman Hassanzadegan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Hinko Kocevar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Irena Dolenc Kittelmann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Rafael Baron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Edvard Bergman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Clement Derrez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Slava Grishin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Dmitri Gudkov (at CERN)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Elena Donegani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Kaj Rosengren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Thomas Grandsaert (EIS)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Johan Norin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Mehdi Mohammadnezhad (C)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32351" y="5227266"/>
            <a:ext cx="1348358" cy="801373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Superconducting RF</a:t>
            </a:r>
          </a:p>
          <a:p>
            <a:pPr algn="ctr"/>
            <a:r>
              <a:rPr lang="sv-SE" sz="643" b="1" i="1" dirty="0">
                <a:solidFill>
                  <a:schemeClr val="bg1"/>
                </a:solidFill>
              </a:rPr>
              <a:t>Paolo Pierini – SL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Christine Darve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Felix Schlander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Saeid Pirani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Nuno Elias (EIS)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Fredrik Håkansson (C)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87036" y="3978981"/>
            <a:ext cx="1247961" cy="999248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Power Converters</a:t>
            </a:r>
          </a:p>
          <a:p>
            <a:pPr algn="ctr"/>
            <a:r>
              <a:rPr lang="sv-SE" sz="643" b="1" i="1" dirty="0">
                <a:solidFill>
                  <a:schemeClr val="bg1"/>
                </a:solidFill>
              </a:rPr>
              <a:t>Carlos Martins – SL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Göran Göransson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Marko Kalafatic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Rutambhara Yogi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Petro Pohorilo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Dana McKenzie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Matthew Bergstrom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Anders Andersson (C)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287036" y="5118769"/>
            <a:ext cx="1252649" cy="1493935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RF Sources</a:t>
            </a:r>
          </a:p>
          <a:p>
            <a:pPr algn="ctr"/>
            <a:r>
              <a:rPr lang="sv-SE" sz="643" b="1" i="1" dirty="0">
                <a:solidFill>
                  <a:schemeClr val="bg1"/>
                </a:solidFill>
              </a:rPr>
              <a:t>Morten Jensen – SL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Rihua Zeng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Rafael Montano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Bruno Lagoguez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Chiara Marrelli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Staffan Ekström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Stevo Calic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I</a:t>
            </a:r>
            <a:r>
              <a:rPr lang="en-GB" sz="643" dirty="0">
                <a:solidFill>
                  <a:schemeClr val="bg1"/>
                </a:solidFill>
              </a:rPr>
              <a:t>ñ</a:t>
            </a:r>
            <a:r>
              <a:rPr lang="sv-SE" sz="643" dirty="0">
                <a:solidFill>
                  <a:schemeClr val="bg1"/>
                </a:solidFill>
              </a:rPr>
              <a:t>igo de la Fuente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Anders Svensson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Christian Amstutz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Walther Borg</a:t>
            </a:r>
          </a:p>
          <a:p>
            <a:pPr algn="ctr"/>
            <a:r>
              <a:rPr lang="sv-SE" sz="643" dirty="0" err="1">
                <a:solidFill>
                  <a:schemeClr val="bg1"/>
                </a:solidFill>
              </a:rPr>
              <a:t>Anirban</a:t>
            </a:r>
            <a:r>
              <a:rPr lang="sv-SE" sz="643" dirty="0">
                <a:solidFill>
                  <a:schemeClr val="bg1"/>
                </a:solidFill>
              </a:rPr>
              <a:t> Krishna </a:t>
            </a:r>
            <a:r>
              <a:rPr lang="sv-SE" sz="643" dirty="0" err="1">
                <a:solidFill>
                  <a:schemeClr val="bg1"/>
                </a:solidFill>
              </a:rPr>
              <a:t>Bhattachanyya</a:t>
            </a:r>
            <a:endParaRPr lang="sv-SE" sz="643" dirty="0">
              <a:solidFill>
                <a:schemeClr val="bg1"/>
              </a:solidFill>
            </a:endParaRP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Linus Ternelius Svensson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969590" y="3983119"/>
            <a:ext cx="1315702" cy="1394997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Cryogenics</a:t>
            </a:r>
          </a:p>
          <a:p>
            <a:pPr algn="ctr"/>
            <a:r>
              <a:rPr lang="sv-SE" sz="643" b="1" i="1" dirty="0">
                <a:solidFill>
                  <a:schemeClr val="bg1"/>
                </a:solidFill>
              </a:rPr>
              <a:t>Philipp Arnold – SL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Jaroslaw Fydrych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Xilong Wang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Xiaotao Su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Johnny Råström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Mattias Olsson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Per Nilsson 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Romain Goncalves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Christer Sjöblom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Piotr Tereszkowski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Ole Øystein Bakke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Frans Rödström (C)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69590" y="5477421"/>
            <a:ext cx="1315702" cy="1296060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Vacuum</a:t>
            </a:r>
          </a:p>
          <a:p>
            <a:pPr algn="ctr"/>
            <a:r>
              <a:rPr lang="sv-SE" sz="643" b="1" i="1" dirty="0">
                <a:solidFill>
                  <a:schemeClr val="bg1"/>
                </a:solidFill>
              </a:rPr>
              <a:t>Marcelo Juni Ferreira – SL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Hilko Spoelstra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Simone Scolari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Christophe Jarrige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Fabio Ravelli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Kristell Barthélemy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Ralf Huber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Laurence Page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Fredrik Svensson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Henric Gunnarsson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Peter Ladd (C 50%)</a:t>
            </a:r>
          </a:p>
        </p:txBody>
      </p:sp>
      <p:cxnSp>
        <p:nvCxnSpPr>
          <p:cNvPr id="38" name="Straight Connector 37"/>
          <p:cNvCxnSpPr>
            <a:stCxn id="18" idx="0"/>
          </p:cNvCxnSpPr>
          <p:nvPr/>
        </p:nvCxnSpPr>
        <p:spPr>
          <a:xfrm flipV="1">
            <a:off x="7689670" y="3293034"/>
            <a:ext cx="0" cy="1767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 flipV="1">
            <a:off x="3233490" y="3273913"/>
            <a:ext cx="6330934" cy="157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13" idx="0"/>
          </p:cNvCxnSpPr>
          <p:nvPr/>
        </p:nvCxnSpPr>
        <p:spPr>
          <a:xfrm flipV="1">
            <a:off x="2298602" y="2215004"/>
            <a:ext cx="0" cy="2052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15" idx="0"/>
          </p:cNvCxnSpPr>
          <p:nvPr/>
        </p:nvCxnSpPr>
        <p:spPr>
          <a:xfrm flipV="1">
            <a:off x="3960629" y="3269064"/>
            <a:ext cx="0" cy="2051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stCxn id="22" idx="1"/>
          </p:cNvCxnSpPr>
          <p:nvPr/>
        </p:nvCxnSpPr>
        <p:spPr>
          <a:xfrm flipH="1" flipV="1">
            <a:off x="1621207" y="5101604"/>
            <a:ext cx="110380" cy="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5187291" y="3779785"/>
            <a:ext cx="0" cy="20708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stCxn id="25" idx="1"/>
          </p:cNvCxnSpPr>
          <p:nvPr/>
        </p:nvCxnSpPr>
        <p:spPr>
          <a:xfrm flipH="1" flipV="1">
            <a:off x="5187292" y="4478567"/>
            <a:ext cx="99744" cy="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H="1" flipV="1">
            <a:off x="5193947" y="5845639"/>
            <a:ext cx="99745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326619" y="4189806"/>
            <a:ext cx="1348358" cy="999248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Front End &amp; Magnets</a:t>
            </a:r>
          </a:p>
          <a:p>
            <a:pPr algn="ctr"/>
            <a:r>
              <a:rPr lang="sv-SE" sz="643" b="1" i="1" dirty="0">
                <a:solidFill>
                  <a:schemeClr val="bg1"/>
                </a:solidFill>
              </a:rPr>
              <a:t>Edgar Sargsyan – SL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Georg Hulla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Janet Schmidt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Richard Bebb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Alejandro Garcia Sosa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Emmanouil Trachanas</a:t>
            </a:r>
            <a:r>
              <a:rPr lang="en-US" sz="643" dirty="0">
                <a:solidFill>
                  <a:schemeClr val="bg1"/>
                </a:solidFill>
              </a:rPr>
              <a:t> </a:t>
            </a:r>
            <a:endParaRPr lang="sv-SE" sz="643" dirty="0">
              <a:solidFill>
                <a:schemeClr val="bg1"/>
              </a:solidFill>
            </a:endParaRP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Frank Hellström (C)</a:t>
            </a:r>
          </a:p>
          <a:p>
            <a:pPr algn="ctr"/>
            <a:r>
              <a:rPr lang="en-US" sz="643" dirty="0">
                <a:solidFill>
                  <a:srgbClr val="FFFF00"/>
                </a:solidFill>
              </a:rPr>
              <a:t>Saverio Ardovino  (C)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487861" y="5168234"/>
            <a:ext cx="1517145" cy="1592872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Utilities and Test Stand </a:t>
            </a:r>
            <a:r>
              <a:rPr lang="sv-SE" sz="643" b="1" i="1" dirty="0">
                <a:solidFill>
                  <a:schemeClr val="bg1"/>
                </a:solidFill>
              </a:rPr>
              <a:t>Wolfgang Hees - SL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Anton Lundmark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Frithiof Jensen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Emilio Asensi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Owen Buchan 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Steven McGlasson 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Lars Rosberg 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Antonio Muras </a:t>
            </a:r>
            <a:r>
              <a:rPr lang="sv-SE" sz="643" dirty="0" err="1">
                <a:solidFill>
                  <a:schemeClr val="bg1"/>
                </a:solidFill>
              </a:rPr>
              <a:t>Montejo</a:t>
            </a:r>
            <a:r>
              <a:rPr lang="sv-SE" sz="643" dirty="0">
                <a:solidFill>
                  <a:schemeClr val="bg1"/>
                </a:solidFill>
              </a:rPr>
              <a:t> (fr.14 Jan 2019)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Jörgen Jönsson (EIS)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Akif Coku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Andreas Olenmark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Fredrik Persson (C)</a:t>
            </a:r>
          </a:p>
          <a:p>
            <a:pPr algn="ctr"/>
            <a:r>
              <a:rPr lang="sv-SE" sz="643" dirty="0" err="1">
                <a:solidFill>
                  <a:srgbClr val="FFFF00"/>
                </a:solidFill>
              </a:rPr>
              <a:t>Weiming</a:t>
            </a:r>
            <a:r>
              <a:rPr lang="sv-SE" sz="643" dirty="0">
                <a:solidFill>
                  <a:srgbClr val="FFFF00"/>
                </a:solidFill>
              </a:rPr>
              <a:t> Yue (V)</a:t>
            </a:r>
          </a:p>
        </p:txBody>
      </p:sp>
      <p:cxnSp>
        <p:nvCxnSpPr>
          <p:cNvPr id="50" name="Straight Connector 49"/>
          <p:cNvCxnSpPr/>
          <p:nvPr/>
        </p:nvCxnSpPr>
        <p:spPr>
          <a:xfrm flipH="1" flipV="1">
            <a:off x="3258662" y="4660314"/>
            <a:ext cx="73404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endCxn id="23" idx="1"/>
          </p:cNvCxnSpPr>
          <p:nvPr/>
        </p:nvCxnSpPr>
        <p:spPr>
          <a:xfrm>
            <a:off x="3253713" y="5627925"/>
            <a:ext cx="78638" cy="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1618596" y="3511243"/>
            <a:ext cx="10157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1736426" y="5987471"/>
            <a:ext cx="1296144" cy="504562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Operations</a:t>
            </a:r>
          </a:p>
          <a:p>
            <a:pPr algn="ctr"/>
            <a:r>
              <a:rPr lang="sv-SE" sz="643" b="1" i="1" dirty="0">
                <a:solidFill>
                  <a:schemeClr val="bg1"/>
                </a:solidFill>
              </a:rPr>
              <a:t>Lali Tchelidze – SL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Marc Munoz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Frank </a:t>
            </a:r>
            <a:r>
              <a:rPr lang="sv-SE" sz="643" dirty="0" err="1">
                <a:solidFill>
                  <a:srgbClr val="FFFF00"/>
                </a:solidFill>
              </a:rPr>
              <a:t>Kornegay</a:t>
            </a:r>
            <a:r>
              <a:rPr lang="sv-SE" sz="643" dirty="0">
                <a:solidFill>
                  <a:srgbClr val="FFFF00"/>
                </a:solidFill>
              </a:rPr>
              <a:t> (C 15%)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742911" y="1703203"/>
            <a:ext cx="1500909" cy="1197123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Installation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Peo Gustafsson</a:t>
            </a:r>
          </a:p>
          <a:p>
            <a:pPr algn="ctr"/>
            <a:r>
              <a:rPr lang="sv-SE" sz="643" dirty="0">
                <a:solidFill>
                  <a:schemeClr val="bg1"/>
                </a:solidFill>
              </a:rPr>
              <a:t>Olle Lagerblad</a:t>
            </a:r>
            <a:endParaRPr lang="sv-SE" sz="643" dirty="0">
              <a:solidFill>
                <a:srgbClr val="FFFF00"/>
              </a:solidFill>
            </a:endParaRP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Dennis de Wit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Carl-Johan Hårdh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Mats Pålsson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Pontus Jönsson (C)</a:t>
            </a:r>
          </a:p>
          <a:p>
            <a:pPr algn="ctr"/>
            <a:r>
              <a:rPr lang="sv-SE" sz="643" dirty="0">
                <a:solidFill>
                  <a:srgbClr val="FFFF00"/>
                </a:solidFill>
              </a:rPr>
              <a:t>Jenny Cerne (C)</a:t>
            </a:r>
          </a:p>
          <a:p>
            <a:pPr algn="ctr"/>
            <a:r>
              <a:rPr lang="en-US" sz="643" dirty="0">
                <a:solidFill>
                  <a:srgbClr val="FFFF00"/>
                </a:solidFill>
              </a:rPr>
              <a:t>Rasmus Johansson  (C) </a:t>
            </a:r>
          </a:p>
          <a:p>
            <a:pPr algn="ctr"/>
            <a:r>
              <a:rPr lang="en-US" sz="643" dirty="0">
                <a:solidFill>
                  <a:srgbClr val="FFFF00"/>
                </a:solidFill>
              </a:rPr>
              <a:t>Nicolas Eke (C)</a:t>
            </a:r>
          </a:p>
          <a:p>
            <a:pPr algn="ctr"/>
            <a:r>
              <a:rPr lang="en-US" sz="643" dirty="0">
                <a:solidFill>
                  <a:srgbClr val="FFFF00"/>
                </a:solidFill>
              </a:rPr>
              <a:t>Dennis Schön (C)</a:t>
            </a:r>
            <a:r>
              <a:rPr lang="sv-SE" sz="643" dirty="0">
                <a:solidFill>
                  <a:srgbClr val="FFFF00"/>
                </a:solidFill>
              </a:rPr>
              <a:t>  </a:t>
            </a:r>
          </a:p>
        </p:txBody>
      </p:sp>
      <p:cxnSp>
        <p:nvCxnSpPr>
          <p:cNvPr id="65" name="Straight Connector 64"/>
          <p:cNvCxnSpPr>
            <a:stCxn id="12" idx="1"/>
          </p:cNvCxnSpPr>
          <p:nvPr/>
        </p:nvCxnSpPr>
        <p:spPr>
          <a:xfrm flipH="1" flipV="1">
            <a:off x="5814918" y="1818277"/>
            <a:ext cx="580832" cy="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 flipV="1">
            <a:off x="3213701" y="2215003"/>
            <a:ext cx="19789" cy="10790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H="1">
            <a:off x="2298602" y="2215003"/>
            <a:ext cx="9150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H="1" flipV="1">
            <a:off x="1632548" y="6289202"/>
            <a:ext cx="108012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4547080" y="1169696"/>
            <a:ext cx="2544370" cy="70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9208405" y="1005196"/>
            <a:ext cx="1325647" cy="1642309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IN-KIND from IFJ PAN Poland</a:t>
            </a: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Leszek Hajduk </a:t>
            </a: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Krzysztof Myalski </a:t>
            </a: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Michal Sienkiewicz </a:t>
            </a:r>
          </a:p>
          <a:p>
            <a:pPr algn="ctr"/>
            <a:r>
              <a:rPr lang="en-US" sz="643" dirty="0">
                <a:solidFill>
                  <a:schemeClr val="tx1"/>
                </a:solidFill>
              </a:rPr>
              <a:t>Tadeusz </a:t>
            </a:r>
            <a:r>
              <a:rPr lang="en-US" sz="643" dirty="0" err="1">
                <a:solidFill>
                  <a:schemeClr val="tx1"/>
                </a:solidFill>
              </a:rPr>
              <a:t>Ostrowicz</a:t>
            </a:r>
            <a:r>
              <a:rPr lang="en-US" sz="643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Edward Gornicki </a:t>
            </a: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Wawrzyniec Gaj</a:t>
            </a: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Marek Skiba</a:t>
            </a: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Karol Kasprzak</a:t>
            </a: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Pawel </a:t>
            </a:r>
            <a:r>
              <a:rPr lang="sv-SE" sz="643" dirty="0" err="1">
                <a:solidFill>
                  <a:schemeClr val="tx1"/>
                </a:solidFill>
              </a:rPr>
              <a:t>Halczynski</a:t>
            </a:r>
            <a:endParaRPr lang="sv-SE" sz="643" dirty="0">
              <a:solidFill>
                <a:schemeClr val="tx1"/>
              </a:solidFill>
            </a:endParaRPr>
          </a:p>
          <a:p>
            <a:pPr algn="ctr"/>
            <a:endParaRPr lang="sv-SE" sz="643" dirty="0">
              <a:solidFill>
                <a:schemeClr val="tx1"/>
              </a:solidFill>
            </a:endParaRPr>
          </a:p>
          <a:p>
            <a:pPr algn="ctr"/>
            <a:r>
              <a:rPr lang="sv-SE" sz="750" b="1" dirty="0">
                <a:solidFill>
                  <a:schemeClr val="bg1"/>
                </a:solidFill>
              </a:rPr>
              <a:t>IN-KIND from Warsaw University of Technology</a:t>
            </a: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Krystian Bec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691843" y="2762401"/>
            <a:ext cx="1379271" cy="306687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IN-KIND from </a:t>
            </a:r>
            <a:r>
              <a:rPr lang="sv-SE" sz="750" b="1" dirty="0" err="1">
                <a:solidFill>
                  <a:schemeClr val="bg1"/>
                </a:solidFill>
              </a:rPr>
              <a:t>Norway</a:t>
            </a:r>
            <a:endParaRPr lang="sv-SE" sz="643" b="1" dirty="0">
              <a:solidFill>
                <a:schemeClr val="tx1"/>
              </a:solidFill>
            </a:endParaRP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Greyson Christoforo, Oslo 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9208405" y="2766438"/>
            <a:ext cx="1333066" cy="306687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IN-KIND from INFN, Italy</a:t>
            </a:r>
          </a:p>
          <a:p>
            <a:pPr algn="ctr"/>
            <a:r>
              <a:rPr lang="sv-SE" sz="643" dirty="0">
                <a:solidFill>
                  <a:schemeClr val="tx1"/>
                </a:solidFill>
              </a:rPr>
              <a:t>Gianluigi Cibinetto </a:t>
            </a:r>
          </a:p>
        </p:txBody>
      </p:sp>
      <p:cxnSp>
        <p:nvCxnSpPr>
          <p:cNvPr id="87" name="Straight Connector 86"/>
          <p:cNvCxnSpPr/>
          <p:nvPr/>
        </p:nvCxnSpPr>
        <p:spPr>
          <a:xfrm>
            <a:off x="8359109" y="3875426"/>
            <a:ext cx="0" cy="22499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endCxn id="28" idx="3"/>
          </p:cNvCxnSpPr>
          <p:nvPr/>
        </p:nvCxnSpPr>
        <p:spPr>
          <a:xfrm flipH="1">
            <a:off x="8285292" y="6125403"/>
            <a:ext cx="73818" cy="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Elbow Connector 105"/>
          <p:cNvCxnSpPr/>
          <p:nvPr/>
        </p:nvCxnSpPr>
        <p:spPr>
          <a:xfrm>
            <a:off x="8359109" y="4936345"/>
            <a:ext cx="783119" cy="237396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stCxn id="27" idx="3"/>
          </p:cNvCxnSpPr>
          <p:nvPr/>
        </p:nvCxnSpPr>
        <p:spPr>
          <a:xfrm flipV="1">
            <a:off x="8285292" y="4680563"/>
            <a:ext cx="73817" cy="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8844344" y="3456619"/>
            <a:ext cx="1440160" cy="317651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sv-SE" sz="750" b="1" dirty="0">
                <a:solidFill>
                  <a:schemeClr val="bg1"/>
                </a:solidFill>
              </a:rPr>
              <a:t>Accelerator </a:t>
            </a:r>
            <a:r>
              <a:rPr lang="sv-SE" sz="750" b="1" dirty="0" err="1">
                <a:solidFill>
                  <a:schemeClr val="bg1"/>
                </a:solidFill>
              </a:rPr>
              <a:t>Utilities</a:t>
            </a:r>
            <a:r>
              <a:rPr lang="sv-SE" sz="750" b="1" dirty="0">
                <a:solidFill>
                  <a:schemeClr val="bg1"/>
                </a:solidFill>
              </a:rPr>
              <a:t> </a:t>
            </a:r>
            <a:r>
              <a:rPr lang="sv-SE" sz="750" b="1" dirty="0" err="1">
                <a:solidFill>
                  <a:schemeClr val="bg1"/>
                </a:solidFill>
              </a:rPr>
              <a:t>group</a:t>
            </a:r>
            <a:endParaRPr lang="sv-SE" sz="750" b="1" dirty="0">
              <a:solidFill>
                <a:schemeClr val="bg1"/>
              </a:solidFill>
            </a:endParaRPr>
          </a:p>
          <a:p>
            <a:pPr algn="ctr"/>
            <a:r>
              <a:rPr lang="sv-SE" sz="714" b="1" dirty="0">
                <a:solidFill>
                  <a:schemeClr val="bg1"/>
                </a:solidFill>
              </a:rPr>
              <a:t>  </a:t>
            </a:r>
            <a:r>
              <a:rPr lang="sv-SE" sz="714" b="1" dirty="0" err="1">
                <a:solidFill>
                  <a:schemeClr val="bg1"/>
                </a:solidFill>
              </a:rPr>
              <a:t>Vacant</a:t>
            </a:r>
            <a:r>
              <a:rPr lang="sv-SE" sz="714" b="1" dirty="0">
                <a:solidFill>
                  <a:schemeClr val="bg1"/>
                </a:solidFill>
              </a:rPr>
              <a:t> - GL</a:t>
            </a:r>
          </a:p>
        </p:txBody>
      </p:sp>
      <p:cxnSp>
        <p:nvCxnSpPr>
          <p:cNvPr id="57" name="Straight Connector 56"/>
          <p:cNvCxnSpPr/>
          <p:nvPr/>
        </p:nvCxnSpPr>
        <p:spPr>
          <a:xfrm flipV="1">
            <a:off x="9564424" y="3279833"/>
            <a:ext cx="0" cy="1767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9120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1504" y="1184"/>
            <a:ext cx="7488832" cy="691513"/>
          </a:xfrm>
        </p:spPr>
        <p:txBody>
          <a:bodyPr>
            <a:normAutofit/>
          </a:bodyPr>
          <a:lstStyle/>
          <a:p>
            <a:r>
              <a:rPr lang="en-US" dirty="0"/>
              <a:t>Accelerator Systems (sub-) Project (ACCSYS) – </a:t>
            </a:r>
            <a:r>
              <a:rPr lang="en-US" i="1" dirty="0"/>
              <a:t>organization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19728" y="6597353"/>
            <a:ext cx="2448272" cy="260648"/>
          </a:xfrm>
        </p:spPr>
        <p:txBody>
          <a:bodyPr/>
          <a:lstStyle/>
          <a:p>
            <a:pPr algn="l"/>
            <a:r>
              <a:rPr lang="sv-SE" dirty="0">
                <a:solidFill>
                  <a:prstClr val="black">
                    <a:tint val="75000"/>
                  </a:prstClr>
                </a:solidFill>
              </a:rPr>
              <a:t> 2018-09-10 / C Prabert</a:t>
            </a: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508829"/>
              </p:ext>
            </p:extLst>
          </p:nvPr>
        </p:nvGraphicFramePr>
        <p:xfrm>
          <a:off x="407368" y="580491"/>
          <a:ext cx="6120680" cy="61525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1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00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38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68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6573">
                <a:tc>
                  <a:txBody>
                    <a:bodyPr/>
                    <a:lstStyle/>
                    <a:p>
                      <a:pPr algn="l"/>
                      <a:r>
                        <a:rPr lang="en-GB" sz="800" noProof="0" dirty="0"/>
                        <a:t>WBS/</a:t>
                      </a:r>
                      <a:r>
                        <a:rPr lang="en-GB" sz="800" b="0" noProof="0" dirty="0">
                          <a:solidFill>
                            <a:schemeClr val="bg1"/>
                          </a:solidFill>
                        </a:rPr>
                        <a:t>WP</a:t>
                      </a:r>
                      <a:r>
                        <a:rPr lang="en-GB" sz="800" b="0" baseline="0" noProof="0" dirty="0">
                          <a:solidFill>
                            <a:schemeClr val="bg1"/>
                          </a:solidFill>
                        </a:rPr>
                        <a:t>#</a:t>
                      </a:r>
                      <a:endParaRPr lang="en-GB" sz="800" b="0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800" noProof="0" dirty="0"/>
                        <a:t>TITLE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800" noProof="0"/>
                        <a:t>LEADER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noProof="0" dirty="0">
                          <a:solidFill>
                            <a:srgbClr val="0000FF"/>
                          </a:solidFill>
                        </a:rPr>
                        <a:t>EXT.</a:t>
                      </a:r>
                      <a:r>
                        <a:rPr lang="en-GB" sz="800" noProof="0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GB" sz="800" baseline="0" noProof="0" dirty="0">
                          <a:solidFill>
                            <a:srgbClr val="FFFFFF"/>
                          </a:solidFill>
                        </a:rPr>
                        <a:t>WP</a:t>
                      </a:r>
                      <a:endParaRPr lang="en-GB" sz="800" noProof="0" dirty="0">
                        <a:solidFill>
                          <a:srgbClr val="FFFFFF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800" noProof="0" dirty="0"/>
                        <a:t>DEPUTY WP LEADER for </a:t>
                      </a:r>
                      <a:r>
                        <a:rPr lang="en-GB" sz="800" noProof="0" dirty="0">
                          <a:solidFill>
                            <a:schemeClr val="bg1"/>
                          </a:solidFill>
                        </a:rPr>
                        <a:t>EXTERNAL</a:t>
                      </a:r>
                      <a:r>
                        <a:rPr lang="en-GB" sz="800" baseline="0" noProof="0" dirty="0">
                          <a:solidFill>
                            <a:schemeClr val="bg1"/>
                          </a:solidFill>
                        </a:rPr>
                        <a:t> WPS</a:t>
                      </a:r>
                      <a:endParaRPr lang="en-GB" sz="800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048">
                <a:tc>
                  <a:txBody>
                    <a:bodyPr/>
                    <a:lstStyle/>
                    <a:p>
                      <a:r>
                        <a:rPr lang="en-GB" sz="800" b="1" noProof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11.01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b="1" noProof="0">
                          <a:solidFill>
                            <a:schemeClr val="tx1"/>
                          </a:solidFill>
                        </a:rPr>
                        <a:t>ACCSYS</a:t>
                      </a:r>
                    </a:p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MANAGEMENT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b="1" noProof="0" dirty="0">
                          <a:solidFill>
                            <a:schemeClr val="tx1"/>
                          </a:solidFill>
                        </a:rPr>
                        <a:t>M. LINDROOS</a:t>
                      </a:r>
                    </a:p>
                    <a:p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J.G. WEISEND II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endParaRPr lang="en-GB" sz="800" noProof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8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11.02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ACCELERATOR PHYSICS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M. ESHRAQI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8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654"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11.03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NORMAL</a:t>
                      </a:r>
                      <a:r>
                        <a:rPr lang="en-GB" sz="800" baseline="0" noProof="0">
                          <a:solidFill>
                            <a:schemeClr val="tx1"/>
                          </a:solidFill>
                        </a:rPr>
                        <a:t> CONDUCTING FRONT END</a:t>
                      </a:r>
                      <a:endParaRPr lang="en-GB" sz="8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kern="1200" noProof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S. GAMMINO </a:t>
                      </a:r>
                      <a:r>
                        <a:rPr lang="en-GB" sz="800" kern="1200" noProof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GB" sz="800" noProof="0">
                        <a:solidFill>
                          <a:srgbClr val="FFFF00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noProof="0" dirty="0">
                          <a:solidFill>
                            <a:srgbClr val="0000FF"/>
                          </a:solidFill>
                        </a:rPr>
                        <a:t>YES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i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E.</a:t>
                      </a:r>
                      <a:r>
                        <a:rPr lang="en-GB" sz="800" i="0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SARGSYAN</a:t>
                      </a:r>
                      <a:endParaRPr lang="en-GB" sz="800" i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11.04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SPOKE CRYOMODULES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kern="1200" noProof="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G.</a:t>
                      </a:r>
                      <a:r>
                        <a:rPr lang="en-GB" sz="800" kern="1200" baseline="0" noProof="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 OLRY</a:t>
                      </a:r>
                      <a:r>
                        <a:rPr lang="en-GB" sz="800" kern="1200" noProof="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GB" sz="800" noProof="0" dirty="0">
                        <a:solidFill>
                          <a:srgbClr val="0000FF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noProof="0" dirty="0">
                          <a:solidFill>
                            <a:srgbClr val="0000FF"/>
                          </a:solidFill>
                        </a:rPr>
                        <a:t>YES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C. DARVE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11.05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ELLIPTICAL CRYOMODULES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rgbClr val="0000FF"/>
                          </a:solidFill>
                        </a:rPr>
                        <a:t>P. BOSLAND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noProof="0" dirty="0">
                          <a:solidFill>
                            <a:srgbClr val="0000FF"/>
                          </a:solidFill>
                        </a:rPr>
                        <a:t>YES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C. DARVE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11.06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BEAM DELIVERY SYSTEMS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rgbClr val="0000FF"/>
                          </a:solidFill>
                        </a:rPr>
                        <a:t>S. </a:t>
                      </a:r>
                      <a:r>
                        <a:rPr lang="en-GB" sz="800" kern="1200" noProof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MØLLER </a:t>
                      </a:r>
                      <a:endParaRPr lang="en-GB" sz="800" noProof="0">
                        <a:solidFill>
                          <a:srgbClr val="0000FF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0" noProof="0" dirty="0">
                          <a:solidFill>
                            <a:srgbClr val="0000FF"/>
                          </a:solidFill>
                        </a:rPr>
                        <a:t>YES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I.</a:t>
                      </a:r>
                      <a:r>
                        <a:rPr lang="en-GB" sz="800" baseline="0" noProof="0">
                          <a:solidFill>
                            <a:schemeClr val="tx1"/>
                          </a:solidFill>
                        </a:rPr>
                        <a:t> ALONSO</a:t>
                      </a:r>
                      <a:endParaRPr lang="en-GB" sz="8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11.07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BEAM DIAGNOSTICS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T.</a:t>
                      </a:r>
                      <a:r>
                        <a:rPr lang="en-GB" sz="800" baseline="0" noProof="0" dirty="0">
                          <a:solidFill>
                            <a:schemeClr val="tx1"/>
                          </a:solidFill>
                        </a:rPr>
                        <a:t> SHEA</a:t>
                      </a:r>
                      <a:endParaRPr lang="en-GB" sz="8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noProof="0" dirty="0">
                          <a:solidFill>
                            <a:srgbClr val="0000FF"/>
                          </a:solidFill>
                        </a:rPr>
                        <a:t>MIX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8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11.08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RF SYSTEMS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M.</a:t>
                      </a:r>
                      <a:r>
                        <a:rPr lang="en-GB" sz="800" baseline="0" noProof="0" dirty="0">
                          <a:solidFill>
                            <a:schemeClr val="tx1"/>
                          </a:solidFill>
                        </a:rPr>
                        <a:t> JENSEN</a:t>
                      </a:r>
                      <a:endParaRPr lang="en-GB" sz="8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noProof="0" dirty="0">
                          <a:solidFill>
                            <a:srgbClr val="0000FF"/>
                          </a:solidFill>
                        </a:rPr>
                        <a:t>MIX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8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2140"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11.09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i="1" noProof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Not used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800" noProof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endParaRPr lang="en-GB" sz="800" noProof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800" noProof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rgbClr val="FF0000"/>
                          </a:solidFill>
                        </a:rPr>
                        <a:t>11.10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rgbClr val="FF0000"/>
                          </a:solidFill>
                        </a:rPr>
                        <a:t>TEST</a:t>
                      </a:r>
                      <a:r>
                        <a:rPr lang="en-GB" sz="800" baseline="0" noProof="0">
                          <a:solidFill>
                            <a:srgbClr val="FF0000"/>
                          </a:solidFill>
                        </a:rPr>
                        <a:t> STANDS</a:t>
                      </a:r>
                      <a:endParaRPr lang="en-GB" sz="800" noProof="0">
                        <a:solidFill>
                          <a:srgbClr val="FF0000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rgbClr val="FF0000"/>
                          </a:solidFill>
                        </a:rPr>
                        <a:t>W. HEES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noProof="0" dirty="0">
                          <a:solidFill>
                            <a:srgbClr val="FF0000"/>
                          </a:solidFill>
                        </a:rPr>
                        <a:t>MIX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 dirty="0">
                          <a:solidFill>
                            <a:srgbClr val="FF0000"/>
                          </a:solidFill>
                        </a:rPr>
                        <a:t>Infrastructure sub-project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11.11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CRYOGENICS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P. ARNOLD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noProof="0" dirty="0">
                          <a:solidFill>
                            <a:srgbClr val="0000FF"/>
                          </a:solidFill>
                        </a:rPr>
                        <a:t>MIX</a:t>
                      </a:r>
                      <a:endParaRPr lang="en-GB" sz="8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8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11.12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VACUUM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M.</a:t>
                      </a:r>
                      <a:r>
                        <a:rPr lang="en-GB" sz="800" baseline="0" noProof="0">
                          <a:solidFill>
                            <a:schemeClr val="tx1"/>
                          </a:solidFill>
                        </a:rPr>
                        <a:t> JUNI-FERRERA</a:t>
                      </a:r>
                      <a:endParaRPr lang="en-GB" sz="8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noProof="0" dirty="0">
                          <a:solidFill>
                            <a:srgbClr val="0000FF"/>
                          </a:solidFill>
                        </a:rPr>
                        <a:t>MIX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8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11.13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SAFETY &amp; OPS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L. TCHELIDZE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8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11.14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LINAC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H. DANARED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8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800" noProof="0" dirty="0">
                          <a:solidFill>
                            <a:srgbClr val="FF0000"/>
                          </a:solidFill>
                        </a:rPr>
                        <a:t>11.15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baseline="0" noProof="0" dirty="0">
                          <a:solidFill>
                            <a:srgbClr val="FF0000"/>
                          </a:solidFill>
                        </a:rPr>
                        <a:t>ELECTRICAL SUPPORT</a:t>
                      </a:r>
                      <a:endParaRPr lang="en-GB" sz="800" noProof="0" dirty="0">
                        <a:solidFill>
                          <a:srgbClr val="FF0000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 dirty="0">
                          <a:solidFill>
                            <a:srgbClr val="FF0000"/>
                          </a:solidFill>
                        </a:rPr>
                        <a:t>F. JENSEN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noProof="0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 dirty="0">
                          <a:solidFill>
                            <a:srgbClr val="FF0000"/>
                          </a:solidFill>
                        </a:rPr>
                        <a:t>Infra-structure sub-project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rgbClr val="FF0000"/>
                          </a:solidFill>
                        </a:rPr>
                        <a:t>11.16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 dirty="0">
                          <a:solidFill>
                            <a:srgbClr val="FF0000"/>
                          </a:solidFill>
                        </a:rPr>
                        <a:t>COOLING</a:t>
                      </a:r>
                      <a:r>
                        <a:rPr lang="en-GB" sz="800" baseline="0" noProof="0" dirty="0">
                          <a:solidFill>
                            <a:srgbClr val="FF0000"/>
                          </a:solidFill>
                        </a:rPr>
                        <a:t> SUPPORT</a:t>
                      </a:r>
                      <a:endParaRPr lang="en-GB" sz="800" noProof="0" dirty="0">
                        <a:solidFill>
                          <a:srgbClr val="FF0000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800" noProof="0" dirty="0">
                          <a:solidFill>
                            <a:srgbClr val="FF0000"/>
                          </a:solidFill>
                        </a:rPr>
                        <a:t>A. LUNDMARK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noProof="0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noProof="0" dirty="0">
                          <a:solidFill>
                            <a:srgbClr val="FF0000"/>
                          </a:solidFill>
                        </a:rPr>
                        <a:t>Infra-structure sub-project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9128"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11.17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POWER CONVERTERS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C. MARTINS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noProof="0" dirty="0">
                          <a:solidFill>
                            <a:srgbClr val="0000FF"/>
                          </a:solidFill>
                        </a:rPr>
                        <a:t>MIX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800" noProof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3551">
                <a:tc>
                  <a:txBody>
                    <a:bodyPr/>
                    <a:lstStyle/>
                    <a:p>
                      <a:r>
                        <a:rPr lang="en-GB" sz="800" i="1" kern="1200" noProof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11.18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i="1" kern="1200" noProof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ENGINEERING RESOURCES 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i="1" kern="1200" noProof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obsolete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i="1" kern="1200" noProof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8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73551">
                <a:tc>
                  <a:txBody>
                    <a:bodyPr/>
                    <a:lstStyle/>
                    <a:p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11.19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SUPERCONDUCTING</a:t>
                      </a:r>
                      <a:r>
                        <a:rPr lang="en-GB" sz="800" baseline="0" noProof="0" dirty="0">
                          <a:solidFill>
                            <a:schemeClr val="tx1"/>
                          </a:solidFill>
                        </a:rPr>
                        <a:t> RF</a:t>
                      </a:r>
                      <a:endParaRPr lang="en-GB" sz="8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P. PIERINI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endParaRPr lang="en-GB" sz="8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564183043"/>
                  </a:ext>
                </a:extLst>
              </a:tr>
              <a:tr h="276780">
                <a:tc>
                  <a:txBody>
                    <a:bodyPr/>
                    <a:lstStyle/>
                    <a:p>
                      <a:r>
                        <a:rPr lang="en-GB" sz="800" noProof="0" dirty="0">
                          <a:solidFill>
                            <a:srgbClr val="FF0000"/>
                          </a:solidFill>
                        </a:rPr>
                        <a:t>11.98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 dirty="0">
                          <a:solidFill>
                            <a:srgbClr val="FF0000"/>
                          </a:solidFill>
                        </a:rPr>
                        <a:t>GENERAL</a:t>
                      </a:r>
                      <a:r>
                        <a:rPr lang="en-GB" sz="800" baseline="0" noProof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GB" sz="800" noProof="0" dirty="0">
                          <a:solidFill>
                            <a:srgbClr val="FF0000"/>
                          </a:solidFill>
                        </a:rPr>
                        <a:t>INSTALLATION SUPPORT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 dirty="0">
                          <a:solidFill>
                            <a:srgbClr val="FF0000"/>
                          </a:solidFill>
                        </a:rPr>
                        <a:t>PO</a:t>
                      </a:r>
                      <a:r>
                        <a:rPr lang="en-GB" sz="800" baseline="0" noProof="0" dirty="0">
                          <a:solidFill>
                            <a:srgbClr val="FF0000"/>
                          </a:solidFill>
                        </a:rPr>
                        <a:t> GUSTAFSSON</a:t>
                      </a:r>
                      <a:endParaRPr lang="en-GB" sz="800" noProof="0" dirty="0">
                        <a:solidFill>
                          <a:srgbClr val="FF0000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noProof="0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noProof="0" dirty="0">
                          <a:solidFill>
                            <a:srgbClr val="FF0000"/>
                          </a:solidFill>
                        </a:rPr>
                        <a:t>Infra-structure sub-project</a:t>
                      </a: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48001">
                <a:tc>
                  <a:txBody>
                    <a:bodyPr/>
                    <a:lstStyle/>
                    <a:p>
                      <a:r>
                        <a:rPr lang="en-GB" sz="800" noProof="0">
                          <a:solidFill>
                            <a:schemeClr val="tx1"/>
                          </a:solidFill>
                        </a:rPr>
                        <a:t>11.99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baseline="0" noProof="0" dirty="0">
                          <a:solidFill>
                            <a:schemeClr val="tx1"/>
                          </a:solidFill>
                        </a:rPr>
                        <a:t>INSTALLATION</a:t>
                      </a:r>
                      <a:endParaRPr lang="en-GB" sz="8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PO</a:t>
                      </a:r>
                      <a:r>
                        <a:rPr lang="en-GB" sz="800" baseline="0" noProof="0" dirty="0">
                          <a:solidFill>
                            <a:schemeClr val="tx1"/>
                          </a:solidFill>
                        </a:rPr>
                        <a:t> GUSTAFSSON</a:t>
                      </a:r>
                      <a:endParaRPr lang="en-GB" sz="8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noProof="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670135" y="2955579"/>
            <a:ext cx="4320480" cy="2577356"/>
          </a:xfrm>
          <a:ln>
            <a:solidFill>
              <a:srgbClr val="4F81BD"/>
            </a:solidFill>
          </a:ln>
        </p:spPr>
        <p:txBody>
          <a:bodyPr rtlCol="0">
            <a:noAutofit/>
          </a:bodyPr>
          <a:lstStyle/>
          <a:p>
            <a:pPr marL="0" indent="0" defTabSz="913246">
              <a:buNone/>
              <a:defRPr/>
            </a:pPr>
            <a:r>
              <a:rPr lang="en-GB" sz="1000" b="1" dirty="0"/>
              <a:t>Accelerator (Project) Management Team (AccMT) – meets weekly:</a:t>
            </a:r>
          </a:p>
          <a:p>
            <a:pPr marL="179388" indent="-179388" defTabSz="913246">
              <a:defRPr/>
            </a:pPr>
            <a:r>
              <a:rPr lang="en-GB" sz="1000" dirty="0"/>
              <a:t>Mats Lindroos:  </a:t>
            </a:r>
            <a:r>
              <a:rPr lang="en-GB" sz="1000" i="1" dirty="0"/>
              <a:t>Project Leader</a:t>
            </a:r>
          </a:p>
          <a:p>
            <a:pPr marL="179388" indent="-179388" defTabSz="913246">
              <a:defRPr/>
            </a:pPr>
            <a:r>
              <a:rPr lang="en-GB" sz="1000" dirty="0"/>
              <a:t>Caroline </a:t>
            </a:r>
            <a:r>
              <a:rPr lang="en-GB" sz="1000" dirty="0" err="1"/>
              <a:t>Prabert</a:t>
            </a:r>
            <a:r>
              <a:rPr lang="en-GB" sz="1000" dirty="0"/>
              <a:t>:  </a:t>
            </a:r>
            <a:r>
              <a:rPr lang="en-GB" sz="1000" i="1" dirty="0"/>
              <a:t>Administration</a:t>
            </a:r>
          </a:p>
          <a:p>
            <a:pPr marL="179388" indent="-179388" defTabSz="913246">
              <a:defRPr/>
            </a:pPr>
            <a:r>
              <a:rPr lang="en-GB" sz="1000" dirty="0"/>
              <a:t>John Weisend II:  </a:t>
            </a:r>
            <a:r>
              <a:rPr lang="en-GB" sz="1000" i="1" dirty="0"/>
              <a:t>Dep. </a:t>
            </a:r>
            <a:r>
              <a:rPr lang="en-GB" sz="1000" i="1" dirty="0" err="1"/>
              <a:t>Proj</a:t>
            </a:r>
            <a:r>
              <a:rPr lang="en-GB" sz="1000" i="1" dirty="0"/>
              <a:t> Leader (WP 1) &amp; STS (WPs 11,12,15,16)</a:t>
            </a:r>
          </a:p>
          <a:p>
            <a:pPr marL="179388" indent="-179388" defTabSz="913246">
              <a:defRPr/>
            </a:pPr>
            <a:r>
              <a:rPr lang="en-GB" sz="1000" dirty="0"/>
              <a:t>Lena Gunnarsson  &amp;  Magnus Israelsson:  </a:t>
            </a:r>
            <a:r>
              <a:rPr lang="en-GB" sz="1000" i="1" dirty="0"/>
              <a:t>Project Planners</a:t>
            </a:r>
          </a:p>
          <a:p>
            <a:pPr marL="179388" indent="-179388" defTabSz="913246">
              <a:defRPr/>
            </a:pPr>
            <a:r>
              <a:rPr lang="en-GB" sz="1000" dirty="0"/>
              <a:t>Diana Bergenholtz: </a:t>
            </a:r>
            <a:r>
              <a:rPr lang="en-GB" sz="1000" i="1" dirty="0"/>
              <a:t>Controller</a:t>
            </a:r>
            <a:endParaRPr lang="en-GB" sz="1000" dirty="0"/>
          </a:p>
          <a:p>
            <a:pPr marL="179388" indent="-179388" defTabSz="913246">
              <a:defRPr/>
            </a:pPr>
            <a:r>
              <a:rPr lang="en-GB" sz="1000" dirty="0" err="1"/>
              <a:t>Lali</a:t>
            </a:r>
            <a:r>
              <a:rPr lang="en-GB" sz="1000" dirty="0"/>
              <a:t> </a:t>
            </a:r>
            <a:r>
              <a:rPr lang="en-GB" sz="1000" dirty="0" err="1"/>
              <a:t>Tchelidze</a:t>
            </a:r>
            <a:r>
              <a:rPr lang="en-GB" sz="1000" dirty="0"/>
              <a:t>:  </a:t>
            </a:r>
            <a:r>
              <a:rPr lang="en-GB" sz="1000" i="1" dirty="0"/>
              <a:t>Section leader Operations, including radiation safety (WP13)</a:t>
            </a:r>
          </a:p>
          <a:p>
            <a:pPr marL="180975" indent="-180975" defTabSz="913246">
              <a:defRPr/>
            </a:pPr>
            <a:r>
              <a:rPr lang="en-GB" sz="1000" dirty="0"/>
              <a:t>Peo Gustafsson:  </a:t>
            </a:r>
            <a:r>
              <a:rPr lang="en-GB" sz="1000" i="1" dirty="0"/>
              <a:t>Installation coordinator and infrastructure sub-project leader (WP 98)</a:t>
            </a:r>
          </a:p>
          <a:p>
            <a:pPr marL="179388" indent="-179388" defTabSz="913246">
              <a:defRPr/>
            </a:pPr>
            <a:r>
              <a:rPr lang="en-GB" sz="1000" dirty="0"/>
              <a:t>Håkan Danared: </a:t>
            </a:r>
            <a:r>
              <a:rPr lang="en-GB" sz="1000" i="1" dirty="0"/>
              <a:t>Linac systems leader (WPs 3,4,5,6,14) and IKC coordination manager</a:t>
            </a:r>
          </a:p>
          <a:p>
            <a:pPr marL="179388" indent="-179388" defTabSz="913246">
              <a:defRPr/>
            </a:pPr>
            <a:r>
              <a:rPr lang="en-GB" sz="1000" dirty="0"/>
              <a:t>Andreas Jansson: </a:t>
            </a:r>
            <a:r>
              <a:rPr lang="en-GB" sz="1000" i="1" dirty="0"/>
              <a:t>Beam Physics, Diagnostics, </a:t>
            </a:r>
            <a:r>
              <a:rPr lang="en-GB" sz="1000" i="1" dirty="0" err="1"/>
              <a:t>Init</a:t>
            </a:r>
            <a:r>
              <a:rPr lang="en-GB" sz="1000" i="1" dirty="0"/>
              <a:t> ops planning </a:t>
            </a:r>
            <a:r>
              <a:rPr lang="en-GB" sz="1000" i="1" dirty="0" err="1"/>
              <a:t>mgr</a:t>
            </a:r>
            <a:r>
              <a:rPr lang="en-GB" sz="1000" i="1" dirty="0"/>
              <a:t> (WPs 2,7)</a:t>
            </a:r>
            <a:endParaRPr lang="en-GB" sz="1000" dirty="0"/>
          </a:p>
          <a:p>
            <a:pPr marL="179388" indent="-179388" defTabSz="913246">
              <a:defRPr/>
            </a:pPr>
            <a:r>
              <a:rPr lang="en-GB" sz="1000" dirty="0"/>
              <a:t>Anders Sunesson:  </a:t>
            </a:r>
            <a:r>
              <a:rPr lang="en-GB" sz="1000" i="1" dirty="0"/>
              <a:t>RF power systems leader (WPs 8,17)</a:t>
            </a:r>
          </a:p>
          <a:p>
            <a:pPr marL="0" indent="0" defTabSz="913246">
              <a:buNone/>
              <a:defRPr/>
            </a:pPr>
            <a:r>
              <a:rPr lang="en-GB" sz="1000" dirty="0"/>
              <a:t>Note: </a:t>
            </a:r>
            <a:r>
              <a:rPr lang="en-GB" sz="1000" i="1" dirty="0"/>
              <a:t>Section Leaders (AD line) can be called to participate in AccMT meetings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672064" y="2128097"/>
            <a:ext cx="4320480" cy="792088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246">
              <a:buNone/>
              <a:defRPr/>
            </a:pPr>
            <a:r>
              <a:rPr lang="en-GB" sz="1000" b="1" dirty="0"/>
              <a:t>Accelerator Technical Board (ATB) – meets quarterly:</a:t>
            </a:r>
          </a:p>
          <a:p>
            <a:pPr marL="179388" indent="-179388" defTabSz="913246">
              <a:defRPr/>
            </a:pPr>
            <a:r>
              <a:rPr lang="en-GB" sz="1000" dirty="0"/>
              <a:t>AccMT &amp; all WP leaders and deputies</a:t>
            </a:r>
          </a:p>
          <a:p>
            <a:pPr marL="179388" indent="-179388" defTabSz="913246">
              <a:defRPr/>
            </a:pPr>
            <a:r>
              <a:rPr lang="en-GB" sz="1000" dirty="0"/>
              <a:t>Reps of all contracted institutes if not already a WP leader</a:t>
            </a:r>
          </a:p>
          <a:p>
            <a:pPr marL="179388" indent="-179388" defTabSz="913246">
              <a:defRPr/>
            </a:pPr>
            <a:r>
              <a:rPr lang="en-GB" sz="1000" dirty="0"/>
              <a:t>ESS Machine Management Team members invited</a:t>
            </a:r>
          </a:p>
          <a:p>
            <a:pPr marL="0" indent="0" defTabSz="913246">
              <a:buNone/>
              <a:defRPr/>
            </a:pPr>
            <a:endParaRPr lang="en-GB" sz="10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670135" y="1300615"/>
            <a:ext cx="4320480" cy="792088"/>
          </a:xfrm>
          <a:prstGeom prst="rect">
            <a:avLst/>
          </a:prstGeom>
          <a:solidFill>
            <a:schemeClr val="bg1"/>
          </a:solidFill>
          <a:ln>
            <a:solidFill>
              <a:srgbClr val="4F81BD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246">
              <a:buNone/>
              <a:defRPr/>
            </a:pPr>
            <a:r>
              <a:rPr lang="en-GB" sz="1000" b="1" dirty="0"/>
              <a:t>Accelerator Collaboration Board (ACB) – meets twice annually:</a:t>
            </a:r>
          </a:p>
          <a:p>
            <a:pPr marL="179388" indent="-179388" defTabSz="913246">
              <a:defRPr/>
            </a:pPr>
            <a:r>
              <a:rPr lang="en-GB" sz="1000" dirty="0"/>
              <a:t>Reps from each IKC &amp; collaborating institute (one elected as chair)</a:t>
            </a:r>
          </a:p>
          <a:p>
            <a:pPr marL="179388" indent="-179388" defTabSz="913246">
              <a:defRPr/>
            </a:pPr>
            <a:r>
              <a:rPr lang="en-GB" sz="1000" dirty="0"/>
              <a:t>ESS Technical Director</a:t>
            </a:r>
          </a:p>
          <a:p>
            <a:pPr marL="179388" indent="-179388" defTabSz="913246">
              <a:defRPr/>
            </a:pPr>
            <a:r>
              <a:rPr lang="en-GB" sz="1000" dirty="0"/>
              <a:t>ACCSYS Sub-Project leader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670135" y="5532935"/>
            <a:ext cx="4320480" cy="1080120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246">
              <a:buNone/>
              <a:defRPr/>
            </a:pPr>
            <a:r>
              <a:rPr lang="en-GB" sz="1000" b="1" dirty="0"/>
              <a:t>IKC coordination, IKC liaisons &amp; BrightNESS IKC ‘field coordination’:   </a:t>
            </a:r>
          </a:p>
          <a:p>
            <a:pPr marL="0" indent="0" defTabSz="913246">
              <a:buNone/>
              <a:defRPr/>
            </a:pPr>
            <a:r>
              <a:rPr lang="en-GB" sz="1000" dirty="0"/>
              <a:t>Håkan Danared:  </a:t>
            </a:r>
            <a:r>
              <a:rPr lang="en-GB" sz="1000" i="1" dirty="0"/>
              <a:t>IKC </a:t>
            </a:r>
            <a:r>
              <a:rPr lang="en-GB" sz="1000" i="1" dirty="0" err="1"/>
              <a:t>coord</a:t>
            </a:r>
            <a:r>
              <a:rPr lang="en-GB" sz="1000" i="1" dirty="0"/>
              <a:t> </a:t>
            </a:r>
            <a:r>
              <a:rPr lang="en-GB" sz="1000" i="1" dirty="0" err="1"/>
              <a:t>mgr</a:t>
            </a:r>
            <a:r>
              <a:rPr lang="en-GB" sz="1000" dirty="0"/>
              <a:t>	Ebbe Malmstedt (C): </a:t>
            </a:r>
            <a:r>
              <a:rPr lang="en-GB" sz="1000" i="1" dirty="0"/>
              <a:t>assists overall IKC </a:t>
            </a:r>
            <a:r>
              <a:rPr lang="en-GB" sz="1000" i="1" dirty="0" err="1"/>
              <a:t>coord</a:t>
            </a:r>
            <a:r>
              <a:rPr lang="en-GB" sz="1000" i="1" dirty="0"/>
              <a:t> 		and risk manager at AD</a:t>
            </a:r>
          </a:p>
          <a:p>
            <a:pPr marL="0" indent="0" defTabSz="612775">
              <a:buNone/>
              <a:tabLst>
                <a:tab pos="1436688" algn="l"/>
              </a:tabLst>
              <a:defRPr/>
            </a:pPr>
            <a:r>
              <a:rPr lang="en-GB" sz="1000" dirty="0"/>
              <a:t>Georg Hulla:  </a:t>
            </a:r>
            <a:r>
              <a:rPr lang="en-GB" sz="1000" i="1" dirty="0"/>
              <a:t>for WP 3 IKC		</a:t>
            </a:r>
            <a:r>
              <a:rPr lang="en-GB" sz="1000" dirty="0"/>
              <a:t>Felix Schlander: </a:t>
            </a:r>
            <a:r>
              <a:rPr lang="en-GB" sz="1000" i="1" dirty="0"/>
              <a:t>for WP 4 &amp; WP 5 </a:t>
            </a:r>
          </a:p>
          <a:p>
            <a:pPr marL="0" indent="0" defTabSz="612775">
              <a:buNone/>
              <a:tabLst>
                <a:tab pos="1436688" algn="l"/>
              </a:tabLst>
              <a:defRPr/>
            </a:pPr>
            <a:r>
              <a:rPr lang="en-GB" sz="1000" dirty="0"/>
              <a:t>Frank Hellström (C):  </a:t>
            </a:r>
            <a:r>
              <a:rPr lang="en-GB" sz="1000" i="1" dirty="0"/>
              <a:t>for WP 3 IKC </a:t>
            </a:r>
            <a:r>
              <a:rPr lang="en-GB" sz="1000" dirty="0"/>
              <a:t>	Nuno Elias: </a:t>
            </a:r>
            <a:r>
              <a:rPr lang="en-GB" sz="1000" i="1" dirty="0"/>
              <a:t>for</a:t>
            </a:r>
            <a:r>
              <a:rPr lang="en-GB" sz="1000" dirty="0"/>
              <a:t> </a:t>
            </a:r>
            <a:r>
              <a:rPr lang="en-GB" sz="1000" i="1" dirty="0"/>
              <a:t>WP 4 &amp; WP 5 IKC </a:t>
            </a:r>
          </a:p>
          <a:p>
            <a:pPr marL="0" indent="0" defTabSz="612775">
              <a:buNone/>
              <a:tabLst>
                <a:tab pos="1436688" algn="l"/>
              </a:tabLst>
              <a:defRPr/>
            </a:pPr>
            <a:r>
              <a:rPr lang="en-GB" sz="1000" i="1" dirty="0"/>
              <a:t>		</a:t>
            </a:r>
            <a:r>
              <a:rPr lang="en-GB" sz="1000" dirty="0"/>
              <a:t>Fredrik Håkansson (C): </a:t>
            </a:r>
            <a:r>
              <a:rPr lang="en-GB" sz="1000" i="1" dirty="0"/>
              <a:t>for WP 4 &amp; 5 </a:t>
            </a:r>
          </a:p>
          <a:p>
            <a:pPr marL="0" indent="0" defTabSz="612775">
              <a:buNone/>
              <a:tabLst>
                <a:tab pos="1436688" algn="l"/>
              </a:tabLst>
              <a:defRPr/>
            </a:pPr>
            <a:r>
              <a:rPr lang="en-GB" sz="1000" dirty="0"/>
              <a:t>		</a:t>
            </a:r>
            <a:endParaRPr lang="en-GB" sz="1000" i="1" dirty="0"/>
          </a:p>
        </p:txBody>
      </p:sp>
    </p:spTree>
    <p:extLst>
      <p:ext uri="{BB962C8B-B14F-4D97-AF65-F5344CB8AC3E}">
        <p14:creationId xmlns:p14="http://schemas.microsoft.com/office/powerpoint/2010/main" val="602481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-26949"/>
            <a:ext cx="9518848" cy="783973"/>
          </a:xfrm>
        </p:spPr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ACCSYS </a:t>
            </a:r>
            <a:r>
              <a:rPr lang="en-GB" dirty="0"/>
              <a:t>Major</a:t>
            </a:r>
            <a:r>
              <a:rPr lang="en-GB" i="1" dirty="0"/>
              <a:t> </a:t>
            </a:r>
            <a:r>
              <a:rPr lang="en-GB" dirty="0"/>
              <a:t>In-kind Collaborations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7B1E962-B6C9-744E-938E-E023CBAE21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802180"/>
              </p:ext>
            </p:extLst>
          </p:nvPr>
        </p:nvGraphicFramePr>
        <p:xfrm>
          <a:off x="335360" y="764704"/>
          <a:ext cx="9344712" cy="5923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2745">
                  <a:extLst>
                    <a:ext uri="{9D8B030D-6E8A-4147-A177-3AD203B41FA5}">
                      <a16:colId xmlns:a16="http://schemas.microsoft.com/office/drawing/2014/main" val="2421200429"/>
                    </a:ext>
                  </a:extLst>
                </a:gridCol>
                <a:gridCol w="1020115">
                  <a:extLst>
                    <a:ext uri="{9D8B030D-6E8A-4147-A177-3AD203B41FA5}">
                      <a16:colId xmlns:a16="http://schemas.microsoft.com/office/drawing/2014/main" val="3483809630"/>
                    </a:ext>
                  </a:extLst>
                </a:gridCol>
                <a:gridCol w="1951617">
                  <a:extLst>
                    <a:ext uri="{9D8B030D-6E8A-4147-A177-3AD203B41FA5}">
                      <a16:colId xmlns:a16="http://schemas.microsoft.com/office/drawing/2014/main" val="2046879226"/>
                    </a:ext>
                  </a:extLst>
                </a:gridCol>
                <a:gridCol w="1276057">
                  <a:extLst>
                    <a:ext uri="{9D8B030D-6E8A-4147-A177-3AD203B41FA5}">
                      <a16:colId xmlns:a16="http://schemas.microsoft.com/office/drawing/2014/main" val="1512145907"/>
                    </a:ext>
                  </a:extLst>
                </a:gridCol>
                <a:gridCol w="1351119">
                  <a:extLst>
                    <a:ext uri="{9D8B030D-6E8A-4147-A177-3AD203B41FA5}">
                      <a16:colId xmlns:a16="http://schemas.microsoft.com/office/drawing/2014/main" val="2849493469"/>
                    </a:ext>
                  </a:extLst>
                </a:gridCol>
                <a:gridCol w="1313059">
                  <a:extLst>
                    <a:ext uri="{9D8B030D-6E8A-4147-A177-3AD203B41FA5}">
                      <a16:colId xmlns:a16="http://schemas.microsoft.com/office/drawing/2014/main" val="825381631"/>
                    </a:ext>
                  </a:extLst>
                </a:gridCol>
              </a:tblGrid>
              <a:tr h="563483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Item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Value (M€)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Partner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Date of final equipment delivery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Agreement Status: Planned /Agreed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Status of Execution (R, Y, G)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8102340"/>
                  </a:ext>
                </a:extLst>
              </a:tr>
              <a:tr h="288664">
                <a:tc>
                  <a:txBody>
                    <a:bodyPr/>
                    <a:lstStyle/>
                    <a:p>
                      <a:r>
                        <a:rPr lang="en-US" sz="1100" dirty="0"/>
                        <a:t>MEBT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100" u="none" strike="noStrike" dirty="0">
                          <a:effectLst/>
                        </a:rPr>
                        <a:t>4.5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ESS Bilbao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February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Agreed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219501"/>
                  </a:ext>
                </a:extLst>
              </a:tr>
              <a:tr h="288664">
                <a:tc>
                  <a:txBody>
                    <a:bodyPr/>
                    <a:lstStyle/>
                    <a:p>
                      <a:r>
                        <a:rPr lang="en-US" sz="1100" dirty="0"/>
                        <a:t>RFQ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8.7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CEA-IRFU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March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Agreed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080927"/>
                  </a:ext>
                </a:extLst>
              </a:tr>
              <a:tr h="288664">
                <a:tc>
                  <a:txBody>
                    <a:bodyPr/>
                    <a:lstStyle/>
                    <a:p>
                      <a:r>
                        <a:rPr lang="en-US" sz="1100" dirty="0"/>
                        <a:t>DTL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16.8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INFN-LNS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March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Agreed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8937805"/>
                  </a:ext>
                </a:extLst>
              </a:tr>
              <a:tr h="288664">
                <a:tc>
                  <a:txBody>
                    <a:bodyPr/>
                    <a:lstStyle/>
                    <a:p>
                      <a:r>
                        <a:rPr lang="en-US" sz="1100" dirty="0"/>
                        <a:t>Spoke CMs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17.4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CNRS-IPN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May 2020 (To UU)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Agreed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3589190"/>
                  </a:ext>
                </a:extLst>
              </a:tr>
              <a:tr h="288664">
                <a:tc>
                  <a:txBody>
                    <a:bodyPr/>
                    <a:lstStyle/>
                    <a:p>
                      <a:r>
                        <a:rPr lang="en-US" sz="1100" dirty="0"/>
                        <a:t>Spoke </a:t>
                      </a:r>
                      <a:r>
                        <a:rPr lang="en-US" sz="1100" dirty="0" err="1"/>
                        <a:t>linac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cryodistribution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CNRS-IPN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August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Agreed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5065986"/>
                  </a:ext>
                </a:extLst>
              </a:tr>
              <a:tr h="288664">
                <a:tc>
                  <a:txBody>
                    <a:bodyPr/>
                    <a:lstStyle/>
                    <a:p>
                      <a:r>
                        <a:rPr lang="en-US" sz="1100" dirty="0"/>
                        <a:t>Elliptical Medium beta cavities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INFN-LASA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February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Agreed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237285"/>
                  </a:ext>
                </a:extLst>
              </a:tr>
              <a:tr h="288664">
                <a:tc>
                  <a:txBody>
                    <a:bodyPr/>
                    <a:lstStyle/>
                    <a:p>
                      <a:r>
                        <a:rPr lang="en-US" sz="1100" dirty="0"/>
                        <a:t>Medium beta CMs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17.4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CEA-IRFU delayed by medium beta cavities being late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September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Agreed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7995721"/>
                  </a:ext>
                </a:extLst>
              </a:tr>
              <a:tr h="288664">
                <a:tc>
                  <a:txBody>
                    <a:bodyPr/>
                    <a:lstStyle/>
                    <a:p>
                      <a:r>
                        <a:rPr lang="en-US" sz="1100" dirty="0"/>
                        <a:t>Elliptical high beta cavities (11 CMs)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25.2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STFC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February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Agreed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97293"/>
                  </a:ext>
                </a:extLst>
              </a:tr>
              <a:tr h="288664">
                <a:tc>
                  <a:txBody>
                    <a:bodyPr/>
                    <a:lstStyle/>
                    <a:p>
                      <a:r>
                        <a:rPr lang="en-US" sz="1100" dirty="0"/>
                        <a:t>High beta CMs (11 CMs)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40.6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CEA-IRFU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September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Agreed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384311"/>
                  </a:ext>
                </a:extLst>
              </a:tr>
              <a:tr h="288664">
                <a:tc>
                  <a:txBody>
                    <a:bodyPr/>
                    <a:lstStyle/>
                    <a:p>
                      <a:r>
                        <a:rPr lang="en-GB" sz="1100" dirty="0"/>
                        <a:t>Elliptical linac </a:t>
                      </a:r>
                      <a:r>
                        <a:rPr lang="en-GB" sz="1100" dirty="0" err="1"/>
                        <a:t>cryodistribution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6.6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WUST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June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Agreed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298031"/>
                  </a:ext>
                </a:extLst>
              </a:tr>
              <a:tr h="288664">
                <a:tc>
                  <a:txBody>
                    <a:bodyPr/>
                    <a:lstStyle/>
                    <a:p>
                      <a:r>
                        <a:rPr lang="en-US" sz="1100" dirty="0"/>
                        <a:t>Spoke RF sources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19.4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ELETTRA-INFN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December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Agreed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7739370"/>
                  </a:ext>
                </a:extLst>
              </a:tr>
              <a:tr h="284174">
                <a:tc>
                  <a:txBody>
                    <a:bodyPr/>
                    <a:lstStyle/>
                    <a:p>
                      <a:r>
                        <a:rPr lang="en-US" sz="1100" dirty="0"/>
                        <a:t>NC </a:t>
                      </a:r>
                      <a:r>
                        <a:rPr lang="en-US" sz="1100" dirty="0" err="1"/>
                        <a:t>linac</a:t>
                      </a:r>
                      <a:r>
                        <a:rPr lang="en-US" sz="1100" dirty="0"/>
                        <a:t> RF systems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7.3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ESS Bilbao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February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Agreed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6500112"/>
                  </a:ext>
                </a:extLst>
              </a:tr>
              <a:tr h="288664">
                <a:tc>
                  <a:txBody>
                    <a:bodyPr/>
                    <a:lstStyle/>
                    <a:p>
                      <a:r>
                        <a:rPr lang="en-US" sz="1100" dirty="0" err="1"/>
                        <a:t>Linac</a:t>
                      </a:r>
                      <a:r>
                        <a:rPr lang="en-US" sz="1100" dirty="0"/>
                        <a:t> warm 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STFC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August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Agreed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8546605"/>
                  </a:ext>
                </a:extLst>
              </a:tr>
              <a:tr h="288664">
                <a:tc>
                  <a:txBody>
                    <a:bodyPr/>
                    <a:lstStyle/>
                    <a:p>
                      <a:r>
                        <a:rPr lang="en-US" sz="1100" dirty="0" err="1"/>
                        <a:t>Linac</a:t>
                      </a:r>
                      <a:r>
                        <a:rPr lang="en-US" sz="1100" dirty="0"/>
                        <a:t> magnets with power supplies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9.4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ELETTRA-INFN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November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Agreed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7342612"/>
                  </a:ext>
                </a:extLst>
              </a:tr>
              <a:tr h="288664">
                <a:tc>
                  <a:txBody>
                    <a:bodyPr/>
                    <a:lstStyle/>
                    <a:p>
                      <a:r>
                        <a:rPr lang="en-US" sz="1100" dirty="0"/>
                        <a:t>Installation services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12.6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IF-JPAN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December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Agreed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389715"/>
                  </a:ext>
                </a:extLst>
              </a:tr>
              <a:tr h="288664">
                <a:tc>
                  <a:txBody>
                    <a:bodyPr/>
                    <a:lstStyle/>
                    <a:p>
                      <a:r>
                        <a:rPr lang="en-US" sz="1100" dirty="0"/>
                        <a:t>LLRF systems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PEG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December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Agreed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550"/>
                  </a:ext>
                </a:extLst>
              </a:tr>
              <a:tr h="288664">
                <a:tc>
                  <a:txBody>
                    <a:bodyPr/>
                    <a:lstStyle/>
                    <a:p>
                      <a:r>
                        <a:rPr lang="en-US" sz="1100" dirty="0"/>
                        <a:t>RF distribution systems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19.0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STFC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August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Agreed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606776"/>
                  </a:ext>
                </a:extLst>
              </a:tr>
              <a:tr h="288664">
                <a:tc>
                  <a:txBody>
                    <a:bodyPr/>
                    <a:lstStyle/>
                    <a:p>
                      <a:r>
                        <a:rPr lang="en-US" sz="1100" dirty="0"/>
                        <a:t>Target imaging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Oslo University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December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Agreed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2013 schedule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8641038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22595FD-9FBB-A94A-801D-1F55F287C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4208" y="1556792"/>
            <a:ext cx="2290464" cy="489654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More details on each of some </a:t>
            </a:r>
            <a:r>
              <a:rPr lang="en-US" u="sng" dirty="0"/>
              <a:t>150 deliveries from IK partners in break-out session</a:t>
            </a:r>
          </a:p>
          <a:p>
            <a:r>
              <a:rPr lang="en-US" dirty="0"/>
              <a:t>Some IK have issues with prolonging contracts and keeping staff as the project is delayed compared to the 2013 baseline</a:t>
            </a:r>
          </a:p>
          <a:p>
            <a:r>
              <a:rPr lang="en-US" dirty="0"/>
              <a:t>Being on the critical path doesn’t necessarily mean an IK partner is late, they can be delayed by others including ESS</a:t>
            </a:r>
          </a:p>
        </p:txBody>
      </p:sp>
    </p:spTree>
    <p:extLst>
      <p:ext uri="{BB962C8B-B14F-4D97-AF65-F5344CB8AC3E}">
        <p14:creationId xmlns:p14="http://schemas.microsoft.com/office/powerpoint/2010/main" val="38722095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F6754-2195-D641-A762-E756D2D43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ACCSYS major collaboration agreements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611F3F-0D42-BB4B-AB8D-DF0E1CDF8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17293B8-FD5E-E84A-B1BA-FC1215E01F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632209"/>
              </p:ext>
            </p:extLst>
          </p:nvPr>
        </p:nvGraphicFramePr>
        <p:xfrm>
          <a:off x="905997" y="1844824"/>
          <a:ext cx="10380005" cy="29980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2267">
                  <a:extLst>
                    <a:ext uri="{9D8B030D-6E8A-4147-A177-3AD203B41FA5}">
                      <a16:colId xmlns:a16="http://schemas.microsoft.com/office/drawing/2014/main" val="2421200429"/>
                    </a:ext>
                  </a:extLst>
                </a:gridCol>
                <a:gridCol w="1133133">
                  <a:extLst>
                    <a:ext uri="{9D8B030D-6E8A-4147-A177-3AD203B41FA5}">
                      <a16:colId xmlns:a16="http://schemas.microsoft.com/office/drawing/2014/main" val="3483809630"/>
                    </a:ext>
                  </a:extLst>
                </a:gridCol>
                <a:gridCol w="2167835">
                  <a:extLst>
                    <a:ext uri="{9D8B030D-6E8A-4147-A177-3AD203B41FA5}">
                      <a16:colId xmlns:a16="http://schemas.microsoft.com/office/drawing/2014/main" val="2046879226"/>
                    </a:ext>
                  </a:extLst>
                </a:gridCol>
                <a:gridCol w="1417430">
                  <a:extLst>
                    <a:ext uri="{9D8B030D-6E8A-4147-A177-3AD203B41FA5}">
                      <a16:colId xmlns:a16="http://schemas.microsoft.com/office/drawing/2014/main" val="1512145907"/>
                    </a:ext>
                  </a:extLst>
                </a:gridCol>
                <a:gridCol w="1500809">
                  <a:extLst>
                    <a:ext uri="{9D8B030D-6E8A-4147-A177-3AD203B41FA5}">
                      <a16:colId xmlns:a16="http://schemas.microsoft.com/office/drawing/2014/main" val="2849493469"/>
                    </a:ext>
                  </a:extLst>
                </a:gridCol>
                <a:gridCol w="1458531">
                  <a:extLst>
                    <a:ext uri="{9D8B030D-6E8A-4147-A177-3AD203B41FA5}">
                      <a16:colId xmlns:a16="http://schemas.microsoft.com/office/drawing/2014/main" val="825381631"/>
                    </a:ext>
                  </a:extLst>
                </a:gridCol>
              </a:tblGrid>
              <a:tr h="122019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Item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Value (M€)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Partner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Date of final equipment delivery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Agreement Status: Planned /Agreed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Status of Execution (R, Y, G)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8102340"/>
                  </a:ext>
                </a:extLst>
              </a:tr>
              <a:tr h="592613">
                <a:tc>
                  <a:txBody>
                    <a:bodyPr/>
                    <a:lstStyle/>
                    <a:p>
                      <a:r>
                        <a:rPr lang="en-US" sz="1400" dirty="0"/>
                        <a:t>Testing (Spoke CM, Modulator, Cavity proto,…)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12.9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Uppsala University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Not applicable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Agreed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219501"/>
                  </a:ext>
                </a:extLst>
              </a:tr>
              <a:tr h="592613">
                <a:tc>
                  <a:txBody>
                    <a:bodyPr/>
                    <a:lstStyle/>
                    <a:p>
                      <a:r>
                        <a:rPr lang="en-US" sz="1400" dirty="0" err="1"/>
                        <a:t>Rastering</a:t>
                      </a:r>
                      <a:r>
                        <a:rPr lang="en-US" sz="1400" dirty="0"/>
                        <a:t> system and beam diagnostics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Aarhus university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Agreed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2013 schedule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080927"/>
                  </a:ext>
                </a:extLst>
              </a:tr>
              <a:tr h="592613">
                <a:tc>
                  <a:txBody>
                    <a:bodyPr/>
                    <a:lstStyle/>
                    <a:p>
                      <a:r>
                        <a:rPr lang="en-US" sz="1400" dirty="0"/>
                        <a:t>LLRF and modulator design and prototype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Lund university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Not applicable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Agreed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89378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4861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09600" y="2906360"/>
            <a:ext cx="9572326" cy="73866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63550" indent="-458788"/>
            <a:r>
              <a:rPr lang="en-GB" sz="1400" dirty="0">
                <a:solidFill>
                  <a:schemeClr val="bg1"/>
                </a:solidFill>
              </a:rPr>
              <a:t>Risk</a:t>
            </a:r>
            <a:r>
              <a:rPr lang="sv-SE" sz="1400" dirty="0">
                <a:solidFill>
                  <a:schemeClr val="bg1"/>
                </a:solidFill>
              </a:rPr>
              <a:t>: CE </a:t>
            </a:r>
            <a:r>
              <a:rPr lang="sv-SE" sz="1400" dirty="0" err="1">
                <a:solidFill>
                  <a:schemeClr val="bg1"/>
                </a:solidFill>
              </a:rPr>
              <a:t>marking</a:t>
            </a:r>
            <a:r>
              <a:rPr lang="sv-SE" sz="1400" dirty="0">
                <a:solidFill>
                  <a:schemeClr val="bg1"/>
                </a:solidFill>
              </a:rPr>
              <a:t> has to be </a:t>
            </a:r>
            <a:r>
              <a:rPr lang="sv-SE" sz="1400" dirty="0" err="1">
                <a:solidFill>
                  <a:schemeClr val="bg1"/>
                </a:solidFill>
              </a:rPr>
              <a:t>implemented</a:t>
            </a:r>
            <a:r>
              <a:rPr lang="sv-SE" sz="1400" dirty="0">
                <a:solidFill>
                  <a:schemeClr val="bg1"/>
                </a:solidFill>
              </a:rPr>
              <a:t> (#241)</a:t>
            </a:r>
            <a:endParaRPr lang="en-GB" sz="1400" dirty="0">
              <a:solidFill>
                <a:schemeClr val="bg1"/>
              </a:solidFill>
            </a:endParaRPr>
          </a:p>
          <a:p>
            <a:pPr marL="4763"/>
            <a:r>
              <a:rPr lang="en-GB" sz="1400" i="1" dirty="0">
                <a:solidFill>
                  <a:schemeClr val="bg1"/>
                </a:solidFill>
              </a:rPr>
              <a:t>Mitigation: </a:t>
            </a:r>
          </a:p>
          <a:p>
            <a:pPr marL="285750" lvl="2" indent="-285750">
              <a:buFont typeface="Arial"/>
              <a:buChar char="•"/>
            </a:pPr>
            <a:r>
              <a:rPr lang="en-GB" sz="1400" i="1" dirty="0">
                <a:solidFill>
                  <a:schemeClr val="bg1"/>
                </a:solidFill>
              </a:rPr>
              <a:t>Develop long term strategy for CE marking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609600" y="5229200"/>
            <a:ext cx="9601831" cy="73866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63550" indent="-460375"/>
            <a:r>
              <a:rPr lang="en-GB" sz="1400" dirty="0">
                <a:solidFill>
                  <a:srgbClr val="FFFFFF"/>
                </a:solidFill>
              </a:rPr>
              <a:t>Risk: Lack of spares when needed (#  242)</a:t>
            </a:r>
          </a:p>
          <a:p>
            <a:pPr marL="4762"/>
            <a:r>
              <a:rPr lang="en-GB" sz="1400" i="1" dirty="0">
                <a:solidFill>
                  <a:srgbClr val="FFFFFF"/>
                </a:solidFill>
              </a:rPr>
              <a:t>Mitigation: </a:t>
            </a:r>
          </a:p>
          <a:p>
            <a:pPr marL="220663" lvl="2" indent="-220663">
              <a:buFont typeface="Arial"/>
              <a:buChar char="•"/>
            </a:pPr>
            <a:r>
              <a:rPr lang="en-GB" sz="1400" i="1" dirty="0">
                <a:solidFill>
                  <a:srgbClr val="FFFFFF"/>
                </a:solidFill>
              </a:rPr>
              <a:t>Identify and quantify amount per system, find funding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609600" y="1754411"/>
            <a:ext cx="9572326" cy="9541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63550" indent="-463550"/>
            <a:r>
              <a:rPr lang="en-GB" sz="1400" dirty="0">
                <a:solidFill>
                  <a:schemeClr val="bg1"/>
                </a:solidFill>
              </a:rPr>
              <a:t>Risk: </a:t>
            </a:r>
            <a:r>
              <a:rPr lang="en-US" sz="1400" dirty="0">
                <a:solidFill>
                  <a:schemeClr val="bg1"/>
                </a:solidFill>
              </a:rPr>
              <a:t>Insufficient ICS resources</a:t>
            </a:r>
            <a:r>
              <a:rPr lang="en-GB" sz="1400" dirty="0">
                <a:solidFill>
                  <a:schemeClr val="bg1"/>
                </a:solidFill>
              </a:rPr>
              <a:t> for accelerator (# 240)</a:t>
            </a:r>
          </a:p>
          <a:p>
            <a:pPr marL="1587"/>
            <a:r>
              <a:rPr lang="en-GB" sz="1400" i="1" dirty="0">
                <a:solidFill>
                  <a:srgbClr val="FFFFFF"/>
                </a:solidFill>
              </a:rPr>
              <a:t>Mitigation: </a:t>
            </a:r>
          </a:p>
          <a:p>
            <a:pPr marL="285750" lvl="2" indent="-285750">
              <a:buFont typeface="Arial"/>
              <a:buChar char="•"/>
            </a:pPr>
            <a:r>
              <a:rPr lang="en-GB" sz="1400" i="1" dirty="0">
                <a:solidFill>
                  <a:schemeClr val="bg1"/>
                </a:solidFill>
              </a:rPr>
              <a:t>Develop strategy</a:t>
            </a:r>
          </a:p>
          <a:p>
            <a:pPr marL="285750" lvl="2" indent="-285750">
              <a:buFont typeface="Arial"/>
              <a:buChar char="•"/>
            </a:pPr>
            <a:r>
              <a:rPr lang="en-GB" sz="1400" i="1" dirty="0">
                <a:solidFill>
                  <a:schemeClr val="bg1"/>
                </a:solidFill>
              </a:rPr>
              <a:t>On-going. Further follow up meeting/review is planned on the firmware framework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85699" tIns="42850" rIns="85699" bIns="42850" rtlCol="0" anchor="ctr">
            <a:normAutofit/>
          </a:bodyPr>
          <a:lstStyle/>
          <a:p>
            <a:pPr marL="360363" indent="-360363"/>
            <a:r>
              <a:rPr lang="en-GB" dirty="0"/>
              <a:t>ACCSYS Top risks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17</a:t>
            </a:fld>
            <a:endParaRPr lang="sv-S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EB919F-668D-D342-AE17-E33C47F9CD23}"/>
              </a:ext>
            </a:extLst>
          </p:cNvPr>
          <p:cNvSpPr/>
          <p:nvPr/>
        </p:nvSpPr>
        <p:spPr>
          <a:xfrm>
            <a:off x="609600" y="3843625"/>
            <a:ext cx="9596895" cy="116955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63550" indent="-460375"/>
            <a:r>
              <a:rPr lang="en-GB" sz="1400" dirty="0">
                <a:solidFill>
                  <a:srgbClr val="FFFFFF"/>
                </a:solidFill>
              </a:rPr>
              <a:t>Risk: In Kind contributors don’t meet scope and schedule requirements (#2)</a:t>
            </a:r>
          </a:p>
          <a:p>
            <a:pPr marL="4762"/>
            <a:r>
              <a:rPr lang="en-GB" sz="1400" i="1" dirty="0">
                <a:solidFill>
                  <a:srgbClr val="FFFFFF"/>
                </a:solidFill>
              </a:rPr>
              <a:t>Mitigation: </a:t>
            </a:r>
          </a:p>
          <a:p>
            <a:pPr marL="285750" lvl="2" indent="-285750">
              <a:buFont typeface="Arial"/>
              <a:buChar char="•"/>
            </a:pPr>
            <a:r>
              <a:rPr lang="en-US" sz="1400" i="1" dirty="0">
                <a:solidFill>
                  <a:schemeClr val="bg1"/>
                </a:solidFill>
              </a:rPr>
              <a:t>ESS single point Partner contact. Reporting progress to IKC. IKC provides a written monthly report on progress</a:t>
            </a:r>
          </a:p>
          <a:p>
            <a:pPr marL="285750" lvl="2" indent="-285750">
              <a:buFont typeface="Arial"/>
              <a:buChar char="•"/>
            </a:pPr>
            <a:r>
              <a:rPr lang="en-US" sz="1400" i="1" dirty="0">
                <a:solidFill>
                  <a:schemeClr val="bg1"/>
                </a:solidFill>
              </a:rPr>
              <a:t>Formal reviews </a:t>
            </a:r>
            <a:r>
              <a:rPr lang="en-US" sz="1400" i="1">
                <a:solidFill>
                  <a:schemeClr val="bg1"/>
                </a:solidFill>
              </a:rPr>
              <a:t>and regular video or </a:t>
            </a:r>
            <a:r>
              <a:rPr lang="en-US" sz="1400" i="1" dirty="0">
                <a:solidFill>
                  <a:schemeClr val="bg1"/>
                </a:solidFill>
              </a:rPr>
              <a:t>F2F meetings with </a:t>
            </a:r>
            <a:r>
              <a:rPr lang="en-US" sz="1400" i="1">
                <a:solidFill>
                  <a:schemeClr val="bg1"/>
                </a:solidFill>
              </a:rPr>
              <a:t>IK partners</a:t>
            </a:r>
            <a:endParaRPr lang="en-US" sz="1400" i="1" dirty="0">
              <a:solidFill>
                <a:schemeClr val="bg1"/>
              </a:solidFill>
            </a:endParaRPr>
          </a:p>
          <a:p>
            <a:pPr marL="285750" lvl="2" indent="-285750">
              <a:buFont typeface="Arial"/>
              <a:buChar char="•"/>
            </a:pPr>
            <a:r>
              <a:rPr lang="en-US" sz="1400" i="1" dirty="0">
                <a:solidFill>
                  <a:schemeClr val="bg1"/>
                </a:solidFill>
              </a:rPr>
              <a:t>IKC WP milestones are tracked as P6 schedule </a:t>
            </a:r>
            <a:endParaRPr lang="sv-SE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12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85699" tIns="42850" rIns="85699" bIns="42850" rtlCol="0" anchor="ctr">
            <a:normAutofit/>
          </a:bodyPr>
          <a:lstStyle/>
          <a:p>
            <a:r>
              <a:rPr lang="en-US" dirty="0"/>
              <a:t>Major activities for 2019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30390"/>
            <a:ext cx="10972800" cy="4525963"/>
          </a:xfrm>
        </p:spPr>
        <p:txBody>
          <a:bodyPr vert="horz" lIns="85699" tIns="42850" rIns="85699" bIns="42850" rtlCol="0">
            <a:normAutofit lnSpcReduction="10000"/>
          </a:bodyPr>
          <a:lstStyle/>
          <a:p>
            <a:pPr marL="342900" indent="-342900">
              <a:buFont typeface="Arial"/>
              <a:buChar char="•"/>
            </a:pPr>
            <a:r>
              <a:rPr lang="en-GB" sz="2400" dirty="0"/>
              <a:t>Installation of the RFQ, MEBT and first DTL tanks in tunnel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/>
              <a:t>Installation of infrastructure for tunnel and RF gallery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/>
              <a:t>Commissioning of </a:t>
            </a:r>
            <a:r>
              <a:rPr lang="en-GB" sz="2400" dirty="0" err="1"/>
              <a:t>cryoplants</a:t>
            </a:r>
            <a:r>
              <a:rPr lang="en-GB" sz="2400" dirty="0"/>
              <a:t> completed and installation of cryo-distribution system completed 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/>
              <a:t>Test stand 2 in Lund in operation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>
                <a:solidFill>
                  <a:schemeClr val="tx1"/>
                </a:solidFill>
              </a:rPr>
              <a:t>2 medium beta cryomodules assembled and 8 spoke cryomodules assembled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/>
              <a:t>NC , spoke and Medium beta RF systems installation ongoing with system operational for NC </a:t>
            </a:r>
            <a:r>
              <a:rPr lang="en-GB" sz="2400" dirty="0" err="1"/>
              <a:t>linac</a:t>
            </a:r>
            <a:r>
              <a:rPr lang="en-GB" sz="2400" dirty="0"/>
              <a:t> commissioning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/>
              <a:t>HEBT installation completed with magnets and beam pipe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/>
              <a:t>Integration of P6 Installation Plan into the P6 Live plan and infrastructure project plan in P6.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34828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476672"/>
            <a:ext cx="7139136" cy="922114"/>
          </a:xfrm>
        </p:spPr>
        <p:txBody>
          <a:bodyPr vert="horz" lIns="85699" tIns="42850" rIns="85699" bIns="42850" rtlCol="0" anchor="ctr">
            <a:normAutofit fontScale="90000"/>
          </a:bodyPr>
          <a:lstStyle/>
          <a:p>
            <a:r>
              <a:rPr lang="en-GB" sz="3600" dirty="0"/>
              <a:t>ACCSYS </a:t>
            </a:r>
            <a:r>
              <a:rPr lang="en-US" sz="3600" dirty="0"/>
              <a:t>Summary</a:t>
            </a:r>
            <a:br>
              <a:rPr lang="en-US" sz="3400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56792"/>
            <a:ext cx="10972800" cy="4799561"/>
          </a:xfrm>
        </p:spPr>
        <p:txBody>
          <a:bodyPr vert="horz" lIns="85699" tIns="42850" rIns="85699" bIns="42850" rtlCol="0"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/>
              <a:t>All essential components for Ready for Beam on Target (RBOT), </a:t>
            </a:r>
            <a:r>
              <a:rPr lang="en-US" dirty="0"/>
              <a:t>except the RF Power Stations for Spokes,</a:t>
            </a:r>
            <a:r>
              <a:rPr lang="en-US" sz="2000" dirty="0"/>
              <a:t> are under </a:t>
            </a:r>
            <a:r>
              <a:rPr lang="en-US" sz="2000" u="sng" dirty="0"/>
              <a:t>construction, assembly and testing</a:t>
            </a:r>
            <a:r>
              <a:rPr lang="en-US" sz="2000" dirty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The ion </a:t>
            </a:r>
            <a:r>
              <a:rPr lang="en-US" sz="2000" u="sng" dirty="0"/>
              <a:t>source and LEBT are under commissioning </a:t>
            </a:r>
            <a:r>
              <a:rPr lang="en-US" sz="2000" dirty="0"/>
              <a:t>with the operations team in charge of the work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The </a:t>
            </a:r>
            <a:r>
              <a:rPr lang="en-US" sz="2000" u="sng" dirty="0" err="1"/>
              <a:t>cryoplants</a:t>
            </a:r>
            <a:r>
              <a:rPr lang="en-US" sz="2000" dirty="0"/>
              <a:t> are under testing or final stages of installation </a:t>
            </a:r>
            <a:endParaRPr lang="en-US" sz="1600" dirty="0"/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The new </a:t>
            </a:r>
            <a:r>
              <a:rPr lang="en-US" sz="2000" u="sng" dirty="0"/>
              <a:t>infrastructure sub-project </a:t>
            </a:r>
            <a:r>
              <a:rPr lang="en-US" sz="2000" dirty="0"/>
              <a:t>handles infrastructure and component installation for accelerator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A new organization for testing and commissioning for AD and associated ICS activities has been put in place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The present prediction is that </a:t>
            </a:r>
            <a:r>
              <a:rPr lang="en-US" sz="2000" u="sng" dirty="0"/>
              <a:t>RBOT will be delayed with 3 mon</a:t>
            </a:r>
            <a:r>
              <a:rPr lang="en-US" sz="2000" dirty="0"/>
              <a:t>ths mainly due to issues with copperplating of DTL tanks, RFQ manufacturing and some delays for elliptical cavity fabrication. </a:t>
            </a:r>
          </a:p>
          <a:p>
            <a:pPr marL="642938" lvl="1" indent="-342900">
              <a:buFont typeface="Arial"/>
              <a:buChar char="•"/>
            </a:pPr>
            <a:r>
              <a:rPr lang="en-US" sz="1600" dirty="0"/>
              <a:t>Delays with RF systems for the NC </a:t>
            </a:r>
            <a:r>
              <a:rPr lang="en-US" sz="1600" dirty="0" err="1"/>
              <a:t>linac</a:t>
            </a:r>
            <a:r>
              <a:rPr lang="en-US" sz="1600" dirty="0"/>
              <a:t> have for early testing, conditioning and commissioning of the RFQ been mitigated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The </a:t>
            </a:r>
            <a:r>
              <a:rPr lang="en-US" sz="2000" u="sng" dirty="0"/>
              <a:t>large majority of IK partners can deliver </a:t>
            </a:r>
            <a:r>
              <a:rPr lang="en-US" sz="2000" dirty="0"/>
              <a:t>to the agreed Ready-for-Installation dates in the May 2018 re-baseline review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The </a:t>
            </a:r>
            <a:r>
              <a:rPr lang="en-US" sz="2000" u="sng" dirty="0"/>
              <a:t>very good results from testing </a:t>
            </a:r>
            <a:r>
              <a:rPr lang="en-US" sz="2000" dirty="0"/>
              <a:t>of e.g. series spoke cavities, elliptical cavities and prototype modulators gives confidence  that the high performance goals for the SC </a:t>
            </a:r>
            <a:r>
              <a:rPr lang="en-US" sz="2000" dirty="0" err="1"/>
              <a:t>linac</a:t>
            </a:r>
            <a:r>
              <a:rPr lang="en-US" sz="2000" dirty="0"/>
              <a:t> can be reached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55709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Accelerator – Scope</a:t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dirty="0">
                <a:solidFill>
                  <a:srgbClr val="FFFFFF"/>
                </a:solidFill>
              </a:rPr>
              <a:t>Accelerator </a:t>
            </a:r>
            <a:r>
              <a:rPr lang="en-US" dirty="0">
                <a:solidFill>
                  <a:srgbClr val="FFFFFF"/>
                </a:solidFill>
              </a:rPr>
              <a:t>T</a:t>
            </a:r>
            <a:r>
              <a:rPr lang="en-US" dirty="0"/>
              <a:t>echnical performances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0" name="Content Placeholder 2"/>
          <p:cNvSpPr txBox="1">
            <a:spLocks/>
          </p:cNvSpPr>
          <p:nvPr/>
        </p:nvSpPr>
        <p:spPr>
          <a:xfrm>
            <a:off x="1271464" y="1775825"/>
            <a:ext cx="3457575" cy="1944646"/>
          </a:xfrm>
          <a:prstGeom prst="rect">
            <a:avLst/>
          </a:prstGeom>
          <a:noFill/>
          <a:ln>
            <a:solidFill>
              <a:srgbClr val="0084C0"/>
            </a:solidFill>
          </a:ln>
        </p:spPr>
        <p:txBody>
          <a:bodyPr lIns="103768" tIns="51885" rIns="103768" bIns="51885"/>
          <a:lstStyle>
            <a:lvl1pPr marL="342813" indent="-3428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742760" indent="-28567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2pPr>
            <a:lvl3pPr marL="1142706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3pPr>
            <a:lvl4pPr marL="1599790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4pPr>
            <a:lvl5pPr marL="2056875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5pPr>
            <a:lvl6pPr marL="2513959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6pPr>
            <a:lvl7pPr marL="2971040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7pPr>
            <a:lvl8pPr marL="3428124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8pPr>
            <a:lvl9pPr marL="3885205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400" b="1" dirty="0">
                <a:latin typeface="Arial"/>
                <a:cs typeface="Arial"/>
              </a:rPr>
              <a:t>Design Drivers:</a:t>
            </a:r>
          </a:p>
          <a:p>
            <a:pPr marL="0" indent="0">
              <a:buNone/>
              <a:defRPr/>
            </a:pPr>
            <a:r>
              <a:rPr lang="en-US" sz="1400" dirty="0">
                <a:latin typeface="Arial"/>
                <a:cs typeface="Arial"/>
              </a:rPr>
              <a:t>	High Average Beam Power</a:t>
            </a:r>
          </a:p>
          <a:p>
            <a:pPr marL="0" indent="0">
              <a:buNone/>
              <a:defRPr/>
            </a:pPr>
            <a:r>
              <a:rPr lang="en-US" sz="1400" dirty="0">
                <a:latin typeface="Arial"/>
                <a:cs typeface="Arial"/>
              </a:rPr>
              <a:t>		5 MW</a:t>
            </a:r>
          </a:p>
          <a:p>
            <a:pPr marL="0" indent="0">
              <a:buNone/>
              <a:defRPr/>
            </a:pPr>
            <a:r>
              <a:rPr lang="en-US" sz="1400" dirty="0">
                <a:latin typeface="Arial"/>
                <a:cs typeface="Arial"/>
              </a:rPr>
              <a:t>	High Peak Beam Power</a:t>
            </a:r>
          </a:p>
          <a:p>
            <a:pPr marL="0" indent="0">
              <a:buNone/>
              <a:defRPr/>
            </a:pPr>
            <a:r>
              <a:rPr lang="en-US" sz="1400" dirty="0">
                <a:latin typeface="Arial"/>
                <a:cs typeface="Arial"/>
              </a:rPr>
              <a:t>		125 MW</a:t>
            </a:r>
            <a:endParaRPr lang="sv-SE" sz="1400" dirty="0">
              <a:latin typeface="Arial"/>
              <a:cs typeface="Arial"/>
            </a:endParaRPr>
          </a:p>
          <a:p>
            <a:pPr marL="0" indent="0">
              <a:buNone/>
              <a:defRPr/>
            </a:pPr>
            <a:r>
              <a:rPr lang="en-US" sz="1400" dirty="0">
                <a:latin typeface="Arial"/>
                <a:cs typeface="Arial"/>
              </a:rPr>
              <a:t>	High Availability</a:t>
            </a:r>
          </a:p>
          <a:p>
            <a:pPr marL="0" indent="0">
              <a:buNone/>
              <a:defRPr/>
            </a:pPr>
            <a:r>
              <a:rPr lang="en-US" sz="1400" dirty="0">
                <a:latin typeface="Arial"/>
                <a:cs typeface="Arial"/>
              </a:rPr>
              <a:t>		95%</a:t>
            </a:r>
          </a:p>
          <a:p>
            <a:pPr marL="0" indent="0">
              <a:buNone/>
              <a:defRPr/>
            </a:pPr>
            <a:r>
              <a:rPr lang="en-US" sz="1400" dirty="0">
                <a:latin typeface="Arial"/>
                <a:cs typeface="Arial"/>
              </a:rPr>
              <a:t> </a:t>
            </a: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7392144" y="1546761"/>
            <a:ext cx="3611412" cy="25810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72730" tIns="36363" rIns="72730" bIns="36363"/>
          <a:lstStyle/>
          <a:p>
            <a:pPr marL="365722" defTabSz="1034565" eaLnBrk="0" hangingPunct="0">
              <a:defRPr/>
            </a:pPr>
            <a:r>
              <a:rPr lang="en-US" sz="1600" b="1" kern="0" dirty="0">
                <a:latin typeface="Arial"/>
                <a:cs typeface="Arial"/>
                <a:sym typeface="Futura Condensed" charset="0"/>
              </a:rPr>
              <a:t>Key parameters:</a:t>
            </a:r>
          </a:p>
          <a:p>
            <a:pPr marL="365722" lvl="2" defTabSz="1034565" eaLnBrk="0" hangingPunct="0">
              <a:defRPr/>
            </a:pPr>
            <a:r>
              <a:rPr lang="en-US" sz="1600" kern="0" dirty="0">
                <a:latin typeface="Arial"/>
                <a:cs typeface="Arial"/>
                <a:sym typeface="Futura Condensed" charset="0"/>
              </a:rPr>
              <a:t>-2.86 </a:t>
            </a:r>
            <a:r>
              <a:rPr lang="en-US" sz="1600" kern="0" dirty="0" err="1">
                <a:latin typeface="Arial"/>
                <a:cs typeface="Arial"/>
                <a:sym typeface="Futura Condensed" charset="0"/>
              </a:rPr>
              <a:t>ms</a:t>
            </a:r>
            <a:r>
              <a:rPr lang="en-US" sz="1600" kern="0" dirty="0">
                <a:latin typeface="Arial"/>
                <a:cs typeface="Arial"/>
                <a:sym typeface="Futura Condensed" charset="0"/>
              </a:rPr>
              <a:t> pulses</a:t>
            </a:r>
          </a:p>
          <a:p>
            <a:pPr marL="365722" lvl="2" defTabSz="1034565" eaLnBrk="0" hangingPunct="0">
              <a:defRPr/>
            </a:pPr>
            <a:r>
              <a:rPr lang="en-US" sz="1600" kern="0" dirty="0">
                <a:latin typeface="Arial"/>
                <a:cs typeface="Arial"/>
                <a:sym typeface="Futura Condensed" charset="0"/>
              </a:rPr>
              <a:t>-2 </a:t>
            </a:r>
            <a:r>
              <a:rPr lang="en-US" sz="1600" kern="0" dirty="0" err="1">
                <a:latin typeface="Arial"/>
                <a:cs typeface="Arial"/>
                <a:sym typeface="Futura Condensed" charset="0"/>
              </a:rPr>
              <a:t>GeV</a:t>
            </a:r>
            <a:endParaRPr lang="en-US" sz="1600" kern="0" dirty="0">
              <a:latin typeface="Arial"/>
              <a:cs typeface="Arial"/>
              <a:sym typeface="Futura Condensed" charset="0"/>
            </a:endParaRPr>
          </a:p>
          <a:p>
            <a:pPr marL="365722" lvl="2" defTabSz="1034565" eaLnBrk="0" hangingPunct="0">
              <a:defRPr/>
            </a:pPr>
            <a:r>
              <a:rPr lang="en-US" sz="1600" kern="0" dirty="0">
                <a:latin typeface="Arial"/>
                <a:cs typeface="Arial"/>
                <a:sym typeface="Futura Condensed" charset="0"/>
              </a:rPr>
              <a:t>-62.5 mA peak</a:t>
            </a:r>
          </a:p>
          <a:p>
            <a:pPr marL="365722" lvl="2" defTabSz="1034565" eaLnBrk="0" hangingPunct="0">
              <a:defRPr/>
            </a:pPr>
            <a:r>
              <a:rPr lang="en-US" sz="1600" kern="0" dirty="0">
                <a:latin typeface="Arial"/>
                <a:cs typeface="Arial"/>
                <a:sym typeface="Futura Condensed" charset="0"/>
              </a:rPr>
              <a:t>-14 Hz</a:t>
            </a:r>
          </a:p>
          <a:p>
            <a:pPr marL="365722" lvl="2" defTabSz="1034565" eaLnBrk="0" hangingPunct="0">
              <a:defRPr/>
            </a:pPr>
            <a:r>
              <a:rPr lang="en-US" sz="1600" kern="0" dirty="0">
                <a:latin typeface="Arial"/>
                <a:cs typeface="Arial"/>
                <a:sym typeface="Futura Condensed" charset="0"/>
              </a:rPr>
              <a:t>-Protons (H+)	</a:t>
            </a:r>
          </a:p>
          <a:p>
            <a:pPr marL="365722" lvl="2" defTabSz="1034565" eaLnBrk="0" hangingPunct="0">
              <a:defRPr/>
            </a:pPr>
            <a:r>
              <a:rPr lang="en-US" sz="1600" kern="0" dirty="0">
                <a:latin typeface="Arial"/>
                <a:cs typeface="Arial"/>
                <a:sym typeface="Futura Condensed" charset="0"/>
              </a:rPr>
              <a:t>-Low losses</a:t>
            </a:r>
          </a:p>
          <a:p>
            <a:pPr marL="365722" lvl="2" defTabSz="1034565" eaLnBrk="0" hangingPunct="0">
              <a:defRPr/>
            </a:pPr>
            <a:r>
              <a:rPr lang="en-US" sz="1600" kern="0" dirty="0">
                <a:latin typeface="Arial"/>
                <a:cs typeface="Arial"/>
                <a:sym typeface="Futura Condensed" charset="0"/>
              </a:rPr>
              <a:t>-Minimize energy use</a:t>
            </a:r>
          </a:p>
          <a:p>
            <a:pPr marL="365722" lvl="2" defTabSz="1034565" eaLnBrk="0" hangingPunct="0">
              <a:defRPr/>
            </a:pPr>
            <a:r>
              <a:rPr lang="en-US" sz="1600" kern="0" dirty="0">
                <a:latin typeface="Arial"/>
                <a:cs typeface="Arial"/>
                <a:sym typeface="Futura Condensed" charset="0"/>
              </a:rPr>
              <a:t>-Flexible design for mitigation and future upgrades</a:t>
            </a:r>
          </a:p>
        </p:txBody>
      </p:sp>
      <p:sp>
        <p:nvSpPr>
          <p:cNvPr id="132" name="Right Arrow 131"/>
          <p:cNvSpPr/>
          <p:nvPr/>
        </p:nvSpPr>
        <p:spPr>
          <a:xfrm>
            <a:off x="5813433" y="2435486"/>
            <a:ext cx="690563" cy="7683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269" tIns="48636" rIns="97269" bIns="48636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183387" y="5589240"/>
            <a:ext cx="5689775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18 IK partners in 8 countries and 5 collaboration partners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5AB24BF-9E9C-0E4B-B7B4-93C767E21909}"/>
              </a:ext>
            </a:extLst>
          </p:cNvPr>
          <p:cNvSpPr txBox="1"/>
          <p:nvPr/>
        </p:nvSpPr>
        <p:spPr>
          <a:xfrm>
            <a:off x="3183387" y="6014470"/>
            <a:ext cx="5689775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1.3 GeV capacity with 2 MW on target for 2025 with remaining RF sources (40) to be installed after 2026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8B6DAE9F-F946-9C44-A8BD-C85C0BCBB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1" y="4237105"/>
            <a:ext cx="10598968" cy="125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04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91A69-435A-1745-B3F0-69EF9E508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Back-up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BFF11-B27F-FB4A-8B0D-89AA9F602A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following slides are kept in the presentation as back-up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D9BF9-5F4D-4643-9FDF-7507FEAD5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90771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Accelerator: staff categories through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21</a:t>
            </a:fld>
            <a:endParaRPr lang="en-GB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783273" y="5877273"/>
          <a:ext cx="8427526" cy="7702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96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91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1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15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15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15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15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15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15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0158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0158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0158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127945">
                <a:tc>
                  <a:txBody>
                    <a:bodyPr/>
                    <a:lstStyle/>
                    <a:p>
                      <a:pPr algn="l" fontAlgn="b"/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895" marR="5895" marT="589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2014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2015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2016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2017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2018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2019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2020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2021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2022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2023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2024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2025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49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u="none" strike="noStrike" dirty="0">
                          <a:effectLst/>
                        </a:rPr>
                        <a:t>ACCELERATOR STAFF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895" marR="5895" marT="589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500" b="1" u="none" strike="noStrike" dirty="0">
                          <a:effectLst/>
                        </a:rPr>
                        <a:t>51</a:t>
                      </a:r>
                      <a:endParaRPr lang="uk-UA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>
                          <a:effectLst/>
                        </a:rPr>
                        <a:t>62</a:t>
                      </a:r>
                      <a:endParaRPr lang="is-I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>
                          <a:effectLst/>
                        </a:rPr>
                        <a:t>68</a:t>
                      </a:r>
                      <a:endParaRPr lang="is-I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500" b="1" u="none" strike="noStrike">
                          <a:effectLst/>
                        </a:rPr>
                        <a:t>92,5</a:t>
                      </a:r>
                      <a:endParaRPr lang="fi-FI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103,5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>
                          <a:effectLst/>
                        </a:rPr>
                        <a:t>107,5</a:t>
                      </a:r>
                      <a:endParaRPr lang="is-I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107,5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107,5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113,5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500" b="1" u="none" strike="noStrike" dirty="0">
                          <a:effectLst/>
                        </a:rPr>
                        <a:t>114,5</a:t>
                      </a:r>
                      <a:endParaRPr lang="cs-CZ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500" b="1" u="none" strike="noStrike" dirty="0">
                          <a:effectLst/>
                        </a:rPr>
                        <a:t>114,5</a:t>
                      </a:r>
                      <a:endParaRPr lang="cs-CZ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113,5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94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u="none" strike="noStrike" dirty="0">
                          <a:effectLst/>
                        </a:rPr>
                        <a:t>ESS STAFF-NON ACCELERATOR (planners, EIS staff, controller)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895" marR="5895" marT="589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4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4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5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5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6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6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6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6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6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6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6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6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94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u="none" strike="noStrike" dirty="0">
                          <a:effectLst/>
                        </a:rPr>
                        <a:t>CONSULTANTS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895" marR="5895" marT="589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4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6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14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>
                          <a:effectLst/>
                        </a:rPr>
                        <a:t>23</a:t>
                      </a:r>
                      <a:endParaRPr lang="is-I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47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47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 dirty="0">
                          <a:effectLst/>
                        </a:rPr>
                        <a:t>20</a:t>
                      </a:r>
                      <a:endParaRPr lang="is-I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5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0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0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0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0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794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u="none" strike="noStrike" dirty="0">
                          <a:effectLst/>
                        </a:rPr>
                        <a:t>LONG TERM IN-KIND/PhD's/TEMP CONTRACTS/STUDENTS/VISITORS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895" marR="5895" marT="589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0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>
                          <a:effectLst/>
                        </a:rPr>
                        <a:t>2</a:t>
                      </a:r>
                      <a:endParaRPr lang="is-I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6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500" b="1" u="none" strike="noStrike">
                          <a:effectLst/>
                        </a:rPr>
                        <a:t>11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500" b="1" u="none" strike="noStrike">
                          <a:effectLst/>
                        </a:rPr>
                        <a:t>18</a:t>
                      </a:r>
                      <a:endParaRPr lang="fi-FI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>
                          <a:effectLst/>
                        </a:rPr>
                        <a:t>20</a:t>
                      </a:r>
                      <a:endParaRPr lang="is-I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17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15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15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5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5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5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794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u="none" strike="noStrike" dirty="0">
                          <a:effectLst/>
                        </a:rPr>
                        <a:t>Number of IN-KIND personnel WORKING ABROAD for the AD  (*)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895" marR="5895" marT="589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7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>
                          <a:effectLst/>
                        </a:rPr>
                        <a:t>24</a:t>
                      </a:r>
                      <a:endParaRPr lang="is-I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69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>
                          <a:effectLst/>
                        </a:rPr>
                        <a:t>106</a:t>
                      </a:r>
                      <a:endParaRPr lang="is-I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500" b="1" u="none" strike="noStrike">
                          <a:effectLst/>
                        </a:rPr>
                        <a:t>187</a:t>
                      </a:r>
                      <a:endParaRPr lang="fi-FI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>
                          <a:effectLst/>
                        </a:rPr>
                        <a:t>148</a:t>
                      </a:r>
                      <a:endParaRPr lang="is-I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>
                          <a:effectLst/>
                        </a:rPr>
                        <a:t>65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500" b="1" u="none" strike="noStrike">
                          <a:effectLst/>
                        </a:rPr>
                        <a:t>20</a:t>
                      </a:r>
                      <a:endParaRPr lang="is-IS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500" b="1" u="none" strike="noStrike">
                          <a:effectLst/>
                        </a:rPr>
                        <a:t>11</a:t>
                      </a:r>
                      <a:endParaRPr lang="cs-CZ" sz="500" b="1" i="0" u="none" strike="noStrike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0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0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u="none" strike="noStrike" dirty="0">
                          <a:effectLst/>
                        </a:rPr>
                        <a:t>0</a:t>
                      </a:r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895" marR="5895" marT="589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783270" y="1549903"/>
            <a:ext cx="87772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/>
              <a:t>ESS employees </a:t>
            </a:r>
            <a:r>
              <a:rPr lang="en-US" dirty="0"/>
              <a:t>evolving according to the approved accelerator staff plan. 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In-kind personnel working abroad</a:t>
            </a:r>
            <a:r>
              <a:rPr lang="en-US" dirty="0"/>
              <a:t>: calculated as 30% of the yearly “planned &amp; agreed”  in-kind contributions (P6), divided by the average rate per person </a:t>
            </a:r>
            <a:r>
              <a:rPr lang="en-US" sz="1400" dirty="0"/>
              <a:t>(60€/hour x 1800 hours/year)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08167" y="3731273"/>
            <a:ext cx="2808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Total = </a:t>
            </a:r>
            <a:r>
              <a:rPr lang="en-US" b="1" dirty="0"/>
              <a:t>114 employees</a:t>
            </a:r>
            <a:r>
              <a:rPr lang="en-US" dirty="0"/>
              <a:t> in 2026 and onwards</a:t>
            </a:r>
            <a:r>
              <a:rPr lang="en-US" dirty="0">
                <a:sym typeface="Wingdings"/>
              </a:rPr>
              <a:t> c</a:t>
            </a:r>
            <a:r>
              <a:rPr lang="en-US" dirty="0"/>
              <a:t>onsistent with </a:t>
            </a:r>
          </a:p>
          <a:p>
            <a:pPr algn="ctr"/>
            <a:r>
              <a:rPr lang="en-US" b="1" dirty="0"/>
              <a:t>Steady State Operations’</a:t>
            </a:r>
            <a:r>
              <a:rPr lang="en-US" dirty="0"/>
              <a:t> approved numbers </a:t>
            </a:r>
          </a:p>
        </p:txBody>
      </p:sp>
      <p:sp>
        <p:nvSpPr>
          <p:cNvPr id="16" name="Oval 15"/>
          <p:cNvSpPr/>
          <p:nvPr/>
        </p:nvSpPr>
        <p:spPr>
          <a:xfrm>
            <a:off x="7498072" y="3382505"/>
            <a:ext cx="3028505" cy="20882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C4946CE1-FE0C-B74A-96F8-D7DDF1E799F9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351584" y="2780929"/>
          <a:ext cx="4680520" cy="3022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1" name="Straight Arrow Connector 10"/>
          <p:cNvCxnSpPr/>
          <p:nvPr/>
        </p:nvCxnSpPr>
        <p:spPr>
          <a:xfrm>
            <a:off x="6816081" y="4365104"/>
            <a:ext cx="681991" cy="117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282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9"/>
          <p:cNvPicPr>
            <a:picLocks noChangeAspect="1"/>
          </p:cNvPicPr>
          <p:nvPr/>
        </p:nvPicPr>
        <p:blipFill rotWithShape="1">
          <a:blip r:embed="rId2" cstate="print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02"/>
          <a:stretch/>
        </p:blipFill>
        <p:spPr bwMode="auto">
          <a:xfrm>
            <a:off x="4077214" y="1662866"/>
            <a:ext cx="3888054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Accelerator </a:t>
            </a:r>
            <a:r>
              <a:rPr lang="en-US" dirty="0">
                <a:solidFill>
                  <a:srgbClr val="FFFFFF"/>
                </a:solidFill>
              </a:rPr>
              <a:t>Collaboration</a:t>
            </a:r>
            <a:endParaRPr lang="en-US" dirty="0"/>
          </a:p>
        </p:txBody>
      </p:sp>
      <p:pic>
        <p:nvPicPr>
          <p:cNvPr id="144" name="Content Placeholder 4" descr="WP6-drawing_2015_05_21_A2T3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3169" y="3017489"/>
            <a:ext cx="825500" cy="4572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974540" y="2214336"/>
            <a:ext cx="698853" cy="870611"/>
            <a:chOff x="188108" y="2105524"/>
            <a:chExt cx="1429320" cy="1481976"/>
          </a:xfrm>
        </p:grpSpPr>
        <p:pic>
          <p:nvPicPr>
            <p:cNvPr id="134" name="Picture 13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37" y="2830772"/>
              <a:ext cx="886826" cy="564807"/>
            </a:xfrm>
            <a:prstGeom prst="rect">
              <a:avLst/>
            </a:prstGeom>
          </p:spPr>
        </p:pic>
        <p:pic>
          <p:nvPicPr>
            <p:cNvPr id="133" name="Immagine 6" descr="2016-01-27 18.29.18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371" y="2214701"/>
              <a:ext cx="773057" cy="137279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8108" y="2105524"/>
              <a:ext cx="602695" cy="633208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2200668" y="2855774"/>
            <a:ext cx="599059" cy="471965"/>
            <a:chOff x="1715765" y="2238857"/>
            <a:chExt cx="878000" cy="755401"/>
          </a:xfrm>
        </p:grpSpPr>
        <p:pic>
          <p:nvPicPr>
            <p:cNvPr id="137" name="Image 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15765" y="2643058"/>
              <a:ext cx="878000" cy="3512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3912" y="2238857"/>
              <a:ext cx="455935" cy="372757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3403262" y="2864760"/>
            <a:ext cx="871250" cy="528984"/>
            <a:chOff x="2400082" y="3045914"/>
            <a:chExt cx="871250" cy="528984"/>
          </a:xfrm>
        </p:grpSpPr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0082" y="3395579"/>
              <a:ext cx="871250" cy="17931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4350" y="3045914"/>
              <a:ext cx="584307" cy="332036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4332462" y="1910974"/>
            <a:ext cx="907893" cy="613359"/>
            <a:chOff x="2985288" y="2105524"/>
            <a:chExt cx="1083885" cy="905007"/>
          </a:xfrm>
        </p:grpSpPr>
        <p:pic>
          <p:nvPicPr>
            <p:cNvPr id="138" name="Picture 13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5288" y="2738732"/>
              <a:ext cx="1083885" cy="271799"/>
            </a:xfrm>
            <a:prstGeom prst="rect">
              <a:avLst/>
            </a:prstGeom>
          </p:spPr>
        </p:pic>
        <p:pic>
          <p:nvPicPr>
            <p:cNvPr id="139" name="Picture 138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83128" y="2105524"/>
              <a:ext cx="602695" cy="633208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5372775" y="2581256"/>
            <a:ext cx="349131" cy="781888"/>
            <a:chOff x="4224718" y="2510373"/>
            <a:chExt cx="518253" cy="1064525"/>
          </a:xfrm>
        </p:grpSpPr>
        <p:pic>
          <p:nvPicPr>
            <p:cNvPr id="140" name="Picture 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718" y="2986869"/>
              <a:ext cx="518253" cy="5880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5408" y="2510373"/>
              <a:ext cx="474195" cy="433316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8999525" y="2018857"/>
            <a:ext cx="1020763" cy="1249280"/>
            <a:chOff x="7357691" y="2150652"/>
            <a:chExt cx="1020763" cy="1249280"/>
          </a:xfrm>
        </p:grpSpPr>
        <p:pic>
          <p:nvPicPr>
            <p:cNvPr id="143" name="Picture 142" descr="image001.png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81984" y="3107472"/>
              <a:ext cx="896470" cy="292460"/>
            </a:xfrm>
            <a:prstGeom prst="rect">
              <a:avLst/>
            </a:prstGeom>
            <a:ln w="12700">
              <a:noFill/>
            </a:ln>
          </p:spPr>
        </p:pic>
        <p:grpSp>
          <p:nvGrpSpPr>
            <p:cNvPr id="29" name="Group 28"/>
            <p:cNvGrpSpPr/>
            <p:nvPr/>
          </p:nvGrpSpPr>
          <p:grpSpPr>
            <a:xfrm>
              <a:off x="7357691" y="2150652"/>
              <a:ext cx="865765" cy="1040735"/>
              <a:chOff x="7357691" y="2238857"/>
              <a:chExt cx="865765" cy="1040735"/>
            </a:xfrm>
          </p:grpSpPr>
          <p:pic>
            <p:nvPicPr>
              <p:cNvPr id="141" name="Picture 2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17349" y="2520408"/>
                <a:ext cx="706107" cy="759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57691" y="2238857"/>
                <a:ext cx="865765" cy="212458"/>
              </a:xfrm>
              <a:prstGeom prst="rect">
                <a:avLst/>
              </a:prstGeom>
            </p:spPr>
          </p:pic>
        </p:grpSp>
      </p:grpSp>
      <p:grpSp>
        <p:nvGrpSpPr>
          <p:cNvPr id="28" name="Group 27"/>
          <p:cNvGrpSpPr/>
          <p:nvPr/>
        </p:nvGrpSpPr>
        <p:grpSpPr>
          <a:xfrm>
            <a:off x="8200624" y="2576778"/>
            <a:ext cx="703935" cy="972929"/>
            <a:chOff x="6676622" y="2576773"/>
            <a:chExt cx="703935" cy="972929"/>
          </a:xfrm>
        </p:grpSpPr>
        <p:pic>
          <p:nvPicPr>
            <p:cNvPr id="142" name="Picture 14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10019" y="2910484"/>
              <a:ext cx="670538" cy="63921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676622" y="2576773"/>
              <a:ext cx="671622" cy="368733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4665" y="2683574"/>
            <a:ext cx="512904" cy="418326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6549237" y="2734632"/>
            <a:ext cx="1260058" cy="793618"/>
            <a:chOff x="5059151" y="2774050"/>
            <a:chExt cx="1422607" cy="828357"/>
          </a:xfrm>
        </p:grpSpPr>
        <p:pic>
          <p:nvPicPr>
            <p:cNvPr id="145" name="Image 9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9151" y="3183895"/>
              <a:ext cx="771007" cy="3847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  <a:scene3d>
              <a:camera prst="orthographicFront"/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2289" y="3160693"/>
              <a:ext cx="599469" cy="441714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2399" y="2774050"/>
              <a:ext cx="455935" cy="372757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6798223" y="2137571"/>
            <a:ext cx="842879" cy="579319"/>
            <a:chOff x="5274220" y="2137570"/>
            <a:chExt cx="842879" cy="57931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74220" y="2397176"/>
              <a:ext cx="842879" cy="319713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98637" y="2141172"/>
              <a:ext cx="293406" cy="239879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1688" y="2137570"/>
              <a:ext cx="290347" cy="265317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3088573" y="1568050"/>
            <a:ext cx="594103" cy="783726"/>
            <a:chOff x="2580397" y="4897368"/>
            <a:chExt cx="995540" cy="1459023"/>
          </a:xfrm>
        </p:grpSpPr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80397" y="5270125"/>
              <a:ext cx="995540" cy="1086266"/>
            </a:xfrm>
            <a:prstGeom prst="rect">
              <a:avLst/>
            </a:prstGeom>
          </p:spPr>
        </p:pic>
        <p:pic>
          <p:nvPicPr>
            <p:cNvPr id="153" name="Picture 152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79754" y="4897368"/>
              <a:ext cx="455935" cy="372757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983038" y="1715252"/>
            <a:ext cx="651945" cy="648801"/>
            <a:chOff x="613907" y="5079252"/>
            <a:chExt cx="1237032" cy="119801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3907" y="5270125"/>
              <a:ext cx="1237032" cy="1007138"/>
            </a:xfrm>
            <a:prstGeom prst="rect">
              <a:avLst/>
            </a:prstGeom>
          </p:spPr>
        </p:pic>
        <p:pic>
          <p:nvPicPr>
            <p:cNvPr id="155" name="Picture 154" descr="/Users/helenebjorkman/Documents/ESS Corporate/ESS Multiple Frugal Logo files 20130923/ESS_Logo_Frugal_Blue_cmyk.png"/>
            <p:cNvPicPr/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243" y="5079252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24" name="Group 23"/>
          <p:cNvGrpSpPr/>
          <p:nvPr/>
        </p:nvGrpSpPr>
        <p:grpSpPr>
          <a:xfrm>
            <a:off x="10148302" y="1510912"/>
            <a:ext cx="730427" cy="738215"/>
            <a:chOff x="4225595" y="4812516"/>
            <a:chExt cx="1461654" cy="131184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97262" y="4812516"/>
              <a:ext cx="889987" cy="50284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5595" y="4814263"/>
              <a:ext cx="455862" cy="455862"/>
            </a:xfrm>
            <a:prstGeom prst="rect">
              <a:avLst/>
            </a:prstGeom>
          </p:spPr>
        </p:pic>
        <p:pic>
          <p:nvPicPr>
            <p:cNvPr id="132" name="Picture 131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9886" y="5332999"/>
              <a:ext cx="1266605" cy="791365"/>
            </a:xfrm>
            <a:prstGeom prst="rect">
              <a:avLst/>
            </a:prstGeom>
          </p:spPr>
        </p:pic>
      </p:grpSp>
      <p:grpSp>
        <p:nvGrpSpPr>
          <p:cNvPr id="65" name="Group 64"/>
          <p:cNvGrpSpPr/>
          <p:nvPr/>
        </p:nvGrpSpPr>
        <p:grpSpPr>
          <a:xfrm>
            <a:off x="6240019" y="1417637"/>
            <a:ext cx="725454" cy="622016"/>
            <a:chOff x="4716016" y="1417637"/>
            <a:chExt cx="725454" cy="62201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50333" y="1765544"/>
              <a:ext cx="489876" cy="274109"/>
            </a:xfrm>
            <a:prstGeom prst="rect">
              <a:avLst/>
            </a:prstGeom>
          </p:spPr>
        </p:pic>
        <p:pic>
          <p:nvPicPr>
            <p:cNvPr id="149" name="Picture 148"/>
            <p:cNvPicPr>
              <a:picLocks noChangeAspect="1"/>
            </p:cNvPicPr>
            <p:nvPr/>
          </p:nvPicPr>
          <p:blipFill rotWithShape="1">
            <a:blip r:embed="rId3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16016" y="1417637"/>
              <a:ext cx="334761" cy="351709"/>
            </a:xfrm>
            <a:prstGeom prst="rect">
              <a:avLst/>
            </a:prstGeom>
          </p:spPr>
        </p:pic>
        <p:pic>
          <p:nvPicPr>
            <p:cNvPr id="154" name="Picture 153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8064" y="1473552"/>
              <a:ext cx="293406" cy="239879"/>
            </a:xfrm>
            <a:prstGeom prst="rect">
              <a:avLst/>
            </a:prstGeom>
          </p:spPr>
        </p:pic>
      </p:grpSp>
      <p:grpSp>
        <p:nvGrpSpPr>
          <p:cNvPr id="67" name="Group 66"/>
          <p:cNvGrpSpPr/>
          <p:nvPr/>
        </p:nvGrpSpPr>
        <p:grpSpPr>
          <a:xfrm>
            <a:off x="7184896" y="1473554"/>
            <a:ext cx="1215365" cy="587296"/>
            <a:chOff x="5660891" y="1473552"/>
            <a:chExt cx="1215365" cy="587296"/>
          </a:xfrm>
        </p:grpSpPr>
        <p:pic>
          <p:nvPicPr>
            <p:cNvPr id="151" name="Picture 150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60891" y="1487262"/>
              <a:ext cx="865765" cy="212458"/>
            </a:xfrm>
            <a:prstGeom prst="rect">
              <a:avLst/>
            </a:prstGeom>
          </p:spPr>
        </p:pic>
        <p:pic>
          <p:nvPicPr>
            <p:cNvPr id="135" name="Picture 134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2850" y="1473552"/>
              <a:ext cx="293406" cy="239879"/>
            </a:xfrm>
            <a:prstGeom prst="rect">
              <a:avLst/>
            </a:prstGeom>
          </p:spPr>
        </p:pic>
        <p:pic>
          <p:nvPicPr>
            <p:cNvPr id="158" name="Picture 2" descr="C:\D\Projets\ESS\CALHI\Project3&amp;8\cavités-hors tests\cavités proto HB\ZANON\photos\recette_beta086_ZANON_130910.JPG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1744348"/>
              <a:ext cx="787390" cy="3165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2" name="Picture 161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 flipH="1">
            <a:off x="8683363" y="1523906"/>
            <a:ext cx="442391" cy="412698"/>
          </a:xfrm>
          <a:prstGeom prst="rect">
            <a:avLst/>
          </a:prstGeom>
        </p:spPr>
      </p:pic>
      <p:grpSp>
        <p:nvGrpSpPr>
          <p:cNvPr id="163" name="Group 162"/>
          <p:cNvGrpSpPr/>
          <p:nvPr/>
        </p:nvGrpSpPr>
        <p:grpSpPr>
          <a:xfrm>
            <a:off x="9942873" y="5747343"/>
            <a:ext cx="711078" cy="716223"/>
            <a:chOff x="7851262" y="1951836"/>
            <a:chExt cx="822509" cy="996441"/>
          </a:xfrm>
        </p:grpSpPr>
        <p:pic>
          <p:nvPicPr>
            <p:cNvPr id="164" name="Picture 163"/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1262" y="2333934"/>
              <a:ext cx="822509" cy="614343"/>
            </a:xfrm>
            <a:prstGeom prst="rect">
              <a:avLst/>
            </a:prstGeom>
          </p:spPr>
        </p:pic>
        <p:pic>
          <p:nvPicPr>
            <p:cNvPr id="165" name="Picture 164"/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65568" y="1951836"/>
              <a:ext cx="584307" cy="332036"/>
            </a:xfrm>
            <a:prstGeom prst="rect">
              <a:avLst/>
            </a:prstGeom>
          </p:spPr>
        </p:pic>
      </p:grpSp>
      <p:grpSp>
        <p:nvGrpSpPr>
          <p:cNvPr id="166" name="Group 165"/>
          <p:cNvGrpSpPr/>
          <p:nvPr/>
        </p:nvGrpSpPr>
        <p:grpSpPr>
          <a:xfrm>
            <a:off x="8434544" y="5733256"/>
            <a:ext cx="901817" cy="690404"/>
            <a:chOff x="6305787" y="2362338"/>
            <a:chExt cx="1043138" cy="960520"/>
          </a:xfrm>
        </p:grpSpPr>
        <p:pic>
          <p:nvPicPr>
            <p:cNvPr id="167" name="Picture 166" descr="P1010853.JPG.jpeg"/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5787" y="2730123"/>
              <a:ext cx="1043138" cy="592735"/>
            </a:xfrm>
            <a:prstGeom prst="rect">
              <a:avLst/>
            </a:prstGeom>
          </p:spPr>
        </p:pic>
        <p:pic>
          <p:nvPicPr>
            <p:cNvPr id="168" name="Picture 167"/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5188" y="2362338"/>
              <a:ext cx="671622" cy="368733"/>
            </a:xfrm>
            <a:prstGeom prst="rect">
              <a:avLst/>
            </a:prstGeom>
          </p:spPr>
        </p:pic>
      </p:grpSp>
      <p:grpSp>
        <p:nvGrpSpPr>
          <p:cNvPr id="169" name="Group 168"/>
          <p:cNvGrpSpPr/>
          <p:nvPr/>
        </p:nvGrpSpPr>
        <p:grpSpPr>
          <a:xfrm>
            <a:off x="1848577" y="5690284"/>
            <a:ext cx="966932" cy="874524"/>
            <a:chOff x="1657447" y="1853423"/>
            <a:chExt cx="1118457" cy="1216676"/>
          </a:xfrm>
        </p:grpSpPr>
        <p:grpSp>
          <p:nvGrpSpPr>
            <p:cNvPr id="170" name="Group 169"/>
            <p:cNvGrpSpPr/>
            <p:nvPr/>
          </p:nvGrpSpPr>
          <p:grpSpPr>
            <a:xfrm>
              <a:off x="1657447" y="2214314"/>
              <a:ext cx="1118457" cy="855785"/>
              <a:chOff x="1657447" y="2413890"/>
              <a:chExt cx="1118457" cy="855785"/>
            </a:xfrm>
          </p:grpSpPr>
          <p:pic>
            <p:nvPicPr>
              <p:cNvPr id="172" name="Picture 171"/>
              <p:cNvPicPr>
                <a:picLocks noChangeAspect="1"/>
              </p:cNvPicPr>
              <p:nvPr/>
            </p:nvPicPr>
            <p:blipFill>
              <a:blip r:embed="rId4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78949" y="2413890"/>
                <a:ext cx="596955" cy="855785"/>
              </a:xfrm>
              <a:prstGeom prst="rect">
                <a:avLst/>
              </a:prstGeom>
            </p:spPr>
          </p:pic>
          <p:pic>
            <p:nvPicPr>
              <p:cNvPr id="173" name="Picture 172"/>
              <p:cNvPicPr>
                <a:picLocks noChangeAspect="1"/>
              </p:cNvPicPr>
              <p:nvPr/>
            </p:nvPicPr>
            <p:blipFill>
              <a:blip r:embed="rId4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57447" y="2413890"/>
                <a:ext cx="489930" cy="849811"/>
              </a:xfrm>
              <a:prstGeom prst="rect">
                <a:avLst/>
              </a:prstGeom>
            </p:spPr>
          </p:pic>
        </p:grpSp>
        <p:pic>
          <p:nvPicPr>
            <p:cNvPr id="171" name="Picture 170" descr="/Users/helenebjorkman/Documents/ESS Corporate/ESS Multiple Frugal Logo files 20130923/ESS_Logo_Frugal_Blue_cmyk.png"/>
            <p:cNvPicPr/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8441" y="1853423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74" name="Group 173"/>
          <p:cNvGrpSpPr/>
          <p:nvPr/>
        </p:nvGrpSpPr>
        <p:grpSpPr>
          <a:xfrm>
            <a:off x="5097672" y="5662895"/>
            <a:ext cx="1211860" cy="924362"/>
            <a:chOff x="4160376" y="1805915"/>
            <a:chExt cx="1401767" cy="1286013"/>
          </a:xfrm>
        </p:grpSpPr>
        <p:grpSp>
          <p:nvGrpSpPr>
            <p:cNvPr id="175" name="Group 174"/>
            <p:cNvGrpSpPr/>
            <p:nvPr/>
          </p:nvGrpSpPr>
          <p:grpSpPr>
            <a:xfrm>
              <a:off x="4160376" y="2157525"/>
              <a:ext cx="1401767" cy="934403"/>
              <a:chOff x="4160376" y="2157525"/>
              <a:chExt cx="1401767" cy="934403"/>
            </a:xfrm>
          </p:grpSpPr>
          <p:pic>
            <p:nvPicPr>
              <p:cNvPr id="177" name="Picture 176"/>
              <p:cNvPicPr>
                <a:picLocks noChangeAspect="1"/>
              </p:cNvPicPr>
              <p:nvPr/>
            </p:nvPicPr>
            <p:blipFill>
              <a:blip r:embed="rId4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60376" y="2179354"/>
                <a:ext cx="390768" cy="890745"/>
              </a:xfrm>
              <a:prstGeom prst="rect">
                <a:avLst/>
              </a:prstGeom>
            </p:spPr>
          </p:pic>
          <p:pic>
            <p:nvPicPr>
              <p:cNvPr id="178" name="Picture 177"/>
              <p:cNvPicPr>
                <a:picLocks noChangeAspect="1"/>
              </p:cNvPicPr>
              <p:nvPr/>
            </p:nvPicPr>
            <p:blipFill>
              <a:blip r:embed="rId4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04361" y="2157525"/>
                <a:ext cx="356145" cy="934403"/>
              </a:xfrm>
              <a:prstGeom prst="rect">
                <a:avLst/>
              </a:prstGeom>
            </p:spPr>
          </p:pic>
          <p:pic>
            <p:nvPicPr>
              <p:cNvPr id="179" name="Picture 178"/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13723" y="2159929"/>
                <a:ext cx="348420" cy="929595"/>
              </a:xfrm>
              <a:prstGeom prst="rect">
                <a:avLst/>
              </a:prstGeom>
            </p:spPr>
          </p:pic>
        </p:grpSp>
        <p:pic>
          <p:nvPicPr>
            <p:cNvPr id="176" name="Picture 175" descr="/Users/helenebjorkman/Documents/ESS Corporate/ESS Multiple Frugal Logo files 20130923/ESS_Logo_Frugal_Blue_cmyk.png"/>
            <p:cNvPicPr/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108" y="1805915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80" name="Group 179"/>
          <p:cNvGrpSpPr/>
          <p:nvPr/>
        </p:nvGrpSpPr>
        <p:grpSpPr>
          <a:xfrm>
            <a:off x="7105452" y="5885954"/>
            <a:ext cx="894204" cy="548945"/>
            <a:chOff x="6212148" y="1417638"/>
            <a:chExt cx="1202922" cy="851626"/>
          </a:xfrm>
        </p:grpSpPr>
        <p:pic>
          <p:nvPicPr>
            <p:cNvPr id="181" name="Picture 3" descr="\\cern.ch\dfs\Users\r\ruber\Documents\FREIA\Documentation\Illustrations\Hall\freia-hall-layout-20140319.jpg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2148" y="1774949"/>
              <a:ext cx="1202922" cy="49431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0418" y="1417638"/>
              <a:ext cx="462673" cy="394410"/>
            </a:xfrm>
            <a:prstGeom prst="rect">
              <a:avLst/>
            </a:prstGeom>
          </p:spPr>
        </p:pic>
      </p:grpSp>
      <p:grpSp>
        <p:nvGrpSpPr>
          <p:cNvPr id="183" name="Group 182"/>
          <p:cNvGrpSpPr/>
          <p:nvPr/>
        </p:nvGrpSpPr>
        <p:grpSpPr>
          <a:xfrm>
            <a:off x="3299466" y="5842121"/>
            <a:ext cx="671382" cy="844509"/>
            <a:chOff x="3004796" y="1951547"/>
            <a:chExt cx="776592" cy="1174917"/>
          </a:xfrm>
        </p:grpSpPr>
        <p:pic>
          <p:nvPicPr>
            <p:cNvPr id="184" name="Picture 2" descr="C:\Users\carlosmartins\Documents\KLYS_MOD - Proto Develop\Photos\LTH upon reception\IMG_1199.JPG"/>
            <p:cNvPicPr>
              <a:picLocks noChangeAspect="1" noChangeArrowheads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1998" y="2304200"/>
              <a:ext cx="616698" cy="82226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 rotWithShape="1">
            <a:blip r:embed="rId5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00322" y="1964491"/>
              <a:ext cx="281066" cy="298376"/>
            </a:xfrm>
            <a:prstGeom prst="rect">
              <a:avLst/>
            </a:prstGeom>
          </p:spPr>
        </p:pic>
        <p:pic>
          <p:nvPicPr>
            <p:cNvPr id="186" name="Picture 185" descr="/Users/helenebjorkman/Documents/ESS Corporate/ESS Multiple Frugal Logo files 20130923/ESS_Logo_Frugal_Blue_cmyk.png"/>
            <p:cNvPicPr/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4796" y="1951547"/>
              <a:ext cx="495870" cy="322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87" name="Group 186"/>
          <p:cNvGrpSpPr/>
          <p:nvPr/>
        </p:nvGrpSpPr>
        <p:grpSpPr>
          <a:xfrm>
            <a:off x="650319" y="5762362"/>
            <a:ext cx="919753" cy="775957"/>
            <a:chOff x="313066" y="2084887"/>
            <a:chExt cx="1063885" cy="1079545"/>
          </a:xfrm>
        </p:grpSpPr>
        <p:pic>
          <p:nvPicPr>
            <p:cNvPr id="188" name="Picture 187" descr="2016-03-10 TS2 layout text.jpg"/>
            <p:cNvPicPr>
              <a:picLocks noChangeAspect="1"/>
            </p:cNvPicPr>
            <p:nvPr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066" y="2558223"/>
              <a:ext cx="1019113" cy="606209"/>
            </a:xfrm>
            <a:prstGeom prst="rect">
              <a:avLst/>
            </a:prstGeom>
          </p:spPr>
        </p:pic>
        <p:pic>
          <p:nvPicPr>
            <p:cNvPr id="189" name="Picture 188" descr="/Users/helenebjorkman/Documents/ESS Corporate/ESS Multiple Frugal Logo files 20130923/ESS_Logo_Frugal_Blue_cmyk.png"/>
            <p:cNvPicPr/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475" y="2137299"/>
              <a:ext cx="472476" cy="2537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54"/>
            <a:stretch>
              <a:fillRect/>
            </a:stretch>
          </p:blipFill>
          <p:spPr>
            <a:xfrm>
              <a:off x="405334" y="2084887"/>
              <a:ext cx="425330" cy="392101"/>
            </a:xfrm>
            <a:prstGeom prst="rect">
              <a:avLst/>
            </a:prstGeom>
          </p:spPr>
        </p:pic>
      </p:grpSp>
      <p:pic>
        <p:nvPicPr>
          <p:cNvPr id="191" name="Picture 190"/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694" y="5502381"/>
            <a:ext cx="505147" cy="287053"/>
          </a:xfrm>
          <a:prstGeom prst="rect">
            <a:avLst/>
          </a:prstGeom>
        </p:spPr>
      </p:pic>
      <p:sp>
        <p:nvSpPr>
          <p:cNvPr id="192" name="Slide Number Placeholder 3"/>
          <p:cNvSpPr txBox="1">
            <a:spLocks/>
          </p:cNvSpPr>
          <p:nvPr/>
        </p:nvSpPr>
        <p:spPr>
          <a:xfrm>
            <a:off x="8138864" y="52279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93" name="Group 192"/>
          <p:cNvGrpSpPr/>
          <p:nvPr/>
        </p:nvGrpSpPr>
        <p:grpSpPr>
          <a:xfrm>
            <a:off x="8677944" y="4509121"/>
            <a:ext cx="607058" cy="383783"/>
            <a:chOff x="7019045" y="5545719"/>
            <a:chExt cx="966809" cy="749822"/>
          </a:xfrm>
        </p:grpSpPr>
        <p:pic>
          <p:nvPicPr>
            <p:cNvPr id="194" name="Content Placeholder 4" descr="Screen Shot 2016-03-07 at 12.59.34.png"/>
            <p:cNvPicPr>
              <a:picLocks noChangeAspect="1"/>
            </p:cNvPicPr>
            <p:nvPr/>
          </p:nvPicPr>
          <p:blipFill rotWithShape="1">
            <a:blip r:embed="rId5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19045" y="5895614"/>
              <a:ext cx="966809" cy="399927"/>
            </a:xfrm>
            <a:prstGeom prst="rect">
              <a:avLst/>
            </a:prstGeom>
          </p:spPr>
        </p:pic>
        <p:pic>
          <p:nvPicPr>
            <p:cNvPr id="195" name="Picture 194" descr="/Users/helenebjorkman/Documents/ESS Corporate/ESS Multiple Frugal Logo files 20130923/ESS_Logo_Frugal_Blue_cmyk.png"/>
            <p:cNvPicPr/>
            <p:nvPr/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9264" y="5545719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96" name="Group 195"/>
          <p:cNvGrpSpPr/>
          <p:nvPr/>
        </p:nvGrpSpPr>
        <p:grpSpPr>
          <a:xfrm>
            <a:off x="8771525" y="5061673"/>
            <a:ext cx="473936" cy="491701"/>
            <a:chOff x="8066565" y="5335229"/>
            <a:chExt cx="1016325" cy="1526749"/>
          </a:xfrm>
        </p:grpSpPr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5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66565" y="5650784"/>
              <a:ext cx="1016325" cy="644647"/>
            </a:xfrm>
            <a:prstGeom prst="rect">
              <a:avLst/>
            </a:prstGeom>
          </p:spPr>
        </p:pic>
        <p:sp>
          <p:nvSpPr>
            <p:cNvPr id="198" name="TextBox 197"/>
            <p:cNvSpPr txBox="1"/>
            <p:nvPr/>
          </p:nvSpPr>
          <p:spPr>
            <a:xfrm>
              <a:off x="8290710" y="6336367"/>
              <a:ext cx="792180" cy="525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500" dirty="0"/>
            </a:p>
          </p:txBody>
        </p:sp>
        <p:pic>
          <p:nvPicPr>
            <p:cNvPr id="199" name="Picture 198" descr="/Users/helenebjorkman/Documents/ESS Corporate/ESS Multiple Frugal Logo files 20130923/ESS_Logo_Frugal_Blue_cmyk.png"/>
            <p:cNvPicPr/>
            <p:nvPr/>
          </p:nvPicPr>
          <p:blipFill>
            <a:blip r:embed="rId5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8834" y="5335229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200" name="Group 199"/>
          <p:cNvGrpSpPr/>
          <p:nvPr/>
        </p:nvGrpSpPr>
        <p:grpSpPr>
          <a:xfrm>
            <a:off x="7597914" y="4707086"/>
            <a:ext cx="850841" cy="620638"/>
            <a:chOff x="5774637" y="5327339"/>
            <a:chExt cx="1088454" cy="1128769"/>
          </a:xfrm>
        </p:grpSpPr>
        <p:pic>
          <p:nvPicPr>
            <p:cNvPr id="201" name="Picture 200" descr="Screen Shot 2016-03-08 at 05.09.33 .png"/>
            <p:cNvPicPr>
              <a:picLocks noChangeAspect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4637" y="5681868"/>
              <a:ext cx="1088454" cy="774240"/>
            </a:xfrm>
            <a:prstGeom prst="rect">
              <a:avLst/>
            </a:prstGeom>
          </p:spPr>
        </p:pic>
        <p:pic>
          <p:nvPicPr>
            <p:cNvPr id="202" name="Picture 201" descr="/Users/helenebjorkman/Documents/ESS Corporate/ESS Multiple Frugal Logo files 20130923/ESS_Logo_Frugal_Blue_cmyk.png"/>
            <p:cNvPicPr/>
            <p:nvPr/>
          </p:nvPicPr>
          <p:blipFill>
            <a:blip r:embed="rId6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4338" y="5327339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204" name="Group 203"/>
          <p:cNvGrpSpPr/>
          <p:nvPr/>
        </p:nvGrpSpPr>
        <p:grpSpPr>
          <a:xfrm>
            <a:off x="5864197" y="4718854"/>
            <a:ext cx="1283613" cy="613756"/>
            <a:chOff x="3920058" y="5344743"/>
            <a:chExt cx="1642085" cy="1116252"/>
          </a:xfrm>
        </p:grpSpPr>
        <p:pic>
          <p:nvPicPr>
            <p:cNvPr id="205" name="Picture 204"/>
            <p:cNvPicPr>
              <a:picLocks noChangeAspect="1"/>
            </p:cNvPicPr>
            <p:nvPr/>
          </p:nvPicPr>
          <p:blipFill>
            <a:blip r:embed="rId6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0058" y="5665373"/>
              <a:ext cx="1642085" cy="795622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 rotWithShape="1">
            <a:blip r:embed="rId6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91366" y="5344743"/>
              <a:ext cx="288778" cy="311320"/>
            </a:xfrm>
            <a:prstGeom prst="rect">
              <a:avLst/>
            </a:prstGeom>
          </p:spPr>
        </p:pic>
        <p:pic>
          <p:nvPicPr>
            <p:cNvPr id="207" name="Picture 206" descr="/Users/helenebjorkman/Documents/ESS Corporate/ESS Multiple Frugal Logo files 20130923/ESS_Logo_Frugal_Blue_cmyk.png"/>
            <p:cNvPicPr/>
            <p:nvPr/>
          </p:nvPicPr>
          <p:blipFill>
            <a:blip r:embed="rId6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840" y="5344743"/>
              <a:ext cx="495870" cy="322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208" name="Group 207"/>
          <p:cNvGrpSpPr/>
          <p:nvPr/>
        </p:nvGrpSpPr>
        <p:grpSpPr>
          <a:xfrm>
            <a:off x="647639" y="4688209"/>
            <a:ext cx="516114" cy="765147"/>
            <a:chOff x="179394" y="5178818"/>
            <a:chExt cx="660248" cy="1391591"/>
          </a:xfrm>
        </p:grpSpPr>
        <p:pic>
          <p:nvPicPr>
            <p:cNvPr id="209" name="Picture 3"/>
            <p:cNvPicPr>
              <a:picLocks noChangeAspect="1" noChangeArrowheads="1"/>
            </p:cNvPicPr>
            <p:nvPr/>
          </p:nvPicPr>
          <p:blipFill>
            <a:blip r:embed="rId6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066" y="5650785"/>
              <a:ext cx="515581" cy="919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394" y="5178818"/>
              <a:ext cx="660248" cy="429364"/>
            </a:xfrm>
            <a:prstGeom prst="rect">
              <a:avLst/>
            </a:prstGeom>
          </p:spPr>
        </p:pic>
      </p:grpSp>
      <p:grpSp>
        <p:nvGrpSpPr>
          <p:cNvPr id="211" name="Group 210"/>
          <p:cNvGrpSpPr/>
          <p:nvPr/>
        </p:nvGrpSpPr>
        <p:grpSpPr>
          <a:xfrm>
            <a:off x="3874532" y="4626386"/>
            <a:ext cx="1107116" cy="798306"/>
            <a:chOff x="2314134" y="5205173"/>
            <a:chExt cx="1416298" cy="1451898"/>
          </a:xfrm>
        </p:grpSpPr>
        <p:grpSp>
          <p:nvGrpSpPr>
            <p:cNvPr id="212" name="Group 211"/>
            <p:cNvGrpSpPr/>
            <p:nvPr/>
          </p:nvGrpSpPr>
          <p:grpSpPr>
            <a:xfrm>
              <a:off x="2314134" y="5581725"/>
              <a:ext cx="1416298" cy="1075346"/>
              <a:chOff x="2339752" y="4221088"/>
              <a:chExt cx="2664296" cy="2587514"/>
            </a:xfrm>
          </p:grpSpPr>
          <p:pic>
            <p:nvPicPr>
              <p:cNvPr id="214" name="Picture 213" descr="Screen Shot 2016-03-10 at 14.19.44.png"/>
              <p:cNvPicPr>
                <a:picLocks noChangeAspect="1"/>
              </p:cNvPicPr>
              <p:nvPr/>
            </p:nvPicPr>
            <p:blipFill>
              <a:blip r:embed="rId6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39752" y="4221088"/>
                <a:ext cx="2592288" cy="2587514"/>
              </a:xfrm>
              <a:prstGeom prst="rect">
                <a:avLst/>
              </a:prstGeom>
            </p:spPr>
          </p:pic>
          <p:sp>
            <p:nvSpPr>
              <p:cNvPr id="215" name="Rectangle 214"/>
              <p:cNvSpPr/>
              <p:nvPr/>
            </p:nvSpPr>
            <p:spPr>
              <a:xfrm>
                <a:off x="4716016" y="5373216"/>
                <a:ext cx="288032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5340" y="5205173"/>
              <a:ext cx="926674" cy="343963"/>
            </a:xfrm>
            <a:prstGeom prst="rect">
              <a:avLst/>
            </a:prstGeom>
          </p:spPr>
        </p:pic>
      </p:grpSp>
      <p:grpSp>
        <p:nvGrpSpPr>
          <p:cNvPr id="216" name="Group 215"/>
          <p:cNvGrpSpPr/>
          <p:nvPr/>
        </p:nvGrpSpPr>
        <p:grpSpPr>
          <a:xfrm>
            <a:off x="1295792" y="4692712"/>
            <a:ext cx="820430" cy="819642"/>
            <a:chOff x="1058701" y="5193573"/>
            <a:chExt cx="1049550" cy="1490702"/>
          </a:xfrm>
        </p:grpSpPr>
        <p:pic>
          <p:nvPicPr>
            <p:cNvPr id="217" name="Content Placeholder 3" descr="Phase Reference Line test .jpg"/>
            <p:cNvPicPr>
              <a:picLocks noChangeAspect="1"/>
            </p:cNvPicPr>
            <p:nvPr/>
          </p:nvPicPr>
          <p:blipFill rotWithShape="1">
            <a:blip r:embed="rId6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025" r="-515"/>
            <a:stretch/>
          </p:blipFill>
          <p:spPr>
            <a:xfrm>
              <a:off x="1058701" y="6075732"/>
              <a:ext cx="1049550" cy="608543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7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46976" y="5657193"/>
              <a:ext cx="273478" cy="304342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7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6145" y="5657192"/>
              <a:ext cx="304656" cy="283401"/>
            </a:xfrm>
            <a:prstGeom prst="rect">
              <a:avLst/>
            </a:prstGeom>
          </p:spPr>
        </p:pic>
        <p:pic>
          <p:nvPicPr>
            <p:cNvPr id="220" name="Picture 219"/>
            <p:cNvPicPr>
              <a:picLocks noChangeAspect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5379" y="5193573"/>
              <a:ext cx="299439" cy="440351"/>
            </a:xfrm>
            <a:prstGeom prst="rect">
              <a:avLst/>
            </a:prstGeom>
          </p:spPr>
        </p:pic>
        <p:pic>
          <p:nvPicPr>
            <p:cNvPr id="221" name="Picture 220"/>
            <p:cNvPicPr>
              <a:picLocks noChangeAspect="1"/>
            </p:cNvPicPr>
            <p:nvPr/>
          </p:nvPicPr>
          <p:blipFill>
            <a:blip r:embed="rId7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0764" y="5223897"/>
              <a:ext cx="449979" cy="424980"/>
            </a:xfrm>
            <a:prstGeom prst="rect">
              <a:avLst/>
            </a:prstGeom>
          </p:spPr>
        </p:pic>
      </p:grpSp>
      <p:pic>
        <p:nvPicPr>
          <p:cNvPr id="222" name="Picture 221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9781456" y="4718855"/>
            <a:ext cx="268263" cy="247305"/>
          </a:xfrm>
          <a:prstGeom prst="rect">
            <a:avLst/>
          </a:prstGeom>
        </p:spPr>
      </p:pic>
      <p:pic>
        <p:nvPicPr>
          <p:cNvPr id="223" name="Picture 222"/>
          <p:cNvPicPr>
            <a:picLocks noChangeAspect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8440" y="4874491"/>
            <a:ext cx="290534" cy="317491"/>
          </a:xfrm>
          <a:prstGeom prst="rect">
            <a:avLst/>
          </a:prstGeom>
        </p:spPr>
      </p:pic>
      <p:pic>
        <p:nvPicPr>
          <p:cNvPr id="203" name="Picture 202">
            <a:extLst>
              <a:ext uri="{FF2B5EF4-FFF2-40B4-BE49-F238E27FC236}">
                <a16:creationId xmlns:a16="http://schemas.microsoft.com/office/drawing/2014/main" id="{4FD09BE1-548E-BC45-9D9B-2B2AC0A1D37D}"/>
              </a:ext>
            </a:extLst>
          </p:cNvPr>
          <p:cNvPicPr>
            <a:picLocks noChangeAspect="1"/>
          </p:cNvPicPr>
          <p:nvPr/>
        </p:nvPicPr>
        <p:blipFill>
          <a:blip r:embed="rId75"/>
          <a:stretch>
            <a:fillRect/>
          </a:stretch>
        </p:blipFill>
        <p:spPr>
          <a:xfrm>
            <a:off x="1127448" y="3549447"/>
            <a:ext cx="9937103" cy="125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04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High</a:t>
            </a:r>
            <a:r>
              <a:rPr lang="sv-SE" dirty="0"/>
              <a:t> </a:t>
            </a:r>
            <a:r>
              <a:rPr lang="sv-SE" dirty="0" err="1"/>
              <a:t>level</a:t>
            </a:r>
            <a:r>
              <a:rPr lang="sv-SE" dirty="0"/>
              <a:t> </a:t>
            </a:r>
            <a:r>
              <a:rPr lang="sv-SE" dirty="0" err="1"/>
              <a:t>accomplishments</a:t>
            </a:r>
            <a:r>
              <a:rPr lang="sv-SE" dirty="0"/>
              <a:t> in 2018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997149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Ion source and LEBT commissioning under way </a:t>
            </a:r>
          </a:p>
          <a:p>
            <a:r>
              <a:rPr lang="en-US" sz="1800" dirty="0"/>
              <a:t>RFQ machining progressing with first segment brazed</a:t>
            </a:r>
          </a:p>
          <a:p>
            <a:r>
              <a:rPr lang="en-US" sz="1800" dirty="0"/>
              <a:t>MEBT assembly started in Bilbao</a:t>
            </a:r>
          </a:p>
          <a:p>
            <a:r>
              <a:rPr lang="en-US" sz="1800" dirty="0"/>
              <a:t>M-ECCTD tested at CEA-IRFU</a:t>
            </a:r>
          </a:p>
          <a:p>
            <a:r>
              <a:rPr lang="en-US" sz="1800" dirty="0"/>
              <a:t>DTL machining of all parts started </a:t>
            </a:r>
            <a:r>
              <a:rPr lang="en-US" sz="1800"/>
              <a:t>with 5 </a:t>
            </a:r>
            <a:r>
              <a:rPr lang="en-US" sz="1800" dirty="0"/>
              <a:t>vacuum tanks ready for copper plating (1 section out of 20 copper plated)</a:t>
            </a:r>
          </a:p>
          <a:p>
            <a:r>
              <a:rPr lang="en-US" sz="1800" dirty="0"/>
              <a:t>All contracts signed for all sub-elements for the Elliptical CM series and manufacturing in progress</a:t>
            </a:r>
          </a:p>
          <a:p>
            <a:r>
              <a:rPr lang="en-US" sz="1800" dirty="0"/>
              <a:t>Spoke prototype CM test, all parts for series contracted and under manufacturing</a:t>
            </a:r>
          </a:p>
          <a:p>
            <a:r>
              <a:rPr lang="en-US" sz="1800" dirty="0"/>
              <a:t>5 series klystrons delivered</a:t>
            </a:r>
          </a:p>
          <a:p>
            <a:r>
              <a:rPr lang="en-US" sz="1800" dirty="0"/>
              <a:t>Final design of modulator, test of all sub-systems and assembly started of 1 series modulator </a:t>
            </a:r>
          </a:p>
          <a:p>
            <a:r>
              <a:rPr lang="en-US" sz="1800" dirty="0"/>
              <a:t>LLRF assembly started and reference line installation in tunnel close to complete</a:t>
            </a:r>
          </a:p>
          <a:p>
            <a:r>
              <a:rPr lang="en-US" sz="1800" dirty="0"/>
              <a:t>Test stand 2 construction close to completion and DTL workshop at ESS ready</a:t>
            </a:r>
          </a:p>
          <a:p>
            <a:r>
              <a:rPr lang="en-US" sz="1800" dirty="0"/>
              <a:t>RF wave guide, circulator and load installation in gallery and stubs started</a:t>
            </a:r>
          </a:p>
          <a:p>
            <a:r>
              <a:rPr lang="en-US" sz="1800" dirty="0"/>
              <a:t>Instrument </a:t>
            </a:r>
            <a:r>
              <a:rPr lang="en-US" sz="1800" dirty="0" err="1"/>
              <a:t>cryoplant</a:t>
            </a:r>
            <a:r>
              <a:rPr lang="en-US" sz="1800" dirty="0"/>
              <a:t> is operational, Accelerator and Target moderator plant being installed and commissioned.</a:t>
            </a:r>
          </a:p>
          <a:p>
            <a:r>
              <a:rPr lang="en-US" sz="1800" dirty="0" err="1"/>
              <a:t>Cryodistribution</a:t>
            </a:r>
            <a:r>
              <a:rPr lang="en-US" sz="1800" dirty="0"/>
              <a:t> lines under manufacturing</a:t>
            </a:r>
          </a:p>
          <a:p>
            <a:r>
              <a:rPr lang="en-US" sz="1800" b="1" dirty="0"/>
              <a:t>And more </a:t>
            </a:r>
            <a:r>
              <a:rPr lang="en-US" sz="1800" dirty="0"/>
              <a:t>as we are in the middle of construction, assembly and installation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68487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52" y="1628800"/>
            <a:ext cx="6660232" cy="499517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0589" y="4311199"/>
            <a:ext cx="2552244" cy="18465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C768C62-727F-F044-99EF-CA22EB7E9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Cryogenics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6410AC-E2D0-9743-936D-7DA3A13189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216" y="1633491"/>
            <a:ext cx="1869672" cy="24928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8ED259-FC6C-3842-949A-8F6B0D0FB59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031" y="3673872"/>
            <a:ext cx="2074369" cy="276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78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&amp; Klystron Gallery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1115BC-487E-4422-894C-CB7CD3E79223}" type="slidenum">
              <a:rPr lang="sv-SE" sz="1200">
                <a:solidFill>
                  <a:prstClr val="black"/>
                </a:solidFill>
                <a:latin typeface="Calibri"/>
              </a:rPr>
              <a:pPr>
                <a:defRPr/>
              </a:pPr>
              <a:t>6</a:t>
            </a:fld>
            <a:endParaRPr lang="sv-SE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16" y="1412776"/>
            <a:ext cx="12173384" cy="629661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97FCED6-B8D8-3D41-85BA-06939C33A26B}"/>
              </a:ext>
            </a:extLst>
          </p:cNvPr>
          <p:cNvGrpSpPr/>
          <p:nvPr/>
        </p:nvGrpSpPr>
        <p:grpSpPr>
          <a:xfrm>
            <a:off x="2856564" y="1624062"/>
            <a:ext cx="6497488" cy="4904874"/>
            <a:chOff x="2856564" y="2124526"/>
            <a:chExt cx="6497488" cy="490487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608B2D5-65A1-1C4E-8F09-77407EABD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56564" y="2124526"/>
              <a:ext cx="6497488" cy="4873116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EBB0961-BF98-9F40-A679-DB02B2772A39}"/>
                </a:ext>
              </a:extLst>
            </p:cNvPr>
            <p:cNvSpPr txBox="1"/>
            <p:nvPr/>
          </p:nvSpPr>
          <p:spPr>
            <a:xfrm>
              <a:off x="2988770" y="6533821"/>
              <a:ext cx="2808312" cy="495579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pPr algn="l"/>
              <a:r>
                <a:rPr lang="en-GB" sz="2000" dirty="0">
                  <a:solidFill>
                    <a:schemeClr val="bg1"/>
                  </a:solidFill>
                </a:rPr>
                <a:t>Thanks to Anders </a:t>
              </a:r>
              <a:r>
                <a:rPr lang="en-GB" sz="2000" dirty="0" err="1">
                  <a:solidFill>
                    <a:schemeClr val="bg1"/>
                  </a:solidFill>
                </a:rPr>
                <a:t>Ingels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178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D31C25B-84A5-2747-8EE5-6841901C5B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984" y="1623230"/>
            <a:ext cx="5229519" cy="31739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457461-3EA9-604A-B808-D037AE047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Cryoplants</a:t>
            </a:r>
            <a:r>
              <a:rPr lang="en-GB" dirty="0"/>
              <a:t> and infrastructure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2BBB5A-913E-E94F-AF58-897DA38D1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4E5FA5-D330-2241-8A9C-943253C929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41" y="1700808"/>
            <a:ext cx="4841239" cy="30963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871E6E-695D-FD46-922D-20E97BC3C3E9}"/>
              </a:ext>
            </a:extLst>
          </p:cNvPr>
          <p:cNvSpPr txBox="1"/>
          <p:nvPr/>
        </p:nvSpPr>
        <p:spPr>
          <a:xfrm>
            <a:off x="609600" y="3280315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TMCP </a:t>
            </a:r>
            <a:r>
              <a:rPr lang="en-GB" dirty="0" err="1">
                <a:solidFill>
                  <a:schemeClr val="bg1"/>
                </a:solidFill>
              </a:rPr>
              <a:t>cryoplant</a:t>
            </a:r>
            <a:r>
              <a:rPr lang="en-GB" dirty="0">
                <a:solidFill>
                  <a:schemeClr val="bg1"/>
                </a:solidFill>
              </a:rPr>
              <a:t> to the left and ACCP to the right (TICP not visible in this photo)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512CBED3-8D8F-F940-8F22-A1D6A69642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7579" y="2942207"/>
            <a:ext cx="4946519" cy="3709890"/>
          </a:xfr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417066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9338B-510A-3D44-BA1B-DDB3E6237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Accelerator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9584E2-3695-4740-9DD3-DB5CFE95B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BCC320-DC2B-D949-B628-75E8F35F1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1719080"/>
            <a:ext cx="3748652" cy="2808312"/>
          </a:xfrm>
          <a:prstGeom prst="rect">
            <a:avLst/>
          </a:prstGeom>
        </p:spPr>
      </p:pic>
      <p:pic>
        <p:nvPicPr>
          <p:cNvPr id="7" name="Image 7">
            <a:extLst>
              <a:ext uri="{FF2B5EF4-FFF2-40B4-BE49-F238E27FC236}">
                <a16:creationId xmlns:a16="http://schemas.microsoft.com/office/drawing/2014/main" id="{CA529B79-B078-4140-8D22-461663EE37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63" y="2690774"/>
            <a:ext cx="2455168" cy="3940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7DB3BD-ABB0-0D42-8B95-616DDF5F38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6387" y="2024716"/>
            <a:ext cx="2743200" cy="3400020"/>
          </a:xfrm>
          <a:prstGeom prst="rect">
            <a:avLst/>
          </a:prstGeom>
        </p:spPr>
      </p:pic>
      <p:pic>
        <p:nvPicPr>
          <p:cNvPr id="5" name="Image 1">
            <a:extLst>
              <a:ext uri="{FF2B5EF4-FFF2-40B4-BE49-F238E27FC236}">
                <a16:creationId xmlns:a16="http://schemas.microsoft.com/office/drawing/2014/main" id="{D5809156-AF40-DD43-B967-E8511D5672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3744" y="3778200"/>
            <a:ext cx="3751514" cy="284846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C49D6C-8EFB-D349-8096-EFCB7B65D9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0031" y="1593988"/>
            <a:ext cx="3180125" cy="34503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5C69A6-0973-4F4F-A0DC-B3024928BE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5303" y="3068312"/>
            <a:ext cx="4427097" cy="308963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8921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E2E56-B246-8E4B-A29E-1F71CEDB5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RF systems and MEBT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BF2875-5564-7043-9683-02F16A8BF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EB8DBA-5271-6E4E-B8F8-16F9400DB4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1713196"/>
            <a:ext cx="4688004" cy="35160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C018A-437A-2849-BCD6-141630A287EB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63752" y="2204864"/>
            <a:ext cx="3579035" cy="44395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3E906D-427E-0B4D-BD53-ABA90FDC8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2064" y="1697991"/>
            <a:ext cx="4708278" cy="353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59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ART_0" val="eyIkaWQiOiIxIiwiQ3VsdHVyZUluZm9OYW1lIjoiZW4tR0IiLCJTdHlsZU5hbWUiOiJSb2FkbWFwIiwiVmVyc2lvbiI6eyIkaWQiOiIyIiwiVmVyc2lvbiI6IjMuMS4zIiwiT3JpZ2luYWxBc3NlbWJseVZlcnNpb24iOiIzLjE2LjA3LjAwIiwiRWRpdGlvbiI6IlBsdXMiLCJJc1BsdXNFZGl0aW9uIjp0cnVlfSwiRWZmZWN0IjoxLCJTdHlsZSI6eyIkaWQiOiIzIiwiVGltZWJhbmRTdHlsZSI6eyIkaWQiOiI0IiwiU2NhbGVNYXJraW5nIjowLCJTaGFwZSI6MTMsIlNoYXBlU3R5bGUiOnsiJGlkIjoiNSIsIk1hcmdpbiI6eyIkaWQiOiI2IiwiVG9wIjowLCJMZWZ0IjoxMCwiUmlnaHQiOjEwLCJCb3R0b20iOjB9LCJQYWRkaW5nIjp7IiRpZCI6IjciLCJUb3AiOjUsIkxlZnQiOjEzLCJSaWdodCI6MTMsIkJvdHRvbSI6NX0sIkJhY2tncm91bmQiOnsiJGlkIjoiOCIsIkNvbG9yIjp7IiRpZCI6IjkiLCJBIjoyNTUsIlIiOjY4LCJHIjo4NCwiQiI6MTA2fX0sIklzVmlzaWJsZSI6dHJ1ZSwiV2lkdGgiOjg1OC4wLCJIZWlnaHQiOjMwLjAsIkJvcmRlclN0eWxlIjp7IiRpZCI6IjEwIiwiTGluZUNvbG9yIjp7IiRpZCI6IjExIiwiJHR5cGUiOiJOTFJFLkNvbW1vbi5Eb20uU29saWRDb2xvckJydXNoLCBOTFJFLkNvbW1vbiIsIkNvbG9yIjp7IiRpZCI6IjEyIiwiQSI6MjU1LCJSIjoyNTUsIkciOjAsIkIiOjB9fSwiTGluZVdlaWdodCI6MC4wLCJMaW5lVHlwZSI6MCwiUGFyZW50U3R5bGUiOm51bGx9LCJQYXJlbnRTdHlsZSI6bnVsbH0sIlJpZ2h0RW5kQ2Fwc1N0eWxlIjp7IiRpZCI6IjEzIiwiRm9udFNldHRpbmdzIjp7IiRpZCI6IjE0IiwiRm9udFNpemUiOjE4LCJGb250TmFtZSI6IkNhbGlicmkiLCJJc0JvbGQiOnRydWUsIklzSXRhbGljIjpmYWxzZSwiSXNVbmRlcmxpbmVkIjpmYWxzZSwiUGFyZW50U3R5bGUiOm51bGx9LCJBdXRvU2l6ZSI6MCwiRm9yZWdyb3VuZCI6eyIkaWQiOiIxNSIsIkNvbG9yIjp7IiRpZCI6IjE2IiwiQSI6MjU1LCJSIjoxOTIsIkciOjgwLCJCIjo3N319LCJNYXhXaWR0aCI6IkluZmluaXR5IiwiTWF4SGVpZ2h0IjoiSW5maW5pdHkiLCJTbWFydEZvcmVncm91bmRJc0FjdGl2ZSI6ZmFsc2UsIkhvcml6b250YWxBbGlnbm1lbnQiOjAsIlZlcnRpY2FsQWxpZ25tZW50IjowLCJTbWFydEZvcmVncm91bmQiOm51bGwsIkJhY2tncm91bmRGaWxsVHlwZSI6MCwiTWFyZ2luIjp7IiRpZCI6IjE3IiwiVG9wIjowLCJMZWZ0IjowLCJSaWdodCI6MjAsIkJvdHRvbSI6MH0sIlBhZGRpbmciOnsiJGlkIjoiMTgiLCJUb3AiOjAsIkxlZnQiOjAsIlJpZ2h0IjowLCJCb3R0b20iOjB9LCJCYWNrZ3JvdW5kIjp7IiRpZCI6IjE5IiwiQ29sb3IiOnsiJGlkIjoiMjAiLCJBIjo4OSwiUiI6MCwiRyI6MCwiQiI6MH19LCJJc1Zpc2libGUiOmZhbHNlLCJXaWR0aCI6MC4wLCJIZWlnaHQiOjAuMCwiQm9yZGVyU3R5bGUiOm51bGwsIlBhcmVudFN0eWxlIjpudWxsfSwiTGVmdEVuZENhcHNTdHlsZSI6eyIkaWQiOiIyMSIsIkZvbnRTZXR0aW5ncyI6eyIkaWQiOiIyMiIsIkZvbnRTaXplIjoxOCwiRm9udE5hbWUiOiJDYWxpYnJpIiwiSXNCb2xkIjp0cnVlLCJJc0l0YWxpYyI6ZmFsc2UsIklzVW5kZXJsaW5lZCI6ZmFsc2UsIlBhcmVudFN0eWxlIjpudWxsfSwiQXV0b1NpemUiOjAsIkZvcmVncm91bmQiOnsiJGlkIjoiMjMiLCJDb2xvciI6eyIkaWQiOiIyNCIsIkEiOjI1NSwiUiI6MTkyLCJHIjo4MCwiQiI6Nzd9fSwiTWF4V2lkdGgiOiJJbmZpbml0eSIsIk1heEhlaWdodCI6IkluZmluaXR5IiwiU21hcnRGb3JlZ3JvdW5kSXNBY3RpdmUiOmZhbHNlLCJIb3Jpem9udGFsQWxpZ25tZW50IjowLCJWZXJ0aWNhbEFsaWdubWVudCI6MCwiU21hcnRGb3JlZ3JvdW5kIjpudWxsLCJCYWNrZ3JvdW5kRmlsbFR5cGUiOjAsIk1hcmdpbiI6eyIkaWQiOiIyNSIsIlRvcCI6MCwiTGVmdCI6MjAsIlJpZ2h0IjowLCJCb3R0b20iOjB9LCJQYWRkaW5nIjp7IiRpZCI6IjI2IiwiVG9wIjowLCJMZWZ0IjowLCJSaWdodCI6MCwiQm90dG9tIjowfSwiQmFja2dyb3VuZCI6eyIkaWQiOiIyNyIsIkNvbG9yIjp7IiRyZWYiOiIyMCJ9fSwiSXNWaXNpYmxlIjpmYWxzZSwiV2lkdGgiOjAuMCwiSGVpZ2h0IjowLjAsIkJvcmRlclN0eWxlIjpudWxsLCJQYXJlbnRTdHlsZSI6bnVsbH0sIlRvZGF5VGV4dFN0eWxlIjp7IiRpZCI6IjI4IiwiRm9udFNldHRpbmdzIjp7IiRpZCI6IjI5IiwiRm9udFNpemUiOjEyLCJGb250TmFtZSI6IkNhbGlicmkiLCJJc0JvbGQiOmZhbHNlLCJJc0l0YWxpYyI6ZmFsc2UsIklzVW5kZXJsaW5lZCI6ZmFsc2UsIlBhcmVudFN0eWxlIjpudWxsfSwiQXV0b1NpemUiOjAsIkZvcmVncm91bmQiOnsiJGlkIjoiMzAiLCJDb2xvciI6eyIkaWQiOiIzMSIsIkEiOjI1NSwiUiI6MCwiRyI6MCwiQiI6MH19LCJNYXhXaWR0aCI6MjAwLjAsIk1heEhlaWdodCI6IkluZmluaXR5IiwiU21hcnRGb3JlZ3JvdW5kSXNBY3RpdmUiOmZhbHNlLCJIb3Jpem9udGFsQWxpZ25tZW50IjowLCJWZXJ0aWNhbEFsaWdubWVudCI6MCwiU21hcnRGb3JlZ3JvdW5kIjpudWxsLCJCYWNrZ3JvdW5kRmlsbFR5cGUiOjAsIk1hcmdpbiI6eyIkaWQiOiIzMiIsIlRvcCI6MCwiTGVmdCI6MCwiUmlnaHQiOjAsIkJvdHRvbSI6MH0sIlBhZGRpbmciOnsiJGlkIjoiMzMiLCJUb3AiOjAsIkxlZnQiOjAsIlJpZ2h0IjowLCJCb3R0b20iOjB9LCJCYWNrZ3JvdW5kIjp7IiRpZCI6IjM0IiwiQ29sb3IiOnsiJHJlZiI6IjIwIn19LCJJc1Zpc2libGUiOnRydWUsIldpZHRoIjowLjAsIkhlaWdodCI6MC4wLCJCb3JkZXJTdHlsZSI6bnVsbCwiUGFyZW50U3R5bGUiOm51bGx9LCJUb2RheU1hcmtlclN0eWxlIjp7IiRpZCI6IjM1IiwiTWFyZ2luIjp7IiRpZCI6IjM2IiwiVG9wIjowLCJMZWZ0IjowLCJSaWdodCI6MCwiQm90dG9tIjowfSwiUGFkZGluZyI6eyIkaWQiOiIzNyIsIlRvcCI6MCwiTGVmdCI6MCwiUmlnaHQiOjAsIkJvdHRvbSI6MH0sIkJhY2tncm91bmQiOnsiJGlkIjoiMzgiLCJDb2xvciI6eyIkaWQiOiIzOSIsIkEiOjI1NSwiUiI6MjU1LCJHIjowLCJCIjowfX0sIklzVmlzaWJsZSI6dHJ1ZSwiV2lkdGgiOjAuMCwiSGVpZ2h0IjowLjAsIkJvcmRlclN0eWxlIjpudWxsLCJQYXJlbnRTdHlsZSI6bnVsbH0sIlNjYWxlU3R5bGUiOnsiJGlkIjoiNDAiLCJTaG93U2VnbWVudFNlcGFyYXRvcnMiOnRydWUsIlNlZ21lbnRTZXBhcmF0b3JPcGFjaXR5IjozMCwiRm9udFNldHRpbmdzIjp7IiRpZCI6IjQxIiwiRm9udFNpemUiOjEyLCJGb250TmFtZSI6IkNhbGlicmkiLCJJc0JvbGQiOmZhbHNlLCJJc0l0YWxpYyI6ZmFsc2UsIklzVW5kZXJsaW5lZCI6ZmFsc2UsIlBhcmVudFN0eWxlIjpudWxsfSwiQXV0b1NpemUiOjAsIkZvcmVncm91bmQiOnsiJGlkIjoiNDIiLCJDb2xvciI6eyIkaWQiOiI0MyIsIkEiOjI1NSwiUiI6MjU1LCJHIjoyNTUsIkIiOjI1NX19LCJNYXhXaWR0aCI6MjAwLjAsIk1heEhlaWdodCI6IkluZmluaXR5IiwiU21hcnRGb3JlZ3JvdW5kSXNBY3RpdmUiOmZhbHNlLCJIb3Jpem9udGFsQWxpZ25tZW50IjowLCJWZXJ0aWNhbEFsaWdubWVudCI6MSwiU21hcnRGb3JlZ3JvdW5kIjpudWxsLCJCYWNrZ3JvdW5kRmlsbFR5cGUiOjAsIk1hcmdpbiI6eyIkaWQiOiI0NCIsIlRvcCI6MCwiTGVmdCI6NSwiUmlnaHQiOjAsIkJvdHRvbSI6MH0sIlBhZGRpbmciOnsiJGlkIjoiNDUiLCJUb3AiOjAsIkxlZnQiOjAsIlJpZ2h0IjowLCJCb3R0b20iOjB9LCJCYWNrZ3JvdW5kIjp7IiRpZCI6IjQ2IiwiQ29sb3IiOnsiJHJlZiI6IjIwIn19LCJJc1Zpc2libGUiOnRydWUsIldpZHRoIjowLjAsIkhlaWdodCI6MC4wLCJCb3JkZXJTdHlsZSI6bnVsbCwiUGFyZW50U3R5bGUiOm51bGx9LCJFbGFwc2VkVGltZUJhY2tncm91bmQiOnsiJGlkIjoiNDciLCJDb2xvciI6eyIkaWQiOiI0OCIsIkEiOjc2LCJSIjoyNTUsIkciOjAsIkIiOjB9fSwiQXBwZW5kWWVhck9uWWVhckNoYW5nZSI6dHJ1ZSwiRWxhcHNlZFRpbWVGb3JtYXQiOjEsIlRvZGF5TWFya2VyUG9zaXRpb24iOjAsIlF1aWNrUG9zaXRpb24iOjMsIkFic29sdXRlUG9zaXRpb24iOjExMC4wLCJNYXJnaW4iOnsiJGlkIjoiNDkiLCJUb3AiOjAsIkxlZnQiOjEwLCJSaWdodCI6MTAsIkJvdHRvbSI6MH0sIlBhZGRpbmciOnsiJGlkIjoiNTAiLCJUb3AiOjAsIkxlZnQiOjAsIlJpZ2h0IjowLCJCb3R0b20iOjB9LCJCYWNrZ3JvdW5kIjp7IiRpZCI6IjUxIiwiQ29sb3IiOnsiJGlkIjoiNTIiLCJBIjoyNTUsIlIiOjExNSwiRyI6MTE1LCJCIjoxMTV9fSwiSXNWaXNpYmxlIjp0cnVlLCJXaWR0aCI6MC4wLCJIZWlnaHQiOjAuMCwiQm9yZGVyU3R5bGUiOm51bGwsIlBhcmVudFN0eWxlIjpudWxsfSwiRGVmYXVsdE1pbGVzdG9uZVN0eWxlIjp7IiRpZCI6IjUzIiwiU2hhcGUiOjAsIkNvbm5lY3Rvck1hcmdpbiI6eyIkaWQiOiI1NCIsIlRvcCI6MCwiTGVmdCI6MiwiUmlnaHQiOjIsIkJvdHRvbSI6MH0sIkNvbm5lY3RvclN0eWxlIjp7IiRpZCI6IjU1IiwiTGluZUNvbG9yIjp7IiRpZCI6IjU2IiwiJHR5cGUiOiJOTFJFLkNvbW1vbi5Eb20uU29saWRDb2xvckJydXNoLCBOTFJFLkNvbW1vbiIsIkNvbG9yIjp7IiRpZCI6IjU3IiwiQSI6MjU1LCJSIjozMSwiRyI6NzMsIkIiOjEyNn19LCJMaW5lV2VpZ2h0IjoxLjAsIkxpbmVUeXBlIjowLCJQYXJlbnRTdHlsZSI6bnVsbH0sIklzQmVsb3dUaW1lYmFuZCI6ZmFsc2UsIkhpZGVEYXRlIjpmYWxzZSwiU2hhcGVTaXplIjoxLCJTcGFjaW5nIjoyLjAsIlBhZGRpbmciOnsiJGlkIjoiNTgiLCJUb3AiOjcsIkxlZnQiOjMsIlJpZ2h0IjowLCJCb3R0b20iOjJ9LCJTaGFwZVN0eWxlIjp7IiRpZCI6IjU5IiwiTWFyZ2luIjp7IiRpZCI6IjYwIiwiVG9wIjowLCJMZWZ0IjowLCJSaWdodCI6MCwiQm90dG9tIjowfSwiUGFkZGluZyI6eyIkaWQiOiI2MSIsIlRvcCI6MCwiTGVmdCI6MCwiUmlnaHQiOjAsIkJvdHRvbSI6MH0sIkJhY2tncm91bmQiOnsiJGlkIjoiNjIiLCJDb2xvciI6eyIkaWQiOiI2MyIsIkEiOjI1NSwiUiI6MCwiRyI6MTE0LCJCIjoxODh9fSwiSXNWaXNpYmxlIjp0cnVlLCJXaWR0aCI6MTguMCwiSGVpZ2h0IjoyMC4wLCJCb3JkZXJTdHlsZSI6eyIkaWQiOiI2NCIsIkxpbmVDb2xvciI6eyIkaWQiOiI2NSIsIiR0eXBlIjoiTkxSRS5Db21tb24uRG9tLlNvbGlkQ29sb3JCcnVzaCwgTkxSRS5Db21tb24iLCJDb2xvciI6eyIkaWQiOiI2NiIsIkEiOjI1NSwiUiI6MjU1LCJHIjowLCJCIjowfX0sIkxpbmVXZWlnaHQiOjAuMCwiTGluZVR5cGUiOjAsIlBhcmVudFN0eWxlIjpudWxsfSwiUGFyZW50U3R5bGUiOm51bGx9LCJUaXRsZVN0eWxlIjp7IiRpZCI6IjY3IiwiRm9udFNldHRpbmdzIjp7IiRpZCI6IjY4IiwiRm9udFNpemUiOjEyLCJGb250TmFtZSI6IkNhbGlicmkiLCJJc0JvbGQiOnRydWUsIklzSXRhbGljIjpmYWxzZSwiSXNVbmRlcmxpbmVkIjpmYWxzZSwiUGFyZW50U3R5bGUiOm51bGx9LCJBdXRvU2l6ZSI6MCwiRm9yZWdyb3VuZCI6eyIkaWQiOiI2OSIsIkNvbG9yIjp7IiRpZCI6IjcwIiwiQSI6MjU1LCJSIjowLCJHIjowLCJCIjowfX0sIk1heFdpZHRoIjoyMDAuMCwiTWF4SGVpZ2h0IjoiSW5maW5pdHkiLCJTbWFydEZvcmVncm91bmRJc0FjdGl2ZSI6ZmFsc2UsIkhvcml6b250YWxBbGlnbm1lbnQiOjEsIlZlcnRpY2FsQWxpZ25tZW50IjowLCJTbWFydEZvcmVncm91bmQiOm51bGwsIkJhY2tncm91bmRGaWxsVHlwZSI6MCwiTWFyZ2luIjp7IiRpZCI6IjcxIiwiVG9wIjowLCJMZWZ0IjowLCJSaWdodCI6MCwiQm90dG9tIjowfSwiUGFkZGluZyI6eyIkaWQiOiI3MiIsIlRvcCI6MCwiTGVmdCI6MCwiUmlnaHQiOjAsIkJvdHRvbSI6MH0sIkJhY2tncm91bmQiOnsiJGlkIjoiNzMiLCJDb2xvciI6eyIkcmVmIjoiMjAifX0sIklzVmlzaWJsZSI6dHJ1ZSwiV2lkdGgiOjAuMCwiSGVpZ2h0IjowLjAsIkJvcmRlclN0eWxlIjpudWxsLCJQYXJlbnRTdHlsZSI6bnVsbH0sIkRhdGVTdHlsZSI6eyIkaWQiOiI3NCIsIkZvbnRTZXR0aW5ncyI6eyIkaWQiOiI3NSIsIkZvbnRTaXplIjoxMSwiRm9udE5hbWUiOiJDYWxpYnJpIiwiSXNCb2xkIjpmYWxzZSwiSXNJdGFsaWMiOmZhbHNlLCJJc1VuZGVybGluZWQiOmZhbHNlLCJQYXJlbnRTdHlsZSI6bnVsbH0sIkF1dG9TaXplIjowLCJGb3JlZ3JvdW5kIjp7IiRpZCI6Ijc2IiwiQ29sb3IiOnsiJGlkIjoiNzciLCJBIjoyNTUsIlIiOjMxLCJHIjo3MywiQiI6MTI2fX0sIk1heFdpZHRoIjoyMDAuMCwiTWF4SGVpZ2h0IjoiSW5maW5pdHkiLCJTbWFydEZvcmVncm91bmRJc0FjdGl2ZSI6ZmFsc2UsIkhvcml6b250YWxBbGlnbm1lbnQiOjAsIlZlcnRpY2FsQWxpZ25tZW50IjowLCJTbWFydEZvcmVncm91bmQiOm51bGwsIkJhY2tncm91bmRGaWxsVHlwZSI6MCwiTWFyZ2luIjp7IiRpZCI6Ijc4IiwiVG9wIjowLCJMZWZ0IjowLCJSaWdodCI6MCwiQm90dG9tIjowfSwiUGFkZGluZyI6eyIkaWQiOiI3OSIsIlRvcCI6MCwiTGVmdCI6MCwiUmlnaHQiOjAsIkJvdHRvbSI6MH0sIkJhY2tncm91bmQiOnsiJGlkIjoiODAiLCJDb2xvciI6eyIkcmVmIjoiMjAifX0sIklzVmlzaWJsZSI6dHJ1ZSwiV2lkdGgiOjAuMCwiSGVpZ2h0IjowLjAsIkJvcmRlclN0eWxlIjpudWxsLCJQYXJlbnRTdHlsZSI6bnVsbH0sIkRhdGVGb3JtYXQiOnsiJGlkIjoiODEiLCJGb3JtYXRTdHJpbmciOiJkL00veXl5eSIsIlNlcGFyYXRvciI6Ii8iLCJVc2VJbnRlcm5hdGlvbmFsRGF0ZUZvcm1hdCI6dHJ1ZSwiRGF0ZUlzVmlzaWJsZSI6dHJ1ZSwiVGltZUlzVmlzaWJsZSI6ZmFsc2UsIkhvdXJEaWdpdHMiOjEsIkFtUG1EZXNpZ25hdG9yIjoyLCJUcmltMDBNaW51dGVzIjpmYWxzZSwiTGFzdEtub3duVmlzaWJpbGl0eVN0YXRlIjpudWxsfSwiSXNWaXNpYmxlIjp0cnVlLCJQYXJlbnRTdHlsZSI6bnVsbH0sIkRlZmF1bHRUYXNrU3R5bGUiOnsiJGlkIjoiODIiLCJTaGFwZSI6MiwiU2hhcGVUaGlja25lc3MiOjAsIkR1cmF0aW9uRm9ybWF0Ijo1LCJJbmNsdWRlTm9uV29ya2luZ0RheXNJbkR1cmF0aW9uIjpmYWxzZSwiUGVyY2VudGFnZUNvbXBsZXRlU3R5bGUiOnsiJGlkIjoiODMiLCJGb250U2V0dGluZ3MiOnsiJGlkIjoiODQiLCJGb250U2l6ZSI6MTAsIkZvbnROYW1lIjoiQ2FsaWJyaSIsIklzQm9sZCI6ZmFsc2UsIklzSXRhbGljIjpmYWxzZSwiSXNVbmRlcmxpbmVkIjpmYWxzZSwiUGFyZW50U3R5bGUiOm51bGx9LCJBdXRvU2l6ZSI6MCwiRm9yZWdyb3VuZCI6eyIkaWQiOiI4NSIsIkNvbG9yIjp7IiRpZCI6Ijg2IiwiQSI6MjU1LCJSIjoxOTIsIkciOjgwLCJCIjo3N319LCJNYXhXaWR0aCI6MjAwLjAsIk1heEhlaWdodCI6IkluZmluaXR5IiwiU21hcnRGb3JlZ3JvdW5kSXNBY3RpdmUiOmZhbHNlLCJIb3Jpem9udGFsQWxpZ25tZW50IjowLCJWZXJ0aWNhbEFsaWdubWVudCI6MCwiU21hcnRGb3JlZ3JvdW5kIjpudWxsLCJCYWNrZ3JvdW5kRmlsbFR5cGUiOjAsIk1hcmdpbiI6eyIkaWQiOiI4NyIsIlRvcCI6MCwiTGVmdCI6MCwiUmlnaHQiOjAsIkJvdHRvbSI6MH0sIlBhZGRpbmciOnsiJGlkIjoiODgiLCJUb3AiOjAsIkxlZnQiOjAsIlJpZ2h0IjowLCJCb3R0b20iOjB9LCJCYWNrZ3JvdW5kIjp7IiRpZCI6Ijg5IiwiQ29sb3IiOnsiJHJlZiI6IjIwIn19LCJJc1Zpc2libGUiOnRydWUsIldpZHRoIjowLjAsIkhlaWdodCI6MC4wLCJCb3JkZXJTdHlsZSI6bnVsbCwiUGFyZW50U3R5bGUiOm51bGx9LCJEdXJhdGlvblN0eWxlIjp7IiRpZCI6IjkwIiwiRm9udFNldHRpbmdzIjp7IiRpZCI6IjkxIiwiRm9udFNpemUiOjExLCJGb250TmFtZSI6IkNhbGlicmkiLCJJc0JvbGQiOmZhbHNlLCJJc0l0YWxpYyI6ZmFsc2UsIklzVW5kZXJsaW5lZCI6ZmFsc2UsIlBhcmVudFN0eWxlIjpudWxsfSwiQXV0b1NpemUiOjAsIkZvcmVncm91bmQiOnsiJGlkIjoiOTIiLCJDb2xvciI6eyIkaWQiOiI5MyIsIkEiOjI1NSwiUiI6MTkyLCJHIjo4MCwiQiI6Nzd9fSwiTWF4V2lkdGgiOjIwMC4wLCJNYXhIZWlnaHQiOiJJbmZpbml0eSIsIlNtYXJ0Rm9yZWdyb3VuZElzQWN0aXZlIjpmYWxzZSwiSG9yaXpvbnRhbEFsaWdubWVudCI6MCwiVmVydGljYWxBbGlnbm1lbnQiOjAsIlNtYXJ0Rm9yZWdyb3VuZCI6bnVsbCwiQmFja2dyb3VuZEZpbGxUeXBlIjowLCJNYXJnaW4iOnsiJGlkIjoiOTQiLCJUb3AiOjAsIkxlZnQiOjAsIlJpZ2h0IjowLCJCb3R0b20iOjB9LCJQYWRkaW5nIjp7IiRpZCI6Ijk1IiwiVG9wIjowLCJMZWZ0IjowLCJSaWdodCI6MCwiQm90dG9tIjowfSwiQmFja2dyb3VuZCI6eyIkaWQiOiI5NiIsIkNvbG9yIjp7IiRyZWYiOiIyMCJ9fSwiSXNWaXNpYmxlIjp0cnVlLCJXaWR0aCI6MC4wLCJIZWlnaHQiOjAuMCwiQm9yZGVyU3R5bGUiOm51bGwsIlBhcmVudFN0eWxlIjpudWxsfSwiSG9yaXpvbnRhbENvbm5lY3RvclN0eWxlIjp7IiRpZCI6Ijk3IiwiTGluZUNvbG9yIjp7IiRpZCI6Ijk4IiwiJHR5cGUiOiJOTFJFLkNvbW1vbi5Eb20uU29saWRDb2xvckJydXNoLCBOTFJFLkNvbW1vbiIsIkNvbG9yIjp7IiRpZCI6Ijk5IiwiQSI6MjU1LCJSIjoyMDQsIkciOjIwNCwiQiI6MjA0fX0sIkxpbmVXZWlnaHQiOjEuMCwiTGluZVR5cGUiOjAsIlBhcmVudFN0eWxlIjpudWxsfSwiVmVydGljYWxDb25uZWN0b3JTdHlsZSI6eyIkaWQiOiIxMDAiLCJMaW5lQ29sb3IiOnsiJGlkIjoiMTAxIiwiJHR5cGUiOiJOTFJFLkNvbW1vbi5Eb20uU29saWRDb2xvckJydXNoLCBOTFJFLkNvbW1vbiIsIkNvbG9yIjp7IiRpZCI6IjEwMiIsIkEiOjI1NSwiUiI6MjA0LCJHIjoyMDQsIkIiOjIwNH19LCJMaW5lV2VpZ2h0IjowLjAsIkxpbmVUeXBlIjowLCJQYXJlbnRTdHlsZSI6bnVsbH0sIk1hcmdpbiI6bnVsbCwiU3RhcnREYXRlUG9zaXRpb24iOjYsIkVuZERhdGVQb3NpdGlvbiI6NiwiRGF0ZUlzVmlzaWJsZSI6ZmFsc2UsIlRpdGxlUG9zaXRpb24iOjMsIkR1cmF0aW9uUG9zaXRpb24iOjQsIlBlcmNlbnRhZ2VDb21wbGV0ZWRQb3NpdGlvbiI6NiwiU3BhY2luZyI6MywiSXNCZWxvd1RpbWViYW5kIjp0cnVlLCJQZXJjZW50YWdlQ29tcGxldGVTaGFwZU9wYWNpdHkiOjM1LCJTaGFwZVN0eWxlIjp7IiRpZCI6IjEwMyIsIk1hcmdpbiI6eyIkaWQiOiIxMDQiLCJUb3AiOjAsIkxlZnQiOjQsIlJpZ2h0Ijo0LCJCb3R0b20iOjB9LCJQYWRkaW5nIjp7IiRpZCI6IjEwNSIsIlRvcCI6MCwiTGVmdCI6MCwiUmlnaHQiOjAsIkJvdHRvbSI6MH0sIkJhY2tncm91bmQiOnsiJGlkIjoiMTA2IiwiQ29sb3IiOnsiJGlkIjoiMTA3IiwiQSI6MjU1LCJSIjowLCJHIjoxMTQsIkIiOjE4OH19LCJJc1Zpc2libGUiOnRydWUsIldpZHRoIjowLjAsIkhlaWdodCI6MTAuMCwiQm9yZGVyU3R5bGUiOnsiJGlkIjoiMTA4IiwiTGluZUNvbG9yIjp7IiRpZCI6IjEwOSIsIiR0eXBlIjoiTkxSRS5Db21tb24uRG9tLlNvbGlkQ29sb3JCcnVzaCwgTkxSRS5Db21tb24iLCJDb2xvciI6eyIkaWQiOiIxMTAiLCJBIjoyNTUsIlIiOjI1NSwiRyI6MCwiQiI6MH19LCJMaW5lV2VpZ2h0IjowLjAsIkxpbmVUeXBlIjowLCJQYXJlbnRTdHlsZSI6bnVsbH0sIlBhcmVudFN0eWxlIjpudWxsfSwiVGl0bGVTdHlsZSI6eyIkaWQiOiIxMTEiLCJGb250U2V0dGluZ3MiOnsiJGlkIjoiMTEyIiwiRm9udFNpemUiOjEyLCJGb250TmFtZSI6IkNhbGlicmkiLCJJc0JvbGQiOnRydWUsIklzSXRhbGljIjpmYWxzZSwiSXNVbmRlcmxpbmVkIjpmYWxzZSwiUGFyZW50U3R5bGUiOm51bGx9LCJBdXRvU2l6ZSI6MCwiRm9yZWdyb3VuZCI6eyIkaWQiOiIxMTMiLCJDb2xvciI6eyIkaWQiOiIxMTQiLCJBIjoyNTUsIlIiOjExNSwiRyI6MTE1LCJCIjoxMTV9fSwiTWF4V2lkdGgiOjcyMC4wLCJNYXhIZWlnaHQiOiJJbmZpbml0eSIsIlNtYXJ0Rm9yZWdyb3VuZElzQWN0aXZlIjpmYWxzZSwiSG9yaXpvbnRhbEFsaWdubWVudCI6MiwiVmVydGljYWxBbGlnbm1lbnQiOjAsIlNtYXJ0Rm9yZWdyb3VuZCI6bnVsbCwiQmFja2dyb3VuZEZpbGxUeXBlIjowLCJNYXJnaW4iOnsiJGlkIjoiMTE1IiwiVG9wIjowLCJMZWZ0IjowLCJSaWdodCI6MCwiQm90dG9tIjowfSwiUGFkZGluZyI6eyIkaWQiOiIxMTYiLCJUb3AiOjAsIkxlZnQiOjAsIlJpZ2h0IjowLCJCb3R0b20iOjB9LCJCYWNrZ3JvdW5kIjp7IiRpZCI6IjExNyIsIkNvbG9yIjp7IiRyZWYiOiIyMCJ9fSwiSXNWaXNpYmxlIjp0cnVlLCJXaWR0aCI6MC4wLCJIZWlnaHQiOjAuMCwiQm9yZGVyU3R5bGUiOm51bGwsIlBhcmVudFN0eWxlIjpudWxsfSwiRGF0ZVN0eWxlIjp7IiRpZCI6IjExOCIsIkZvbnRTZXR0aW5ncyI6eyIkaWQiOiIxMTkiLCJGb250U2l6ZSI6MTAsIkZvbnROYW1lIjoiQ2FsaWJyaSIsIklzQm9sZCI6ZmFsc2UsIklzSXRhbGljIjpmYWxzZSwiSXNVbmRlcmxpbmVkIjpmYWxzZSwiUGFyZW50U3R5bGUiOm51bGx9LCJBdXRvU2l6ZSI6MCwiRm9yZWdyb3VuZCI6eyIkaWQiOiIxMjAiLCJDb2xvciI6eyIkaWQiOiIxMjEiLCJBIjoyNTUsIlIiOjMxLCJHIjo3MywiQiI6MTI2fX0sIk1heFdpZHRoIjoyMDAuMCwiTWF4SGVpZ2h0IjoiSW5maW5pdHkiLCJTbWFydEZvcmVncm91bmRJc0FjdGl2ZSI6ZmFsc2UsIkhvcml6b250YWxBbGlnbm1lbnQiOjAsIlZlcnRpY2FsQWxpZ25tZW50IjowLCJTbWFydEZvcmVncm91bmQiOm51bGwsIkJhY2tncm91bmRGaWxsVHlwZSI6MCwiTWFyZ2luIjp7IiRpZCI6IjEyMiIsIlRvcCI6MCwiTGVmdCI6MCwiUmlnaHQiOjAsIkJvdHRvbSI6MH0sIlBhZGRpbmciOnsiJGlkIjoiMTIzIiwiVG9wIjowLCJMZWZ0IjowLCJSaWdodCI6MCwiQm90dG9tIjowfSwiQmFja2dyb3VuZCI6eyIkaWQiOiIxMjQiLCJDb2xvciI6eyIkcmVmIjoiMjAifX0sIklzVmlzaWJsZSI6dHJ1ZSwiV2lkdGgiOjAuMCwiSGVpZ2h0IjowLjAsIkJvcmRlclN0eWxlIjpudWxsLCJQYXJlbnRTdHlsZSI6bnVsbH0sIkRhdGVGb3JtYXQiOnsiJGlkIjoiMTI1IiwiRm9ybWF0U3RyaW5nIjoiZGQvTU0veXkiLCJTZXBhcmF0b3IiOiIvIiwiVXNlSW50ZXJuYXRpb25hbERhdGVGb3JtYXQiOnRydWUsIkRhdGVJc1Zpc2libGUiOnRydWUsIlRpbWVJc1Zpc2libGUiOmZhbHNlLCJIb3VyRGlnaXRzIjoxLCJBbVBtRGVzaWduYXRvciI6MiwiVHJpbTAwTWludXRlcyI6ZmFsc2UsIkxhc3RLbm93blZpc2liaWxpdHlTdGF0ZSI6bnVsbH0sIklzVmlzaWJsZSI6dHJ1ZSwiUGFyZW50U3R5bGUiOm51bGwsIl9leHBsaWNpdGx5U2V0Ijp7IiRpZCI6IjEyNiIsIlNoYXBlU3R5bGUiOmZhbHNlLCJUaXRsZVN0eWxlIjpmYWxzZSwiRGF0ZVN0eWxlIjpmYWxzZSwiSG9yaXpvbnRhbENvbm5lY3RvclN0eWxlIjpmYWxzZSwiVmVydGljYWxDb25uZWN0b3JTdHlsZSI6ZmFsc2UsIlBlcmNlbnRhZ2VDb21wbGV0ZVNoYXBlT3BhY2l0eSI6ZmFsc2UsIlNoYXBlIjpmYWxzZSwiU2hhcGVUaGlja25lc3MiOmZhbHNlLCJEdXJhdGlvbkZvcm1hdCI6ZmFsc2UsIkluY2x1ZGVOb25Xb3JraW5nRGF5c0luRHVyYXRpb24iOmZhbHNlLCJNYXJnaW4iOmZhbHNlLCJTdGFydERhdGVQb3NpdGlvbiI6ZmFsc2UsIkVuZERhdGVQb3NpdGlvbiI6ZmFsc2UsIlRpdGxlUG9zaXRpb24iOmZhbHNlLCJEdXJhdGlvblBvc2l0aW9uIjpmYWxzZSwiUGVyY2VudGFnZUNvbXBsZXRlZFBvc2l0aW9uIjpmYWxzZSwiU3BhY2luZyI6ZmFsc2UsIklzQmVsb3dUaW1lYmFuZCI6ZmFsc2UsIkRhdGVGb3JtYXQiOmZhbHNlLCJJc1Zpc2libGUiOmZhbHNlfX0sIlNob3dFbGFwc2VkVGltZUdyYWRpZW50U3R5bGUiOmZhbHNlfSwiU2NhbGUiOnsiJGlkIjoiMTI3IiwiU3RhcnREYXRlIjoiMjAxOC0wMS0wMVQwMDowMDowMCIsIkVuZERhdGUiOiIyMDIyLTA0LTE1VDIzOjU5OjAwWiIsIkZvcm1hdCI6Ik1NTSIsIlR5cGUiOjQsIkF1dG9EYXRlUmFuZ2UiOmZhbHNlLCJXb3JraW5nRGF5cyI6MzEsIlRvZGF5TWFya2VyVGV4dCI6IlRvZGF5IiwiQXV0b1NjYWxlVHlwZSI6ZmFsc2V9LCJNaWxlc3RvbmVzIjpbeyIkaWQiOiIxMjgiLCJEYXRlIjoiMjAxOC0wNy0wOVQyMzo1OTowMCIsIlN0eWxlIjp7IiRpZCI6IjEyOSIsIlNoYXBlIjowLCJDb25uZWN0b3JNYXJnaW4iOnsiJHJlZiI6IjU0In0sIkNvbm5lY3RvclN0eWxlIjp7IiRpZCI6IjEzMCIsIkxpbmVDb2xvciI6eyIkaWQiOiIxMzEiLCIkdHlwZSI6Ik5MUkUuQ29tbW9uLkRvbS5Tb2xpZENvbG9yQnJ1c2gsIE5MUkUuQ29tbW9uIiwiQ29sb3IiOnsiJGlkIjoiMTMyIiwiQSI6MTI3LCJSIjoyMzQsIkciOjIyLCJCIjozMH19LCJMaW5lV2VpZ2h0IjoxLjAsIkxpbmVUeXBlIjowLCJQYXJlbnRTdHlsZSI6eyIkcmVmIjoiNTUifX0sIklzQmVsb3dUaW1lYmFuZCI6ZmFsc2UsIkhpZGVEYXRlIjpmYWxzZSwiU2hhcGVTaXplIjoxLCJTcGFjaW5nIjoyLjAsIlBhZGRpbmciOnsiJHJlZiI6IjU4In0sIlNoYXBlU3R5bGUiOnsiJGlkIjoiMTMzIiwiTWFyZ2luIjp7IiRyZWYiOiI2MCJ9LCJQYWRkaW5nIjp7IiRyZWYiOiI2MSJ9LCJCYWNrZ3JvdW5kIjp7IiRpZCI6IjEzNCIsIkNvbG9yIjp7IiRpZCI6IjEzNSIsIkEiOjI1NSwiUiI6MjM0LCJHIjoyMiwiQiI6MzB9fSwiSXNWaXNpYmxlIjp0cnVlLCJXaWR0aCI6MTguMCwiSGVpZ2h0IjoyMC4wLCJCb3JkZXJTdHlsZSI6eyIkaWQiOiIxMzYiLCJMaW5lQ29sb3IiOnsiJHJlZiI6IjY1In0sIkxpbmVXZWlnaHQiOjAuMCwiTGluZVR5cGUiOjAsIlBhcmVudFN0eWxlIjp7IiRyZWYiOiI2NCJ9fSwiUGFyZW50U3R5bGUiOnsiJHJlZiI6IjU5In19LCJUaXRsZVN0eWxlIjp7IiRpZCI6IjEzNyIsIkZvbnRTZXR0aW5ncyI6eyIkaWQiOiIxMzgiLCJGb250U2l6ZSI6MTIsIkZvbnROYW1lIjoiQ2FsaWJyaSIsIklzQm9sZCI6dHJ1ZSwiSXNJdGFsaWMiOmZhbHNlLCJJc1VuZGVybGluZWQiOmZhbHNlLCJQYXJlbnRTdHlsZSI6eyIkcmVmIjoiNjgifX0sIkF1dG9TaXplIjowLCJGb3JlZ3JvdW5kIjp7IiRyZWYiOiI2OSJ9LCJNYXhXaWR0aCI6MjAwLjAsIk1heEhlaWdodCI6IkluZmluaXR5IiwiU21hcnRGb3JlZ3JvdW5kSXNBY3RpdmUiOmZhbHNlLCJIb3Jpem9udGFsQWxpZ25tZW50IjoxLCJWZXJ0aWNhbEFsaWdubWVudCI6MCwiU21hcnRGb3JlZ3JvdW5kIjpudWxsLCJCYWNrZ3JvdW5kRmlsbFR5cGUiOjAsIk1hcmdpbiI6eyIkcmVmIjoiNzEifSwiUGFkZGluZyI6eyIkcmVmIjoiNzIifSwiQmFja2dyb3VuZCI6eyIkcmVmIjoiNzMifSwiSXNWaXNpYmxlIjp0cnVlLCJXaWR0aCI6MC4wLCJIZWlnaHQiOjAuMCwiQm9yZGVyU3R5bGUiOnsiJGlkIjoiMTM5IiwiTGluZUNvbG9yIjpudWxsLCJMaW5lV2VpZ2h0IjowLjAsIkxpbmVUeXBlIjowLCJQYXJlbnRTdHlsZSI6bnVsbH0sIlBhcmVudFN0eWxlIjp7IiRyZWYiOiI2NyJ9fSwiRGF0ZVN0eWxlIjp7IiRpZCI6IjE0MCIsIkZvbnRTZXR0aW5ncyI6eyIkaWQiOiIxNDEiLCJGb250U2l6ZSI6MTEsIkZvbnROYW1lIjoiQ2FsaWJyaSIsIklzQm9sZCI6ZmFsc2UsIklzSXRhbGljIjpmYWxzZSwiSXNVbmRlcmxpbmVkIjpmYWxzZSwiUGFyZW50U3R5bGUiOnsiJHJlZiI6Ijc1In19LCJBdXRvU2l6ZSI6MCwiRm9yZWdyb3VuZCI6eyIkcmVmIjoiNzYifSwiTWF4V2lkdGgiOjIwMC4wLCJNYXhIZWlnaHQiOiJJbmZpbml0eSIsIlNtYXJ0Rm9yZWdyb3VuZElzQWN0aXZlIjpmYWxzZSwiSG9yaXpvbnRhbEFsaWdubWVudCI6MCwiVmVydGljYWxBbGlnbm1lbnQiOjAsIlNtYXJ0Rm9yZWdyb3VuZCI6bnVsbCwiQmFja2dyb3VuZEZpbGxUeXBlIjowLCJNYXJnaW4iOnsiJHJlZiI6Ijc4In0sIlBhZGRpbmciOnsiJHJlZiI6Ijc5In0sIkJhY2tncm91bmQiOnsiJHJlZiI6IjgwIn0sIklzVmlzaWJsZSI6dHJ1ZSwiV2lkdGgiOjAuMCwiSGVpZ2h0IjowLjAsIkJvcmRlclN0eWxlIjp7IiRpZCI6IjE0MiIsIkxpbmVDb2xvciI6bnVsbCwiTGluZVdlaWdodCI6MC4wLCJMaW5lVHlwZSI6MCwiUGFyZW50U3R5bGUiOm51bGx9LCJQYXJlbnRTdHlsZSI6eyIkcmVmIjoiNzQifX0sIkRhdGVGb3JtYXQiOnsiJHJlZiI6IjgxIn0sIklzVmlzaWJsZSI6ZmFsc2UsIlBhcmVudFN0eWxlIjp7IiRyZWYiOiI1MyJ9fSwiSW5kZXgiOjEsIlBlcmNlbnRhZ2VDb21wbGV0ZSI6bnVsbCwiUG9zaXRpb24iOnsiUmF0aW8iOjAuMCwiSXNDdXN0b20iOmZhbHNlfSwiRGF0ZUZvcm1hdCI6eyIkcmVmIjoiODEifSwiSWQiOiIyZDA3OTcxNS03YjhmLTRiOGUtYWMwMy1hOWU3NGNkY2U3ZWQiLCJJbXBvcnRJZCI6bnVsbCwiVGl0bGUiOiJJU3JjIHRvIExFQlQiLCJOb3RlIjpudWxsLCJIeXBlcmxpbmsiOm51bGwsIklzQ2hhbmdlZCI6ZmFsc2UsIklzTmV3IjpmYWxzZX0seyIkaWQiOiIxNDMiLCJEYXRlIjoiMjAxOS0xMS0xMVQyMzo1OTowMFoiLCJTdHlsZSI6eyIkaWQiOiIxNDQiLCJTaGFwZSI6MCwiQ29ubmVjdG9yTWFyZ2luIjp7IiRyZWYiOiI1NCJ9LCJDb25uZWN0b3JTdHlsZSI6eyIkaWQiOiIxNDUiLCJMaW5lQ29sb3IiOnsiJGlkIjoiMTQ2IiwiJHR5cGUiOiJOTFJFLkNvbW1vbi5Eb20uU29saWRDb2xvckJydXNoLCBOTFJFLkNvbW1vbiIsIkNvbG9yIjp7IiRpZCI6IjE0NyIsIkEiOjEyNywiUiI6MjM0LCJHIjoyMiwiQiI6MzB9fSwiTGluZVdlaWdodCI6MS4wLCJMaW5lVHlwZSI6MCwiUGFyZW50U3R5bGUiOnsiJHJlZiI6IjU1In19LCJJc0JlbG93VGltZWJhbmQiOmZhbHNlLCJIaWRlRGF0ZSI6ZmFsc2UsIlNoYXBlU2l6ZSI6MSwiU3BhY2luZyI6Mi4wLCJQYWRkaW5nIjp7IiRyZWYiOiI1OCJ9LCJTaGFwZVN0eWxlIjp7IiRpZCI6IjE0OCIsIk1hcmdpbiI6eyIkcmVmIjoiNjAifSwiUGFkZGluZyI6eyIkcmVmIjoiNjEifSwiQmFja2dyb3VuZCI6eyIkaWQiOiIxNDkiLCJDb2xvciI6eyIkaWQiOiIxNTAiLCJBIjoyNTUsIlIiOjIzNCwiRyI6MjIsIkIiOjMwfX0sIklzVmlzaWJsZSI6dHJ1ZSwiV2lkdGgiOjE4LjAsIkhlaWdodCI6MjAuMCwiQm9yZGVyU3R5bGUiOnsiJGlkIjoiMTUxIiwiTGluZUNvbG9yIjp7IiRyZWYiOiI2NSJ9LCJMaW5lV2VpZ2h0IjowLjAsIkxpbmVUeXBlIjowLCJQYXJlbnRTdHlsZSI6eyIkcmVmIjoiNjQifX0sIlBhcmVudFN0eWxlIjp7IiRyZWYiOiI1OSJ9fSwiVGl0bGVTdHlsZSI6eyIkaWQiOiIxNTIiLCJGb250U2V0dGluZ3MiOnsiJGlkIjoiMTUzIiwiRm9udFNpemUiOjEyLCJGb250TmFtZSI6IkNhbGlicmkiLCJJc0JvbGQiOnRydWUsIklzSXRhbGljIjpmYWxzZSwiSXNVbmRlcmxpbmVkIjpmYWxzZSwiUGFyZW50U3R5bGUiOnsiJHJlZiI6IjY4In19LCJBdXRvU2l6ZSI6MCwiRm9yZWdyb3VuZCI6eyIkcmVmIjoiNjkifSwiTWF4V2lkdGgiOjIwMC4wLCJNYXhIZWlnaHQiOiJJbmZpbml0eSIsIlNtYXJ0Rm9yZWdyb3VuZElzQWN0aXZlIjpmYWxzZSwiSG9yaXpvbnRhbEFsaWdubWVudCI6MSwiVmVydGljYWxBbGlnbm1lbnQiOjAsIlNtYXJ0Rm9yZWdyb3VuZCI6bnVsbCwiQmFja2dyb3VuZEZpbGxUeXBlIjowLCJNYXJnaW4iOnsiJHJlZiI6IjcxIn0sIlBhZGRpbmciOnsiJHJlZiI6IjcyIn0sIkJhY2tncm91bmQiOnsiJHJlZiI6IjczIn0sIklzVmlzaWJsZSI6dHJ1ZSwiV2lkdGgiOjAuMCwiSGVpZ2h0IjowLjAsIkJvcmRlclN0eWxlIjp7IiRpZCI6IjE1NCIsIkxpbmVDb2xvciI6bnVsbCwiTGluZVdlaWdodCI6MC4wLCJMaW5lVHlwZSI6MCwiUGFyZW50U3R5bGUiOm51bGx9LCJQYXJlbnRTdHlsZSI6eyIkcmVmIjoiNjcifX0sIkRhdGVTdHlsZSI6eyIkaWQiOiIxNTUiLCJGb250U2V0dGluZ3MiOnsiJGlkIjoiMTU2IiwiRm9udFNpemUiOjExLCJGb250TmFtZSI6IkNhbGlicmkiLCJJc0JvbGQiOmZhbHNlLCJJc0l0YWxpYyI6ZmFsc2UsIklzVW5kZXJsaW5lZCI6ZmFsc2UsIlBhcmVudFN0eWxlIjp7IiRyZWYiOiI3NSJ9fSwiQXV0b1NpemUiOjAsIkZvcmVncm91bmQiOnsiJHJlZiI6Ijc2In0sIk1heFdpZHRoIjoyMDAuMCwiTWF4SGVpZ2h0IjoiSW5maW5pdHkiLCJTbWFydEZvcmVncm91bmRJc0FjdGl2ZSI6ZmFsc2UsIkhvcml6b250YWxBbGlnbm1lbnQiOjAsIlZlcnRpY2FsQWxpZ25tZW50IjowLCJTbWFydEZvcmVncm91bmQiOm51bGwsIkJhY2tncm91bmRGaWxsVHlwZSI6MCwiTWFyZ2luIjp7IiRyZWYiOiI3OCJ9LCJQYWRkaW5nIjp7IiRyZWYiOiI3OSJ9LCJCYWNrZ3JvdW5kIjp7IiRyZWYiOiI4MCJ9LCJJc1Zpc2libGUiOnRydWUsIldpZHRoIjowLjAsIkhlaWdodCI6MC4wLCJCb3JkZXJTdHlsZSI6eyIkaWQiOiIxNTciLCJMaW5lQ29sb3IiOm51bGwsIkxpbmVXZWlnaHQiOjAuMCwiTGluZVR5cGUiOjAsIlBhcmVudFN0eWxlIjpudWxsfSwiUGFyZW50U3R5bGUiOnsiJHJlZiI6Ijc0In19LCJEYXRlRm9ybWF0Ijp7IiRyZWYiOiI4MSJ9LCJJc1Zpc2libGUiOnRydWUsIlBhcmVudFN0eWxlIjp7IiRyZWYiOiI1MyJ9fSwiSW5kZXgiOjIsIlBlcmNlbnRhZ2VDb21wbGV0ZSI6bnVsbCwiUG9zaXRpb24iOnsiUmF0aW8iOjAuMCwiSXNDdXN0b20iOmZhbHNlfSwiRGF0ZUZvcm1hdCI6eyIkcmVmIjoiODEifSwiSWQiOiIxNTQ2MjE5MC05ODlhLTRlNTAtODdlNi1kN2NjMDJlMWVkMmQiLCJJbXBvcnRJZCI6bnVsbCwiVGl0bGUiOiJJU3JjIHRvIERUTDEiLCJOb3RlIjpudWxsLCJIeXBlcmxpbmsiOm51bGwsIklzQ2hhbmdlZCI6ZmFsc2UsIklzTmV3IjpmYWxzZX0seyIkaWQiOiIxNTgiLCJEYXRlIjoiMjAyMC0wNy0xM1QyMzo1OTowMFoiLCJTdHlsZSI6eyIkaWQiOiIxNTkiLCJTaGFwZSI6MCwiQ29ubmVjdG9yTWFyZ2luIjp7IiRyZWYiOiI1NCJ9LCJDb25uZWN0b3JTdHlsZSI6eyIkaWQiOiIxNjAiLCJMaW5lQ29sb3IiOnsiJGlkIjoiMTYxIiwiJHR5cGUiOiJOTFJFLkNvbW1vbi5Eb20uU29saWRDb2xvckJydXNoLCBOTFJFLkNvbW1vbiIsIkNvbG9yIjp7IiRpZCI6IjE2MiIsIkEiOjEyNywiUiI6MjM0LCJHIjoyMiwiQiI6MzB9fSwiTGluZVdlaWdodCI6MS4wLCJMaW5lVHlwZSI6MCwiUGFyZW50U3R5bGUiOnsiJHJlZiI6IjU1In19LCJJc0JlbG93VGltZWJhbmQiOmZhbHNlLCJIaWRlRGF0ZSI6ZmFsc2UsIlNoYXBlU2l6ZSI6MSwiU3BhY2luZyI6Mi4wLCJQYWRkaW5nIjp7IiRyZWYiOiI1OCJ9LCJTaGFwZVN0eWxlIjp7IiRpZCI6IjE2MyIsIk1hcmdpbiI6eyIkcmVmIjoiNjAifSwiUGFkZGluZyI6eyIkcmVmIjoiNjEifSwiQmFja2dyb3VuZCI6eyIkaWQiOiIxNjQiLCJDb2xvciI6eyIkaWQiOiIxNjUiLCJBIjoyNTUsIlIiOjIzNCwiRyI6MjIsIkIiOjMwfX0sIklzVmlzaWJsZSI6dHJ1ZSwiV2lkdGgiOjE4LjAsIkhlaWdodCI6MjAuMCwiQm9yZGVyU3R5bGUiOnsiJGlkIjoiMTY2IiwiTGluZUNvbG9yIjp7IiRyZWYiOiI2NSJ9LCJMaW5lV2VpZ2h0IjowLjAsIkxpbmVUeXBlIjowLCJQYXJlbnRTdHlsZSI6eyIkcmVmIjoiNjQifX0sIlBhcmVudFN0eWxlIjp7IiRyZWYiOiI1OSJ9fSwiVGl0bGVTdHlsZSI6eyIkaWQiOiIxNjciLCJGb250U2V0dGluZ3MiOnsiJGlkIjoiMTY4IiwiRm9udFNpemUiOjEyLCJGb250TmFtZSI6IkNhbGlicmkiLCJJc0JvbGQiOnRydWUsIklzSXRhbGljIjpmYWxzZSwiSXNVbmRlcmxpbmVkIjpmYWxzZSwiUGFyZW50U3R5bGUiOnsiJHJlZiI6IjY4In19LCJBdXRvU2l6ZSI6MCwiRm9yZWdyb3VuZCI6eyIkcmVmIjoiNjkifSwiTWF4V2lkdGgiOjIwMC4wLCJNYXhIZWlnaHQiOiJJbmZpbml0eSIsIlNtYXJ0Rm9yZWdyb3VuZElzQWN0aXZlIjpmYWxzZSwiSG9yaXpvbnRhbEFsaWdubWVudCI6MSwiVmVydGljYWxBbGlnbm1lbnQiOjAsIlNtYXJ0Rm9yZWdyb3VuZCI6bnVsbCwiQmFja2dyb3VuZEZpbGxUeXBlIjowLCJNYXJnaW4iOnsiJHJlZiI6IjcxIn0sIlBhZGRpbmciOnsiJHJlZiI6IjcyIn0sIkJhY2tncm91bmQiOnsiJHJlZiI6IjczIn0sIklzVmlzaWJsZSI6dHJ1ZSwiV2lkdGgiOjAuMCwiSGVpZ2h0IjowLjAsIkJvcmRlclN0eWxlIjp7IiRpZCI6IjE2OSIsIkxpbmVDb2xvciI6bnVsbCwiTGluZVdlaWdodCI6MC4wLCJMaW5lVHlwZSI6MCwiUGFyZW50U3R5bGUiOm51bGx9LCJQYXJlbnRTdHlsZSI6eyIkcmVmIjoiNjcifX0sIkRhdGVTdHlsZSI6eyIkaWQiOiIxNzAiLCJGb250U2V0dGluZ3MiOnsiJGlkIjoiMTcxIiwiRm9udFNpemUiOjExLCJGb250TmFtZSI6IkNhbGlicmkiLCJJc0JvbGQiOmZhbHNlLCJJc0l0YWxpYyI6ZmFsc2UsIklzVW5kZXJsaW5lZCI6ZmFsc2UsIlBhcmVudFN0eWxlIjp7IiRyZWYiOiI3NSJ9fSwiQXV0b1NpemUiOjAsIkZvcmVncm91bmQiOnsiJHJlZiI6Ijc2In0sIk1heFdpZHRoIjoyMDAuMCwiTWF4SGVpZ2h0IjoiSW5maW5pdHkiLCJTbWFydEZvcmVncm91bmRJc0FjdGl2ZSI6ZmFsc2UsIkhvcml6b250YWxBbGlnbm1lbnQiOjAsIlZlcnRpY2FsQWxpZ25tZW50IjowLCJTbWFydEZvcmVncm91bmQiOm51bGwsIkJhY2tncm91bmRGaWxsVHlwZSI6MCwiTWFyZ2luIjp7IiRyZWYiOiI3OCJ9LCJQYWRkaW5nIjp7IiRyZWYiOiI3OSJ9LCJCYWNrZ3JvdW5kIjp7IiRyZWYiOiI4MCJ9LCJJc1Zpc2libGUiOnRydWUsIldpZHRoIjowLjAsIkhlaWdodCI6MC4wLCJCb3JkZXJTdHlsZSI6eyIkaWQiOiIxNzIiLCJMaW5lQ29sb3IiOm51bGwsIkxpbmVXZWlnaHQiOjAuMCwiTGluZVR5cGUiOjAsIlBhcmVudFN0eWxlIjpudWxsfSwiUGFyZW50U3R5bGUiOnsiJHJlZiI6Ijc0In19LCJEYXRlRm9ybWF0Ijp7IiRyZWYiOiI4MSJ9LCJJc1Zpc2libGUiOnRydWUsIlBhcmVudFN0eWxlIjp7IiRyZWYiOiI1MyJ9fSwiSW5kZXgiOjMsIlBlcmNlbnRhZ2VDb21wbGV0ZSI6bnVsbCwiUG9zaXRpb24iOnsiUmF0aW8iOjAuMCwiSXNDdXN0b20iOmZhbHNlfSwiRGF0ZUZvcm1hdCI6eyIkcmVmIjoiODEifSwiSWQiOiIxZDZkNDA0NS1iZGEzLTQxMzEtODJlZi04NzljYTgzZWE3MjAiLCJJbXBvcnRJZCI6bnVsbCwiVGl0bGUiOiJJU3JjIHRvIERUTDQiLCJOb3RlIjpudWxsLCJIeXBlcmxpbmsiOm51bGwsIklzQ2hhbmdlZCI6ZmFsc2UsIklzTmV3IjpmYWxzZX0seyIkaWQiOiIxNzMiLCJEYXRlIjoiMjAyMS0wNC0yNlQyMzo1OTowMFoiLCJTdHlsZSI6eyIkaWQiOiIxNzQiLCJTaGFwZSI6MCwiQ29ubmVjdG9yTWFyZ2luIjp7IiRyZWYiOiI1NCJ9LCJDb25uZWN0b3JTdHlsZSI6eyIkaWQiOiIxNzUiLCJMaW5lQ29sb3IiOnsiJHJlZiI6IjE2MSJ9LCJMaW5lV2VpZ2h0IjoxLjAsIkxpbmVUeXBlIjowLCJQYXJlbnRTdHlsZSI6eyIkcmVmIjoiNTUifX0sIklzQmVsb3dUaW1lYmFuZCI6ZmFsc2UsIkhpZGVEYXRlIjpmYWxzZSwiU2hhcGVTaXplIjoxLCJTcGFjaW5nIjoyLjAsIlBhZGRpbmciOnsiJHJlZiI6IjU4In0sIlNoYXBlU3R5bGUiOnsiJGlkIjoiMTc2IiwiTWFyZ2luIjp7IiRyZWYiOiI2MCJ9LCJQYWRkaW5nIjp7IiRyZWYiOiI2MSJ9LCJCYWNrZ3JvdW5kIjp7IiRpZCI6IjE3NyIsIkNvbG9yIjp7IiRpZCI6IjE3OCIsIkEiOjI1NSwiUiI6MjM0LCJHIjoyMiwiQiI6MzB9fSwiSXNWaXNpYmxlIjp0cnVlLCJXaWR0aCI6MTguMCwiSGVpZ2h0IjoyMC4wLCJCb3JkZXJTdHlsZSI6eyIkaWQiOiIxNzkiLCJMaW5lQ29sb3IiOnsiJHJlZiI6IjY1In0sIkxpbmVXZWlnaHQiOjAuMCwiTGluZVR5cGUiOjAsIlBhcmVudFN0eWxlIjp7IiRyZWYiOiI2NCJ9fSwiUGFyZW50U3R5bGUiOnsiJHJlZiI6IjU5In19LCJUaXRsZVN0eWxlIjp7IiRpZCI6IjE4MCIsIkZvbnRTZXR0aW5ncyI6eyIkaWQiOiIxODEiLCJGb250U2l6ZSI6MTIsIkZvbnROYW1lIjoiQ2FsaWJyaSIsIklzQm9sZCI6dHJ1ZSwiSXNJdGFsaWMiOmZhbHNlLCJJc1VuZGVybGluZWQiOmZhbHNlLCJQYXJlbnRTdHlsZSI6eyIkcmVmIjoiNjgifX0sIkF1dG9TaXplIjowLCJGb3JlZ3JvdW5kIjp7IiRyZWYiOiI2OSJ9LCJNYXhXaWR0aCI6MjAwLjAsIk1heEhlaWdodCI6IkluZmluaXR5IiwiU21hcnRGb3JlZ3JvdW5kSXNBY3RpdmUiOmZhbHNlLCJIb3Jpem9udGFsQWxpZ25tZW50IjoxLCJWZXJ0aWNhbEFsaWdubWVudCI6MCwiU21hcnRGb3JlZ3JvdW5kIjpudWxsLCJCYWNrZ3JvdW5kRmlsbFR5cGUiOjAsIk1hcmdpbiI6eyIkcmVmIjoiNzEifSwiUGFkZGluZyI6eyIkcmVmIjoiNzIifSwiQmFja2dyb3VuZCI6eyIkcmVmIjoiNzMifSwiSXNWaXNpYmxlIjp0cnVlLCJXaWR0aCI6MC4wLCJIZWlnaHQiOjAuMCwiQm9yZGVyU3R5bGUiOnsiJGlkIjoiMTgyIiwiTGluZUNvbG9yIjpudWxsLCJMaW5lV2VpZ2h0IjowLjAsIkxpbmVUeXBlIjowLCJQYXJlbnRTdHlsZSI6bnVsbH0sIlBhcmVudFN0eWxlIjp7IiRyZWYiOiI2NyJ9fSwiRGF0ZVN0eWxlIjp7IiRpZCI6IjE4MyIsIkZvbnRTZXR0aW5ncyI6eyIkaWQiOiIxODQiLCJGb250U2l6ZSI6MTEsIkZvbnROYW1lIjoiQ2FsaWJyaSIsIklzQm9sZCI6ZmFsc2UsIklzSXRhbGljIjpmYWxzZSwiSXNVbmRlcmxpbmVkIjpmYWxzZSwiUGFyZW50U3R5bGUiOnsiJHJlZiI6Ijc1In19LCJBdXRvU2l6ZSI6MCwiRm9yZWdyb3VuZCI6eyIkcmVmIjoiNzYifSwiTWF4V2lkdGgiOjIwMC4wLCJNYXhIZWlnaHQiOiJJbmZpbml0eSIsIlNtYXJ0Rm9yZWdyb3VuZElzQWN0aXZlIjpmYWxzZSwiSG9yaXpvbnRhbEFsaWdubWVudCI6MCwiVmVydGljYWxBbGlnbm1lbnQiOjAsIlNtYXJ0Rm9yZWdyb3VuZCI6bnVsbCwiQmFja2dyb3VuZEZpbGxUeXBlIjowLCJNYXJnaW4iOnsiJHJlZiI6Ijc4In0sIlBhZGRpbmciOnsiJHJlZiI6Ijc5In0sIkJhY2tncm91bmQiOnsiJHJlZiI6IjgwIn0sIklzVmlzaWJsZSI6dHJ1ZSwiV2lkdGgiOjAuMCwiSGVpZ2h0IjowLjAsIkJvcmRlclN0eWxlIjp7IiRpZCI6IjE4NSIsIkxpbmVDb2xvciI6bnVsbCwiTGluZVdlaWdodCI6MC4wLCJMaW5lVHlwZSI6MCwiUGFyZW50U3R5bGUiOm51bGx9LCJQYXJlbnRTdHlsZSI6eyIkcmVmIjoiNzQifX0sIkRhdGVGb3JtYXQiOnsiJHJlZiI6IjgxIn0sIklzVmlzaWJsZSI6dHJ1ZSwiUGFyZW50U3R5bGUiOnsiJHJlZiI6IjUzIn19LCJJbmRleCI6NCwiUGVyY2VudGFnZUNvbXBsZXRlIjpudWxsLCJQb3NpdGlvbiI6eyJSYXRpbyI6MC4wLCJJc0N1c3RvbSI6ZmFsc2V9LCJEYXRlRm9ybWF0Ijp7IiRyZWYiOiI4MSJ9LCJJZCI6ImFkMjYyMTJhLTYyNDAtNDJmOC05NDZjLTNlZTkyOWQwYmNlNCIsIkltcG9ydElkIjpudWxsLCJUaXRsZSI6IklTcmMgdG8gQmVhbSBEdW1wIChCT0QpIiwiTm90ZSI6bnVsbCwiSHlwZXJsaW5rIjpudWxsLCJJc0NoYW5nZWQiOmZhbHNlLCJJc05ldyI6ZmFsc2V9LHsiJGlkIjoiMTg2IiwiRGF0ZSI6IjIwMjEtMDgtMDlUMjM6NTk6MDBaIiwiU3R5bGUiOnsiJGlkIjoiMTg3IiwiU2hhcGUiOjAsIkNvbm5lY3Rvck1hcmdpbiI6eyIkcmVmIjoiNTQifSwiQ29ubmVjdG9yU3R5bGUiOnsiJGlkIjoiMTg4IiwiTGluZUNvbG9yIjp7IiRyZWYiOiIxNjEifSwiTGluZVdlaWdodCI6MS4wLCJMaW5lVHlwZSI6MCwiUGFyZW50U3R5bGUiOnsiJHJlZiI6IjU1In19LCJJc0JlbG93VGltZWJhbmQiOmZhbHNlLCJIaWRlRGF0ZSI6ZmFsc2UsIlNoYXBlU2l6ZSI6MSwiU3BhY2luZyI6Mi4wLCJQYWRkaW5nIjp7IiRyZWYiOiI1OCJ9LCJTaGFwZVN0eWxlIjp7IiRpZCI6IjE4OSIsIk1hcmdpbiI6eyIkcmVmIjoiNjAifSwiUGFkZGluZyI6eyIkcmVmIjoiNjEifSwiQmFja2dyb3VuZCI6eyIkaWQiOiIxOTAiLCJDb2xvciI6eyIkaWQiOiIxOTEiLCJBIjoyNTUsIlIiOjIzNCwiRyI6MjIsIkIiOjMwfX0sIklzVmlzaWJsZSI6dHJ1ZSwiV2lkdGgiOjE4LjAsIkhlaWdodCI6MjAuMCwiQm9yZGVyU3R5bGUiOnsiJGlkIjoiMTkyIiwiTGluZUNvbG9yIjp7IiRyZWYiOiI2NSJ9LCJMaW5lV2VpZ2h0IjowLjAsIkxpbmVUeXBlIjowLCJQYXJlbnRTdHlsZSI6eyIkcmVmIjoiNjQifX0sIlBhcmVudFN0eWxlIjp7IiRyZWYiOiI1OSJ9fSwiVGl0bGVTdHlsZSI6eyIkaWQiOiIxOTMiLCJGb250U2V0dGluZ3MiOnsiJGlkIjoiMTk0IiwiRm9udFNpemUiOjEyLCJGb250TmFtZSI6IkNhbGlicmkiLCJJc0JvbGQiOnRydWUsIklzSXRhbGljIjpmYWxzZSwiSXNVbmRlcmxpbmVkIjpmYWxzZSwiUGFyZW50U3R5bGUiOnsiJHJlZiI6IjY4In19LCJBdXRvU2l6ZSI6MCwiRm9yZWdyb3VuZCI6eyIkcmVmIjoiNjkifSwiTWF4V2lkdGgiOjIwMC4wLCJNYXhIZWlnaHQiOiJJbmZpbml0eSIsIlNtYXJ0Rm9yZWdyb3VuZElzQWN0aXZlIjpmYWxzZSwiSG9yaXpvbnRhbEFsaWdubWVudCI6MSwiVmVydGljYWxBbGlnbm1lbnQiOjAsIlNtYXJ0Rm9yZWdyb3VuZCI6bnVsbCwiQmFja2dyb3VuZEZpbGxUeXBlIjowLCJNYXJnaW4iOnsiJHJlZiI6IjcxIn0sIlBhZGRpbmciOnsiJHJlZiI6IjcyIn0sIkJhY2tncm91bmQiOnsiJHJlZiI6IjczIn0sIklzVmlzaWJsZSI6dHJ1ZSwiV2lkdGgiOjAuMCwiSGVpZ2h0IjowLjAsIkJvcmRlclN0eWxlIjp7IiRpZCI6IjE5NSIsIkxpbmVDb2xvciI6bnVsbCwiTGluZVdlaWdodCI6MC4wLCJMaW5lVHlwZSI6MCwiUGFyZW50U3R5bGUiOm51bGx9LCJQYXJlbnRTdHlsZSI6eyIkcmVmIjoiNjcifX0sIkRhdGVTdHlsZSI6eyIkaWQiOiIxOTYiLCJGb250U2V0dGluZ3MiOnsiJGlkIjoiMTk3IiwiRm9udFNpemUiOjExLCJGb250TmFtZSI6IkNhbGlicmkiLCJJc0JvbGQiOmZhbHNlLCJJc0l0YWxpYyI6ZmFsc2UsIklzVW5kZXJsaW5lZCI6ZmFsc2UsIlBhcmVudFN0eWxlIjp7IiRyZWYiOiI3NSJ9fSwiQXV0b1NpemUiOjAsIkZvcmVncm91bmQiOnsiJHJlZiI6Ijc2In0sIk1heFdpZHRoIjoyMDAuMCwiTWF4SGVpZ2h0IjoiSW5maW5pdHkiLCJTbWFydEZvcmVncm91bmRJc0FjdGl2ZSI6ZmFsc2UsIkhvcml6b250YWxBbGlnbm1lbnQiOjAsIlZlcnRpY2FsQWxpZ25tZW50IjowLCJTbWFydEZvcmVncm91bmQiOm51bGwsIkJhY2tncm91bmRGaWxsVHlwZSI6MCwiTWFyZ2luIjp7IiRyZWYiOiI3OCJ9LCJQYWRkaW5nIjp7IiRyZWYiOiI3OSJ9LCJCYWNrZ3JvdW5kIjp7IiRyZWYiOiI4MCJ9LCJJc1Zpc2libGUiOnRydWUsIldpZHRoIjowLjAsIkhlaWdodCI6MC4wLCJCb3JkZXJTdHlsZSI6eyIkaWQiOiIxOTgiLCJMaW5lQ29sb3IiOm51bGwsIkxpbmVXZWlnaHQiOjAuMCwiTGluZVR5cGUiOjAsIlBhcmVudFN0eWxlIjpudWxsfSwiUGFyZW50U3R5bGUiOnsiJHJlZiI6Ijc0In19LCJEYXRlRm9ybWF0Ijp7IiRyZWYiOiI4MSJ9LCJJc1Zpc2libGUiOnRydWUsIlBhcmVudFN0eWxlIjp7IiRyZWYiOiI1MyJ9fSwiSW5kZXgiOjUsIlBlcmNlbnRhZ2VDb21wbGV0ZSI6bnVsbCwiUG9zaXRpb24iOnsiUmF0aW8iOjAuMCwiSXNDdXN0b20iOmZhbHNlfSwiRGF0ZUZvcm1hdCI6eyIkcmVmIjoiODEifSwiSWQiOiI0MmZkYjJkNC1kOGEzLTQ3M2YtYmJlNC1mMjg2YzJiYzc1NmYiLCJJbXBvcnRJZCI6bnVsbCwiVGl0bGUiOiJSQk9UIiwiTm90ZSI6bnVsbCwiSHlwZXJsaW5rIjpudWxsLCJJc0NoYW5nZWQiOmZhbHNlLCJJc05ldyI6ZmFsc2V9XSwiVGFza3MiOlt7IiRpZCI6IjE5OSIsIkdyb3VwTmFtZSI6bnVsbCwiU3RhcnREYXRlIjoiMjAxOS0xMS0xMVQwMDowMDowMFoiLCJFbmREYXRlIjoiMjAyMC0wMi0xNFQyMzo1OTowMFoiLCJQZXJjZW50YWdlQ29tcGxldGUiOm51bGwsIlN0eWxlIjp7IiRpZCI6IjIwMCIsIlNoYXBlIjoyLCJTaGFwZVRoaWNrbmVzcyI6MCwiRHVyYXRpb25Gb3JtYXQiOjUsIkluY2x1ZGVOb25Xb3JraW5nRGF5c0luRHVyYXRpb24iOmZhbHNlLCJQZXJjZW50YWdlQ29tcGxldGVTdHlsZSI6eyIkaWQiOiIyMDEiLCJGb250U2V0dGluZ3MiOnsiJGlkIjoiMjAyIiwiRm9udFNpemUiOjEwLCJGb250TmFtZSI6IkNhbGlicmkiLCJJc0JvbGQiOmZhbHNlLCJJc0l0YWxpYyI6ZmFsc2UsIklzVW5kZXJsaW5lZCI6ZmFsc2UsIlBhcmVudFN0eWxlIjp7IiRyZWYiOiI4NCJ9fSwiQXV0b1NpemUiOjAsIkZvcmVncm91bmQiOnsiJHJlZiI6Ijg1In0sIk1heFdpZHRoIjoyMDAuMCwiTWF4SGVpZ2h0IjoiSW5maW5pdHkiLCJTbWFydEZvcmVncm91bmRJc0FjdGl2ZSI6ZmFsc2UsIkhvcml6b250YWxBbGlnbm1lbnQiOjAsIlZlcnRpY2FsQWxpZ25tZW50IjowLCJTbWFydEZvcmVncm91bmQiOm51bGwsIkJhY2tncm91bmRGaWxsVHlwZSI6MCwiTWFyZ2luIjp7IiRyZWYiOiI4NyJ9LCJQYWRkaW5nIjp7IiRyZWYiOiI4OCJ9LCJCYWNrZ3JvdW5kIjp7IiRyZWYiOiI4OSJ9LCJJc1Zpc2libGUiOnRydWUsIldpZHRoIjowLjAsIkhlaWdodCI6MC4wLCJCb3JkZXJTdHlsZSI6eyIkaWQiOiIyMDMiLCJMaW5lQ29sb3IiOm51bGwsIkxpbmVXZWlnaHQiOjAuMCwiTGluZVR5cGUiOjAsIlBhcmVudFN0eWxlIjpudWxsfSwiUGFyZW50U3R5bGUiOnsiJHJlZiI6IjgzIn19LCJEdXJhdGlvblN0eWxlIjp7IiRpZCI6IjIwNCIsIkZvbnRTZXR0aW5ncyI6eyIkaWQiOiIyMDUiLCJGb250U2l6ZSI6MTEsIkZvbnROYW1lIjoiQ2FsaWJyaSIsIklzQm9sZCI6ZmFsc2UsIklzSXRhbGljIjpmYWxzZSwiSXNVbmRlcmxpbmVkIjpmYWxzZSwiUGFyZW50U3R5bGUiOnsiJHJlZiI6IjkxIn19LCJBdXRvU2l6ZSI6MCwiRm9yZWdyb3VuZCI6eyIkcmVmIjoiOTIifSwiTWF4V2lkdGgiOjIwMC4wLCJNYXhIZWlnaHQiOiJJbmZpbml0eSIsIlNtYXJ0Rm9yZWdyb3VuZElzQWN0aXZlIjpmYWxzZSwiSG9yaXpvbnRhbEFsaWdubWVudCI6MCwiVmVydGljYWxBbGlnbm1lbnQiOjAsIlNtYXJ0Rm9yZWdyb3VuZCI6bnVsbCwiQmFja2dyb3VuZEZpbGxUeXBlIjowLCJNYXJnaW4iOnsiJHJlZiI6Ijk0In0sIlBhZGRpbmciOnsiJHJlZiI6Ijk1In0sIkJhY2tncm91bmQiOnsiJHJlZiI6Ijk2In0sIklzVmlzaWJsZSI6dHJ1ZSwiV2lkdGgiOjAuMCwiSGVpZ2h0IjowLjAsIkJvcmRlclN0eWxlIjp7IiRpZCI6IjIwNiIsIkxpbmVDb2xvciI6bnVsbCwiTGluZVdlaWdodCI6MC4wLCJMaW5lVHlwZSI6MCwiUGFyZW50U3R5bGUiOm51bGx9LCJQYXJlbnRTdHlsZSI6eyIkcmVmIjoiOTAifX0sIkhvcml6b250YWxDb25uZWN0b3JTdHlsZSI6eyIkaWQiOiIyMDciLCJMaW5lQ29sb3IiOnsiJHJlZiI6Ijk4In0sIkxpbmVXZWlnaHQiOjEuMCwiTGluZVR5cGUiOjAsIlBhcmVudFN0eWxlIjp7IiRyZWYiOiI5NyJ9fSwiVmVydGljYWxDb25uZWN0b3JTdHlsZSI6eyIkaWQiOiIyMDgiLCJMaW5lQ29sb3IiOnsiJHJlZiI6IjEwMSJ9LCJMaW5lV2VpZ2h0IjowLjAsIkxpbmVUeXBlIjowLCJQYXJlbnRTdHlsZSI6eyIkcmVmIjoiMTAwIn19LCJNYXJnaW4iOm51bGwsIlN0YXJ0RGF0ZVBvc2l0aW9uIjo2LCJFbmREYXRlUG9zaXRpb24iOjYsIkRhdGVJc1Zpc2libGUiOmZhbHNlLCJUaXRsZVBvc2l0aW9uIjozLCJEdXJhdGlvblBvc2l0aW9uIjo0LCJQZXJjZW50YWdlQ29tcGxldGVkUG9zaXRpb24iOjYsIlNwYWNpbmciOjMsIklzQmVsb3dUaW1lYmFuZCI6dHJ1ZSwiUGVyY2VudGFnZUNvbXBsZXRlU2hhcGVPcGFjaXR5IjozNSwiU2hhcGVTdHlsZSI6eyIkaWQiOiIyMDkiLCJNYXJnaW4iOnsiJHJlZiI6IjEwNCJ9LCJQYWRkaW5nIjp7IiRyZWYiOiIxMDUifSwiQmFja2dyb3VuZCI6eyIkaWQiOiIyMTAiLCJDb2xvciI6eyIkaWQiOiIyMTEiLCJBIjoyNTUsIlIiOjIzNywiRyI6MTI1LCJCIjo0OX19LCJJc1Zpc2libGUiOnRydWUsIldpZHRoIjowLjAsIkhlaWdodCI6MTAuMCwiQm9yZGVyU3R5bGUiOnsiJGlkIjoiMjEyIiwiTGluZUNvbG9yIjp7IiRyZWYiOiIxMDkifSwiTGluZVdlaWdodCI6MC4wLCJMaW5lVHlwZSI6MCwiUGFyZW50U3R5bGUiOnsiJHJlZiI6IjEwOCJ9fSwiUGFyZW50U3R5bGUiOnsiJHJlZiI6IjEwMyJ9fSwiVGl0bGVTdHlsZSI6eyIkaWQiOiIyMTMiLCJGb250U2V0dGluZ3MiOnsiJGlkIjoiMjE0IiwiRm9udFNpemUiOjEyLCJGb250TmFtZSI6IkNhbGlicmkiLCJJc0JvbGQiOnRydWUsIklzSXRhbGljIjpmYWxzZSwiSXNVbmRlcmxpbmVkIjpmYWxzZSwiUGFyZW50U3R5bGUiOnsiJHJlZiI6IjExMiJ9fSwiQXV0b1NpemUiOjAsIkZvcmVncm91bmQiOnsiJHJlZiI6IjExMyJ9LCJNYXhXaWR0aCI6NzIwLjAsIk1heEhlaWdodCI6IkluZmluaXR5IiwiU21hcnRGb3JlZ3JvdW5kSXNBY3RpdmUiOmZhbHNlLCJIb3Jpem9udGFsQWxpZ25tZW50IjoyLCJWZXJ0aWNhbEFsaWdubWVudCI6MCwiU21hcnRGb3JlZ3JvdW5kIjpudWxsLCJCYWNrZ3JvdW5kRmlsbFR5cGUiOjAsIk1hcmdpbiI6eyIkcmVmIjoiMTE1In0sIlBhZGRpbmciOnsiJHJlZiI6IjExNiJ9LCJCYWNrZ3JvdW5kIjp7IiRyZWYiOiIxMTcifSwiSXNWaXNpYmxlIjp0cnVlLCJXaWR0aCI6MC4wLCJIZWlnaHQiOjAuMCwiQm9yZGVyU3R5bGUiOnsiJGlkIjoiMjE1IiwiTGluZUNvbG9yIjpudWxsLCJMaW5lV2VpZ2h0IjowLjAsIkxpbmVUeXBlIjowLCJQYXJlbnRTdHlsZSI6bnVsbH0sIlBhcmVudFN0eWxlIjp7IiRyZWYiOiIxMTEifX0sIkRhdGVTdHlsZSI6eyIkaWQiOiIyMTYiLCJGb250U2V0dGluZ3MiOnsiJGlkIjoiMjE3IiwiRm9udFNpemUiOjEwLCJGb250TmFtZSI6IkNhbGlicmkiLCJJc0JvbGQiOmZhbHNlLCJJc0l0YWxpYyI6ZmFsc2UsIklzVW5kZXJsaW5lZCI6ZmFsc2UsIlBhcmVudFN0eWxlIjp7IiRyZWYiOiIxMTkifX0sIkF1dG9TaXplIjowLCJGb3JlZ3JvdW5kIjp7IiRyZWYiOiIxMjAifSwiTWF4V2lkdGgiOjIwMC4wLCJNYXhIZWlnaHQiOiJJbmZpbml0eSIsIlNtYXJ0Rm9yZWdyb3VuZElzQWN0aXZlIjpmYWxzZSwiSG9yaXpvbnRhbEFsaWdubWVudCI6MiwiVmVydGljYWxBbGlnbm1lbnQiOjAsIlNtYXJ0Rm9yZWdyb3VuZCI6bnVsbCwiQmFja2dyb3VuZEZpbGxUeXBlIjowLCJNYXJnaW4iOnsiJHJlZiI6IjEyMiJ9LCJQYWRkaW5nIjp7IiRyZWYiOiIxMjMifSwiQmFja2dyb3VuZCI6eyIkcmVmIjoiMTI0In0sIklzVmlzaWJsZSI6dHJ1ZSwiV2lkdGgiOjAuMCwiSGVpZ2h0IjowLjAsIkJvcmRlclN0eWxlIjp7IiRpZCI6IjIxOCIsIkxpbmVDb2xvciI6bnVsbCwiTGluZVdlaWdodCI6MC4wLCJMaW5lVHlwZSI6MCwiUGFyZW50U3R5bGUiOm51bGx9LCJQYXJlbnRTdHlsZSI6eyIkcmVmIjoiMTE4In19LCJEYXRlRm9ybWF0Ijp7IiRyZWYiOiIxMjUifSwiSXNWaXNpYmxlIjp0cnVlLCJQYXJlbnRTdHlsZSI6eyIkcmVmIjoiODIifX0sIkluZGV4Ijo2LCJTbWFydER1cmF0aW9uQWN0aXZhdGVkIjpmYWxzZSwiRGF0ZUZvcm1hdCI6eyIkcmVmIjoiMTI1In0sIklkIjoiZWZlZmQyMGQtMmY3ZS00ZmNkLTlhNTUtODA2MGJkZDg4NmFkIiwiSW1wb3J0SWQiOm51bGwsIlRpdGxlIjoiSVNyYyB0byBEVEwxIEJlYW0gQ29tbWlzc2lvbmluZyIsIk5vdGUiOm51bGwsIkh5cGVybGluayI6bnVsbCwiSXNDaGFuZ2VkIjpmYWxzZSwiSXNOZXciOmZhbHNlfSx7IiRpZCI6IjIxOSIsIkdyb3VwTmFtZSI6bnVsbCwiU3RhcnREYXRlIjoiMjAyMC0wNy0xM1QwMDowMDowMFoiLCJFbmREYXRlIjoiMjAyMC0xMC0wOVQyMzo1OTowMFoiLCJQZXJjZW50YWdlQ29tcGxldGUiOm51bGwsIlN0eWxlIjp7IiRpZCI6IjIyMCIsIlNoYXBlIjoyLCJTaGFwZVRoaWNrbmVzcyI6MCwiRHVyYXRpb25Gb3JtYXQiOjUsIkluY2x1ZGVOb25Xb3JraW5nRGF5c0luRHVyYXRpb24iOmZhbHNlLCJQZXJjZW50YWdlQ29tcGxldGVTdHlsZSI6eyIkaWQiOiIyMjEiLCJGb250U2V0dGluZ3MiOnsiJGlkIjoiMjIyIiwiRm9udFNpemUiOjEwLCJGb250TmFtZSI6IkNhbGlicmkiLCJJc0JvbGQiOmZhbHNlLCJJc0l0YWxpYyI6ZmFsc2UsIklzVW5kZXJsaW5lZCI6ZmFsc2UsIlBhcmVudFN0eWxlIjp7IiRyZWYiOiI4NCJ9fSwiQXV0b1NpemUiOjAsIkZvcmVncm91bmQiOnsiJHJlZiI6Ijg1In0sIk1heFdpZHRoIjoyMDAuMCwiTWF4SGVpZ2h0IjoiSW5maW5pdHkiLCJTbWFydEZvcmVncm91bmRJc0FjdGl2ZSI6ZmFsc2UsIkhvcml6b250YWxBbGlnbm1lbnQiOjAsIlZlcnRpY2FsQWxpZ25tZW50IjowLCJTbWFydEZvcmVncm91bmQiOm51bGwsIkJhY2tncm91bmRGaWxsVHlwZSI6MCwiTWFyZ2luIjp7IiRyZWYiOiI4NyJ9LCJQYWRkaW5nIjp7IiRyZWYiOiI4OCJ9LCJCYWNrZ3JvdW5kIjp7IiRyZWYiOiI4OSJ9LCJJc1Zpc2libGUiOnRydWUsIldpZHRoIjowLjAsIkhlaWdodCI6MC4wLCJCb3JkZXJTdHlsZSI6eyIkaWQiOiIyMjMiLCJMaW5lQ29sb3IiOm51bGwsIkxpbmVXZWlnaHQiOjAuMCwiTGluZVR5cGUiOjAsIlBhcmVudFN0eWxlIjpudWxsfSwiUGFyZW50U3R5bGUiOnsiJHJlZiI6IjgzIn19LCJEdXJhdGlvblN0eWxlIjp7IiRpZCI6IjIyNCIsIkZvbnRTZXR0aW5ncyI6eyIkaWQiOiIyMjUiLCJGb250U2l6ZSI6MTEsIkZvbnROYW1lIjoiQ2FsaWJyaSIsIklzQm9sZCI6ZmFsc2UsIklzSXRhbGljIjpmYWxzZSwiSXNVbmRlcmxpbmVkIjpmYWxzZSwiUGFyZW50U3R5bGUiOnsiJHJlZiI6IjkxIn19LCJBdXRvU2l6ZSI6MCwiRm9yZWdyb3VuZCI6eyIkcmVmIjoiOTIifSwiTWF4V2lkdGgiOjIwMC4wLCJNYXhIZWlnaHQiOiJJbmZpbml0eSIsIlNtYXJ0Rm9yZWdyb3VuZElzQWN0aXZlIjpmYWxzZSwiSG9yaXpvbnRhbEFsaWdubWVudCI6MCwiVmVydGljYWxBbGlnbm1lbnQiOjAsIlNtYXJ0Rm9yZWdyb3VuZCI6bnVsbCwiQmFja2dyb3VuZEZpbGxUeXBlIjowLCJNYXJnaW4iOnsiJHJlZiI6Ijk0In0sIlBhZGRpbmciOnsiJHJlZiI6Ijk1In0sIkJhY2tncm91bmQiOnsiJHJlZiI6Ijk2In0sIklzVmlzaWJsZSI6dHJ1ZSwiV2lkdGgiOjAuMCwiSGVpZ2h0IjowLjAsIkJvcmRlclN0eWxlIjp7IiRpZCI6IjIyNiIsIkxpbmVDb2xvciI6bnVsbCwiTGluZVdlaWdodCI6MC4wLCJMaW5lVHlwZSI6MCwiUGFyZW50U3R5bGUiOm51bGx9LCJQYXJlbnRTdHlsZSI6eyIkcmVmIjoiOTAifX0sIkhvcml6b250YWxDb25uZWN0b3JTdHlsZSI6eyIkaWQiOiIyMjciLCJMaW5lQ29sb3IiOnsiJHJlZiI6Ijk4In0sIkxpbmVXZWlnaHQiOjEuMCwiTGluZVR5cGUiOjAsIlBhcmVudFN0eWxlIjp7IiRyZWYiOiI5NyJ9fSwiVmVydGljYWxDb25uZWN0b3JTdHlsZSI6eyIkaWQiOiIyMjgiLCJMaW5lQ29sb3IiOnsiJHJlZiI6IjEwMSJ9LCJMaW5lV2VpZ2h0IjowLjAsIkxpbmVUeXBlIjowLCJQYXJlbnRTdHlsZSI6eyIkcmVmIjoiMTAwIn19LCJNYXJnaW4iOm51bGwsIlN0YXJ0RGF0ZVBvc2l0aW9uIjo2LCJFbmREYXRlUG9zaXRpb24iOjYsIkRhdGVJc1Zpc2libGUiOmZhbHNlLCJUaXRsZVBvc2l0aW9uIjozLCJEdXJhdGlvblBvc2l0aW9uIjo0LCJQZXJjZW50YWdlQ29tcGxldGVkUG9zaXRpb24iOjYsIlNwYWNpbmciOjMsIklzQmVsb3dUaW1lYmFuZCI6dHJ1ZSwiUGVyY2VudGFnZUNvbXBsZXRlU2hhcGVPcGFjaXR5IjozNSwiU2hhcGVTdHlsZSI6eyIkaWQiOiIyMjkiLCJNYXJnaW4iOnsiJHJlZiI6IjEwNCJ9LCJQYWRkaW5nIjp7IiRyZWYiOiIxMDUifSwiQmFja2dyb3VuZCI6eyIkaWQiOiIyMzAiLCJDb2xvciI6eyIkaWQiOiIyMzEiLCJBIjoyNTUsIlIiOjIzNywiRyI6MTI1LCJCIjo0OX19LCJJc1Zpc2libGUiOnRydWUsIldpZHRoIjowLjAsIkhlaWdodCI6MTAuMCwiQm9yZGVyU3R5bGUiOnsiJGlkIjoiMjMyIiwiTGluZUNvbG9yIjp7IiRyZWYiOiIxMDkifSwiTGluZVdlaWdodCI6MC4wLCJMaW5lVHlwZSI6MCwiUGFyZW50U3R5bGUiOnsiJHJlZiI6IjEwOCJ9fSwiUGFyZW50U3R5bGUiOnsiJHJlZiI6IjEwMyJ9fSwiVGl0bGVTdHlsZSI6eyIkaWQiOiIyMzMiLCJGb250U2V0dGluZ3MiOnsiJGlkIjoiMjM0IiwiRm9udFNpemUiOjEyLCJGb250TmFtZSI6IkNhbGlicmkiLCJJc0JvbGQiOnRydWUsIklzSXRhbGljIjpmYWxzZSwiSXNVbmRlcmxpbmVkIjpmYWxzZSwiUGFyZW50U3R5bGUiOnsiJHJlZiI6IjExMiJ9fSwiQXV0b1NpemUiOjAsIkZvcmVncm91bmQiOnsiJHJlZiI6IjExMyJ9LCJNYXhXaWR0aCI6Nzg1LjQ1NDU0NTQ1NDU0NTUsIk1heEhlaWdodCI6IkluZmluaXR5IiwiU21hcnRGb3JlZ3JvdW5kSXNBY3RpdmUiOmZhbHNlLCJIb3Jpem9udGFsQWxpZ25tZW50IjoyLCJWZXJ0aWNhbEFsaWdubWVudCI6MCwiU21hcnRGb3JlZ3JvdW5kIjpudWxsLCJCYWNrZ3JvdW5kRmlsbFR5cGUiOjAsIk1hcmdpbiI6eyIkcmVmIjoiMTE1In0sIlBhZGRpbmciOnsiJHJlZiI6IjExNiJ9LCJCYWNrZ3JvdW5kIjp7IiRyZWYiOiIxMTcifSwiSXNWaXNpYmxlIjp0cnVlLCJXaWR0aCI6MC4wLCJIZWlnaHQiOjAuMCwiQm9yZGVyU3R5bGUiOnsiJGlkIjoiMjM1IiwiTGluZUNvbG9yIjpudWxsLCJMaW5lV2VpZ2h0IjowLjAsIkxpbmVUeXBlIjowLCJQYXJlbnRTdHlsZSI6bnVsbH0sIlBhcmVudFN0eWxlIjp7IiRyZWYiOiIxMTEifX0sIkRhdGVTdHlsZSI6eyIkaWQiOiIyMzYiLCJGb250U2V0dGluZ3MiOnsiJGlkIjoiMjM3IiwiRm9udFNpemUiOjEwLCJGb250TmFtZSI6IkNhbGlicmkiLCJJc0JvbGQiOmZhbHNlLCJJc0l0YWxpYyI6ZmFsc2UsIklzVW5kZXJsaW5lZCI6ZmFsc2UsIlBhcmVudFN0eWxlIjp7IiRyZWYiOiIxMTkifX0sIkF1dG9TaXplIjowLCJGb3JlZ3JvdW5kIjp7IiRyZWYiOiIxMjAifSwiTWF4V2lkdGgiOjIwMC4wLCJNYXhIZWlnaHQiOiJJbmZpbml0eSIsIlNtYXJ0Rm9yZWdyb3VuZElzQWN0aXZlIjpmYWxzZSwiSG9yaXpvbnRhbEFsaWdubWVudCI6MiwiVmVydGljYWxBbGlnbm1lbnQiOjAsIlNtYXJ0Rm9yZWdyb3VuZCI6bnVsbCwiQmFja2dyb3VuZEZpbGxUeXBlIjowLCJNYXJnaW4iOnsiJHJlZiI6IjEyMiJ9LCJQYWRkaW5nIjp7IiRyZWYiOiIxMjMifSwiQmFja2dyb3VuZCI6eyIkcmVmIjoiMTI0In0sIklzVmlzaWJsZSI6dHJ1ZSwiV2lkdGgiOjAuMCwiSGVpZ2h0IjowLjAsIkJvcmRlclN0eWxlIjp7IiRpZCI6IjIzOCIsIkxpbmVDb2xvciI6bnVsbCwiTGluZVdlaWdodCI6MC4wLCJMaW5lVHlwZSI6MCwiUGFyZW50U3R5bGUiOm51bGx9LCJQYXJlbnRTdHlsZSI6eyIkcmVmIjoiMTE4In19LCJEYXRlRm9ybWF0Ijp7IiRyZWYiOiIxMjUifSwiSXNWaXNpYmxlIjp0cnVlLCJQYXJlbnRTdHlsZSI6eyIkcmVmIjoiODIifX0sIkluZGV4Ijo3LCJTbWFydER1cmF0aW9uQWN0aXZhdGVkIjpmYWxzZSwiRGF0ZUZvcm1hdCI6eyIkcmVmIjoiMTI1In0sIklkIjoiYjBhYmJjZjYtMTMxYi00ODk2LTg3ZTAtMTQ3MzQ3MGQ1NzczIiwiSW1wb3J0SWQiOm51bGwsIlRpdGxlIjoiSVNyYyB0byBEVEw0IEJlYW0gQ29tbWlzc2lvbmluZyIsIk5vdGUiOm51bGwsIkh5cGVybGluayI6bnVsbCwiSXNDaGFuZ2VkIjpmYWxzZSwiSXNOZXciOmZhbHNlfSx7IiRpZCI6IjIzOSIsIkdyb3VwTmFtZSI6bnVsbCwiU3RhcnREYXRlIjoiMjAyMS0wNC0yNlQwMDowMDowMFoiLCJFbmREYXRlIjoiMjAyMS0wNy0yM1QyMzo1OTowMFoiLCJQZXJjZW50YWdlQ29tcGxldGUiOm51bGwsIlN0eWxlIjp7IiRpZCI6IjI0MCIsIlNoYXBlIjoyLCJTaGFwZVRoaWNrbmVzcyI6MCwiRHVyYXRpb25Gb3JtYXQiOjUsIkluY2x1ZGVOb25Xb3JraW5nRGF5c0luRHVyYXRpb24iOmZhbHNlLCJQZXJjZW50YWdlQ29tcGxldGVTdHlsZSI6eyIkaWQiOiIyNDEiLCJGb250U2V0dGluZ3MiOnsiJGlkIjoiMjQyIiwiRm9udFNpemUiOjEwLCJGb250TmFtZSI6IkNhbGlicmkiLCJJc0JvbGQiOmZhbHNlLCJJc0l0YWxpYyI6ZmFsc2UsIklzVW5kZXJsaW5lZCI6ZmFsc2UsIlBhcmVudFN0eWxlIjp7IiRyZWYiOiI4NCJ9fSwiQXV0b1NpemUiOjAsIkZvcmVncm91bmQiOnsiJHJlZiI6Ijg1In0sIk1heFdpZHRoIjoyMDAuMCwiTWF4SGVpZ2h0IjoiSW5maW5pdHkiLCJTbWFydEZvcmVncm91bmRJc0FjdGl2ZSI6ZmFsc2UsIkhvcml6b250YWxBbGlnbm1lbnQiOjAsIlZlcnRpY2FsQWxpZ25tZW50IjowLCJTbWFydEZvcmVncm91bmQiOm51bGwsIkJhY2tncm91bmRGaWxsVHlwZSI6MCwiTWFyZ2luIjp7IiRyZWYiOiI4NyJ9LCJQYWRkaW5nIjp7IiRyZWYiOiI4OCJ9LCJCYWNrZ3JvdW5kIjp7IiRyZWYiOiI4OSJ9LCJJc1Zpc2libGUiOnRydWUsIldpZHRoIjowLjAsIkhlaWdodCI6MC4wLCJCb3JkZXJTdHlsZSI6eyIkaWQiOiIyNDMiLCJMaW5lQ29sb3IiOm51bGwsIkxpbmVXZWlnaHQiOjAuMCwiTGluZVR5cGUiOjAsIlBhcmVudFN0eWxlIjpudWxsfSwiUGFyZW50U3R5bGUiOnsiJHJlZiI6IjgzIn19LCJEdXJhdGlvblN0eWxlIjp7IiRpZCI6IjI0NCIsIkZvbnRTZXR0aW5ncyI6eyIkaWQiOiIyNDUiLCJGb250U2l6ZSI6MTEsIkZvbnROYW1lIjoiQ2FsaWJyaSIsIklzQm9sZCI6ZmFsc2UsIklzSXRhbGljIjpmYWxzZSwiSXNVbmRlcmxpbmVkIjpmYWxzZSwiUGFyZW50U3R5bGUiOnsiJHJlZiI6IjkxIn19LCJBdXRvU2l6ZSI6MCwiRm9yZWdyb3VuZCI6eyIkcmVmIjoiOTIifSwiTWF4V2lkdGgiOjIwMC4wLCJNYXhIZWlnaHQiOiJJbmZpbml0eSIsIlNtYXJ0Rm9yZWdyb3VuZElzQWN0aXZlIjpmYWxzZSwiSG9yaXpvbnRhbEFsaWdubWVudCI6MCwiVmVydGljYWxBbGlnbm1lbnQiOjAsIlNtYXJ0Rm9yZWdyb3VuZCI6bnVsbCwiQmFja2dyb3VuZEZpbGxUeXBlIjowLCJNYXJnaW4iOnsiJHJlZiI6Ijk0In0sIlBhZGRpbmciOnsiJHJlZiI6Ijk1In0sIkJhY2tncm91bmQiOnsiJHJlZiI6Ijk2In0sIklzVmlzaWJsZSI6dHJ1ZSwiV2lkdGgiOjAuMCwiSGVpZ2h0IjowLjAsIkJvcmRlclN0eWxlIjp7IiRpZCI6IjI0NiIsIkxpbmVDb2xvciI6bnVsbCwiTGluZVdlaWdodCI6MC4wLCJMaW5lVHlwZSI6MCwiUGFyZW50U3R5bGUiOm51bGx9LCJQYXJlbnRTdHlsZSI6eyIkcmVmIjoiOTAifX0sIkhvcml6b250YWxDb25uZWN0b3JTdHlsZSI6eyIkaWQiOiIyNDciLCJMaW5lQ29sb3IiOnsiJHJlZiI6Ijk4In0sIkxpbmVXZWlnaHQiOjEuMCwiTGluZVR5cGUiOjAsIlBhcmVudFN0eWxlIjp7IiRyZWYiOiI5NyJ9fSwiVmVydGljYWxDb25uZWN0b3JTdHlsZSI6eyIkaWQiOiIyNDgiLCJMaW5lQ29sb3IiOnsiJHJlZiI6IjEwMSJ9LCJMaW5lV2VpZ2h0IjowLjAsIkxpbmVUeXBlIjowLCJQYXJlbnRTdHlsZSI6eyIkcmVmIjoiMTAwIn19LCJNYXJnaW4iOm51bGwsIlN0YXJ0RGF0ZVBvc2l0aW9uIjo2LCJFbmREYXRlUG9zaXRpb24iOjYsIkRhdGVJc1Zpc2libGUiOmZhbHNlLCJUaXRsZVBvc2l0aW9uIjozLCJEdXJhdGlvblBvc2l0aW9uIjo0LCJQZXJjZW50YWdlQ29tcGxldGVkUG9zaXRpb24iOjYsIlNwYWNpbmciOjMsIklzQmVsb3dUaW1lYmFuZCI6dHJ1ZSwiUGVyY2VudGFnZUNvbXBsZXRlU2hhcGVPcGFjaXR5IjozNSwiU2hhcGVTdHlsZSI6eyIkaWQiOiIyNDkiLCJNYXJnaW4iOnsiJHJlZiI6IjEwNCJ9LCJQYWRkaW5nIjp7IiRyZWYiOiIxMDUifSwiQmFja2dyb3VuZCI6eyIkaWQiOiIyNTAiLCJDb2xvciI6eyIkaWQiOiIyNTEiLCJBIjoyNTUsIlIiOjIzNywiRyI6MTI1LCJCIjo0OX19LCJJc1Zpc2libGUiOnRydWUsIldpZHRoIjowLjAsIkhlaWdodCI6MTAuMCwiQm9yZGVyU3R5bGUiOnsiJGlkIjoiMjUyIiwiTGluZUNvbG9yIjp7IiRyZWYiOiIxMDkifSwiTGluZVdlaWdodCI6MC4wLCJMaW5lVHlwZSI6MCwiUGFyZW50U3R5bGUiOnsiJHJlZiI6IjEwOCJ9fSwiUGFyZW50U3R5bGUiOnsiJHJlZiI6IjEwMyJ9fSwiVGl0bGVTdHlsZSI6eyIkaWQiOiIyNTMiLCJGb250U2V0dGluZ3MiOnsiJGlkIjoiMjU0IiwiRm9udFNpemUiOjEyLCJGb250TmFtZSI6IkNhbGlicmkiLCJJc0JvbGQiOnRydWUsIklzSXRhbGljIjpmYWxzZSwiSXNVbmRlcmxpbmVkIjpmYWxzZSwiUGFyZW50U3R5bGUiOnsiJHJlZiI6IjExMiJ9fSwiQXV0b1NpemUiOjAsIkZvcmVncm91bmQiOnsiJHJlZiI6IjExMyJ9LCJNYXhXaWR0aCI6NzIwLjAsIk1heEhlaWdodCI6IkluZmluaXR5IiwiU21hcnRGb3JlZ3JvdW5kSXNBY3RpdmUiOmZhbHNlLCJIb3Jpem9udGFsQWxpZ25tZW50IjoyLCJWZXJ0aWNhbEFsaWdubWVudCI6MCwiU21hcnRGb3JlZ3JvdW5kIjpudWxsLCJCYWNrZ3JvdW5kRmlsbFR5cGUiOjAsIk1hcmdpbiI6eyIkcmVmIjoiMTE1In0sIlBhZGRpbmciOnsiJHJlZiI6IjExNiJ9LCJCYWNrZ3JvdW5kIjp7IiRyZWYiOiIxMTcifSwiSXNWaXNpYmxlIjp0cnVlLCJXaWR0aCI6MC4wLCJIZWlnaHQiOjAuMCwiQm9yZGVyU3R5bGUiOnsiJGlkIjoiMjU1IiwiTGluZUNvbG9yIjpudWxsLCJMaW5lV2VpZ2h0IjowLjAsIkxpbmVUeXBlIjowLCJQYXJlbnRTdHlsZSI6bnVsbH0sIlBhcmVudFN0eWxlIjp7IiRyZWYiOiIxMTEifX0sIkRhdGVTdHlsZSI6eyIkaWQiOiIyNTYiLCJGb250U2V0dGluZ3MiOnsiJGlkIjoiMjU3IiwiRm9udFNpemUiOjEwLCJGb250TmFtZSI6IkNhbGlicmkiLCJJc0JvbGQiOmZhbHNlLCJJc0l0YWxpYyI6ZmFsc2UsIklzVW5kZXJsaW5lZCI6ZmFsc2UsIlBhcmVudFN0eWxlIjp7IiRyZWYiOiIxMTkifX0sIkF1dG9TaXplIjowLCJGb3JlZ3JvdW5kIjp7IiRyZWYiOiIxMjAifSwiTWF4V2lkdGgiOjIwMC4wLCJNYXhIZWlnaHQiOiJJbmZpbml0eSIsIlNtYXJ0Rm9yZWdyb3VuZElzQWN0aXZlIjpmYWxzZSwiSG9yaXpvbnRhbEFsaWdubWVudCI6MiwiVmVydGljYWxBbGlnbm1lbnQiOjAsIlNtYXJ0Rm9yZWdyb3VuZCI6bnVsbCwiQmFja2dyb3VuZEZpbGxUeXBlIjowLCJNYXJnaW4iOnsiJHJlZiI6IjEyMiJ9LCJQYWRkaW5nIjp7IiRyZWYiOiIxMjMifSwiQmFja2dyb3VuZCI6eyIkcmVmIjoiMTI0In0sIklzVmlzaWJsZSI6dHJ1ZSwiV2lkdGgiOjAuMCwiSGVpZ2h0IjowLjAsIkJvcmRlclN0eWxlIjp7IiRpZCI6IjI1OCIsIkxpbmVDb2xvciI6bnVsbCwiTGluZVdlaWdodCI6MC4wLCJMaW5lVHlwZSI6MCwiUGFyZW50U3R5bGUiOm51bGx9LCJQYXJlbnRTdHlsZSI6eyIkcmVmIjoiMTE4In19LCJEYXRlRm9ybWF0Ijp7IiRyZWYiOiIxMjUifSwiSXNWaXNpYmxlIjp0cnVlLCJQYXJlbnRTdHlsZSI6eyIkcmVmIjoiODIifX0sIkluZGV4Ijo4LCJTbWFydER1cmF0aW9uQWN0aXZhdGVkIjpmYWxzZSwiRGF0ZUZvcm1hdCI6eyIkcmVmIjoiMTI1In0sIklkIjoiMTg1NTYwMzUtY2M5Yi00ZjA2LWE0NmUtNjk4MWIwMTNkYjQ0IiwiSW1wb3J0SWQiOm51bGwsIlRpdGxlIjoiSVNyYyB0byBETVBMIEJlYW0gQ29tbWlzc2lvbmluZyIsIk5vdGUiOm51bGwsIkh5cGVybGluayI6bnVsbCwiSXNDaGFuZ2VkIjpmYWxzZSwiSXNOZXciOmZhbHNlfSx7IiRpZCI6IjI1OSIsIkdyb3VwTmFtZSI6bnVsbCwiU3RhcnREYXRlIjoiMjAyMS0wNy0yNlQwMDowMDowMFoiLCJFbmREYXRlIjoiMjAyMS0wOC0wNlQyMzo1OTowMFoiLCJQZXJjZW50YWdlQ29tcGxldGUiOm51bGwsIlN0eWxlIjp7IiRpZCI6IjI2MCIsIlNoYXBlIjoyLCJTaGFwZVRoaWNrbmVzcyI6MCwiRHVyYXRpb25Gb3JtYXQiOjUsIkluY2x1ZGVOb25Xb3JraW5nRGF5c0luRHVyYXRpb24iOmZhbHNlLCJQZXJjZW50YWdlQ29tcGxldGVTdHlsZSI6eyIkaWQiOiIyNjEiLCJGb250U2V0dGluZ3MiOnsiJGlkIjoiMjYyIiwiRm9udFNpemUiOjEwLCJGb250TmFtZSI6IkNhbGlicmkiLCJJc0JvbGQiOmZhbHNlLCJJc0l0YWxpYyI6ZmFsc2UsIklzVW5kZXJsaW5lZCI6ZmFsc2UsIlBhcmVudFN0eWxlIjp7IiRyZWYiOiI4NCJ9fSwiQXV0b1NpemUiOjAsIkZvcmVncm91bmQiOnsiJHJlZiI6Ijg1In0sIk1heFdpZHRoIjoyMDAuMCwiTWF4SGVpZ2h0IjoiSW5maW5pdHkiLCJTbWFydEZvcmVncm91bmRJc0FjdGl2ZSI6ZmFsc2UsIkhvcml6b250YWxBbGlnbm1lbnQiOjAsIlZlcnRpY2FsQWxpZ25tZW50IjowLCJTbWFydEZvcmVncm91bmQiOm51bGwsIkJhY2tncm91bmRGaWxsVHlwZSI6MCwiTWFyZ2luIjp7IiRyZWYiOiI4NyJ9LCJQYWRkaW5nIjp7IiRyZWYiOiI4OCJ9LCJCYWNrZ3JvdW5kIjp7IiRyZWYiOiI4OSJ9LCJJc1Zpc2libGUiOnRydWUsIldpZHRoIjowLjAsIkhlaWdodCI6MC4wLCJCb3JkZXJTdHlsZSI6eyIkaWQiOiIyNjMiLCJMaW5lQ29sb3IiOm51bGwsIkxpbmVXZWlnaHQiOjAuMCwiTGluZVR5cGUiOjAsIlBhcmVudFN0eWxlIjpudWxsfSwiUGFyZW50U3R5bGUiOnsiJHJlZiI6IjgzIn19LCJEdXJhdGlvblN0eWxlIjp7IiRpZCI6IjI2NCIsIkZvbnRTZXR0aW5ncyI6eyIkaWQiOiIyNjUiLCJGb250U2l6ZSI6MTEsIkZvbnROYW1lIjoiQ2FsaWJyaSIsIklzQm9sZCI6ZmFsc2UsIklzSXRhbGljIjpmYWxzZSwiSXNVbmRlcmxpbmVkIjpmYWxzZSwiUGFyZW50U3R5bGUiOnsiJHJlZiI6IjkxIn19LCJBdXRvU2l6ZSI6MCwiRm9yZWdyb3VuZCI6eyIkcmVmIjoiOTIifSwiTWF4V2lkdGgiOjIwMC4wLCJNYXhIZWlnaHQiOiJJbmZpbml0eSIsIlNtYXJ0Rm9yZWdyb3VuZElzQWN0aXZlIjpmYWxzZSwiSG9yaXpvbnRhbEFsaWdubWVudCI6MCwiVmVydGljYWxBbGlnbm1lbnQiOjAsIlNtYXJ0Rm9yZWdyb3VuZCI6bnVsbCwiQmFja2dyb3VuZEZpbGxUeXBlIjowLCJNYXJnaW4iOnsiJHJlZiI6Ijk0In0sIlBhZGRpbmciOnsiJHJlZiI6Ijk1In0sIkJhY2tncm91bmQiOnsiJHJlZiI6Ijk2In0sIklzVmlzaWJsZSI6dHJ1ZSwiV2lkdGgiOjAuMCwiSGVpZ2h0IjowLjAsIkJvcmRlclN0eWxlIjp7IiRpZCI6IjI2NiIsIkxpbmVDb2xvciI6bnVsbCwiTGluZVdlaWdodCI6MC4wLCJMaW5lVHlwZSI6MCwiUGFyZW50U3R5bGUiOm51bGx9LCJQYXJlbnRTdHlsZSI6eyIkcmVmIjoiOTAifX0sIkhvcml6b250YWxDb25uZWN0b3JTdHlsZSI6eyIkaWQiOiIyNjciLCJMaW5lQ29sb3IiOnsiJHJlZiI6Ijk4In0sIkxpbmVXZWlnaHQiOjEuMCwiTGluZVR5cGUiOjAsIlBhcmVudFN0eWxlIjp7IiRyZWYiOiI5NyJ9fSwiVmVydGljYWxDb25uZWN0b3JTdHlsZSI6eyIkaWQiOiIyNjgiLCJMaW5lQ29sb3IiOnsiJHJlZiI6IjEwMSJ9LCJMaW5lV2VpZ2h0IjoxLjAsIkxpbmVUeXBlIjowLCJQYXJlbnRTdHlsZSI6eyIkcmVmIjoiMTAwIn19LCJNYXJnaW4iOm51bGwsIlN0YXJ0RGF0ZVBvc2l0aW9uIjo2LCJFbmREYXRlUG9zaXRpb24iOjYsIkRhdGVJc1Zpc2libGUiOmZhbHNlLCJUaXRsZVBvc2l0aW9uIjozLCJEdXJhdGlvblBvc2l0aW9uIjo0LCJQZXJjZW50YWdlQ29tcGxldGVkUG9zaXRpb24iOjYsIlNwYWNpbmciOjMsIklzQmVsb3dUaW1lYmFuZCI6dHJ1ZSwiUGVyY2VudGFnZUNvbXBsZXRlU2hhcGVPcGFjaXR5IjozNSwiU2hhcGVTdHlsZSI6eyIkaWQiOiIyNjkiLCJNYXJnaW4iOnsiJHJlZiI6IjEwNCJ9LCJQYWRkaW5nIjp7IiRyZWYiOiIxMDUifSwiQmFja2dyb3VuZCI6eyIkaWQiOiIyNzAiLCJDb2xvciI6eyIkaWQiOiIyNzEiLCJBIjoyNTUsIlIiOjIzNywiRyI6MTI1LCJCIjo0OX19LCJJc1Zpc2libGUiOnRydWUsIldpZHRoIjowLjAsIkhlaWdodCI6MTAuMCwiQm9yZGVyU3R5bGUiOnsiJGlkIjoiMjcyIiwiTGluZUNvbG9yIjp7IiRyZWYiOiIxMDkifSwiTGluZVdlaWdodCI6MC4wLCJMaW5lVHlwZSI6MCwiUGFyZW50U3R5bGUiOnsiJHJlZiI6IjEwOCJ9fSwiUGFyZW50U3R5bGUiOnsiJHJlZiI6IjEwMyJ9fSwiVGl0bGVTdHlsZSI6eyIkaWQiOiIyNzMiLCJGb250U2V0dGluZ3MiOnsiJGlkIjoiMjc0IiwiRm9udFNpemUiOjEyLCJGb250TmFtZSI6IkNhbGlicmkiLCJJc0JvbGQiOnRydWUsIklzSXRhbGljIjpmYWxzZSwiSXNVbmRlcmxpbmVkIjpmYWxzZSwiUGFyZW50U3R5bGUiOnsiJHJlZiI6IjExMiJ9fSwiQXV0b1NpemUiOjAsIkZvcmVncm91bmQiOnsiJHJlZiI6IjExMyJ9LCJNYXhXaWR0aCI6Nzg1LjQ1NDU0NTQ1NDU0NTUsIk1heEhlaWdodCI6IkluZmluaXR5IiwiU21hcnRGb3JlZ3JvdW5kSXNBY3RpdmUiOmZhbHNlLCJIb3Jpem9udGFsQWxpZ25tZW50IjoyLCJWZXJ0aWNhbEFsaWdubWVudCI6MCwiU21hcnRGb3JlZ3JvdW5kIjpudWxsLCJCYWNrZ3JvdW5kRmlsbFR5cGUiOjAsIk1hcmdpbiI6eyIkcmVmIjoiMTE1In0sIlBhZGRpbmciOnsiJHJlZiI6IjExNiJ9LCJCYWNrZ3JvdW5kIjp7IiRyZWYiOiIxMTcifSwiSXNWaXNpYmxlIjp0cnVlLCJXaWR0aCI6MC4wLCJIZWlnaHQiOjAuMCwiQm9yZGVyU3R5bGUiOnsiJGlkIjoiMjc1IiwiTGluZUNvbG9yIjpudWxsLCJMaW5lV2VpZ2h0IjowLjAsIkxpbmVUeXBlIjowLCJQYXJlbnRTdHlsZSI6bnVsbH0sIlBhcmVudFN0eWxlIjp7IiRyZWYiOiIxMTEifX0sIkRhdGVTdHlsZSI6eyIkaWQiOiIyNzYiLCJGb250U2V0dGluZ3MiOnsiJGlkIjoiMjc3IiwiRm9udFNpemUiOjEwLCJGb250TmFtZSI6IkNhbGlicmkiLCJJc0JvbGQiOmZhbHNlLCJJc0l0YWxpYyI6ZmFsc2UsIklzVW5kZXJsaW5lZCI6ZmFsc2UsIlBhcmVudFN0eWxlIjp7IiRyZWYiOiIxMTkifX0sIkF1dG9TaXplIjowLCJGb3JlZ3JvdW5kIjp7IiRyZWYiOiIxMjAifSwiTWF4V2lkdGgiOjIwMC4wLCJNYXhIZWlnaHQiOiJJbmZpbml0eSIsIlNtYXJ0Rm9yZWdyb3VuZElzQWN0aXZlIjpmYWxzZSwiSG9yaXpvbnRhbEFsaWdubWVudCI6MiwiVmVydGljYWxBbGlnbm1lbnQiOjAsIlNtYXJ0Rm9yZWdyb3VuZCI6bnVsbCwiQmFja2dyb3VuZEZpbGxUeXBlIjowLCJNYXJnaW4iOnsiJHJlZiI6IjEyMiJ9LCJQYWRkaW5nIjp7IiRyZWYiOiIxMjMifSwiQmFja2dyb3VuZCI6eyIkcmVmIjoiMTI0In0sIklzVmlzaWJsZSI6dHJ1ZSwiV2lkdGgiOjAuMCwiSGVpZ2h0IjowLjAsIkJvcmRlclN0eWxlIjp7IiRpZCI6IjI3OCIsIkxpbmVDb2xvciI6bnVsbCwiTGluZVdlaWdodCI6MC4wLCJMaW5lVHlwZSI6MCwiUGFyZW50U3R5bGUiOm51bGx9LCJQYXJlbnRTdHlsZSI6eyIkcmVmIjoiMTE4In19LCJEYXRlRm9ybWF0Ijp7IiRyZWYiOiIxMjUifSwiSXNWaXNpYmxlIjpmYWxzZSwiUGFyZW50U3R5bGUiOnsiJHJlZiI6IjgyIn19LCJJbmRleCI6OSwiU21hcnREdXJhdGlvbkFjdGl2YXRlZCI6ZmFsc2UsIkRhdGVGb3JtYXQiOnsiJHJlZiI6IjEyNSJ9LCJJZCI6ImQ1YTcxY2VmLTYyMWQtNGNmNi1hNTY0LWE0MzgyMGZhOGZiNyIsIkltcG9ydElkIjpudWxsLCJUaXRsZSI6IlNSUjUiLCJOb3RlIjpudWxsLCJIeXBlcmxpbmsiOm51bGwsIklzQ2hhbmdlZCI6ZmFsc2UsIklzTmV3IjpmYWxzZX0seyIkaWQiOiIyNzkiLCJHcm91cE5hbWUiOm51bGwsIlN0YXJ0RGF0ZSI6IjIwMTktMDMtMDRUMDA6MDA6MDBaIiwiRW5kRGF0ZSI6IjIwMTktMTAtMTFUMjM6NTk6MDBaIiwiUGVyY2VudGFnZUNvbXBsZXRlIjpudWxsLCJTdHlsZSI6eyIkaWQiOiIyODAiLCJTaGFwZSI6MiwiU2hhcGVUaGlja25lc3MiOjAsIkR1cmF0aW9uRm9ybWF0IjowLCJJbmNsdWRlTm9uV29ya2luZ0RheXNJbkR1cmF0aW9uIjpmYWxzZSwiUGVyY2VudGFnZUNvbXBsZXRlU3R5bGUiOnsiJGlkIjoiMjgxIiwiRm9udFNldHRpbmdzIjp7IiRpZCI6IjI4MiIsIkZvbnRTaXplIjoxMCwiRm9udE5hbWUiOiJDYWxpYnJpIiwiSXNCb2xkIjpmYWxzZSwiSXNJdGFsaWMiOmZhbHNlLCJJc1VuZGVybGluZWQiOmZhbHNlLCJQYXJlbnRTdHlsZSI6bnVsbH0sIkF1dG9TaXplIjowLCJGb3JlZ3JvdW5kIjp7IiRyZWYiOiI4NSJ9LCJNYXhXaWR0aCI6MjAwLjAsIk1heEhlaWdodCI6IkluZmluaXR5IiwiU21hcnRGb3JlZ3JvdW5kSXNBY3RpdmUiOmZhbHNlLCJIb3Jpem9udGFsQWxpZ25tZW50IjowLCJWZXJ0aWNhbEFsaWdubWVudCI6MCwiU21hcnRGb3JlZ3JvdW5kIjpudWxsLCJCYWNrZ3JvdW5kRmlsbFR5cGUiOjAsIk1hcmdpbiI6eyIkcmVmIjoiODcifSwiUGFkZGluZyI6eyIkcmVmIjoiODgifSwiQmFja2dyb3VuZCI6eyIkcmVmIjoiODkifSwiSXNWaXNpYmxlIjp0cnVlLCJXaWR0aCI6MC4wLCJIZWlnaHQiOjAuMCwiQm9yZGVyU3R5bGUiOnsiJGlkIjoiMjgzIiwiTGluZUNvbG9yIjpudWxsLCJMaW5lV2VpZ2h0IjowLjAsIkxpbmVUeXBlIjowLCJQYXJlbnRTdHlsZSI6bnVsbH0sIlBhcmVudFN0eWxlIjpudWxsfSwiRHVyYXRpb25TdHlsZSI6eyIkaWQiOiIyODQiLCJGb250U2V0dGluZ3MiOnsiJGlkIjoiMjg1IiwiRm9udFNpemUiOjExLCJGb250TmFtZSI6IkNhbGlicmkiLCJJc0JvbGQiOmZhbHNlLCJJc0l0YWxpYyI6ZmFsc2UsIklzVW5kZXJsaW5lZCI6ZmFsc2UsIlBhcmVudFN0eWxlIjpudWxsfSwiQXV0b1NpemUiOjAsIkZvcmVncm91bmQiOnsiJGlkIjoiMjg2IiwiQ29sb3IiOnsiJGlkIjoiMjg3IiwiQSI6MjU1LCJSIjoxOTIsIkciOjgwLCJCIjo3N319LCJNYXhXaWR0aCI6MjAwLjAsIk1heEhlaWdodCI6IkluZmluaXR5IiwiU21hcnRGb3JlZ3JvdW5kSXNBY3RpdmUiOmZhbHNlLCJIb3Jpem9udGFsQWxpZ25tZW50IjowLCJWZXJ0aWNhbEFsaWdubWVudCI6MCwiU21hcnRGb3JlZ3JvdW5kIjpudWxsLCJCYWNrZ3JvdW5kRmlsbFR5cGUiOjAsIk1hcmdpbiI6eyIkcmVmIjoiOTQifSwiUGFkZGluZyI6eyIkcmVmIjoiOTUifSwiQmFja2dyb3VuZCI6eyIkcmVmIjoiOTYifSwiSXNWaXNpYmxlIjp0cnVlLCJXaWR0aCI6MC4wLCJIZWlnaHQiOjAuMCwiQm9yZGVyU3R5bGUiOnsiJGlkIjoiMjg4IiwiTGluZUNvbG9yIjpudWxsLCJMaW5lV2VpZ2h0IjowLjAsIkxpbmVUeXBlIjowLCJQYXJlbnRTdHlsZSI6bnVsbH0sIlBhcmVudFN0eWxlIjpudWxsfSwiSG9yaXpvbnRhbENvbm5lY3RvclN0eWxlIjp7IiRpZCI6IjI4OSIsIkxpbmVDb2xvciI6eyIkcmVmIjoiOTgifSwiTGluZVdlaWdodCI6MS4wLCJMaW5lVHlwZSI6MCwiUGFyZW50U3R5bGUiOm51bGx9LCJWZXJ0aWNhbENvbm5lY3RvclN0eWxlIjp7IiRpZCI6IjI5MCIsIkxpbmVDb2xvciI6eyIkcmVmIjoiMTAxIn0sIkxpbmVXZWlnaHQiOjAuMCwiTGluZVR5cGUiOjAsIlBhcmVudFN0eWxlIjpudWxsfSwiTWFyZ2luIjpudWxsLCJTdGFydERhdGVQb3NpdGlvbiI6NiwiRW5kRGF0ZVBvc2l0aW9uIjo2LCJEYXRlSXNWaXNpYmxlIjpmYWxzZSwiVGl0bGVQb3NpdGlvbiI6MywiRHVyYXRpb25Qb3NpdGlvbiI6NiwiUGVyY2VudGFnZUNvbXBsZXRlZFBvc2l0aW9uIjo2LCJTcGFjaW5nIjozLCJJc0JlbG93VGltZWJhbmQiOnRydWUsIlBlcmNlbnRhZ2VDb21wbGV0ZVNoYXBlT3BhY2l0eSI6MzUsIlNoYXBlU3R5bGUiOnsiJGlkIjoiMjkxIiwiTWFyZ2luIjp7IiRyZWYiOiIxMDQifSwiUGFkZGluZyI6eyIkcmVmIjoiMTA1In0sIkJhY2tncm91bmQiOnsiJGlkIjoiMjkyIiwiQ29sb3IiOnsiJGlkIjoiMjkzIiwiQSI6MjU1LCJSIjoxMTIsIkciOjE3MywiQiI6NzF9fSwiSXNWaXNpYmxlIjp0cnVlLCJXaWR0aCI6MC4wLCJIZWlnaHQiOjEwLjAsIkJvcmRlclN0eWxlIjp7IiRpZCI6IjI5NCIsIkxpbmVDb2xvciI6eyIkcmVmIjoiMTA5In0sIkxpbmVXZWlnaHQiOjAuMCwiTGluZVR5cGUiOjAsIlBhcmVudFN0eWxlIjpudWxsfSwiUGFyZW50U3R5bGUiOm51bGx9LCJUaXRsZVN0eWxlIjp7IiRpZCI6IjI5NSIsIkZvbnRTZXR0aW5ncyI6eyIkaWQiOiIyOTYiLCJGb250U2l6ZSI6MTIsIkZvbnROYW1lIjoiQ2FsaWJyaSIsIklzQm9sZCI6dHJ1ZSwiSXNJdGFsaWMiOmZhbHNlLCJJc1VuZGVybGluZWQiOmZhbHNlLCJQYXJlbnRTdHlsZSI6bnVsbH0sIkF1dG9TaXplIjowLCJGb3JlZ3JvdW5kIjp7IiRpZCI6IjI5NyIsIkNvbG9yIjp7IiRpZCI6IjI5OCIsIkEiOjI1NSwiUiI6MTE1LCJHIjoxMTUsIkIiOjExNX19LCJNYXhXaWR0aCI6NzIwLjAsIk1heEhlaWdodCI6IkluZmluaXR5IiwiU21hcnRGb3JlZ3JvdW5kSXNBY3RpdmUiOmZhbHNlLCJIb3Jpem9udGFsQWxpZ25tZW50IjoyLCJWZXJ0aWNhbEFsaWdubWVudCI6MCwiU21hcnRGb3JlZ3JvdW5kIjpudWxsLCJCYWNrZ3JvdW5kRmlsbFR5cGUiOjAsIk1hcmdpbiI6eyIkcmVmIjoiMTE1In0sIlBhZGRpbmciOnsiJHJlZiI6IjExNiJ9LCJCYWNrZ3JvdW5kIjp7IiRyZWYiOiIxMTcifSwiSXNWaXNpYmxlIjp0cnVlLCJXaWR0aCI6MC4wLCJIZWlnaHQiOjAuMCwiQm9yZGVyU3R5bGUiOnsiJGlkIjoiMjk5IiwiTGluZUNvbG9yIjpudWxsLCJMaW5lV2VpZ2h0IjowLjAsIkxpbmVUeXBlIjowLCJQYXJlbnRTdHlsZSI6bnVsbH0sIlBhcmVudFN0eWxlIjpudWxsfSwiRGF0ZVN0eWxlIjp7IiRpZCI6IjMwMCIsIkZvbnRTZXR0aW5ncyI6eyIkaWQiOiIzMDEiLCJGb250U2l6ZSI6MTAsIkZvbnROYW1lIjoiQ2FsaWJyaSIsIklzQm9sZCI6ZmFsc2UsIklzSXRhbGljIjpmYWxzZSwiSXNVbmRlcmxpbmVkIjpmYWxzZSwiUGFyZW50U3R5bGUiOm51bGx9LCJBdXRvU2l6ZSI6MCwiRm9yZWdyb3VuZCI6eyIkcmVmIjoiMTIwIn0sIk1heFdpZHRoIjoyMDAuMCwiTWF4SGVpZ2h0IjoiSW5maW5pdHkiLCJTbWFydEZvcmVncm91bmRJc0FjdGl2ZSI6ZmFsc2UsIkhvcml6b250YWxBbGlnbm1lbnQiOjAsIlZlcnRpY2FsQWxpZ25tZW50IjowLCJTbWFydEZvcmVncm91bmQiOm51bGwsIkJhY2tncm91bmRGaWxsVHlwZSI6MCwiTWFyZ2luIjp7IiRyZWYiOiIxMjIifSwiUGFkZGluZyI6eyIkcmVmIjoiMTIzIn0sIkJhY2tncm91bmQiOnsiJHJlZiI6IjEyNCJ9LCJJc1Zpc2libGUiOnRydWUsIldpZHRoIjowLjAsIkhlaWdodCI6MC4wLCJCb3JkZXJTdHlsZSI6eyIkaWQiOiIzMDIiLCJMaW5lQ29sb3IiOm51bGwsIkxpbmVXZWlnaHQiOjAuMCwiTGluZVR5cGUiOjAsIlBhcmVudFN0eWxlIjpudWxsfSwiUGFyZW50U3R5bGUiOm51bGx9LCJEYXRlRm9ybWF0Ijp7IiRyZWYiOiIxMjUifSwiSXNWaXNpYmxlIjp0cnVlLCJQYXJlbnRTdHlsZSI6bnVsbH0sIkluZGV4IjoxMCwiU21hcnREdXJhdGlvbkFjdGl2YXRlZCI6ZmFsc2UsIkRhdGVGb3JtYXQiOnsiJHJlZiI6IjEyNSJ9LCJJZCI6Ijc0YTNlMDUwLWNiODQtNDNmMC05ZjBjLTcwZjVlM2I0OWE5MCIsIkltcG9ydElkIjpudWxsLCJUaXRsZSI6Ik5DTCBJbnN0YWxsYXRpb24gKFJGUS9NRUJUKSIsIk5vdGUiOm51bGwsIkh5cGVybGluayI6bnVsbCwiSXNDaGFuZ2VkIjpmYWxzZSwiSXNOZXciOmZhbHNlfSx7IiRpZCI6IjMwMyIsIkdyb3VwTmFtZSI6bnVsbCwiU3RhcnREYXRlIjoiMjAyMC0wMi0xN1QwMDowMDowMFoiLCJFbmREYXRlIjoiMjAyMC0wNy0xMFQyMzo1OTowMFoiLCJQZXJjZW50YWdlQ29tcGxldGUiOm51bGwsIlN0eWxlIjp7IiRpZCI6IjMwNCIsIlNoYXBlIjoyLCJTaGFwZVRoaWNrbmVzcyI6MCwiRHVyYXRpb25Gb3JtYXQiOjAsIkluY2x1ZGVOb25Xb3JraW5nRGF5c0luRHVyYXRpb24iOmZhbHNlLCJQZXJjZW50YWdlQ29tcGxldGVTdHlsZSI6eyIkaWQiOiIzMDUiLCJGb250U2V0dGluZ3MiOnsiJGlkIjoiMzA2IiwiRm9udFNpemUiOjEwLCJGb250TmFtZSI6IkNhbGlicmkiLCJJc0JvbGQiOmZhbHNlLCJJc0l0YWxpYyI6ZmFsc2UsIklzVW5kZXJsaW5lZCI6ZmFsc2UsIlBhcmVudFN0eWxlIjpudWxsfSwiQXV0b1NpemUiOjAsIkZvcmVncm91bmQiOnsiJHJlZiI6Ijg1In0sIk1heFdpZHRoIjoyMDAuMCwiTWF4SGVpZ2h0IjoiSW5maW5pdHkiLCJTbWFydEZvcmVncm91bmRJc0FjdGl2ZSI6ZmFsc2UsIkhvcml6b250YWxBbGlnbm1lbnQiOjAsIlZlcnRpY2FsQWxpZ25tZW50IjowLCJTbWFydEZvcmVncm91bmQiOm51bGwsIkJhY2tncm91bmRGaWxsVHlwZSI6MCwiTWFyZ2luIjp7IiRyZWYiOiI4NyJ9LCJQYWRkaW5nIjp7IiRyZWYiOiI4OCJ9LCJCYWNrZ3JvdW5kIjp7IiRyZWYiOiI4OSJ9LCJJc1Zpc2libGUiOnRydWUsIldpZHRoIjowLjAsIkhlaWdodCI6MC4wLCJCb3JkZXJTdHlsZSI6eyIkaWQiOiIzMDciLCJMaW5lQ29sb3IiOm51bGwsIkxpbmVXZWlnaHQiOjAuMCwiTGluZVR5cGUiOjAsIlBhcmVudFN0eWxlIjpudWxsfSwiUGFyZW50U3R5bGUiOm51bGx9LCJEdXJhdGlvblN0eWxlIjp7IiRpZCI6IjMwOCIsIkZvbnRTZXR0aW5ncyI6eyIkaWQiOiIzMDkiLCJGb250U2l6ZSI6MTEsIkZvbnROYW1lIjoiQ2FsaWJyaSIsIklzQm9sZCI6ZmFsc2UsIklzSXRhbGljIjpmYWxzZSwiSXNVbmRlcmxpbmVkIjpmYWxzZSwiUGFyZW50U3R5bGUiOm51bGx9LCJBdXRvU2l6ZSI6MCwiRm9yZWdyb3VuZCI6eyIkaWQiOiIzMTAiLCJDb2xvciI6eyIkaWQiOiIzMTEiLCJBIjoyNTUsIlIiOjE5MiwiRyI6ODAsIkIiOjc3fX0sIk1heFdpZHRoIjoyMDAuMCwiTWF4SGVpZ2h0IjoiSW5maW5pdHkiLCJTbWFydEZvcmVncm91bmRJc0FjdGl2ZSI6ZmFsc2UsIkhvcml6b250YWxBbGlnbm1lbnQiOjAsIlZlcnRpY2FsQWxpZ25tZW50IjowLCJTbWFydEZvcmVncm91bmQiOm51bGwsIkJhY2tncm91bmRGaWxsVHlwZSI6MCwiTWFyZ2luIjp7IiRyZWYiOiI5NCJ9LCJQYWRkaW5nIjp7IiRyZWYiOiI5NSJ9LCJCYWNrZ3JvdW5kIjp7IiRyZWYiOiI5NiJ9LCJJc1Zpc2libGUiOnRydWUsIldpZHRoIjowLjAsIkhlaWdodCI6MC4wLCJCb3JkZXJTdHlsZSI6eyIkaWQiOiIzMTIiLCJMaW5lQ29sb3IiOm51bGwsIkxpbmVXZWlnaHQiOjAuMCwiTGluZVR5cGUiOjAsIlBhcmVudFN0eWxlIjpudWxsfSwiUGFyZW50U3R5bGUiOm51bGx9LCJIb3Jpem9udGFsQ29ubmVjdG9yU3R5bGUiOnsiJGlkIjoiMzEzIiwiTGluZUNvbG9yIjp7IiRyZWYiOiI5OCJ9LCJMaW5lV2VpZ2h0IjoxLjAsIkxpbmVUeXBlIjowLCJQYXJlbnRTdHlsZSI6bnVsbH0sIlZlcnRpY2FsQ29ubmVjdG9yU3R5bGUiOnsiJGlkIjoiMzE0IiwiTGluZUNvbG9yIjp7IiRyZWYiOiIxMDEifSwiTGluZVdlaWdodCI6MC4wLCJMaW5lVHlwZSI6MCwiUGFyZW50U3R5bGUiOm51bGx9LCJNYXJnaW4iOm51bGwsIlN0YXJ0RGF0ZVBvc2l0aW9uIjo2LCJFbmREYXRlUG9zaXRpb24iOjYsIkRhdGVJc1Zpc2libGUiOmZhbHNlLCJUaXRsZVBvc2l0aW9uIjozLCJEdXJhdGlvblBvc2l0aW9uIjo2LCJQZXJjZW50YWdlQ29tcGxldGVkUG9zaXRpb24iOjYsIlNwYWNpbmciOjMsIklzQmVsb3dUaW1lYmFuZCI6dHJ1ZSwiUGVyY2VudGFnZUNvbXBsZXRlU2hhcGVPcGFjaXR5IjozNSwiU2hhcGVTdHlsZSI6eyIkaWQiOiIzMTUiLCJNYXJnaW4iOnsiJHJlZiI6IjEwNCJ9LCJQYWRkaW5nIjp7IiRyZWYiOiIxMDUifSwiQmFja2dyb3VuZCI6eyIkaWQiOiIzMTYiLCJDb2xvciI6eyIkaWQiOiIzMTciLCJBIjoyNTUsIlIiOjExMiwiRyI6MTczLCJCIjo3MX19LCJJc1Zpc2libGUiOnRydWUsIldpZHRoIjowLjAsIkhlaWdodCI6MTAuMCwiQm9yZGVyU3R5bGUiOnsiJGlkIjoiMzE4IiwiTGluZUNvbG9yIjp7IiRyZWYiOiIxMDkifSwiTGluZVdlaWdodCI6MC4wLCJMaW5lVHlwZSI6MCwiUGFyZW50U3R5bGUiOm51bGx9LCJQYXJlbnRTdHlsZSI6bnVsbH0sIlRpdGxlU3R5bGUiOnsiJGlkIjoiMzE5IiwiRm9udFNldHRpbmdzIjp7IiRpZCI6IjMyMCIsIkZvbnRTaXplIjoxMiwiRm9udE5hbWUiOiJDYWxpYnJpIiwiSXNCb2xkIjp0cnVlLCJJc0l0YWxpYyI6ZmFsc2UsIklzVW5kZXJsaW5lZCI6ZmFsc2UsIlBhcmVudFN0eWxlIjpudWxsfSwiQXV0b1NpemUiOjAsIkZvcmVncm91bmQiOnsiJGlkIjoiMzIxIiwiQ29sb3IiOnsiJGlkIjoiMzIyIiwiQSI6MjU1LCJSIjoxMTUsIkciOjExNSwiQiI6MTE1fX0sIk1heFdpZHRoIjo3MjAuMCwiTWF4SGVpZ2h0IjoiSW5maW5pdHkiLCJTbWFydEZvcmVncm91bmRJc0FjdGl2ZSI6ZmFsc2UsIkhvcml6b250YWxBbGlnbm1lbnQiOjIsIlZlcnRpY2FsQWxpZ25tZW50IjowLCJTbWFydEZvcmVncm91bmQiOm51bGwsIkJhY2tncm91bmRGaWxsVHlwZSI6MCwiTWFyZ2luIjp7IiRyZWYiOiIxMTUifSwiUGFkZGluZyI6eyIkcmVmIjoiMTE2In0sIkJhY2tncm91bmQiOnsiJHJlZiI6IjExNyJ9LCJJc1Zpc2libGUiOnRydWUsIldpZHRoIjowLjAsIkhlaWdodCI6MC4wLCJCb3JkZXJTdHlsZSI6eyIkaWQiOiIzMjMiLCJMaW5lQ29sb3IiOm51bGwsIkxpbmVXZWlnaHQiOjAuMCwiTGluZVR5cGUiOjAsIlBhcmVudFN0eWxlIjpudWxsfSwiUGFyZW50U3R5bGUiOm51bGx9LCJEYXRlU3R5bGUiOnsiJGlkIjoiMzI0IiwiRm9udFNldHRpbmdzIjp7IiRpZCI6IjMyNSIsIkZvbnRTaXplIjoxMCwiRm9udE5hbWUiOiJDYWxpYnJpIiwiSXNCb2xkIjpmYWxzZSwiSXNJdGFsaWMiOmZhbHNlLCJJc1VuZGVybGluZWQiOmZhbHNlLCJQYXJlbnRTdHlsZSI6bnVsbH0sIkF1dG9TaXplIjowLCJGb3JlZ3JvdW5kIjp7IiRyZWYiOiIxMjAifSwiTWF4V2lkdGgiOjIwMC4wLCJNYXhIZWlnaHQiOiJJbmZpbml0eSIsIlNtYXJ0Rm9yZWdyb3VuZElzQWN0aXZlIjpmYWxzZSwiSG9yaXpvbnRhbEFsaWdubWVudCI6MCwiVmVydGljYWxBbGlnbm1lbnQiOjAsIlNtYXJ0Rm9yZWdyb3VuZCI6bnVsbCwiQmFja2dyb3VuZEZpbGxUeXBlIjowLCJNYXJnaW4iOnsiJHJlZiI6IjEyMiJ9LCJQYWRkaW5nIjp7IiRyZWYiOiIxMjMifSwiQmFja2dyb3VuZCI6eyIkcmVmIjoiMTI0In0sIklzVmlzaWJsZSI6dHJ1ZSwiV2lkdGgiOjAuMCwiSGVpZ2h0IjowLjAsIkJvcmRlclN0eWxlIjp7IiRpZCI6IjMyNiIsIkxpbmVDb2xvciI6bnVsbCwiTGluZVdlaWdodCI6MC4wLCJMaW5lVHlwZSI6MCwiUGFyZW50U3R5bGUiOm51bGx9LCJQYXJlbnRTdHlsZSI6bnVsbH0sIkRhdGVGb3JtYXQiOnsiJHJlZiI6IjEyNSJ9LCJJc1Zpc2libGUiOnRydWUsIlBhcmVudFN0eWxlIjpudWxsfSwiSW5kZXgiOjExLCJTbWFydER1cmF0aW9uQWN0aXZhdGVkIjpmYWxzZSwiRGF0ZUZvcm1hdCI6eyIkcmVmIjoiMTI1In0sIklkIjoiZDUyZGIwYzgtZjRmYy00Mjc2LTk0Y2YtMjExNTA1MWRiNjBiIiwiSW1wb3J0SWQiOm51bGwsIlRpdGxlIjoiTkNMIEluc3RhbGxhdGlvbiAoRFRMcykiLCJOb3RlIjpudWxsLCJIeXBlcmxpbmsiOm51bGwsIklzQ2hhbmdlZCI6ZmFsc2UsIklzTmV3IjpmYWxzZX0seyIkaWQiOiIzMjciLCJHcm91cE5hbWUiOm51bGwsIlN0YXJ0RGF0ZSI6IjIwMTktMDEtMDdUMDA6MDA6MDBaIiwiRW5kRGF0ZSI6IjIwMjAtMDctMTBUMjM6NTk6MDBaIiwiUGVyY2VudGFnZUNvbXBsZXRlIjpudWxsLCJTdHlsZSI6eyIkaWQiOiIzMjgiLCJTaGFwZSI6MiwiU2hhcGVUaGlja25lc3MiOjAsIkR1cmF0aW9uRm9ybWF0IjowLCJJbmNsdWRlTm9uV29ya2luZ0RheXNJbkR1cmF0aW9uIjpmYWxzZSwiUGVyY2VudGFnZUNvbXBsZXRlU3R5bGUiOnsiJGlkIjoiMzI5IiwiRm9udFNldHRpbmdzIjp7IiRpZCI6IjMzMCIsIkZvbnRTaXplIjoxMCwiRm9udE5hbWUiOiJDYWxpYnJpIiwiSXNCb2xkIjpmYWxzZSwiSXNJdGFsaWMiOmZhbHNlLCJJc1VuZGVybGluZWQiOmZhbHNlLCJQYXJlbnRTdHlsZSI6bnVsbH0sIkF1dG9TaXplIjowLCJGb3JlZ3JvdW5kIjp7IiRyZWYiOiI4NSJ9LCJNYXhXaWR0aCI6MjAwLjAsIk1heEhlaWdodCI6IkluZmluaXR5IiwiU21hcnRGb3JlZ3JvdW5kSXNBY3RpdmUiOmZhbHNlLCJIb3Jpem9udGFsQWxpZ25tZW50IjowLCJWZXJ0aWNhbEFsaWdubWVudCI6MCwiU21hcnRGb3JlZ3JvdW5kIjpudWxsLCJCYWNrZ3JvdW5kRmlsbFR5cGUiOjAsIk1hcmdpbiI6eyIkcmVmIjoiODcifSwiUGFkZGluZyI6eyIkcmVmIjoiODgifSwiQmFja2dyb3VuZCI6eyIkcmVmIjoiODkifSwiSXNWaXNpYmxlIjp0cnVlLCJXaWR0aCI6MC4wLCJIZWlnaHQiOjAuMCwiQm9yZGVyU3R5bGUiOnsiJGlkIjoiMzMxIiwiTGluZUNvbG9yIjpudWxsLCJMaW5lV2VpZ2h0IjowLjAsIkxpbmVUeXBlIjowLCJQYXJlbnRTdHlsZSI6bnVsbH0sIlBhcmVudFN0eWxlIjpudWxsfSwiRHVyYXRpb25TdHlsZSI6eyIkaWQiOiIzMzIiLCJGb250U2V0dGluZ3MiOnsiJGlkIjoiMzMzIiwiRm9udFNpemUiOjExLCJGb250TmFtZSI6IkNhbGlicmkiLCJJc0JvbGQiOmZhbHNlLCJJc0l0YWxpYyI6ZmFsc2UsIklzVW5kZXJsaW5lZCI6ZmFsc2UsIlBhcmVudFN0eWxlIjpudWxsfSwiQXV0b1NpemUiOjAsIkZvcmVncm91bmQiOnsiJGlkIjoiMzM0IiwiQ29sb3IiOnsiJGlkIjoiMzM1IiwiQSI6MjU1LCJSIjoxOTIsIkciOjgwLCJCIjo3N319LCJNYXhXaWR0aCI6MjAwLjAsIk1heEhlaWdodCI6IkluZmluaXR5IiwiU21hcnRGb3JlZ3JvdW5kSXNBY3RpdmUiOmZhbHNlLCJIb3Jpem9udGFsQWxpZ25tZW50IjowLCJWZXJ0aWNhbEFsaWdubWVudCI6MCwiU21hcnRGb3JlZ3JvdW5kIjpudWxsLCJCYWNrZ3JvdW5kRmlsbFR5cGUiOjAsIk1hcmdpbiI6eyIkcmVmIjoiOTQifSwiUGFkZGluZyI6eyIkcmVmIjoiOTUifSwiQmFja2dyb3VuZCI6eyIkcmVmIjoiOTYifSwiSXNWaXNpYmxlIjp0cnVlLCJXaWR0aCI6MC4wLCJIZWlnaHQiOjAuMCwiQm9yZGVyU3R5bGUiOnsiJGlkIjoiMzM2IiwiTGluZUNvbG9yIjpudWxsLCJMaW5lV2VpZ2h0IjowLjAsIkxpbmVUeXBlIjowLCJQYXJlbnRTdHlsZSI6bnVsbH0sIlBhcmVudFN0eWxlIjpudWxsfSwiSG9yaXpvbnRhbENvbm5lY3RvclN0eWxlIjp7IiRpZCI6IjMzNyIsIkxpbmVDb2xvciI6eyIkcmVmIjoiOTgifSwiTGluZVdlaWdodCI6MS4wLCJMaW5lVHlwZSI6MCwiUGFyZW50U3R5bGUiOm51bGx9LCJWZXJ0aWNhbENvbm5lY3RvclN0eWxlIjp7IiRpZCI6IjMzOCIsIkxpbmVDb2xvciI6eyIkcmVmIjoiMTAxIn0sIkxpbmVXZWlnaHQiOjAuMCwiTGluZVR5cGUiOjAsIlBhcmVudFN0eWxlIjpudWxsfSwiTWFyZ2luIjpudWxsLCJTdGFydERhdGVQb3NpdGlvbiI6NiwiRW5kRGF0ZVBvc2l0aW9uIjo2LCJEYXRlSXNWaXNpYmxlIjpmYWxzZSwiVGl0bGVQb3NpdGlvbiI6MywiRHVyYXRpb25Qb3NpdGlvbiI6NiwiUGVyY2VudGFnZUNvbXBsZXRlZFBvc2l0aW9uIjo2LCJTcGFjaW5nIjozLCJJc0JlbG93VGltZWJhbmQiOnRydWUsIlBlcmNlbnRhZ2VDb21wbGV0ZVNoYXBlT3BhY2l0eSI6MzUsIlNoYXBlU3R5bGUiOnsiJGlkIjoiMzM5IiwiTWFyZ2luIjp7IiRyZWYiOiIxMDQifSwiUGFkZGluZyI6eyIkcmVmIjoiMTA1In0sIkJhY2tncm91bmQiOnsiJGlkIjoiMzQwIiwiQ29sb3IiOnsiJGlkIjoiMzQxIiwiQSI6MjU1LCJSIjoxMTIsIkciOjE3MywiQiI6NzF9fSwiSXNWaXNpYmxlIjp0cnVlLCJXaWR0aCI6MC4wLCJIZWlnaHQiOjEwLjAsIkJvcmRlclN0eWxlIjp7IiRpZCI6IjM0MiIsIkxpbmVDb2xvciI6eyIkcmVmIjoiMTA5In0sIkxpbmVXZWlnaHQiOjAuMCwiTGluZVR5cGUiOjAsIlBhcmVudFN0eWxlIjpudWxsfSwiUGFyZW50U3R5bGUiOm51bGx9LCJUaXRsZVN0eWxlIjp7IiRpZCI6IjM0MyIsIkZvbnRTZXR0aW5ncyI6eyIkaWQiOiIzNDQiLCJGb250U2l6ZSI6MTIsIkZvbnROYW1lIjoiQ2FsaWJyaSIsIklzQm9sZCI6dHJ1ZSwiSXNJdGFsaWMiOmZhbHNlLCJJc1VuZGVybGluZWQiOmZhbHNlLCJQYXJlbnRTdHlsZSI6bnVsbH0sIkF1dG9TaXplIjowLCJGb3JlZ3JvdW5kIjp7IiRpZCI6IjM0NSIsIkNvbG9yIjp7IiRpZCI6IjM0NiIsIkEiOjI1NSwiUiI6MTE1LCJHIjoxMTUsIkIiOjExNX19LCJNYXhXaWR0aCI6NzIwLjAsIk1heEhlaWdodCI6IkluZmluaXR5IiwiU21hcnRGb3JlZ3JvdW5kSXNBY3RpdmUiOmZhbHNlLCJIb3Jpem9udGFsQWxpZ25tZW50IjoyLCJWZXJ0aWNhbEFsaWdubWVudCI6MCwiU21hcnRGb3JlZ3JvdW5kIjpudWxsLCJCYWNrZ3JvdW5kRmlsbFR5cGUiOjAsIk1hcmdpbiI6eyIkcmVmIjoiMTE1In0sIlBhZGRpbmciOnsiJHJlZiI6IjExNiJ9LCJCYWNrZ3JvdW5kIjp7IiRyZWYiOiIxMTcifSwiSXNWaXNpYmxlIjp0cnVlLCJXaWR0aCI6MC4wLCJIZWlnaHQiOjAuMCwiQm9yZGVyU3R5bGUiOnsiJGlkIjoiMzQ3IiwiTGluZUNvbG9yIjpudWxsLCJMaW5lV2VpZ2h0IjowLjAsIkxpbmVUeXBlIjowLCJQYXJlbnRTdHlsZSI6bnVsbH0sIlBhcmVudFN0eWxlIjpudWxsfSwiRGF0ZVN0eWxlIjp7IiRpZCI6IjM0OCIsIkZvbnRTZXR0aW5ncyI6eyIkaWQiOiIzNDkiLCJGb250U2l6ZSI6MTAsIkZvbnROYW1lIjoiQ2FsaWJyaSIsIklzQm9sZCI6ZmFsc2UsIklzSXRhbGljIjpmYWxzZSwiSXNVbmRlcmxpbmVkIjpmYWxzZSwiUGFyZW50U3R5bGUiOm51bGx9LCJBdXRvU2l6ZSI6MCwiRm9yZWdyb3VuZCI6eyIkcmVmIjoiMTIwIn0sIk1heFdpZHRoIjoyMDAuMCwiTWF4SGVpZ2h0IjoiSW5maW5pdHkiLCJTbWFydEZvcmVncm91bmRJc0FjdGl2ZSI6ZmFsc2UsIkhvcml6b250YWxBbGlnbm1lbnQiOjAsIlZlcnRpY2FsQWxpZ25tZW50IjowLCJTbWFydEZvcmVncm91bmQiOm51bGwsIkJhY2tncm91bmRGaWxsVHlwZSI6MCwiTWFyZ2luIjp7IiRyZWYiOiIxMjIifSwiUGFkZGluZyI6eyIkcmVmIjoiMTIzIn0sIkJhY2tncm91bmQiOnsiJHJlZiI6IjEyNCJ9LCJJc1Zpc2libGUiOnRydWUsIldpZHRoIjowLjAsIkhlaWdodCI6MC4wLCJCb3JkZXJTdHlsZSI6eyIkaWQiOiIzNTAiLCJMaW5lQ29sb3IiOm51bGwsIkxpbmVXZWlnaHQiOjAuMCwiTGluZVR5cGUiOjAsIlBhcmVudFN0eWxlIjpudWxsfSwiUGFyZW50U3R5bGUiOm51bGx9LCJEYXRlRm9ybWF0Ijp7IiRyZWYiOiIxMjUifSwiSXNWaXNpYmxlIjp0cnVlLCJQYXJlbnRTdHlsZSI6bnVsbH0sIkluZGV4IjoxMiwiU21hcnREdXJhdGlvbkFjdGl2YXRlZCI6ZmFsc2UsIkRhdGVGb3JtYXQiOnsiJHJlZiI6IjEyNSJ9LCJJZCI6IjM5YzE4ZjZmLTkzZTQtNGNiYi1iYTBlLTQ2YTNmOTNkYjY0NyIsIkltcG9ydElkIjpudWxsLCJUaXRsZSI6Ik5DTCBSRiBTeXN0ZW0gSW5zdGFsbGF0aW9uIiwiTm90ZSI6bnVsbCwiSHlwZXJsaW5rIjpudWxsLCJJc0NoYW5nZWQiOmZhbHNlLCJJc05ldyI6ZmFsc2V9LHsiJGlkIjoiMzUxIiwiR3JvdXBOYW1lIjpudWxsLCJTdGFydERhdGUiOiIyMDE5LTA4LTE5VDAwOjAwOjAwWiIsIkVuZERhdGUiOiIyMDE5LTExLTE1VDIzOjU5OjAwWiIsIlBlcmNlbnRhZ2VDb21wbGV0ZSI6bnVsbCwiU3R5bGUiOnsiJGlkIjoiMzUyIiwiU2hhcGUiOjIsIlNoYXBlVGhpY2tuZXNzIjowLCJEdXJhdGlvbkZvcm1hdCI6NSwiSW5jbHVkZU5vbldvcmtpbmdEYXlzSW5EdXJhdGlvbiI6ZmFsc2UsIlBlcmNlbnRhZ2VDb21wbGV0ZVN0eWxlIjp7IiRpZCI6IjM1MyIsIkZvbnRTZXR0aW5ncyI6eyIkaWQiOiIzNTQiLCJGb250U2l6ZSI6MTAsIkZvbnROYW1lIjoiQ2FsaWJyaSIsIklzQm9sZCI6ZmFsc2UsIklzSXRhbGljIjpmYWxzZSwiSXNVbmRlcmxpbmVkIjpmYWxzZSwiUGFyZW50U3R5bGUiOnsiJHJlZiI6Ijg0In19LCJBdXRvU2l6ZSI6MCwiRm9yZWdyb3VuZCI6eyIkcmVmIjoiODUifSwiTWF4V2lkdGgiOjIwMC4wLCJNYXhIZWlnaHQiOiJJbmZpbml0eSIsIlNtYXJ0Rm9yZWdyb3VuZElzQWN0aXZlIjpmYWxzZSwiSG9yaXpvbnRhbEFsaWdubWVudCI6MCwiVmVydGljYWxBbGlnbm1lbnQiOjAsIlNtYXJ0Rm9yZWdyb3VuZCI6bnVsbCwiQmFja2dyb3VuZEZpbGxUeXBlIjowLCJNYXJnaW4iOnsiJHJlZiI6Ijg3In0sIlBhZGRpbmciOnsiJHJlZiI6Ijg4In0sIkJhY2tncm91bmQiOnsiJHJlZiI6Ijg5In0sIklzVmlzaWJsZSI6dHJ1ZSwiV2lkdGgiOjAuMCwiSGVpZ2h0IjowLjAsIkJvcmRlclN0eWxlIjp7IiRpZCI6IjM1NSIsIkxpbmVDb2xvciI6bnVsbCwiTGluZVdlaWdodCI6MC4wLCJMaW5lVHlwZSI6MCwiUGFyZW50U3R5bGUiOm51bGx9LCJQYXJlbnRTdHlsZSI6eyIkcmVmIjoiODMifX0sIkR1cmF0aW9uU3R5bGUiOnsiJGlkIjoiMzU2IiwiRm9udFNldHRpbmdzIjp7IiRpZCI6IjM1NyIsIkZvbnRTaXplIjoxMSwiRm9udE5hbWUiOiJDYWxpYnJpIiwiSXNCb2xkIjpmYWxzZSwiSXNJdGFsaWMiOmZhbHNlLCJJc1VuZGVybGluZWQiOmZhbHNlLCJQYXJlbnRTdHlsZSI6eyIkcmVmIjoiOTEifX0sIkF1dG9TaXplIjowLCJGb3JlZ3JvdW5kIjp7IiRyZWYiOiI5MiJ9LCJNYXhXaWR0aCI6MjAwLjAsIk1heEhlaWdodCI6IkluZmluaXR5IiwiU21hcnRGb3JlZ3JvdW5kSXNBY3RpdmUiOmZhbHNlLCJIb3Jpem9udGFsQWxpZ25tZW50IjowLCJWZXJ0aWNhbEFsaWdubWVudCI6MCwiU21hcnRGb3JlZ3JvdW5kIjpudWxsLCJCYWNrZ3JvdW5kRmlsbFR5cGUiOjAsIk1hcmdpbiI6eyIkcmVmIjoiOTQifSwiUGFkZGluZyI6eyIkcmVmIjoiOTUifSwiQmFja2dyb3VuZCI6eyIkcmVmIjoiOTYifSwiSXNWaXNpYmxlIjp0cnVlLCJXaWR0aCI6MC4wLCJIZWlnaHQiOjAuMCwiQm9yZGVyU3R5bGUiOnsiJGlkIjoiMzU4IiwiTGluZUNvbG9yIjpudWxsLCJMaW5lV2VpZ2h0IjowLjAsIkxpbmVUeXBlIjowLCJQYXJlbnRTdHlsZSI6bnVsbH0sIlBhcmVudFN0eWxlIjp7IiRyZWYiOiI5MCJ9fSwiSG9yaXpvbnRhbENvbm5lY3RvclN0eWxlIjp7IiRpZCI6IjM1OSIsIkxpbmVDb2xvciI6eyIkcmVmIjoiOTgifSwiTGluZVdlaWdodCI6MS4wLCJMaW5lVHlwZSI6MCwiUGFyZW50U3R5bGUiOnsiJHJlZiI6Ijk3In19LCJWZXJ0aWNhbENvbm5lY3RvclN0eWxlIjp7IiRpZCI6IjM2MCIsIkxpbmVDb2xvciI6eyIkcmVmIjoiMTAxIn0sIkxpbmVXZWlnaHQiOjAuMCwiTGluZVR5cGUiOjAsIlBhcmVudFN0eWxlIjp7IiRyZWYiOiIxMDAifX0sIk1hcmdpbiI6bnVsbCwiU3RhcnREYXRlUG9zaXRpb24iOjYsIkVuZERhdGVQb3NpdGlvbiI6NiwiRGF0ZUlzVmlzaWJsZSI6ZmFsc2UsIlRpdGxlUG9zaXRpb24iOjMsIkR1cmF0aW9uUG9zaXRpb24iOjYsIlBlcmNlbnRhZ2VDb21wbGV0ZWRQb3NpdGlvbiI6NiwiU3BhY2luZyI6MywiSXNCZWxvd1RpbWViYW5kIjp0cnVlLCJQZXJjZW50YWdlQ29tcGxldGVTaGFwZU9wYWNpdHkiOjM1LCJTaGFwZVN0eWxlIjp7IiRpZCI6IjM2MSIsIk1hcmdpbiI6eyIkcmVmIjoiMTA0In0sIlBhZGRpbmciOnsiJHJlZiI6IjEwNSJ9LCJCYWNrZ3JvdW5kIjp7IiRpZCI6IjM2MiIsIkNvbG9yIjp7IiRpZCI6IjM2MyIsIkEiOjI1NSwiUiI6MTEyLCJHIjoxNzMsIkIiOjcxfX0sIklzVmlzaWJsZSI6dHJ1ZSwiV2lkdGgiOjAuMCwiSGVpZ2h0IjoxMC4wLCJCb3JkZXJTdHlsZSI6eyIkaWQiOiIzNjQiLCJMaW5lQ29sb3IiOnsiJHJlZiI6IjEwOSJ9LCJMaW5lV2VpZ2h0IjowLjAsIkxpbmVUeXBlIjowLCJQYXJlbnRTdHlsZSI6eyIkcmVmIjoiMTA4In19LCJQYXJlbnRTdHlsZSI6eyIkcmVmIjoiMTAzIn19LCJUaXRsZVN0eWxlIjp7IiRpZCI6IjM2NSIsIkZvbnRTZXR0aW5ncyI6eyIkaWQiOiIzNjYiLCJGb250U2l6ZSI6MTIsIkZvbnROYW1lIjoiQ2FsaWJyaSIsIklzQm9sZCI6dHJ1ZSwiSXNJdGFsaWMiOmZhbHNlLCJJc1VuZGVybGluZWQiOmZhbHNlLCJQYXJlbnRTdHlsZSI6eyIkcmVmIjoiMTEyIn19LCJBdXRvU2l6ZSI6MCwiRm9yZWdyb3VuZCI6eyIkcmVmIjoiMTEzIn0sIk1heFdpZHRoIjo3MjAuMCwiTWF4SGVpZ2h0IjoiSW5maW5pdHkiLCJTbWFydEZvcmVncm91bmRJc0FjdGl2ZSI6ZmFsc2UsIkhvcml6b250YWxBbGlnbm1lbnQiOjIsIlZlcnRpY2FsQWxpZ25tZW50IjowLCJTbWFydEZvcmVncm91bmQiOm51bGwsIkJhY2tncm91bmRGaWxsVHlwZSI6MCwiTWFyZ2luIjp7IiRyZWYiOiIxMTUifSwiUGFkZGluZyI6eyIkcmVmIjoiMTE2In0sIkJhY2tncm91bmQiOnsiJHJlZiI6IjExNyJ9LCJJc1Zpc2libGUiOnRydWUsIldpZHRoIjowLjAsIkhlaWdodCI6MC4wLCJCb3JkZXJTdHlsZSI6eyIkaWQiOiIzNjciLCJMaW5lQ29sb3IiOm51bGwsIkxpbmVXZWlnaHQiOjAuMCwiTGluZVR5cGUiOjAsIlBhcmVudFN0eWxlIjpudWxsfSwiUGFyZW50U3R5bGUiOnsiJHJlZiI6IjExMSJ9fSwiRGF0ZVN0eWxlIjp7IiRpZCI6IjM2OCIsIkZvbnRTZXR0aW5ncyI6eyIkaWQiOiIzNjkiLCJGb250U2l6ZSI6MTAsIkZvbnROYW1lIjoiQ2FsaWJyaSIsIklzQm9sZCI6ZmFsc2UsIklzSXRhbGljIjpmYWxzZSwiSXNVbmRlcmxpbmVkIjpmYWxzZSwiUGFyZW50U3R5bGUiOnsiJHJlZiI6IjExOSJ9fSwiQXV0b1NpemUiOjAsIkZvcmVncm91bmQiOnsiJHJlZiI6IjEyMCJ9LCJNYXhXaWR0aCI6MjAwLjAsIk1heEhlaWdodCI6IkluZmluaXR5IiwiU21hcnRGb3JlZ3JvdW5kSXNBY3RpdmUiOmZhbHNlLCJIb3Jpem9udGFsQWxpZ25tZW50IjowLCJWZXJ0aWNhbEFsaWdubWVudCI6MCwiU21hcnRGb3JlZ3JvdW5kIjpudWxsLCJCYWNrZ3JvdW5kRmlsbFR5cGUiOjAsIk1hcmdpbiI6eyIkcmVmIjoiMTIyIn0sIlBhZGRpbmciOnsiJHJlZiI6IjEyMyJ9LCJCYWNrZ3JvdW5kIjp7IiRyZWYiOiIxMjQifSwiSXNWaXNpYmxlIjp0cnVlLCJXaWR0aCI6MC4wLCJIZWlnaHQiOjAuMCwiQm9yZGVyU3R5bGUiOnsiJGlkIjoiMzcwIiwiTGluZUNvbG9yIjpudWxsLCJMaW5lV2VpZ2h0IjowLjAsIkxpbmVUeXBlIjowLCJQYXJlbnRTdHlsZSI6bnVsbH0sIlBhcmVudFN0eWxlIjp7IiRyZWYiOiIxMTgifX0sIkRhdGVGb3JtYXQiOnsiJHJlZiI6IjEyNSJ9LCJJc1Zpc2libGUiOnRydWUsIlBhcmVudFN0eWxlIjp7IiRyZWYiOiI4MiJ9fSwiSW5kZXgiOjEzLCJTbWFydER1cmF0aW9uQWN0aXZhdGVkIjpmYWxzZSwiRGF0ZUZvcm1hdCI6eyIkcmVmIjoiMTI1In0sIklkIjoiYzM0ZWJjYmItZDI4Mi00YTdjLTkzZmEtMzM1YTM1OTc0NzI2IiwiSW1wb3J0SWQiOm51bGwsIlRpdGxlIjoiU1BLIENEUyBJbnN0YWxsYXRpb24iLCJOb3RlIjpudWxsLCJIeXBlcmxpbmsiOm51bGwsIklzQ2hhbmdlZCI6ZmFsc2UsIklzTmV3IjpmYWxzZX0seyIkaWQiOiIzNzEiLCJHcm91cE5hbWUiOm51bGwsIlN0YXJ0RGF0ZSI6IjIwMTktMTEtMThUMDA6MDA6MDBaIiwiRW5kRGF0ZSI6IjIwMjAtMDgtMDdUMjM6NTk6MDBaIiwiUGVyY2VudGFnZUNvbXBsZXRlIjpudWxsLCJTdHlsZSI6eyIkaWQiOiIzNzIiLCJTaGFwZSI6MiwiU2hhcGVUaGlja25lc3MiOjAsIkR1cmF0aW9uRm9ybWF0Ijo1LCJJbmNsdWRlTm9uV29ya2luZ0RheXNJbkR1cmF0aW9uIjpmYWxzZSwiUGVyY2VudGFnZUNvbXBsZXRlU3R5bGUiOnsiJGlkIjoiMzczIiwiRm9udFNldHRpbmdzIjp7IiRpZCI6IjM3NCIsIkZvbnRTaXplIjoxMCwiRm9udE5hbWUiOiJDYWxpYnJpIiwiSXNCb2xkIjpmYWxzZSwiSXNJdGFsaWMiOmZhbHNlLCJJc1VuZGVybGluZWQiOmZhbHNlLCJQYXJlbnRTdHlsZSI6eyIkcmVmIjoiODQifX0sIkF1dG9TaXplIjowLCJGb3JlZ3JvdW5kIjp7IiRyZWYiOiI4NSJ9LCJNYXhXaWR0aCI6MjAwLjAsIk1heEhlaWdodCI6IkluZmluaXR5IiwiU21hcnRGb3JlZ3JvdW5kSXNBY3RpdmUiOmZhbHNlLCJIb3Jpem9udGFsQWxpZ25tZW50IjowLCJWZXJ0aWNhbEFsaWdubWVudCI6MCwiU21hcnRGb3JlZ3JvdW5kIjpudWxsLCJCYWNrZ3JvdW5kRmlsbFR5cGUiOjAsIk1hcmdpbiI6eyIkcmVmIjoiODcifSwiUGFkZGluZyI6eyIkcmVmIjoiODgifSwiQmFja2dyb3VuZCI6eyIkcmVmIjoiODkifSwiSXNWaXNpYmxlIjp0cnVlLCJXaWR0aCI6MC4wLCJIZWlnaHQiOjAuMCwiQm9yZGVyU3R5bGUiOnsiJGlkIjoiMzc1IiwiTGluZUNvbG9yIjpudWxsLCJMaW5lV2VpZ2h0IjowLjAsIkxpbmVUeXBlIjowLCJQYXJlbnRTdHlsZSI6bnVsbH0sIlBhcmVudFN0eWxlIjp7IiRyZWYiOiI4MyJ9fSwiRHVyYXRpb25TdHlsZSI6eyIkaWQiOiIzNzYiLCJGb250U2V0dGluZ3MiOnsiJGlkIjoiMzc3IiwiRm9udFNpemUiOjExLCJGb250TmFtZSI6IkNhbGlicmkiLCJJc0JvbGQiOmZhbHNlLCJJc0l0YWxpYyI6ZmFsc2UsIklzVW5kZXJsaW5lZCI6ZmFsc2UsIlBhcmVudFN0eWxlIjp7IiRyZWYiOiI5MSJ9fSwiQXV0b1NpemUiOjAsIkZvcmVncm91bmQiOnsiJHJlZiI6IjkyIn0sIk1heFdpZHRoIjoyMDAuMCwiTWF4SGVpZ2h0IjoiSW5maW5pdHkiLCJTbWFydEZvcmVncm91bmRJc0FjdGl2ZSI6ZmFsc2UsIkhvcml6b250YWxBbGlnbm1lbnQiOjAsIlZlcnRpY2FsQWxpZ25tZW50IjowLCJTbWFydEZvcmVncm91bmQiOm51bGwsIkJhY2tncm91bmRGaWxsVHlwZSI6MCwiTWFyZ2luIjp7IiRyZWYiOiI5NCJ9LCJQYWRkaW5nIjp7IiRyZWYiOiI5NSJ9LCJCYWNrZ3JvdW5kIjp7IiRyZWYiOiI5NiJ9LCJJc1Zpc2libGUiOnRydWUsIldpZHRoIjowLjAsIkhlaWdodCI6MC4wLCJCb3JkZXJTdHlsZSI6eyIkaWQiOiIzNzgiLCJMaW5lQ29sb3IiOm51bGwsIkxpbmVXZWlnaHQiOjAuMCwiTGluZVR5cGUiOjAsIlBhcmVudFN0eWxlIjpudWxsfSwiUGFyZW50U3R5bGUiOnsiJHJlZiI6IjkwIn19LCJIb3Jpem9udGFsQ29ubmVjdG9yU3R5bGUiOnsiJGlkIjoiMzc5IiwiTGluZUNvbG9yIjp7IiRyZWYiOiI5OCJ9LCJMaW5lV2VpZ2h0IjoxLjAsIkxpbmVUeXBlIjowLCJQYXJlbnRTdHlsZSI6eyIkcmVmIjoiOTcifX0sIlZlcnRpY2FsQ29ubmVjdG9yU3R5bGUiOnsiJGlkIjoiMzgwIiwiTGluZUNvbG9yIjp7IiRyZWYiOiIxMDEifSwiTGluZVdlaWdodCI6MC4wLCJMaW5lVHlwZSI6MCwiUGFyZW50U3R5bGUiOnsiJHJlZiI6IjEwMCJ9fSwiTWFyZ2luIjpudWxsLCJTdGFydERhdGVQb3NpdGlvbiI6NiwiRW5kRGF0ZVBvc2l0aW9uIjo2LCJEYXRlSXNWaXNpYmxlIjpmYWxzZSwiVGl0bGVQb3NpdGlvbiI6MywiRHVyYXRpb25Qb3NpdGlvbiI6NiwiUGVyY2VudGFnZUNvbXBsZXRlZFBvc2l0aW9uIjo2LCJTcGFjaW5nIjozLCJJc0JlbG93VGltZWJhbmQiOnRydWUsIlBlcmNlbnRhZ2VDb21wbGV0ZVNoYXBlT3BhY2l0eSI6MzUsIlNoYXBlU3R5bGUiOnsiJGlkIjoiMzgxIiwiTWFyZ2luIjp7IiRyZWYiOiIxMDQifSwiUGFkZGluZyI6eyIkcmVmIjoiMTA1In0sIkJhY2tncm91bmQiOnsiJGlkIjoiMzgyIiwiQ29sb3IiOnsiJGlkIjoiMzgzIiwiQSI6MjU1LCJSIjoxMTIsIkciOjE3MywiQiI6NzF9fSwiSXNWaXNpYmxlIjp0cnVlLCJXaWR0aCI6MC4wLCJIZWlnaHQiOjEwLjAsIkJvcmRlclN0eWxlIjp7IiRpZCI6IjM4NCIsIkxpbmVDb2xvciI6eyIkcmVmIjoiMTA5In0sIkxpbmVXZWlnaHQiOjAuMCwiTGluZVR5cGUiOjAsIlBhcmVudFN0eWxlIjp7IiRyZWYiOiIxMDgifX0sIlBhcmVudFN0eWxlIjp7IiRyZWYiOiIxMDMifX0sIlRpdGxlU3R5bGUiOnsiJGlkIjoiMzg1IiwiRm9udFNldHRpbmdzIjp7IiRpZCI6IjM4NiIsIkZvbnRTaXplIjoxMiwiRm9udE5hbWUiOiJDYWxpYnJpIiwiSXNCb2xkIjp0cnVlLCJJc0l0YWxpYyI6ZmFsc2UsIklzVW5kZXJsaW5lZCI6ZmFsc2UsIlBhcmVudFN0eWxlIjp7IiRyZWYiOiIxMTIifX0sIkF1dG9TaXplIjowLCJGb3JlZ3JvdW5kIjp7IiRyZWYiOiIxMTMifSwiTWF4V2lkdGgiOjcyMC4wLCJNYXhIZWlnaHQiOiJJbmZpbml0eSIsIlNtYXJ0Rm9yZWdyb3VuZElzQWN0aXZlIjpmYWxzZSwiSG9yaXpvbnRhbEFsaWdubWVudCI6MiwiVmVydGljYWxBbGlnbm1lbnQiOjAsIlNtYXJ0Rm9yZWdyb3VuZCI6bnVsbCwiQmFja2dyb3VuZEZpbGxUeXBlIjowLCJNYXJnaW4iOnsiJHJlZiI6IjExNSJ9LCJQYWRkaW5nIjp7IiRyZWYiOiIxMTYifSwiQmFja2dyb3VuZCI6eyIkcmVmIjoiMTE3In0sIklzVmlzaWJsZSI6dHJ1ZSwiV2lkdGgiOjAuMCwiSGVpZ2h0IjowLjAsIkJvcmRlclN0eWxlIjp7IiRpZCI6IjM4NyIsIkxpbmVDb2xvciI6bnVsbCwiTGluZVdlaWdodCI6MC4wLCJMaW5lVHlwZSI6MCwiUGFyZW50U3R5bGUiOm51bGx9LCJQYXJlbnRTdHlsZSI6eyIkcmVmIjoiMTExIn19LCJEYXRlU3R5bGUiOnsiJGlkIjoiMzg4IiwiRm9udFNldHRpbmdzIjp7IiRpZCI6IjM4OSIsIkZvbnRTaXplIjoxMCwiRm9udE5hbWUiOiJDYWxpYnJpIiwiSXNCb2xkIjpmYWxzZSwiSXNJdGFsaWMiOmZhbHNlLCJJc1VuZGVybGluZWQiOmZhbHNlLCJQYXJlbnRTdHlsZSI6eyIkcmVmIjoiMTE5In19LCJBdXRvU2l6ZSI6MCwiRm9yZWdyb3VuZCI6eyIkcmVmIjoiMTIwIn0sIk1heFdpZHRoIjoyMDAuMCwiTWF4SGVpZ2h0IjoiSW5maW5pdHkiLCJTbWFydEZvcmVncm91bmRJc0FjdGl2ZSI6ZmFsc2UsIkhvcml6b250YWxBbGlnbm1lbnQiOjAsIlZlcnRpY2FsQWxpZ25tZW50IjowLCJTbWFydEZvcmVncm91bmQiOm51bGwsIkJhY2tncm91bmRGaWxsVHlwZSI6MCwiTWFyZ2luIjp7IiRyZWYiOiIxMjIifSwiUGFkZGluZyI6eyIkcmVmIjoiMTIzIn0sIkJhY2tncm91bmQiOnsiJHJlZiI6IjEyNCJ9LCJJc1Zpc2libGUiOnRydWUsIldpZHRoIjowLjAsIkhlaWdodCI6MC4wLCJCb3JkZXJTdHlsZSI6eyIkaWQiOiIzOTAiLCJMaW5lQ29sb3IiOm51bGwsIkxpbmVXZWlnaHQiOjAuMCwiTGluZVR5cGUiOjAsIlBhcmVudFN0eWxlIjpudWxsfSwiUGFyZW50U3R5bGUiOnsiJHJlZiI6IjExOCJ9fSwiRGF0ZUZvcm1hdCI6eyIkcmVmIjoiMTI1In0sIklzVmlzaWJsZSI6dHJ1ZSwiUGFyZW50U3R5bGUiOnsiJHJlZiI6IjgyIn19LCJJbmRleCI6MTQsIlNtYXJ0RHVyYXRpb25BY3RpdmF0ZWQiOmZhbHNlLCJEYXRlRm9ybWF0Ijp7IiRyZWYiOiIxMjUifSwiSWQiOiJmMGU2YWJkZC1lMjM3LTQxNjMtYmU2Yy05OWI1ZmUxZWQ0NTAiLCJJbXBvcnRJZCI6bnVsbCwiVGl0bGUiOiJTUEsgQ00gSW5zdGFsbGF0aW9uIiwiTm90ZSI6bnVsbCwiSHlwZXJsaW5rIjpudWxsLCJJc0NoYW5nZWQiOmZhbHNlLCJJc05ldyI6ZmFsc2V9LHsiJGlkIjoiMzkxIiwiR3JvdXBOYW1lIjpudWxsLCJTdGFydERhdGUiOiIyMDIwLTA2LTIyVDAwOjAwOjAwWiIsIkVuZERhdGUiOiIyMDIwLTA5LTI1VDIzOjU5OjAwWiIsIlBlcmNlbnRhZ2VDb21wbGV0ZSI6bnVsbCwiU3R5bGUiOnsiJGlkIjoiMzkyIiwiU2hhcGUiOjIsIlNoYXBlVGhpY2tuZXNzIjowLCJEdXJhdGlvbkZvcm1hdCI6NSwiSW5jbHVkZU5vbldvcmtpbmdEYXlzSW5EdXJhdGlvbiI6ZmFsc2UsIlBlcmNlbnRhZ2VDb21wbGV0ZVN0eWxlIjp7IiRpZCI6IjM5MyIsIkZvbnRTZXR0aW5ncyI6eyIkaWQiOiIzOTQiLCJGb250U2l6ZSI6MTAsIkZvbnROYW1lIjoiQ2FsaWJyaSIsIklzQm9sZCI6ZmFsc2UsIklzSXRhbGljIjpmYWxzZSwiSXNVbmRlcmxpbmVkIjpmYWxzZSwiUGFyZW50U3R5bGUiOnsiJHJlZiI6Ijg0In19LCJBdXRvU2l6ZSI6MCwiRm9yZWdyb3VuZCI6eyIkcmVmIjoiODUifSwiTWF4V2lkdGgiOjIwMC4wLCJNYXhIZWlnaHQiOiJJbmZpbml0eSIsIlNtYXJ0Rm9yZWdyb3VuZElzQWN0aXZlIjpmYWxzZSwiSG9yaXpvbnRhbEFsaWdubWVudCI6MCwiVmVydGljYWxBbGlnbm1lbnQiOjAsIlNtYXJ0Rm9yZWdyb3VuZCI6bnVsbCwiQmFja2dyb3VuZEZpbGxUeXBlIjowLCJNYXJnaW4iOnsiJHJlZiI6Ijg3In0sIlBhZGRpbmciOnsiJHJlZiI6Ijg4In0sIkJhY2tncm91bmQiOnsiJHJlZiI6Ijg5In0sIklzVmlzaWJsZSI6dHJ1ZSwiV2lkdGgiOjAuMCwiSGVpZ2h0IjowLjAsIkJvcmRlclN0eWxlIjp7IiRpZCI6IjM5NSIsIkxpbmVDb2xvciI6bnVsbCwiTGluZVdlaWdodCI6MC4wLCJMaW5lVHlwZSI6MCwiUGFyZW50U3R5bGUiOm51bGx9LCJQYXJlbnRTdHlsZSI6eyIkcmVmIjoiODMifX0sIkR1cmF0aW9uU3R5bGUiOnsiJGlkIjoiMzk2IiwiRm9udFNldHRpbmdzIjp7IiRpZCI6IjM5NyIsIkZvbnRTaXplIjoxMSwiRm9udE5hbWUiOiJDYWxpYnJpIiwiSXNCb2xkIjpmYWxzZSwiSXNJdGFsaWMiOmZhbHNlLCJJc1VuZGVybGluZWQiOmZhbHNlLCJQYXJlbnRTdHlsZSI6eyIkcmVmIjoiOTEifX0sIkF1dG9TaXplIjowLCJGb3JlZ3JvdW5kIjp7IiRyZWYiOiI5MiJ9LCJNYXhXaWR0aCI6MjAwLjAsIk1heEhlaWdodCI6IkluZmluaXR5IiwiU21hcnRGb3JlZ3JvdW5kSXNBY3RpdmUiOmZhbHNlLCJIb3Jpem9udGFsQWxpZ25tZW50IjowLCJWZXJ0aWNhbEFsaWdubWVudCI6MCwiU21hcnRGb3JlZ3JvdW5kIjpudWxsLCJCYWNrZ3JvdW5kRmlsbFR5cGUiOjAsIk1hcmdpbiI6eyIkcmVmIjoiOTQifSwiUGFkZGluZyI6eyIkcmVmIjoiOTUifSwiQmFja2dyb3VuZCI6eyIkcmVmIjoiOTYifSwiSXNWaXNpYmxlIjp0cnVlLCJXaWR0aCI6MC4wLCJIZWlnaHQiOjAuMCwiQm9yZGVyU3R5bGUiOnsiJGlkIjoiMzk4IiwiTGluZUNvbG9yIjpudWxsLCJMaW5lV2VpZ2h0IjowLjAsIkxpbmVUeXBlIjowLCJQYXJlbnRTdHlsZSI6bnVsbH0sIlBhcmVudFN0eWxlIjp7IiRyZWYiOiI5MCJ9fSwiSG9yaXpvbnRhbENvbm5lY3RvclN0eWxlIjp7IiRpZCI6IjM5OSIsIkxpbmVDb2xvciI6eyIkcmVmIjoiOTgifSwiTGluZVdlaWdodCI6MS4wLCJMaW5lVHlwZSI6MCwiUGFyZW50U3R5bGUiOnsiJHJlZiI6Ijk3In19LCJWZXJ0aWNhbENvbm5lY3RvclN0eWxlIjp7IiRpZCI6IjQwMCIsIkxpbmVDb2xvciI6eyIkcmVmIjoiMTAxIn0sIkxpbmVXZWlnaHQiOjAuMCwiTGluZVR5cGUiOjAsIlBhcmVudFN0eWxlIjp7IiRyZWYiOiIxMDAifX0sIk1hcmdpbiI6bnVsbCwiU3RhcnREYXRlUG9zaXRpb24iOjYsIkVuZERhdGVQb3NpdGlvbiI6NiwiRGF0ZUlzVmlzaWJsZSI6ZmFsc2UsIlRpdGxlUG9zaXRpb24iOjMsIkR1cmF0aW9uUG9zaXRpb24iOjYsIlBlcmNlbnRhZ2VDb21wbGV0ZWRQb3NpdGlvbiI6NiwiU3BhY2luZyI6MywiSXNCZWxvd1RpbWViYW5kIjp0cnVlLCJQZXJjZW50YWdlQ29tcGxldGVTaGFwZU9wYWNpdHkiOjM1LCJTaGFwZVN0eWxlIjp7IiRpZCI6IjQwMSIsIk1hcmdpbiI6eyIkcmVmIjoiMTA0In0sIlBhZGRpbmciOnsiJHJlZiI6IjEwNSJ9LCJCYWNrZ3JvdW5kIjp7IiRpZCI6IjQwMiIsIkNvbG9yIjp7IiRpZCI6IjQwMyIsIkEiOjI1NSwiUiI6MTEyLCJHIjoxNzMsIkIiOjcxfX0sIklzVmlzaWJsZSI6dHJ1ZSwiV2lkdGgiOjAuMCwiSGVpZ2h0IjoxMC4wLCJCb3JkZXJTdHlsZSI6eyIkaWQiOiI0MDQiLCJMaW5lQ29sb3IiOnsiJHJlZiI6IjEwOSJ9LCJMaW5lV2VpZ2h0IjowLjAsIkxpbmVUeXBlIjowLCJQYXJlbnRTdHlsZSI6eyIkcmVmIjoiMTA4In19LCJQYXJlbnRTdHlsZSI6eyIkcmVmIjoiMTAzIn19LCJUaXRsZVN0eWxlIjp7IiRpZCI6IjQwNSIsIkZvbnRTZXR0aW5ncyI6eyIkaWQiOiI0MDYiLCJGb250U2l6ZSI6MTIsIkZvbnROYW1lIjoiQ2FsaWJyaSIsIklzQm9sZCI6dHJ1ZSwiSXNJdGFsaWMiOmZhbHNlLCJJc1VuZGVybGluZWQiOmZhbHNlLCJQYXJlbnRTdHlsZSI6eyIkcmVmIjoiMTEyIn19LCJBdXRvU2l6ZSI6MCwiRm9yZWdyb3VuZCI6eyIkcmVmIjoiMTEzIn0sIk1heFdpZHRoIjo3MjAuMCwiTWF4SGVpZ2h0IjoiSW5maW5pdHkiLCJTbWFydEZvcmVncm91bmRJc0FjdGl2ZSI6ZmFsc2UsIkhvcml6b250YWxBbGlnbm1lbnQiOjIsIlZlcnRpY2FsQWxpZ25tZW50IjowLCJTbWFydEZvcmVncm91bmQiOm51bGwsIkJhY2tncm91bmRGaWxsVHlwZSI6MCwiTWFyZ2luIjp7IiRyZWYiOiIxMTUifSwiUGFkZGluZyI6eyIkcmVmIjoiMTE2In0sIkJhY2tncm91bmQiOnsiJHJlZiI6IjExNyJ9LCJJc1Zpc2libGUiOnRydWUsIldpZHRoIjowLjAsIkhlaWdodCI6MC4wLCJCb3JkZXJTdHlsZSI6eyIkaWQiOiI0MDciLCJMaW5lQ29sb3IiOm51bGwsIkxpbmVXZWlnaHQiOjAuMCwiTGluZVR5cGUiOjAsIlBhcmVudFN0eWxlIjpudWxsfSwiUGFyZW50U3R5bGUiOnsiJHJlZiI6IjExMSJ9fSwiRGF0ZVN0eWxlIjp7IiRpZCI6IjQwOCIsIkZvbnRTZXR0aW5ncyI6eyIkaWQiOiI0MDkiLCJGb250U2l6ZSI6MTAsIkZvbnROYW1lIjoiQ2FsaWJyaSIsIklzQm9sZCI6ZmFsc2UsIklzSXRhbGljIjpmYWxzZSwiSXNVbmRlcmxpbmVkIjpmYWxzZSwiUGFyZW50U3R5bGUiOnsiJHJlZiI6IjExOSJ9fSwiQXV0b1NpemUiOjAsIkZvcmVncm91bmQiOnsiJHJlZiI6IjEyMCJ9LCJNYXhXaWR0aCI6MjAwLjAsIk1heEhlaWdodCI6IkluZmluaXR5IiwiU21hcnRGb3JlZ3JvdW5kSXNBY3RpdmUiOmZhbHNlLCJIb3Jpem9udGFsQWxpZ25tZW50IjowLCJWZXJ0aWNhbEFsaWdubWVudCI6MCwiU21hcnRGb3JlZ3JvdW5kIjpudWxsLCJCYWNrZ3JvdW5kRmlsbFR5cGUiOjAsIk1hcmdpbiI6eyIkcmVmIjoiMTIyIn0sIlBhZGRpbmciOnsiJHJlZiI6IjEyMyJ9LCJCYWNrZ3JvdW5kIjp7IiRyZWYiOiIxMjQifSwiSXNWaXNpYmxlIjp0cnVlLCJXaWR0aCI6MC4wLCJIZWlnaHQiOjAuMCwiQm9yZGVyU3R5bGUiOnsiJGlkIjoiNDEwIiwiTGluZUNvbG9yIjpudWxsLCJMaW5lV2VpZ2h0IjowLjAsIkxpbmVUeXBlIjowLCJQYXJlbnRTdHlsZSI6bnVsbH0sIlBhcmVudFN0eWxlIjp7IiRyZWYiOiIxMTgifX0sIkRhdGVGb3JtYXQiOnsiJHJlZiI6IjEyNSJ9LCJJc1Zpc2libGUiOnRydWUsIlBhcmVudFN0eWxlIjp7IiRyZWYiOiI4MiJ9fSwiSW5kZXgiOjE1LCJTbWFydER1cmF0aW9uQWN0aXZhdGVkIjpmYWxzZSwiRGF0ZUZvcm1hdCI6eyIkcmVmIjoiMTI1In0sIklkIjoiMDU0M2E5ZGUtZTAzOS00NjI0LWFjZTUtNTA4NDdjYTlkMjMzIiwiSW1wb3J0SWQiOm51bGwsIlRpdGxlIjoiU1BLIExXVSBJbnN0YWxsYXRpb24iLCJOb3RlIjpudWxsLCJIeXBlcmxpbmsiOm51bGwsIklzQ2hhbmdlZCI6ZmFsc2UsIklzTmV3IjpmYWxzZX0seyIkaWQiOiI0MTEiLCJHcm91cE5hbWUiOm51bGwsIlN0YXJ0RGF0ZSI6IjIwMTgtMDEtMDhUMDA6MDA6MDBaIiwiRW5kRGF0ZSI6IjIwMjAtMTItMThUMjM6NTk6MDBaIiwiUGVyY2VudGFnZUNvbXBsZXRlIjpudWxsLCJTdHlsZSI6eyIkaWQiOiI0MTIiLCJTaGFwZSI6MiwiU2hhcGVUaGlja25lc3MiOjAsIkR1cmF0aW9uRm9ybWF0Ijo1LCJJbmNsdWRlTm9uV29ya2luZ0RheXNJbkR1cmF0aW9uIjpmYWxzZSwiUGVyY2VudGFnZUNvbXBsZXRlU3R5bGUiOnsiJGlkIjoiNDEzIiwiRm9udFNldHRpbmdzIjp7IiRpZCI6IjQxNCIsIkZvbnRTaXplIjoxMCwiRm9udE5hbWUiOiJDYWxpYnJpIiwiSXNCb2xkIjpmYWxzZSwiSXNJdGFsaWMiOmZhbHNlLCJJc1VuZGVybGluZWQiOmZhbHNlLCJQYXJlbnRTdHlsZSI6eyIkcmVmIjoiODQifX0sIkF1dG9TaXplIjowLCJGb3JlZ3JvdW5kIjp7IiRyZWYiOiI4NSJ9LCJNYXhXaWR0aCI6MjAwLjAsIk1heEhlaWdodCI6IkluZmluaXR5IiwiU21hcnRGb3JlZ3JvdW5kSXNBY3RpdmUiOmZhbHNlLCJIb3Jpem9udGFsQWxpZ25tZW50IjowLCJWZXJ0aWNhbEFsaWdubWVudCI6MCwiU21hcnRGb3JlZ3JvdW5kIjpudWxsLCJCYWNrZ3JvdW5kRmlsbFR5cGUiOjAsIk1hcmdpbiI6eyIkcmVmIjoiODcifSwiUGFkZGluZyI6eyIkcmVmIjoiODgifSwiQmFja2dyb3VuZCI6eyIkcmVmIjoiODkifSwiSXNWaXNpYmxlIjp0cnVlLCJXaWR0aCI6MC4wLCJIZWlnaHQiOjAuMCwiQm9yZGVyU3R5bGUiOnsiJGlkIjoiNDE1IiwiTGluZUNvbG9yIjpudWxsLCJMaW5lV2VpZ2h0IjowLjAsIkxpbmVUeXBlIjowLCJQYXJlbnRTdHlsZSI6bnVsbH0sIlBhcmVudFN0eWxlIjp7IiRyZWYiOiI4MyJ9fSwiRHVyYXRpb25TdHlsZSI6eyIkaWQiOiI0MTYiLCJGb250U2V0dGluZ3MiOnsiJGlkIjoiNDE3IiwiRm9udFNpemUiOjExLCJGb250TmFtZSI6IkNhbGlicmkiLCJJc0JvbGQiOmZhbHNlLCJJc0l0YWxpYyI6ZmFsc2UsIklzVW5kZXJsaW5lZCI6ZmFsc2UsIlBhcmVudFN0eWxlIjp7IiRyZWYiOiI5MSJ9fSwiQXV0b1NpemUiOjAsIkZvcmVncm91bmQiOnsiJHJlZiI6IjkyIn0sIk1heFdpZHRoIjoyMDAuMCwiTWF4SGVpZ2h0IjoiSW5maW5pdHkiLCJTbWFydEZvcmVncm91bmRJc0FjdGl2ZSI6ZmFsc2UsIkhvcml6b250YWxBbGlnbm1lbnQiOjAsIlZlcnRpY2FsQWxpZ25tZW50IjowLCJTbWFydEZvcmVncm91bmQiOm51bGwsIkJhY2tncm91bmRGaWxsVHlwZSI6MCwiTWFyZ2luIjp7IiRyZWYiOiI5NCJ9LCJQYWRkaW5nIjp7IiRyZWYiOiI5NSJ9LCJCYWNrZ3JvdW5kIjp7IiRyZWYiOiI5NiJ9LCJJc1Zpc2libGUiOnRydWUsIldpZHRoIjowLjAsIkhlaWdodCI6MC4wLCJCb3JkZXJTdHlsZSI6eyIkaWQiOiI0MTgiLCJMaW5lQ29sb3IiOm51bGwsIkxpbmVXZWlnaHQiOjAuMCwiTGluZVR5cGUiOjAsIlBhcmVudFN0eWxlIjpudWxsfSwiUGFyZW50U3R5bGUiOnsiJHJlZiI6IjkwIn19LCJIb3Jpem9udGFsQ29ubmVjdG9yU3R5bGUiOnsiJGlkIjoiNDE5IiwiTGluZUNvbG9yIjp7IiRyZWYiOiI5OCJ9LCJMaW5lV2VpZ2h0IjoxLjAsIkxpbmVUeXBlIjowLCJQYXJlbnRTdHlsZSI6eyIkcmVmIjoiOTcifX0sIlZlcnRpY2FsQ29ubmVjdG9yU3R5bGUiOnsiJGlkIjoiNDIwIiwiTGluZUNvbG9yIjp7IiRyZWYiOiIxMDEifSwiTGluZVdlaWdodCI6MC4wLCJMaW5lVHlwZSI6MCwiUGFyZW50U3R5bGUiOnsiJHJlZiI6IjEwMCJ9fSwiTWFyZ2luIjpudWxsLCJTdGFydERhdGVQb3NpdGlvbiI6NiwiRW5kRGF0ZVBvc2l0aW9uIjo2LCJEYXRlSXNWaXNpYmxlIjpmYWxzZSwiVGl0bGVQb3NpdGlvbiI6MywiRHVyYXRpb25Qb3NpdGlvbiI6NiwiUGVyY2VudGFnZUNvbXBsZXRlZFBvc2l0aW9uIjo2LCJTcGFjaW5nIjozLCJJc0JlbG93VGltZWJhbmQiOnRydWUsIlBlcmNlbnRhZ2VDb21wbGV0ZVNoYXBlT3BhY2l0eSI6MzUsIlNoYXBlU3R5bGUiOnsiJGlkIjoiNDIxIiwiTWFyZ2luIjp7IiRyZWYiOiIxMDQifSwiUGFkZGluZyI6eyIkcmVmIjoiMTA1In0sIkJhY2tncm91bmQiOnsiJGlkIjoiNDIyIiwiQ29sb3IiOnsiJGlkIjoiNDIzIiwiQSI6MjU1LCJSIjoxMTIsIkciOjE3MywiQiI6NzF9fSwiSXNWaXNpYmxlIjp0cnVlLCJXaWR0aCI6MC4wLCJIZWlnaHQiOjEwLjAsIkJvcmRlclN0eWxlIjp7IiRpZCI6IjQyNCIsIkxpbmVDb2xvciI6eyIkcmVmIjoiMTA5In0sIkxpbmVXZWlnaHQiOjAuMCwiTGluZVR5cGUiOjAsIlBhcmVudFN0eWxlIjp7IiRyZWYiOiIxMDgifX0sIlBhcmVudFN0eWxlIjp7IiRyZWYiOiIxMDMifX0sIlRpdGxlU3R5bGUiOnsiJGlkIjoiNDI1IiwiRm9udFNldHRpbmdzIjp7IiRpZCI6IjQyNiIsIkZvbnRTaXplIjoxMiwiRm9udE5hbWUiOiJDYWxpYnJpIiwiSXNCb2xkIjp0cnVlLCJJc0l0YWxpYyI6ZmFsc2UsIklzVW5kZXJsaW5lZCI6ZmFsc2UsIlBhcmVudFN0eWxlIjp7IiRyZWYiOiIxMTIifX0sIkF1dG9TaXplIjowLCJGb3JlZ3JvdW5kIjp7IiRyZWYiOiIxMTMifSwiTWF4V2lkdGgiOjcyMC4wLCJNYXhIZWlnaHQiOiJJbmZpbml0eSIsIlNtYXJ0Rm9yZWdyb3VuZElzQWN0aXZlIjpmYWxzZSwiSG9yaXpvbnRhbEFsaWdubWVudCI6MiwiVmVydGljYWxBbGlnbm1lbnQiOjAsIlNtYXJ0Rm9yZWdyb3VuZCI6bnVsbCwiQmFja2dyb3VuZEZpbGxUeXBlIjowLCJNYXJnaW4iOnsiJHJlZiI6IjExNSJ9LCJQYWRkaW5nIjp7IiRyZWYiOiIxMTYifSwiQmFja2dyb3VuZCI6eyIkcmVmIjoiMTE3In0sIklzVmlzaWJsZSI6dHJ1ZSwiV2lkdGgiOjAuMCwiSGVpZ2h0IjowLjAsIkJvcmRlclN0eWxlIjp7IiRpZCI6IjQyNyIsIkxpbmVDb2xvciI6bnVsbCwiTGluZVdlaWdodCI6MC4wLCJMaW5lVHlwZSI6MCwiUGFyZW50U3R5bGUiOm51bGx9LCJQYXJlbnRTdHlsZSI6eyIkcmVmIjoiMTExIn19LCJEYXRlU3R5bGUiOnsiJGlkIjoiNDI4IiwiRm9udFNldHRpbmdzIjp7IiRpZCI6IjQyOSIsIkZvbnRTaXplIjoxMCwiRm9udE5hbWUiOiJDYWxpYnJpIiwiSXNCb2xkIjpmYWxzZSwiSXNJdGFsaWMiOmZhbHNlLCJJc1VuZGVybGluZWQiOmZhbHNlLCJQYXJlbnRTdHlsZSI6eyIkcmVmIjoiMTE5In19LCJBdXRvU2l6ZSI6MCwiRm9yZWdyb3VuZCI6eyIkcmVmIjoiMTIwIn0sIk1heFdpZHRoIjoyMDAuMCwiTWF4SGVpZ2h0IjoiSW5maW5pdHkiLCJTbWFydEZvcmVncm91bmRJc0FjdGl2ZSI6ZmFsc2UsIkhvcml6b250YWxBbGlnbm1lbnQiOjAsIlZlcnRpY2FsQWxpZ25tZW50IjowLCJTbWFydEZvcmVncm91bmQiOm51bGwsIkJhY2tncm91bmRGaWxsVHlwZSI6MCwiTWFyZ2luIjp7IiRyZWYiOiIxMjIifSwiUGFkZGluZyI6eyIkcmVmIjoiMTIzIn0sIkJhY2tncm91bmQiOnsiJHJlZiI6IjEyNCJ9LCJJc1Zpc2libGUiOnRydWUsIldpZHRoIjowLjAsIkhlaWdodCI6MC4wLCJCb3JkZXJTdHlsZSI6eyIkaWQiOiI0MzAiLCJMaW5lQ29sb3IiOm51bGwsIkxpbmVXZWlnaHQiOjAuMCwiTGluZVR5cGUiOjAsIlBhcmVudFN0eWxlIjpudWxsfSwiUGFyZW50U3R5bGUiOnsiJHJlZiI6IjExOCJ9fSwiRGF0ZUZvcm1hdCI6eyIkcmVmIjoiMTI1In0sIklzVmlzaWJsZSI6dHJ1ZSwiUGFyZW50U3R5bGUiOnsiJHJlZiI6IjgyIn19LCJJbmRleCI6MTYsIlNtYXJ0RHVyYXRpb25BY3RpdmF0ZWQiOmZhbHNlLCJEYXRlRm9ybWF0Ijp7IiRyZWYiOiIxMjUifSwiSWQiOiI4OTZlYWVkOS1mZDVhLTQ4MDEtYjFlNi1jNDIxNzk5MWM4MGYiLCJJbXBvcnRJZCI6bnVsbCwiVGl0bGUiOiJTUEsgUkYgU3lzdGVtIEluc3RhbGxhdGlvbiIsIk5vdGUiOm51bGwsIkh5cGVybGluayI6bnVsbCwiSXNDaGFuZ2VkIjpmYWxzZSwiSXNOZXciOmZhbHNlfSx7IiRpZCI6IjQzMSIsIkdyb3VwTmFtZSI6bnVsbCwiU3RhcnREYXRlIjoiMjAxOS0wMy0xMVQwMDowMDowMFoiLCJFbmREYXRlIjoiMjAxOS0xMS0xNVQyMzo1OTowMFoiLCJQZXJjZW50YWdlQ29tcGxldGUiOm51bGwsIlN0eWxlIjp7IiRpZCI6IjQzMiIsIlNoYXBlIjoyLCJTaGFwZVRoaWNrbmVzcyI6MCwiRHVyYXRpb25Gb3JtYXQiOjUsIkluY2x1ZGVOb25Xb3JraW5nRGF5c0luRHVyYXRpb24iOmZhbHNlLCJQZXJjZW50YWdlQ29tcGxldGVTdHlsZSI6eyIkaWQiOiI0MzMiLCJGb250U2V0dGluZ3MiOnsiJGlkIjoiNDM0IiwiRm9udFNpemUiOjEwLCJGb250TmFtZSI6IkNhbGlicmkiLCJJc0JvbGQiOmZhbHNlLCJJc0l0YWxpYyI6ZmFsc2UsIklzVW5kZXJsaW5lZCI6ZmFsc2UsIlBhcmVudFN0eWxlIjp7IiRyZWYiOiI4NCJ9fSwiQXV0b1NpemUiOjAsIkZvcmVncm91bmQiOnsiJHJlZiI6Ijg1In0sIk1heFdpZHRoIjoyMDAuMCwiTWF4SGVpZ2h0IjoiSW5maW5pdHkiLCJTbWFydEZvcmVncm91bmRJc0FjdGl2ZSI6ZmFsc2UsIkhvcml6b250YWxBbGlnbm1lbnQiOjAsIlZlcnRpY2FsQWxpZ25tZW50IjowLCJTbWFydEZvcmVncm91bmQiOm51bGwsIkJhY2tncm91bmRGaWxsVHlwZSI6MCwiTWFyZ2luIjp7IiRyZWYiOiI4NyJ9LCJQYWRkaW5nIjp7IiRyZWYiOiI4OCJ9LCJCYWNrZ3JvdW5kIjp7IiRyZWYiOiI4OSJ9LCJJc1Zpc2libGUiOnRydWUsIldpZHRoIjowLjAsIkhlaWdodCI6MC4wLCJCb3JkZXJTdHlsZSI6eyIkaWQiOiI0MzUiLCJMaW5lQ29sb3IiOm51bGwsIkxpbmVXZWlnaHQiOjAuMCwiTGluZVR5cGUiOjAsIlBhcmVudFN0eWxlIjpudWxsfSwiUGFyZW50U3R5bGUiOnsiJHJlZiI6IjgzIn19LCJEdXJhdGlvblN0eWxlIjp7IiRpZCI6IjQzNiIsIkZvbnRTZXR0aW5ncyI6eyIkaWQiOiI0MzciLCJGb250U2l6ZSI6MTEsIkZvbnROYW1lIjoiQ2FsaWJyaSIsIklzQm9sZCI6ZmFsc2UsIklzSXRhbGljIjpmYWxzZSwiSXNVbmRlcmxpbmVkIjpmYWxzZSwiUGFyZW50U3R5bGUiOnsiJHJlZiI6IjkxIn19LCJBdXRvU2l6ZSI6MCwiRm9yZWdyb3VuZCI6eyIkcmVmIjoiOTIifSwiTWF4V2lkdGgiOjIwMC4wLCJNYXhIZWlnaHQiOiJJbmZpbml0eSIsIlNtYXJ0Rm9yZWdyb3VuZElzQWN0aXZlIjpmYWxzZSwiSG9yaXpvbnRhbEFsaWdubWVudCI6MCwiVmVydGljYWxBbGlnbm1lbnQiOjAsIlNtYXJ0Rm9yZWdyb3VuZCI6bnVsbCwiQmFja2dyb3VuZEZpbGxUeXBlIjowLCJNYXJnaW4iOnsiJHJlZiI6Ijk0In0sIlBhZGRpbmciOnsiJHJlZiI6Ijk1In0sIkJhY2tncm91bmQiOnsiJHJlZiI6Ijk2In0sIklzVmlzaWJsZSI6dHJ1ZSwiV2lkdGgiOjAuMCwiSGVpZ2h0IjowLjAsIkJvcmRlclN0eWxlIjp7IiRpZCI6IjQzOCIsIkxpbmVDb2xvciI6bnVsbCwiTGluZVdlaWdodCI6MC4wLCJMaW5lVHlwZSI6MCwiUGFyZW50U3R5bGUiOm51bGx9LCJQYXJlbnRTdHlsZSI6eyIkcmVmIjoiOTAifX0sIkhvcml6b250YWxDb25uZWN0b3JTdHlsZSI6eyIkaWQiOiI0MzkiLCJMaW5lQ29sb3IiOnsiJHJlZiI6Ijk4In0sIkxpbmVXZWlnaHQiOjEuMCwiTGluZVR5cGUiOjAsIlBhcmVudFN0eWxlIjp7IiRyZWYiOiI5NyJ9fSwiVmVydGljYWxDb25uZWN0b3JTdHlsZSI6eyIkaWQiOiI0NDAiLCJMaW5lQ29sb3IiOnsiJHJlZiI6IjEwMSJ9LCJMaW5lV2VpZ2h0IjowLjAsIkxpbmVUeXBlIjowLCJQYXJlbnRTdHlsZSI6eyIkcmVmIjoiMTAwIn19LCJNYXJnaW4iOm51bGwsIlN0YXJ0RGF0ZVBvc2l0aW9uIjo2LCJFbmREYXRlUG9zaXRpb24iOjYsIkRhdGVJc1Zpc2libGUiOmZhbHNlLCJUaXRsZVBvc2l0aW9uIjozLCJEdXJhdGlvblBvc2l0aW9uIjo2LCJQZXJjZW50YWdlQ29tcGxldGVkUG9zaXRpb24iOjYsIlNwYWNpbmciOjMsIklzQmVsb3dUaW1lYmFuZCI6dHJ1ZSwiUGVyY2VudGFnZUNvbXBsZXRlU2hhcGVPcGFjaXR5IjozNSwiU2hhcGVTdHlsZSI6eyIkaWQiOiI0NDEiLCJNYXJnaW4iOnsiJHJlZiI6IjEwNCJ9LCJQYWRkaW5nIjp7IiRyZWYiOiIxMDUifSwiQmFja2dyb3VuZCI6eyIkaWQiOiI0NDIiLCJDb2xvciI6eyIkaWQiOiI0NDMiLCJBIjoyNTUsIlIiOjExMiwiRyI6MTczLCJCIjo3MX19LCJJc1Zpc2libGUiOnRydWUsIldpZHRoIjowLjAsIkhlaWdodCI6MTAuMCwiQm9yZGVyU3R5bGUiOnsiJGlkIjoiNDQ0IiwiTGluZUNvbG9yIjp7IiRyZWYiOiIxMDkifSwiTGluZVdlaWdodCI6MC4wLCJMaW5lVHlwZSI6MCwiUGFyZW50U3R5bGUiOnsiJHJlZiI6IjEwOCJ9fSwiUGFyZW50U3R5bGUiOnsiJHJlZiI6IjEwMyJ9fSwiVGl0bGVTdHlsZSI6eyIkaWQiOiI0NDUiLCJGb250U2V0dGluZ3MiOnsiJGlkIjoiNDQ2IiwiRm9udFNpemUiOjEyLCJGb250TmFtZSI6IkNhbGlicmkiLCJJc0JvbGQiOnRydWUsIklzSXRhbGljIjpmYWxzZSwiSXNVbmRlcmxpbmVkIjpmYWxzZSwiUGFyZW50U3R5bGUiOnsiJHJlZiI6IjExMiJ9fSwiQXV0b1NpemUiOjAsIkZvcmVncm91bmQiOnsiJHJlZiI6IjExMyJ9LCJNYXhXaWR0aCI6NzIwLjAsIk1heEhlaWdodCI6IkluZmluaXR5IiwiU21hcnRGb3JlZ3JvdW5kSXNBY3RpdmUiOmZhbHNlLCJIb3Jpem9udGFsQWxpZ25tZW50IjoyLCJWZXJ0aWNhbEFsaWdubWVudCI6MCwiU21hcnRGb3JlZ3JvdW5kIjpudWxsLCJCYWNrZ3JvdW5kRmlsbFR5cGUiOjAsIk1hcmdpbiI6eyIkcmVmIjoiMTE1In0sIlBhZGRpbmciOnsiJHJlZiI6IjExNiJ9LCJCYWNrZ3JvdW5kIjp7IiRyZWYiOiIxMTcifSwiSXNWaXNpYmxlIjp0cnVlLCJXaWR0aCI6MC4wLCJIZWlnaHQiOjAuMCwiQm9yZGVyU3R5bGUiOnsiJGlkIjoiNDQ3IiwiTGluZUNvbG9yIjpudWxsLCJMaW5lV2VpZ2h0IjowLjAsIkxpbmVUeXBlIjowLCJQYXJlbnRTdHlsZSI6bnVsbH0sIlBhcmVudFN0eWxlIjp7IiRyZWYiOiIxMTEifX0sIkRhdGVTdHlsZSI6eyIkaWQiOiI0NDgiLCJGb250U2V0dGluZ3MiOnsiJGlkIjoiNDQ5IiwiRm9udFNpemUiOjEwLCJGb250TmFtZSI6IkNhbGlicmkiLCJJc0JvbGQiOmZhbHNlLCJJc0l0YWxpYyI6ZmFsc2UsIklzVW5kZXJsaW5lZCI6ZmFsc2UsIlBhcmVudFN0eWxlIjp7IiRyZWYiOiIxMTkifX0sIkF1dG9TaXplIjowLCJGb3JlZ3JvdW5kIjp7IiRyZWYiOiIxMjAifSwiTWF4V2lkdGgiOjIwMC4wLCJNYXhIZWlnaHQiOiJJbmZpbml0eSIsIlNtYXJ0Rm9yZWdyb3VuZElzQWN0aXZlIjpmYWxzZSwiSG9yaXpvbnRhbEFsaWdubWVudCI6MCwiVmVydGljYWxBbGlnbm1lbnQiOjAsIlNtYXJ0Rm9yZWdyb3VuZCI6bnVsbCwiQmFja2dyb3VuZEZpbGxUeXBlIjowLCJNYXJnaW4iOnsiJHJlZiI6IjEyMiJ9LCJQYWRkaW5nIjp7IiRyZWYiOiIxMjMifSwiQmFja2dyb3VuZCI6eyIkcmVmIjoiMTI0In0sIklzVmlzaWJsZSI6dHJ1ZSwiV2lkdGgiOjAuMCwiSGVpZ2h0IjowLjAsIkJvcmRlclN0eWxlIjp7IiRpZCI6IjQ1MCIsIkxpbmVDb2xvciI6bnVsbCwiTGluZVdlaWdodCI6MC4wLCJMaW5lVHlwZSI6MCwiUGFyZW50U3R5bGUiOm51bGx9LCJQYXJlbnRTdHlsZSI6eyIkcmVmIjoiMTE4In19LCJEYXRlRm9ybWF0Ijp7IiRyZWYiOiIxMjUifSwiSXNWaXNpYmxlIjp0cnVlLCJQYXJlbnRTdHlsZSI6eyIkcmVmIjoiODIifX0sIkluZGV4IjoxNywiU21hcnREdXJhdGlvbkFjdGl2YXRlZCI6ZmFsc2UsIkRhdGVGb3JtYXQiOnsiJHJlZiI6IjEyNSJ9LCJJZCI6ImIyOTUzZjFlLTQ1N2EtNGExYS1hOGY5LTI2OWRjNjA5ZWZkNSIsIkltcG9ydElkIjpudWxsLCJUaXRsZSI6IkVsbGlwdGljYWwgQ0RTIEluc3RhbGxhdGlvbiIsIk5vdGUiOm51bGwsIkh5cGVybGluayI6bnVsbCwiSXNDaGFuZ2VkIjpmYWxzZSwiSXNOZXciOmZhbHNlfSx7IiRpZCI6IjQ1MSIsIkdyb3VwTmFtZSI6bnVsbCwiU3RhcnREYXRlIjoiMjAxOS0xMi0wMlQwMDowMDowMFoiLCJFbmREYXRlIjoiMjAyMC0xMi0xMVQyMzo1OTowMFoiLCJQZXJjZW50YWdlQ29tcGxldGUiOm51bGwsIlN0eWxlIjp7IiRpZCI6IjQ1MiIsIlNoYXBlIjoyLCJTaGFwZVRoaWNrbmVzcyI6MCwiRHVyYXRpb25Gb3JtYXQiOjUsIkluY2x1ZGVOb25Xb3JraW5nRGF5c0luRHVyYXRpb24iOmZhbHNlLCJQZXJjZW50YWdlQ29tcGxldGVTdHlsZSI6eyIkaWQiOiI0NTMiLCJGb250U2V0dGluZ3MiOnsiJGlkIjoiNDU0IiwiRm9udFNpemUiOjEwLCJGb250TmFtZSI6IkNhbGlicmkiLCJJc0JvbGQiOmZhbHNlLCJJc0l0YWxpYyI6ZmFsc2UsIklzVW5kZXJsaW5lZCI6ZmFsc2UsIlBhcmVudFN0eWxlIjp7IiRyZWYiOiI4NCJ9fSwiQXV0b1NpemUiOjAsIkZvcmVncm91bmQiOnsiJHJlZiI6Ijg1In0sIk1heFdpZHRoIjoyMDAuMCwiTWF4SGVpZ2h0IjoiSW5maW5pdHkiLCJTbWFydEZvcmVncm91bmRJc0FjdGl2ZSI6ZmFsc2UsIkhvcml6b250YWxBbGlnbm1lbnQiOjAsIlZlcnRpY2FsQWxpZ25tZW50IjowLCJTbWFydEZvcmVncm91bmQiOm51bGwsIkJhY2tncm91bmRGaWxsVHlwZSI6MCwiTWFyZ2luIjp7IiRyZWYiOiI4NyJ9LCJQYWRkaW5nIjp7IiRyZWYiOiI4OCJ9LCJCYWNrZ3JvdW5kIjp7IiRyZWYiOiI4OSJ9LCJJc1Zpc2libGUiOnRydWUsIldpZHRoIjowLjAsIkhlaWdodCI6MC4wLCJCb3JkZXJTdHlsZSI6eyIkaWQiOiI0NTUiLCJMaW5lQ29sb3IiOm51bGwsIkxpbmVXZWlnaHQiOjAuMCwiTGluZVR5cGUiOjAsIlBhcmVudFN0eWxlIjpudWxsfSwiUGFyZW50U3R5bGUiOnsiJHJlZiI6IjgzIn19LCJEdXJhdGlvblN0eWxlIjp7IiRpZCI6IjQ1NiIsIkZvbnRTZXR0aW5ncyI6eyIkaWQiOiI0NTciLCJGb250U2l6ZSI6MTEsIkZvbnROYW1lIjoiQ2FsaWJyaSIsIklzQm9sZCI6ZmFsc2UsIklzSXRhbGljIjpmYWxzZSwiSXNVbmRlcmxpbmVkIjpmYWxzZSwiUGFyZW50U3R5bGUiOnsiJHJlZiI6IjkxIn19LCJBdXRvU2l6ZSI6MCwiRm9yZWdyb3VuZCI6eyIkcmVmIjoiOTIifSwiTWF4V2lkdGgiOjIwMC4wLCJNYXhIZWlnaHQiOiJJbmZpbml0eSIsIlNtYXJ0Rm9yZWdyb3VuZElzQWN0aXZlIjpmYWxzZSwiSG9yaXpvbnRhbEFsaWdubWVudCI6MCwiVmVydGljYWxBbGlnbm1lbnQiOjAsIlNtYXJ0Rm9yZWdyb3VuZCI6bnVsbCwiQmFja2dyb3VuZEZpbGxUeXBlIjowLCJNYXJnaW4iOnsiJHJlZiI6Ijk0In0sIlBhZGRpbmciOnsiJHJlZiI6Ijk1In0sIkJhY2tncm91bmQiOnsiJHJlZiI6Ijk2In0sIklzVmlzaWJsZSI6dHJ1ZSwiV2lkdGgiOjAuMCwiSGVpZ2h0IjowLjAsIkJvcmRlclN0eWxlIjp7IiRpZCI6IjQ1OCIsIkxpbmVDb2xvciI6bnVsbCwiTGluZVdlaWdodCI6MC4wLCJMaW5lVHlwZSI6MCwiUGFyZW50U3R5bGUiOm51bGx9LCJQYXJlbnRTdHlsZSI6eyIkcmVmIjoiOTAifX0sIkhvcml6b250YWxDb25uZWN0b3JTdHlsZSI6eyIkaWQiOiI0NTkiLCJMaW5lQ29sb3IiOnsiJHJlZiI6Ijk4In0sIkxpbmVXZWlnaHQiOjEuMCwiTGluZVR5cGUiOjAsIlBhcmVudFN0eWxlIjp7IiRyZWYiOiI5NyJ9fSwiVmVydGljYWxDb25uZWN0b3JTdHlsZSI6eyIkaWQiOiI0NjAiLCJMaW5lQ29sb3IiOnsiJHJlZiI6IjEwMSJ9LCJMaW5lV2VpZ2h0IjowLjAsIkxpbmVUeXBlIjowLCJQYXJlbnRTdHlsZSI6eyIkcmVmIjoiMTAwIn19LCJNYXJnaW4iOm51bGwsIlN0YXJ0RGF0ZVBvc2l0aW9uIjo2LCJFbmREYXRlUG9zaXRpb24iOjYsIkRhdGVJc1Zpc2libGUiOmZhbHNlLCJUaXRsZVBvc2l0aW9uIjozLCJEdXJhdGlvblBvc2l0aW9uIjo2LCJQZXJjZW50YWdlQ29tcGxldGVkUG9zaXRpb24iOjYsIlNwYWNpbmciOjMsIklzQmVsb3dUaW1lYmFuZCI6dHJ1ZSwiUGVyY2VudGFnZUNvbXBsZXRlU2hhcGVPcGFjaXR5IjozNSwiU2hhcGVTdHlsZSI6eyIkaWQiOiI0NjEiLCJNYXJnaW4iOnsiJHJlZiI6IjEwNCJ9LCJQYWRkaW5nIjp7IiRyZWYiOiIxMDUifSwiQmFja2dyb3VuZCI6eyIkaWQiOiI0NjIiLCJDb2xvciI6eyIkaWQiOiI0NjMiLCJBIjoyNTUsIlIiOjExMiwiRyI6MTczLCJCIjo3MX19LCJJc1Zpc2libGUiOnRydWUsIldpZHRoIjowLjAsIkhlaWdodCI6MTAuMCwiQm9yZGVyU3R5bGUiOnsiJGlkIjoiNDY0IiwiTGluZUNvbG9yIjp7IiRyZWYiOiIxMDkifSwiTGluZVdlaWdodCI6MC4wLCJMaW5lVHlwZSI6MCwiUGFyZW50U3R5bGUiOnsiJHJlZiI6IjEwOCJ9fSwiUGFyZW50U3R5bGUiOnsiJHJlZiI6IjEwMyJ9fSwiVGl0bGVTdHlsZSI6eyIkaWQiOiI0NjUiLCJGb250U2V0dGluZ3MiOnsiJGlkIjoiNDY2IiwiRm9udFNpemUiOjEyLCJGb250TmFtZSI6IkNhbGlicmkiLCJJc0JvbGQiOnRydWUsIklzSXRhbGljIjpmYWxzZSwiSXNVbmRlcmxpbmVkIjpmYWxzZSwiUGFyZW50U3R5bGUiOnsiJHJlZiI6IjExMiJ9fSwiQXV0b1NpemUiOjAsIkZvcmVncm91bmQiOnsiJHJlZiI6IjExMyJ9LCJNYXhXaWR0aCI6NzIwLjAsIk1heEhlaWdodCI6IkluZmluaXR5IiwiU21hcnRGb3JlZ3JvdW5kSXNBY3RpdmUiOmZhbHNlLCJIb3Jpem9udGFsQWxpZ25tZW50IjoyLCJWZXJ0aWNhbEFsaWdubWVudCI6MCwiU21hcnRGb3JlZ3JvdW5kIjpudWxsLCJCYWNrZ3JvdW5kRmlsbFR5cGUiOjAsIk1hcmdpbiI6eyIkcmVmIjoiMTE1In0sIlBhZGRpbmciOnsiJHJlZiI6IjExNiJ9LCJCYWNrZ3JvdW5kIjp7IiRyZWYiOiIxMTcifSwiSXNWaXNpYmxlIjp0cnVlLCJXaWR0aCI6MC4wLCJIZWlnaHQiOjAuMCwiQm9yZGVyU3R5bGUiOnsiJGlkIjoiNDY3IiwiTGluZUNvbG9yIjpudWxsLCJMaW5lV2VpZ2h0IjowLjAsIkxpbmVUeXBlIjowLCJQYXJlbnRTdHlsZSI6bnVsbH0sIlBhcmVudFN0eWxlIjp7IiRyZWYiOiIxMTEifX0sIkRhdGVTdHlsZSI6eyIkaWQiOiI0NjgiLCJGb250U2V0dGluZ3MiOnsiJGlkIjoiNDY5IiwiRm9udFNpemUiOjEwLCJGb250TmFtZSI6IkNhbGlicmkiLCJJc0JvbGQiOmZhbHNlLCJJc0l0YWxpYyI6ZmFsc2UsIklzVW5kZXJsaW5lZCI6ZmFsc2UsIlBhcmVudFN0eWxlIjp7IiRyZWYiOiIxMTkifX0sIkF1dG9TaXplIjowLCJGb3JlZ3JvdW5kIjp7IiRyZWYiOiIxMjAifSwiTWF4V2lkdGgiOjIwMC4wLCJNYXhIZWlnaHQiOiJJbmZpbml0eSIsIlNtYXJ0Rm9yZWdyb3VuZElzQWN0aXZlIjpmYWxzZSwiSG9yaXpvbnRhbEFsaWdubWVudCI6MCwiVmVydGljYWxBbGlnbm1lbnQiOjAsIlNtYXJ0Rm9yZWdyb3VuZCI6bnVsbCwiQmFja2dyb3VuZEZpbGxUeXBlIjowLCJNYXJnaW4iOnsiJHJlZiI6IjEyMiJ9LCJQYWRkaW5nIjp7IiRyZWYiOiIxMjMifSwiQmFja2dyb3VuZCI6eyIkcmVmIjoiMTI0In0sIklzVmlzaWJsZSI6dHJ1ZSwiV2lkdGgiOjAuMCwiSGVpZ2h0IjowLjAsIkJvcmRlclN0eWxlIjp7IiRpZCI6IjQ3MCIsIkxpbmVDb2xvciI6bnVsbCwiTGluZVdlaWdodCI6MC4wLCJMaW5lVHlwZSI6MCwiUGFyZW50U3R5bGUiOm51bGx9LCJQYXJlbnRTdHlsZSI6eyIkcmVmIjoiMTE4In19LCJEYXRlRm9ybWF0Ijp7IiRyZWYiOiIxMjUifSwiSXNWaXNpYmxlIjp0cnVlLCJQYXJlbnRTdHlsZSI6eyIkcmVmIjoiODIifX0sIkluZGV4IjoxOCwiU21hcnREdXJhdGlvbkFjdGl2YXRlZCI6ZmFsc2UsIkRhdGVGb3JtYXQiOnsiJHJlZiI6IjEyNSJ9LCJJZCI6IjY4YTFiOGIwLTlmNjctNDRiZS05YmI5LTIzNjliZmI1YmM3OCIsIkltcG9ydElkIjpudWxsLCJUaXRsZSI6Ik1CTCBDTSBJbnN0YWxsYXRpb24iLCJOb3RlIjpudWxsLCJIeXBlcmxpbmsiOm51bGwsIklzQ2hhbmdlZCI6ZmFsc2UsIklzTmV3IjpmYWxzZX0seyIkaWQiOiI0NzEiLCJHcm91cE5hbWUiOm51bGwsIlN0YXJ0RGF0ZSI6IjIwMjAtMDgtMTdUMDA6MDA6MDBaIiwiRW5kRGF0ZSI6IjIwMjEtMDEtMjlUMjM6NTk6MDBaIiwiUGVyY2VudGFnZUNvbXBsZXRlIjpudWxsLCJTdHlsZSI6eyIkaWQiOiI0NzIiLCJTaGFwZSI6MiwiU2hhcGVUaGlja25lc3MiOjAsIkR1cmF0aW9uRm9ybWF0Ijo1LCJJbmNsdWRlTm9uV29ya2luZ0RheXNJbkR1cmF0aW9uIjpmYWxzZSwiUGVyY2VudGFnZUNvbXBsZXRlU3R5bGUiOnsiJGlkIjoiNDczIiwiRm9udFNldHRpbmdzIjp7IiRpZCI6IjQ3NCIsIkZvbnRTaXplIjoxMCwiRm9udE5hbWUiOiJDYWxpYnJpIiwiSXNCb2xkIjpmYWxzZSwiSXNJdGFsaWMiOmZhbHNlLCJJc1VuZGVybGluZWQiOmZhbHNlLCJQYXJlbnRTdHlsZSI6eyIkcmVmIjoiODQifX0sIkF1dG9TaXplIjowLCJGb3JlZ3JvdW5kIjp7IiRyZWYiOiI4NSJ9LCJNYXhXaWR0aCI6MjAwLjAsIk1heEhlaWdodCI6IkluZmluaXR5IiwiU21hcnRGb3JlZ3JvdW5kSXNBY3RpdmUiOmZhbHNlLCJIb3Jpem9udGFsQWxpZ25tZW50IjowLCJWZXJ0aWNhbEFsaWdubWVudCI6MCwiU21hcnRGb3JlZ3JvdW5kIjpudWxsLCJCYWNrZ3JvdW5kRmlsbFR5cGUiOjAsIk1hcmdpbiI6eyIkcmVmIjoiODcifSwiUGFkZGluZyI6eyIkcmVmIjoiODgifSwiQmFja2dyb3VuZCI6eyIkcmVmIjoiODkifSwiSXNWaXNpYmxlIjp0cnVlLCJXaWR0aCI6MC4wLCJIZWlnaHQiOjAuMCwiQm9yZGVyU3R5bGUiOnsiJGlkIjoiNDc1IiwiTGluZUNvbG9yIjpudWxsLCJMaW5lV2VpZ2h0IjowLjAsIkxpbmVUeXBlIjowLCJQYXJlbnRTdHlsZSI6bnVsbH0sIlBhcmVudFN0eWxlIjp7IiRyZWYiOiI4MyJ9fSwiRHVyYXRpb25TdHlsZSI6eyIkaWQiOiI0NzYiLCJGb250U2V0dGluZ3MiOnsiJGlkIjoiNDc3IiwiRm9udFNpemUiOjExLCJGb250TmFtZSI6IkNhbGlicmkiLCJJc0JvbGQiOmZhbHNlLCJJc0l0YWxpYyI6ZmFsc2UsIklzVW5kZXJsaW5lZCI6ZmFsc2UsIlBhcmVudFN0eWxlIjp7IiRyZWYiOiI5MSJ9fSwiQXV0b1NpemUiOjAsIkZvcmVncm91bmQiOnsiJHJlZiI6IjkyIn0sIk1heFdpZHRoIjoyMDAuMCwiTWF4SGVpZ2h0IjoiSW5maW5pdHkiLCJTbWFydEZvcmVncm91bmRJc0FjdGl2ZSI6ZmFsc2UsIkhvcml6b250YWxBbGlnbm1lbnQiOjAsIlZlcnRpY2FsQWxpZ25tZW50IjowLCJTbWFydEZvcmVncm91bmQiOm51bGwsIkJhY2tncm91bmRGaWxsVHlwZSI6MCwiTWFyZ2luIjp7IiRyZWYiOiI5NCJ9LCJQYWRkaW5nIjp7IiRyZWYiOiI5NSJ9LCJCYWNrZ3JvdW5kIjp7IiRyZWYiOiI5NiJ9LCJJc1Zpc2libGUiOnRydWUsIldpZHRoIjowLjAsIkhlaWdodCI6MC4wLCJCb3JkZXJTdHlsZSI6eyIkaWQiOiI0NzgiLCJMaW5lQ29sb3IiOm51bGwsIkxpbmVXZWlnaHQiOjAuMCwiTGluZVR5cGUiOjAsIlBhcmVudFN0eWxlIjpudWxsfSwiUGFyZW50U3R5bGUiOnsiJHJlZiI6IjkwIn19LCJIb3Jpem9udGFsQ29ubmVjdG9yU3R5bGUiOnsiJGlkIjoiNDc5IiwiTGluZUNvbG9yIjp7IiRyZWYiOiI5OCJ9LCJMaW5lV2VpZ2h0IjoxLjAsIkxpbmVUeXBlIjowLCJQYXJlbnRTdHlsZSI6eyIkcmVmIjoiOTcifX0sIlZlcnRpY2FsQ29ubmVjdG9yU3R5bGUiOnsiJGlkIjoiNDgwIiwiTGluZUNvbG9yIjp7IiRyZWYiOiIxMDEifSwiTGluZVdlaWdodCI6MC4wLCJMaW5lVHlwZSI6MCwiUGFyZW50U3R5bGUiOnsiJHJlZiI6IjEwMCJ9fSwiTWFyZ2luIjpudWxsLCJTdGFydERhdGVQb3NpdGlvbiI6NiwiRW5kRGF0ZVBvc2l0aW9uIjo2LCJEYXRlSXNWaXNpYmxlIjpmYWxzZSwiVGl0bGVQb3NpdGlvbiI6MywiRHVyYXRpb25Qb3NpdGlvbiI6NiwiUGVyY2VudGFnZUNvbXBsZXRlZFBvc2l0aW9uIjo2LCJTcGFjaW5nIjozLCJJc0JlbG93VGltZWJhbmQiOnRydWUsIlBlcmNlbnRhZ2VDb21wbGV0ZVNoYXBlT3BhY2l0eSI6MzUsIlNoYXBlU3R5bGUiOnsiJGlkIjoiNDgxIiwiTWFyZ2luIjp7IiRyZWYiOiIxMDQifSwiUGFkZGluZyI6eyIkcmVmIjoiMTA1In0sIkJhY2tncm91bmQiOnsiJGlkIjoiNDgyIiwiQ29sb3IiOnsiJGlkIjoiNDgzIiwiQSI6MjU1LCJSIjoxMTIsIkciOjE3MywiQiI6NzF9fSwiSXNWaXNpYmxlIjp0cnVlLCJXaWR0aCI6MC4wLCJIZWlnaHQiOjEwLjAsIkJvcmRlclN0eWxlIjp7IiRpZCI6IjQ4NCIsIkxpbmVDb2xvciI6eyIkcmVmIjoiMTA5In0sIkxpbmVXZWlnaHQiOjAuMCwiTGluZVR5cGUiOjAsIlBhcmVudFN0eWxlIjp7IiRyZWYiOiIxMDgifX0sIlBhcmVudFN0eWxlIjp7IiRyZWYiOiIxMDMifX0sIlRpdGxlU3R5bGUiOnsiJGlkIjoiNDg1IiwiRm9udFNldHRpbmdzIjp7IiRpZCI6IjQ4NiIsIkZvbnRTaXplIjoxMiwiRm9udE5hbWUiOiJDYWxpYnJpIiwiSXNCb2xkIjp0cnVlLCJJc0l0YWxpYyI6ZmFsc2UsIklzVW5kZXJsaW5lZCI6ZmFsc2UsIlBhcmVudFN0eWxlIjp7IiRyZWYiOiIxMTIifX0sIkF1dG9TaXplIjowLCJGb3JlZ3JvdW5kIjp7IiRyZWYiOiIxMTMifSwiTWF4V2lkdGgiOjcyMC4wLCJNYXhIZWlnaHQiOiJJbmZpbml0eSIsIlNtYXJ0Rm9yZWdyb3VuZElzQWN0aXZlIjpmYWxzZSwiSG9yaXpvbnRhbEFsaWdubWVudCI6MiwiVmVydGljYWxBbGlnbm1lbnQiOjAsIlNtYXJ0Rm9yZWdyb3VuZCI6bnVsbCwiQmFja2dyb3VuZEZpbGxUeXBlIjowLCJNYXJnaW4iOnsiJHJlZiI6IjExNSJ9LCJQYWRkaW5nIjp7IiRyZWYiOiIxMTYifSwiQmFja2dyb3VuZCI6eyIkcmVmIjoiMTE3In0sIklzVmlzaWJsZSI6dHJ1ZSwiV2lkdGgiOjAuMCwiSGVpZ2h0IjowLjAsIkJvcmRlclN0eWxlIjp7IiRpZCI6IjQ4NyIsIkxpbmVDb2xvciI6bnVsbCwiTGluZVdlaWdodCI6MC4wLCJMaW5lVHlwZSI6MCwiUGFyZW50U3R5bGUiOm51bGx9LCJQYXJlbnRTdHlsZSI6eyIkcmVmIjoiMTExIn19LCJEYXRlU3R5bGUiOnsiJGlkIjoiNDg4IiwiRm9udFNldHRpbmdzIjp7IiRpZCI6IjQ4OSIsIkZvbnRTaXplIjoxMCwiRm9udE5hbWUiOiJDYWxpYnJpIiwiSXNCb2xkIjpmYWxzZSwiSXNJdGFsaWMiOmZhbHNlLCJJc1VuZGVybGluZWQiOmZhbHNlLCJQYXJlbnRTdHlsZSI6eyIkcmVmIjoiMTE5In19LCJBdXRvU2l6ZSI6MCwiRm9yZWdyb3VuZCI6eyIkcmVmIjoiMTIwIn0sIk1heFdpZHRoIjoyMDAuMCwiTWF4SGVpZ2h0IjoiSW5maW5pdHkiLCJTbWFydEZvcmVncm91bmRJc0FjdGl2ZSI6ZmFsc2UsIkhvcml6b250YWxBbGlnbm1lbnQiOjAsIlZlcnRpY2FsQWxpZ25tZW50IjowLCJTbWFydEZvcmVncm91bmQiOm51bGwsIkJhY2tncm91bmRGaWxsVHlwZSI6MCwiTWFyZ2luIjp7IiRyZWYiOiIxMjIifSwiUGFkZGluZyI6eyIkcmVmIjoiMTIzIn0sIkJhY2tncm91bmQiOnsiJHJlZiI6IjEyNCJ9LCJJc1Zpc2libGUiOnRydWUsIldpZHRoIjowLjAsIkhlaWdodCI6MC4wLCJCb3JkZXJTdHlsZSI6eyIkaWQiOiI0OTAiLCJMaW5lQ29sb3IiOm51bGwsIkxpbmVXZWlnaHQiOjAuMCwiTGluZVR5cGUiOjAsIlBhcmVudFN0eWxlIjpudWxsfSwiUGFyZW50U3R5bGUiOnsiJHJlZiI6IjExOCJ9fSwiRGF0ZUZvcm1hdCI6eyIkcmVmIjoiMTI1In0sIklzVmlzaWJsZSI6dHJ1ZSwiUGFyZW50U3R5bGUiOnsiJHJlZiI6IjgyIn19LCJJbmRleCI6MTksIlNtYXJ0RHVyYXRpb25BY3RpdmF0ZWQiOmZhbHNlLCJEYXRlRm9ybWF0Ijp7IiRyZWYiOiIxMjUifSwiSWQiOiI1MmFhNDkzYy1lMmM2LTRiNmUtOTQyYi04M2Q5ZjBlYjZiZGIiLCJJbXBvcnRJZCI6bnVsbCwiVGl0bGUiOiJNQkwgTFdVIEluc3RhbGxhdGlvbiIsIk5vdGUiOm51bGwsIkh5cGVybGluayI6bnVsbCwiSXNDaGFuZ2VkIjpmYWxzZSwiSXNOZXciOmZhbHNlfSx7IiRpZCI6IjQ5MSIsIkdyb3VwTmFtZSI6bnVsbCwiU3RhcnREYXRlIjoiMjAxOC0wMy0wNVQwMDowMDowMFoiLCJFbmREYXRlIjoiMjAyMC0xMS0yN1QyMzo1OTowMFoiLCJQZXJjZW50YWdlQ29tcGxldGUiOm51bGwsIlN0eWxlIjp7IiRpZCI6IjQ5MiIsIlNoYXBlIjoyLCJTaGFwZVRoaWNrbmVzcyI6MCwiRHVyYXRpb25Gb3JtYXQiOjUsIkluY2x1ZGVOb25Xb3JraW5nRGF5c0luRHVyYXRpb24iOmZhbHNlLCJQZXJjZW50YWdlQ29tcGxldGVTdHlsZSI6eyIkaWQiOiI0OTMiLCJGb250U2V0dGluZ3MiOnsiJGlkIjoiNDk0IiwiRm9udFNpemUiOjEwLCJGb250TmFtZSI6IkNhbGlicmkiLCJJc0JvbGQiOmZhbHNlLCJJc0l0YWxpYyI6ZmFsc2UsIklzVW5kZXJsaW5lZCI6ZmFsc2UsIlBhcmVudFN0eWxlIjp7IiRyZWYiOiI4NCJ9fSwiQXV0b1NpemUiOjAsIkZvcmVncm91bmQiOnsiJHJlZiI6Ijg1In0sIk1heFdpZHRoIjoyMDAuMCwiTWF4SGVpZ2h0IjoiSW5maW5pdHkiLCJTbWFydEZvcmVncm91bmRJc0FjdGl2ZSI6ZmFsc2UsIkhvcml6b250YWxBbGlnbm1lbnQiOjAsIlZlcnRpY2FsQWxpZ25tZW50IjowLCJTbWFydEZvcmVncm91bmQiOm51bGwsIkJhY2tncm91bmRGaWxsVHlwZSI6MCwiTWFyZ2luIjp7IiRyZWYiOiI4NyJ9LCJQYWRkaW5nIjp7IiRyZWYiOiI4OCJ9LCJCYWNrZ3JvdW5kIjp7IiRyZWYiOiI4OSJ9LCJJc1Zpc2libGUiOnRydWUsIldpZHRoIjowLjAsIkhlaWdodCI6MC4wLCJCb3JkZXJTdHlsZSI6eyIkaWQiOiI0OTUiLCJMaW5lQ29sb3IiOm51bGwsIkxpbmVXZWlnaHQiOjAuMCwiTGluZVR5cGUiOjAsIlBhcmVudFN0eWxlIjpudWxsfSwiUGFyZW50U3R5bGUiOnsiJHJlZiI6IjgzIn19LCJEdXJhdGlvblN0eWxlIjp7IiRpZCI6IjQ5NiIsIkZvbnRTZXR0aW5ncyI6eyIkaWQiOiI0OTciLCJGb250U2l6ZSI6MTEsIkZvbnROYW1lIjoiQ2FsaWJyaSIsIklzQm9sZCI6ZmFsc2UsIklzSXRhbGljIjpmYWxzZSwiSXNVbmRlcmxpbmVkIjpmYWxzZSwiUGFyZW50U3R5bGUiOnsiJHJlZiI6IjkxIn19LCJBdXRvU2l6ZSI6MCwiRm9yZWdyb3VuZCI6eyIkcmVmIjoiOTIifSwiTWF4V2lkdGgiOjIwMC4wLCJNYXhIZWlnaHQiOiJJbmZpbml0eSIsIlNtYXJ0Rm9yZWdyb3VuZElzQWN0aXZlIjpmYWxzZSwiSG9yaXpvbnRhbEFsaWdubWVudCI6MCwiVmVydGljYWxBbGlnbm1lbnQiOjAsIlNtYXJ0Rm9yZWdyb3VuZCI6bnVsbCwiQmFja2dyb3VuZEZpbGxUeXBlIjowLCJNYXJnaW4iOnsiJHJlZiI6Ijk0In0sIlBhZGRpbmciOnsiJHJlZiI6Ijk1In0sIkJhY2tncm91bmQiOnsiJHJlZiI6Ijk2In0sIklzVmlzaWJsZSI6dHJ1ZSwiV2lkdGgiOjAuMCwiSGVpZ2h0IjowLjAsIkJvcmRlclN0eWxlIjp7IiRpZCI6IjQ5OCIsIkxpbmVDb2xvciI6bnVsbCwiTGluZVdlaWdodCI6MC4wLCJMaW5lVHlwZSI6MCwiUGFyZW50U3R5bGUiOm51bGx9LCJQYXJlbnRTdHlsZSI6eyIkcmVmIjoiOTAifX0sIkhvcml6b250YWxDb25uZWN0b3JTdHlsZSI6eyIkaWQiOiI0OTkiLCJMaW5lQ29sb3IiOnsiJHJlZiI6Ijk4In0sIkxpbmVXZWlnaHQiOjEuMCwiTGluZVR5cGUiOjAsIlBhcmVudFN0eWxlIjp7IiRyZWYiOiI5NyJ9fSwiVmVydGljYWxDb25uZWN0b3JTdHlsZSI6eyIkaWQiOiI1MDAiLCJMaW5lQ29sb3IiOnsiJHJlZiI6IjEwMSJ9LCJMaW5lV2VpZ2h0IjowLjAsIkxpbmVUeXBlIjowLCJQYXJlbnRTdHlsZSI6eyIkcmVmIjoiMTAwIn19LCJNYXJnaW4iOm51bGwsIlN0YXJ0RGF0ZVBvc2l0aW9uIjo2LCJFbmREYXRlUG9zaXRpb24iOjYsIkRhdGVJc1Zpc2libGUiOmZhbHNlLCJUaXRsZVBvc2l0aW9uIjozLCJEdXJhdGlvblBvc2l0aW9uIjo2LCJQZXJjZW50YWdlQ29tcGxldGVkUG9zaXRpb24iOjYsIlNwYWNpbmciOjMsIklzQmVsb3dUaW1lYmFuZCI6dHJ1ZSwiUGVyY2VudGFnZUNvbXBsZXRlU2hhcGVPcGFjaXR5IjozNSwiU2hhcGVTdHlsZSI6eyIkaWQiOiI1MDEiLCJNYXJnaW4iOnsiJHJlZiI6IjEwNCJ9LCJQYWRkaW5nIjp7IiRyZWYiOiIxMDUifSwiQmFja2dyb3VuZCI6eyIkaWQiOiI1MDIiLCJDb2xvciI6eyIkaWQiOiI1MDMiLCJBIjoyNTUsIlIiOjExMiwiRyI6MTczLCJCIjo3MX19LCJJc1Zpc2libGUiOnRydWUsIldpZHRoIjowLjAsIkhlaWdodCI6MTAuMCwiQm9yZGVyU3R5bGUiOnsiJGlkIjoiNTA0IiwiTGluZUNvbG9yIjp7IiRyZWYiOiIxMDkifSwiTGluZVdlaWdodCI6MC4wLCJMaW5lVHlwZSI6MCwiUGFyZW50U3R5bGUiOnsiJHJlZiI6IjEwOCJ9fSwiUGFyZW50U3R5bGUiOnsiJHJlZiI6IjEwMyJ9fSwiVGl0bGVTdHlsZSI6eyIkaWQiOiI1MDUiLCJGb250U2V0dGluZ3MiOnsiJGlkIjoiNTA2IiwiRm9udFNpemUiOjEyLCJGb250TmFtZSI6IkNhbGlicmkiLCJJc0JvbGQiOnRydWUsIklzSXRhbGljIjpmYWxzZSwiSXNVbmRlcmxpbmVkIjpmYWxzZSwiUGFyZW50U3R5bGUiOnsiJHJlZiI6IjExMiJ9fSwiQXV0b1NpemUiOjAsIkZvcmVncm91bmQiOnsiJHJlZiI6IjExMyJ9LCJNYXhXaWR0aCI6NzIwLjAsIk1heEhlaWdodCI6IkluZmluaXR5IiwiU21hcnRGb3JlZ3JvdW5kSXNBY3RpdmUiOmZhbHNlLCJIb3Jpem9udGFsQWxpZ25tZW50IjoyLCJWZXJ0aWNhbEFsaWdubWVudCI6MCwiU21hcnRGb3JlZ3JvdW5kIjpudWxsLCJCYWNrZ3JvdW5kRmlsbFR5cGUiOjAsIk1hcmdpbiI6eyIkcmVmIjoiMTE1In0sIlBhZGRpbmciOnsiJHJlZiI6IjExNiJ9LCJCYWNrZ3JvdW5kIjp7IiRyZWYiOiIxMTcifSwiSXNWaXNpYmxlIjp0cnVlLCJXaWR0aCI6MC4wLCJIZWlnaHQiOjAuMCwiQm9yZGVyU3R5bGUiOnsiJGlkIjoiNTA3IiwiTGluZUNvbG9yIjpudWxsLCJMaW5lV2VpZ2h0IjowLjAsIkxpbmVUeXBlIjowLCJQYXJlbnRTdHlsZSI6bnVsbH0sIlBhcmVudFN0eWxlIjp7IiRyZWYiOiIxMTEifX0sIkRhdGVTdHlsZSI6eyIkaWQiOiI1MDgiLCJGb250U2V0dGluZ3MiOnsiJGlkIjoiNTA5IiwiRm9udFNpemUiOjEwLCJGb250TmFtZSI6IkNhbGlicmkiLCJJc0JvbGQiOmZhbHNlLCJJc0l0YWxpYyI6ZmFsc2UsIklzVW5kZXJsaW5lZCI6ZmFsc2UsIlBhcmVudFN0eWxlIjp7IiRyZWYiOiIxMTkifX0sIkF1dG9TaXplIjowLCJGb3JlZ3JvdW5kIjp7IiRyZWYiOiIxMjAifSwiTWF4V2lkdGgiOjIwMC4wLCJNYXhIZWlnaHQiOiJJbmZpbml0eSIsIlNtYXJ0Rm9yZWdyb3VuZElzQWN0aXZlIjpmYWxzZSwiSG9yaXpvbnRhbEFsaWdubWVudCI6MCwiVmVydGljYWxBbGlnbm1lbnQiOjAsIlNtYXJ0Rm9yZWdyb3VuZCI6bnVsbCwiQmFja2dyb3VuZEZpbGxUeXBlIjowLCJNYXJnaW4iOnsiJHJlZiI6IjEyMiJ9LCJQYWRkaW5nIjp7IiRyZWYiOiIxMjMifSwiQmFja2dyb3VuZCI6eyIkcmVmIjoiMTI0In0sIklzVmlzaWJsZSI6dHJ1ZSwiV2lkdGgiOjAuMCwiSGVpZ2h0IjowLjAsIkJvcmRlclN0eWxlIjp7IiRpZCI6IjUxMCIsIkxpbmVDb2xvciI6bnVsbCwiTGluZVdlaWdodCI6MC4wLCJMaW5lVHlwZSI6MCwiUGFyZW50U3R5bGUiOm51bGx9LCJQYXJlbnRTdHlsZSI6eyIkcmVmIjoiMTE4In19LCJEYXRlRm9ybWF0Ijp7IiRyZWYiOiIxMjUifSwiSXNWaXNpYmxlIjp0cnVlLCJQYXJlbnRTdHlsZSI6eyIkcmVmIjoiODIifX0sIkluZGV4IjoyMCwiU21hcnREdXJhdGlvbkFjdGl2YXRlZCI6ZmFsc2UsIkRhdGVGb3JtYXQiOnsiJHJlZiI6IjEyNSJ9LCJJZCI6ImY2NGQ5YTJmLWIyNmYtNGYyOC05MjA5LTM1ZjgxZGRhMjU3MCIsIkltcG9ydElkIjpudWxsLCJUaXRsZSI6Ik1CTCBSRiBTeXN0ZW0gSW5zdGFsbGF0aW9uIiwiTm90ZSI6bnVsbCwiSHlwZXJsaW5rIjpudWxsLCJJc0NoYW5nZWQiOmZhbHNlLCJJc05ldyI6ZmFsc2V9LHsiJGlkIjoiNTExIiwiR3JvdXBOYW1lIjpudWxsLCJTdGFydERhdGUiOiIyMDIxLTA5LTI3VDAwOjAwOjAwWiIsIkVuZERhdGUiOiIyMDIyLTA0LTE1VDIzOjU5OjAwWiIsIlBlcmNlbnRhZ2VDb21wbGV0ZSI6bnVsbCwiU3R5bGUiOnsiJGlkIjoiNTEyIiwiU2hhcGUiOjIsIlNoYXBlVGhpY2tuZXNzIjowLCJEdXJhdGlvbkZvcm1hdCI6NSwiSW5jbHVkZU5vbldvcmtpbmdEYXlzSW5EdXJhdGlvbiI6ZmFsc2UsIlBlcmNlbnRhZ2VDb21wbGV0ZVN0eWxlIjp7IiRpZCI6IjUxMyIsIkZvbnRTZXR0aW5ncyI6eyIkaWQiOiI1MTQiLCJGb250U2l6ZSI6MTAsIkZvbnROYW1lIjoiQ2FsaWJyaSIsIklzQm9sZCI6ZmFsc2UsIklzSXRhbGljIjpmYWxzZSwiSXNVbmRlcmxpbmVkIjpmYWxzZSwiUGFyZW50U3R5bGUiOnsiJHJlZiI6Ijg0In19LCJBdXRvU2l6ZSI6MCwiRm9yZWdyb3VuZCI6eyIkcmVmIjoiODUifSwiTWF4V2lkdGgiOjIwMC4wLCJNYXhIZWlnaHQiOiJJbmZpbml0eSIsIlNtYXJ0Rm9yZWdyb3VuZElzQWN0aXZlIjpmYWxzZSwiSG9yaXpvbnRhbEFsaWdubWVudCI6MCwiVmVydGljYWxBbGlnbm1lbnQiOjAsIlNtYXJ0Rm9yZWdyb3VuZCI6bnVsbCwiQmFja2dyb3VuZEZpbGxUeXBlIjowLCJNYXJnaW4iOnsiJHJlZiI6Ijg3In0sIlBhZGRpbmciOnsiJHJlZiI6Ijg4In0sIkJhY2tncm91bmQiOnsiJHJlZiI6Ijg5In0sIklzVmlzaWJsZSI6dHJ1ZSwiV2lkdGgiOjAuMCwiSGVpZ2h0IjowLjAsIkJvcmRlclN0eWxlIjp7IiRpZCI6IjUxNSIsIkxpbmVDb2xvciI6bnVsbCwiTGluZVdlaWdodCI6MC4wLCJMaW5lVHlwZSI6MCwiUGFyZW50U3R5bGUiOm51bGx9LCJQYXJlbnRTdHlsZSI6eyIkcmVmIjoiODMifX0sIkR1cmF0aW9uU3R5bGUiOnsiJGlkIjoiNTE2IiwiRm9udFNldHRpbmdzIjp7IiRpZCI6IjUxNyIsIkZvbnRTaXplIjoxMSwiRm9udE5hbWUiOiJDYWxpYnJpIiwiSXNCb2xkIjpmYWxzZSwiSXNJdGFsaWMiOmZhbHNlLCJJc1VuZGVybGluZWQiOmZhbHNlLCJQYXJlbnRTdHlsZSI6eyIkcmVmIjoiOTEifX0sIkF1dG9TaXplIjowLCJGb3JlZ3JvdW5kIjp7IiRyZWYiOiI5MiJ9LCJNYXhXaWR0aCI6MjAwLjAsIk1heEhlaWdodCI6IkluZmluaXR5IiwiU21hcnRGb3JlZ3JvdW5kSXNBY3RpdmUiOmZhbHNlLCJIb3Jpem9udGFsQWxpZ25tZW50IjowLCJWZXJ0aWNhbEFsaWdubWVudCI6MCwiU21hcnRGb3JlZ3JvdW5kIjpudWxsLCJCYWNrZ3JvdW5kRmlsbFR5cGUiOjAsIk1hcmdpbiI6eyIkcmVmIjoiOTQifSwiUGFkZGluZyI6eyIkcmVmIjoiOTUifSwiQmFja2dyb3VuZCI6eyIkcmVmIjoiOTYifSwiSXNWaXNpYmxlIjp0cnVlLCJXaWR0aCI6MC4wLCJIZWlnaHQiOjAuMCwiQm9yZGVyU3R5bGUiOnsiJGlkIjoiNTE4IiwiTGluZUNvbG9yIjpudWxsLCJMaW5lV2VpZ2h0IjowLjAsIkxpbmVUeXBlIjowLCJQYXJlbnRTdHlsZSI6bnVsbH0sIlBhcmVudFN0eWxlIjp7IiRyZWYiOiI5MCJ9fSwiSG9yaXpvbnRhbENvbm5lY3RvclN0eWxlIjp7IiRpZCI6IjUxOSIsIkxpbmVDb2xvciI6eyIkcmVmIjoiOTgifSwiTGluZVdlaWdodCI6MS4wLCJMaW5lVHlwZSI6MCwiUGFyZW50U3R5bGUiOnsiJHJlZiI6Ijk3In19LCJWZXJ0aWNhbENvbm5lY3RvclN0eWxlIjp7IiRpZCI6IjUyMCIsIkxpbmVDb2xvciI6eyIkcmVmIjoiMTAxIn0sIkxpbmVXZWlnaHQiOjAuMCwiTGluZVR5cGUiOjAsIlBhcmVudFN0eWxlIjp7IiRyZWYiOiIxMDAifX0sIk1hcmdpbiI6bnVsbCwiU3RhcnREYXRlUG9zaXRpb24iOjYsIkVuZERhdGVQb3NpdGlvbiI6NiwiRGF0ZUlzVmlzaWJsZSI6ZmFsc2UsIlRpdGxlUG9zaXRpb24iOjMsIkR1cmF0aW9uUG9zaXRpb24iOjYsIlBlcmNlbnRhZ2VDb21wbGV0ZWRQb3NpdGlvbiI6NiwiU3BhY2luZyI6MywiSXNCZWxvd1RpbWViYW5kIjp0cnVlLCJQZXJjZW50YWdlQ29tcGxldGVTaGFwZU9wYWNpdHkiOjM1LCJTaGFwZVN0eWxlIjp7IiRpZCI6IjUyMSIsIk1hcmdpbiI6eyIkcmVmIjoiMTA0In0sIlBhZGRpbmciOnsiJHJlZiI6IjEwNSJ9LCJCYWNrZ3JvdW5kIjp7IiRpZCI6IjUyMiIsIkNvbG9yIjp7IiRpZCI6IjUyMyIsIkEiOjI1NSwiUiI6MTEyLCJHIjoxNzMsIkIiOjcxfX0sIklzVmlzaWJsZSI6dHJ1ZSwiV2lkdGgiOjAuMCwiSGVpZ2h0IjoxMC4wLCJCb3JkZXJTdHlsZSI6eyIkaWQiOiI1MjQiLCJMaW5lQ29sb3IiOnsiJHJlZiI6IjEwOSJ9LCJMaW5lV2VpZ2h0IjowLjAsIkxpbmVUeXBlIjowLCJQYXJlbnRTdHlsZSI6eyIkcmVmIjoiMTA4In19LCJQYXJlbnRTdHlsZSI6eyIkcmVmIjoiMTAzIn19LCJUaXRsZVN0eWxlIjp7IiRpZCI6IjUyNSIsIkZvbnRTZXR0aW5ncyI6eyIkaWQiOiI1MjYiLCJGb250U2l6ZSI6MTIsIkZvbnROYW1lIjoiQ2FsaWJyaSIsIklzQm9sZCI6dHJ1ZSwiSXNJdGFsaWMiOmZhbHNlLCJJc1VuZGVybGluZWQiOmZhbHNlLCJQYXJlbnRTdHlsZSI6eyIkcmVmIjoiMTEyIn19LCJBdXRvU2l6ZSI6MCwiRm9yZWdyb3VuZCI6eyIkcmVmIjoiMTEzIn0sIk1heFdpZHRoIjo3MjAuMCwiTWF4SGVpZ2h0IjoiSW5maW5pdHkiLCJTbWFydEZvcmVncm91bmRJc0FjdGl2ZSI6ZmFsc2UsIkhvcml6b250YWxBbGlnbm1lbnQiOjIsIlZlcnRpY2FsQWxpZ25tZW50IjowLCJTbWFydEZvcmVncm91bmQiOm51bGwsIkJhY2tncm91bmRGaWxsVHlwZSI6MCwiTWFyZ2luIjp7IiRyZWYiOiIxMTUifSwiUGFkZGluZyI6eyIkcmVmIjoiMTE2In0sIkJhY2tncm91bmQiOnsiJHJlZiI6IjExNyJ9LCJJc1Zpc2libGUiOnRydWUsIldpZHRoIjowLjAsIkhlaWdodCI6MC4wLCJCb3JkZXJTdHlsZSI6eyIkaWQiOiI1MjciLCJMaW5lQ29sb3IiOm51bGwsIkxpbmVXZWlnaHQiOjAuMCwiTGluZVR5cGUiOjAsIlBhcmVudFN0eWxlIjpudWxsfSwiUGFyZW50U3R5bGUiOnsiJHJlZiI6IjExMSJ9fSwiRGF0ZVN0eWxlIjp7IiRpZCI6IjUyOCIsIkZvbnRTZXR0aW5ncyI6eyIkaWQiOiI1MjkiLCJGb250U2l6ZSI6MTAsIkZvbnROYW1lIjoiQ2FsaWJyaSIsIklzQm9sZCI6ZmFsc2UsIklzSXRhbGljIjpmYWxzZSwiSXNVbmRlcmxpbmVkIjpmYWxzZSwiUGFyZW50U3R5bGUiOnsiJHJlZiI6IjExOSJ9fSwiQXV0b1NpemUiOjAsIkZvcmVncm91bmQiOnsiJHJlZiI6IjEyMCJ9LCJNYXhXaWR0aCI6MjAwLjAsIk1heEhlaWdodCI6IkluZmluaXR5IiwiU21hcnRGb3JlZ3JvdW5kSXNBY3RpdmUiOmZhbHNlLCJIb3Jpem9udGFsQWxpZ25tZW50IjowLCJWZXJ0aWNhbEFsaWdubWVudCI6MCwiU21hcnRGb3JlZ3JvdW5kIjpudWxsLCJCYWNrZ3JvdW5kRmlsbFR5cGUiOjAsIk1hcmdpbiI6eyIkcmVmIjoiMTIyIn0sIlBhZGRpbmciOnsiJHJlZiI6IjEyMyJ9LCJCYWNrZ3JvdW5kIjp7IiRyZWYiOiIxMjQifSwiSXNWaXNpYmxlIjp0cnVlLCJXaWR0aCI6MC4wLCJIZWlnaHQiOjAuMCwiQm9yZGVyU3R5bGUiOnsiJGlkIjoiNTMwIiwiTGluZUNvbG9yIjpudWxsLCJMaW5lV2VpZ2h0IjowLjAsIkxpbmVUeXBlIjowLCJQYXJlbnRTdHlsZSI6bnVsbH0sIlBhcmVudFN0eWxlIjp7IiRyZWYiOiIxMTgifX0sIkRhdGVGb3JtYXQiOnsiJHJlZiI6IjEyNSJ9LCJJc1Zpc2libGUiOnRydWUsIlBhcmVudFN0eWxlIjp7IiRyZWYiOiI4MiJ9fSwiSW5kZXgiOjIxLCJTbWFydER1cmF0aW9uQWN0aXZhdGVkIjpmYWxzZSwiRGF0ZUZvcm1hdCI6eyIkcmVmIjoiMTI1In0sIklkIjoiMzYxYWYxMzktMTFlZS00OTg2LTlmZDAtNjliZjVhZWUwY2RjIiwiSW1wb3J0SWQiOm51bGwsIlRpdGxlIjoiSEJMIENNIEluc3RhbGxhdGlvbiIsIk5vdGUiOm51bGwsIkh5cGVybGluayI6bnVsbCwiSXNDaGFuZ2VkIjpmYWxzZSwiSXNOZXciOmZhbHNlfSx7IiRpZCI6IjUzMSIsIkdyb3VwTmFtZSI6bnVsbCwiU3RhcnREYXRlIjoiMjAyMS0wOS0yN1QwMDowMDowMFoiLCJFbmREYXRlIjoiMjAyMi0wNC0xNVQyMzo1OTowMFoiLCJQZXJjZW50YWdlQ29tcGxldGUiOm51bGwsIlN0eWxlIjp7IiRpZCI6IjUzMiIsIlNoYXBlIjoyLCJTaGFwZVRoaWNrbmVzcyI6MCwiRHVyYXRpb25Gb3JtYXQiOjUsIkluY2x1ZGVOb25Xb3JraW5nRGF5c0luRHVyYXRpb24iOmZhbHNlLCJQZXJjZW50YWdlQ29tcGxldGVTdHlsZSI6eyIkaWQiOiI1MzMiLCJGb250U2V0dGluZ3MiOnsiJGlkIjoiNTM0IiwiRm9udFNpemUiOjEwLCJGb250TmFtZSI6IkNhbGlicmkiLCJJc0JvbGQiOmZhbHNlLCJJc0l0YWxpYyI6ZmFsc2UsIklzVW5kZXJsaW5lZCI6ZmFsc2UsIlBhcmVudFN0eWxlIjp7IiRyZWYiOiI4NCJ9fSwiQXV0b1NpemUiOjAsIkZvcmVncm91bmQiOnsiJHJlZiI6Ijg1In0sIk1heFdpZHRoIjoyMDAuMCwiTWF4SGVpZ2h0IjoiSW5maW5pdHkiLCJTbWFydEZvcmVncm91bmRJc0FjdGl2ZSI6ZmFsc2UsIkhvcml6b250YWxBbGlnbm1lbnQiOjAsIlZlcnRpY2FsQWxpZ25tZW50IjowLCJTbWFydEZvcmVncm91bmQiOm51bGwsIkJhY2tncm91bmRGaWxsVHlwZSI6MCwiTWFyZ2luIjp7IiRyZWYiOiI4NyJ9LCJQYWRkaW5nIjp7IiRyZWYiOiI4OCJ9LCJCYWNrZ3JvdW5kIjp7IiRyZWYiOiI4OSJ9LCJJc1Zpc2libGUiOnRydWUsIldpZHRoIjowLjAsIkhlaWdodCI6MC4wLCJCb3JkZXJTdHlsZSI6eyIkaWQiOiI1MzUiLCJMaW5lQ29sb3IiOm51bGwsIkxpbmVXZWlnaHQiOjAuMCwiTGluZVR5cGUiOjAsIlBhcmVudFN0eWxlIjpudWxsfSwiUGFyZW50U3R5bGUiOnsiJHJlZiI6IjgzIn19LCJEdXJhdGlvblN0eWxlIjp7IiRpZCI6IjUzNiIsIkZvbnRTZXR0aW5ncyI6eyIkaWQiOiI1MzciLCJGb250U2l6ZSI6MTEsIkZvbnROYW1lIjoiQ2FsaWJyaSIsIklzQm9sZCI6ZmFsc2UsIklzSXRhbGljIjpmYWxzZSwiSXNVbmRlcmxpbmVkIjpmYWxzZSwiUGFyZW50U3R5bGUiOnsiJHJlZiI6IjkxIn19LCJBdXRvU2l6ZSI6MCwiRm9yZWdyb3VuZCI6eyIkcmVmIjoiOTIifSwiTWF4V2lkdGgiOjIwMC4wLCJNYXhIZWlnaHQiOiJJbmZpbml0eSIsIlNtYXJ0Rm9yZWdyb3VuZElzQWN0aXZlIjpmYWxzZSwiSG9yaXpvbnRhbEFsaWdubWVudCI6MCwiVmVydGljYWxBbGlnbm1lbnQiOjAsIlNtYXJ0Rm9yZWdyb3VuZCI6bnVsbCwiQmFja2dyb3VuZEZpbGxUeXBlIjowLCJNYXJnaW4iOnsiJHJlZiI6Ijk0In0sIlBhZGRpbmciOnsiJHJlZiI6Ijk1In0sIkJhY2tncm91bmQiOnsiJHJlZiI6Ijk2In0sIklzVmlzaWJsZSI6dHJ1ZSwiV2lkdGgiOjAuMCwiSGVpZ2h0IjowLjAsIkJvcmRlclN0eWxlIjp7IiRpZCI6IjUzOCIsIkxpbmVDb2xvciI6bnVsbCwiTGluZVdlaWdodCI6MC4wLCJMaW5lVHlwZSI6MCwiUGFyZW50U3R5bGUiOm51bGx9LCJQYXJlbnRTdHlsZSI6eyIkcmVmIjoiOTAifX0sIkhvcml6b250YWxDb25uZWN0b3JTdHlsZSI6eyIkaWQiOiI1MzkiLCJMaW5lQ29sb3IiOnsiJHJlZiI6Ijk4In0sIkxpbmVXZWlnaHQiOjEuMCwiTGluZVR5cGUiOjAsIlBhcmVudFN0eWxlIjp7IiRyZWYiOiI5NyJ9fSwiVmVydGljYWxDb25uZWN0b3JTdHlsZSI6eyIkaWQiOiI1NDAiLCJMaW5lQ29sb3IiOnsiJHJlZiI6IjEwMSJ9LCJMaW5lV2VpZ2h0IjowLjAsIkxpbmVUeXBlIjowLCJQYXJlbnRTdHlsZSI6eyIkcmVmIjoiMTAwIn19LCJNYXJnaW4iOm51bGwsIlN0YXJ0RGF0ZVBvc2l0aW9uIjo2LCJFbmREYXRlUG9zaXRpb24iOjYsIkRhdGVJc1Zpc2libGUiOmZhbHNlLCJUaXRsZVBvc2l0aW9uIjozLCJEdXJhdGlvblBvc2l0aW9uIjo2LCJQZXJjZW50YWdlQ29tcGxldGVkUG9zaXRpb24iOjYsIlNwYWNpbmciOjMsIklzQmVsb3dUaW1lYmFuZCI6dHJ1ZSwiUGVyY2VudGFnZUNvbXBsZXRlU2hhcGVPcGFjaXR5IjozNSwiU2hhcGVTdHlsZSI6eyIkaWQiOiI1NDEiLCJNYXJnaW4iOnsiJHJlZiI6IjEwNCJ9LCJQYWRkaW5nIjp7IiRyZWYiOiIxMDUifSwiQmFja2dyb3VuZCI6eyIkaWQiOiI1NDIiLCJDb2xvciI6eyIkaWQiOiI1NDMiLCJBIjoyNTUsIlIiOjExMiwiRyI6MTczLCJCIjo3MX19LCJJc1Zpc2libGUiOnRydWUsIldpZHRoIjowLjAsIkhlaWdodCI6MTAuMCwiQm9yZGVyU3R5bGUiOnsiJGlkIjoiNTQ0IiwiTGluZUNvbG9yIjp7IiRyZWYiOiIxMDkifSwiTGluZVdlaWdodCI6MC4wLCJMaW5lVHlwZSI6MCwiUGFyZW50U3R5bGUiOnsiJHJlZiI6IjEwOCJ9fSwiUGFyZW50U3R5bGUiOnsiJHJlZiI6IjEwMyJ9fSwiVGl0bGVTdHlsZSI6eyIkaWQiOiI1NDUiLCJGb250U2V0dGluZ3MiOnsiJGlkIjoiNTQ2IiwiRm9udFNpemUiOjEyLCJGb250TmFtZSI6IkNhbGlicmkiLCJJc0JvbGQiOnRydWUsIklzSXRhbGljIjpmYWxzZSwiSXNVbmRlcmxpbmVkIjpmYWxzZSwiUGFyZW50U3R5bGUiOnsiJHJlZiI6IjExMiJ9fSwiQXV0b1NpemUiOjAsIkZvcmVncm91bmQiOnsiJHJlZiI6IjExMyJ9LCJNYXhXaWR0aCI6NzIwLjAsIk1heEhlaWdodCI6IkluZmluaXR5IiwiU21hcnRGb3JlZ3JvdW5kSXNBY3RpdmUiOmZhbHNlLCJIb3Jpem9udGFsQWxpZ25tZW50IjoyLCJWZXJ0aWNhbEFsaWdubWVudCI6MCwiU21hcnRGb3JlZ3JvdW5kIjpudWxsLCJCYWNrZ3JvdW5kRmlsbFR5cGUiOjAsIk1hcmdpbiI6eyIkcmVmIjoiMTE1In0sIlBhZGRpbmciOnsiJHJlZiI6IjExNiJ9LCJCYWNrZ3JvdW5kIjp7IiRyZWYiOiIxMTcifSwiSXNWaXNpYmxlIjp0cnVlLCJXaWR0aCI6MC4wLCJIZWlnaHQiOjAuMCwiQm9yZGVyU3R5bGUiOnsiJGlkIjoiNTQ3IiwiTGluZUNvbG9yIjpudWxsLCJMaW5lV2VpZ2h0IjowLjAsIkxpbmVUeXBlIjowLCJQYXJlbnRTdHlsZSI6bnVsbH0sIlBhcmVudFN0eWxlIjp7IiRyZWYiOiIxMTEifX0sIkRhdGVTdHlsZSI6eyIkaWQiOiI1NDgiLCJGb250U2V0dGluZ3MiOnsiJGlkIjoiNTQ5IiwiRm9udFNpemUiOjEwLCJGb250TmFtZSI6IkNhbGlicmkiLCJJc0JvbGQiOmZhbHNlLCJJc0l0YWxpYyI6ZmFsc2UsIklzVW5kZXJsaW5lZCI6ZmFsc2UsIlBhcmVudFN0eWxlIjp7IiRyZWYiOiIxMTkifX0sIkF1dG9TaXplIjowLCJGb3JlZ3JvdW5kIjp7IiRyZWYiOiIxMjAifSwiTWF4V2lkdGgiOjIwMC4wLCJNYXhIZWlnaHQiOiJJbmZpbml0eSIsIlNtYXJ0Rm9yZWdyb3VuZElzQWN0aXZlIjpmYWxzZSwiSG9yaXpvbnRhbEFsaWdubWVudCI6MCwiVmVydGljYWxBbGlnbm1lbnQiOjAsIlNtYXJ0Rm9yZWdyb3VuZCI6bnVsbCwiQmFja2dyb3VuZEZpbGxUeXBlIjowLCJNYXJnaW4iOnsiJHJlZiI6IjEyMiJ9LCJQYWRkaW5nIjp7IiRyZWYiOiIxMjMifSwiQmFja2dyb3VuZCI6eyIkcmVmIjoiMTI0In0sIklzVmlzaWJsZSI6dHJ1ZSwiV2lkdGgiOjAuMCwiSGVpZ2h0IjowLjAsIkJvcmRlclN0eWxlIjp7IiRpZCI6IjU1MCIsIkxpbmVDb2xvciI6bnVsbCwiTGluZVdlaWdodCI6MC4wLCJMaW5lVHlwZSI6MCwiUGFyZW50U3R5bGUiOm51bGx9LCJQYXJlbnRTdHlsZSI6eyIkcmVmIjoiMTE4In19LCJEYXRlRm9ybWF0Ijp7IiRyZWYiOiIxMjUifSwiSXNWaXNpYmxlIjp0cnVlLCJQYXJlbnRTdHlsZSI6eyIkcmVmIjoiODIifX0sIkluZGV4IjoyMiwiU21hcnREdXJhdGlvbkFjdGl2YXRlZCI6ZmFsc2UsIkRhdGVGb3JtYXQiOnsiJHJlZiI6IjEyNSJ9LCJJZCI6IjdiNzUzNjdlLWMyYjAtNGEwMy1iYzdmLWZkMDZlYzE4M2I3YyIsIkltcG9ydElkIjpudWxsLCJUaXRsZSI6IkhCTCBSRiBTeXN0ZW0gSW5zdGFsbGF0aW9uIiwiTm90ZSI6bnVsbCwiSHlwZXJsaW5rIjpudWxsLCJJc0NoYW5nZWQiOmZhbHNlLCJJc05ldyI6ZmFsc2V9LHsiJGlkIjoiNTUxIiwiR3JvdXBOYW1lIjpudWxsLCJTdGFydERhdGUiOiIyMDE5LTAxLTA3VDAwOjAwOjAwWiIsIkVuZERhdGUiOiIyMDIwLTA2LTI2VDIzOjU5OjAwWiIsIlBlcmNlbnRhZ2VDb21wbGV0ZSI6bnVsbCwiU3R5bGUiOnsiJGlkIjoiNTUyIiwiU2hhcGUiOjIsIlNoYXBlVGhpY2tuZXNzIjowLCJEdXJhdGlvbkZvcm1hdCI6NSwiSW5jbHVkZU5vbldvcmtpbmdEYXlzSW5EdXJhdGlvbiI6ZmFsc2UsIlBlcmNlbnRhZ2VDb21wbGV0ZVN0eWxlIjp7IiRpZCI6IjU1MyIsIkZvbnRTZXR0aW5ncyI6eyIkaWQiOiI1NTQiLCJGb250U2l6ZSI6MTAsIkZvbnROYW1lIjoiQ2FsaWJyaSIsIklzQm9sZCI6ZmFsc2UsIklzSXRhbGljIjpmYWxzZSwiSXNVbmRlcmxpbmVkIjpmYWxzZSwiUGFyZW50U3R5bGUiOnsiJHJlZiI6Ijg0In19LCJBdXRvU2l6ZSI6MCwiRm9yZWdyb3VuZCI6eyIkcmVmIjoiODUifSwiTWF4V2lkdGgiOjIwMC4wLCJNYXhIZWlnaHQiOiJJbmZpbml0eSIsIlNtYXJ0Rm9yZWdyb3VuZElzQWN0aXZlIjpmYWxzZSwiSG9yaXpvbnRhbEFsaWdubWVudCI6MCwiVmVydGljYWxBbGlnbm1lbnQiOjAsIlNtYXJ0Rm9yZWdyb3VuZCI6bnVsbCwiQmFja2dyb3VuZEZpbGxUeXBlIjowLCJNYXJnaW4iOnsiJHJlZiI6Ijg3In0sIlBhZGRpbmciOnsiJHJlZiI6Ijg4In0sIkJhY2tncm91bmQiOnsiJHJlZiI6Ijg5In0sIklzVmlzaWJsZSI6dHJ1ZSwiV2lkdGgiOjAuMCwiSGVpZ2h0IjowLjAsIkJvcmRlclN0eWxlIjp7IiRpZCI6IjU1NSIsIkxpbmVDb2xvciI6bnVsbCwiTGluZVdlaWdodCI6MC4wLCJMaW5lVHlwZSI6MCwiUGFyZW50U3R5bGUiOm51bGx9LCJQYXJlbnRTdHlsZSI6eyIkcmVmIjoiODMifX0sIkR1cmF0aW9uU3R5bGUiOnsiJGlkIjoiNTU2IiwiRm9udFNldHRpbmdzIjp7IiRpZCI6IjU1NyIsIkZvbnRTaXplIjoxMSwiRm9udE5hbWUiOiJDYWxpYnJpIiwiSXNCb2xkIjpmYWxzZSwiSXNJdGFsaWMiOmZhbHNlLCJJc1VuZGVybGluZWQiOmZhbHNlLCJQYXJlbnRTdHlsZSI6eyIkcmVmIjoiOTEifX0sIkF1dG9TaXplIjowLCJGb3JlZ3JvdW5kIjp7IiRyZWYiOiI5MiJ9LCJNYXhXaWR0aCI6MjAwLjAsIk1heEhlaWdodCI6IkluZmluaXR5IiwiU21hcnRGb3JlZ3JvdW5kSXNBY3RpdmUiOmZhbHNlLCJIb3Jpem9udGFsQWxpZ25tZW50IjowLCJWZXJ0aWNhbEFsaWdubWVudCI6MCwiU21hcnRGb3JlZ3JvdW5kIjpudWxsLCJCYWNrZ3JvdW5kRmlsbFR5cGUiOjAsIk1hcmdpbiI6eyIkcmVmIjoiOTQifSwiUGFkZGluZyI6eyIkcmVmIjoiOTUifSwiQmFja2dyb3VuZCI6eyIkcmVmIjoiOTYifSwiSXNWaXNpYmxlIjp0cnVlLCJXaWR0aCI6MC4wLCJIZWlnaHQiOjAuMCwiQm9yZGVyU3R5bGUiOnsiJGlkIjoiNTU4IiwiTGluZUNvbG9yIjpudWxsLCJMaW5lV2VpZ2h0IjowLjAsIkxpbmVUeXBlIjowLCJQYXJlbnRTdHlsZSI6bnVsbH0sIlBhcmVudFN0eWxlIjp7IiRyZWYiOiI5MCJ9fSwiSG9yaXpvbnRhbENvbm5lY3RvclN0eWxlIjp7IiRpZCI6IjU1OSIsIkxpbmVDb2xvciI6eyIkcmVmIjoiOTgifSwiTGluZVdlaWdodCI6MS4wLCJMaW5lVHlwZSI6MCwiUGFyZW50U3R5bGUiOnsiJHJlZiI6Ijk3In19LCJWZXJ0aWNhbENvbm5lY3RvclN0eWxlIjp7IiRpZCI6IjU2MCIsIkxpbmVDb2xvciI6eyIkcmVmIjoiMTAxIn0sIkxpbmVXZWlnaHQiOjAuMCwiTGluZVR5cGUiOjAsIlBhcmVudFN0eWxlIjp7IiRyZWYiOiIxMDAifX0sIk1hcmdpbiI6bnVsbCwiU3RhcnREYXRlUG9zaXRpb24iOjYsIkVuZERhdGVQb3NpdGlvbiI6NiwiRGF0ZUlzVmlzaWJsZSI6ZmFsc2UsIlRpdGxlUG9zaXRpb24iOjMsIkR1cmF0aW9uUG9zaXRpb24iOjYsIlBlcmNlbnRhZ2VDb21wbGV0ZWRQb3NpdGlvbiI6NiwiU3BhY2luZyI6MywiSXNCZWxvd1RpbWViYW5kIjp0cnVlLCJQZXJjZW50YWdlQ29tcGxldGVTaGFwZU9wYWNpdHkiOjM1LCJTaGFwZVN0eWxlIjp7IiRpZCI6IjU2MSIsIk1hcmdpbiI6eyIkcmVmIjoiMTA0In0sIlBhZGRpbmciOnsiJHJlZiI6IjEwNSJ9LCJCYWNrZ3JvdW5kIjp7IiRpZCI6IjU2MiIsIkNvbG9yIjp7IiRpZCI6IjU2MyIsIkEiOjI1NSwiUiI6MTEyLCJHIjoxNzMsIkIiOjcxfX0sIklzVmlzaWJsZSI6dHJ1ZSwiV2lkdGgiOjAuMCwiSGVpZ2h0IjoxMC4wLCJCb3JkZXJTdHlsZSI6eyIkaWQiOiI1NjQiLCJMaW5lQ29sb3IiOnsiJHJlZiI6IjEwOSJ9LCJMaW5lV2VpZ2h0IjowLjAsIkxpbmVUeXBlIjowLCJQYXJlbnRTdHlsZSI6eyIkcmVmIjoiMTA4In19LCJQYXJlbnRTdHlsZSI6eyIkcmVmIjoiMTAzIn19LCJUaXRsZVN0eWxlIjp7IiRpZCI6IjU2NSIsIkZvbnRTZXR0aW5ncyI6eyIkaWQiOiI1NjYiLCJGb250U2l6ZSI6MTIsIkZvbnROYW1lIjoiQ2FsaWJyaSIsIklzQm9sZCI6dHJ1ZSwiSXNJdGFsaWMiOmZhbHNlLCJJc1VuZGVybGluZWQiOmZhbHNlLCJQYXJlbnRTdHlsZSI6eyIkcmVmIjoiMTEyIn19LCJBdXRvU2l6ZSI6MCwiRm9yZWdyb3VuZCI6eyIkcmVmIjoiMTEzIn0sIk1heFdpZHRoIjo3MjAuMCwiTWF4SGVpZ2h0IjoiSW5maW5pdHkiLCJTbWFydEZvcmVncm91bmRJc0FjdGl2ZSI6ZmFsc2UsIkhvcml6b250YWxBbGlnbm1lbnQiOjIsIlZlcnRpY2FsQWxpZ25tZW50IjowLCJTbWFydEZvcmVncm91bmQiOm51bGwsIkJhY2tncm91bmRGaWxsVHlwZSI6MCwiTWFyZ2luIjp7IiRyZWYiOiIxMTUifSwiUGFkZGluZyI6eyIkcmVmIjoiMTE2In0sIkJhY2tncm91bmQiOnsiJHJlZiI6IjExNyJ9LCJJc1Zpc2libGUiOnRydWUsIldpZHRoIjowLjAsIkhlaWdodCI6MC4wLCJCb3JkZXJTdHlsZSI6eyIkaWQiOiI1NjciLCJMaW5lQ29sb3IiOm51bGwsIkxpbmVXZWlnaHQiOjAuMCwiTGluZVR5cGUiOjAsIlBhcmVudFN0eWxlIjpudWxsfSwiUGFyZW50U3R5bGUiOnsiJHJlZiI6IjExMSJ9fSwiRGF0ZVN0eWxlIjp7IiRpZCI6IjU2OCIsIkZvbnRTZXR0aW5ncyI6eyIkaWQiOiI1NjkiLCJGb250U2l6ZSI6MTAsIkZvbnROYW1lIjoiQ2FsaWJyaSIsIklzQm9sZCI6ZmFsc2UsIklzSXRhbGljIjpmYWxzZSwiSXNVbmRlcmxpbmVkIjpmYWxzZSwiUGFyZW50U3R5bGUiOnsiJHJlZiI6IjExOSJ9fSwiQXV0b1NpemUiOjAsIkZvcmVncm91bmQiOnsiJHJlZiI6IjEyMCJ9LCJNYXhXaWR0aCI6MjAwLjAsIk1heEhlaWdodCI6IkluZmluaXR5IiwiU21hcnRGb3JlZ3JvdW5kSXNBY3RpdmUiOmZhbHNlLCJIb3Jpem9udGFsQWxpZ25tZW50IjowLCJWZXJ0aWNhbEFsaWdubWVudCI6MCwiU21hcnRGb3JlZ3JvdW5kIjpudWxsLCJCYWNrZ3JvdW5kRmlsbFR5cGUiOjAsIk1hcmdpbiI6eyIkcmVmIjoiMTIyIn0sIlBhZGRpbmciOnsiJHJlZiI6IjEyMyJ9LCJCYWNrZ3JvdW5kIjp7IiRyZWYiOiIxMjQifSwiSXNWaXNpYmxlIjp0cnVlLCJXaWR0aCI6MC4wLCJIZWlnaHQiOjAuMCwiQm9yZGVyU3R5bGUiOnsiJGlkIjoiNTcwIiwiTGluZUNvbG9yIjpudWxsLCJMaW5lV2VpZ2h0IjowLjAsIkxpbmVUeXBlIjowLCJQYXJlbnRTdHlsZSI6bnVsbH0sIlBhcmVudFN0eWxlIjp7IiRyZWYiOiIxMTgifX0sIkRhdGVGb3JtYXQiOnsiJHJlZiI6IjEyNSJ9LCJJc1Zpc2libGUiOnRydWUsIlBhcmVudFN0eWxlIjp7IiRyZWYiOiI4MiJ9fSwiSW5kZXgiOjIzLCJTbWFydER1cmF0aW9uQWN0aXZhdGVkIjpmYWxzZSwiRGF0ZUZvcm1hdCI6eyIkcmVmIjoiMTI1In0sIklkIjoiMDFlZDg3YjMtNzI5Yy00OGI0LTljMDItMTcyYTc5ODkxYjQ0IiwiSW1wb3J0SWQiOm51bGwsIlRpdGxlIjoiSEVCVC9BMlQgTFdVIEluc3RhbGxhdGlvbiIsIk5vdGUiOm51bGwsIkh5cGVybGluayI6bnVsbCwiSXNDaGFuZ2VkIjpmYWxzZSwiSXNOZXciOmZhbHNlfSx7IiRpZCI6IjU3MSIsIkdyb3VwTmFtZSI6bnVsbCwiU3RhcnREYXRlIjoiMjAxOC0wMS0wOFQwMDowMDowMFoiLCJFbmREYXRlIjoiMjAyMi0wNC0xNVQyMzo1OTowMFoiLCJQZXJjZW50YWdlQ29tcGxldGUiOm51bGwsIlN0eWxlIjp7IiRpZCI6IjU3MiIsIlNoYXBlIjoyLCJTaGFwZVRoaWNrbmVzcyI6MCwiRHVyYXRpb25Gb3JtYXQiOjUsIkluY2x1ZGVOb25Xb3JraW5nRGF5c0luRHVyYXRpb24iOmZhbHNlLCJQZXJjZW50YWdlQ29tcGxldGVTdHlsZSI6eyIkaWQiOiI1NzMiLCJGb250U2V0dGluZ3MiOnsiJGlkIjoiNTc0IiwiRm9udFNpemUiOjEwLCJGb250TmFtZSI6IkNhbGlicmkiLCJJc0JvbGQiOmZhbHNlLCJJc0l0YWxpYyI6ZmFsc2UsIklzVW5kZXJsaW5lZCI6ZmFsc2UsIlBhcmVudFN0eWxlIjp7IiRyZWYiOiI4NCJ9fSwiQXV0b1NpemUiOjAsIkZvcmVncm91bmQiOnsiJHJlZiI6Ijg1In0sIk1heFdpZHRoIjoyMDAuMCwiTWF4SGVpZ2h0IjoiSW5maW5pdHkiLCJTbWFydEZvcmVncm91bmRJc0FjdGl2ZSI6ZmFsc2UsIkhvcml6b250YWxBbGlnbm1lbnQiOjAsIlZlcnRpY2FsQWxpZ25tZW50IjowLCJTbWFydEZvcmVncm91bmQiOm51bGwsIkJhY2tncm91bmRGaWxsVHlwZSI6MCwiTWFyZ2luIjp7IiRyZWYiOiI4NyJ9LCJQYWRkaW5nIjp7IiRyZWYiOiI4OCJ9LCJCYWNrZ3JvdW5kIjp7IiRyZWYiOiI4OSJ9LCJJc1Zpc2libGUiOnRydWUsIldpZHRoIjowLjAsIkhlaWdodCI6MC4wLCJCb3JkZXJTdHlsZSI6eyIkaWQiOiI1NzUiLCJMaW5lQ29sb3IiOm51bGwsIkxpbmVXZWlnaHQiOjAuMCwiTGluZVR5cGUiOjAsIlBhcmVudFN0eWxlIjpudWxsfSwiUGFyZW50U3R5bGUiOnsiJHJlZiI6IjgzIn19LCJEdXJhdGlvblN0eWxlIjp7IiRpZCI6IjU3NiIsIkZvbnRTZXR0aW5ncyI6eyIkaWQiOiI1NzciLCJGb250U2l6ZSI6MTEsIkZvbnROYW1lIjoiQ2FsaWJyaSIsIklzQm9sZCI6ZmFsc2UsIklzSXRhbGljIjpmYWxzZSwiSXNVbmRlcmxpbmVkIjpmYWxzZSwiUGFyZW50U3R5bGUiOnsiJHJlZiI6IjkxIn19LCJBdXRvU2l6ZSI6MCwiRm9yZWdyb3VuZCI6eyIkcmVmIjoiOTIifSwiTWF4V2lkdGgiOjIwMC4wLCJNYXhIZWlnaHQiOiJJbmZpbml0eSIsIlNtYXJ0Rm9yZWdyb3VuZElzQWN0aXZlIjpmYWxzZSwiSG9yaXpvbnRhbEFsaWdubWVudCI6MCwiVmVydGljYWxBbGlnbm1lbnQiOjAsIlNtYXJ0Rm9yZWdyb3VuZCI6bnVsbCwiQmFja2dyb3VuZEZpbGxUeXBlIjowLCJNYXJnaW4iOnsiJHJlZiI6Ijk0In0sIlBhZGRpbmciOnsiJHJlZiI6Ijk1In0sIkJhY2tncm91bmQiOnsiJHJlZiI6Ijk2In0sIklzVmlzaWJsZSI6dHJ1ZSwiV2lkdGgiOjAuMCwiSGVpZ2h0IjowLjAsIkJvcmRlclN0eWxlIjp7IiRpZCI6IjU3OCIsIkxpbmVDb2xvciI6bnVsbCwiTGluZVdlaWdodCI6MC4wLCJMaW5lVHlwZSI6MCwiUGFyZW50U3R5bGUiOm51bGx9LCJQYXJlbnRTdHlsZSI6eyIkcmVmIjoiOTAifX0sIkhvcml6b250YWxDb25uZWN0b3JTdHlsZSI6eyIkaWQiOiI1NzkiLCJMaW5lQ29sb3IiOnsiJHJlZiI6Ijk4In0sIkxpbmVXZWlnaHQiOjEuMCwiTGluZVR5cGUiOjAsIlBhcmVudFN0eWxlIjp7IiRyZWYiOiI5NyJ9fSwiVmVydGljYWxDb25uZWN0b3JTdHlsZSI6eyIkaWQiOiI1ODAiLCJMaW5lQ29sb3IiOnsiJHJlZiI6IjEwMSJ9LCJMaW5lV2VpZ2h0IjowLjAsIkxpbmVUeXBlIjowLCJQYXJlbnRTdHlsZSI6eyIkcmVmIjoiMTAwIn19LCJNYXJnaW4iOm51bGwsIlN0YXJ0RGF0ZVBvc2l0aW9uIjo2LCJFbmREYXRlUG9zaXRpb24iOjYsIkRhdGVJc1Zpc2libGUiOmZhbHNlLCJUaXRsZVBvc2l0aW9uIjoyLCJEdXJhdGlvblBvc2l0aW9uIjo2LCJQZXJjZW50YWdlQ29tcGxldGVkUG9zaXRpb24iOjYsIlNwYWNpbmciOjMsIklzQmVsb3dUaW1lYmFuZCI6dHJ1ZSwiUGVyY2VudGFnZUNvbXBsZXRlU2hhcGVPcGFjaXR5IjozNSwiU2hhcGVTdHlsZSI6eyIkaWQiOiI1ODEiLCJNYXJnaW4iOnsiJHJlZiI6IjEwNCJ9LCJQYWRkaW5nIjp7IiRyZWYiOiIxMDUifSwiQmFja2dyb3VuZCI6eyIkaWQiOiI1ODIiLCJDb2xvciI6eyIkaWQiOiI1ODMiLCJBIjoyNTUsIlIiOjY4LCJHIjoxMTQsIkIiOjE5Nn19LCJJc1Zpc2libGUiOnRydWUsIldpZHRoIjowLjAsIkhlaWdodCI6MTAuMCwiQm9yZGVyU3R5bGUiOnsiJGlkIjoiNTg0IiwiTGluZUNvbG9yIjp7IiRyZWYiOiIxMDkifSwiTGluZVdlaWdodCI6MC4wLCJMaW5lVHlwZSI6MCwiUGFyZW50U3R5bGUiOnsiJHJlZiI6IjEwOCJ9fSwiUGFyZW50U3R5bGUiOnsiJHJlZiI6IjEwMyJ9fSwiVGl0bGVTdHlsZSI6eyIkaWQiOiI1ODUiLCJGb250U2V0dGluZ3MiOnsiJGlkIjoiNTg2IiwiRm9udFNpemUiOjEyLCJGb250TmFtZSI6IkNhbGlicmkiLCJJc0JvbGQiOnRydWUsIklzSXRhbGljIjpmYWxzZSwiSXNVbmRlcmxpbmVkIjpmYWxzZSwiUGFyZW50U3R5bGUiOnsiJHJlZiI6IjExMiJ9fSwiQXV0b1NpemUiOjAsIkZvcmVncm91bmQiOnsiJGlkIjoiNTg3IiwiQ29sb3IiOnsiJGlkIjoiNTg4IiwiQSI6MjU1LCJSIjoyMzEsIkciOjIzMCwiQiI6MjMwfX0sIk1heFdpZHRoIjo3MjAuMCwiTWF4SGVpZ2h0IjoiSW5maW5pdHkiLCJTbWFydEZvcmVncm91bmRJc0FjdGl2ZSI6ZmFsc2UsIkhvcml6b250YWxBbGlnbm1lbnQiOjIsIlZlcnRpY2FsQWxpZ25tZW50IjowLCJTbWFydEZvcmVncm91bmQiOm51bGwsIkJhY2tncm91bmRGaWxsVHlwZSI6MCwiTWFyZ2luIjp7IiRyZWYiOiIxMTUifSwiUGFkZGluZyI6eyIkcmVmIjoiMTE2In0sIkJhY2tncm91bmQiOnsiJHJlZiI6IjExNyJ9LCJJc1Zpc2libGUiOnRydWUsIldpZHRoIjowLjAsIkhlaWdodCI6MC4wLCJCb3JkZXJTdHlsZSI6eyIkaWQiOiI1ODkiLCJMaW5lQ29sb3IiOm51bGwsIkxpbmVXZWlnaHQiOjAuMCwiTGluZVR5cGUiOjAsIlBhcmVudFN0eWxlIjpudWxsfSwiUGFyZW50U3R5bGUiOnsiJHJlZiI6IjExMSJ9fSwiRGF0ZVN0eWxlIjp7IiRpZCI6IjU5MCIsIkZvbnRTZXR0aW5ncyI6eyIkaWQiOiI1OTEiLCJGb250U2l6ZSI6MTAsIkZvbnROYW1lIjoiQ2FsaWJyaSIsIklzQm9sZCI6ZmFsc2UsIklzSXRhbGljIjpmYWxzZSwiSXNVbmRlcmxpbmVkIjpmYWxzZSwiUGFyZW50U3R5bGUiOnsiJHJlZiI6IjExOSJ9fSwiQXV0b1NpemUiOjAsIkZvcmVncm91bmQiOnsiJHJlZiI6IjEyMCJ9LCJNYXhXaWR0aCI6MjAwLjAsIk1heEhlaWdodCI6IkluZmluaXR5IiwiU21hcnRGb3JlZ3JvdW5kSXNBY3RpdmUiOmZhbHNlLCJIb3Jpem9udGFsQWxpZ25tZW50IjowLCJWZXJ0aWNhbEFsaWdubWVudCI6MCwiU21hcnRGb3JlZ3JvdW5kIjpudWxsLCJCYWNrZ3JvdW5kRmlsbFR5cGUiOjAsIk1hcmdpbiI6eyIkcmVmIjoiMTIyIn0sIlBhZGRpbmciOnsiJHJlZiI6IjEyMyJ9LCJCYWNrZ3JvdW5kIjp7IiRyZWYiOiIxMjQifSwiSXNWaXNpYmxlIjp0cnVlLCJXaWR0aCI6MC4wLCJIZWlnaHQiOjAuMCwiQm9yZGVyU3R5bGUiOnsiJGlkIjoiNTkyIiwiTGluZUNvbG9yIjpudWxsLCJMaW5lV2VpZ2h0IjowLjAsIkxpbmVUeXBlIjowLCJQYXJlbnRTdHlsZSI6bnVsbH0sIlBhcmVudFN0eWxlIjp7IiRyZWYiOiIxMTgifX0sIkRhdGVGb3JtYXQiOnsiJHJlZiI6IjEyNSJ9LCJJc1Zpc2libGUiOnRydWUsIlBhcmVudFN0eWxlIjp7IiRyZWYiOiI4MiJ9fSwiSW5kZXgiOjI0LCJTbWFydER1cmF0aW9uQWN0aXZhdGVkIjpmYWxzZSwiRGF0ZUZvcm1hdCI6eyIkcmVmIjoiMTI1In0sIklkIjoiOGRkY2E4MmYtMDg0Mi00MDBmLWFjYWUtZjQ4NmNlNjM0ZGY3IiwiSW1wb3J0SWQiOm51bGwsIlRpdGxlIjoiSW5mcmFzdHJ1Y3R1cmUiLCJOb3RlIjpudWxsLCJIeXBlcmxpbmsiOm51bGwsIklzQ2hhbmdlZCI6ZmFsc2UsIklzTmV3IjpmYWxzZX1dLCJNc1Byb2plY3RJdGVtc1RyZWUiOnsiJGlkIjoiNTkzIiwiUm9vdCI6eyJJbXBvcnRJZCI6bnVsbCwiSXNJbXBvcnRlZCI6ZmFsc2UsIkNoaWxkcmVuIjpbXX19LCJNZXRhZGF0YSI6eyIkaWQiOiI1OTQiLCJSZWNlbnRDb2xvcnNDb2xsZWN0aW9uIjoiW10ifSwiU2V0dGluZ3MiOnsiJGlkIjoiNTk1IiwiSW1wYU9wdGlvbnMiOnsiJGlkIjoiNTk2IiwiTGVmdFRvUmlnaHQiOmZhbHNlLCJQYXlsb2FkT3B0aW9ucyI6Mn0sIlVzZUNvbXByZXNzaW9uIjpmYWxzZSwiQ29tcHJlc2lvblBlcmNlbnRhZ2UiOjAuMCwiSW5hY3RpdmVJbnRlcnZhbFdpZHRoVGhyZXNob2xkIjowLjAsIkluYWN0aXZlSW50ZXJ2YWxXaWR0aCI6MC4wLCJTcGxpdFRhc2tzIjpmYWxzZSwiVXNlQ2x1c3RlciI6ZmFsc2UsIkVwc2lsb24iOjAuMCwiTWluUG9pbnRzVG9Gb3JtQUNsdXN0ZXIiOjAsIkdlbmVyYXRlSW52aXNpYmxlU2hhcGVzIjpmYWxzZSwiU21hcnRUaW1lbGluZVRhc2tQZXJjZW50YWdlRml0IjpmYWxzZX0sIklzTmV3Ijp0cnVlLCJJbXBvcnRUeXBlIjowLCJGaWxlUGF0aCI6bnVsbCwiVGltZUNvbmZpZ3VyYXRpb24iOnsiJGlkIjoiNTk3IiwiVXNlVGltZSI6ZmFsc2UsIldvcmtEYXlTdGFydCI6IjAwOjAwOjAwIiwiV29ya0RheUVuZCI6IjIzOjU5OjAwIn0sIkxhc3RVc2VkVGVtcGxhdGVJZCI6ImMxMWY2ZjQ5LTdkYjgtNDVmZC1iYTMyLWJmY2FlYTQ5MmYzOSJ9"/>
  <p:tag name="__MASTER" val="__part_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19 ESS template" id="{29187F29-8712-D14C-B8E7-170A5282868A}" vid="{E9B9166D-3D04-D74A-9E51-274D5F9AE507}"/>
    </a:ext>
  </a:extLst>
</a:theme>
</file>

<file path=ppt/theme/theme2.xml><?xml version="1.0" encoding="utf-8"?>
<a:theme xmlns:a="http://schemas.openxmlformats.org/drawingml/2006/main" name="2_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9 ESS template" id="{29187F29-8712-D14C-B8E7-170A5282868A}" vid="{A060585B-E451-5042-BC27-29214B958F9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26653</TotalTime>
  <Words>2512</Words>
  <Application>Microsoft Macintosh PowerPoint</Application>
  <PresentationFormat>Widescreen</PresentationFormat>
  <Paragraphs>693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ＭＳ Ｐゴシック</vt:lpstr>
      <vt:lpstr>Arial</vt:lpstr>
      <vt:lpstr>Calibri</vt:lpstr>
      <vt:lpstr>Futura Condensed</vt:lpstr>
      <vt:lpstr>Verdana</vt:lpstr>
      <vt:lpstr>Wingdings</vt:lpstr>
      <vt:lpstr>Office-tema</vt:lpstr>
      <vt:lpstr>2_Anpassad formgivning</vt:lpstr>
      <vt:lpstr>ACCSYS (Accelerator) sub-project</vt:lpstr>
      <vt:lpstr>Accelerator – Scope Accelerator Technical performances</vt:lpstr>
      <vt:lpstr>Accelerator Collaboration</vt:lpstr>
      <vt:lpstr>High level accomplishments in 2018</vt:lpstr>
      <vt:lpstr>Cryogenics</vt:lpstr>
      <vt:lpstr>Accelerator &amp; Klystron Gallery</vt:lpstr>
      <vt:lpstr>Cryoplants and infrastructure</vt:lpstr>
      <vt:lpstr>Accelerator</vt:lpstr>
      <vt:lpstr>RF systems and MEBT</vt:lpstr>
      <vt:lpstr>High level schedule for ACCSYS</vt:lpstr>
      <vt:lpstr>EV Graph</vt:lpstr>
      <vt:lpstr>Evolution of Accelerator Major Milestones</vt:lpstr>
      <vt:lpstr>Accelerator Division– organigram for line org (in white) and contractors/visitors for the sub-project + In-kinds</vt:lpstr>
      <vt:lpstr>Accelerator Systems (sub-) Project (ACCSYS) – organization</vt:lpstr>
      <vt:lpstr>ACCSYS Major In-kind Collaborations</vt:lpstr>
      <vt:lpstr>ACCSYS major collaboration agreements</vt:lpstr>
      <vt:lpstr>ACCSYS Top risks</vt:lpstr>
      <vt:lpstr>Major activities for 2019</vt:lpstr>
      <vt:lpstr>ACCSYS Summary </vt:lpstr>
      <vt:lpstr>Back-up slides</vt:lpstr>
      <vt:lpstr>Accelerator: staff categories through time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European Spallation Source</dc:title>
  <dc:creator>martin.sjostrand@esss.se</dc:creator>
  <cp:lastModifiedBy>Mats Lindroos</cp:lastModifiedBy>
  <cp:revision>81</cp:revision>
  <cp:lastPrinted>2018-11-13T08:57:18Z</cp:lastPrinted>
  <dcterms:created xsi:type="dcterms:W3CDTF">2018-10-29T15:52:13Z</dcterms:created>
  <dcterms:modified xsi:type="dcterms:W3CDTF">2019-04-01T12:24:57Z</dcterms:modified>
</cp:coreProperties>
</file>