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9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7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6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1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50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7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31A9-9744-41C0-8412-D52ACEE3625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F2C6-7791-4375-AB1E-866BA5D41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28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2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GB" sz="900" dirty="0">
                <a:ln>
                  <a:solidFill>
                    <a:schemeClr val="tx1"/>
                  </a:solidFill>
                </a:ln>
              </a:rPr>
              <a:t>(Start)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Maintenance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51268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tripped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tripped (button being pushed by OP)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off</a:t>
            </a:r>
          </a:p>
        </p:txBody>
      </p:sp>
    </p:spTree>
    <p:extLst>
      <p:ext uri="{BB962C8B-B14F-4D97-AF65-F5344CB8AC3E}">
        <p14:creationId xmlns:p14="http://schemas.microsoft.com/office/powerpoint/2010/main" val="3016339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 channel is reset by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2694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B channel tripped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3036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000" dirty="0">
                <a:ln>
                  <a:solidFill>
                    <a:schemeClr val="tx1"/>
                  </a:solidFill>
                </a:ln>
              </a:rPr>
              <a:t> (start)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 and </a:t>
            </a:r>
            <a:r>
              <a:rPr lang="en-GB" b="1" dirty="0"/>
              <a:t>C channels tripped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…Trip memory is cleared and actuator goes off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3683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000" dirty="0">
                <a:ln>
                  <a:solidFill>
                    <a:schemeClr val="tx1"/>
                  </a:solidFill>
                </a:ln>
              </a:rPr>
              <a:t> (start)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Channels tripped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152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000" dirty="0">
                <a:ln>
                  <a:solidFill>
                    <a:schemeClr val="tx1"/>
                  </a:solidFill>
                </a:ln>
              </a:rPr>
              <a:t> (start)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Channels ready again - waiting for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185947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000" dirty="0">
                <a:ln>
                  <a:solidFill>
                    <a:schemeClr val="tx1"/>
                  </a:solidFill>
                </a:ln>
              </a:rPr>
              <a:t> (start)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Channels ok ”Channel Reset” is executed by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..Trip Memory ready for reset “Waiting actuator Reset”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3337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Trip Memory is reset by OP (not tripped anymore)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..channels voting becomes active (</a:t>
            </a:r>
            <a:r>
              <a:rPr lang="en-GB" b="1" dirty="0" err="1"/>
              <a:t>3oo3</a:t>
            </a:r>
            <a:r>
              <a:rPr lang="en-GB" b="1" dirty="0"/>
              <a:t> -&gt;</a:t>
            </a:r>
            <a:r>
              <a:rPr lang="en-GB" b="1" dirty="0" err="1"/>
              <a:t>2oo3</a:t>
            </a:r>
            <a:r>
              <a:rPr lang="en-GB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…actuator waits for “Start command”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84425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Start command given by OP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5798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Maintenance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Maintenance/operation turned off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00980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Maintenance/operation turned back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 Waiting for “Start”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5175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2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GB" sz="1000" dirty="0">
                <a:ln>
                  <a:solidFill>
                    <a:schemeClr val="tx1"/>
                  </a:solidFill>
                </a:ln>
              </a:rPr>
              <a:t>(start)</a:t>
            </a:r>
            <a:endParaRPr lang="en-GB" sz="1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Maintenance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7" y="4530807"/>
            <a:ext cx="42029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tripped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Safe stop ok (button released</a:t>
            </a:r>
            <a:r>
              <a:rPr lang="en-GB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off</a:t>
            </a:r>
          </a:p>
        </p:txBody>
      </p:sp>
    </p:spTree>
    <p:extLst>
      <p:ext uri="{BB962C8B-B14F-4D97-AF65-F5344CB8AC3E}">
        <p14:creationId xmlns:p14="http://schemas.microsoft.com/office/powerpoint/2010/main" val="1157691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Start command given by OP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2189436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DM switch 1(or 2) turned off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40184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DM switch 2 turned off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3969783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2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DM confirmation switch turned on (locally on ION/</a:t>
            </a:r>
            <a:r>
              <a:rPr lang="en-GB" b="1" dirty="0" err="1"/>
              <a:t>RFQ</a:t>
            </a:r>
            <a:r>
              <a:rPr lang="en-GB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 Waiting DM condition Reset (from </a:t>
            </a:r>
            <a:r>
              <a:rPr lang="en-GB" b="1" dirty="0" err="1"/>
              <a:t>MCR</a:t>
            </a:r>
            <a:r>
              <a:rPr lang="en-GB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4575914" y="2865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12153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2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DM Reset by OP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08602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 A 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2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33284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 </a:t>
            </a:r>
            <a:r>
              <a:rPr lang="en-GB" b="1" dirty="0" err="1"/>
              <a:t>A+B</a:t>
            </a:r>
            <a:r>
              <a:rPr lang="en-GB" b="1" dirty="0"/>
              <a:t> 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2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73209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 </a:t>
            </a:r>
            <a:r>
              <a:rPr lang="en-GB" b="1" dirty="0" err="1"/>
              <a:t>A+B+C</a:t>
            </a:r>
            <a:r>
              <a:rPr lang="en-GB" b="1" dirty="0"/>
              <a:t> 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2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56419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 </a:t>
            </a:r>
            <a:r>
              <a:rPr lang="en-GB" dirty="0" err="1"/>
              <a:t>A+B+C</a:t>
            </a:r>
            <a:r>
              <a:rPr lang="en-GB" dirty="0"/>
              <a:t> 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DM switch 1 or 2 not off (perhaps on)-&gt; actuator trip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57430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 </a:t>
            </a:r>
            <a:r>
              <a:rPr lang="en-GB" dirty="0" err="1"/>
              <a:t>A+B+C</a:t>
            </a:r>
            <a:r>
              <a:rPr lang="en-GB" dirty="0"/>
              <a:t> 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 1 or 2 not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DM confirmation off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8168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3oo3</a:t>
            </a:r>
            <a:endParaRPr lang="en-GB" sz="1200" dirty="0">
              <a:ln>
                <a:solidFill>
                  <a:schemeClr val="tx1"/>
                </a:solidFill>
              </a:ln>
            </a:endParaRPr>
          </a:p>
          <a:p>
            <a:r>
              <a:rPr lang="en-GB" sz="1000" dirty="0">
                <a:ln>
                  <a:solidFill>
                    <a:schemeClr val="tx1"/>
                  </a:solidFill>
                </a:ln>
              </a:rPr>
              <a:t>(start)</a:t>
            </a:r>
            <a:endParaRPr lang="en-GB" sz="2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Maintenance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6955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Channels sensors ok but waiting for “Channel Reset”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off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078475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248388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OP push “Safe Stop” button in </a:t>
            </a:r>
            <a:r>
              <a:rPr lang="en-GB" b="1" dirty="0" err="1"/>
              <a:t>MCR</a:t>
            </a:r>
            <a:r>
              <a:rPr lang="en-GB" b="1" dirty="0"/>
              <a:t> -&gt; causing actuator trip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2020963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OP release “Safe Stop” button in </a:t>
            </a:r>
            <a:r>
              <a:rPr lang="en-GB" b="1" dirty="0" err="1"/>
              <a:t>MCR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 Trip mem at once ready for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4095022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0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OP execute “Actuator Reset”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 Actuator ready for “Start command”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switch on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969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3oo3</a:t>
            </a:r>
            <a:r>
              <a:rPr lang="en-GB" sz="12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GB" sz="1000" dirty="0">
                <a:ln>
                  <a:solidFill>
                    <a:schemeClr val="tx1"/>
                  </a:solidFill>
                </a:ln>
              </a:rPr>
              <a:t>(start)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Maintenance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69556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Channels ok “Channel Reset” executed by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..Trip Memory ready for reset “Waiting actuator Reset”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3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Maintenance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6955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Trip Memory is reset by OP (not tripped anymore)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Channels voting becomes active (</a:t>
            </a:r>
            <a:r>
              <a:rPr lang="en-GB" b="1" dirty="0" err="1"/>
              <a:t>3oo3</a:t>
            </a:r>
            <a:r>
              <a:rPr lang="en-GB" b="1" dirty="0"/>
              <a:t> -&gt;</a:t>
            </a:r>
            <a:r>
              <a:rPr lang="en-GB" b="1" dirty="0" err="1"/>
              <a:t>2oo3</a:t>
            </a:r>
            <a:r>
              <a:rPr lang="en-GB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821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OFF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69556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Maintenance/operation key turned on to “Operation mode” by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 so actuator now waits for Start command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2422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69556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Channels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OP pushed “Start button” in </a:t>
            </a:r>
            <a:r>
              <a:rPr lang="en-GB" b="1" dirty="0" err="1"/>
              <a:t>MCR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15169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69556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 channel tripped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01532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ruta 55"/>
          <p:cNvSpPr txBox="1"/>
          <p:nvPr/>
        </p:nvSpPr>
        <p:spPr>
          <a:xfrm>
            <a:off x="4173232" y="1425051"/>
            <a:ext cx="586595" cy="36933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443228" y="147636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759329" y="1425857"/>
            <a:ext cx="503657" cy="11079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 err="1">
                <a:ln>
                  <a:solidFill>
                    <a:schemeClr val="tx1"/>
                  </a:solidFill>
                </a:ln>
              </a:rPr>
              <a:t>2oo3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4172736" y="2622914"/>
            <a:ext cx="586594" cy="3693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DM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269610" y="1425856"/>
            <a:ext cx="552094" cy="1907893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4171162" y="3422810"/>
            <a:ext cx="165054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Safe Stop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5821704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4171162" y="3881201"/>
            <a:ext cx="2657852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Operation mode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171162" y="2993858"/>
            <a:ext cx="588167" cy="33989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/>
              <a:t>By-pass 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4765955" y="2622914"/>
            <a:ext cx="503657" cy="71083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30495" y="1425854"/>
            <a:ext cx="503655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200" dirty="0">
                <a:ln>
                  <a:solidFill>
                    <a:schemeClr val="tx1"/>
                  </a:solidFill>
                </a:ln>
              </a:rPr>
              <a:t>AND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360056" y="4530807"/>
            <a:ext cx="746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 channel trip corrected (by engineer or process value back in threshold)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.. channel waiting for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switches on (towards target)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DM confirmation switch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Safe stop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Maintenance/operation key on</a:t>
            </a:r>
          </a:p>
          <a:p>
            <a:endParaRPr lang="en-GB" dirty="0"/>
          </a:p>
        </p:txBody>
      </p:sp>
      <p:sp>
        <p:nvSpPr>
          <p:cNvPr id="18" name="textruta 17"/>
          <p:cNvSpPr txBox="1"/>
          <p:nvPr/>
        </p:nvSpPr>
        <p:spPr>
          <a:xfrm>
            <a:off x="4443228" y="1846505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4443228" y="2209857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R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4172736" y="1795189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172735" y="2164521"/>
            <a:ext cx="586594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014" y="1476367"/>
            <a:ext cx="274344" cy="304826"/>
          </a:xfrm>
          <a:prstGeom prst="rect">
            <a:avLst/>
          </a:prstGeom>
        </p:spPr>
      </p:pic>
      <p:sp>
        <p:nvSpPr>
          <p:cNvPr id="74" name="textruta 73"/>
          <p:cNvSpPr txBox="1"/>
          <p:nvPr/>
        </p:nvSpPr>
        <p:spPr>
          <a:xfrm>
            <a:off x="6325359" y="1425854"/>
            <a:ext cx="503655" cy="23662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TRIP</a:t>
            </a:r>
          </a:p>
          <a:p>
            <a:r>
              <a:rPr lang="en-GB" sz="1100" dirty="0">
                <a:ln>
                  <a:solidFill>
                    <a:schemeClr val="tx1"/>
                  </a:solidFill>
                </a:ln>
              </a:rPr>
              <a:t>MEM</a:t>
            </a:r>
            <a:endParaRPr lang="en-GB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458219" y="1527683"/>
            <a:ext cx="276225" cy="26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100" b="1" dirty="0"/>
              <a:t>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7332213" y="1425854"/>
            <a:ext cx="552094" cy="2824679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n>
                  <a:solidFill>
                    <a:schemeClr val="tx1"/>
                  </a:solidFill>
                </a:ln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426179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1667</Words>
  <Application>Microsoft Macintosh PowerPoint</Application>
  <PresentationFormat>Widescreen</PresentationFormat>
  <Paragraphs>808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olof</dc:creator>
  <cp:lastModifiedBy>Microsoft Office User</cp:lastModifiedBy>
  <cp:revision>24</cp:revision>
  <dcterms:created xsi:type="dcterms:W3CDTF">2018-12-04T15:59:38Z</dcterms:created>
  <dcterms:modified xsi:type="dcterms:W3CDTF">2019-02-18T07:57:48Z</dcterms:modified>
</cp:coreProperties>
</file>