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16"/>
  </p:notesMasterIdLst>
  <p:sldIdLst>
    <p:sldId id="354" r:id="rId4"/>
    <p:sldId id="462" r:id="rId5"/>
    <p:sldId id="463" r:id="rId6"/>
    <p:sldId id="464" r:id="rId7"/>
    <p:sldId id="465" r:id="rId8"/>
    <p:sldId id="466" r:id="rId9"/>
    <p:sldId id="474" r:id="rId10"/>
    <p:sldId id="472" r:id="rId11"/>
    <p:sldId id="467" r:id="rId12"/>
    <p:sldId id="468" r:id="rId13"/>
    <p:sldId id="469" r:id="rId14"/>
    <p:sldId id="470" r:id="rId1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600"/>
    <a:srgbClr val="AFDA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98"/>
  </p:normalViewPr>
  <p:slideViewPr>
    <p:cSldViewPr snapToGrid="0" snapToObjects="1">
      <p:cViewPr varScale="1">
        <p:scale>
          <a:sx n="69" d="100"/>
          <a:sy n="69" d="100"/>
        </p:scale>
        <p:origin x="4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412A4-7989-4D06-9DD0-3FA22C675215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F66FD-19EE-4C7B-B9AD-D6B3D491C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42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dirty="0"/>
              <a:t>Ändra format här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C0CC-69EE-6349-9AA9-620E7205D430}" type="datetimeFigureOut">
              <a:rPr lang="sv-SE" smtClean="0"/>
              <a:t>2019-06-25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06C8-1061-4747-8072-E78DC124F26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7585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Ändra format här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C0CC-69EE-6349-9AA9-620E7205D430}" type="datetimeFigureOut">
              <a:rPr lang="sv-SE" smtClean="0"/>
              <a:t>2019-06-25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06C8-1061-4747-8072-E78DC124F26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0808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dirty="0"/>
              <a:t>Ändra format här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C0CC-69EE-6349-9AA9-620E7205D430}" type="datetimeFigureOut">
              <a:rPr lang="sv-SE" smtClean="0"/>
              <a:t>2019-06-25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06C8-1061-4747-8072-E78DC124F26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1684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007100"/>
          </a:xfrm>
          <a:prstGeom prst="rect">
            <a:avLst/>
          </a:prstGeom>
        </p:spPr>
      </p:pic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6553" y="4429813"/>
            <a:ext cx="11565163" cy="2872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867" b="0" i="0" baseline="0">
                <a:solidFill>
                  <a:schemeClr val="accent2"/>
                </a:solidFill>
                <a:latin typeface="Verdana"/>
                <a:cs typeface="Verdana"/>
              </a:defRPr>
            </a:lvl1pPr>
            <a:lvl2pPr marL="609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Optional Subtitle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2301551"/>
            <a:ext cx="12192000" cy="179147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53742" y="6356351"/>
            <a:ext cx="1568111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CCC9F-3B9D-1646-A80C-2B03503589C5}" type="datetime1">
              <a:rPr lang="fr-FR" smtClean="0"/>
              <a:t>25/06/2019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835491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6933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dirty="0"/>
              <a:t>Ändra format här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D2729-81F1-2C43-B477-2512A82F5940}" type="datetimeFigureOut">
              <a:rPr lang="sv-SE" smtClean="0"/>
              <a:t>2019-06-25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405E-C2FA-654B-8B4E-2FCC98D07F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3604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Ändra format här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D2729-81F1-2C43-B477-2512A82F5940}" type="datetimeFigureOut">
              <a:rPr lang="sv-SE" smtClean="0"/>
              <a:t>2019-06-25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405E-C2FA-654B-8B4E-2FCC98D07F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6587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dirty="0"/>
              <a:t>Ändra format här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D2729-81F1-2C43-B477-2512A82F5940}" type="datetimeFigureOut">
              <a:rPr lang="sv-SE" smtClean="0"/>
              <a:t>2019-06-25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405E-C2FA-654B-8B4E-2FCC98D07F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858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Ändra format här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D2729-81F1-2C43-B477-2512A82F5940}" type="datetimeFigureOut">
              <a:rPr lang="sv-SE" smtClean="0"/>
              <a:t>2019-06-25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405E-C2FA-654B-8B4E-2FCC98D07F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5430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dirty="0"/>
              <a:t>Ändra format här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D2729-81F1-2C43-B477-2512A82F5940}" type="datetimeFigureOut">
              <a:rPr lang="sv-SE" smtClean="0"/>
              <a:t>2019-06-25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405E-C2FA-654B-8B4E-2FCC98D07F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5789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Ändra format här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D2729-81F1-2C43-B477-2512A82F5940}" type="datetimeFigureOut">
              <a:rPr lang="sv-SE" smtClean="0"/>
              <a:t>2019-06-25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405E-C2FA-654B-8B4E-2FCC98D07F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9424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D2729-81F1-2C43-B477-2512A82F5940}" type="datetimeFigureOut">
              <a:rPr lang="sv-SE" smtClean="0"/>
              <a:t>2019-06-25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405E-C2FA-654B-8B4E-2FCC98D07F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482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Ändra format här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C0CC-69EE-6349-9AA9-620E7205D430}" type="datetimeFigureOut">
              <a:rPr lang="sv-SE" smtClean="0"/>
              <a:t>2019-06-25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06C8-1061-4747-8072-E78DC124F26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4934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Ändra format här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Ändar format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D2729-81F1-2C43-B477-2512A82F5940}" type="datetimeFigureOut">
              <a:rPr lang="sv-SE" smtClean="0"/>
              <a:t>2019-06-25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405E-C2FA-654B-8B4E-2FCC98D07F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90606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Ändra format här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D2729-81F1-2C43-B477-2512A82F5940}" type="datetimeFigureOut">
              <a:rPr lang="sv-SE" smtClean="0"/>
              <a:t>2019-06-25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405E-C2FA-654B-8B4E-2FCC98D07F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384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Ändra format här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D2729-81F1-2C43-B477-2512A82F5940}" type="datetimeFigureOut">
              <a:rPr lang="sv-SE" smtClean="0"/>
              <a:t>2019-06-25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405E-C2FA-654B-8B4E-2FCC98D07F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1159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dirty="0"/>
              <a:t>Ändra format här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D2729-81F1-2C43-B477-2512A82F5940}" type="datetimeFigureOut">
              <a:rPr lang="sv-SE" smtClean="0"/>
              <a:t>2019-06-25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405E-C2FA-654B-8B4E-2FCC98D07F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06224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dirty="0"/>
              <a:t>Ändra format här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2EEC-6CE2-7B4B-9B91-80AF7FDD2B21}" type="datetimeFigureOut">
              <a:rPr lang="sv-SE" smtClean="0"/>
              <a:t>2019-06-25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BF2BD-CD95-C64B-AE9B-A9DD8BA024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12544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Ändra format här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2EEC-6CE2-7B4B-9B91-80AF7FDD2B21}" type="datetimeFigureOut">
              <a:rPr lang="sv-SE" smtClean="0"/>
              <a:t>2019-06-25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BF2BD-CD95-C64B-AE9B-A9DD8BA024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579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dirty="0"/>
              <a:t>Ändra format här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2EEC-6CE2-7B4B-9B91-80AF7FDD2B21}" type="datetimeFigureOut">
              <a:rPr lang="sv-SE" smtClean="0"/>
              <a:t>2019-06-25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BF2BD-CD95-C64B-AE9B-A9DD8BA024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32813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Ändra format här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2EEC-6CE2-7B4B-9B91-80AF7FDD2B21}" type="datetimeFigureOut">
              <a:rPr lang="sv-SE" smtClean="0"/>
              <a:t>2019-06-25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BF2BD-CD95-C64B-AE9B-A9DD8BA024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6703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dirty="0"/>
              <a:t>Ändra format här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2EEC-6CE2-7B4B-9B91-80AF7FDD2B21}" type="datetimeFigureOut">
              <a:rPr lang="sv-SE" smtClean="0"/>
              <a:t>2019-06-25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BF2BD-CD95-C64B-AE9B-A9DD8BA024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9303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Ändra format här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2EEC-6CE2-7B4B-9B91-80AF7FDD2B21}" type="datetimeFigureOut">
              <a:rPr lang="sv-SE" smtClean="0"/>
              <a:t>2019-06-25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BF2BD-CD95-C64B-AE9B-A9DD8BA024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6375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dirty="0"/>
              <a:t>Ändra format här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C0CC-69EE-6349-9AA9-620E7205D430}" type="datetimeFigureOut">
              <a:rPr lang="sv-SE" smtClean="0"/>
              <a:t>2019-06-25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06C8-1061-4747-8072-E78DC124F26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10155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2EEC-6CE2-7B4B-9B91-80AF7FDD2B21}" type="datetimeFigureOut">
              <a:rPr lang="sv-SE" smtClean="0"/>
              <a:t>2019-06-25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BF2BD-CD95-C64B-AE9B-A9DD8BA024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61826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Ändra format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2EEC-6CE2-7B4B-9B91-80AF7FDD2B21}" type="datetimeFigureOut">
              <a:rPr lang="sv-SE" smtClean="0"/>
              <a:t>2019-06-25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BF2BD-CD95-C64B-AE9B-A9DD8BA024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47654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Ändra format här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2EEC-6CE2-7B4B-9B91-80AF7FDD2B21}" type="datetimeFigureOut">
              <a:rPr lang="sv-SE" smtClean="0"/>
              <a:t>2019-06-25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BF2BD-CD95-C64B-AE9B-A9DD8BA024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76000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Ändra format här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2EEC-6CE2-7B4B-9B91-80AF7FDD2B21}" type="datetimeFigureOut">
              <a:rPr lang="sv-SE" smtClean="0"/>
              <a:t>2019-06-25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BF2BD-CD95-C64B-AE9B-A9DD8BA024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0820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dirty="0"/>
              <a:t>Ändra format här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2EEC-6CE2-7B4B-9B91-80AF7FDD2B21}" type="datetimeFigureOut">
              <a:rPr lang="sv-SE" smtClean="0"/>
              <a:t>2019-06-25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BF2BD-CD95-C64B-AE9B-A9DD8BA024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770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Ändra format här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C0CC-69EE-6349-9AA9-620E7205D430}" type="datetimeFigureOut">
              <a:rPr lang="sv-SE" smtClean="0"/>
              <a:t>2019-06-25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06C8-1061-4747-8072-E78DC124F26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629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dirty="0"/>
              <a:t>Ändra format här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C0CC-69EE-6349-9AA9-620E7205D430}" type="datetimeFigureOut">
              <a:rPr lang="sv-SE" smtClean="0"/>
              <a:t>2019-06-25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06C8-1061-4747-8072-E78DC124F26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2235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Ändra format här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C0CC-69EE-6349-9AA9-620E7205D430}" type="datetimeFigureOut">
              <a:rPr lang="sv-SE" smtClean="0"/>
              <a:t>2019-06-25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06C8-1061-4747-8072-E78DC124F26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2855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C0CC-69EE-6349-9AA9-620E7205D430}" type="datetimeFigureOut">
              <a:rPr lang="sv-SE" smtClean="0"/>
              <a:t>2019-06-25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06C8-1061-4747-8072-E78DC124F26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5600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Ändra format här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aseline="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Ändra format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C0CC-69EE-6349-9AA9-620E7205D430}" type="datetimeFigureOut">
              <a:rPr lang="sv-SE" smtClean="0"/>
              <a:t>2019-06-25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06C8-1061-4747-8072-E78DC124F26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9757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Ändra format här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C0CC-69EE-6349-9AA9-620E7205D430}" type="datetimeFigureOut">
              <a:rPr lang="sv-SE" smtClean="0"/>
              <a:t>2019-06-25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06C8-1061-4747-8072-E78DC124F26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342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48602BD1-7E0C-48DA-BFBB-B70CCD27A8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3"/>
          <a:stretch/>
        </p:blipFill>
        <p:spPr>
          <a:xfrm>
            <a:off x="435244" y="382898"/>
            <a:ext cx="8466667" cy="6475101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Ändra format här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BC0CC-69EE-6349-9AA9-620E7205D430}" type="datetimeFigureOut">
              <a:rPr lang="sv-SE" smtClean="0"/>
              <a:t>2019-06-25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306C8-1061-4747-8072-E78DC124F26E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666" y="-13855"/>
            <a:ext cx="2407334" cy="213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1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24"/>
          <a:stretch/>
        </p:blipFill>
        <p:spPr>
          <a:xfrm>
            <a:off x="430134" y="365125"/>
            <a:ext cx="8459704" cy="6492875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Ändra format här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D2729-81F1-2C43-B477-2512A82F5940}" type="datetimeFigureOut">
              <a:rPr lang="sv-SE" smtClean="0"/>
              <a:t>2019-06-25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9405E-C2FA-654B-8B4E-2FCC98D07FBF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666" y="-13855"/>
            <a:ext cx="2407334" cy="213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8289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1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74" y="365125"/>
            <a:ext cx="8459704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Ändra format här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B2EEC-6CE2-7B4B-9B91-80AF7FDD2B21}" type="datetimeFigureOut">
              <a:rPr lang="sv-SE" smtClean="0"/>
              <a:t>2019-06-25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BF2BD-CD95-C64B-AE9B-A9DD8BA02489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666" y="-13855"/>
            <a:ext cx="2407334" cy="213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A.G.A.Verhoeven@differ.nl" TargetMode="External"/><Relationship Id="rId3" Type="http://schemas.openxmlformats.org/officeDocument/2006/relationships/hyperlink" Target="mailto:anabelen.delcerro@cdti.es" TargetMode="External"/><Relationship Id="rId7" Type="http://schemas.openxmlformats.org/officeDocument/2006/relationships/hyperlink" Target="mailto:martin.townsend@ukaea.org.uk" TargetMode="External"/><Relationship Id="rId2" Type="http://schemas.openxmlformats.org/officeDocument/2006/relationships/hyperlink" Target="mailto:Paolo.Acunzo@enea.i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laurent.jammes@cnrs.fr" TargetMode="External"/><Relationship Id="rId5" Type="http://schemas.openxmlformats.org/officeDocument/2006/relationships/hyperlink" Target="http://anna.hall@bigsciencesweden.se/" TargetMode="External"/><Relationship Id="rId4" Type="http://schemas.openxmlformats.org/officeDocument/2006/relationships/hyperlink" Target="mailto:jfor@teknologisk.dk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6D0851DA-2D41-4C3F-BD2F-0072B9584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PERIIA – </a:t>
            </a:r>
            <a:r>
              <a:rPr lang="sv-SE" dirty="0" err="1"/>
              <a:t>Towards</a:t>
            </a:r>
            <a:r>
              <a:rPr lang="sv-SE" dirty="0"/>
              <a:t> a Pan-</a:t>
            </a:r>
            <a:r>
              <a:rPr lang="sv-SE" dirty="0" err="1"/>
              <a:t>European</a:t>
            </a:r>
            <a:r>
              <a:rPr lang="sv-SE" dirty="0"/>
              <a:t> Research </a:t>
            </a:r>
            <a:r>
              <a:rPr lang="sv-SE" dirty="0" err="1"/>
              <a:t>Infrastructure</a:t>
            </a:r>
            <a:r>
              <a:rPr lang="sv-SE" dirty="0"/>
              <a:t>  ILO </a:t>
            </a:r>
            <a:r>
              <a:rPr lang="sv-SE" dirty="0" err="1"/>
              <a:t>Assocation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A198981-296B-4692-8786-E83B2A0013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Anna Hall, Budapest, 25 June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78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90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387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71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071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93217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A034C5CB-0555-45B2-94F8-282411E2EA54}"/>
              </a:ext>
            </a:extLst>
          </p:cNvPr>
          <p:cNvSpPr/>
          <p:nvPr/>
        </p:nvSpPr>
        <p:spPr>
          <a:xfrm>
            <a:off x="10049164" y="6132945"/>
            <a:ext cx="2466109" cy="7602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58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4872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33B6DDA8-2FAC-44C8-834C-9A00C9138A3B}"/>
              </a:ext>
            </a:extLst>
          </p:cNvPr>
          <p:cNvSpPr/>
          <p:nvPr/>
        </p:nvSpPr>
        <p:spPr>
          <a:xfrm>
            <a:off x="10049164" y="6132945"/>
            <a:ext cx="2466109" cy="7602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918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91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2808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C31F4A7C-21F4-45EE-9F65-D73F234ECA70}"/>
              </a:ext>
            </a:extLst>
          </p:cNvPr>
          <p:cNvSpPr/>
          <p:nvPr/>
        </p:nvSpPr>
        <p:spPr>
          <a:xfrm>
            <a:off x="10049164" y="6132945"/>
            <a:ext cx="2466109" cy="7602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25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1563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2B8AE8DA-F853-4E99-95E9-08D16F2E287F}"/>
              </a:ext>
            </a:extLst>
          </p:cNvPr>
          <p:cNvSpPr/>
          <p:nvPr/>
        </p:nvSpPr>
        <p:spPr>
          <a:xfrm>
            <a:off x="10049164" y="6132945"/>
            <a:ext cx="2466109" cy="7602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07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0957CA74-BB70-4515-8908-0C0443AFE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09" y="512906"/>
            <a:ext cx="10515600" cy="1325563"/>
          </a:xfrm>
        </p:spPr>
        <p:txBody>
          <a:bodyPr/>
          <a:lstStyle/>
          <a:p>
            <a:r>
              <a:rPr lang="en-US" dirty="0"/>
              <a:t>The elected board for the PERIIA Network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65B6FA58-E6E7-4676-BF62-EF8C048D3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273" y="2315153"/>
            <a:ext cx="11868727" cy="4351338"/>
          </a:xfrm>
        </p:spPr>
        <p:txBody>
          <a:bodyPr>
            <a:normAutofit/>
          </a:bodyPr>
          <a:lstStyle/>
          <a:p>
            <a:r>
              <a:rPr lang="en-US" sz="2400" i="1" dirty="0"/>
              <a:t>Paolo ACUNZO</a:t>
            </a:r>
            <a:r>
              <a:rPr lang="en-US" sz="2400" dirty="0"/>
              <a:t>, ILO for F4E/ITER, ENEA, Italy. (Chair), </a:t>
            </a:r>
            <a:r>
              <a:rPr lang="en-US" sz="2400" dirty="0">
                <a:hlinkClick r:id="rId2"/>
              </a:rPr>
              <a:t>Paolo.Acunzo@enea.it</a:t>
            </a:r>
            <a:endParaRPr lang="en-US" sz="2400" dirty="0"/>
          </a:p>
          <a:p>
            <a:r>
              <a:rPr lang="en-US" sz="2400" i="1" dirty="0"/>
              <a:t>Ana </a:t>
            </a:r>
            <a:r>
              <a:rPr lang="en-US" sz="2400" i="1" dirty="0" err="1"/>
              <a:t>Belén</a:t>
            </a:r>
            <a:r>
              <a:rPr lang="en-US" sz="2400" i="1" dirty="0"/>
              <a:t> DEL CERRO GORDO</a:t>
            </a:r>
            <a:r>
              <a:rPr lang="en-US" sz="2400" dirty="0"/>
              <a:t>, ILO for F4E/ITER, CDTI, Spain., </a:t>
            </a:r>
            <a:r>
              <a:rPr lang="en-US" sz="2400" i="1" dirty="0">
                <a:hlinkClick r:id="rId3"/>
              </a:rPr>
              <a:t>anabelen.delcerro@cdti.es</a:t>
            </a:r>
            <a:endParaRPr lang="en-US" sz="2400" dirty="0"/>
          </a:p>
          <a:p>
            <a:r>
              <a:rPr lang="en-US" sz="2400" i="1" dirty="0"/>
              <a:t>Juliette FORNERIS</a:t>
            </a:r>
            <a:r>
              <a:rPr lang="en-US" sz="2400" dirty="0"/>
              <a:t>, ILO for CERN &amp; ESO, DTI, Denmark. (Deputy Chair), </a:t>
            </a:r>
            <a:r>
              <a:rPr lang="en-US" sz="2400" dirty="0">
                <a:hlinkClick r:id="rId4"/>
              </a:rPr>
              <a:t>jfor@teknologisk.dk</a:t>
            </a:r>
            <a:endParaRPr lang="en-US" sz="2400" dirty="0"/>
          </a:p>
          <a:p>
            <a:r>
              <a:rPr lang="en-US" sz="2400" i="1" dirty="0"/>
              <a:t>Anna HALL</a:t>
            </a:r>
            <a:r>
              <a:rPr lang="en-US" sz="2400" dirty="0"/>
              <a:t>, ILO for ESS, IUC Syd, Sweden. (Secretary), </a:t>
            </a:r>
            <a:r>
              <a:rPr lang="en-US" sz="2400" dirty="0">
                <a:hlinkClick r:id="rId5"/>
              </a:rPr>
              <a:t>anna.hall@bigsciencesweden.se</a:t>
            </a:r>
            <a:endParaRPr lang="en-US" sz="2400" dirty="0"/>
          </a:p>
          <a:p>
            <a:r>
              <a:rPr lang="en-US" sz="2400" i="1" dirty="0"/>
              <a:t>Laurent JAMMES</a:t>
            </a:r>
            <a:r>
              <a:rPr lang="en-US" sz="2400" dirty="0"/>
              <a:t>, ILO for ESO, CNRS – INSU, France., </a:t>
            </a:r>
            <a:r>
              <a:rPr lang="en-US" sz="2400" dirty="0">
                <a:hlinkClick r:id="rId6"/>
              </a:rPr>
              <a:t>laurent.jammes@cnrs.fr</a:t>
            </a:r>
            <a:endParaRPr lang="en-US" sz="2400" dirty="0"/>
          </a:p>
          <a:p>
            <a:r>
              <a:rPr lang="en-US" sz="2400" i="1" dirty="0"/>
              <a:t>Martin TOWNSEND</a:t>
            </a:r>
            <a:r>
              <a:rPr lang="en-US" sz="2400" dirty="0"/>
              <a:t>, ILO for F4E/ITER, UKAEA, UK., </a:t>
            </a:r>
            <a:r>
              <a:rPr lang="en-US" sz="2400" dirty="0">
                <a:hlinkClick r:id="rId7"/>
              </a:rPr>
              <a:t>martin.townsend@ukaea.org.uk</a:t>
            </a:r>
            <a:endParaRPr lang="en-US" sz="2400" dirty="0"/>
          </a:p>
          <a:p>
            <a:r>
              <a:rPr lang="en-US" sz="2400" i="1" dirty="0"/>
              <a:t>Toon VERHOEVEN</a:t>
            </a:r>
            <a:r>
              <a:rPr lang="en-US" sz="2400" dirty="0"/>
              <a:t>, ILO for ESS &amp; F4E/ITER, DIFFER, Netherlands. (Responsible for new memberships) </a:t>
            </a:r>
            <a:r>
              <a:rPr lang="en-US" sz="2400" dirty="0">
                <a:hlinkClick r:id="rId8"/>
              </a:rPr>
              <a:t>A.G.A.Verhoeven@differ.nl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28711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A2C9BE2B-C126-4A71-B006-B3D0D5488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Big Science Business Forum and </a:t>
            </a:r>
            <a:r>
              <a:rPr lang="sv-SE" dirty="0" err="1"/>
              <a:t>Infrainnov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46D3DF8-1001-4076-B8D0-A465FCA115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68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1563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ADBEF7F6-2B3F-4E7D-A198-9E9C0C8F0C77}"/>
              </a:ext>
            </a:extLst>
          </p:cNvPr>
          <p:cNvSpPr/>
          <p:nvPr/>
        </p:nvSpPr>
        <p:spPr>
          <a:xfrm>
            <a:off x="9694606" y="5781368"/>
            <a:ext cx="3205317" cy="145517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14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Biss färger grafisk profil">
      <a:dk1>
        <a:srgbClr val="000000"/>
      </a:dk1>
      <a:lt1>
        <a:srgbClr val="FFFFFF"/>
      </a:lt1>
      <a:dk2>
        <a:srgbClr val="022C60"/>
      </a:dk2>
      <a:lt2>
        <a:srgbClr val="D5ECF0"/>
      </a:lt2>
      <a:accent1>
        <a:srgbClr val="007DC1"/>
      </a:accent1>
      <a:accent2>
        <a:srgbClr val="FFD600"/>
      </a:accent2>
      <a:accent3>
        <a:srgbClr val="66C1BF"/>
      </a:accent3>
      <a:accent4>
        <a:srgbClr val="F39200"/>
      </a:accent4>
      <a:accent5>
        <a:srgbClr val="76B82A"/>
      </a:accent5>
      <a:accent6>
        <a:srgbClr val="832776"/>
      </a:accent6>
      <a:hlink>
        <a:srgbClr val="66C1BF"/>
      </a:hlink>
      <a:folHlink>
        <a:srgbClr val="66C1BF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80DE3BFF-3645-BF48-886C-09DB0606F06C}" vid="{7FDB2797-8D6B-554E-A319-17FCE1E50A48}"/>
    </a:ext>
  </a:extLst>
</a:theme>
</file>

<file path=ppt/theme/theme2.xml><?xml version="1.0" encoding="utf-8"?>
<a:theme xmlns:a="http://schemas.openxmlformats.org/drawingml/2006/main" name="Anpassad formgivning">
  <a:themeElements>
    <a:clrScheme name="Biss färger grafisk profil">
      <a:dk1>
        <a:srgbClr val="000000"/>
      </a:dk1>
      <a:lt1>
        <a:srgbClr val="FFFFFF"/>
      </a:lt1>
      <a:dk2>
        <a:srgbClr val="022C60"/>
      </a:dk2>
      <a:lt2>
        <a:srgbClr val="D5ECF0"/>
      </a:lt2>
      <a:accent1>
        <a:srgbClr val="007DC1"/>
      </a:accent1>
      <a:accent2>
        <a:srgbClr val="FFD600"/>
      </a:accent2>
      <a:accent3>
        <a:srgbClr val="66C1BF"/>
      </a:accent3>
      <a:accent4>
        <a:srgbClr val="F39200"/>
      </a:accent4>
      <a:accent5>
        <a:srgbClr val="76B82A"/>
      </a:accent5>
      <a:accent6>
        <a:srgbClr val="832776"/>
      </a:accent6>
      <a:hlink>
        <a:srgbClr val="66C1BF"/>
      </a:hlink>
      <a:folHlink>
        <a:srgbClr val="66C1BF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80DE3BFF-3645-BF48-886C-09DB0606F06C}" vid="{9D1D3EEE-E28E-2D42-99B9-A7F222213369}"/>
    </a:ext>
  </a:extLst>
</a:theme>
</file>

<file path=ppt/theme/theme3.xml><?xml version="1.0" encoding="utf-8"?>
<a:theme xmlns:a="http://schemas.openxmlformats.org/drawingml/2006/main" name="1_Anpassad formgivning">
  <a:themeElements>
    <a:clrScheme name="Biss färger grafisk profil">
      <a:dk1>
        <a:srgbClr val="000000"/>
      </a:dk1>
      <a:lt1>
        <a:srgbClr val="FFFFFF"/>
      </a:lt1>
      <a:dk2>
        <a:srgbClr val="022C60"/>
      </a:dk2>
      <a:lt2>
        <a:srgbClr val="D5ECF0"/>
      </a:lt2>
      <a:accent1>
        <a:srgbClr val="007DC1"/>
      </a:accent1>
      <a:accent2>
        <a:srgbClr val="FFD600"/>
      </a:accent2>
      <a:accent3>
        <a:srgbClr val="66C1BF"/>
      </a:accent3>
      <a:accent4>
        <a:srgbClr val="F39200"/>
      </a:accent4>
      <a:accent5>
        <a:srgbClr val="76B82A"/>
      </a:accent5>
      <a:accent6>
        <a:srgbClr val="832776"/>
      </a:accent6>
      <a:hlink>
        <a:srgbClr val="66C1BF"/>
      </a:hlink>
      <a:folHlink>
        <a:srgbClr val="66C1BF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80DE3BFF-3645-BF48-886C-09DB0606F06C}" vid="{60ACE217-2AE6-964A-AB45-074D3CEEE828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190603 Powerpoint-mall</Template>
  <TotalTime>87</TotalTime>
  <Words>194</Words>
  <Application>Microsoft Office PowerPoint</Application>
  <PresentationFormat>Bredbild</PresentationFormat>
  <Paragraphs>11</Paragraphs>
  <Slides>12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Verdana</vt:lpstr>
      <vt:lpstr>Office-tema</vt:lpstr>
      <vt:lpstr>Anpassad formgivning</vt:lpstr>
      <vt:lpstr>1_Anpassad formgivning</vt:lpstr>
      <vt:lpstr>PERIIA – Towards a Pan-European Research Infrastructure  ILO Assocation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The elected board for the PERIIA Network</vt:lpstr>
      <vt:lpstr>Big Science Business Forum and Infrainnov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Mall och grafisk profil</dc:title>
  <dc:creator>Anna Hall</dc:creator>
  <cp:lastModifiedBy>Anna Hall</cp:lastModifiedBy>
  <cp:revision>11</cp:revision>
  <dcterms:created xsi:type="dcterms:W3CDTF">2019-06-24T04:58:08Z</dcterms:created>
  <dcterms:modified xsi:type="dcterms:W3CDTF">2019-06-25T06:54:49Z</dcterms:modified>
</cp:coreProperties>
</file>