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23"/>
  </p:notesMasterIdLst>
  <p:sldIdLst>
    <p:sldId id="349" r:id="rId3"/>
    <p:sldId id="372" r:id="rId4"/>
    <p:sldId id="350" r:id="rId5"/>
    <p:sldId id="353" r:id="rId6"/>
    <p:sldId id="381" r:id="rId7"/>
    <p:sldId id="650" r:id="rId8"/>
    <p:sldId id="383" r:id="rId9"/>
    <p:sldId id="655" r:id="rId10"/>
    <p:sldId id="657" r:id="rId11"/>
    <p:sldId id="652" r:id="rId12"/>
    <p:sldId id="654" r:id="rId13"/>
    <p:sldId id="660" r:id="rId14"/>
    <p:sldId id="661" r:id="rId15"/>
    <p:sldId id="662" r:id="rId16"/>
    <p:sldId id="663" r:id="rId17"/>
    <p:sldId id="658" r:id="rId18"/>
    <p:sldId id="664" r:id="rId19"/>
    <p:sldId id="668" r:id="rId20"/>
    <p:sldId id="665" r:id="rId21"/>
    <p:sldId id="666" r:id="rId2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111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D6FF"/>
    <a:srgbClr val="D9D9D9"/>
    <a:srgbClr val="BFBFBF"/>
    <a:srgbClr val="1E9FDB"/>
    <a:srgbClr val="0094CA"/>
    <a:srgbClr val="13A1DD"/>
    <a:srgbClr val="FFFFFF"/>
    <a:srgbClr val="13A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348" autoAdjust="0"/>
    <p:restoredTop sz="93243" autoAdjust="0"/>
  </p:normalViewPr>
  <p:slideViewPr>
    <p:cSldViewPr>
      <p:cViewPr varScale="1">
        <p:scale>
          <a:sx n="188" d="100"/>
          <a:sy n="188" d="100"/>
        </p:scale>
        <p:origin x="192" y="216"/>
      </p:cViewPr>
      <p:guideLst>
        <p:guide pos="3840"/>
        <p:guide orient="horz" pos="1117"/>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2019-10-21</a:t>
            </a:fld>
            <a:endParaRPr lang="sv-S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normAutofit/>
          </a:bodyPr>
          <a:lstStyle>
            <a:lvl1pPr algn="ctr">
              <a:defRPr sz="32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828800" y="3886200"/>
            <a:ext cx="8534400" cy="1752600"/>
          </a:xfrm>
        </p:spPr>
        <p:txBody>
          <a:bodyPr/>
          <a:lstStyle>
            <a:lvl1pPr marL="0" indent="0" algn="ctr">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lvl1pPr>
              <a:defRPr>
                <a:solidFill>
                  <a:schemeClr val="bg1"/>
                </a:solidFill>
              </a:defRPr>
            </a:lvl1pPr>
          </a:lstStyle>
          <a:p>
            <a:fld id="{5ED7AC81-318B-4D49-A602-9E30227C87EC}" type="datetime1">
              <a:rPr lang="en-GB" smtClean="0"/>
              <a:pPr/>
              <a:t>21/10/2019</a:t>
            </a:fld>
            <a:endParaRPr lang="en-GB" dirty="0"/>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44407" y="260651"/>
            <a:ext cx="2208245" cy="886059"/>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219135" y="260651"/>
            <a:ext cx="2972865" cy="1316868"/>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09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7600" y="1600206"/>
            <a:ext cx="5384800" cy="4525963"/>
          </a:xfrm>
        </p:spPr>
        <p:txBody>
          <a:bodyPr/>
          <a:lstStyle>
            <a:lvl1pPr>
              <a:defRPr sz="1939"/>
            </a:lvl1pPr>
            <a:lvl2pPr>
              <a:defRPr sz="1661"/>
            </a:lvl2pPr>
            <a:lvl3pPr>
              <a:defRPr sz="1385"/>
            </a:lvl3pPr>
            <a:lvl4pPr>
              <a:defRPr sz="1247"/>
            </a:lvl4pPr>
            <a:lvl5pPr>
              <a:defRPr sz="1247"/>
            </a:lvl5pPr>
            <a:lvl6pPr>
              <a:defRPr sz="1247"/>
            </a:lvl6pPr>
            <a:lvl7pPr>
              <a:defRPr sz="1247"/>
            </a:lvl7pPr>
            <a:lvl8pPr>
              <a:defRPr sz="1247"/>
            </a:lvl8pPr>
            <a:lvl9pPr>
              <a:defRPr sz="1247"/>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2019-10-21</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4" y="1535116"/>
            <a:ext cx="5386917"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4" y="2174878"/>
            <a:ext cx="5386917"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74" y="1535116"/>
            <a:ext cx="5389033" cy="639762"/>
          </a:xfrm>
        </p:spPr>
        <p:txBody>
          <a:bodyPr anchor="b"/>
          <a:lstStyle>
            <a:lvl1pPr marL="0" indent="0">
              <a:buNone/>
              <a:defRPr sz="1661" b="1"/>
            </a:lvl1pPr>
            <a:lvl2pPr marL="315314" indent="0">
              <a:buNone/>
              <a:defRPr sz="1385" b="1"/>
            </a:lvl2pPr>
            <a:lvl3pPr marL="630630" indent="0">
              <a:buNone/>
              <a:defRPr sz="1247" b="1"/>
            </a:lvl3pPr>
            <a:lvl4pPr marL="945947" indent="0">
              <a:buNone/>
              <a:defRPr sz="1108" b="1"/>
            </a:lvl4pPr>
            <a:lvl5pPr marL="1261265" indent="0">
              <a:buNone/>
              <a:defRPr sz="1108" b="1"/>
            </a:lvl5pPr>
            <a:lvl6pPr marL="1576588" indent="0">
              <a:buNone/>
              <a:defRPr sz="1108" b="1"/>
            </a:lvl6pPr>
            <a:lvl7pPr marL="1891904" indent="0">
              <a:buNone/>
              <a:defRPr sz="1108" b="1"/>
            </a:lvl7pPr>
            <a:lvl8pPr marL="2207225" indent="0">
              <a:buNone/>
              <a:defRPr sz="1108" b="1"/>
            </a:lvl8pPr>
            <a:lvl9pPr marL="2522543" indent="0">
              <a:buNone/>
              <a:defRPr sz="1108"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74" y="2174878"/>
            <a:ext cx="5389033" cy="3951288"/>
          </a:xfrm>
        </p:spPr>
        <p:txBody>
          <a:bodyPr/>
          <a:lstStyle>
            <a:lvl1pPr>
              <a:defRPr sz="1661"/>
            </a:lvl1pPr>
            <a:lvl2pPr>
              <a:defRPr sz="1385"/>
            </a:lvl2pPr>
            <a:lvl3pPr>
              <a:defRPr sz="1247"/>
            </a:lvl3pPr>
            <a:lvl4pPr>
              <a:defRPr sz="1108"/>
            </a:lvl4pPr>
            <a:lvl5pPr>
              <a:defRPr sz="1108"/>
            </a:lvl5pPr>
            <a:lvl6pPr>
              <a:defRPr sz="1108"/>
            </a:lvl6pPr>
            <a:lvl7pPr>
              <a:defRPr sz="1108"/>
            </a:lvl7pPr>
            <a:lvl8pPr>
              <a:defRPr sz="1108"/>
            </a:lvl8pPr>
            <a:lvl9pPr>
              <a:defRPr sz="1108"/>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2019-10-21</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2019-10-21</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2019-10-21</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11" y="273052"/>
            <a:ext cx="4011084" cy="1162050"/>
          </a:xfrm>
        </p:spPr>
        <p:txBody>
          <a:bodyPr anchor="b"/>
          <a:lstStyle>
            <a:lvl1pPr algn="l">
              <a:defRPr sz="1385" b="1"/>
            </a:lvl1pPr>
          </a:lstStyle>
          <a:p>
            <a:r>
              <a:rPr lang="sv-SE"/>
              <a:t>Klicka här för att ändra format</a:t>
            </a:r>
          </a:p>
        </p:txBody>
      </p:sp>
      <p:sp>
        <p:nvSpPr>
          <p:cNvPr id="3" name="Platshållare för innehåll 2"/>
          <p:cNvSpPr>
            <a:spLocks noGrp="1"/>
          </p:cNvSpPr>
          <p:nvPr>
            <p:ph idx="1"/>
          </p:nvPr>
        </p:nvSpPr>
        <p:spPr>
          <a:xfrm>
            <a:off x="4766743" y="273401"/>
            <a:ext cx="6815668" cy="5853113"/>
          </a:xfrm>
        </p:spPr>
        <p:txBody>
          <a:bodyPr/>
          <a:lstStyle>
            <a:lvl1pPr>
              <a:defRPr sz="2216"/>
            </a:lvl1pPr>
            <a:lvl2pPr>
              <a:defRPr sz="1939"/>
            </a:lvl2pPr>
            <a:lvl3pPr>
              <a:defRPr sz="1661"/>
            </a:lvl3pPr>
            <a:lvl4pPr>
              <a:defRPr sz="1385"/>
            </a:lvl4pPr>
            <a:lvl5pPr>
              <a:defRPr sz="1385"/>
            </a:lvl5pPr>
            <a:lvl6pPr>
              <a:defRPr sz="1385"/>
            </a:lvl6pPr>
            <a:lvl7pPr>
              <a:defRPr sz="1385"/>
            </a:lvl7pPr>
            <a:lvl8pPr>
              <a:defRPr sz="1385"/>
            </a:lvl8pPr>
            <a:lvl9pPr>
              <a:defRPr sz="138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11" y="1435104"/>
            <a:ext cx="4011084" cy="4691063"/>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2019-10-21</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3"/>
            <a:ext cx="7315200" cy="566738"/>
          </a:xfrm>
        </p:spPr>
        <p:txBody>
          <a:bodyPr anchor="b"/>
          <a:lstStyle>
            <a:lvl1pPr algn="l">
              <a:defRPr sz="1385"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2216"/>
            </a:lvl1pPr>
            <a:lvl2pPr marL="315314" indent="0">
              <a:buNone/>
              <a:defRPr sz="1939"/>
            </a:lvl2pPr>
            <a:lvl3pPr marL="630630" indent="0">
              <a:buNone/>
              <a:defRPr sz="1661"/>
            </a:lvl3pPr>
            <a:lvl4pPr marL="945947" indent="0">
              <a:buNone/>
              <a:defRPr sz="1385"/>
            </a:lvl4pPr>
            <a:lvl5pPr marL="1261265" indent="0">
              <a:buNone/>
              <a:defRPr sz="1385"/>
            </a:lvl5pPr>
            <a:lvl6pPr marL="1576588" indent="0">
              <a:buNone/>
              <a:defRPr sz="1385"/>
            </a:lvl6pPr>
            <a:lvl7pPr marL="1891904" indent="0">
              <a:buNone/>
              <a:defRPr sz="1385"/>
            </a:lvl7pPr>
            <a:lvl8pPr marL="2207225" indent="0">
              <a:buNone/>
              <a:defRPr sz="1385"/>
            </a:lvl8pPr>
            <a:lvl9pPr marL="2522543" indent="0">
              <a:buNone/>
              <a:defRPr sz="1385"/>
            </a:lvl9pPr>
          </a:lstStyle>
          <a:p>
            <a:endParaRPr lang="sv-SE"/>
          </a:p>
        </p:txBody>
      </p:sp>
      <p:sp>
        <p:nvSpPr>
          <p:cNvPr id="4" name="Platshållare för text 3"/>
          <p:cNvSpPr>
            <a:spLocks noGrp="1"/>
          </p:cNvSpPr>
          <p:nvPr>
            <p:ph type="body" sz="half" idx="2"/>
          </p:nvPr>
        </p:nvSpPr>
        <p:spPr>
          <a:xfrm>
            <a:off x="2389717" y="5367341"/>
            <a:ext cx="7315200" cy="804862"/>
          </a:xfrm>
        </p:spPr>
        <p:txBody>
          <a:bodyPr/>
          <a:lstStyle>
            <a:lvl1pPr marL="0" indent="0">
              <a:buNone/>
              <a:defRPr sz="969"/>
            </a:lvl1pPr>
            <a:lvl2pPr marL="315314" indent="0">
              <a:buNone/>
              <a:defRPr sz="831"/>
            </a:lvl2pPr>
            <a:lvl3pPr marL="630630" indent="0">
              <a:buNone/>
              <a:defRPr sz="692"/>
            </a:lvl3pPr>
            <a:lvl4pPr marL="945947" indent="0">
              <a:buNone/>
              <a:defRPr sz="623"/>
            </a:lvl4pPr>
            <a:lvl5pPr marL="1261265" indent="0">
              <a:buNone/>
              <a:defRPr sz="623"/>
            </a:lvl5pPr>
            <a:lvl6pPr marL="1576588" indent="0">
              <a:buNone/>
              <a:defRPr sz="623"/>
            </a:lvl6pPr>
            <a:lvl7pPr marL="1891904" indent="0">
              <a:buNone/>
              <a:defRPr sz="623"/>
            </a:lvl7pPr>
            <a:lvl8pPr marL="2207225" indent="0">
              <a:buNone/>
              <a:defRPr sz="623"/>
            </a:lvl8pPr>
            <a:lvl9pPr marL="2522543" indent="0">
              <a:buNone/>
              <a:defRPr sz="623"/>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2019-10-21</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2019-10-21</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839200" y="275036"/>
            <a:ext cx="2743200" cy="58515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09600" y="275036"/>
            <a:ext cx="80264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2019-10-21</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791349" y="301"/>
            <a:ext cx="7683499" cy="1441451"/>
          </a:xfrm>
        </p:spPr>
        <p:txBody>
          <a:bodyPr/>
          <a:lstStyle/>
          <a:p>
            <a:r>
              <a:rPr lang="sv-SE"/>
              <a:t>Klicka här för att ändra format</a:t>
            </a:r>
          </a:p>
        </p:txBody>
      </p:sp>
      <p:cxnSp>
        <p:nvCxnSpPr>
          <p:cNvPr id="3" name="Rak 7"/>
          <p:cNvCxnSpPr/>
          <p:nvPr userDrawn="1"/>
        </p:nvCxnSpPr>
        <p:spPr>
          <a:xfrm>
            <a:off x="-434760" y="1452400"/>
            <a:ext cx="12928527"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2" name="Title 1"/>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609600" y="1781000"/>
            <a:ext cx="10972800" cy="4345166"/>
          </a:xfrm>
        </p:spPr>
        <p:txBody>
          <a:bodyPr lIns="90000">
            <a:noAutofit/>
          </a:bodyPr>
          <a:lstStyle>
            <a:lvl1pPr marL="342900" indent="-342900">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Content Placeholder 2"/>
          <p:cNvSpPr>
            <a:spLocks noGrp="1"/>
          </p:cNvSpPr>
          <p:nvPr>
            <p:ph sz="half" idx="1" hasCustomPrompt="1"/>
          </p:nvPr>
        </p:nvSpPr>
        <p:spPr>
          <a:xfrm>
            <a:off x="609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6197600" y="1781000"/>
            <a:ext cx="5384800" cy="434516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4165600" y="6448251"/>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8737600" y="6448251"/>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609600" y="346646"/>
            <a:ext cx="9518848" cy="562074"/>
          </a:xfrm>
        </p:spPr>
        <p:txBody>
          <a:bodyPr lIns="90000"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609600" y="797780"/>
            <a:ext cx="9518848" cy="590550"/>
          </a:xfrm>
        </p:spPr>
        <p:txBody>
          <a:bodyPr lIns="90000">
            <a:no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4" name="Content Placeholder 3"/>
          <p:cNvSpPr>
            <a:spLocks noGrp="1"/>
          </p:cNvSpPr>
          <p:nvPr>
            <p:ph sz="half" idx="2" hasCustomPrompt="1"/>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noProof="0"/>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8737600" y="6453336"/>
            <a:ext cx="2844800" cy="365125"/>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Date Placeholder 6"/>
          <p:cNvSpPr>
            <a:spLocks noGrp="1"/>
          </p:cNvSpPr>
          <p:nvPr>
            <p:ph type="dt" sz="half" idx="10"/>
          </p:nvPr>
        </p:nvSpPr>
        <p:spPr>
          <a:xfrm>
            <a:off x="609600" y="6453336"/>
            <a:ext cx="2844800" cy="365125"/>
          </a:xfrm>
        </p:spPr>
        <p:txBody>
          <a:bodyPr anchor="b"/>
          <a:lstStyle/>
          <a:p>
            <a:fld id="{3C7D23FA-05C4-4CC1-B281-2F815585BC1C}" type="datetime1">
              <a:rPr lang="en-GB" noProof="0" smtClean="0"/>
              <a:t>21/10/2019</a:t>
            </a:fld>
            <a:endParaRPr lang="en-GB" noProof="0"/>
          </a:p>
        </p:txBody>
      </p:sp>
      <p:sp>
        <p:nvSpPr>
          <p:cNvPr id="8" name="Footer Placeholder 7"/>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28448" y="256034"/>
            <a:ext cx="2018336" cy="894048"/>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609600" y="797780"/>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12192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800" dirty="0">
              <a:solidFill>
                <a:srgbClr val="0094CA"/>
              </a:solidFill>
            </a:endParaRPr>
          </a:p>
        </p:txBody>
      </p:sp>
      <p:sp>
        <p:nvSpPr>
          <p:cNvPr id="2" name="Title 1"/>
          <p:cNvSpPr>
            <a:spLocks noGrp="1"/>
          </p:cNvSpPr>
          <p:nvPr>
            <p:ph type="title"/>
          </p:nvPr>
        </p:nvSpPr>
        <p:spPr/>
        <p:txBody>
          <a:bodyPr/>
          <a:lstStyle/>
          <a:p>
            <a:r>
              <a:rPr lang="en-US"/>
              <a:t>Click to edit Master title style</a:t>
            </a:r>
            <a:endParaRPr lang="sv-SE"/>
          </a:p>
        </p:txBody>
      </p:sp>
      <p:sp>
        <p:nvSpPr>
          <p:cNvPr id="3" name="Content Placeholder 2"/>
          <p:cNvSpPr>
            <a:spLocks noGrp="1"/>
          </p:cNvSpPr>
          <p:nvPr>
            <p:ph idx="1"/>
          </p:nvPr>
        </p:nvSpPr>
        <p:spPr/>
        <p:txBody>
          <a:bodyPr/>
          <a:lstStyle>
            <a:lvl1pPr marL="225425" indent="-225425">
              <a:tabLst/>
              <a:defRPr>
                <a:solidFill>
                  <a:schemeClr val="tx1"/>
                </a:solidFill>
                <a:effectLst/>
              </a:defRPr>
            </a:lvl1pPr>
            <a:lvl2pPr marL="534988" indent="-273050">
              <a:tabLst/>
              <a:defRPr>
                <a:solidFill>
                  <a:schemeClr val="tx1"/>
                </a:solidFill>
                <a:effectLst/>
              </a:defRPr>
            </a:lvl2pPr>
            <a:lvl3pPr marL="715963" indent="-163513">
              <a:tabLst/>
              <a:defRPr>
                <a:solidFill>
                  <a:schemeClr val="tx1"/>
                </a:solidFill>
                <a:effectLst/>
              </a:defRPr>
            </a:lvl3pPr>
            <a:lvl4pPr marL="933450" indent="-163513">
              <a:tabLst/>
              <a:defRPr>
                <a:solidFill>
                  <a:schemeClr val="tx1"/>
                </a:solidFill>
                <a:effectLst/>
              </a:defRPr>
            </a:lvl4pPr>
            <a:lvl5pPr marL="1160463" indent="-173038">
              <a:tabLst/>
              <a:defRPr>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4" name="Date Placeholder 3"/>
          <p:cNvSpPr>
            <a:spLocks noGrp="1"/>
          </p:cNvSpPr>
          <p:nvPr>
            <p:ph type="dt" sz="half" idx="10"/>
          </p:nvPr>
        </p:nvSpPr>
        <p:spPr/>
        <p:txBody>
          <a:bodyPr/>
          <a:lstStyle/>
          <a:p>
            <a:fld id="{6EB99CB0-346B-43FA-9EE6-F90C3F3BC0BA}" type="datetime1">
              <a:rPr lang="sv-SE" smtClean="0"/>
              <a:t>2019-10-21</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dirty="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25344" y="319530"/>
            <a:ext cx="1827307" cy="733206"/>
          </a:xfrm>
          <a:prstGeom prst="rect">
            <a:avLst/>
          </a:prstGeom>
        </p:spPr>
      </p:pic>
    </p:spTree>
    <p:extLst>
      <p:ext uri="{BB962C8B-B14F-4D97-AF65-F5344CB8AC3E}">
        <p14:creationId xmlns:p14="http://schemas.microsoft.com/office/powerpoint/2010/main" val="3412424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15314" indent="0" algn="ctr">
              <a:buNone/>
              <a:defRPr>
                <a:solidFill>
                  <a:schemeClr val="tx1">
                    <a:tint val="75000"/>
                  </a:schemeClr>
                </a:solidFill>
              </a:defRPr>
            </a:lvl2pPr>
            <a:lvl3pPr marL="630630" indent="0" algn="ctr">
              <a:buNone/>
              <a:defRPr>
                <a:solidFill>
                  <a:schemeClr val="tx1">
                    <a:tint val="75000"/>
                  </a:schemeClr>
                </a:solidFill>
              </a:defRPr>
            </a:lvl3pPr>
            <a:lvl4pPr marL="945947" indent="0" algn="ctr">
              <a:buNone/>
              <a:defRPr>
                <a:solidFill>
                  <a:schemeClr val="tx1">
                    <a:tint val="75000"/>
                  </a:schemeClr>
                </a:solidFill>
              </a:defRPr>
            </a:lvl4pPr>
            <a:lvl5pPr marL="1261265" indent="0" algn="ctr">
              <a:buNone/>
              <a:defRPr>
                <a:solidFill>
                  <a:schemeClr val="tx1">
                    <a:tint val="75000"/>
                  </a:schemeClr>
                </a:solidFill>
              </a:defRPr>
            </a:lvl5pPr>
            <a:lvl6pPr marL="1576588" indent="0" algn="ctr">
              <a:buNone/>
              <a:defRPr>
                <a:solidFill>
                  <a:schemeClr val="tx1">
                    <a:tint val="75000"/>
                  </a:schemeClr>
                </a:solidFill>
              </a:defRPr>
            </a:lvl6pPr>
            <a:lvl7pPr marL="1891904" indent="0" algn="ctr">
              <a:buNone/>
              <a:defRPr>
                <a:solidFill>
                  <a:schemeClr val="tx1">
                    <a:tint val="75000"/>
                  </a:schemeClr>
                </a:solidFill>
              </a:defRPr>
            </a:lvl7pPr>
            <a:lvl8pPr marL="2207225" indent="0" algn="ctr">
              <a:buNone/>
              <a:defRPr>
                <a:solidFill>
                  <a:schemeClr val="tx1">
                    <a:tint val="75000"/>
                  </a:schemeClr>
                </a:solidFill>
              </a:defRPr>
            </a:lvl8pPr>
            <a:lvl9pPr marL="2522543"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2019-10-21</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7" y="4407120"/>
            <a:ext cx="10363200" cy="1362076"/>
          </a:xfrm>
        </p:spPr>
        <p:txBody>
          <a:bodyPr anchor="t"/>
          <a:lstStyle>
            <a:lvl1pPr algn="l">
              <a:defRPr sz="2700" b="1" cap="all"/>
            </a:lvl1pPr>
          </a:lstStyle>
          <a:p>
            <a:r>
              <a:rPr lang="sv-SE"/>
              <a:t>Klicka här för att ändra format</a:t>
            </a:r>
          </a:p>
        </p:txBody>
      </p:sp>
      <p:sp>
        <p:nvSpPr>
          <p:cNvPr id="3" name="Platshållare för text 2"/>
          <p:cNvSpPr>
            <a:spLocks noGrp="1"/>
          </p:cNvSpPr>
          <p:nvPr>
            <p:ph type="body" idx="1"/>
          </p:nvPr>
        </p:nvSpPr>
        <p:spPr>
          <a:xfrm>
            <a:off x="963087" y="2906723"/>
            <a:ext cx="10363200" cy="1500187"/>
          </a:xfrm>
        </p:spPr>
        <p:txBody>
          <a:bodyPr anchor="b"/>
          <a:lstStyle>
            <a:lvl1pPr marL="0" indent="0">
              <a:buNone/>
              <a:defRPr sz="1385">
                <a:solidFill>
                  <a:schemeClr val="tx1">
                    <a:tint val="75000"/>
                  </a:schemeClr>
                </a:solidFill>
              </a:defRPr>
            </a:lvl1pPr>
            <a:lvl2pPr marL="315314" indent="0">
              <a:buNone/>
              <a:defRPr sz="1247">
                <a:solidFill>
                  <a:schemeClr val="tx1">
                    <a:tint val="75000"/>
                  </a:schemeClr>
                </a:solidFill>
              </a:defRPr>
            </a:lvl2pPr>
            <a:lvl3pPr marL="630630" indent="0">
              <a:buNone/>
              <a:defRPr sz="1108">
                <a:solidFill>
                  <a:schemeClr val="tx1">
                    <a:tint val="75000"/>
                  </a:schemeClr>
                </a:solidFill>
              </a:defRPr>
            </a:lvl3pPr>
            <a:lvl4pPr marL="945947" indent="0">
              <a:buNone/>
              <a:defRPr sz="969">
                <a:solidFill>
                  <a:schemeClr val="tx1">
                    <a:tint val="75000"/>
                  </a:schemeClr>
                </a:solidFill>
              </a:defRPr>
            </a:lvl4pPr>
            <a:lvl5pPr marL="1261265" indent="0">
              <a:buNone/>
              <a:defRPr sz="969">
                <a:solidFill>
                  <a:schemeClr val="tx1">
                    <a:tint val="75000"/>
                  </a:schemeClr>
                </a:solidFill>
              </a:defRPr>
            </a:lvl5pPr>
            <a:lvl6pPr marL="1576588" indent="0">
              <a:buNone/>
              <a:defRPr sz="969">
                <a:solidFill>
                  <a:schemeClr val="tx1">
                    <a:tint val="75000"/>
                  </a:schemeClr>
                </a:solidFill>
              </a:defRPr>
            </a:lvl6pPr>
            <a:lvl7pPr marL="1891904" indent="0">
              <a:buNone/>
              <a:defRPr sz="969">
                <a:solidFill>
                  <a:schemeClr val="tx1">
                    <a:tint val="75000"/>
                  </a:schemeClr>
                </a:solidFill>
              </a:defRPr>
            </a:lvl7pPr>
            <a:lvl8pPr marL="2207225" indent="0">
              <a:buNone/>
              <a:defRPr sz="969">
                <a:solidFill>
                  <a:schemeClr val="tx1">
                    <a:tint val="75000"/>
                  </a:schemeClr>
                </a:solidFill>
              </a:defRPr>
            </a:lvl8pPr>
            <a:lvl9pPr marL="2522543" indent="0">
              <a:buNone/>
              <a:defRPr sz="969">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2019-10-21</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9518848" cy="114300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103233B-D569-4A6E-878F-CDE152514C47}" type="datetime1">
              <a:rPr lang="en-GB" noProof="0" smtClean="0"/>
              <a:t>21/10/2019</a:t>
            </a:fld>
            <a:endParaRPr lang="en-GB" noProof="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 id="2147483670" r:id="rId6"/>
  </p:sldLayoutIdLst>
  <p:hf hdr="0" ftr="0" dt="0"/>
  <p:txStyles>
    <p:titleStyle>
      <a:lvl1pPr algn="l" defTabSz="685800" rtl="0" eaLnBrk="1" latinLnBrk="0" hangingPunct="1">
        <a:spcBef>
          <a:spcPct val="0"/>
        </a:spcBef>
        <a:buNone/>
        <a:defRPr sz="2400" kern="1200" baseline="0">
          <a:solidFill>
            <a:schemeClr val="bg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baseline="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609600" y="1600206"/>
            <a:ext cx="10972800" cy="4525963"/>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609604" y="6356748"/>
            <a:ext cx="2844800" cy="365125"/>
          </a:xfrm>
          <a:prstGeom prst="rect">
            <a:avLst/>
          </a:prstGeom>
        </p:spPr>
        <p:txBody>
          <a:bodyPr vert="horz" lIns="91090" tIns="45549" rIns="91090" bIns="45549" rtlCol="0" anchor="ctr"/>
          <a:lstStyle>
            <a:lvl1pPr algn="l">
              <a:defRPr sz="831">
                <a:solidFill>
                  <a:schemeClr val="tx1">
                    <a:tint val="75000"/>
                  </a:schemeClr>
                </a:solidFill>
              </a:defRPr>
            </a:lvl1pPr>
          </a:lstStyle>
          <a:p>
            <a:pPr defTabSz="315314"/>
            <a:fld id="{49A5678A-D05F-FD42-9890-CCECCD9C8C54}" type="datetimeFigureOut">
              <a:rPr lang="sv-SE" smtClean="0">
                <a:solidFill>
                  <a:prstClr val="black">
                    <a:tint val="75000"/>
                  </a:prstClr>
                </a:solidFill>
              </a:rPr>
              <a:pPr defTabSz="315314"/>
              <a:t>2019-10-21</a:t>
            </a:fld>
            <a:endParaRPr lang="sv-SE">
              <a:solidFill>
                <a:prstClr val="black">
                  <a:tint val="75000"/>
                </a:prstClr>
              </a:solidFill>
            </a:endParaRPr>
          </a:p>
        </p:txBody>
      </p:sp>
      <p:sp>
        <p:nvSpPr>
          <p:cNvPr id="5" name="Platshållare för sidfot 4"/>
          <p:cNvSpPr>
            <a:spLocks noGrp="1"/>
          </p:cNvSpPr>
          <p:nvPr>
            <p:ph type="ftr" sz="quarter" idx="3"/>
          </p:nvPr>
        </p:nvSpPr>
        <p:spPr>
          <a:xfrm>
            <a:off x="4165600" y="6356748"/>
            <a:ext cx="3860800" cy="365125"/>
          </a:xfrm>
          <a:prstGeom prst="rect">
            <a:avLst/>
          </a:prstGeom>
        </p:spPr>
        <p:txBody>
          <a:bodyPr vert="horz" lIns="91090" tIns="45549" rIns="91090" bIns="45549" rtlCol="0" anchor="ctr"/>
          <a:lstStyle>
            <a:lvl1pPr algn="ctr">
              <a:defRPr sz="831">
                <a:solidFill>
                  <a:schemeClr val="tx1">
                    <a:tint val="75000"/>
                  </a:schemeClr>
                </a:solidFill>
              </a:defRPr>
            </a:lvl1pPr>
          </a:lstStyle>
          <a:p>
            <a:pPr defTabSz="315314"/>
            <a:endParaRPr lang="sv-SE">
              <a:solidFill>
                <a:prstClr val="black">
                  <a:tint val="75000"/>
                </a:prstClr>
              </a:solidFill>
            </a:endParaRPr>
          </a:p>
        </p:txBody>
      </p:sp>
      <p:sp>
        <p:nvSpPr>
          <p:cNvPr id="6" name="Platshållare för bildnummer 5"/>
          <p:cNvSpPr>
            <a:spLocks noGrp="1"/>
          </p:cNvSpPr>
          <p:nvPr>
            <p:ph type="sldNum" sz="quarter" idx="4"/>
          </p:nvPr>
        </p:nvSpPr>
        <p:spPr>
          <a:xfrm>
            <a:off x="8737600" y="6356748"/>
            <a:ext cx="2844800" cy="365125"/>
          </a:xfrm>
          <a:prstGeom prst="rect">
            <a:avLst/>
          </a:prstGeom>
        </p:spPr>
        <p:txBody>
          <a:bodyPr vert="horz" lIns="91090" tIns="45549" rIns="91090" bIns="45549" rtlCol="0" anchor="ctr"/>
          <a:lstStyle>
            <a:lvl1pPr algn="r">
              <a:defRPr sz="831">
                <a:solidFill>
                  <a:schemeClr val="tx1">
                    <a:tint val="75000"/>
                  </a:schemeClr>
                </a:solidFill>
              </a:defRPr>
            </a:lvl1pPr>
          </a:lstStyle>
          <a:p>
            <a:pPr defTabSz="315314"/>
            <a:fld id="{276797C7-3D02-2A4F-97AD-9EB2A99A67F0}" type="slidenum">
              <a:rPr lang="sv-SE" smtClean="0">
                <a:solidFill>
                  <a:prstClr val="black">
                    <a:tint val="75000"/>
                  </a:prstClr>
                </a:solidFill>
              </a:rPr>
              <a:pPr defTabSz="315314"/>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315314" rtl="0" eaLnBrk="1" latinLnBrk="0" hangingPunct="1">
        <a:spcBef>
          <a:spcPct val="0"/>
        </a:spcBef>
        <a:buNone/>
        <a:defRPr sz="3047" kern="1200">
          <a:solidFill>
            <a:schemeClr val="tx1"/>
          </a:solidFill>
          <a:latin typeface="+mj-lt"/>
          <a:ea typeface="+mj-ea"/>
          <a:cs typeface="+mj-cs"/>
        </a:defRPr>
      </a:lvl1pPr>
    </p:titleStyle>
    <p:bodyStyle>
      <a:lvl1pPr marL="236484" indent="-236484" algn="l" defTabSz="315314" rtl="0" eaLnBrk="1" latinLnBrk="0" hangingPunct="1">
        <a:spcBef>
          <a:spcPct val="20000"/>
        </a:spcBef>
        <a:buFont typeface="Arial"/>
        <a:buChar char="•"/>
        <a:defRPr sz="2216" kern="1200">
          <a:solidFill>
            <a:schemeClr val="tx1"/>
          </a:solidFill>
          <a:latin typeface="+mn-lt"/>
          <a:ea typeface="+mn-ea"/>
          <a:cs typeface="+mn-cs"/>
        </a:defRPr>
      </a:lvl1pPr>
      <a:lvl2pPr marL="512390" indent="-197066" algn="l" defTabSz="315314" rtl="0" eaLnBrk="1" latinLnBrk="0" hangingPunct="1">
        <a:spcBef>
          <a:spcPct val="20000"/>
        </a:spcBef>
        <a:buFont typeface="Arial"/>
        <a:buChar char="–"/>
        <a:defRPr sz="1939" kern="1200">
          <a:solidFill>
            <a:schemeClr val="tx1"/>
          </a:solidFill>
          <a:latin typeface="+mn-lt"/>
          <a:ea typeface="+mn-ea"/>
          <a:cs typeface="+mn-cs"/>
        </a:defRPr>
      </a:lvl2pPr>
      <a:lvl3pPr marL="788276" indent="-157655" algn="l" defTabSz="315314" rtl="0" eaLnBrk="1" latinLnBrk="0" hangingPunct="1">
        <a:spcBef>
          <a:spcPct val="20000"/>
        </a:spcBef>
        <a:buFont typeface="Arial"/>
        <a:buChar char="•"/>
        <a:defRPr sz="1661" kern="1200">
          <a:solidFill>
            <a:schemeClr val="tx1"/>
          </a:solidFill>
          <a:latin typeface="+mn-lt"/>
          <a:ea typeface="+mn-ea"/>
          <a:cs typeface="+mn-cs"/>
        </a:defRPr>
      </a:lvl3pPr>
      <a:lvl4pPr marL="1103609" indent="-157655" algn="l" defTabSz="315314" rtl="0" eaLnBrk="1" latinLnBrk="0" hangingPunct="1">
        <a:spcBef>
          <a:spcPct val="20000"/>
        </a:spcBef>
        <a:buFont typeface="Arial"/>
        <a:buChar char="–"/>
        <a:defRPr sz="1385" kern="1200">
          <a:solidFill>
            <a:schemeClr val="tx1"/>
          </a:solidFill>
          <a:latin typeface="+mn-lt"/>
          <a:ea typeface="+mn-ea"/>
          <a:cs typeface="+mn-cs"/>
        </a:defRPr>
      </a:lvl4pPr>
      <a:lvl5pPr marL="1418929" indent="-157655" algn="l" defTabSz="315314" rtl="0" eaLnBrk="1" latinLnBrk="0" hangingPunct="1">
        <a:spcBef>
          <a:spcPct val="20000"/>
        </a:spcBef>
        <a:buFont typeface="Arial"/>
        <a:buChar char="»"/>
        <a:defRPr sz="1385" kern="1200">
          <a:solidFill>
            <a:schemeClr val="tx1"/>
          </a:solidFill>
          <a:latin typeface="+mn-lt"/>
          <a:ea typeface="+mn-ea"/>
          <a:cs typeface="+mn-cs"/>
        </a:defRPr>
      </a:lvl5pPr>
      <a:lvl6pPr marL="1734244" indent="-157655" algn="l" defTabSz="315314" rtl="0" eaLnBrk="1" latinLnBrk="0" hangingPunct="1">
        <a:spcBef>
          <a:spcPct val="20000"/>
        </a:spcBef>
        <a:buFont typeface="Arial"/>
        <a:buChar char="•"/>
        <a:defRPr sz="1385" kern="1200">
          <a:solidFill>
            <a:schemeClr val="tx1"/>
          </a:solidFill>
          <a:latin typeface="+mn-lt"/>
          <a:ea typeface="+mn-ea"/>
          <a:cs typeface="+mn-cs"/>
        </a:defRPr>
      </a:lvl6pPr>
      <a:lvl7pPr marL="2049560" indent="-157655" algn="l" defTabSz="315314" rtl="0" eaLnBrk="1" latinLnBrk="0" hangingPunct="1">
        <a:spcBef>
          <a:spcPct val="20000"/>
        </a:spcBef>
        <a:buFont typeface="Arial"/>
        <a:buChar char="•"/>
        <a:defRPr sz="1385" kern="1200">
          <a:solidFill>
            <a:schemeClr val="tx1"/>
          </a:solidFill>
          <a:latin typeface="+mn-lt"/>
          <a:ea typeface="+mn-ea"/>
          <a:cs typeface="+mn-cs"/>
        </a:defRPr>
      </a:lvl7pPr>
      <a:lvl8pPr marL="2364882" indent="-157655" algn="l" defTabSz="315314" rtl="0" eaLnBrk="1" latinLnBrk="0" hangingPunct="1">
        <a:spcBef>
          <a:spcPct val="20000"/>
        </a:spcBef>
        <a:buFont typeface="Arial"/>
        <a:buChar char="•"/>
        <a:defRPr sz="1385" kern="1200">
          <a:solidFill>
            <a:schemeClr val="tx1"/>
          </a:solidFill>
          <a:latin typeface="+mn-lt"/>
          <a:ea typeface="+mn-ea"/>
          <a:cs typeface="+mn-cs"/>
        </a:defRPr>
      </a:lvl8pPr>
      <a:lvl9pPr marL="2680197" indent="-157655" algn="l" defTabSz="315314" rtl="0" eaLnBrk="1" latinLnBrk="0" hangingPunct="1">
        <a:spcBef>
          <a:spcPct val="20000"/>
        </a:spcBef>
        <a:buFont typeface="Arial"/>
        <a:buChar char="•"/>
        <a:defRPr sz="1385" kern="1200">
          <a:solidFill>
            <a:schemeClr val="tx1"/>
          </a:solidFill>
          <a:latin typeface="+mn-lt"/>
          <a:ea typeface="+mn-ea"/>
          <a:cs typeface="+mn-cs"/>
        </a:defRPr>
      </a:lvl9pPr>
    </p:bodyStyle>
    <p:otherStyle>
      <a:defPPr>
        <a:defRPr lang="sv-SE"/>
      </a:defPPr>
      <a:lvl1pPr marL="0" algn="l" defTabSz="315314" rtl="0" eaLnBrk="1" latinLnBrk="0" hangingPunct="1">
        <a:defRPr sz="1247" kern="1200">
          <a:solidFill>
            <a:schemeClr val="tx1"/>
          </a:solidFill>
          <a:latin typeface="+mn-lt"/>
          <a:ea typeface="+mn-ea"/>
          <a:cs typeface="+mn-cs"/>
        </a:defRPr>
      </a:lvl1pPr>
      <a:lvl2pPr marL="315314" algn="l" defTabSz="315314" rtl="0" eaLnBrk="1" latinLnBrk="0" hangingPunct="1">
        <a:defRPr sz="1247" kern="1200">
          <a:solidFill>
            <a:schemeClr val="tx1"/>
          </a:solidFill>
          <a:latin typeface="+mn-lt"/>
          <a:ea typeface="+mn-ea"/>
          <a:cs typeface="+mn-cs"/>
        </a:defRPr>
      </a:lvl2pPr>
      <a:lvl3pPr marL="630630" algn="l" defTabSz="315314" rtl="0" eaLnBrk="1" latinLnBrk="0" hangingPunct="1">
        <a:defRPr sz="1247" kern="1200">
          <a:solidFill>
            <a:schemeClr val="tx1"/>
          </a:solidFill>
          <a:latin typeface="+mn-lt"/>
          <a:ea typeface="+mn-ea"/>
          <a:cs typeface="+mn-cs"/>
        </a:defRPr>
      </a:lvl3pPr>
      <a:lvl4pPr marL="945947" algn="l" defTabSz="315314" rtl="0" eaLnBrk="1" latinLnBrk="0" hangingPunct="1">
        <a:defRPr sz="1247" kern="1200">
          <a:solidFill>
            <a:schemeClr val="tx1"/>
          </a:solidFill>
          <a:latin typeface="+mn-lt"/>
          <a:ea typeface="+mn-ea"/>
          <a:cs typeface="+mn-cs"/>
        </a:defRPr>
      </a:lvl4pPr>
      <a:lvl5pPr marL="1261265" algn="l" defTabSz="315314" rtl="0" eaLnBrk="1" latinLnBrk="0" hangingPunct="1">
        <a:defRPr sz="1247" kern="1200">
          <a:solidFill>
            <a:schemeClr val="tx1"/>
          </a:solidFill>
          <a:latin typeface="+mn-lt"/>
          <a:ea typeface="+mn-ea"/>
          <a:cs typeface="+mn-cs"/>
        </a:defRPr>
      </a:lvl5pPr>
      <a:lvl6pPr marL="1576588" algn="l" defTabSz="315314" rtl="0" eaLnBrk="1" latinLnBrk="0" hangingPunct="1">
        <a:defRPr sz="1247" kern="1200">
          <a:solidFill>
            <a:schemeClr val="tx1"/>
          </a:solidFill>
          <a:latin typeface="+mn-lt"/>
          <a:ea typeface="+mn-ea"/>
          <a:cs typeface="+mn-cs"/>
        </a:defRPr>
      </a:lvl6pPr>
      <a:lvl7pPr marL="1891904" algn="l" defTabSz="315314" rtl="0" eaLnBrk="1" latinLnBrk="0" hangingPunct="1">
        <a:defRPr sz="1247" kern="1200">
          <a:solidFill>
            <a:schemeClr val="tx1"/>
          </a:solidFill>
          <a:latin typeface="+mn-lt"/>
          <a:ea typeface="+mn-ea"/>
          <a:cs typeface="+mn-cs"/>
        </a:defRPr>
      </a:lvl7pPr>
      <a:lvl8pPr marL="2207225" algn="l" defTabSz="315314" rtl="0" eaLnBrk="1" latinLnBrk="0" hangingPunct="1">
        <a:defRPr sz="1247" kern="1200">
          <a:solidFill>
            <a:schemeClr val="tx1"/>
          </a:solidFill>
          <a:latin typeface="+mn-lt"/>
          <a:ea typeface="+mn-ea"/>
          <a:cs typeface="+mn-cs"/>
        </a:defRPr>
      </a:lvl8pPr>
      <a:lvl9pPr marL="2522543" algn="l" defTabSz="315314" rtl="0" eaLnBrk="1" latinLnBrk="0" hangingPunct="1">
        <a:defRPr sz="12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7" Type="http://schemas.openxmlformats.org/officeDocument/2006/relationships/image" Target="../media/image48.JPG"/><Relationship Id="rId2" Type="http://schemas.openxmlformats.org/officeDocument/2006/relationships/image" Target="../media/image43.jpg"/><Relationship Id="rId1" Type="http://schemas.openxmlformats.org/officeDocument/2006/relationships/slideLayout" Target="../slideLayouts/slideLayout6.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6.xml"/><Relationship Id="rId4" Type="http://schemas.openxmlformats.org/officeDocument/2006/relationships/image" Target="../media/image53.jpg"/></Relationships>
</file>

<file path=ppt/slides/_rels/slide18.xml.rels><?xml version="1.0" encoding="UTF-8" standalone="yes"?>
<Relationships xmlns="http://schemas.openxmlformats.org/package/2006/relationships"><Relationship Id="rId3" Type="http://schemas.openxmlformats.org/officeDocument/2006/relationships/image" Target="../media/image55.tiff"/><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6.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56.tiff"/></Relationships>
</file>

<file path=ppt/slides/_rels/slide1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image" Target="../media/image11.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image" Target="../media/image10.tiff"/><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slideLayout" Target="../slideLayouts/slideLayout2.xml"/><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20" Type="http://schemas.openxmlformats.org/officeDocument/2006/relationships/tags" Target="../tags/tag20.xml"/><Relationship Id="rId41" Type="http://schemas.openxmlformats.org/officeDocument/2006/relationships/tags" Target="../tags/tag4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2CE98-D5A2-0648-AD18-116338EADBE6}"/>
              </a:ext>
            </a:extLst>
          </p:cNvPr>
          <p:cNvSpPr>
            <a:spLocks noGrp="1"/>
          </p:cNvSpPr>
          <p:nvPr>
            <p:ph type="ctrTitle"/>
          </p:nvPr>
        </p:nvSpPr>
        <p:spPr/>
        <p:txBody>
          <a:bodyPr>
            <a:normAutofit/>
          </a:bodyPr>
          <a:lstStyle/>
          <a:p>
            <a:pPr defTabSz="315314"/>
            <a:r>
              <a:rPr lang="sv-SE" b="1" dirty="0" err="1"/>
              <a:t>Lessons</a:t>
            </a:r>
            <a:r>
              <a:rPr lang="sv-SE" b="1" dirty="0"/>
              <a:t>, status and plans </a:t>
            </a:r>
            <a:r>
              <a:rPr lang="sv-SE" b="1" dirty="0" err="1"/>
              <a:t>of</a:t>
            </a:r>
            <a:r>
              <a:rPr lang="sv-SE" b="1" dirty="0"/>
              <a:t> installation</a:t>
            </a:r>
            <a:endParaRPr lang="sv-SE" sz="4000" b="1" dirty="0">
              <a:solidFill>
                <a:srgbClr val="FFFFFF"/>
              </a:solidFill>
            </a:endParaRPr>
          </a:p>
        </p:txBody>
      </p:sp>
      <p:sp>
        <p:nvSpPr>
          <p:cNvPr id="3" name="Subtitle 2">
            <a:extLst>
              <a:ext uri="{FF2B5EF4-FFF2-40B4-BE49-F238E27FC236}">
                <a16:creationId xmlns:a16="http://schemas.microsoft.com/office/drawing/2014/main" id="{6547BB3A-0D99-9D43-ADAF-EC7E12B7F5FA}"/>
              </a:ext>
            </a:extLst>
          </p:cNvPr>
          <p:cNvSpPr>
            <a:spLocks noGrp="1"/>
          </p:cNvSpPr>
          <p:nvPr>
            <p:ph type="subTitle" idx="1"/>
          </p:nvPr>
        </p:nvSpPr>
        <p:spPr/>
        <p:txBody>
          <a:bodyPr>
            <a:normAutofit/>
          </a:bodyPr>
          <a:lstStyle/>
          <a:p>
            <a:pPr defTabSz="315314"/>
            <a:endParaRPr lang="en-GB" sz="2400" b="1" dirty="0">
              <a:solidFill>
                <a:prstClr val="white"/>
              </a:solidFill>
            </a:endParaRPr>
          </a:p>
          <a:p>
            <a:pPr defTabSz="315314"/>
            <a:r>
              <a:rPr lang="en-US" sz="1800" dirty="0" err="1">
                <a:solidFill>
                  <a:srgbClr val="FFFFFF"/>
                </a:solidFill>
              </a:rPr>
              <a:t>Viatcheslav</a:t>
            </a:r>
            <a:r>
              <a:rPr lang="en-US" sz="1800" dirty="0">
                <a:solidFill>
                  <a:srgbClr val="FFFFFF"/>
                </a:solidFill>
              </a:rPr>
              <a:t> GRISHIN</a:t>
            </a:r>
            <a:endParaRPr lang="en-US" sz="1400" dirty="0">
              <a:solidFill>
                <a:prstClr val="white"/>
              </a:solidFill>
            </a:endParaRPr>
          </a:p>
          <a:p>
            <a:pPr defTabSz="315314"/>
            <a:r>
              <a:rPr lang="en-GB" sz="1400" dirty="0">
                <a:solidFill>
                  <a:srgbClr val="FFFFFF"/>
                </a:solidFill>
              </a:rPr>
              <a:t>European Spallation Source ERIC</a:t>
            </a:r>
          </a:p>
          <a:p>
            <a:pPr defTabSz="315314"/>
            <a:r>
              <a:rPr lang="en-GB" sz="1400" dirty="0">
                <a:solidFill>
                  <a:srgbClr val="FFFFFF"/>
                </a:solidFill>
              </a:rPr>
              <a:t>24 October 2019 , BI &amp; WUT forum</a:t>
            </a:r>
            <a:endParaRPr lang="en-GB" sz="1200" dirty="0">
              <a:solidFill>
                <a:srgbClr val="FFFFFF"/>
              </a:solidFill>
            </a:endParaRPr>
          </a:p>
          <a:p>
            <a:endParaRPr lang="sv-SE" dirty="0"/>
          </a:p>
        </p:txBody>
      </p:sp>
    </p:spTree>
    <p:extLst>
      <p:ext uri="{BB962C8B-B14F-4D97-AF65-F5344CB8AC3E}">
        <p14:creationId xmlns:p14="http://schemas.microsoft.com/office/powerpoint/2010/main" val="326384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1 . (Mounting a new patch-box/panel “Yellow figure”)</a:t>
            </a:r>
            <a:endParaRPr lang="sv-SE"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75521" y="3929239"/>
            <a:ext cx="3257895" cy="2443421"/>
          </a:xfrm>
        </p:spPr>
      </p:pic>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2966" y="2636913"/>
            <a:ext cx="5355522" cy="3920029"/>
          </a:xfrm>
          <a:prstGeom prst="rect">
            <a:avLst/>
          </a:prstGeom>
          <a:noFill/>
          <a:ln>
            <a:noFill/>
          </a:ln>
        </p:spPr>
      </p:pic>
      <p:sp>
        <p:nvSpPr>
          <p:cNvPr id="7" name="TextBox 6"/>
          <p:cNvSpPr txBox="1"/>
          <p:nvPr/>
        </p:nvSpPr>
        <p:spPr>
          <a:xfrm>
            <a:off x="7032104" y="2195968"/>
            <a:ext cx="2809292" cy="646331"/>
          </a:xfrm>
          <a:prstGeom prst="rect">
            <a:avLst/>
          </a:prstGeom>
          <a:noFill/>
        </p:spPr>
        <p:txBody>
          <a:bodyPr wrap="square" rtlCol="0">
            <a:spAutoFit/>
          </a:bodyPr>
          <a:lstStyle/>
          <a:p>
            <a:r>
              <a:rPr lang="en-US" dirty="0"/>
              <a:t>Patch-box/panel design. For 26 connectors</a:t>
            </a:r>
            <a:endParaRPr lang="sv-SE" dirty="0"/>
          </a:p>
        </p:txBody>
      </p:sp>
      <p:sp>
        <p:nvSpPr>
          <p:cNvPr id="8" name="TextBox 7"/>
          <p:cNvSpPr txBox="1"/>
          <p:nvPr/>
        </p:nvSpPr>
        <p:spPr>
          <a:xfrm>
            <a:off x="1640272" y="1684926"/>
            <a:ext cx="3492694" cy="2031325"/>
          </a:xfrm>
          <a:prstGeom prst="rect">
            <a:avLst/>
          </a:prstGeom>
          <a:noFill/>
        </p:spPr>
        <p:txBody>
          <a:bodyPr wrap="square" rtlCol="0">
            <a:spAutoFit/>
          </a:bodyPr>
          <a:lstStyle/>
          <a:p>
            <a:r>
              <a:rPr lang="en-US" dirty="0"/>
              <a:t>A solution is to making the cables shorter by cutting and re-mounting the heavy cables to one side of a new patch box/panel. New smoother patch cables will connect the beam line elements with the patch panel.</a:t>
            </a:r>
            <a:endParaRPr lang="sv-SE" dirty="0"/>
          </a:p>
        </p:txBody>
      </p:sp>
    </p:spTree>
    <p:extLst>
      <p:ext uri="{BB962C8B-B14F-4D97-AF65-F5344CB8AC3E}">
        <p14:creationId xmlns:p14="http://schemas.microsoft.com/office/powerpoint/2010/main" val="130774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Solution 2. (Best option!)</a:t>
            </a:r>
            <a:endParaRPr lang="sv-SE" dirty="0"/>
          </a:p>
        </p:txBody>
      </p:sp>
      <p:sp>
        <p:nvSpPr>
          <p:cNvPr id="3" name="Content Placeholder 2"/>
          <p:cNvSpPr>
            <a:spLocks noGrp="1"/>
          </p:cNvSpPr>
          <p:nvPr>
            <p:ph idx="1"/>
          </p:nvPr>
        </p:nvSpPr>
        <p:spPr>
          <a:xfrm>
            <a:off x="1703512" y="1600200"/>
            <a:ext cx="8712968" cy="4853136"/>
          </a:xfrm>
        </p:spPr>
        <p:txBody>
          <a:bodyPr>
            <a:normAutofit/>
          </a:bodyPr>
          <a:lstStyle/>
          <a:p>
            <a:pPr marL="0" indent="0">
              <a:buNone/>
            </a:pPr>
            <a:r>
              <a:rPr lang="en-US" sz="1500" dirty="0">
                <a:latin typeface="Body"/>
              </a:rPr>
              <a:t>The replacement cables are already ordered. For the rest of LINAC the heavy cables have been replaced with smaller ones, as an extra quantity of cables are already ordered by default. Routing are rather easy since the cables simply will replace already existing ones.</a:t>
            </a:r>
          </a:p>
          <a:p>
            <a:pPr marL="0" indent="0">
              <a:buNone/>
            </a:pPr>
            <a:endParaRPr lang="en-US" sz="1500" dirty="0">
              <a:latin typeface="Body"/>
            </a:endParaRPr>
          </a:p>
          <a:p>
            <a:pPr marL="0" indent="0">
              <a:buNone/>
            </a:pPr>
            <a:r>
              <a:rPr lang="sv-SE" sz="1500" dirty="0" err="1">
                <a:latin typeface="Body"/>
              </a:rPr>
              <a:t>This</a:t>
            </a:r>
            <a:r>
              <a:rPr lang="sv-SE" sz="1500" dirty="0">
                <a:latin typeface="Body"/>
              </a:rPr>
              <a:t> solution makes it </a:t>
            </a:r>
            <a:r>
              <a:rPr lang="sv-SE" sz="1500" dirty="0" err="1">
                <a:latin typeface="Body"/>
              </a:rPr>
              <a:t>possible</a:t>
            </a:r>
            <a:r>
              <a:rPr lang="sv-SE" sz="1500" dirty="0">
                <a:latin typeface="Body"/>
              </a:rPr>
              <a:t> to </a:t>
            </a:r>
            <a:r>
              <a:rPr lang="sv-SE" sz="1500" dirty="0" err="1">
                <a:latin typeface="Body"/>
              </a:rPr>
              <a:t>skip</a:t>
            </a:r>
            <a:r>
              <a:rPr lang="sv-SE" sz="1500" dirty="0">
                <a:latin typeface="Body"/>
              </a:rPr>
              <a:t> the </a:t>
            </a:r>
            <a:r>
              <a:rPr lang="sv-SE" sz="1500" dirty="0" err="1">
                <a:latin typeface="Body"/>
              </a:rPr>
              <a:t>patch</a:t>
            </a:r>
            <a:r>
              <a:rPr lang="sv-SE" sz="1500" dirty="0">
                <a:latin typeface="Body"/>
              </a:rPr>
              <a:t> panel for all </a:t>
            </a:r>
            <a:r>
              <a:rPr lang="sv-SE" sz="1500" dirty="0" err="1">
                <a:latin typeface="Body"/>
              </a:rPr>
              <a:t>of</a:t>
            </a:r>
            <a:r>
              <a:rPr lang="sv-SE" sz="1500" dirty="0">
                <a:latin typeface="Body"/>
              </a:rPr>
              <a:t> the </a:t>
            </a:r>
            <a:r>
              <a:rPr lang="sv-SE" sz="1500" dirty="0" err="1">
                <a:latin typeface="Body"/>
              </a:rPr>
              <a:t>cables</a:t>
            </a:r>
            <a:r>
              <a:rPr lang="sv-SE" sz="1500" dirty="0">
                <a:latin typeface="Body"/>
              </a:rPr>
              <a:t>, </a:t>
            </a:r>
            <a:r>
              <a:rPr lang="sv-SE" sz="1500" dirty="0" err="1">
                <a:latin typeface="Body"/>
              </a:rPr>
              <a:t>except</a:t>
            </a:r>
            <a:r>
              <a:rPr lang="sv-SE" sz="1500" dirty="0">
                <a:latin typeface="Body"/>
              </a:rPr>
              <a:t> 4 (EMU), as the </a:t>
            </a:r>
            <a:r>
              <a:rPr lang="sv-SE" sz="1500" dirty="0" err="1">
                <a:latin typeface="Body"/>
              </a:rPr>
              <a:t>replacement</a:t>
            </a:r>
            <a:r>
              <a:rPr lang="sv-SE" sz="1500" dirty="0">
                <a:latin typeface="Body"/>
              </a:rPr>
              <a:t> </a:t>
            </a:r>
            <a:r>
              <a:rPr lang="sv-SE" sz="1500" dirty="0" err="1">
                <a:latin typeface="Body"/>
              </a:rPr>
              <a:t>cable</a:t>
            </a:r>
            <a:r>
              <a:rPr lang="sv-SE" sz="1500" dirty="0">
                <a:latin typeface="Body"/>
              </a:rPr>
              <a:t> </a:t>
            </a:r>
            <a:r>
              <a:rPr lang="sv-SE" sz="1500" dirty="0" err="1">
                <a:latin typeface="Body"/>
              </a:rPr>
              <a:t>can</a:t>
            </a:r>
            <a:r>
              <a:rPr lang="sv-SE" sz="1500" dirty="0">
                <a:latin typeface="Body"/>
              </a:rPr>
              <a:t> </a:t>
            </a:r>
            <a:r>
              <a:rPr lang="sv-SE" sz="1500" dirty="0" err="1">
                <a:latin typeface="Body"/>
              </a:rPr>
              <a:t>connect</a:t>
            </a:r>
            <a:r>
              <a:rPr lang="sv-SE" sz="1500" dirty="0">
                <a:latin typeface="Body"/>
              </a:rPr>
              <a:t> </a:t>
            </a:r>
            <a:r>
              <a:rPr lang="sv-SE" sz="1500" dirty="0" err="1">
                <a:latin typeface="Body"/>
              </a:rPr>
              <a:t>directly</a:t>
            </a:r>
            <a:r>
              <a:rPr lang="sv-SE" sz="1500" dirty="0">
                <a:latin typeface="Body"/>
              </a:rPr>
              <a:t> to the </a:t>
            </a:r>
            <a:r>
              <a:rPr lang="sv-SE" sz="1500" dirty="0" err="1">
                <a:latin typeface="Body"/>
              </a:rPr>
              <a:t>beam</a:t>
            </a:r>
            <a:r>
              <a:rPr lang="sv-SE" sz="1500" dirty="0">
                <a:latin typeface="Body"/>
              </a:rPr>
              <a:t> </a:t>
            </a:r>
            <a:r>
              <a:rPr lang="sv-SE" sz="1500" dirty="0" err="1">
                <a:latin typeface="Body"/>
              </a:rPr>
              <a:t>line</a:t>
            </a:r>
            <a:r>
              <a:rPr lang="sv-SE" sz="1500" dirty="0">
                <a:latin typeface="Body"/>
              </a:rPr>
              <a:t> elements. </a:t>
            </a:r>
            <a:r>
              <a:rPr lang="sv-SE" sz="1500" dirty="0" err="1">
                <a:latin typeface="Body"/>
              </a:rPr>
              <a:t>There</a:t>
            </a:r>
            <a:r>
              <a:rPr lang="sv-SE" sz="1500" dirty="0">
                <a:latin typeface="Body"/>
              </a:rPr>
              <a:t> </a:t>
            </a:r>
            <a:r>
              <a:rPr lang="sv-SE" sz="1500" dirty="0" err="1">
                <a:latin typeface="Body"/>
              </a:rPr>
              <a:t>will</a:t>
            </a:r>
            <a:r>
              <a:rPr lang="sv-SE" sz="1500" dirty="0">
                <a:latin typeface="Body"/>
              </a:rPr>
              <a:t> be </a:t>
            </a:r>
            <a:r>
              <a:rPr lang="sv-SE" sz="1500" dirty="0" err="1">
                <a:latin typeface="Body"/>
              </a:rPr>
              <a:t>some</a:t>
            </a:r>
            <a:r>
              <a:rPr lang="sv-SE" sz="1500" dirty="0">
                <a:latin typeface="Body"/>
              </a:rPr>
              <a:t> </a:t>
            </a:r>
            <a:r>
              <a:rPr lang="sv-SE" sz="1500" dirty="0" err="1">
                <a:latin typeface="Body"/>
              </a:rPr>
              <a:t>savings</a:t>
            </a:r>
            <a:r>
              <a:rPr lang="sv-SE" sz="1500" dirty="0">
                <a:latin typeface="Body"/>
              </a:rPr>
              <a:t> in </a:t>
            </a:r>
            <a:r>
              <a:rPr lang="sv-SE" sz="1500" dirty="0" err="1">
                <a:latin typeface="Body"/>
              </a:rPr>
              <a:t>patch</a:t>
            </a:r>
            <a:r>
              <a:rPr lang="sv-SE" sz="1500" dirty="0">
                <a:latin typeface="Body"/>
              </a:rPr>
              <a:t> panel design and termination </a:t>
            </a:r>
            <a:r>
              <a:rPr lang="sv-SE" sz="1500" dirty="0" err="1">
                <a:latin typeface="Body"/>
              </a:rPr>
              <a:t>costs</a:t>
            </a:r>
            <a:r>
              <a:rPr lang="sv-SE" sz="1500" dirty="0">
                <a:latin typeface="Body"/>
              </a:rPr>
              <a:t>.</a:t>
            </a:r>
          </a:p>
          <a:p>
            <a:pPr marL="0" indent="0">
              <a:buNone/>
            </a:pPr>
            <a:endParaRPr lang="en-US" sz="1500" dirty="0">
              <a:latin typeface="Body"/>
            </a:endParaRPr>
          </a:p>
          <a:p>
            <a:pPr marL="0" indent="0">
              <a:buNone/>
            </a:pPr>
            <a:r>
              <a:rPr lang="en-US" sz="1500" dirty="0">
                <a:latin typeface="Body"/>
              </a:rPr>
              <a:t>In total 24 Cables for the NPM, DPL, EMU and FC systems are affected. The total cable length can be estimated to approximately 1km.</a:t>
            </a:r>
            <a:endParaRPr lang="sv-SE" dirty="0"/>
          </a:p>
        </p:txBody>
      </p:sp>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dirty="0"/>
          </a:p>
        </p:txBody>
      </p:sp>
    </p:spTree>
    <p:extLst>
      <p:ext uri="{BB962C8B-B14F-4D97-AF65-F5344CB8AC3E}">
        <p14:creationId xmlns:p14="http://schemas.microsoft.com/office/powerpoint/2010/main" val="2243383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140F-B866-124A-B9B5-59564C3DD8C2}"/>
              </a:ext>
            </a:extLst>
          </p:cNvPr>
          <p:cNvSpPr>
            <a:spLocks noGrp="1"/>
          </p:cNvSpPr>
          <p:nvPr>
            <p:ph type="title"/>
          </p:nvPr>
        </p:nvSpPr>
        <p:spPr/>
        <p:txBody>
          <a:bodyPr/>
          <a:lstStyle/>
          <a:p>
            <a:r>
              <a:rPr lang="sv-SE" dirty="0"/>
              <a:t>4) </a:t>
            </a:r>
            <a:r>
              <a:rPr lang="sv-SE" dirty="0" err="1"/>
              <a:t>Repair</a:t>
            </a:r>
            <a:r>
              <a:rPr lang="sv-SE" dirty="0"/>
              <a:t> in </a:t>
            </a:r>
            <a:r>
              <a:rPr lang="sv-SE" dirty="0" err="1"/>
              <a:t>time</a:t>
            </a:r>
            <a:endParaRPr lang="sv-SE" dirty="0"/>
          </a:p>
        </p:txBody>
      </p:sp>
      <p:sp>
        <p:nvSpPr>
          <p:cNvPr id="4" name="Slide Number Placeholder 3">
            <a:extLst>
              <a:ext uri="{FF2B5EF4-FFF2-40B4-BE49-F238E27FC236}">
                <a16:creationId xmlns:a16="http://schemas.microsoft.com/office/drawing/2014/main" id="{1F91F51A-A379-0446-B253-A545EC822B47}"/>
              </a:ext>
            </a:extLst>
          </p:cNvPr>
          <p:cNvSpPr>
            <a:spLocks noGrp="1"/>
          </p:cNvSpPr>
          <p:nvPr>
            <p:ph type="sldNum" sz="quarter" idx="12"/>
          </p:nvPr>
        </p:nvSpPr>
        <p:spPr/>
        <p:txBody>
          <a:bodyPr/>
          <a:lstStyle/>
          <a:p>
            <a:fld id="{551115BC-487E-4422-894C-CB7CD3E79223}" type="slidenum">
              <a:rPr lang="sv-SE" smtClean="0"/>
              <a:t>12</a:t>
            </a:fld>
            <a:endParaRPr lang="sv-SE" dirty="0"/>
          </a:p>
        </p:txBody>
      </p:sp>
      <p:pic>
        <p:nvPicPr>
          <p:cNvPr id="5" name="Content Placeholder 4">
            <a:extLst>
              <a:ext uri="{FF2B5EF4-FFF2-40B4-BE49-F238E27FC236}">
                <a16:creationId xmlns:a16="http://schemas.microsoft.com/office/drawing/2014/main" id="{8CD72DAC-4038-534F-A0B5-EDB6883C14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163452" y="1376773"/>
            <a:ext cx="2808312" cy="3744416"/>
          </a:xfrm>
          <a:prstGeom prst="rect">
            <a:avLst/>
          </a:prstGeom>
        </p:spPr>
      </p:pic>
      <p:sp>
        <p:nvSpPr>
          <p:cNvPr id="6" name="Rectangle 5">
            <a:extLst>
              <a:ext uri="{FF2B5EF4-FFF2-40B4-BE49-F238E27FC236}">
                <a16:creationId xmlns:a16="http://schemas.microsoft.com/office/drawing/2014/main" id="{73D6BE6C-CAE1-7B41-82CE-773F18E801C7}"/>
              </a:ext>
            </a:extLst>
          </p:cNvPr>
          <p:cNvSpPr/>
          <p:nvPr/>
        </p:nvSpPr>
        <p:spPr>
          <a:xfrm>
            <a:off x="5087888" y="2132856"/>
            <a:ext cx="6096000" cy="646331"/>
          </a:xfrm>
          <a:prstGeom prst="rect">
            <a:avLst/>
          </a:prstGeom>
        </p:spPr>
        <p:txBody>
          <a:bodyPr>
            <a:spAutoFit/>
          </a:bodyPr>
          <a:lstStyle/>
          <a:p>
            <a:pPr marL="171450" indent="-171450">
              <a:buFontTx/>
              <a:buChar char="-"/>
            </a:pPr>
            <a:r>
              <a:rPr lang="en-US" spc="-1" dirty="0">
                <a:solidFill>
                  <a:srgbClr val="000000"/>
                </a:solidFill>
                <a:uFill>
                  <a:solidFill>
                    <a:srgbClr val="FFFFFF"/>
                  </a:solidFill>
                </a:uFill>
                <a:latin typeface="Calibri" panose="020F0502020204030204" pitchFamily="34" charset="0"/>
                <a:cs typeface="Calibri" panose="020F0502020204030204" pitchFamily="34" charset="0"/>
              </a:rPr>
              <a:t>the Doppler actuator was  stuck in inserted position in the LEBT permanent tank , removed and moved to the BI lab.</a:t>
            </a:r>
          </a:p>
        </p:txBody>
      </p:sp>
    </p:spTree>
    <p:extLst>
      <p:ext uri="{BB962C8B-B14F-4D97-AF65-F5344CB8AC3E}">
        <p14:creationId xmlns:p14="http://schemas.microsoft.com/office/powerpoint/2010/main" val="1781785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D6B2D-1761-CB48-9A92-34B1A5EAD597}"/>
              </a:ext>
            </a:extLst>
          </p:cNvPr>
          <p:cNvSpPr>
            <a:spLocks noGrp="1"/>
          </p:cNvSpPr>
          <p:nvPr>
            <p:ph type="title"/>
          </p:nvPr>
        </p:nvSpPr>
        <p:spPr/>
        <p:txBody>
          <a:bodyPr/>
          <a:lstStyle/>
          <a:p>
            <a:r>
              <a:rPr lang="sv-SE" dirty="0"/>
              <a:t>MEBT</a:t>
            </a:r>
          </a:p>
        </p:txBody>
      </p:sp>
      <p:pic>
        <p:nvPicPr>
          <p:cNvPr id="6" name="Content Placeholder 5">
            <a:extLst>
              <a:ext uri="{FF2B5EF4-FFF2-40B4-BE49-F238E27FC236}">
                <a16:creationId xmlns:a16="http://schemas.microsoft.com/office/drawing/2014/main" id="{1B457FF5-8F86-C645-9DDF-1E28381C07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78691" y="1600200"/>
            <a:ext cx="6034617" cy="4525963"/>
          </a:xfrm>
        </p:spPr>
      </p:pic>
      <p:sp>
        <p:nvSpPr>
          <p:cNvPr id="4" name="Slide Number Placeholder 3">
            <a:extLst>
              <a:ext uri="{FF2B5EF4-FFF2-40B4-BE49-F238E27FC236}">
                <a16:creationId xmlns:a16="http://schemas.microsoft.com/office/drawing/2014/main" id="{64219028-2295-5A46-B2CD-51CA334B1E86}"/>
              </a:ext>
            </a:extLst>
          </p:cNvPr>
          <p:cNvSpPr>
            <a:spLocks noGrp="1"/>
          </p:cNvSpPr>
          <p:nvPr>
            <p:ph type="sldNum" sz="quarter" idx="12"/>
          </p:nvPr>
        </p:nvSpPr>
        <p:spPr/>
        <p:txBody>
          <a:bodyPr/>
          <a:lstStyle/>
          <a:p>
            <a:fld id="{551115BC-487E-4422-894C-CB7CD3E79223}" type="slidenum">
              <a:rPr lang="sv-SE" smtClean="0"/>
              <a:t>13</a:t>
            </a:fld>
            <a:endParaRPr lang="sv-SE" dirty="0"/>
          </a:p>
        </p:txBody>
      </p:sp>
    </p:spTree>
    <p:extLst>
      <p:ext uri="{BB962C8B-B14F-4D97-AF65-F5344CB8AC3E}">
        <p14:creationId xmlns:p14="http://schemas.microsoft.com/office/powerpoint/2010/main" val="2973687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9AAE-A8F2-7246-BEE1-0AE10CEEFB77}"/>
              </a:ext>
            </a:extLst>
          </p:cNvPr>
          <p:cNvSpPr>
            <a:spLocks noGrp="1"/>
          </p:cNvSpPr>
          <p:nvPr>
            <p:ph type="title"/>
          </p:nvPr>
        </p:nvSpPr>
        <p:spPr/>
        <p:txBody>
          <a:bodyPr/>
          <a:lstStyle/>
          <a:p>
            <a:r>
              <a:rPr lang="sv-SE" dirty="0"/>
              <a:t>MEBT BD check</a:t>
            </a:r>
          </a:p>
        </p:txBody>
      </p:sp>
      <p:pic>
        <p:nvPicPr>
          <p:cNvPr id="6" name="Content Placeholder 5">
            <a:extLst>
              <a:ext uri="{FF2B5EF4-FFF2-40B4-BE49-F238E27FC236}">
                <a16:creationId xmlns:a16="http://schemas.microsoft.com/office/drawing/2014/main" id="{CFA6D21E-FE81-AE41-9543-9F4A78A09DC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714" y="2147890"/>
            <a:ext cx="2424526" cy="1818394"/>
          </a:xfrm>
        </p:spPr>
      </p:pic>
      <p:sp>
        <p:nvSpPr>
          <p:cNvPr id="4" name="Slide Number Placeholder 3">
            <a:extLst>
              <a:ext uri="{FF2B5EF4-FFF2-40B4-BE49-F238E27FC236}">
                <a16:creationId xmlns:a16="http://schemas.microsoft.com/office/drawing/2014/main" id="{78FC5E47-805A-5344-83A3-33CA4B438C07}"/>
              </a:ext>
            </a:extLst>
          </p:cNvPr>
          <p:cNvSpPr>
            <a:spLocks noGrp="1"/>
          </p:cNvSpPr>
          <p:nvPr>
            <p:ph type="sldNum" sz="quarter" idx="12"/>
          </p:nvPr>
        </p:nvSpPr>
        <p:spPr/>
        <p:txBody>
          <a:bodyPr/>
          <a:lstStyle/>
          <a:p>
            <a:fld id="{551115BC-487E-4422-894C-CB7CD3E79223}" type="slidenum">
              <a:rPr lang="sv-SE" smtClean="0"/>
              <a:t>14</a:t>
            </a:fld>
            <a:endParaRPr lang="sv-SE" dirty="0"/>
          </a:p>
        </p:txBody>
      </p:sp>
      <p:pic>
        <p:nvPicPr>
          <p:cNvPr id="8" name="Picture 7">
            <a:extLst>
              <a:ext uri="{FF2B5EF4-FFF2-40B4-BE49-F238E27FC236}">
                <a16:creationId xmlns:a16="http://schemas.microsoft.com/office/drawing/2014/main" id="{DE77933F-B1E4-BE4C-BBBF-D2C72B193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245947" y="2466105"/>
            <a:ext cx="3789040" cy="2841780"/>
          </a:xfrm>
          <a:prstGeom prst="rect">
            <a:avLst/>
          </a:prstGeom>
        </p:spPr>
      </p:pic>
      <p:pic>
        <p:nvPicPr>
          <p:cNvPr id="10" name="Picture 9">
            <a:extLst>
              <a:ext uri="{FF2B5EF4-FFF2-40B4-BE49-F238E27FC236}">
                <a16:creationId xmlns:a16="http://schemas.microsoft.com/office/drawing/2014/main" id="{301C71F3-CFB7-704D-8F94-E1783D8EA2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292588" y="3911932"/>
            <a:ext cx="2711329" cy="2033497"/>
          </a:xfrm>
          <a:prstGeom prst="rect">
            <a:avLst/>
          </a:prstGeom>
        </p:spPr>
      </p:pic>
      <p:pic>
        <p:nvPicPr>
          <p:cNvPr id="11" name="Content Placeholder 5">
            <a:extLst>
              <a:ext uri="{FF2B5EF4-FFF2-40B4-BE49-F238E27FC236}">
                <a16:creationId xmlns:a16="http://schemas.microsoft.com/office/drawing/2014/main" id="{7537BE2A-B1F9-E941-AC3F-580BA1EE3C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018086" y="2443301"/>
            <a:ext cx="4525963" cy="3394472"/>
          </a:xfrm>
          <a:prstGeom prst="rect">
            <a:avLst/>
          </a:prstGeom>
        </p:spPr>
      </p:pic>
    </p:spTree>
    <p:extLst>
      <p:ext uri="{BB962C8B-B14F-4D97-AF65-F5344CB8AC3E}">
        <p14:creationId xmlns:p14="http://schemas.microsoft.com/office/powerpoint/2010/main" val="256278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017D-5223-FA4E-BB8F-A8482E86029B}"/>
              </a:ext>
            </a:extLst>
          </p:cNvPr>
          <p:cNvSpPr>
            <a:spLocks noGrp="1"/>
          </p:cNvSpPr>
          <p:nvPr>
            <p:ph type="title"/>
          </p:nvPr>
        </p:nvSpPr>
        <p:spPr/>
        <p:txBody>
          <a:bodyPr/>
          <a:lstStyle/>
          <a:p>
            <a:r>
              <a:rPr lang="sv-SE" dirty="0"/>
              <a:t>MEBT: BSM and Bilbao </a:t>
            </a:r>
          </a:p>
        </p:txBody>
      </p:sp>
      <p:pic>
        <p:nvPicPr>
          <p:cNvPr id="6" name="Content Placeholder 5">
            <a:extLst>
              <a:ext uri="{FF2B5EF4-FFF2-40B4-BE49-F238E27FC236}">
                <a16:creationId xmlns:a16="http://schemas.microsoft.com/office/drawing/2014/main" id="{0E5A7860-984F-2A4D-AC34-6F5B8AC1D6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2894" y="1975046"/>
            <a:ext cx="2769964" cy="2077473"/>
          </a:xfrm>
        </p:spPr>
      </p:pic>
      <p:sp>
        <p:nvSpPr>
          <p:cNvPr id="4" name="Slide Number Placeholder 3">
            <a:extLst>
              <a:ext uri="{FF2B5EF4-FFF2-40B4-BE49-F238E27FC236}">
                <a16:creationId xmlns:a16="http://schemas.microsoft.com/office/drawing/2014/main" id="{3AB4E871-65B0-E141-B3DF-64BA1EF0C244}"/>
              </a:ext>
            </a:extLst>
          </p:cNvPr>
          <p:cNvSpPr>
            <a:spLocks noGrp="1"/>
          </p:cNvSpPr>
          <p:nvPr>
            <p:ph type="sldNum" sz="quarter" idx="12"/>
          </p:nvPr>
        </p:nvSpPr>
        <p:spPr/>
        <p:txBody>
          <a:bodyPr/>
          <a:lstStyle/>
          <a:p>
            <a:fld id="{551115BC-487E-4422-894C-CB7CD3E79223}" type="slidenum">
              <a:rPr lang="sv-SE" smtClean="0"/>
              <a:t>15</a:t>
            </a:fld>
            <a:endParaRPr lang="sv-SE" dirty="0"/>
          </a:p>
        </p:txBody>
      </p:sp>
      <p:pic>
        <p:nvPicPr>
          <p:cNvPr id="8" name="Picture 7">
            <a:extLst>
              <a:ext uri="{FF2B5EF4-FFF2-40B4-BE49-F238E27FC236}">
                <a16:creationId xmlns:a16="http://schemas.microsoft.com/office/drawing/2014/main" id="{015504D4-356D-A844-9EF0-247067CA2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88425" y="3784074"/>
            <a:ext cx="2963663" cy="2222747"/>
          </a:xfrm>
          <a:prstGeom prst="rect">
            <a:avLst/>
          </a:prstGeom>
        </p:spPr>
      </p:pic>
      <p:pic>
        <p:nvPicPr>
          <p:cNvPr id="10" name="Picture 9">
            <a:extLst>
              <a:ext uri="{FF2B5EF4-FFF2-40B4-BE49-F238E27FC236}">
                <a16:creationId xmlns:a16="http://schemas.microsoft.com/office/drawing/2014/main" id="{11B55D58-9310-544A-8A7E-9CD68B39F9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8143" y="4906682"/>
            <a:ext cx="2394868" cy="1796151"/>
          </a:xfrm>
          <a:prstGeom prst="rect">
            <a:avLst/>
          </a:prstGeom>
        </p:spPr>
      </p:pic>
      <p:pic>
        <p:nvPicPr>
          <p:cNvPr id="12" name="Picture 11">
            <a:extLst>
              <a:ext uri="{FF2B5EF4-FFF2-40B4-BE49-F238E27FC236}">
                <a16:creationId xmlns:a16="http://schemas.microsoft.com/office/drawing/2014/main" id="{6EB8A7B9-6C36-C140-BD00-6B42F9E7B8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267775" y="2129433"/>
            <a:ext cx="2852937" cy="2139703"/>
          </a:xfrm>
          <a:prstGeom prst="rect">
            <a:avLst/>
          </a:prstGeom>
        </p:spPr>
      </p:pic>
      <p:pic>
        <p:nvPicPr>
          <p:cNvPr id="14" name="Picture 13">
            <a:extLst>
              <a:ext uri="{FF2B5EF4-FFF2-40B4-BE49-F238E27FC236}">
                <a16:creationId xmlns:a16="http://schemas.microsoft.com/office/drawing/2014/main" id="{BBEAA244-76EA-5E4F-A733-C637E95B59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687488" y="2213442"/>
            <a:ext cx="2756927" cy="2067695"/>
          </a:xfrm>
          <a:prstGeom prst="rect">
            <a:avLst/>
          </a:prstGeom>
        </p:spPr>
      </p:pic>
      <p:pic>
        <p:nvPicPr>
          <p:cNvPr id="16" name="Picture 15">
            <a:extLst>
              <a:ext uri="{FF2B5EF4-FFF2-40B4-BE49-F238E27FC236}">
                <a16:creationId xmlns:a16="http://schemas.microsoft.com/office/drawing/2014/main" id="{67288B48-8DCF-024E-9D75-983F4A07F0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292624" y="4510804"/>
            <a:ext cx="2708920" cy="2031690"/>
          </a:xfrm>
          <a:prstGeom prst="rect">
            <a:avLst/>
          </a:prstGeom>
        </p:spPr>
      </p:pic>
    </p:spTree>
    <p:extLst>
      <p:ext uri="{BB962C8B-B14F-4D97-AF65-F5344CB8AC3E}">
        <p14:creationId xmlns:p14="http://schemas.microsoft.com/office/powerpoint/2010/main" val="1471805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37863-DB02-E440-846F-BB4D3418E66C}"/>
              </a:ext>
            </a:extLst>
          </p:cNvPr>
          <p:cNvSpPr>
            <a:spLocks noGrp="1"/>
          </p:cNvSpPr>
          <p:nvPr>
            <p:ph type="title"/>
          </p:nvPr>
        </p:nvSpPr>
        <p:spPr/>
        <p:txBody>
          <a:bodyPr/>
          <a:lstStyle/>
          <a:p>
            <a:r>
              <a:rPr lang="sv-SE" dirty="0"/>
              <a:t>MEBT </a:t>
            </a:r>
            <a:r>
              <a:rPr lang="sv-SE" dirty="0" err="1"/>
              <a:t>manifold</a:t>
            </a:r>
            <a:r>
              <a:rPr lang="sv-SE" dirty="0"/>
              <a:t> and BD</a:t>
            </a:r>
          </a:p>
        </p:txBody>
      </p:sp>
      <p:sp>
        <p:nvSpPr>
          <p:cNvPr id="4" name="Slide Number Placeholder 3">
            <a:extLst>
              <a:ext uri="{FF2B5EF4-FFF2-40B4-BE49-F238E27FC236}">
                <a16:creationId xmlns:a16="http://schemas.microsoft.com/office/drawing/2014/main" id="{131DD5DF-2660-6E47-985D-8FDB74FD6465}"/>
              </a:ext>
            </a:extLst>
          </p:cNvPr>
          <p:cNvSpPr>
            <a:spLocks noGrp="1"/>
          </p:cNvSpPr>
          <p:nvPr>
            <p:ph type="sldNum" sz="quarter" idx="12"/>
          </p:nvPr>
        </p:nvSpPr>
        <p:spPr/>
        <p:txBody>
          <a:bodyPr/>
          <a:lstStyle/>
          <a:p>
            <a:fld id="{551115BC-487E-4422-894C-CB7CD3E79223}" type="slidenum">
              <a:rPr lang="sv-SE" smtClean="0"/>
              <a:t>16</a:t>
            </a:fld>
            <a:endParaRPr lang="sv-SE" dirty="0"/>
          </a:p>
        </p:txBody>
      </p:sp>
      <p:pic>
        <p:nvPicPr>
          <p:cNvPr id="5" name="Content Placeholder 4">
            <a:extLst>
              <a:ext uri="{FF2B5EF4-FFF2-40B4-BE49-F238E27FC236}">
                <a16:creationId xmlns:a16="http://schemas.microsoft.com/office/drawing/2014/main" id="{A70F2821-50C2-0E42-8AC9-465F75664C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8236" y="1916832"/>
            <a:ext cx="5099455" cy="3603534"/>
          </a:xfrm>
          <a:prstGeom prst="rect">
            <a:avLst/>
          </a:prstGeom>
        </p:spPr>
      </p:pic>
      <p:pic>
        <p:nvPicPr>
          <p:cNvPr id="6" name="Content Placeholder 3">
            <a:extLst>
              <a:ext uri="{FF2B5EF4-FFF2-40B4-BE49-F238E27FC236}">
                <a16:creationId xmlns:a16="http://schemas.microsoft.com/office/drawing/2014/main" id="{01120033-C1E1-C84F-A267-DDD656D6EE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51984" y="2060848"/>
            <a:ext cx="3888432" cy="3052604"/>
          </a:xfrm>
          <a:prstGeom prst="rect">
            <a:avLst/>
          </a:prstGeom>
        </p:spPr>
      </p:pic>
    </p:spTree>
    <p:extLst>
      <p:ext uri="{BB962C8B-B14F-4D97-AF65-F5344CB8AC3E}">
        <p14:creationId xmlns:p14="http://schemas.microsoft.com/office/powerpoint/2010/main" val="1231600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26300-18B5-7E43-8C0C-4338D29C96E7}"/>
              </a:ext>
            </a:extLst>
          </p:cNvPr>
          <p:cNvSpPr>
            <a:spLocks noGrp="1"/>
          </p:cNvSpPr>
          <p:nvPr>
            <p:ph type="title"/>
          </p:nvPr>
        </p:nvSpPr>
        <p:spPr/>
        <p:txBody>
          <a:bodyPr/>
          <a:lstStyle/>
          <a:p>
            <a:r>
              <a:rPr lang="sv-SE" dirty="0"/>
              <a:t>MEBT </a:t>
            </a:r>
            <a:r>
              <a:rPr lang="sv-SE" dirty="0" err="1"/>
              <a:t>manifold</a:t>
            </a:r>
            <a:r>
              <a:rPr lang="sv-SE" dirty="0"/>
              <a:t> and BD</a:t>
            </a:r>
          </a:p>
        </p:txBody>
      </p:sp>
      <p:sp>
        <p:nvSpPr>
          <p:cNvPr id="4" name="Slide Number Placeholder 3">
            <a:extLst>
              <a:ext uri="{FF2B5EF4-FFF2-40B4-BE49-F238E27FC236}">
                <a16:creationId xmlns:a16="http://schemas.microsoft.com/office/drawing/2014/main" id="{6B0CFDA8-8923-6949-8801-82404983E0A2}"/>
              </a:ext>
            </a:extLst>
          </p:cNvPr>
          <p:cNvSpPr>
            <a:spLocks noGrp="1"/>
          </p:cNvSpPr>
          <p:nvPr>
            <p:ph type="sldNum" sz="quarter" idx="12"/>
          </p:nvPr>
        </p:nvSpPr>
        <p:spPr/>
        <p:txBody>
          <a:bodyPr/>
          <a:lstStyle/>
          <a:p>
            <a:fld id="{551115BC-487E-4422-894C-CB7CD3E79223}" type="slidenum">
              <a:rPr lang="sv-SE" smtClean="0"/>
              <a:t>17</a:t>
            </a:fld>
            <a:endParaRPr lang="sv-SE" dirty="0"/>
          </a:p>
        </p:txBody>
      </p:sp>
      <p:pic>
        <p:nvPicPr>
          <p:cNvPr id="8" name="Picture 7">
            <a:extLst>
              <a:ext uri="{FF2B5EF4-FFF2-40B4-BE49-F238E27FC236}">
                <a16:creationId xmlns:a16="http://schemas.microsoft.com/office/drawing/2014/main" id="{3A5C0AAE-25FB-A443-A9F0-D864FDF3F4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7774" y="2426466"/>
            <a:ext cx="4077072" cy="3057804"/>
          </a:xfrm>
          <a:prstGeom prst="rect">
            <a:avLst/>
          </a:prstGeom>
        </p:spPr>
      </p:pic>
      <p:pic>
        <p:nvPicPr>
          <p:cNvPr id="10" name="Picture 9">
            <a:extLst>
              <a:ext uri="{FF2B5EF4-FFF2-40B4-BE49-F238E27FC236}">
                <a16:creationId xmlns:a16="http://schemas.microsoft.com/office/drawing/2014/main" id="{B1C01955-B530-474C-BF83-C59503EF1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755740" y="2575933"/>
            <a:ext cx="4320480" cy="3240360"/>
          </a:xfrm>
          <a:prstGeom prst="rect">
            <a:avLst/>
          </a:prstGeom>
        </p:spPr>
      </p:pic>
      <p:pic>
        <p:nvPicPr>
          <p:cNvPr id="13" name="Content Placeholder 12">
            <a:extLst>
              <a:ext uri="{FF2B5EF4-FFF2-40B4-BE49-F238E27FC236}">
                <a16:creationId xmlns:a16="http://schemas.microsoft.com/office/drawing/2014/main" id="{8C3489CC-7CDE-F243-B8A5-B4BA430BCBE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7330455" y="2575062"/>
            <a:ext cx="4525963" cy="3394472"/>
          </a:xfrm>
        </p:spPr>
      </p:pic>
    </p:spTree>
    <p:extLst>
      <p:ext uri="{BB962C8B-B14F-4D97-AF65-F5344CB8AC3E}">
        <p14:creationId xmlns:p14="http://schemas.microsoft.com/office/powerpoint/2010/main" val="32305823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E76C9-E807-F84A-A1D1-14A86C233830}"/>
              </a:ext>
            </a:extLst>
          </p:cNvPr>
          <p:cNvSpPr>
            <a:spLocks noGrp="1"/>
          </p:cNvSpPr>
          <p:nvPr>
            <p:ph type="title"/>
          </p:nvPr>
        </p:nvSpPr>
        <p:spPr/>
        <p:txBody>
          <a:bodyPr/>
          <a:lstStyle/>
          <a:p>
            <a:r>
              <a:rPr lang="sv-SE" dirty="0"/>
              <a:t>Infra </a:t>
            </a:r>
            <a:r>
              <a:rPr lang="sv-SE" dirty="0" err="1"/>
              <a:t>structure</a:t>
            </a:r>
            <a:r>
              <a:rPr lang="sv-SE" dirty="0"/>
              <a:t> support </a:t>
            </a:r>
          </a:p>
        </p:txBody>
      </p:sp>
      <p:pic>
        <p:nvPicPr>
          <p:cNvPr id="6" name="Content Placeholder 5">
            <a:extLst>
              <a:ext uri="{FF2B5EF4-FFF2-40B4-BE49-F238E27FC236}">
                <a16:creationId xmlns:a16="http://schemas.microsoft.com/office/drawing/2014/main" id="{03ED5CAB-1485-3943-9117-A710892DAF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58378" y="2698602"/>
            <a:ext cx="4525963" cy="3394472"/>
          </a:xfrm>
        </p:spPr>
      </p:pic>
      <p:sp>
        <p:nvSpPr>
          <p:cNvPr id="4" name="Slide Number Placeholder 3">
            <a:extLst>
              <a:ext uri="{FF2B5EF4-FFF2-40B4-BE49-F238E27FC236}">
                <a16:creationId xmlns:a16="http://schemas.microsoft.com/office/drawing/2014/main" id="{D096E66C-F906-8C40-BCBF-DDF64F4A7861}"/>
              </a:ext>
            </a:extLst>
          </p:cNvPr>
          <p:cNvSpPr>
            <a:spLocks noGrp="1"/>
          </p:cNvSpPr>
          <p:nvPr>
            <p:ph type="sldNum" sz="quarter" idx="12"/>
          </p:nvPr>
        </p:nvSpPr>
        <p:spPr/>
        <p:txBody>
          <a:bodyPr/>
          <a:lstStyle/>
          <a:p>
            <a:fld id="{551115BC-487E-4422-894C-CB7CD3E79223}" type="slidenum">
              <a:rPr lang="sv-SE" smtClean="0"/>
              <a:t>18</a:t>
            </a:fld>
            <a:endParaRPr lang="sv-SE" dirty="0"/>
          </a:p>
        </p:txBody>
      </p:sp>
      <p:pic>
        <p:nvPicPr>
          <p:cNvPr id="8" name="Picture 7">
            <a:extLst>
              <a:ext uri="{FF2B5EF4-FFF2-40B4-BE49-F238E27FC236}">
                <a16:creationId xmlns:a16="http://schemas.microsoft.com/office/drawing/2014/main" id="{BA0F736F-304A-C042-B12B-CE6884575BFD}"/>
              </a:ext>
            </a:extLst>
          </p:cNvPr>
          <p:cNvPicPr>
            <a:picLocks noChangeAspect="1"/>
          </p:cNvPicPr>
          <p:nvPr/>
        </p:nvPicPr>
        <p:blipFill>
          <a:blip r:embed="rId3"/>
          <a:stretch>
            <a:fillRect/>
          </a:stretch>
        </p:blipFill>
        <p:spPr>
          <a:xfrm>
            <a:off x="4415054" y="1628800"/>
            <a:ext cx="2545042" cy="2236983"/>
          </a:xfrm>
          <a:prstGeom prst="rect">
            <a:avLst/>
          </a:prstGeom>
        </p:spPr>
      </p:pic>
      <p:pic>
        <p:nvPicPr>
          <p:cNvPr id="9" name="Picture 8">
            <a:extLst>
              <a:ext uri="{FF2B5EF4-FFF2-40B4-BE49-F238E27FC236}">
                <a16:creationId xmlns:a16="http://schemas.microsoft.com/office/drawing/2014/main" id="{3F4B03C4-7159-024E-9B31-50DAFC633014}"/>
              </a:ext>
            </a:extLst>
          </p:cNvPr>
          <p:cNvPicPr>
            <a:picLocks noChangeAspect="1"/>
          </p:cNvPicPr>
          <p:nvPr/>
        </p:nvPicPr>
        <p:blipFill>
          <a:blip r:embed="rId4"/>
          <a:stretch>
            <a:fillRect/>
          </a:stretch>
        </p:blipFill>
        <p:spPr>
          <a:xfrm>
            <a:off x="839416" y="1484784"/>
            <a:ext cx="2304256" cy="2011450"/>
          </a:xfrm>
          <a:prstGeom prst="rect">
            <a:avLst/>
          </a:prstGeom>
        </p:spPr>
      </p:pic>
      <p:pic>
        <p:nvPicPr>
          <p:cNvPr id="10" name="Picture 9">
            <a:extLst>
              <a:ext uri="{FF2B5EF4-FFF2-40B4-BE49-F238E27FC236}">
                <a16:creationId xmlns:a16="http://schemas.microsoft.com/office/drawing/2014/main" id="{6A0A0324-A565-5048-BA61-E73B52C65143}"/>
              </a:ext>
            </a:extLst>
          </p:cNvPr>
          <p:cNvPicPr>
            <a:picLocks noChangeAspect="1"/>
          </p:cNvPicPr>
          <p:nvPr/>
        </p:nvPicPr>
        <p:blipFill>
          <a:blip r:embed="rId5"/>
          <a:stretch>
            <a:fillRect/>
          </a:stretch>
        </p:blipFill>
        <p:spPr>
          <a:xfrm>
            <a:off x="7968208" y="1605116"/>
            <a:ext cx="2736304" cy="2313786"/>
          </a:xfrm>
          <a:prstGeom prst="rect">
            <a:avLst/>
          </a:prstGeom>
        </p:spPr>
      </p:pic>
      <p:pic>
        <p:nvPicPr>
          <p:cNvPr id="11" name="Picture 10">
            <a:extLst>
              <a:ext uri="{FF2B5EF4-FFF2-40B4-BE49-F238E27FC236}">
                <a16:creationId xmlns:a16="http://schemas.microsoft.com/office/drawing/2014/main" id="{C4D194EA-887F-8342-AC86-E23576F1FF77}"/>
              </a:ext>
            </a:extLst>
          </p:cNvPr>
          <p:cNvPicPr>
            <a:picLocks noChangeAspect="1"/>
          </p:cNvPicPr>
          <p:nvPr/>
        </p:nvPicPr>
        <p:blipFill>
          <a:blip r:embed="rId6"/>
          <a:stretch>
            <a:fillRect/>
          </a:stretch>
        </p:blipFill>
        <p:spPr>
          <a:xfrm>
            <a:off x="7752184" y="3994327"/>
            <a:ext cx="3667646" cy="2544588"/>
          </a:xfrm>
          <a:prstGeom prst="rect">
            <a:avLst/>
          </a:prstGeom>
        </p:spPr>
      </p:pic>
      <p:pic>
        <p:nvPicPr>
          <p:cNvPr id="13" name="Picture 12">
            <a:extLst>
              <a:ext uri="{FF2B5EF4-FFF2-40B4-BE49-F238E27FC236}">
                <a16:creationId xmlns:a16="http://schemas.microsoft.com/office/drawing/2014/main" id="{A1BD33A6-23DD-B342-9584-21B85D3D99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416661" y="4263518"/>
            <a:ext cx="2756927" cy="2067695"/>
          </a:xfrm>
          <a:prstGeom prst="rect">
            <a:avLst/>
          </a:prstGeom>
        </p:spPr>
      </p:pic>
    </p:spTree>
    <p:extLst>
      <p:ext uri="{BB962C8B-B14F-4D97-AF65-F5344CB8AC3E}">
        <p14:creationId xmlns:p14="http://schemas.microsoft.com/office/powerpoint/2010/main" val="928133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775D6-3B3D-B742-B281-B87849D10BFC}"/>
              </a:ext>
            </a:extLst>
          </p:cNvPr>
          <p:cNvSpPr>
            <a:spLocks noGrp="1"/>
          </p:cNvSpPr>
          <p:nvPr>
            <p:ph type="title"/>
          </p:nvPr>
        </p:nvSpPr>
        <p:spPr/>
        <p:txBody>
          <a:bodyPr/>
          <a:lstStyle/>
          <a:p>
            <a:r>
              <a:rPr lang="sv-SE" dirty="0"/>
              <a:t>Installation </a:t>
            </a:r>
            <a:r>
              <a:rPr lang="sv-SE" dirty="0" err="1"/>
              <a:t>schedule</a:t>
            </a:r>
            <a:endParaRPr lang="sv-SE" dirty="0"/>
          </a:p>
        </p:txBody>
      </p:sp>
      <p:pic>
        <p:nvPicPr>
          <p:cNvPr id="6" name="Content Placeholder 5">
            <a:extLst>
              <a:ext uri="{FF2B5EF4-FFF2-40B4-BE49-F238E27FC236}">
                <a16:creationId xmlns:a16="http://schemas.microsoft.com/office/drawing/2014/main" id="{F23F7159-03BA-A649-99CA-2EE0DC89CC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1489" y="1600200"/>
            <a:ext cx="10289022" cy="4525963"/>
          </a:xfrm>
        </p:spPr>
      </p:pic>
      <p:sp>
        <p:nvSpPr>
          <p:cNvPr id="4" name="Slide Number Placeholder 3">
            <a:extLst>
              <a:ext uri="{FF2B5EF4-FFF2-40B4-BE49-F238E27FC236}">
                <a16:creationId xmlns:a16="http://schemas.microsoft.com/office/drawing/2014/main" id="{74EA665B-0F5A-D44B-9F23-3863F3BD51EF}"/>
              </a:ext>
            </a:extLst>
          </p:cNvPr>
          <p:cNvSpPr>
            <a:spLocks noGrp="1"/>
          </p:cNvSpPr>
          <p:nvPr>
            <p:ph type="sldNum" sz="quarter" idx="12"/>
          </p:nvPr>
        </p:nvSpPr>
        <p:spPr/>
        <p:txBody>
          <a:bodyPr/>
          <a:lstStyle/>
          <a:p>
            <a:fld id="{551115BC-487E-4422-894C-CB7CD3E79223}" type="slidenum">
              <a:rPr lang="sv-SE" smtClean="0"/>
              <a:t>19</a:t>
            </a:fld>
            <a:endParaRPr lang="sv-SE" dirty="0"/>
          </a:p>
        </p:txBody>
      </p:sp>
    </p:spTree>
    <p:extLst>
      <p:ext uri="{BB962C8B-B14F-4D97-AF65-F5344CB8AC3E}">
        <p14:creationId xmlns:p14="http://schemas.microsoft.com/office/powerpoint/2010/main" val="3736039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67781-6055-F64F-A806-D85C7E620184}"/>
              </a:ext>
            </a:extLst>
          </p:cNvPr>
          <p:cNvSpPr>
            <a:spLocks noGrp="1"/>
          </p:cNvSpPr>
          <p:nvPr>
            <p:ph type="title"/>
          </p:nvPr>
        </p:nvSpPr>
        <p:spPr/>
        <p:txBody>
          <a:bodyPr/>
          <a:lstStyle/>
          <a:p>
            <a:r>
              <a:rPr lang="sv-SE" dirty="0"/>
              <a:t>BD team and IS&amp;LEBT 2018</a:t>
            </a:r>
          </a:p>
        </p:txBody>
      </p:sp>
      <p:pic>
        <p:nvPicPr>
          <p:cNvPr id="7" name="Content Placeholder 6">
            <a:extLst>
              <a:ext uri="{FF2B5EF4-FFF2-40B4-BE49-F238E27FC236}">
                <a16:creationId xmlns:a16="http://schemas.microsoft.com/office/drawing/2014/main" id="{C08417D2-0746-C045-9A26-2D5C9F2B7B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59443" y="1929095"/>
            <a:ext cx="2978423" cy="2233817"/>
          </a:xfrm>
        </p:spPr>
      </p:pic>
      <p:sp>
        <p:nvSpPr>
          <p:cNvPr id="4" name="Slide Number Placeholder 3">
            <a:extLst>
              <a:ext uri="{FF2B5EF4-FFF2-40B4-BE49-F238E27FC236}">
                <a16:creationId xmlns:a16="http://schemas.microsoft.com/office/drawing/2014/main" id="{5E78585A-9404-A84A-80D9-59A5C4BF69AC}"/>
              </a:ext>
            </a:extLst>
          </p:cNvPr>
          <p:cNvSpPr>
            <a:spLocks noGrp="1"/>
          </p:cNvSpPr>
          <p:nvPr>
            <p:ph type="sldNum" sz="quarter" idx="12"/>
          </p:nvPr>
        </p:nvSpPr>
        <p:spPr/>
        <p:txBody>
          <a:bodyPr/>
          <a:lstStyle/>
          <a:p>
            <a:fld id="{551115BC-487E-4422-894C-CB7CD3E79223}" type="slidenum">
              <a:rPr lang="en-GB" smtClean="0"/>
              <a:pPr/>
              <a:t>2</a:t>
            </a:fld>
            <a:endParaRPr lang="en-GB"/>
          </a:p>
        </p:txBody>
      </p:sp>
      <p:pic>
        <p:nvPicPr>
          <p:cNvPr id="9" name="Picture 8">
            <a:extLst>
              <a:ext uri="{FF2B5EF4-FFF2-40B4-BE49-F238E27FC236}">
                <a16:creationId xmlns:a16="http://schemas.microsoft.com/office/drawing/2014/main" id="{90145A24-7A39-914F-B650-F71C31EA8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32071" y="2221788"/>
            <a:ext cx="2876561" cy="2157421"/>
          </a:xfrm>
          <a:prstGeom prst="rect">
            <a:avLst/>
          </a:prstGeom>
        </p:spPr>
      </p:pic>
      <p:pic>
        <p:nvPicPr>
          <p:cNvPr id="11" name="Picture 10">
            <a:extLst>
              <a:ext uri="{FF2B5EF4-FFF2-40B4-BE49-F238E27FC236}">
                <a16:creationId xmlns:a16="http://schemas.microsoft.com/office/drawing/2014/main" id="{0C152DE0-DE15-4B4F-90E2-73FD9DBBAE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2344" y="1823009"/>
            <a:ext cx="2235165" cy="1676374"/>
          </a:xfrm>
          <a:prstGeom prst="rect">
            <a:avLst/>
          </a:prstGeom>
        </p:spPr>
      </p:pic>
      <p:pic>
        <p:nvPicPr>
          <p:cNvPr id="13" name="Picture 12">
            <a:extLst>
              <a:ext uri="{FF2B5EF4-FFF2-40B4-BE49-F238E27FC236}">
                <a16:creationId xmlns:a16="http://schemas.microsoft.com/office/drawing/2014/main" id="{8A9F598A-278F-C841-98FE-05A8A19D0E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816080" y="3659709"/>
            <a:ext cx="4136009" cy="3102007"/>
          </a:xfrm>
          <a:prstGeom prst="rect">
            <a:avLst/>
          </a:prstGeom>
        </p:spPr>
      </p:pic>
      <p:pic>
        <p:nvPicPr>
          <p:cNvPr id="15" name="Picture 14">
            <a:extLst>
              <a:ext uri="{FF2B5EF4-FFF2-40B4-BE49-F238E27FC236}">
                <a16:creationId xmlns:a16="http://schemas.microsoft.com/office/drawing/2014/main" id="{E751D817-28F4-6042-82EB-9F346979B0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400" y="5000403"/>
            <a:ext cx="2376264" cy="1782198"/>
          </a:xfrm>
          <a:prstGeom prst="rect">
            <a:avLst/>
          </a:prstGeom>
        </p:spPr>
      </p:pic>
      <p:pic>
        <p:nvPicPr>
          <p:cNvPr id="10" name="Picture 9">
            <a:extLst>
              <a:ext uri="{FF2B5EF4-FFF2-40B4-BE49-F238E27FC236}">
                <a16:creationId xmlns:a16="http://schemas.microsoft.com/office/drawing/2014/main" id="{FABCBB05-943D-1247-977D-818472603B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3752" y="5085184"/>
            <a:ext cx="2016224" cy="1512168"/>
          </a:xfrm>
          <a:prstGeom prst="rect">
            <a:avLst/>
          </a:prstGeom>
        </p:spPr>
      </p:pic>
    </p:spTree>
    <p:extLst>
      <p:ext uri="{BB962C8B-B14F-4D97-AF65-F5344CB8AC3E}">
        <p14:creationId xmlns:p14="http://schemas.microsoft.com/office/powerpoint/2010/main" val="4192219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3F81928-8F67-1B4B-9492-7B671EE7CA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662731" y="894061"/>
            <a:ext cx="3200502" cy="4525963"/>
          </a:xfrm>
        </p:spPr>
      </p:pic>
      <p:sp>
        <p:nvSpPr>
          <p:cNvPr id="4" name="Slide Number Placeholder 3">
            <a:extLst>
              <a:ext uri="{FF2B5EF4-FFF2-40B4-BE49-F238E27FC236}">
                <a16:creationId xmlns:a16="http://schemas.microsoft.com/office/drawing/2014/main" id="{407594FB-B388-9947-A97A-B4DA3DCD43B0}"/>
              </a:ext>
            </a:extLst>
          </p:cNvPr>
          <p:cNvSpPr>
            <a:spLocks noGrp="1"/>
          </p:cNvSpPr>
          <p:nvPr>
            <p:ph type="sldNum" sz="quarter" idx="12"/>
          </p:nvPr>
        </p:nvSpPr>
        <p:spPr/>
        <p:txBody>
          <a:bodyPr/>
          <a:lstStyle/>
          <a:p>
            <a:fld id="{551115BC-487E-4422-894C-CB7CD3E79223}" type="slidenum">
              <a:rPr lang="sv-SE" smtClean="0"/>
              <a:t>20</a:t>
            </a:fld>
            <a:endParaRPr lang="sv-SE" dirty="0"/>
          </a:p>
        </p:txBody>
      </p:sp>
      <p:pic>
        <p:nvPicPr>
          <p:cNvPr id="8" name="Picture 7">
            <a:extLst>
              <a:ext uri="{FF2B5EF4-FFF2-40B4-BE49-F238E27FC236}">
                <a16:creationId xmlns:a16="http://schemas.microsoft.com/office/drawing/2014/main" id="{AF731ED2-1E84-FF45-9746-5B4B9D7EE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45002" y="2005480"/>
            <a:ext cx="3771900" cy="5334000"/>
          </a:xfrm>
          <a:prstGeom prst="rect">
            <a:avLst/>
          </a:prstGeom>
        </p:spPr>
      </p:pic>
      <p:sp>
        <p:nvSpPr>
          <p:cNvPr id="9" name="Title 1">
            <a:extLst>
              <a:ext uri="{FF2B5EF4-FFF2-40B4-BE49-F238E27FC236}">
                <a16:creationId xmlns:a16="http://schemas.microsoft.com/office/drawing/2014/main" id="{6E103086-A67E-5A42-8A47-B2FD8E734589}"/>
              </a:ext>
            </a:extLst>
          </p:cNvPr>
          <p:cNvSpPr>
            <a:spLocks noGrp="1"/>
          </p:cNvSpPr>
          <p:nvPr>
            <p:ph type="title"/>
          </p:nvPr>
        </p:nvSpPr>
        <p:spPr/>
        <p:txBody>
          <a:bodyPr/>
          <a:lstStyle/>
          <a:p>
            <a:r>
              <a:rPr lang="sv-SE" dirty="0"/>
              <a:t>Installation </a:t>
            </a:r>
            <a:r>
              <a:rPr lang="sv-SE" dirty="0" err="1"/>
              <a:t>schedule</a:t>
            </a:r>
            <a:endParaRPr lang="sv-SE" dirty="0"/>
          </a:p>
        </p:txBody>
      </p:sp>
    </p:spTree>
    <p:extLst>
      <p:ext uri="{BB962C8B-B14F-4D97-AF65-F5344CB8AC3E}">
        <p14:creationId xmlns:p14="http://schemas.microsoft.com/office/powerpoint/2010/main" val="750528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p:txBody>
          <a:bodyPr/>
          <a:lstStyle/>
          <a:p>
            <a:r>
              <a:rPr lang="en-US" dirty="0"/>
              <a:t>ESS Project – The Big Picture</a:t>
            </a:r>
            <a:endParaRPr lang="en-GB" dirty="0"/>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3</a:t>
            </a:fld>
            <a:endParaRPr lang="en-GB" noProof="0" dirty="0"/>
          </a:p>
        </p:txBody>
      </p:sp>
      <p:pic>
        <p:nvPicPr>
          <p:cNvPr id="18" name="Content Placeholder 4">
            <a:extLst>
              <a:ext uri="{FF2B5EF4-FFF2-40B4-BE49-F238E27FC236}">
                <a16:creationId xmlns:a16="http://schemas.microsoft.com/office/drawing/2014/main" id="{C7DFBD66-334E-AC4F-BC02-EC1D4DFA6715}"/>
              </a:ext>
            </a:extLst>
          </p:cNvPr>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609600" y="5630334"/>
            <a:ext cx="5304622" cy="823002"/>
          </a:xfrm>
          <a:prstGeom prst="rect">
            <a:avLst/>
          </a:prstGeom>
        </p:spPr>
      </p:pic>
      <p:grpSp>
        <p:nvGrpSpPr>
          <p:cNvPr id="14" name="Group 13">
            <a:extLst>
              <a:ext uri="{FF2B5EF4-FFF2-40B4-BE49-F238E27FC236}">
                <a16:creationId xmlns:a16="http://schemas.microsoft.com/office/drawing/2014/main" id="{E7EA3ACA-9714-5D4F-9E79-EC48A8FD9FBE}"/>
              </a:ext>
            </a:extLst>
          </p:cNvPr>
          <p:cNvGrpSpPr/>
          <p:nvPr/>
        </p:nvGrpSpPr>
        <p:grpSpPr>
          <a:xfrm>
            <a:off x="335361" y="1916832"/>
            <a:ext cx="7776863" cy="1626877"/>
            <a:chOff x="844465" y="2164069"/>
            <a:chExt cx="8194717" cy="1893994"/>
          </a:xfrm>
        </p:grpSpPr>
        <p:cxnSp>
          <p:nvCxnSpPr>
            <p:cNvPr id="15" name="OTLSHAPE_M_c84a122c0d264aa182ec835483cc070e_Connector1">
              <a:extLst>
                <a:ext uri="{FF2B5EF4-FFF2-40B4-BE49-F238E27FC236}">
                  <a16:creationId xmlns:a16="http://schemas.microsoft.com/office/drawing/2014/main" id="{5F278C6C-A11F-B54F-967C-B12B151F8A0D}"/>
                </a:ext>
              </a:extLst>
            </p:cNvPr>
            <p:cNvCxnSpPr/>
            <p:nvPr>
              <p:custDataLst>
                <p:tags r:id="rId1"/>
              </p:custDataLst>
            </p:nvPr>
          </p:nvCxnSpPr>
          <p:spPr>
            <a:xfrm>
              <a:off x="6292511" y="3671645"/>
              <a:ext cx="0" cy="358309"/>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16" name="OTLSHAPE_M_42029ffc31ed43b6a7c8bfb3ae80e6db_Connector1">
              <a:extLst>
                <a:ext uri="{FF2B5EF4-FFF2-40B4-BE49-F238E27FC236}">
                  <a16:creationId xmlns:a16="http://schemas.microsoft.com/office/drawing/2014/main" id="{77CEB76A-0C1E-5E4B-BEAD-6B3617D27D51}"/>
                </a:ext>
              </a:extLst>
            </p:cNvPr>
            <p:cNvCxnSpPr/>
            <p:nvPr>
              <p:custDataLst>
                <p:tags r:id="rId2"/>
              </p:custDataLst>
            </p:nvPr>
          </p:nvCxnSpPr>
          <p:spPr>
            <a:xfrm>
              <a:off x="8067632" y="2847075"/>
              <a:ext cx="0" cy="443569"/>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17" name="OTLSHAPE_M_8d7a221684f14af6be101e2d47a3db1e_Connector1">
              <a:extLst>
                <a:ext uri="{FF2B5EF4-FFF2-40B4-BE49-F238E27FC236}">
                  <a16:creationId xmlns:a16="http://schemas.microsoft.com/office/drawing/2014/main" id="{5E3D6EC1-EB0E-FB48-B07D-929A01EDD49E}"/>
                </a:ext>
              </a:extLst>
            </p:cNvPr>
            <p:cNvCxnSpPr/>
            <p:nvPr>
              <p:custDataLst>
                <p:tags r:id="rId3"/>
              </p:custDataLst>
            </p:nvPr>
          </p:nvCxnSpPr>
          <p:spPr>
            <a:xfrm>
              <a:off x="5022129" y="2932335"/>
              <a:ext cx="0" cy="358309"/>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19" name="OTLSHAPE_M_42fdb2d4d8a3473fbbe4f286c2bc756f_Connector1">
              <a:extLst>
                <a:ext uri="{FF2B5EF4-FFF2-40B4-BE49-F238E27FC236}">
                  <a16:creationId xmlns:a16="http://schemas.microsoft.com/office/drawing/2014/main" id="{DA2EB690-8A7B-D346-8212-B79843C50AB1}"/>
                </a:ext>
              </a:extLst>
            </p:cNvPr>
            <p:cNvCxnSpPr/>
            <p:nvPr>
              <p:custDataLst>
                <p:tags r:id="rId4"/>
              </p:custDataLst>
            </p:nvPr>
          </p:nvCxnSpPr>
          <p:spPr>
            <a:xfrm>
              <a:off x="4227225" y="2562257"/>
              <a:ext cx="0" cy="728387"/>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29" name="OTLSHAPE_M_ad26212a624042f8946c3ee929d0bce4_Connector2">
              <a:extLst>
                <a:ext uri="{FF2B5EF4-FFF2-40B4-BE49-F238E27FC236}">
                  <a16:creationId xmlns:a16="http://schemas.microsoft.com/office/drawing/2014/main" id="{18C3A88C-012D-E647-8E7D-5B4F70C6861A}"/>
                </a:ext>
              </a:extLst>
            </p:cNvPr>
            <p:cNvCxnSpPr/>
            <p:nvPr>
              <p:custDataLst>
                <p:tags r:id="rId5"/>
              </p:custDataLst>
            </p:nvPr>
          </p:nvCxnSpPr>
          <p:spPr>
            <a:xfrm>
              <a:off x="3971198" y="3074744"/>
              <a:ext cx="0" cy="215900"/>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30" name="OTLSHAPE_M_ad26212a624042f8946c3ee929d0bce4_Connector1">
              <a:extLst>
                <a:ext uri="{FF2B5EF4-FFF2-40B4-BE49-F238E27FC236}">
                  <a16:creationId xmlns:a16="http://schemas.microsoft.com/office/drawing/2014/main" id="{0347F6AE-EFAF-1D4B-8F77-401AC61C34CA}"/>
                </a:ext>
              </a:extLst>
            </p:cNvPr>
            <p:cNvCxnSpPr/>
            <p:nvPr>
              <p:custDataLst>
                <p:tags r:id="rId6"/>
              </p:custDataLst>
            </p:nvPr>
          </p:nvCxnSpPr>
          <p:spPr>
            <a:xfrm>
              <a:off x="3971198" y="2192179"/>
              <a:ext cx="0" cy="712047"/>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31" name="OTLSHAPE_M_1d6d4045bda3413182ef879ca83ea720_Connector1">
              <a:extLst>
                <a:ext uri="{FF2B5EF4-FFF2-40B4-BE49-F238E27FC236}">
                  <a16:creationId xmlns:a16="http://schemas.microsoft.com/office/drawing/2014/main" id="{686210E4-943B-4342-8353-87AD84D3E7CA}"/>
                </a:ext>
              </a:extLst>
            </p:cNvPr>
            <p:cNvCxnSpPr/>
            <p:nvPr>
              <p:custDataLst>
                <p:tags r:id="rId7"/>
              </p:custDataLst>
            </p:nvPr>
          </p:nvCxnSpPr>
          <p:spPr>
            <a:xfrm>
              <a:off x="3271391" y="2932335"/>
              <a:ext cx="0" cy="358309"/>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32" name="OTLSHAPE_M_15462190989a4e5087e6d7cc02e1ed2d_Connector1">
              <a:extLst>
                <a:ext uri="{FF2B5EF4-FFF2-40B4-BE49-F238E27FC236}">
                  <a16:creationId xmlns:a16="http://schemas.microsoft.com/office/drawing/2014/main" id="{ABC375D6-7D19-284B-AF7C-7F368BB45936}"/>
                </a:ext>
              </a:extLst>
            </p:cNvPr>
            <p:cNvCxnSpPr/>
            <p:nvPr>
              <p:custDataLst>
                <p:tags r:id="rId8"/>
              </p:custDataLst>
            </p:nvPr>
          </p:nvCxnSpPr>
          <p:spPr>
            <a:xfrm>
              <a:off x="2673994" y="2647516"/>
              <a:ext cx="0" cy="643128"/>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33" name="OTLSHAPE_M_2d0797157b8f4b8eac03a9e74cdce7ed_Connector1">
              <a:extLst>
                <a:ext uri="{FF2B5EF4-FFF2-40B4-BE49-F238E27FC236}">
                  <a16:creationId xmlns:a16="http://schemas.microsoft.com/office/drawing/2014/main" id="{BE378332-CFCB-AC4E-B00E-35BDFF004750}"/>
                </a:ext>
              </a:extLst>
            </p:cNvPr>
            <p:cNvCxnSpPr/>
            <p:nvPr>
              <p:custDataLst>
                <p:tags r:id="rId9"/>
              </p:custDataLst>
            </p:nvPr>
          </p:nvCxnSpPr>
          <p:spPr>
            <a:xfrm>
              <a:off x="1649886" y="2932335"/>
              <a:ext cx="0" cy="358309"/>
            </a:xfrm>
            <a:prstGeom prst="line">
              <a:avLst/>
            </a:prstGeom>
            <a:noFill/>
            <a:ln w="9525" cap="flat" cmpd="sng" algn="ctr">
              <a:solidFill>
                <a:srgbClr val="EA161E">
                  <a:alpha val="49804"/>
                </a:srgbClr>
              </a:solidFill>
              <a:prstDash val="solid"/>
              <a:miter lim="800000"/>
              <a:headEnd type="none" w="med" len="med"/>
              <a:tailEnd type="none" w="med" len="med"/>
            </a:ln>
            <a:effectLst/>
          </p:spPr>
        </p:cxnSp>
        <p:sp>
          <p:nvSpPr>
            <p:cNvPr id="34" name="OTLSHAPE_TB_00000000000000000000000000000000_ScaleContainer">
              <a:extLst>
                <a:ext uri="{FF2B5EF4-FFF2-40B4-BE49-F238E27FC236}">
                  <a16:creationId xmlns:a16="http://schemas.microsoft.com/office/drawing/2014/main" id="{6DAA98BD-2B97-A74D-BEAC-E1FE374C8AFA}"/>
                </a:ext>
              </a:extLst>
            </p:cNvPr>
            <p:cNvSpPr/>
            <p:nvPr>
              <p:custDataLst>
                <p:tags r:id="rId10"/>
              </p:custDataLst>
            </p:nvPr>
          </p:nvSpPr>
          <p:spPr>
            <a:xfrm>
              <a:off x="844465" y="3290644"/>
              <a:ext cx="7467600" cy="381000"/>
            </a:xfrm>
            <a:prstGeom prst="roundRect">
              <a:avLst>
                <a:gd name="adj" fmla="val 100000"/>
              </a:avLst>
            </a:prstGeom>
            <a:gradFill flip="none" rotWithShape="1">
              <a:gsLst>
                <a:gs pos="0">
                  <a:srgbClr val="44546A"/>
                </a:gs>
                <a:gs pos="0">
                  <a:srgbClr val="44546A"/>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OTLSHAPE_TB_00000000000000000000000000000000_ElapsedTime">
              <a:extLst>
                <a:ext uri="{FF2B5EF4-FFF2-40B4-BE49-F238E27FC236}">
                  <a16:creationId xmlns:a16="http://schemas.microsoft.com/office/drawing/2014/main" id="{B88081FB-FF9D-F849-805B-8A68D964303C}"/>
                </a:ext>
              </a:extLst>
            </p:cNvPr>
            <p:cNvSpPr/>
            <p:nvPr>
              <p:custDataLst>
                <p:tags r:id="rId11"/>
              </p:custDataLst>
            </p:nvPr>
          </p:nvSpPr>
          <p:spPr>
            <a:xfrm>
              <a:off x="844465" y="3290644"/>
              <a:ext cx="787400" cy="381000"/>
            </a:xfrm>
            <a:prstGeom prst="roundRect">
              <a:avLst>
                <a:gd name="adj" fmla="val 10000000"/>
              </a:avLst>
            </a:prstGeom>
            <a:solidFill>
              <a:srgbClr val="FF0000">
                <a:alpha val="30196"/>
              </a:srgbClr>
            </a:solidFill>
            <a:ln w="12700" cap="flat" cmpd="sng" algn="ctr">
              <a:noFill/>
              <a:prstDash val="solid"/>
              <a:miter lim="800000"/>
            </a:ln>
            <a:effectLst/>
            <a:scene3d>
              <a:camera prst="orthographicFront"/>
              <a:lightRig rig="threePt" dir="t">
                <a:rot lat="0" lon="0" rev="0"/>
              </a:lightRig>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OTLSHAPE_TB_00000000000000000000000000000000_TimescaleInterval1">
              <a:extLst>
                <a:ext uri="{FF2B5EF4-FFF2-40B4-BE49-F238E27FC236}">
                  <a16:creationId xmlns:a16="http://schemas.microsoft.com/office/drawing/2014/main" id="{6C761B9A-3217-214D-AB0C-E065A3F10107}"/>
                </a:ext>
              </a:extLst>
            </p:cNvPr>
            <p:cNvSpPr txBox="1"/>
            <p:nvPr>
              <p:custDataLst>
                <p:tags r:id="rId12"/>
              </p:custDataLst>
            </p:nvPr>
          </p:nvSpPr>
          <p:spPr>
            <a:xfrm>
              <a:off x="1073065" y="3388116"/>
              <a:ext cx="304955" cy="186055"/>
            </a:xfrm>
            <a:prstGeom prst="rect">
              <a:avLst/>
            </a:prstGeom>
            <a:noFill/>
          </p:spPr>
          <p:txBody>
            <a:bodyPr vert="horz" wrap="none" lIns="0" tIns="0" rIns="0" bIns="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rPr>
                <a:t>2018</a:t>
              </a:r>
            </a:p>
          </p:txBody>
        </p:sp>
        <p:cxnSp>
          <p:nvCxnSpPr>
            <p:cNvPr id="37" name="OTLSHAPE_TB_00000000000000000000000000000000_Separator1">
              <a:extLst>
                <a:ext uri="{FF2B5EF4-FFF2-40B4-BE49-F238E27FC236}">
                  <a16:creationId xmlns:a16="http://schemas.microsoft.com/office/drawing/2014/main" id="{1A2C62CC-51A1-DC47-B6A6-19C8A85FB1B8}"/>
                </a:ext>
              </a:extLst>
            </p:cNvPr>
            <p:cNvCxnSpPr/>
            <p:nvPr>
              <p:custDataLst>
                <p:tags r:id="rId13"/>
              </p:custDataLst>
            </p:nvPr>
          </p:nvCxnSpPr>
          <p:spPr>
            <a:xfrm>
              <a:off x="1899564" y="335414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38" name="OTLSHAPE_TB_00000000000000000000000000000000_TimescaleInterval2">
              <a:extLst>
                <a:ext uri="{FF2B5EF4-FFF2-40B4-BE49-F238E27FC236}">
                  <a16:creationId xmlns:a16="http://schemas.microsoft.com/office/drawing/2014/main" id="{9B84C62E-222B-5941-8E9E-10241262D3AE}"/>
                </a:ext>
              </a:extLst>
            </p:cNvPr>
            <p:cNvSpPr txBox="1"/>
            <p:nvPr>
              <p:custDataLst>
                <p:tags r:id="rId14"/>
              </p:custDataLst>
            </p:nvPr>
          </p:nvSpPr>
          <p:spPr>
            <a:xfrm>
              <a:off x="1963064" y="3388116"/>
              <a:ext cx="304955" cy="186055"/>
            </a:xfrm>
            <a:prstGeom prst="rect">
              <a:avLst/>
            </a:prstGeom>
            <a:noFill/>
          </p:spPr>
          <p:txBody>
            <a:bodyPr vert="horz" wrap="none" lIns="0" tIns="0" rIns="0" bIns="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rPr>
                <a:t>2019</a:t>
              </a:r>
            </a:p>
          </p:txBody>
        </p:sp>
        <p:cxnSp>
          <p:nvCxnSpPr>
            <p:cNvPr id="39" name="OTLSHAPE_TB_00000000000000000000000000000000_Separator2">
              <a:extLst>
                <a:ext uri="{FF2B5EF4-FFF2-40B4-BE49-F238E27FC236}">
                  <a16:creationId xmlns:a16="http://schemas.microsoft.com/office/drawing/2014/main" id="{79158EB6-E76E-4243-83D8-5CB38D6806A1}"/>
                </a:ext>
              </a:extLst>
            </p:cNvPr>
            <p:cNvCxnSpPr/>
            <p:nvPr>
              <p:custDataLst>
                <p:tags r:id="rId15"/>
              </p:custDataLst>
            </p:nvPr>
          </p:nvCxnSpPr>
          <p:spPr>
            <a:xfrm>
              <a:off x="2789563" y="335414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40" name="OTLSHAPE_TB_00000000000000000000000000000000_TimescaleInterval3">
              <a:extLst>
                <a:ext uri="{FF2B5EF4-FFF2-40B4-BE49-F238E27FC236}">
                  <a16:creationId xmlns:a16="http://schemas.microsoft.com/office/drawing/2014/main" id="{12EFC716-F7A8-404E-8176-EDC51AC5455B}"/>
                </a:ext>
              </a:extLst>
            </p:cNvPr>
            <p:cNvSpPr txBox="1"/>
            <p:nvPr>
              <p:custDataLst>
                <p:tags r:id="rId16"/>
              </p:custDataLst>
            </p:nvPr>
          </p:nvSpPr>
          <p:spPr>
            <a:xfrm>
              <a:off x="2853063" y="3388116"/>
              <a:ext cx="304955" cy="186055"/>
            </a:xfrm>
            <a:prstGeom prst="rect">
              <a:avLst/>
            </a:prstGeom>
            <a:noFill/>
          </p:spPr>
          <p:txBody>
            <a:bodyPr vert="horz" wrap="none" lIns="0" tIns="0" rIns="0" bIns="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rPr>
                <a:t>2020</a:t>
              </a:r>
            </a:p>
          </p:txBody>
        </p:sp>
        <p:cxnSp>
          <p:nvCxnSpPr>
            <p:cNvPr id="41" name="OTLSHAPE_TB_00000000000000000000000000000000_Separator3">
              <a:extLst>
                <a:ext uri="{FF2B5EF4-FFF2-40B4-BE49-F238E27FC236}">
                  <a16:creationId xmlns:a16="http://schemas.microsoft.com/office/drawing/2014/main" id="{C018E648-223E-BB43-874B-64C3563C884D}"/>
                </a:ext>
              </a:extLst>
            </p:cNvPr>
            <p:cNvCxnSpPr/>
            <p:nvPr>
              <p:custDataLst>
                <p:tags r:id="rId17"/>
              </p:custDataLst>
            </p:nvPr>
          </p:nvCxnSpPr>
          <p:spPr>
            <a:xfrm>
              <a:off x="3682001" y="335414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42" name="OTLSHAPE_TB_00000000000000000000000000000000_TimescaleInterval4">
              <a:extLst>
                <a:ext uri="{FF2B5EF4-FFF2-40B4-BE49-F238E27FC236}">
                  <a16:creationId xmlns:a16="http://schemas.microsoft.com/office/drawing/2014/main" id="{90D65AFA-7DEA-E842-BEDB-C5A0BD6A5E45}"/>
                </a:ext>
              </a:extLst>
            </p:cNvPr>
            <p:cNvSpPr txBox="1"/>
            <p:nvPr>
              <p:custDataLst>
                <p:tags r:id="rId18"/>
              </p:custDataLst>
            </p:nvPr>
          </p:nvSpPr>
          <p:spPr>
            <a:xfrm>
              <a:off x="3745501" y="3388116"/>
              <a:ext cx="304955" cy="186055"/>
            </a:xfrm>
            <a:prstGeom prst="rect">
              <a:avLst/>
            </a:prstGeom>
            <a:noFill/>
          </p:spPr>
          <p:txBody>
            <a:bodyPr vert="horz" wrap="none" lIns="0" tIns="0" rIns="0" bIns="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rPr>
                <a:t>2021</a:t>
              </a:r>
            </a:p>
          </p:txBody>
        </p:sp>
        <p:cxnSp>
          <p:nvCxnSpPr>
            <p:cNvPr id="43" name="OTLSHAPE_TB_00000000000000000000000000000000_Separator4">
              <a:extLst>
                <a:ext uri="{FF2B5EF4-FFF2-40B4-BE49-F238E27FC236}">
                  <a16:creationId xmlns:a16="http://schemas.microsoft.com/office/drawing/2014/main" id="{CE00D7BB-F358-DC48-B8A5-0A63D4625189}"/>
                </a:ext>
              </a:extLst>
            </p:cNvPr>
            <p:cNvCxnSpPr/>
            <p:nvPr>
              <p:custDataLst>
                <p:tags r:id="rId19"/>
              </p:custDataLst>
            </p:nvPr>
          </p:nvCxnSpPr>
          <p:spPr>
            <a:xfrm>
              <a:off x="4572000" y="335414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44" name="OTLSHAPE_TB_00000000000000000000000000000000_TimescaleInterval5">
              <a:extLst>
                <a:ext uri="{FF2B5EF4-FFF2-40B4-BE49-F238E27FC236}">
                  <a16:creationId xmlns:a16="http://schemas.microsoft.com/office/drawing/2014/main" id="{324B5909-696E-5E4A-8647-0F7198F402CE}"/>
                </a:ext>
              </a:extLst>
            </p:cNvPr>
            <p:cNvSpPr txBox="1"/>
            <p:nvPr>
              <p:custDataLst>
                <p:tags r:id="rId20"/>
              </p:custDataLst>
            </p:nvPr>
          </p:nvSpPr>
          <p:spPr>
            <a:xfrm>
              <a:off x="4635500" y="3388116"/>
              <a:ext cx="304955" cy="186055"/>
            </a:xfrm>
            <a:prstGeom prst="rect">
              <a:avLst/>
            </a:prstGeom>
            <a:noFill/>
          </p:spPr>
          <p:txBody>
            <a:bodyPr vert="horz" wrap="none" lIns="0" tIns="0" rIns="0" bIns="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rPr>
                <a:t>2022</a:t>
              </a:r>
            </a:p>
          </p:txBody>
        </p:sp>
        <p:cxnSp>
          <p:nvCxnSpPr>
            <p:cNvPr id="45" name="OTLSHAPE_TB_00000000000000000000000000000000_Separator5">
              <a:extLst>
                <a:ext uri="{FF2B5EF4-FFF2-40B4-BE49-F238E27FC236}">
                  <a16:creationId xmlns:a16="http://schemas.microsoft.com/office/drawing/2014/main" id="{55073F40-00CB-C34E-8527-A8C7C5E01E21}"/>
                </a:ext>
              </a:extLst>
            </p:cNvPr>
            <p:cNvCxnSpPr/>
            <p:nvPr>
              <p:custDataLst>
                <p:tags r:id="rId21"/>
              </p:custDataLst>
            </p:nvPr>
          </p:nvCxnSpPr>
          <p:spPr>
            <a:xfrm>
              <a:off x="5461999" y="335414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46" name="OTLSHAPE_TB_00000000000000000000000000000000_TimescaleInterval6">
              <a:extLst>
                <a:ext uri="{FF2B5EF4-FFF2-40B4-BE49-F238E27FC236}">
                  <a16:creationId xmlns:a16="http://schemas.microsoft.com/office/drawing/2014/main" id="{46CCE474-BF5D-7B47-8F47-E03727FAD82F}"/>
                </a:ext>
              </a:extLst>
            </p:cNvPr>
            <p:cNvSpPr txBox="1"/>
            <p:nvPr>
              <p:custDataLst>
                <p:tags r:id="rId22"/>
              </p:custDataLst>
            </p:nvPr>
          </p:nvSpPr>
          <p:spPr>
            <a:xfrm>
              <a:off x="5525499" y="3388116"/>
              <a:ext cx="304955" cy="186055"/>
            </a:xfrm>
            <a:prstGeom prst="rect">
              <a:avLst/>
            </a:prstGeom>
            <a:noFill/>
          </p:spPr>
          <p:txBody>
            <a:bodyPr vert="horz" wrap="none" lIns="0" tIns="0" rIns="0" bIns="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rPr>
                <a:t>2023</a:t>
              </a:r>
            </a:p>
          </p:txBody>
        </p:sp>
        <p:cxnSp>
          <p:nvCxnSpPr>
            <p:cNvPr id="47" name="OTLSHAPE_TB_00000000000000000000000000000000_Separator6">
              <a:extLst>
                <a:ext uri="{FF2B5EF4-FFF2-40B4-BE49-F238E27FC236}">
                  <a16:creationId xmlns:a16="http://schemas.microsoft.com/office/drawing/2014/main" id="{40AE8AB1-6825-F349-AB12-B231F5DEA189}"/>
                </a:ext>
              </a:extLst>
            </p:cNvPr>
            <p:cNvCxnSpPr/>
            <p:nvPr>
              <p:custDataLst>
                <p:tags r:id="rId23"/>
              </p:custDataLst>
            </p:nvPr>
          </p:nvCxnSpPr>
          <p:spPr>
            <a:xfrm>
              <a:off x="6351998" y="335414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48" name="OTLSHAPE_TB_00000000000000000000000000000000_TimescaleInterval7">
              <a:extLst>
                <a:ext uri="{FF2B5EF4-FFF2-40B4-BE49-F238E27FC236}">
                  <a16:creationId xmlns:a16="http://schemas.microsoft.com/office/drawing/2014/main" id="{44604C04-6AFC-C741-B4A6-662422E31728}"/>
                </a:ext>
              </a:extLst>
            </p:cNvPr>
            <p:cNvSpPr txBox="1"/>
            <p:nvPr>
              <p:custDataLst>
                <p:tags r:id="rId24"/>
              </p:custDataLst>
            </p:nvPr>
          </p:nvSpPr>
          <p:spPr>
            <a:xfrm>
              <a:off x="6415498" y="3388116"/>
              <a:ext cx="304955" cy="186055"/>
            </a:xfrm>
            <a:prstGeom prst="rect">
              <a:avLst/>
            </a:prstGeom>
            <a:noFill/>
          </p:spPr>
          <p:txBody>
            <a:bodyPr vert="horz" wrap="none" lIns="0" tIns="0" rIns="0" bIns="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rPr>
                <a:t>2024</a:t>
              </a:r>
            </a:p>
          </p:txBody>
        </p:sp>
        <p:cxnSp>
          <p:nvCxnSpPr>
            <p:cNvPr id="49" name="OTLSHAPE_TB_00000000000000000000000000000000_Separator7">
              <a:extLst>
                <a:ext uri="{FF2B5EF4-FFF2-40B4-BE49-F238E27FC236}">
                  <a16:creationId xmlns:a16="http://schemas.microsoft.com/office/drawing/2014/main" id="{D3ABEC88-69C8-3C49-8D80-2E33B373A030}"/>
                </a:ext>
              </a:extLst>
            </p:cNvPr>
            <p:cNvCxnSpPr/>
            <p:nvPr>
              <p:custDataLst>
                <p:tags r:id="rId25"/>
              </p:custDataLst>
            </p:nvPr>
          </p:nvCxnSpPr>
          <p:spPr>
            <a:xfrm>
              <a:off x="7244435" y="3354144"/>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50" name="OTLSHAPE_TB_00000000000000000000000000000000_TimescaleInterval8">
              <a:extLst>
                <a:ext uri="{FF2B5EF4-FFF2-40B4-BE49-F238E27FC236}">
                  <a16:creationId xmlns:a16="http://schemas.microsoft.com/office/drawing/2014/main" id="{53F44271-EA2A-6341-8028-02D84285AE80}"/>
                </a:ext>
              </a:extLst>
            </p:cNvPr>
            <p:cNvSpPr txBox="1"/>
            <p:nvPr>
              <p:custDataLst>
                <p:tags r:id="rId26"/>
              </p:custDataLst>
            </p:nvPr>
          </p:nvSpPr>
          <p:spPr>
            <a:xfrm>
              <a:off x="7307935" y="3388116"/>
              <a:ext cx="304955" cy="186055"/>
            </a:xfrm>
            <a:prstGeom prst="rect">
              <a:avLst/>
            </a:prstGeom>
            <a:noFill/>
          </p:spPr>
          <p:txBody>
            <a:bodyPr vert="horz" wrap="none" lIns="0" tIns="0" rIns="0" bIns="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dirty="0">
                  <a:ln>
                    <a:noFill/>
                  </a:ln>
                  <a:solidFill>
                    <a:prstClr val="white"/>
                  </a:solidFill>
                  <a:effectLst/>
                  <a:uLnTx/>
                  <a:uFillTx/>
                </a:rPr>
                <a:t>2025</a:t>
              </a:r>
            </a:p>
          </p:txBody>
        </p:sp>
        <p:sp>
          <p:nvSpPr>
            <p:cNvPr id="51" name="OTLSHAPE_M_2d0797157b8f4b8eac03a9e74cdce7ed_Title">
              <a:extLst>
                <a:ext uri="{FF2B5EF4-FFF2-40B4-BE49-F238E27FC236}">
                  <a16:creationId xmlns:a16="http://schemas.microsoft.com/office/drawing/2014/main" id="{B1139BEC-0A7E-604C-A974-C25222C5082A}"/>
                </a:ext>
              </a:extLst>
            </p:cNvPr>
            <p:cNvSpPr txBox="1"/>
            <p:nvPr>
              <p:custDataLst>
                <p:tags r:id="rId27"/>
              </p:custDataLst>
            </p:nvPr>
          </p:nvSpPr>
          <p:spPr>
            <a:xfrm>
              <a:off x="1872136" y="2904225"/>
              <a:ext cx="698500" cy="170519"/>
            </a:xfrm>
            <a:prstGeom prst="rect">
              <a:avLst/>
            </a:prstGeom>
            <a:noFill/>
          </p:spPr>
          <p:txBody>
            <a:bodyPr vert="horz"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8" normalizeH="0" baseline="0" noProof="0">
                  <a:ln>
                    <a:noFill/>
                  </a:ln>
                  <a:solidFill>
                    <a:prstClr val="black"/>
                  </a:solidFill>
                  <a:effectLst/>
                  <a:uLnTx/>
                  <a:uFillTx/>
                </a:rPr>
                <a:t>ISrc to LEBT </a:t>
              </a:r>
            </a:p>
          </p:txBody>
        </p:sp>
        <p:sp>
          <p:nvSpPr>
            <p:cNvPr id="52" name="OTLSHAPE_M_2d0797157b8f4b8eac03a9e74cdce7ed_Shape">
              <a:extLst>
                <a:ext uri="{FF2B5EF4-FFF2-40B4-BE49-F238E27FC236}">
                  <a16:creationId xmlns:a16="http://schemas.microsoft.com/office/drawing/2014/main" id="{9BFC5F03-523F-7C43-A824-3292C8F6C88C}"/>
                </a:ext>
              </a:extLst>
            </p:cNvPr>
            <p:cNvSpPr/>
            <p:nvPr>
              <p:custDataLst>
                <p:tags r:id="rId28"/>
              </p:custDataLst>
            </p:nvPr>
          </p:nvSpPr>
          <p:spPr>
            <a:xfrm rot="16200000">
              <a:off x="1675286" y="2932335"/>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TLSHAPE_M_15462190989a4e5087e6d7cc02e1ed2d_Title">
              <a:extLst>
                <a:ext uri="{FF2B5EF4-FFF2-40B4-BE49-F238E27FC236}">
                  <a16:creationId xmlns:a16="http://schemas.microsoft.com/office/drawing/2014/main" id="{047C2BDB-E97A-E24E-9312-6948FAD04776}"/>
                </a:ext>
              </a:extLst>
            </p:cNvPr>
            <p:cNvSpPr txBox="1"/>
            <p:nvPr>
              <p:custDataLst>
                <p:tags r:id="rId29"/>
              </p:custDataLst>
            </p:nvPr>
          </p:nvSpPr>
          <p:spPr>
            <a:xfrm>
              <a:off x="2896244" y="2619407"/>
              <a:ext cx="685800" cy="170519"/>
            </a:xfrm>
            <a:prstGeom prst="rect">
              <a:avLst/>
            </a:prstGeom>
            <a:noFill/>
          </p:spPr>
          <p:txBody>
            <a:bodyPr vert="horz"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8" normalizeH="0" baseline="0" noProof="0">
                  <a:ln>
                    <a:noFill/>
                  </a:ln>
                  <a:solidFill>
                    <a:prstClr val="black"/>
                  </a:solidFill>
                  <a:effectLst/>
                  <a:uLnTx/>
                  <a:uFillTx/>
                </a:rPr>
                <a:t>ISrc to DTL1</a:t>
              </a:r>
            </a:p>
          </p:txBody>
        </p:sp>
        <p:sp>
          <p:nvSpPr>
            <p:cNvPr id="54" name="OTLSHAPE_M_15462190989a4e5087e6d7cc02e1ed2d_Shape">
              <a:extLst>
                <a:ext uri="{FF2B5EF4-FFF2-40B4-BE49-F238E27FC236}">
                  <a16:creationId xmlns:a16="http://schemas.microsoft.com/office/drawing/2014/main" id="{0F18C0B9-C92B-AF4F-B1EC-2248CCE4C6E2}"/>
                </a:ext>
              </a:extLst>
            </p:cNvPr>
            <p:cNvSpPr/>
            <p:nvPr>
              <p:custDataLst>
                <p:tags r:id="rId30"/>
              </p:custDataLst>
            </p:nvPr>
          </p:nvSpPr>
          <p:spPr>
            <a:xfrm rot="16200000">
              <a:off x="2699394" y="2647516"/>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OTLSHAPE_M_1d6d4045bda3413182ef879ca83ea720_Title">
              <a:extLst>
                <a:ext uri="{FF2B5EF4-FFF2-40B4-BE49-F238E27FC236}">
                  <a16:creationId xmlns:a16="http://schemas.microsoft.com/office/drawing/2014/main" id="{4E89DCCA-3B19-2048-9BFA-3AA61BFC2C4C}"/>
                </a:ext>
              </a:extLst>
            </p:cNvPr>
            <p:cNvSpPr txBox="1"/>
            <p:nvPr>
              <p:custDataLst>
                <p:tags r:id="rId31"/>
              </p:custDataLst>
            </p:nvPr>
          </p:nvSpPr>
          <p:spPr>
            <a:xfrm>
              <a:off x="3493641" y="2904225"/>
              <a:ext cx="685800" cy="170519"/>
            </a:xfrm>
            <a:prstGeom prst="rect">
              <a:avLst/>
            </a:prstGeom>
            <a:noFill/>
          </p:spPr>
          <p:txBody>
            <a:bodyPr vert="horz"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8" normalizeH="0" baseline="0" noProof="0">
                  <a:ln>
                    <a:noFill/>
                  </a:ln>
                  <a:solidFill>
                    <a:prstClr val="black"/>
                  </a:solidFill>
                  <a:effectLst/>
                  <a:uLnTx/>
                  <a:uFillTx/>
                </a:rPr>
                <a:t>ISrc to DTL4</a:t>
              </a:r>
            </a:p>
          </p:txBody>
        </p:sp>
        <p:sp>
          <p:nvSpPr>
            <p:cNvPr id="56" name="OTLSHAPE_M_1d6d4045bda3413182ef879ca83ea720_Shape">
              <a:extLst>
                <a:ext uri="{FF2B5EF4-FFF2-40B4-BE49-F238E27FC236}">
                  <a16:creationId xmlns:a16="http://schemas.microsoft.com/office/drawing/2014/main" id="{053A8E00-C574-C34D-871F-40665D8EBEBE}"/>
                </a:ext>
              </a:extLst>
            </p:cNvPr>
            <p:cNvSpPr/>
            <p:nvPr>
              <p:custDataLst>
                <p:tags r:id="rId32"/>
              </p:custDataLst>
            </p:nvPr>
          </p:nvSpPr>
          <p:spPr>
            <a:xfrm rot="16200000">
              <a:off x="3296791" y="2932335"/>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7" name="OTLSHAPE_M_ad26212a624042f8946c3ee929d0bce4_Title">
              <a:extLst>
                <a:ext uri="{FF2B5EF4-FFF2-40B4-BE49-F238E27FC236}">
                  <a16:creationId xmlns:a16="http://schemas.microsoft.com/office/drawing/2014/main" id="{0449F823-081F-7841-9EDA-DE5290545379}"/>
                </a:ext>
              </a:extLst>
            </p:cNvPr>
            <p:cNvSpPr txBox="1"/>
            <p:nvPr>
              <p:custDataLst>
                <p:tags r:id="rId33"/>
              </p:custDataLst>
            </p:nvPr>
          </p:nvSpPr>
          <p:spPr>
            <a:xfrm>
              <a:off x="4193448" y="2164069"/>
              <a:ext cx="1282700" cy="170519"/>
            </a:xfrm>
            <a:prstGeom prst="rect">
              <a:avLst/>
            </a:prstGeom>
            <a:noFill/>
          </p:spPr>
          <p:txBody>
            <a:bodyPr vert="horz"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2" normalizeH="0" baseline="0" noProof="0">
                  <a:ln>
                    <a:noFill/>
                  </a:ln>
                  <a:solidFill>
                    <a:prstClr val="black"/>
                  </a:solidFill>
                  <a:effectLst/>
                  <a:uLnTx/>
                  <a:uFillTx/>
                </a:rPr>
                <a:t>Beam on Dump (BOD)</a:t>
              </a:r>
            </a:p>
          </p:txBody>
        </p:sp>
        <p:sp>
          <p:nvSpPr>
            <p:cNvPr id="58" name="OTLSHAPE_M_ad26212a624042f8946c3ee929d0bce4_Shape">
              <a:extLst>
                <a:ext uri="{FF2B5EF4-FFF2-40B4-BE49-F238E27FC236}">
                  <a16:creationId xmlns:a16="http://schemas.microsoft.com/office/drawing/2014/main" id="{24BB476B-89EE-204A-9634-07B2E1FBEE84}"/>
                </a:ext>
              </a:extLst>
            </p:cNvPr>
            <p:cNvSpPr/>
            <p:nvPr>
              <p:custDataLst>
                <p:tags r:id="rId34"/>
              </p:custDataLst>
            </p:nvPr>
          </p:nvSpPr>
          <p:spPr>
            <a:xfrm rot="16200000">
              <a:off x="3996598" y="2192179"/>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OTLSHAPE_M_42fdb2d4d8a3473fbbe4f286c2bc756f_Title">
              <a:extLst>
                <a:ext uri="{FF2B5EF4-FFF2-40B4-BE49-F238E27FC236}">
                  <a16:creationId xmlns:a16="http://schemas.microsoft.com/office/drawing/2014/main" id="{E81AD14B-10EB-FC48-9B42-EA8B658A8A21}"/>
                </a:ext>
              </a:extLst>
            </p:cNvPr>
            <p:cNvSpPr txBox="1"/>
            <p:nvPr>
              <p:custDataLst>
                <p:tags r:id="rId35"/>
              </p:custDataLst>
            </p:nvPr>
          </p:nvSpPr>
          <p:spPr>
            <a:xfrm>
              <a:off x="4449475" y="2448888"/>
              <a:ext cx="2222500" cy="341037"/>
            </a:xfrm>
            <a:prstGeom prst="rect">
              <a:avLst/>
            </a:prstGeom>
            <a:noFill/>
          </p:spPr>
          <p:txBody>
            <a:bodyPr vert="horz"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a:ln>
                    <a:noFill/>
                  </a:ln>
                  <a:solidFill>
                    <a:prstClr val="black"/>
                  </a:solidFill>
                  <a:effectLst/>
                  <a:uLnTx/>
                  <a:uFillTx/>
                </a:rPr>
                <a:t>Accelerator Ready for Beam on Target (RBOT)</a:t>
              </a:r>
            </a:p>
          </p:txBody>
        </p:sp>
        <p:sp>
          <p:nvSpPr>
            <p:cNvPr id="60" name="OTLSHAPE_M_42fdb2d4d8a3473fbbe4f286c2bc756f_Shape">
              <a:extLst>
                <a:ext uri="{FF2B5EF4-FFF2-40B4-BE49-F238E27FC236}">
                  <a16:creationId xmlns:a16="http://schemas.microsoft.com/office/drawing/2014/main" id="{9B8C9113-E665-1647-A8C3-D0449C3CC05A}"/>
                </a:ext>
              </a:extLst>
            </p:cNvPr>
            <p:cNvSpPr/>
            <p:nvPr>
              <p:custDataLst>
                <p:tags r:id="rId36"/>
              </p:custDataLst>
            </p:nvPr>
          </p:nvSpPr>
          <p:spPr>
            <a:xfrm rot="16200000">
              <a:off x="4252625" y="2562257"/>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OTLSHAPE_M_8d7a221684f14af6be101e2d47a3db1e_Title">
              <a:extLst>
                <a:ext uri="{FF2B5EF4-FFF2-40B4-BE49-F238E27FC236}">
                  <a16:creationId xmlns:a16="http://schemas.microsoft.com/office/drawing/2014/main" id="{03328808-5C9A-AC4D-8B4B-A03D6DE24785}"/>
                </a:ext>
              </a:extLst>
            </p:cNvPr>
            <p:cNvSpPr txBox="1"/>
            <p:nvPr>
              <p:custDataLst>
                <p:tags r:id="rId37"/>
              </p:custDataLst>
            </p:nvPr>
          </p:nvSpPr>
          <p:spPr>
            <a:xfrm>
              <a:off x="5244379" y="2904225"/>
              <a:ext cx="1270000" cy="170519"/>
            </a:xfrm>
            <a:prstGeom prst="rect">
              <a:avLst/>
            </a:prstGeom>
            <a:noFill/>
          </p:spPr>
          <p:txBody>
            <a:bodyPr vert="horz"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10" normalizeH="0" baseline="0" noProof="0" dirty="0">
                  <a:ln>
                    <a:noFill/>
                  </a:ln>
                  <a:solidFill>
                    <a:prstClr val="black"/>
                  </a:solidFill>
                  <a:effectLst/>
                  <a:uLnTx/>
                  <a:uFillTx/>
                </a:rPr>
                <a:t>Beam on Target (BOT)</a:t>
              </a:r>
            </a:p>
          </p:txBody>
        </p:sp>
        <p:sp>
          <p:nvSpPr>
            <p:cNvPr id="62" name="OTLSHAPE_M_8d7a221684f14af6be101e2d47a3db1e_Shape">
              <a:extLst>
                <a:ext uri="{FF2B5EF4-FFF2-40B4-BE49-F238E27FC236}">
                  <a16:creationId xmlns:a16="http://schemas.microsoft.com/office/drawing/2014/main" id="{9A79F634-A9D2-1743-A432-8F43054D7779}"/>
                </a:ext>
              </a:extLst>
            </p:cNvPr>
            <p:cNvSpPr/>
            <p:nvPr>
              <p:custDataLst>
                <p:tags r:id="rId38"/>
              </p:custDataLst>
            </p:nvPr>
          </p:nvSpPr>
          <p:spPr>
            <a:xfrm rot="16200000">
              <a:off x="5047529" y="2932335"/>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OTLSHAPE_M_42029ffc31ed43b6a7c8bfb3ae80e6db_Title">
              <a:extLst>
                <a:ext uri="{FF2B5EF4-FFF2-40B4-BE49-F238E27FC236}">
                  <a16:creationId xmlns:a16="http://schemas.microsoft.com/office/drawing/2014/main" id="{02CCD637-769C-E949-955B-CC353D2F6273}"/>
                </a:ext>
              </a:extLst>
            </p:cNvPr>
            <p:cNvSpPr txBox="1"/>
            <p:nvPr>
              <p:custDataLst>
                <p:tags r:id="rId39"/>
              </p:custDataLst>
            </p:nvPr>
          </p:nvSpPr>
          <p:spPr>
            <a:xfrm>
              <a:off x="8289882" y="2733707"/>
              <a:ext cx="749300" cy="341037"/>
            </a:xfrm>
            <a:prstGeom prst="rect">
              <a:avLst/>
            </a:prstGeom>
            <a:noFill/>
          </p:spPr>
          <p:txBody>
            <a:bodyPr vert="horz" wrap="square" lIns="0" tIns="0" rIns="0" bIns="0" rtlCol="0" anchor="ctr"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6" normalizeH="0" baseline="0" noProof="0">
                  <a:ln>
                    <a:noFill/>
                  </a:ln>
                  <a:solidFill>
                    <a:prstClr val="black"/>
                  </a:solidFill>
                  <a:effectLst/>
                  <a:uLnTx/>
                  <a:uFillTx/>
                </a:rPr>
                <a:t>End of Construction</a:t>
              </a:r>
            </a:p>
          </p:txBody>
        </p:sp>
        <p:sp>
          <p:nvSpPr>
            <p:cNvPr id="64" name="OTLSHAPE_M_42029ffc31ed43b6a7c8bfb3ae80e6db_Shape">
              <a:extLst>
                <a:ext uri="{FF2B5EF4-FFF2-40B4-BE49-F238E27FC236}">
                  <a16:creationId xmlns:a16="http://schemas.microsoft.com/office/drawing/2014/main" id="{6A4BE8BD-58BE-1D42-A6F6-6B4F79CC5099}"/>
                </a:ext>
              </a:extLst>
            </p:cNvPr>
            <p:cNvSpPr/>
            <p:nvPr>
              <p:custDataLst>
                <p:tags r:id="rId40"/>
              </p:custDataLst>
            </p:nvPr>
          </p:nvSpPr>
          <p:spPr>
            <a:xfrm rot="16200000">
              <a:off x="8093032" y="2847075"/>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5" name="OTLSHAPE_M_c84a122c0d264aa182ec835483cc070e_Title">
              <a:extLst>
                <a:ext uri="{FF2B5EF4-FFF2-40B4-BE49-F238E27FC236}">
                  <a16:creationId xmlns:a16="http://schemas.microsoft.com/office/drawing/2014/main" id="{585443D3-5A89-0142-ADEE-6912E5E2C72F}"/>
                </a:ext>
              </a:extLst>
            </p:cNvPr>
            <p:cNvSpPr txBox="1"/>
            <p:nvPr>
              <p:custDataLst>
                <p:tags r:id="rId41"/>
              </p:custDataLst>
            </p:nvPr>
          </p:nvSpPr>
          <p:spPr>
            <a:xfrm>
              <a:off x="6514761" y="3887544"/>
              <a:ext cx="1752600" cy="170519"/>
            </a:xfrm>
            <a:prstGeom prst="rect">
              <a:avLst/>
            </a:prstGeom>
            <a:noFill/>
          </p:spPr>
          <p:txBody>
            <a:bodyPr vert="horz"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4" normalizeH="0" baseline="0" noProof="0">
                  <a:ln>
                    <a:noFill/>
                  </a:ln>
                  <a:solidFill>
                    <a:prstClr val="black"/>
                  </a:solidFill>
                  <a:effectLst/>
                  <a:uLnTx/>
                  <a:uFillTx/>
                </a:rPr>
                <a:t>Start Of User Program (SOUP) </a:t>
              </a:r>
            </a:p>
          </p:txBody>
        </p:sp>
        <p:sp>
          <p:nvSpPr>
            <p:cNvPr id="66" name="OTLSHAPE_M_c84a122c0d264aa182ec835483cc070e_Shape">
              <a:extLst>
                <a:ext uri="{FF2B5EF4-FFF2-40B4-BE49-F238E27FC236}">
                  <a16:creationId xmlns:a16="http://schemas.microsoft.com/office/drawing/2014/main" id="{BAC2860D-D04A-2A46-917B-EED23D91A9F9}"/>
                </a:ext>
              </a:extLst>
            </p:cNvPr>
            <p:cNvSpPr/>
            <p:nvPr>
              <p:custDataLst>
                <p:tags r:id="rId42"/>
              </p:custDataLst>
            </p:nvPr>
          </p:nvSpPr>
          <p:spPr>
            <a:xfrm rot="16200000">
              <a:off x="6317911" y="3864854"/>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A490BC18-6AF6-4C4B-86FF-F98503078409}"/>
              </a:ext>
            </a:extLst>
          </p:cNvPr>
          <p:cNvSpPr txBox="1"/>
          <p:nvPr/>
        </p:nvSpPr>
        <p:spPr>
          <a:xfrm>
            <a:off x="10897386" y="697584"/>
            <a:ext cx="0" cy="0"/>
          </a:xfrm>
          <a:prstGeom prst="rect">
            <a:avLst/>
          </a:prstGeom>
        </p:spPr>
        <p:txBody>
          <a:bodyPr vert="horz" wrap="none" lIns="91440" tIns="45720" rIns="91440" bIns="45720" rtlCol="0" anchor="t">
            <a:normAutofit fontScale="25000" lnSpcReduction="20000"/>
          </a:bodyPr>
          <a:lstStyle/>
          <a:p>
            <a:pPr algn="l"/>
            <a:endParaRPr lang="sv-SE" sz="2000" dirty="0"/>
          </a:p>
        </p:txBody>
      </p:sp>
      <p:sp>
        <p:nvSpPr>
          <p:cNvPr id="5" name="TextBox 4">
            <a:extLst>
              <a:ext uri="{FF2B5EF4-FFF2-40B4-BE49-F238E27FC236}">
                <a16:creationId xmlns:a16="http://schemas.microsoft.com/office/drawing/2014/main" id="{64E2AA7E-F07E-234D-B086-057C816BD82A}"/>
              </a:ext>
            </a:extLst>
          </p:cNvPr>
          <p:cNvSpPr txBox="1"/>
          <p:nvPr/>
        </p:nvSpPr>
        <p:spPr>
          <a:xfrm>
            <a:off x="347276" y="3313039"/>
            <a:ext cx="2605509" cy="393549"/>
          </a:xfrm>
          <a:prstGeom prst="rect">
            <a:avLst/>
          </a:prstGeom>
        </p:spPr>
        <p:txBody>
          <a:bodyPr vert="horz" wrap="none" lIns="91440" tIns="45720" rIns="91440" bIns="45720" rtlCol="0" anchor="t">
            <a:normAutofit/>
          </a:bodyPr>
          <a:lstStyle/>
          <a:p>
            <a:r>
              <a:rPr lang="sv-SE" sz="1400" dirty="0" err="1"/>
              <a:t>Courtesy</a:t>
            </a:r>
            <a:r>
              <a:rPr lang="sv-SE" sz="1400" dirty="0"/>
              <a:t> </a:t>
            </a:r>
            <a:r>
              <a:rPr lang="sv-SE" sz="1400" dirty="0" err="1"/>
              <a:t>Ciprian</a:t>
            </a:r>
            <a:r>
              <a:rPr lang="sv-SE" sz="1400" dirty="0"/>
              <a:t> </a:t>
            </a:r>
            <a:r>
              <a:rPr lang="sv-SE" sz="1400" dirty="0" err="1"/>
              <a:t>Plostinar</a:t>
            </a:r>
            <a:endParaRPr lang="sv-SE" sz="1400" dirty="0"/>
          </a:p>
        </p:txBody>
      </p:sp>
      <p:sp>
        <p:nvSpPr>
          <p:cNvPr id="6" name="TextBox 5">
            <a:extLst>
              <a:ext uri="{FF2B5EF4-FFF2-40B4-BE49-F238E27FC236}">
                <a16:creationId xmlns:a16="http://schemas.microsoft.com/office/drawing/2014/main" id="{B88303B5-F54C-424B-9D17-7F4D12CC201D}"/>
              </a:ext>
            </a:extLst>
          </p:cNvPr>
          <p:cNvSpPr txBox="1"/>
          <p:nvPr/>
        </p:nvSpPr>
        <p:spPr>
          <a:xfrm>
            <a:off x="3691467" y="2316480"/>
            <a:ext cx="0" cy="0"/>
          </a:xfrm>
          <a:prstGeom prst="rect">
            <a:avLst/>
          </a:prstGeom>
        </p:spPr>
        <p:txBody>
          <a:bodyPr vert="horz" wrap="none" lIns="91440" tIns="45720" rIns="91440" bIns="45720" rtlCol="0" anchor="t">
            <a:normAutofit fontScale="25000" lnSpcReduction="20000"/>
          </a:bodyPr>
          <a:lstStyle/>
          <a:p>
            <a:pPr algn="l"/>
            <a:endParaRPr lang="sv-SE" sz="2000" dirty="0"/>
          </a:p>
        </p:txBody>
      </p:sp>
      <p:sp>
        <p:nvSpPr>
          <p:cNvPr id="7" name="TextBox 6">
            <a:extLst>
              <a:ext uri="{FF2B5EF4-FFF2-40B4-BE49-F238E27FC236}">
                <a16:creationId xmlns:a16="http://schemas.microsoft.com/office/drawing/2014/main" id="{79270D3E-0268-B543-970E-2C50F7E51E97}"/>
              </a:ext>
            </a:extLst>
          </p:cNvPr>
          <p:cNvSpPr txBox="1"/>
          <p:nvPr/>
        </p:nvSpPr>
        <p:spPr>
          <a:xfrm>
            <a:off x="2451947" y="1991360"/>
            <a:ext cx="0" cy="0"/>
          </a:xfrm>
          <a:prstGeom prst="rect">
            <a:avLst/>
          </a:prstGeom>
        </p:spPr>
        <p:txBody>
          <a:bodyPr vert="horz" wrap="none" lIns="91440" tIns="45720" rIns="91440" bIns="45720" rtlCol="0" anchor="t">
            <a:normAutofit fontScale="25000" lnSpcReduction="20000"/>
          </a:bodyPr>
          <a:lstStyle/>
          <a:p>
            <a:pPr algn="l"/>
            <a:endParaRPr lang="sv-SE" sz="2000" dirty="0"/>
          </a:p>
        </p:txBody>
      </p:sp>
      <p:sp>
        <p:nvSpPr>
          <p:cNvPr id="8" name="TextBox 7">
            <a:extLst>
              <a:ext uri="{FF2B5EF4-FFF2-40B4-BE49-F238E27FC236}">
                <a16:creationId xmlns:a16="http://schemas.microsoft.com/office/drawing/2014/main" id="{5FCE3F60-F1EC-284E-A886-AACD2AD06E67}"/>
              </a:ext>
            </a:extLst>
          </p:cNvPr>
          <p:cNvSpPr txBox="1"/>
          <p:nvPr/>
        </p:nvSpPr>
        <p:spPr>
          <a:xfrm>
            <a:off x="11040533" y="2302933"/>
            <a:ext cx="0" cy="0"/>
          </a:xfrm>
          <a:prstGeom prst="rect">
            <a:avLst/>
          </a:prstGeom>
        </p:spPr>
        <p:txBody>
          <a:bodyPr vert="horz" wrap="none" lIns="91440" tIns="45720" rIns="91440" bIns="45720" rtlCol="0" anchor="t">
            <a:normAutofit fontScale="25000" lnSpcReduction="20000"/>
          </a:bodyPr>
          <a:lstStyle/>
          <a:p>
            <a:pPr algn="l"/>
            <a:endParaRPr lang="sv-SE" sz="2000" dirty="0"/>
          </a:p>
        </p:txBody>
      </p:sp>
      <p:sp>
        <p:nvSpPr>
          <p:cNvPr id="9" name="TextBox 8">
            <a:extLst>
              <a:ext uri="{FF2B5EF4-FFF2-40B4-BE49-F238E27FC236}">
                <a16:creationId xmlns:a16="http://schemas.microsoft.com/office/drawing/2014/main" id="{D3CC3399-7227-6148-993E-F96BE931F789}"/>
              </a:ext>
            </a:extLst>
          </p:cNvPr>
          <p:cNvSpPr txBox="1"/>
          <p:nvPr/>
        </p:nvSpPr>
        <p:spPr>
          <a:xfrm>
            <a:off x="7755467" y="2404533"/>
            <a:ext cx="0" cy="0"/>
          </a:xfrm>
          <a:prstGeom prst="rect">
            <a:avLst/>
          </a:prstGeom>
        </p:spPr>
        <p:txBody>
          <a:bodyPr vert="horz" wrap="none" lIns="91440" tIns="45720" rIns="91440" bIns="45720" rtlCol="0" anchor="t">
            <a:normAutofit fontScale="25000" lnSpcReduction="20000"/>
          </a:bodyPr>
          <a:lstStyle/>
          <a:p>
            <a:pPr algn="l"/>
            <a:endParaRPr lang="sv-SE" sz="2000" dirty="0"/>
          </a:p>
        </p:txBody>
      </p:sp>
      <p:pic>
        <p:nvPicPr>
          <p:cNvPr id="13" name="Picture 12">
            <a:extLst>
              <a:ext uri="{FF2B5EF4-FFF2-40B4-BE49-F238E27FC236}">
                <a16:creationId xmlns:a16="http://schemas.microsoft.com/office/drawing/2014/main" id="{34B2A884-5609-5F42-B32E-7C31CE14F336}"/>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rot="16200000">
            <a:off x="6428477" y="517208"/>
            <a:ext cx="4437317" cy="6274994"/>
          </a:xfrm>
          <a:prstGeom prst="rect">
            <a:avLst/>
          </a:prstGeom>
        </p:spPr>
      </p:pic>
      <p:sp>
        <p:nvSpPr>
          <p:cNvPr id="20" name="Oval 19">
            <a:extLst>
              <a:ext uri="{FF2B5EF4-FFF2-40B4-BE49-F238E27FC236}">
                <a16:creationId xmlns:a16="http://schemas.microsoft.com/office/drawing/2014/main" id="{E392615B-C5AC-6E43-9787-E9DA6D5DA806}"/>
              </a:ext>
            </a:extLst>
          </p:cNvPr>
          <p:cNvSpPr/>
          <p:nvPr/>
        </p:nvSpPr>
        <p:spPr>
          <a:xfrm>
            <a:off x="2180019" y="2095401"/>
            <a:ext cx="710828" cy="13018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TextBox 20">
            <a:extLst>
              <a:ext uri="{FF2B5EF4-FFF2-40B4-BE49-F238E27FC236}">
                <a16:creationId xmlns:a16="http://schemas.microsoft.com/office/drawing/2014/main" id="{CFC41B87-F428-084C-BF72-4582750E031D}"/>
              </a:ext>
            </a:extLst>
          </p:cNvPr>
          <p:cNvSpPr txBox="1"/>
          <p:nvPr/>
        </p:nvSpPr>
        <p:spPr>
          <a:xfrm>
            <a:off x="216019" y="1589902"/>
            <a:ext cx="914400" cy="914400"/>
          </a:xfrm>
          <a:prstGeom prst="rect">
            <a:avLst/>
          </a:prstGeom>
        </p:spPr>
        <p:txBody>
          <a:bodyPr vert="horz" wrap="none" lIns="91440" tIns="45720" rIns="91440" bIns="45720" rtlCol="0" anchor="t">
            <a:normAutofit/>
          </a:bodyPr>
          <a:lstStyle/>
          <a:p>
            <a:pPr algn="l"/>
            <a:r>
              <a:rPr lang="sv-SE" sz="2000" b="1" dirty="0">
                <a:solidFill>
                  <a:srgbClr val="0070C0"/>
                </a:solidFill>
              </a:rPr>
              <a:t>2018</a:t>
            </a:r>
          </a:p>
        </p:txBody>
      </p:sp>
      <p:sp>
        <p:nvSpPr>
          <p:cNvPr id="22" name="TextBox 21">
            <a:extLst>
              <a:ext uri="{FF2B5EF4-FFF2-40B4-BE49-F238E27FC236}">
                <a16:creationId xmlns:a16="http://schemas.microsoft.com/office/drawing/2014/main" id="{4B07A96E-C1BC-5F42-80A5-1C59C7C6B9C2}"/>
              </a:ext>
            </a:extLst>
          </p:cNvPr>
          <p:cNvSpPr txBox="1"/>
          <p:nvPr/>
        </p:nvSpPr>
        <p:spPr>
          <a:xfrm>
            <a:off x="6276745" y="2625836"/>
            <a:ext cx="914400" cy="914400"/>
          </a:xfrm>
          <a:prstGeom prst="rect">
            <a:avLst/>
          </a:prstGeom>
        </p:spPr>
        <p:txBody>
          <a:bodyPr vert="horz" wrap="none" lIns="91440" tIns="45720" rIns="91440" bIns="45720" rtlCol="0" anchor="t">
            <a:normAutofit/>
          </a:bodyPr>
          <a:lstStyle/>
          <a:p>
            <a:pPr algn="l"/>
            <a:r>
              <a:rPr lang="sv-SE" sz="2000" b="1" dirty="0">
                <a:solidFill>
                  <a:srgbClr val="00B050"/>
                </a:solidFill>
              </a:rPr>
              <a:t>2019</a:t>
            </a:r>
          </a:p>
        </p:txBody>
      </p:sp>
      <p:sp>
        <p:nvSpPr>
          <p:cNvPr id="23" name="Oval 22">
            <a:extLst>
              <a:ext uri="{FF2B5EF4-FFF2-40B4-BE49-F238E27FC236}">
                <a16:creationId xmlns:a16="http://schemas.microsoft.com/office/drawing/2014/main" id="{D189778D-EFA1-B840-82D1-3C318294C84E}"/>
              </a:ext>
            </a:extLst>
          </p:cNvPr>
          <p:cNvSpPr/>
          <p:nvPr/>
        </p:nvSpPr>
        <p:spPr>
          <a:xfrm>
            <a:off x="8580633" y="2556074"/>
            <a:ext cx="825317" cy="87292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Oval 23">
            <a:extLst>
              <a:ext uri="{FF2B5EF4-FFF2-40B4-BE49-F238E27FC236}">
                <a16:creationId xmlns:a16="http://schemas.microsoft.com/office/drawing/2014/main" id="{D5AE246F-011C-F74E-AB14-5E1DEEA40134}"/>
              </a:ext>
            </a:extLst>
          </p:cNvPr>
          <p:cNvSpPr/>
          <p:nvPr/>
        </p:nvSpPr>
        <p:spPr>
          <a:xfrm>
            <a:off x="3983901" y="2119389"/>
            <a:ext cx="630024" cy="10378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Oval 66">
            <a:extLst>
              <a:ext uri="{FF2B5EF4-FFF2-40B4-BE49-F238E27FC236}">
                <a16:creationId xmlns:a16="http://schemas.microsoft.com/office/drawing/2014/main" id="{35287084-A238-C445-8F93-FBFB1A32F2C3}"/>
              </a:ext>
            </a:extLst>
          </p:cNvPr>
          <p:cNvSpPr/>
          <p:nvPr/>
        </p:nvSpPr>
        <p:spPr>
          <a:xfrm>
            <a:off x="10461037" y="2571692"/>
            <a:ext cx="630024" cy="103785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527374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5A3E-8693-DA40-B2B7-95B68C16A1F6}"/>
              </a:ext>
            </a:extLst>
          </p:cNvPr>
          <p:cNvSpPr>
            <a:spLocks noGrp="1"/>
          </p:cNvSpPr>
          <p:nvPr>
            <p:ph type="title"/>
          </p:nvPr>
        </p:nvSpPr>
        <p:spPr/>
        <p:txBody>
          <a:bodyPr/>
          <a:lstStyle/>
          <a:p>
            <a:r>
              <a:rPr lang="sv-SE" dirty="0" err="1"/>
              <a:t>Lessons</a:t>
            </a:r>
            <a:r>
              <a:rPr lang="sv-SE" dirty="0"/>
              <a:t> from IS&amp;LEBT</a:t>
            </a:r>
          </a:p>
        </p:txBody>
      </p:sp>
      <p:pic>
        <p:nvPicPr>
          <p:cNvPr id="7" name="Content Placeholder 6">
            <a:extLst>
              <a:ext uri="{FF2B5EF4-FFF2-40B4-BE49-F238E27FC236}">
                <a16:creationId xmlns:a16="http://schemas.microsoft.com/office/drawing/2014/main" id="{4389FF6A-23E2-B644-9F64-E46DC721DD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61" y="1554941"/>
            <a:ext cx="3266830" cy="2450123"/>
          </a:xfrm>
        </p:spPr>
      </p:pic>
      <p:sp>
        <p:nvSpPr>
          <p:cNvPr id="4" name="Slide Number Placeholder 3">
            <a:extLst>
              <a:ext uri="{FF2B5EF4-FFF2-40B4-BE49-F238E27FC236}">
                <a16:creationId xmlns:a16="http://schemas.microsoft.com/office/drawing/2014/main" id="{5371A1DB-B51C-5C49-A10C-84C1E44732C9}"/>
              </a:ext>
            </a:extLst>
          </p:cNvPr>
          <p:cNvSpPr>
            <a:spLocks noGrp="1"/>
          </p:cNvSpPr>
          <p:nvPr>
            <p:ph type="sldNum" sz="quarter" idx="12"/>
          </p:nvPr>
        </p:nvSpPr>
        <p:spPr/>
        <p:txBody>
          <a:bodyPr/>
          <a:lstStyle/>
          <a:p>
            <a:fld id="{551115BC-487E-4422-894C-CB7CD3E79223}" type="slidenum">
              <a:rPr lang="en-GB" smtClean="0"/>
              <a:pPr/>
              <a:t>4</a:t>
            </a:fld>
            <a:endParaRPr lang="en-GB"/>
          </a:p>
        </p:txBody>
      </p:sp>
      <p:pic>
        <p:nvPicPr>
          <p:cNvPr id="9" name="Picture 8">
            <a:extLst>
              <a:ext uri="{FF2B5EF4-FFF2-40B4-BE49-F238E27FC236}">
                <a16:creationId xmlns:a16="http://schemas.microsoft.com/office/drawing/2014/main" id="{AC035334-FB6D-1945-8F71-29A077749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08001" y="2408888"/>
            <a:ext cx="2208246" cy="1656185"/>
          </a:xfrm>
          <a:prstGeom prst="rect">
            <a:avLst/>
          </a:prstGeom>
        </p:spPr>
      </p:pic>
      <p:pic>
        <p:nvPicPr>
          <p:cNvPr id="11" name="Picture 10">
            <a:extLst>
              <a:ext uri="{FF2B5EF4-FFF2-40B4-BE49-F238E27FC236}">
                <a16:creationId xmlns:a16="http://schemas.microsoft.com/office/drawing/2014/main" id="{C6EBC7E3-E0AC-8D45-ABF9-79B758D79C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40" y="4077072"/>
            <a:ext cx="3295915" cy="2471936"/>
          </a:xfrm>
          <a:prstGeom prst="rect">
            <a:avLst/>
          </a:prstGeom>
        </p:spPr>
      </p:pic>
      <p:sp>
        <p:nvSpPr>
          <p:cNvPr id="12" name="TextBox 11">
            <a:extLst>
              <a:ext uri="{FF2B5EF4-FFF2-40B4-BE49-F238E27FC236}">
                <a16:creationId xmlns:a16="http://schemas.microsoft.com/office/drawing/2014/main" id="{EF1F3873-647C-284A-9BFA-566C5A9E8B7F}"/>
              </a:ext>
            </a:extLst>
          </p:cNvPr>
          <p:cNvSpPr txBox="1"/>
          <p:nvPr/>
        </p:nvSpPr>
        <p:spPr>
          <a:xfrm>
            <a:off x="4223792" y="2060848"/>
            <a:ext cx="914400" cy="914400"/>
          </a:xfrm>
          <a:prstGeom prst="rect">
            <a:avLst/>
          </a:prstGeom>
        </p:spPr>
        <p:txBody>
          <a:bodyPr vert="horz" wrap="none" lIns="91440" tIns="45720" rIns="91440" bIns="45720" rtlCol="0" anchor="t">
            <a:normAutofit/>
          </a:bodyPr>
          <a:lstStyle/>
          <a:p>
            <a:pPr algn="l"/>
            <a:r>
              <a:rPr lang="sv-SE" sz="2000" b="1" dirty="0">
                <a:solidFill>
                  <a:srgbClr val="0070C0"/>
                </a:solidFill>
              </a:rPr>
              <a:t>2018</a:t>
            </a:r>
          </a:p>
        </p:txBody>
      </p:sp>
      <p:sp>
        <p:nvSpPr>
          <p:cNvPr id="13" name="TextBox 12">
            <a:extLst>
              <a:ext uri="{FF2B5EF4-FFF2-40B4-BE49-F238E27FC236}">
                <a16:creationId xmlns:a16="http://schemas.microsoft.com/office/drawing/2014/main" id="{AC532B7C-BBBC-FB45-9D10-EDF514A0F0E4}"/>
              </a:ext>
            </a:extLst>
          </p:cNvPr>
          <p:cNvSpPr txBox="1"/>
          <p:nvPr/>
        </p:nvSpPr>
        <p:spPr>
          <a:xfrm>
            <a:off x="8760296" y="1772816"/>
            <a:ext cx="914400" cy="914400"/>
          </a:xfrm>
          <a:prstGeom prst="rect">
            <a:avLst/>
          </a:prstGeom>
        </p:spPr>
        <p:txBody>
          <a:bodyPr vert="horz" wrap="none" lIns="91440" tIns="45720" rIns="91440" bIns="45720" rtlCol="0" anchor="t">
            <a:normAutofit/>
          </a:bodyPr>
          <a:lstStyle/>
          <a:p>
            <a:pPr algn="l"/>
            <a:r>
              <a:rPr lang="sv-SE" sz="2000" b="1" dirty="0">
                <a:solidFill>
                  <a:srgbClr val="00B050"/>
                </a:solidFill>
              </a:rPr>
              <a:t>2019</a:t>
            </a:r>
          </a:p>
        </p:txBody>
      </p:sp>
      <p:pic>
        <p:nvPicPr>
          <p:cNvPr id="14" name="Content Placeholder 6">
            <a:extLst>
              <a:ext uri="{FF2B5EF4-FFF2-40B4-BE49-F238E27FC236}">
                <a16:creationId xmlns:a16="http://schemas.microsoft.com/office/drawing/2014/main" id="{0180FC2E-6609-5C4B-9A73-E7DA7D134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881458" y="4254232"/>
            <a:ext cx="2688299" cy="2016224"/>
          </a:xfrm>
          <a:prstGeom prst="rect">
            <a:avLst/>
          </a:prstGeom>
        </p:spPr>
      </p:pic>
      <p:pic>
        <p:nvPicPr>
          <p:cNvPr id="15" name="Picture 14">
            <a:extLst>
              <a:ext uri="{FF2B5EF4-FFF2-40B4-BE49-F238E27FC236}">
                <a16:creationId xmlns:a16="http://schemas.microsoft.com/office/drawing/2014/main" id="{6F663588-185D-4C4F-ADD7-ED51215625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3644" y="4779292"/>
            <a:ext cx="2095863" cy="1571897"/>
          </a:xfrm>
          <a:prstGeom prst="rect">
            <a:avLst/>
          </a:prstGeom>
        </p:spPr>
      </p:pic>
    </p:spTree>
    <p:extLst>
      <p:ext uri="{BB962C8B-B14F-4D97-AF65-F5344CB8AC3E}">
        <p14:creationId xmlns:p14="http://schemas.microsoft.com/office/powerpoint/2010/main" val="3349036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5C424-FAE6-C84D-9339-8C5114F74FA1}"/>
              </a:ext>
            </a:extLst>
          </p:cNvPr>
          <p:cNvSpPr>
            <a:spLocks noGrp="1"/>
          </p:cNvSpPr>
          <p:nvPr>
            <p:ph type="title"/>
          </p:nvPr>
        </p:nvSpPr>
        <p:spPr/>
        <p:txBody>
          <a:bodyPr/>
          <a:lstStyle/>
          <a:p>
            <a:r>
              <a:rPr lang="sv-SE" dirty="0"/>
              <a:t>1) Cables</a:t>
            </a:r>
          </a:p>
        </p:txBody>
      </p:sp>
      <p:sp>
        <p:nvSpPr>
          <p:cNvPr id="4" name="Slide Number Placeholder 3">
            <a:extLst>
              <a:ext uri="{FF2B5EF4-FFF2-40B4-BE49-F238E27FC236}">
                <a16:creationId xmlns:a16="http://schemas.microsoft.com/office/drawing/2014/main" id="{E9DCBECA-25A2-5041-B641-2A7DAB6A4E7C}"/>
              </a:ext>
            </a:extLst>
          </p:cNvPr>
          <p:cNvSpPr>
            <a:spLocks noGrp="1"/>
          </p:cNvSpPr>
          <p:nvPr>
            <p:ph type="sldNum" sz="quarter" idx="12"/>
          </p:nvPr>
        </p:nvSpPr>
        <p:spPr/>
        <p:txBody>
          <a:bodyPr/>
          <a:lstStyle/>
          <a:p>
            <a:fld id="{551115BC-487E-4422-894C-CB7CD3E79223}" type="slidenum">
              <a:rPr lang="en-GB" smtClean="0"/>
              <a:pPr/>
              <a:t>5</a:t>
            </a:fld>
            <a:endParaRPr lang="en-GB"/>
          </a:p>
        </p:txBody>
      </p:sp>
      <p:pic>
        <p:nvPicPr>
          <p:cNvPr id="10" name="Content Placeholder 9">
            <a:extLst>
              <a:ext uri="{FF2B5EF4-FFF2-40B4-BE49-F238E27FC236}">
                <a16:creationId xmlns:a16="http://schemas.microsoft.com/office/drawing/2014/main" id="{258F5166-DDE2-2546-8E37-39E477DC88F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1771" y="4347102"/>
            <a:ext cx="2808312" cy="2106234"/>
          </a:xfrm>
        </p:spPr>
      </p:pic>
      <p:pic>
        <p:nvPicPr>
          <p:cNvPr id="12" name="Picture 11">
            <a:extLst>
              <a:ext uri="{FF2B5EF4-FFF2-40B4-BE49-F238E27FC236}">
                <a16:creationId xmlns:a16="http://schemas.microsoft.com/office/drawing/2014/main" id="{F0127869-15BA-0F44-90FF-81379152D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819465" y="2701186"/>
            <a:ext cx="2708921" cy="2031691"/>
          </a:xfrm>
          <a:prstGeom prst="rect">
            <a:avLst/>
          </a:prstGeom>
        </p:spPr>
      </p:pic>
      <p:pic>
        <p:nvPicPr>
          <p:cNvPr id="14" name="Picture 13">
            <a:extLst>
              <a:ext uri="{FF2B5EF4-FFF2-40B4-BE49-F238E27FC236}">
                <a16:creationId xmlns:a16="http://schemas.microsoft.com/office/drawing/2014/main" id="{44395568-12B9-BE4E-9B03-D9ECBF4E2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21687" y="3851385"/>
            <a:ext cx="2803013" cy="2102260"/>
          </a:xfrm>
          <a:prstGeom prst="rect">
            <a:avLst/>
          </a:prstGeom>
        </p:spPr>
      </p:pic>
      <p:pic>
        <p:nvPicPr>
          <p:cNvPr id="18" name="Picture 17">
            <a:extLst>
              <a:ext uri="{FF2B5EF4-FFF2-40B4-BE49-F238E27FC236}">
                <a16:creationId xmlns:a16="http://schemas.microsoft.com/office/drawing/2014/main" id="{26609E30-E6F3-5E4F-9DE4-B0636116A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797989" y="2172079"/>
            <a:ext cx="2660916" cy="1995687"/>
          </a:xfrm>
          <a:prstGeom prst="rect">
            <a:avLst/>
          </a:prstGeom>
        </p:spPr>
      </p:pic>
      <p:pic>
        <p:nvPicPr>
          <p:cNvPr id="22" name="Picture 21">
            <a:extLst>
              <a:ext uri="{FF2B5EF4-FFF2-40B4-BE49-F238E27FC236}">
                <a16:creationId xmlns:a16="http://schemas.microsoft.com/office/drawing/2014/main" id="{BB04EFC0-4A04-D94E-A707-775C3EE419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861" y="1634698"/>
            <a:ext cx="3271912" cy="2453934"/>
          </a:xfrm>
          <a:prstGeom prst="rect">
            <a:avLst/>
          </a:prstGeom>
        </p:spPr>
      </p:pic>
    </p:spTree>
    <p:extLst>
      <p:ext uri="{BB962C8B-B14F-4D97-AF65-F5344CB8AC3E}">
        <p14:creationId xmlns:p14="http://schemas.microsoft.com/office/powerpoint/2010/main" val="275670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2812" y="1539038"/>
            <a:ext cx="5478128" cy="1793599"/>
          </a:xfrm>
        </p:spPr>
        <p:txBody>
          <a:bodyPr>
            <a:normAutofit/>
          </a:bodyPr>
          <a:lstStyle/>
          <a:p>
            <a:pPr marL="0" indent="0">
              <a:buNone/>
            </a:pPr>
            <a:r>
              <a:rPr lang="en-US" sz="1400" dirty="0"/>
              <a:t>The presently installed cable is 4P18IOSLSHF. This cable is rigid, hard to bend and twist, and difficult to connect in many places due to the large bending radius. Additionally, the wires tend to slip out after some disconnections and connections. The weight and stiffness also makes the wires to slip out of the connectors. We have the same problem on rack side too, the rack crates are not that strong so these cables need extra support.</a:t>
            </a:r>
          </a:p>
          <a:p>
            <a:pPr marL="0" indent="0">
              <a:buNone/>
            </a:pPr>
            <a:endParaRPr lang="en-US" sz="1100" dirty="0"/>
          </a:p>
          <a:p>
            <a:pPr marL="0" indent="0">
              <a:buNone/>
            </a:pPr>
            <a:endParaRPr lang="en-US" sz="11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6</a:t>
            </a:fld>
            <a:endParaRPr lang="sv-S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83396" y="2636392"/>
            <a:ext cx="3890876" cy="2918157"/>
          </a:xfrm>
          <a:prstGeom prst="rect">
            <a:avLst/>
          </a:prstGeom>
        </p:spPr>
      </p:pic>
      <p:pic>
        <p:nvPicPr>
          <p:cNvPr id="8" name="Picture 7"/>
          <p:cNvPicPr>
            <a:picLocks noChangeAspect="1"/>
          </p:cNvPicPr>
          <p:nvPr/>
        </p:nvPicPr>
        <p:blipFill>
          <a:blip r:embed="rId3"/>
          <a:stretch>
            <a:fillRect/>
          </a:stretch>
        </p:blipFill>
        <p:spPr>
          <a:xfrm>
            <a:off x="3376988" y="3458219"/>
            <a:ext cx="4021609" cy="2599829"/>
          </a:xfrm>
          <a:prstGeom prst="rect">
            <a:avLst/>
          </a:prstGeom>
        </p:spPr>
      </p:pic>
      <p:sp>
        <p:nvSpPr>
          <p:cNvPr id="11" name="Content Placeholder 2"/>
          <p:cNvSpPr txBox="1">
            <a:spLocks/>
          </p:cNvSpPr>
          <p:nvPr/>
        </p:nvSpPr>
        <p:spPr>
          <a:xfrm>
            <a:off x="3821975" y="5373216"/>
            <a:ext cx="2520280" cy="767110"/>
          </a:xfrm>
          <a:prstGeom prst="rect">
            <a:avLst/>
          </a:prstGeom>
        </p:spPr>
        <p:txBody>
          <a:bodyPr vert="horz" lIns="91440" tIns="45720" rIns="91440" bIns="45720" rtlCol="0">
            <a:normAutofit/>
          </a:bodyPr>
          <a:lstStyle>
            <a:lvl1pPr marL="225425" indent="-225425" algn="l" defTabSz="914400" rtl="0" eaLnBrk="1" latinLnBrk="0" hangingPunct="1">
              <a:spcBef>
                <a:spcPct val="20000"/>
              </a:spcBef>
              <a:buFont typeface="Wingdings" charset="2"/>
              <a:buChar char="§"/>
              <a:tabLst/>
              <a:defRPr sz="2800" kern="1200" baseline="0">
                <a:solidFill>
                  <a:schemeClr val="tx1"/>
                </a:solidFill>
                <a:effectLst/>
                <a:latin typeface="+mn-lt"/>
                <a:ea typeface="+mn-ea"/>
                <a:cs typeface="+mn-cs"/>
              </a:defRPr>
            </a:lvl1pPr>
            <a:lvl2pPr marL="534988" indent="-273050" algn="l" defTabSz="914400" rtl="0" eaLnBrk="1" latinLnBrk="0" hangingPunct="1">
              <a:spcBef>
                <a:spcPct val="20000"/>
              </a:spcBef>
              <a:buFont typeface="Arial" panose="020B0604020202020204" pitchFamily="34" charset="0"/>
              <a:buChar char="–"/>
              <a:tabLst/>
              <a:defRPr sz="2400" kern="1200" baseline="0">
                <a:solidFill>
                  <a:schemeClr val="tx1"/>
                </a:solidFill>
                <a:effectLst/>
                <a:latin typeface="+mn-lt"/>
                <a:ea typeface="+mn-ea"/>
                <a:cs typeface="+mn-cs"/>
              </a:defRPr>
            </a:lvl2pPr>
            <a:lvl3pPr marL="715963" indent="-163513" algn="l" defTabSz="914400" rtl="0" eaLnBrk="1" latinLnBrk="0" hangingPunct="1">
              <a:spcBef>
                <a:spcPct val="20000"/>
              </a:spcBef>
              <a:buFont typeface="Wingdings" charset="2"/>
              <a:buChar char="§"/>
              <a:tabLst/>
              <a:defRPr sz="2000" kern="1200" baseline="0">
                <a:solidFill>
                  <a:schemeClr val="tx1"/>
                </a:solidFill>
                <a:effectLst/>
                <a:latin typeface="+mn-lt"/>
                <a:ea typeface="+mn-ea"/>
                <a:cs typeface="+mn-cs"/>
              </a:defRPr>
            </a:lvl3pPr>
            <a:lvl4pPr marL="933450" indent="-163513" algn="l" defTabSz="914400" rtl="0" eaLnBrk="1" latinLnBrk="0" hangingPunct="1">
              <a:spcBef>
                <a:spcPct val="20000"/>
              </a:spcBef>
              <a:buFont typeface="Arial" panose="020B0604020202020204" pitchFamily="34" charset="0"/>
              <a:buChar char="–"/>
              <a:tabLst/>
              <a:defRPr sz="1800" kern="1200" baseline="0">
                <a:solidFill>
                  <a:schemeClr val="tx1"/>
                </a:solidFill>
                <a:effectLst/>
                <a:latin typeface="+mn-lt"/>
                <a:ea typeface="+mn-ea"/>
                <a:cs typeface="+mn-cs"/>
              </a:defRPr>
            </a:lvl4pPr>
            <a:lvl5pPr marL="1160463" indent="-173038" algn="l" defTabSz="914400" rtl="0" eaLnBrk="1" latinLnBrk="0" hangingPunct="1">
              <a:spcBef>
                <a:spcPct val="20000"/>
              </a:spcBef>
              <a:buFont typeface="Arial" panose="020B0604020202020204" pitchFamily="34" charset="0"/>
              <a:buChar char="»"/>
              <a:tabLst/>
              <a:defRPr sz="20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sp>
        <p:nvSpPr>
          <p:cNvPr id="7" name="Rectangle 6"/>
          <p:cNvSpPr/>
          <p:nvPr/>
        </p:nvSpPr>
        <p:spPr>
          <a:xfrm>
            <a:off x="1792811" y="4741109"/>
            <a:ext cx="1584176" cy="830997"/>
          </a:xfrm>
          <a:prstGeom prst="rect">
            <a:avLst/>
          </a:prstGeom>
        </p:spPr>
        <p:txBody>
          <a:bodyPr wrap="square">
            <a:spAutoFit/>
          </a:bodyPr>
          <a:lstStyle/>
          <a:p>
            <a:r>
              <a:rPr lang="en-US" sz="1200" dirty="0"/>
              <a:t>Braid wires fasten with metal strap and nut. The wires tend to slip out after a while.</a:t>
            </a:r>
            <a:endParaRPr lang="sv-SE" sz="1200" dirty="0"/>
          </a:p>
        </p:txBody>
      </p:sp>
      <p:cxnSp>
        <p:nvCxnSpPr>
          <p:cNvPr id="14" name="Straight Arrow Connector 13"/>
          <p:cNvCxnSpPr/>
          <p:nvPr/>
        </p:nvCxnSpPr>
        <p:spPr>
          <a:xfrm flipV="1">
            <a:off x="3143672" y="4362478"/>
            <a:ext cx="1008112" cy="3600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536161" y="1834589"/>
            <a:ext cx="2851753" cy="261610"/>
          </a:xfrm>
          <a:prstGeom prst="rect">
            <a:avLst/>
          </a:prstGeom>
          <a:noFill/>
        </p:spPr>
        <p:txBody>
          <a:bodyPr wrap="square" rtlCol="0">
            <a:spAutoFit/>
          </a:bodyPr>
          <a:lstStyle/>
          <a:p>
            <a:r>
              <a:rPr lang="en-US" sz="1100" dirty="0"/>
              <a:t>Big bending radius necessary</a:t>
            </a:r>
            <a:endParaRPr lang="sv-SE" sz="1100" dirty="0"/>
          </a:p>
        </p:txBody>
      </p:sp>
      <p:sp>
        <p:nvSpPr>
          <p:cNvPr id="13" name="Title 1">
            <a:extLst>
              <a:ext uri="{FF2B5EF4-FFF2-40B4-BE49-F238E27FC236}">
                <a16:creationId xmlns:a16="http://schemas.microsoft.com/office/drawing/2014/main" id="{88A39CBE-DEF1-504F-83CD-1AEFEDCED8E6}"/>
              </a:ext>
            </a:extLst>
          </p:cNvPr>
          <p:cNvSpPr>
            <a:spLocks noGrp="1"/>
          </p:cNvSpPr>
          <p:nvPr>
            <p:ph type="title"/>
          </p:nvPr>
        </p:nvSpPr>
        <p:spPr>
          <a:xfrm>
            <a:off x="609600" y="346646"/>
            <a:ext cx="9518848" cy="562074"/>
          </a:xfrm>
        </p:spPr>
        <p:txBody>
          <a:bodyPr/>
          <a:lstStyle/>
          <a:p>
            <a:r>
              <a:rPr lang="sv-SE" dirty="0"/>
              <a:t>1) Cables</a:t>
            </a:r>
          </a:p>
        </p:txBody>
      </p:sp>
    </p:spTree>
    <p:extLst>
      <p:ext uri="{BB962C8B-B14F-4D97-AF65-F5344CB8AC3E}">
        <p14:creationId xmlns:p14="http://schemas.microsoft.com/office/powerpoint/2010/main" val="2673374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71A6BEA-DCD6-8A48-9DC2-FCDCB71CC4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1" y="1700809"/>
            <a:ext cx="2976330" cy="2232248"/>
          </a:xfrm>
        </p:spPr>
      </p:pic>
      <p:sp>
        <p:nvSpPr>
          <p:cNvPr id="4" name="Slide Number Placeholder 3">
            <a:extLst>
              <a:ext uri="{FF2B5EF4-FFF2-40B4-BE49-F238E27FC236}">
                <a16:creationId xmlns:a16="http://schemas.microsoft.com/office/drawing/2014/main" id="{F8D09D86-D91F-B047-B8DD-24A98DFB208E}"/>
              </a:ext>
            </a:extLst>
          </p:cNvPr>
          <p:cNvSpPr>
            <a:spLocks noGrp="1"/>
          </p:cNvSpPr>
          <p:nvPr>
            <p:ph type="sldNum" sz="quarter" idx="12"/>
          </p:nvPr>
        </p:nvSpPr>
        <p:spPr/>
        <p:txBody>
          <a:bodyPr/>
          <a:lstStyle/>
          <a:p>
            <a:fld id="{551115BC-487E-4422-894C-CB7CD3E79223}" type="slidenum">
              <a:rPr lang="en-GB" smtClean="0"/>
              <a:pPr/>
              <a:t>7</a:t>
            </a:fld>
            <a:endParaRPr lang="en-GB"/>
          </a:p>
        </p:txBody>
      </p:sp>
      <p:pic>
        <p:nvPicPr>
          <p:cNvPr id="9" name="Picture 8">
            <a:extLst>
              <a:ext uri="{FF2B5EF4-FFF2-40B4-BE49-F238E27FC236}">
                <a16:creationId xmlns:a16="http://schemas.microsoft.com/office/drawing/2014/main" id="{9C1769A5-2928-D244-A451-F6D77BFB0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55640" y="2328096"/>
            <a:ext cx="3909055" cy="2931791"/>
          </a:xfrm>
          <a:prstGeom prst="rect">
            <a:avLst/>
          </a:prstGeom>
        </p:spPr>
      </p:pic>
      <p:pic>
        <p:nvPicPr>
          <p:cNvPr id="11" name="Picture 10">
            <a:extLst>
              <a:ext uri="{FF2B5EF4-FFF2-40B4-BE49-F238E27FC236}">
                <a16:creationId xmlns:a16="http://schemas.microsoft.com/office/drawing/2014/main" id="{EFC4CB4C-AC0C-B146-AD00-505C894DA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971" y="4005064"/>
            <a:ext cx="3343920" cy="2507940"/>
          </a:xfrm>
          <a:prstGeom prst="rect">
            <a:avLst/>
          </a:prstGeom>
        </p:spPr>
      </p:pic>
      <p:pic>
        <p:nvPicPr>
          <p:cNvPr id="12" name="Picture 11">
            <a:extLst>
              <a:ext uri="{FF2B5EF4-FFF2-40B4-BE49-F238E27FC236}">
                <a16:creationId xmlns:a16="http://schemas.microsoft.com/office/drawing/2014/main" id="{5A5D48C1-CFBD-704C-8C21-07B3F09338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008984" y="2202251"/>
            <a:ext cx="2880320" cy="2160240"/>
          </a:xfrm>
          <a:prstGeom prst="rect">
            <a:avLst/>
          </a:prstGeom>
        </p:spPr>
      </p:pic>
      <p:sp>
        <p:nvSpPr>
          <p:cNvPr id="13" name="TextBox 12">
            <a:extLst>
              <a:ext uri="{FF2B5EF4-FFF2-40B4-BE49-F238E27FC236}">
                <a16:creationId xmlns:a16="http://schemas.microsoft.com/office/drawing/2014/main" id="{E447C50F-A67E-A941-8972-B20436330279}"/>
              </a:ext>
            </a:extLst>
          </p:cNvPr>
          <p:cNvSpPr txBox="1"/>
          <p:nvPr/>
        </p:nvSpPr>
        <p:spPr>
          <a:xfrm>
            <a:off x="5591944" y="5025756"/>
            <a:ext cx="2232247" cy="738664"/>
          </a:xfrm>
          <a:prstGeom prst="rect">
            <a:avLst/>
          </a:prstGeom>
          <a:noFill/>
        </p:spPr>
        <p:txBody>
          <a:bodyPr wrap="square" rtlCol="0">
            <a:spAutoFit/>
          </a:bodyPr>
          <a:lstStyle/>
          <a:p>
            <a:r>
              <a:rPr lang="en-US" sz="1400" dirty="0"/>
              <a:t>Former patch-panel to be able to connect NPM &amp; EMU.</a:t>
            </a:r>
            <a:endParaRPr lang="sv-SE" sz="1400" dirty="0"/>
          </a:p>
        </p:txBody>
      </p:sp>
      <p:sp>
        <p:nvSpPr>
          <p:cNvPr id="14" name="Title 1">
            <a:extLst>
              <a:ext uri="{FF2B5EF4-FFF2-40B4-BE49-F238E27FC236}">
                <a16:creationId xmlns:a16="http://schemas.microsoft.com/office/drawing/2014/main" id="{1895295E-93E9-5848-98C3-38A66C39B0E3}"/>
              </a:ext>
            </a:extLst>
          </p:cNvPr>
          <p:cNvSpPr txBox="1">
            <a:spLocks/>
          </p:cNvSpPr>
          <p:nvPr/>
        </p:nvSpPr>
        <p:spPr>
          <a:xfrm>
            <a:off x="762000" y="499046"/>
            <a:ext cx="9518848" cy="562074"/>
          </a:xfrm>
          <a:prstGeom prst="rect">
            <a:avLst/>
          </a:prstGeom>
        </p:spPr>
        <p:txBody>
          <a:bodyPr vert="horz" lIns="90000" tIns="45720" rIns="91440" bIns="45720" rtlCol="0" anchor="b">
            <a:noAutofit/>
          </a:bodyPr>
          <a:lstStyle>
            <a:lvl1pPr algn="l" defTabSz="685800" rtl="0" eaLnBrk="1" latinLnBrk="0" hangingPunct="1">
              <a:spcBef>
                <a:spcPct val="0"/>
              </a:spcBef>
              <a:buNone/>
              <a:defRPr sz="3200" b="1" kern="1200" baseline="0">
                <a:solidFill>
                  <a:schemeClr val="bg1"/>
                </a:solidFill>
                <a:latin typeface="+mj-lt"/>
                <a:ea typeface="+mj-ea"/>
                <a:cs typeface="+mj-cs"/>
              </a:defRPr>
            </a:lvl1pPr>
          </a:lstStyle>
          <a:p>
            <a:r>
              <a:rPr lang="sv-SE" dirty="0"/>
              <a:t>2) </a:t>
            </a:r>
            <a:r>
              <a:rPr lang="sv-SE" dirty="0" err="1"/>
              <a:t>Patch</a:t>
            </a:r>
            <a:r>
              <a:rPr lang="sv-SE" dirty="0"/>
              <a:t> panels</a:t>
            </a:r>
          </a:p>
        </p:txBody>
      </p:sp>
    </p:spTree>
    <p:extLst>
      <p:ext uri="{BB962C8B-B14F-4D97-AF65-F5344CB8AC3E}">
        <p14:creationId xmlns:p14="http://schemas.microsoft.com/office/powerpoint/2010/main" val="1356201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8B2C0-8F55-B944-B491-4522CC986FF7}"/>
              </a:ext>
            </a:extLst>
          </p:cNvPr>
          <p:cNvSpPr>
            <a:spLocks noGrp="1"/>
          </p:cNvSpPr>
          <p:nvPr>
            <p:ph type="title"/>
          </p:nvPr>
        </p:nvSpPr>
        <p:spPr/>
        <p:txBody>
          <a:bodyPr/>
          <a:lstStyle/>
          <a:p>
            <a:r>
              <a:rPr lang="sv-SE" dirty="0"/>
              <a:t>3) 3D integration </a:t>
            </a:r>
          </a:p>
        </p:txBody>
      </p:sp>
      <p:pic>
        <p:nvPicPr>
          <p:cNvPr id="7" name="Content Placeholder 6">
            <a:extLst>
              <a:ext uri="{FF2B5EF4-FFF2-40B4-BE49-F238E27FC236}">
                <a16:creationId xmlns:a16="http://schemas.microsoft.com/office/drawing/2014/main" id="{7D9F3283-B323-E343-81D8-86AE765597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360" y="2564904"/>
            <a:ext cx="3692228" cy="2769171"/>
          </a:xfrm>
        </p:spPr>
      </p:pic>
      <p:sp>
        <p:nvSpPr>
          <p:cNvPr id="4" name="Slide Number Placeholder 3">
            <a:extLst>
              <a:ext uri="{FF2B5EF4-FFF2-40B4-BE49-F238E27FC236}">
                <a16:creationId xmlns:a16="http://schemas.microsoft.com/office/drawing/2014/main" id="{D0FADE52-B5BD-CF4C-893C-AABFB3968951}"/>
              </a:ext>
            </a:extLst>
          </p:cNvPr>
          <p:cNvSpPr>
            <a:spLocks noGrp="1"/>
          </p:cNvSpPr>
          <p:nvPr>
            <p:ph type="sldNum" sz="quarter" idx="12"/>
          </p:nvPr>
        </p:nvSpPr>
        <p:spPr/>
        <p:txBody>
          <a:bodyPr/>
          <a:lstStyle/>
          <a:p>
            <a:fld id="{551115BC-487E-4422-894C-CB7CD3E79223}" type="slidenum">
              <a:rPr lang="en-GB" smtClean="0"/>
              <a:pPr/>
              <a:t>8</a:t>
            </a:fld>
            <a:endParaRPr lang="en-GB"/>
          </a:p>
        </p:txBody>
      </p:sp>
      <p:pic>
        <p:nvPicPr>
          <p:cNvPr id="8" name="Picture 7">
            <a:extLst>
              <a:ext uri="{FF2B5EF4-FFF2-40B4-BE49-F238E27FC236}">
                <a16:creationId xmlns:a16="http://schemas.microsoft.com/office/drawing/2014/main" id="{EEDBDB3B-0955-FA4E-95A3-E8BB006F2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84188" y="3380572"/>
            <a:ext cx="3068960" cy="2301720"/>
          </a:xfrm>
          <a:prstGeom prst="rect">
            <a:avLst/>
          </a:prstGeom>
        </p:spPr>
      </p:pic>
      <p:pic>
        <p:nvPicPr>
          <p:cNvPr id="10" name="Picture 9">
            <a:extLst>
              <a:ext uri="{FF2B5EF4-FFF2-40B4-BE49-F238E27FC236}">
                <a16:creationId xmlns:a16="http://schemas.microsoft.com/office/drawing/2014/main" id="{2343AA80-BD0E-134B-A5D6-0AC4B61CB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63452" y="2220084"/>
            <a:ext cx="3044959" cy="2283719"/>
          </a:xfrm>
          <a:prstGeom prst="rect">
            <a:avLst/>
          </a:prstGeom>
        </p:spPr>
      </p:pic>
      <p:sp>
        <p:nvSpPr>
          <p:cNvPr id="11" name="Oval 10">
            <a:extLst>
              <a:ext uri="{FF2B5EF4-FFF2-40B4-BE49-F238E27FC236}">
                <a16:creationId xmlns:a16="http://schemas.microsoft.com/office/drawing/2014/main" id="{9316D150-4C6A-7F42-B40F-805BAFB7B1D4}"/>
              </a:ext>
            </a:extLst>
          </p:cNvPr>
          <p:cNvSpPr/>
          <p:nvPr/>
        </p:nvSpPr>
        <p:spPr>
          <a:xfrm>
            <a:off x="4112614" y="4175194"/>
            <a:ext cx="3207521" cy="22061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TextBox 11">
            <a:extLst>
              <a:ext uri="{FF2B5EF4-FFF2-40B4-BE49-F238E27FC236}">
                <a16:creationId xmlns:a16="http://schemas.microsoft.com/office/drawing/2014/main" id="{AFF00DDD-C091-104F-99C1-28B14CF7B7B4}"/>
              </a:ext>
            </a:extLst>
          </p:cNvPr>
          <p:cNvSpPr txBox="1"/>
          <p:nvPr/>
        </p:nvSpPr>
        <p:spPr>
          <a:xfrm>
            <a:off x="7571228" y="5120653"/>
            <a:ext cx="4345160" cy="1095382"/>
          </a:xfrm>
          <a:prstGeom prst="rect">
            <a:avLst/>
          </a:prstGeom>
        </p:spPr>
        <p:txBody>
          <a:bodyPr vert="horz" wrap="none" lIns="91440" tIns="45720" rIns="91440" bIns="45720" rtlCol="0" anchor="t">
            <a:normAutofit/>
          </a:bodyPr>
          <a:lstStyle/>
          <a:p>
            <a:pPr algn="l"/>
            <a:r>
              <a:rPr lang="sv-SE" sz="2000" dirty="0"/>
              <a:t>3D </a:t>
            </a:r>
            <a:r>
              <a:rPr lang="sv-SE" sz="2000" dirty="0" err="1"/>
              <a:t>drawings</a:t>
            </a:r>
            <a:r>
              <a:rPr lang="sv-SE" sz="2000" dirty="0"/>
              <a:t> </a:t>
            </a:r>
          </a:p>
          <a:p>
            <a:pPr algn="l"/>
            <a:r>
              <a:rPr lang="sv-SE" sz="2000" dirty="0" err="1"/>
              <a:t>are</a:t>
            </a:r>
            <a:r>
              <a:rPr lang="sv-SE" sz="2000" dirty="0"/>
              <a:t> not all </a:t>
            </a:r>
            <a:r>
              <a:rPr lang="sv-SE" sz="2000" dirty="0" err="1"/>
              <a:t>absolutely</a:t>
            </a:r>
            <a:r>
              <a:rPr lang="sv-SE" sz="2000" dirty="0"/>
              <a:t> </a:t>
            </a:r>
            <a:r>
              <a:rPr lang="sv-SE" sz="2000" dirty="0" err="1"/>
              <a:t>correct</a:t>
            </a:r>
            <a:r>
              <a:rPr lang="sv-SE" sz="2000" dirty="0"/>
              <a:t>  </a:t>
            </a:r>
          </a:p>
        </p:txBody>
      </p:sp>
      <p:sp>
        <p:nvSpPr>
          <p:cNvPr id="13" name="Oval 12">
            <a:extLst>
              <a:ext uri="{FF2B5EF4-FFF2-40B4-BE49-F238E27FC236}">
                <a16:creationId xmlns:a16="http://schemas.microsoft.com/office/drawing/2014/main" id="{FC98DD45-973D-1141-AE2F-3AA0F74C44A9}"/>
              </a:ext>
            </a:extLst>
          </p:cNvPr>
          <p:cNvSpPr/>
          <p:nvPr/>
        </p:nvSpPr>
        <p:spPr>
          <a:xfrm>
            <a:off x="551384" y="3617032"/>
            <a:ext cx="2448272" cy="1468152"/>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Oval 13">
            <a:extLst>
              <a:ext uri="{FF2B5EF4-FFF2-40B4-BE49-F238E27FC236}">
                <a16:creationId xmlns:a16="http://schemas.microsoft.com/office/drawing/2014/main" id="{F1724755-3B50-6947-A972-1AFD83937E66}"/>
              </a:ext>
            </a:extLst>
          </p:cNvPr>
          <p:cNvSpPr/>
          <p:nvPr/>
        </p:nvSpPr>
        <p:spPr>
          <a:xfrm>
            <a:off x="7525891" y="4566293"/>
            <a:ext cx="648072" cy="5543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TextBox 14">
            <a:extLst>
              <a:ext uri="{FF2B5EF4-FFF2-40B4-BE49-F238E27FC236}">
                <a16:creationId xmlns:a16="http://schemas.microsoft.com/office/drawing/2014/main" id="{14748694-F7FB-144D-B908-C0D3D7B3FBB9}"/>
              </a:ext>
            </a:extLst>
          </p:cNvPr>
          <p:cNvSpPr txBox="1"/>
          <p:nvPr/>
        </p:nvSpPr>
        <p:spPr>
          <a:xfrm>
            <a:off x="1199456" y="5661248"/>
            <a:ext cx="914400" cy="914400"/>
          </a:xfrm>
          <a:prstGeom prst="rect">
            <a:avLst/>
          </a:prstGeom>
        </p:spPr>
        <p:txBody>
          <a:bodyPr vert="horz" wrap="none" lIns="91440" tIns="45720" rIns="91440" bIns="45720" rtlCol="0" anchor="t">
            <a:normAutofit/>
          </a:bodyPr>
          <a:lstStyle/>
          <a:p>
            <a:pPr algn="l"/>
            <a:r>
              <a:rPr lang="sv-SE" sz="2000" dirty="0"/>
              <a:t>WUT PP!</a:t>
            </a:r>
          </a:p>
        </p:txBody>
      </p:sp>
      <p:sp>
        <p:nvSpPr>
          <p:cNvPr id="16" name="TextBox 15">
            <a:extLst>
              <a:ext uri="{FF2B5EF4-FFF2-40B4-BE49-F238E27FC236}">
                <a16:creationId xmlns:a16="http://schemas.microsoft.com/office/drawing/2014/main" id="{63246F2D-CEF3-CC4E-8BAD-DBFEAE3BE50E}"/>
              </a:ext>
            </a:extLst>
          </p:cNvPr>
          <p:cNvSpPr txBox="1"/>
          <p:nvPr/>
        </p:nvSpPr>
        <p:spPr>
          <a:xfrm>
            <a:off x="10560496" y="3429000"/>
            <a:ext cx="504056" cy="432048"/>
          </a:xfrm>
          <a:prstGeom prst="rect">
            <a:avLst/>
          </a:prstGeom>
        </p:spPr>
        <p:txBody>
          <a:bodyPr vert="horz" wrap="none" lIns="91440" tIns="45720" rIns="91440" bIns="45720" rtlCol="0" anchor="t">
            <a:normAutofit/>
          </a:bodyPr>
          <a:lstStyle/>
          <a:p>
            <a:pPr algn="l"/>
            <a:r>
              <a:rPr lang="sv-SE" sz="2000" dirty="0"/>
              <a:t>PP</a:t>
            </a:r>
          </a:p>
        </p:txBody>
      </p:sp>
      <p:cxnSp>
        <p:nvCxnSpPr>
          <p:cNvPr id="18" name="Straight Arrow Connector 17">
            <a:extLst>
              <a:ext uri="{FF2B5EF4-FFF2-40B4-BE49-F238E27FC236}">
                <a16:creationId xmlns:a16="http://schemas.microsoft.com/office/drawing/2014/main" id="{C280F605-DEFA-2F45-80D2-B0FBAE3998AF}"/>
              </a:ext>
            </a:extLst>
          </p:cNvPr>
          <p:cNvCxnSpPr/>
          <p:nvPr/>
        </p:nvCxnSpPr>
        <p:spPr>
          <a:xfrm flipH="1">
            <a:off x="9102335" y="3717032"/>
            <a:ext cx="1386153"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CCD6B0-FAE8-D84D-9AA0-506FAAB31C40}"/>
              </a:ext>
            </a:extLst>
          </p:cNvPr>
          <p:cNvSpPr/>
          <p:nvPr/>
        </p:nvSpPr>
        <p:spPr>
          <a:xfrm>
            <a:off x="4801452" y="2391075"/>
            <a:ext cx="1955407" cy="369332"/>
          </a:xfrm>
          <a:prstGeom prst="rect">
            <a:avLst/>
          </a:prstGeom>
        </p:spPr>
        <p:txBody>
          <a:bodyPr wrap="none">
            <a:spAutoFit/>
          </a:bodyPr>
          <a:lstStyle/>
          <a:p>
            <a:r>
              <a:rPr lang="sv-SE" dirty="0"/>
              <a:t>NPM PP LEBT 2018</a:t>
            </a:r>
          </a:p>
        </p:txBody>
      </p:sp>
    </p:spTree>
    <p:extLst>
      <p:ext uri="{BB962C8B-B14F-4D97-AF65-F5344CB8AC3E}">
        <p14:creationId xmlns:p14="http://schemas.microsoft.com/office/powerpoint/2010/main" val="2716893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AC9F6D8-7E96-1A45-A12F-BF91883559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777726" y="2396136"/>
            <a:ext cx="4525963" cy="3394472"/>
          </a:xfrm>
        </p:spPr>
      </p:pic>
      <p:sp>
        <p:nvSpPr>
          <p:cNvPr id="4" name="Slide Number Placeholder 3">
            <a:extLst>
              <a:ext uri="{FF2B5EF4-FFF2-40B4-BE49-F238E27FC236}">
                <a16:creationId xmlns:a16="http://schemas.microsoft.com/office/drawing/2014/main" id="{E6477250-79CE-A542-B67C-F69885E324B5}"/>
              </a:ext>
            </a:extLst>
          </p:cNvPr>
          <p:cNvSpPr>
            <a:spLocks noGrp="1"/>
          </p:cNvSpPr>
          <p:nvPr>
            <p:ph type="sldNum" sz="quarter" idx="12"/>
          </p:nvPr>
        </p:nvSpPr>
        <p:spPr/>
        <p:txBody>
          <a:bodyPr/>
          <a:lstStyle/>
          <a:p>
            <a:fld id="{551115BC-487E-4422-894C-CB7CD3E79223}" type="slidenum">
              <a:rPr lang="sv-SE" smtClean="0"/>
              <a:t>9</a:t>
            </a:fld>
            <a:endParaRPr lang="sv-SE" dirty="0"/>
          </a:p>
        </p:txBody>
      </p:sp>
      <p:pic>
        <p:nvPicPr>
          <p:cNvPr id="8" name="Picture 7">
            <a:extLst>
              <a:ext uri="{FF2B5EF4-FFF2-40B4-BE49-F238E27FC236}">
                <a16:creationId xmlns:a16="http://schemas.microsoft.com/office/drawing/2014/main" id="{C336D2DC-29B6-0144-90BC-19C455D26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243905" y="2407915"/>
            <a:ext cx="4512501" cy="3384376"/>
          </a:xfrm>
          <a:prstGeom prst="rect">
            <a:avLst/>
          </a:prstGeom>
        </p:spPr>
      </p:pic>
      <p:sp>
        <p:nvSpPr>
          <p:cNvPr id="7" name="Title 1">
            <a:extLst>
              <a:ext uri="{FF2B5EF4-FFF2-40B4-BE49-F238E27FC236}">
                <a16:creationId xmlns:a16="http://schemas.microsoft.com/office/drawing/2014/main" id="{E2226F98-26F3-A646-A9AB-B3170497F1C1}"/>
              </a:ext>
            </a:extLst>
          </p:cNvPr>
          <p:cNvSpPr txBox="1">
            <a:spLocks/>
          </p:cNvSpPr>
          <p:nvPr/>
        </p:nvSpPr>
        <p:spPr>
          <a:xfrm>
            <a:off x="609600" y="346646"/>
            <a:ext cx="9518848" cy="562074"/>
          </a:xfrm>
          <a:prstGeom prst="rect">
            <a:avLst/>
          </a:prstGeom>
        </p:spPr>
        <p:txBody>
          <a:bodyPr vert="horz" lIns="91440" tIns="45720" rIns="91440" bIns="45720" rtlCol="0" anchor="ctr">
            <a:normAutofit/>
          </a:bodyPr>
          <a:lstStyle>
            <a:lvl1pPr algn="l" defTabSz="685800" rtl="0" eaLnBrk="1" latinLnBrk="0" hangingPunct="1">
              <a:spcBef>
                <a:spcPct val="0"/>
              </a:spcBef>
              <a:buNone/>
              <a:defRPr sz="2400" kern="1200" baseline="0">
                <a:solidFill>
                  <a:schemeClr val="bg1"/>
                </a:solidFill>
                <a:latin typeface="+mj-lt"/>
                <a:ea typeface="+mj-ea"/>
                <a:cs typeface="+mj-cs"/>
              </a:defRPr>
            </a:lvl1pPr>
          </a:lstStyle>
          <a:p>
            <a:r>
              <a:rPr lang="sv-SE" dirty="0"/>
              <a:t>3) 3D integration 2019</a:t>
            </a:r>
          </a:p>
        </p:txBody>
      </p:sp>
      <p:pic>
        <p:nvPicPr>
          <p:cNvPr id="5" name="Picture 4">
            <a:extLst>
              <a:ext uri="{FF2B5EF4-FFF2-40B4-BE49-F238E27FC236}">
                <a16:creationId xmlns:a16="http://schemas.microsoft.com/office/drawing/2014/main" id="{B2DEAB3E-7836-C947-82AE-EAD788643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9573809" y="1823399"/>
            <a:ext cx="2132856" cy="1599642"/>
          </a:xfrm>
          <a:prstGeom prst="rect">
            <a:avLst/>
          </a:prstGeom>
        </p:spPr>
      </p:pic>
      <p:pic>
        <p:nvPicPr>
          <p:cNvPr id="10" name="Picture 9">
            <a:extLst>
              <a:ext uri="{FF2B5EF4-FFF2-40B4-BE49-F238E27FC236}">
                <a16:creationId xmlns:a16="http://schemas.microsoft.com/office/drawing/2014/main" id="{413614A2-EA68-1F4D-AA50-CC88045A19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9632613" y="4428893"/>
            <a:ext cx="2238494" cy="1678871"/>
          </a:xfrm>
          <a:prstGeom prst="rect">
            <a:avLst/>
          </a:prstGeom>
        </p:spPr>
      </p:pic>
    </p:spTree>
    <p:extLst>
      <p:ext uri="{BB962C8B-B14F-4D97-AF65-F5344CB8AC3E}">
        <p14:creationId xmlns:p14="http://schemas.microsoft.com/office/powerpoint/2010/main" val="304686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1836</TotalTime>
  <Words>510</Words>
  <Application>Microsoft Macintosh PowerPoint</Application>
  <PresentationFormat>Widescreen</PresentationFormat>
  <Paragraphs>88</Paragraphs>
  <Slides>20</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Arial</vt:lpstr>
      <vt:lpstr>Body</vt:lpstr>
      <vt:lpstr>Calibri</vt:lpstr>
      <vt:lpstr>Wingdings</vt:lpstr>
      <vt:lpstr>Office-tema</vt:lpstr>
      <vt:lpstr>2_Anpassad formgivning</vt:lpstr>
      <vt:lpstr>Lessons, status and plans of installation</vt:lpstr>
      <vt:lpstr>BD team and IS&amp;LEBT 2018</vt:lpstr>
      <vt:lpstr>ESS Project – The Big Picture</vt:lpstr>
      <vt:lpstr>Lessons from IS&amp;LEBT</vt:lpstr>
      <vt:lpstr>1) Cables</vt:lpstr>
      <vt:lpstr>1) Cables</vt:lpstr>
      <vt:lpstr>PowerPoint Presentation</vt:lpstr>
      <vt:lpstr>3) 3D integration </vt:lpstr>
      <vt:lpstr>PowerPoint Presentation</vt:lpstr>
      <vt:lpstr>Solution 1 . (Mounting a new patch-box/panel “Yellow figure”)</vt:lpstr>
      <vt:lpstr>Solution 2. (Best option!)</vt:lpstr>
      <vt:lpstr>4) Repair in time</vt:lpstr>
      <vt:lpstr>MEBT</vt:lpstr>
      <vt:lpstr>MEBT BD check</vt:lpstr>
      <vt:lpstr>MEBT: BSM and Bilbao </vt:lpstr>
      <vt:lpstr>MEBT manifold and BD</vt:lpstr>
      <vt:lpstr>MEBT manifold and BD</vt:lpstr>
      <vt:lpstr>Infra structure support </vt:lpstr>
      <vt:lpstr>Installation schedule</vt:lpstr>
      <vt:lpstr>Installation schedule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Spallation Source  </dc:title>
  <dc:creator>Clement Derrez</dc:creator>
  <cp:lastModifiedBy>Microsoft Office User</cp:lastModifiedBy>
  <cp:revision>100</cp:revision>
  <dcterms:created xsi:type="dcterms:W3CDTF">2018-11-09T13:20:50Z</dcterms:created>
  <dcterms:modified xsi:type="dcterms:W3CDTF">2019-10-21T14:05:47Z</dcterms:modified>
</cp:coreProperties>
</file>