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7.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 id="2147483674" r:id="rId3"/>
    <p:sldMasterId id="2147483687" r:id="rId4"/>
    <p:sldMasterId id="2147483713" r:id="rId5"/>
    <p:sldMasterId id="2147483726" r:id="rId6"/>
    <p:sldMasterId id="2147483752" r:id="rId7"/>
    <p:sldMasterId id="2147483765" r:id="rId8"/>
  </p:sldMasterIdLst>
  <p:notesMasterIdLst>
    <p:notesMasterId r:id="rId26"/>
  </p:notesMasterIdLst>
  <p:sldIdLst>
    <p:sldId id="256" r:id="rId9"/>
    <p:sldId id="317" r:id="rId10"/>
    <p:sldId id="318" r:id="rId11"/>
    <p:sldId id="408" r:id="rId12"/>
    <p:sldId id="344" r:id="rId13"/>
    <p:sldId id="400" r:id="rId14"/>
    <p:sldId id="402" r:id="rId15"/>
    <p:sldId id="403" r:id="rId16"/>
    <p:sldId id="375" r:id="rId17"/>
    <p:sldId id="397" r:id="rId18"/>
    <p:sldId id="398" r:id="rId19"/>
    <p:sldId id="399" r:id="rId20"/>
    <p:sldId id="387" r:id="rId21"/>
    <p:sldId id="404" r:id="rId22"/>
    <p:sldId id="389" r:id="rId23"/>
    <p:sldId id="386" r:id="rId24"/>
    <p:sldId id="322" r:id="rId25"/>
  </p:sldIdLst>
  <p:sldSz cx="10080625" cy="7559675"/>
  <p:notesSz cx="7559675" cy="10691813"/>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0A15C55-8517-42AA-B614-E9B94910E393}" styleName="Estilo medio 2 - Énfasis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Estilo medio 2 - Énfasi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Estilo medio 2 - Énfasi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13" autoAdjust="0"/>
    <p:restoredTop sz="75967" autoAdjust="0"/>
  </p:normalViewPr>
  <p:slideViewPr>
    <p:cSldViewPr snapToGrid="0">
      <p:cViewPr varScale="1">
        <p:scale>
          <a:sx n="114" d="100"/>
          <a:sy n="114" d="100"/>
        </p:scale>
        <p:origin x="1168" y="176"/>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3.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viewProps" Target="viewProps.xml"/><Relationship Id="rId10" Type="http://schemas.openxmlformats.org/officeDocument/2006/relationships/slide" Target="slides/slide2.xml"/><Relationship Id="rId19" Type="http://schemas.openxmlformats.org/officeDocument/2006/relationships/slide" Target="slides/slide1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presProps" Target="presProps.xml"/><Relationship Id="rId30"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3.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3276600" cy="536575"/>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4281488" y="0"/>
            <a:ext cx="3276600" cy="536575"/>
          </a:xfrm>
          <a:prstGeom prst="rect">
            <a:avLst/>
          </a:prstGeom>
        </p:spPr>
        <p:txBody>
          <a:bodyPr vert="horz" lIns="91440" tIns="45720" rIns="91440" bIns="45720" rtlCol="0"/>
          <a:lstStyle>
            <a:lvl1pPr algn="r">
              <a:defRPr sz="1200"/>
            </a:lvl1pPr>
          </a:lstStyle>
          <a:p>
            <a:fld id="{02F10F99-1DB7-D240-BC6C-FB6E778B995D}" type="datetimeFigureOut">
              <a:rPr lang="es-ES" smtClean="0"/>
              <a:t>17/9/19</a:t>
            </a:fld>
            <a:endParaRPr lang="es-ES"/>
          </a:p>
        </p:txBody>
      </p:sp>
      <p:sp>
        <p:nvSpPr>
          <p:cNvPr id="4" name="Marcador de imagen de diapositiva 3"/>
          <p:cNvSpPr>
            <a:spLocks noGrp="1" noRot="1" noChangeAspect="1"/>
          </p:cNvSpPr>
          <p:nvPr>
            <p:ph type="sldImg" idx="2"/>
          </p:nvPr>
        </p:nvSpPr>
        <p:spPr>
          <a:xfrm>
            <a:off x="1374775" y="1336675"/>
            <a:ext cx="4810125" cy="3608388"/>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755650" y="5145088"/>
            <a:ext cx="6048375" cy="4210050"/>
          </a:xfrm>
          <a:prstGeom prst="rect">
            <a:avLst/>
          </a:prstGeom>
        </p:spPr>
        <p:txBody>
          <a:bodyPr vert="horz" lIns="91440" tIns="45720" rIns="91440" bIns="45720" rtlCol="0"/>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10155238"/>
            <a:ext cx="3276600" cy="536575"/>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4281488" y="10155238"/>
            <a:ext cx="3276600" cy="536575"/>
          </a:xfrm>
          <a:prstGeom prst="rect">
            <a:avLst/>
          </a:prstGeom>
        </p:spPr>
        <p:txBody>
          <a:bodyPr vert="horz" lIns="91440" tIns="45720" rIns="91440" bIns="45720" rtlCol="0" anchor="b"/>
          <a:lstStyle>
            <a:lvl1pPr algn="r">
              <a:defRPr sz="1200"/>
            </a:lvl1pPr>
          </a:lstStyle>
          <a:p>
            <a:fld id="{A339579B-D3D6-984E-A36D-FF01E4F2FED9}" type="slidenum">
              <a:rPr lang="es-ES" smtClean="0"/>
              <a:t>‹#›</a:t>
            </a:fld>
            <a:endParaRPr lang="es-ES"/>
          </a:p>
        </p:txBody>
      </p:sp>
    </p:spTree>
    <p:extLst>
      <p:ext uri="{BB962C8B-B14F-4D97-AF65-F5344CB8AC3E}">
        <p14:creationId xmlns:p14="http://schemas.microsoft.com/office/powerpoint/2010/main" val="283556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sz="800" dirty="0"/>
          </a:p>
        </p:txBody>
      </p:sp>
      <p:sp>
        <p:nvSpPr>
          <p:cNvPr id="4" name="Marcador de número de diapositiva 3"/>
          <p:cNvSpPr>
            <a:spLocks noGrp="1"/>
          </p:cNvSpPr>
          <p:nvPr>
            <p:ph type="sldNum" sz="quarter" idx="10"/>
          </p:nvPr>
        </p:nvSpPr>
        <p:spPr/>
        <p:txBody>
          <a:bodyPr/>
          <a:lstStyle/>
          <a:p>
            <a:fld id="{A339579B-D3D6-984E-A36D-FF01E4F2FED9}" type="slidenum">
              <a:rPr lang="es-ES" smtClean="0"/>
              <a:t>7</a:t>
            </a:fld>
            <a:endParaRPr lang="es-ES"/>
          </a:p>
        </p:txBody>
      </p:sp>
    </p:spTree>
    <p:extLst>
      <p:ext uri="{BB962C8B-B14F-4D97-AF65-F5344CB8AC3E}">
        <p14:creationId xmlns:p14="http://schemas.microsoft.com/office/powerpoint/2010/main" val="10015199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sz="800" dirty="0"/>
          </a:p>
        </p:txBody>
      </p:sp>
      <p:sp>
        <p:nvSpPr>
          <p:cNvPr id="4" name="Marcador de número de diapositiva 3"/>
          <p:cNvSpPr>
            <a:spLocks noGrp="1"/>
          </p:cNvSpPr>
          <p:nvPr>
            <p:ph type="sldNum" sz="quarter" idx="10"/>
          </p:nvPr>
        </p:nvSpPr>
        <p:spPr/>
        <p:txBody>
          <a:bodyPr/>
          <a:lstStyle/>
          <a:p>
            <a:fld id="{A339579B-D3D6-984E-A36D-FF01E4F2FED9}" type="slidenum">
              <a:rPr lang="es-ES" smtClean="0"/>
              <a:t>8</a:t>
            </a:fld>
            <a:endParaRPr lang="es-ES"/>
          </a:p>
        </p:txBody>
      </p:sp>
    </p:spTree>
    <p:extLst>
      <p:ext uri="{BB962C8B-B14F-4D97-AF65-F5344CB8AC3E}">
        <p14:creationId xmlns:p14="http://schemas.microsoft.com/office/powerpoint/2010/main" val="25031564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sz="800" dirty="0"/>
          </a:p>
        </p:txBody>
      </p:sp>
      <p:sp>
        <p:nvSpPr>
          <p:cNvPr id="4" name="Marcador de número de diapositiva 3"/>
          <p:cNvSpPr>
            <a:spLocks noGrp="1"/>
          </p:cNvSpPr>
          <p:nvPr>
            <p:ph type="sldNum" sz="quarter" idx="10"/>
          </p:nvPr>
        </p:nvSpPr>
        <p:spPr/>
        <p:txBody>
          <a:bodyPr/>
          <a:lstStyle/>
          <a:p>
            <a:fld id="{A339579B-D3D6-984E-A36D-FF01E4F2FED9}" type="slidenum">
              <a:rPr lang="es-ES" smtClean="0"/>
              <a:t>11</a:t>
            </a:fld>
            <a:endParaRPr lang="es-ES"/>
          </a:p>
        </p:txBody>
      </p:sp>
    </p:spTree>
    <p:extLst>
      <p:ext uri="{BB962C8B-B14F-4D97-AF65-F5344CB8AC3E}">
        <p14:creationId xmlns:p14="http://schemas.microsoft.com/office/powerpoint/2010/main" val="35677661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sz="800" dirty="0"/>
          </a:p>
        </p:txBody>
      </p:sp>
      <p:sp>
        <p:nvSpPr>
          <p:cNvPr id="4" name="Marcador de número de diapositiva 3"/>
          <p:cNvSpPr>
            <a:spLocks noGrp="1"/>
          </p:cNvSpPr>
          <p:nvPr>
            <p:ph type="sldNum" sz="quarter" idx="10"/>
          </p:nvPr>
        </p:nvSpPr>
        <p:spPr/>
        <p:txBody>
          <a:bodyPr/>
          <a:lstStyle/>
          <a:p>
            <a:fld id="{A339579B-D3D6-984E-A36D-FF01E4F2FED9}" type="slidenum">
              <a:rPr lang="es-ES" smtClean="0"/>
              <a:t>12</a:t>
            </a:fld>
            <a:endParaRPr lang="es-ES"/>
          </a:p>
        </p:txBody>
      </p:sp>
    </p:spTree>
    <p:extLst>
      <p:ext uri="{BB962C8B-B14F-4D97-AF65-F5344CB8AC3E}">
        <p14:creationId xmlns:p14="http://schemas.microsoft.com/office/powerpoint/2010/main" val="17689433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8" name="PlaceHolder 1"/>
          <p:cNvSpPr>
            <a:spLocks noGrp="1"/>
          </p:cNvSpPr>
          <p:nvPr>
            <p:ph type="title"/>
          </p:nvPr>
        </p:nvSpPr>
        <p:spPr>
          <a:xfrm>
            <a:off x="756000" y="671400"/>
            <a:ext cx="8568000" cy="1260000"/>
          </a:xfrm>
          <a:prstGeom prst="rect">
            <a:avLst/>
          </a:prstGeom>
        </p:spPr>
        <p:txBody>
          <a:bodyPr lIns="90000" tIns="46800" rIns="90000" bIns="46800" anchor="ctr"/>
          <a:lstStyle/>
          <a:p>
            <a:pPr algn="ctr"/>
            <a:endParaRPr lang="en-IN" sz="5670" b="0" strike="noStrike" spc="-1">
              <a:solidFill>
                <a:srgbClr val="000000"/>
              </a:solidFill>
              <a:uFill>
                <a:solidFill>
                  <a:srgbClr val="FFFFFF"/>
                </a:solidFill>
              </a:uFill>
              <a:latin typeface="Times New Roman"/>
            </a:endParaRPr>
          </a:p>
        </p:txBody>
      </p:sp>
      <p:sp>
        <p:nvSpPr>
          <p:cNvPr id="29" name="PlaceHolder 2"/>
          <p:cNvSpPr>
            <a:spLocks noGrp="1"/>
          </p:cNvSpPr>
          <p:nvPr>
            <p:ph type="body"/>
          </p:nvPr>
        </p:nvSpPr>
        <p:spPr>
          <a:xfrm>
            <a:off x="756000" y="2183760"/>
            <a:ext cx="8568000" cy="2163600"/>
          </a:xfrm>
          <a:prstGeom prst="rect">
            <a:avLst/>
          </a:prstGeom>
        </p:spPr>
        <p:txBody>
          <a:bodyPr lIns="90000" tIns="46800" rIns="90000" bIns="46800"/>
          <a:lstStyle/>
          <a:p>
            <a:endParaRPr lang="en-IN" sz="3530" b="0" strike="noStrike" spc="-1">
              <a:solidFill>
                <a:srgbClr val="000000"/>
              </a:solidFill>
              <a:uFill>
                <a:solidFill>
                  <a:srgbClr val="FFFFFF"/>
                </a:solidFill>
              </a:uFill>
              <a:latin typeface="Times New Roman"/>
            </a:endParaRPr>
          </a:p>
        </p:txBody>
      </p:sp>
      <p:sp>
        <p:nvSpPr>
          <p:cNvPr id="30" name="PlaceHolder 3"/>
          <p:cNvSpPr>
            <a:spLocks noGrp="1"/>
          </p:cNvSpPr>
          <p:nvPr>
            <p:ph type="body"/>
          </p:nvPr>
        </p:nvSpPr>
        <p:spPr>
          <a:xfrm>
            <a:off x="756000" y="4553280"/>
            <a:ext cx="8568000" cy="2163600"/>
          </a:xfrm>
          <a:prstGeom prst="rect">
            <a:avLst/>
          </a:prstGeom>
        </p:spPr>
        <p:txBody>
          <a:bodyPr lIns="90000" tIns="46800" rIns="90000" bIns="46800"/>
          <a:lstStyle/>
          <a:p>
            <a:endParaRPr lang="en-IN" sz="3530" b="0" strike="noStrike" spc="-1">
              <a:solidFill>
                <a:srgbClr val="000000"/>
              </a:solidFill>
              <a:uFill>
                <a:solidFill>
                  <a:srgbClr val="FFFFFF"/>
                </a:solidFill>
              </a:uFill>
              <a:latin typeface="Times New Roman"/>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756000" y="671400"/>
            <a:ext cx="8568000" cy="1260000"/>
          </a:xfrm>
          <a:prstGeom prst="rect">
            <a:avLst/>
          </a:prstGeom>
        </p:spPr>
        <p:txBody>
          <a:bodyPr lIns="90000" tIns="46800" rIns="90000" bIns="46800" anchor="ctr"/>
          <a:lstStyle/>
          <a:p>
            <a:pPr algn="ctr"/>
            <a:endParaRPr lang="en-IN" sz="5670" b="0" strike="noStrike" spc="-1">
              <a:solidFill>
                <a:srgbClr val="000000"/>
              </a:solidFill>
              <a:uFill>
                <a:solidFill>
                  <a:srgbClr val="FFFFFF"/>
                </a:solidFill>
              </a:uFill>
              <a:latin typeface="Times New Roman"/>
            </a:endParaRPr>
          </a:p>
        </p:txBody>
      </p:sp>
      <p:sp>
        <p:nvSpPr>
          <p:cNvPr id="32" name="PlaceHolder 2"/>
          <p:cNvSpPr>
            <a:spLocks noGrp="1"/>
          </p:cNvSpPr>
          <p:nvPr>
            <p:ph type="body"/>
          </p:nvPr>
        </p:nvSpPr>
        <p:spPr>
          <a:xfrm>
            <a:off x="756000" y="2183760"/>
            <a:ext cx="4181040" cy="2163600"/>
          </a:xfrm>
          <a:prstGeom prst="rect">
            <a:avLst/>
          </a:prstGeom>
        </p:spPr>
        <p:txBody>
          <a:bodyPr lIns="90000" tIns="46800" rIns="90000" bIns="46800"/>
          <a:lstStyle/>
          <a:p>
            <a:endParaRPr lang="en-IN" sz="3530" b="0" strike="noStrike" spc="-1">
              <a:solidFill>
                <a:srgbClr val="000000"/>
              </a:solidFill>
              <a:uFill>
                <a:solidFill>
                  <a:srgbClr val="FFFFFF"/>
                </a:solidFill>
              </a:uFill>
              <a:latin typeface="Times New Roman"/>
            </a:endParaRPr>
          </a:p>
        </p:txBody>
      </p:sp>
      <p:sp>
        <p:nvSpPr>
          <p:cNvPr id="33" name="PlaceHolder 3"/>
          <p:cNvSpPr>
            <a:spLocks noGrp="1"/>
          </p:cNvSpPr>
          <p:nvPr>
            <p:ph type="body"/>
          </p:nvPr>
        </p:nvSpPr>
        <p:spPr>
          <a:xfrm>
            <a:off x="5146560" y="2183760"/>
            <a:ext cx="4181040" cy="2163600"/>
          </a:xfrm>
          <a:prstGeom prst="rect">
            <a:avLst/>
          </a:prstGeom>
        </p:spPr>
        <p:txBody>
          <a:bodyPr lIns="90000" tIns="46800" rIns="90000" bIns="46800"/>
          <a:lstStyle/>
          <a:p>
            <a:endParaRPr lang="en-IN" sz="3530" b="0" strike="noStrike" spc="-1">
              <a:solidFill>
                <a:srgbClr val="000000"/>
              </a:solidFill>
              <a:uFill>
                <a:solidFill>
                  <a:srgbClr val="FFFFFF"/>
                </a:solidFill>
              </a:uFill>
              <a:latin typeface="Times New Roman"/>
            </a:endParaRPr>
          </a:p>
        </p:txBody>
      </p:sp>
      <p:sp>
        <p:nvSpPr>
          <p:cNvPr id="34" name="PlaceHolder 4"/>
          <p:cNvSpPr>
            <a:spLocks noGrp="1"/>
          </p:cNvSpPr>
          <p:nvPr>
            <p:ph type="body"/>
          </p:nvPr>
        </p:nvSpPr>
        <p:spPr>
          <a:xfrm>
            <a:off x="5146560" y="4553280"/>
            <a:ext cx="4181040" cy="2163600"/>
          </a:xfrm>
          <a:prstGeom prst="rect">
            <a:avLst/>
          </a:prstGeom>
        </p:spPr>
        <p:txBody>
          <a:bodyPr lIns="90000" tIns="46800" rIns="90000" bIns="46800"/>
          <a:lstStyle/>
          <a:p>
            <a:endParaRPr lang="en-IN" sz="3530" b="0" strike="noStrike" spc="-1">
              <a:solidFill>
                <a:srgbClr val="000000"/>
              </a:solidFill>
              <a:uFill>
                <a:solidFill>
                  <a:srgbClr val="FFFFFF"/>
                </a:solidFill>
              </a:uFill>
              <a:latin typeface="Times New Roman"/>
            </a:endParaRPr>
          </a:p>
        </p:txBody>
      </p:sp>
      <p:sp>
        <p:nvSpPr>
          <p:cNvPr id="35" name="PlaceHolder 5"/>
          <p:cNvSpPr>
            <a:spLocks noGrp="1"/>
          </p:cNvSpPr>
          <p:nvPr>
            <p:ph type="body"/>
          </p:nvPr>
        </p:nvSpPr>
        <p:spPr>
          <a:xfrm>
            <a:off x="756000" y="4553280"/>
            <a:ext cx="4181040" cy="2163600"/>
          </a:xfrm>
          <a:prstGeom prst="rect">
            <a:avLst/>
          </a:prstGeom>
        </p:spPr>
        <p:txBody>
          <a:bodyPr lIns="90000" tIns="46800" rIns="90000" bIns="46800"/>
          <a:lstStyle/>
          <a:p>
            <a:endParaRPr lang="en-IN" sz="3530" b="0" strike="noStrike" spc="-1">
              <a:solidFill>
                <a:srgbClr val="000000"/>
              </a:solidFill>
              <a:uFill>
                <a:solidFill>
                  <a:srgbClr val="FFFFFF"/>
                </a:solidFill>
              </a:uFill>
              <a:latin typeface="Times New Roman"/>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6" name="PlaceHolder 1"/>
          <p:cNvSpPr>
            <a:spLocks noGrp="1"/>
          </p:cNvSpPr>
          <p:nvPr>
            <p:ph type="title"/>
          </p:nvPr>
        </p:nvSpPr>
        <p:spPr>
          <a:xfrm>
            <a:off x="756000" y="671400"/>
            <a:ext cx="8568000" cy="1260000"/>
          </a:xfrm>
          <a:prstGeom prst="rect">
            <a:avLst/>
          </a:prstGeom>
        </p:spPr>
        <p:txBody>
          <a:bodyPr lIns="90000" tIns="46800" rIns="90000" bIns="46800" anchor="ctr"/>
          <a:lstStyle/>
          <a:p>
            <a:pPr algn="ctr"/>
            <a:endParaRPr lang="en-IN" sz="5670" b="0" strike="noStrike" spc="-1">
              <a:solidFill>
                <a:srgbClr val="000000"/>
              </a:solidFill>
              <a:uFill>
                <a:solidFill>
                  <a:srgbClr val="FFFFFF"/>
                </a:solidFill>
              </a:uFill>
              <a:latin typeface="Times New Roman"/>
            </a:endParaRPr>
          </a:p>
        </p:txBody>
      </p:sp>
      <p:sp>
        <p:nvSpPr>
          <p:cNvPr id="37" name="PlaceHolder 2"/>
          <p:cNvSpPr>
            <a:spLocks noGrp="1"/>
          </p:cNvSpPr>
          <p:nvPr>
            <p:ph type="body"/>
          </p:nvPr>
        </p:nvSpPr>
        <p:spPr>
          <a:xfrm>
            <a:off x="756000" y="2183760"/>
            <a:ext cx="8568000" cy="4536000"/>
          </a:xfrm>
          <a:prstGeom prst="rect">
            <a:avLst/>
          </a:prstGeom>
        </p:spPr>
        <p:txBody>
          <a:bodyPr lIns="90000" tIns="46800" rIns="90000" bIns="46800"/>
          <a:lstStyle/>
          <a:p>
            <a:endParaRPr lang="en-IN" sz="3530" b="0" strike="noStrike" spc="-1">
              <a:solidFill>
                <a:srgbClr val="000000"/>
              </a:solidFill>
              <a:uFill>
                <a:solidFill>
                  <a:srgbClr val="FFFFFF"/>
                </a:solidFill>
              </a:uFill>
              <a:latin typeface="Times New Roman"/>
            </a:endParaRPr>
          </a:p>
        </p:txBody>
      </p:sp>
      <p:sp>
        <p:nvSpPr>
          <p:cNvPr id="38" name="PlaceHolder 3"/>
          <p:cNvSpPr>
            <a:spLocks noGrp="1"/>
          </p:cNvSpPr>
          <p:nvPr>
            <p:ph type="body"/>
          </p:nvPr>
        </p:nvSpPr>
        <p:spPr>
          <a:xfrm>
            <a:off x="756000" y="2183760"/>
            <a:ext cx="8568000" cy="4536000"/>
          </a:xfrm>
          <a:prstGeom prst="rect">
            <a:avLst/>
          </a:prstGeom>
        </p:spPr>
        <p:txBody>
          <a:bodyPr lIns="90000" tIns="46800" rIns="90000" bIns="46800"/>
          <a:lstStyle/>
          <a:p>
            <a:endParaRPr lang="en-IN" sz="3530" b="0" strike="noStrike" spc="-1">
              <a:solidFill>
                <a:srgbClr val="000000"/>
              </a:solidFill>
              <a:uFill>
                <a:solidFill>
                  <a:srgbClr val="FFFFFF"/>
                </a:solidFill>
              </a:uFill>
              <a:latin typeface="Times New Roman"/>
            </a:endParaRPr>
          </a:p>
        </p:txBody>
      </p:sp>
      <p:pic>
        <p:nvPicPr>
          <p:cNvPr id="39" name="Imagen 38"/>
          <p:cNvPicPr/>
          <p:nvPr/>
        </p:nvPicPr>
        <p:blipFill>
          <a:blip r:embed="rId2"/>
          <a:stretch/>
        </p:blipFill>
        <p:spPr>
          <a:xfrm>
            <a:off x="2197440" y="2183760"/>
            <a:ext cx="5685120" cy="4536000"/>
          </a:xfrm>
          <a:prstGeom prst="rect">
            <a:avLst/>
          </a:prstGeom>
          <a:ln>
            <a:noFill/>
          </a:ln>
        </p:spPr>
      </p:pic>
      <p:pic>
        <p:nvPicPr>
          <p:cNvPr id="40" name="Imagen 39"/>
          <p:cNvPicPr/>
          <p:nvPr/>
        </p:nvPicPr>
        <p:blipFill>
          <a:blip r:embed="rId2"/>
          <a:stretch/>
        </p:blipFill>
        <p:spPr>
          <a:xfrm>
            <a:off x="2197440" y="2183760"/>
            <a:ext cx="5685120" cy="4536000"/>
          </a:xfrm>
          <a:prstGeom prst="rect">
            <a:avLst/>
          </a:prstGeom>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7" name="PlaceHolder 1"/>
          <p:cNvSpPr>
            <a:spLocks noGrp="1"/>
          </p:cNvSpPr>
          <p:nvPr>
            <p:ph type="title"/>
          </p:nvPr>
        </p:nvSpPr>
        <p:spPr>
          <a:xfrm>
            <a:off x="756000" y="671400"/>
            <a:ext cx="8568000" cy="1260000"/>
          </a:xfrm>
          <a:prstGeom prst="rect">
            <a:avLst/>
          </a:prstGeom>
        </p:spPr>
        <p:txBody>
          <a:bodyPr lIns="90000" tIns="46800" rIns="90000" bIns="46800" anchor="ctr"/>
          <a:lstStyle/>
          <a:p>
            <a:pPr algn="ctr"/>
            <a:endParaRPr lang="en-IN" sz="5670" b="0" strike="noStrike" spc="-1">
              <a:solidFill>
                <a:srgbClr val="000000"/>
              </a:solidFill>
              <a:uFill>
                <a:solidFill>
                  <a:srgbClr val="FFFFFF"/>
                </a:solidFill>
              </a:uFill>
              <a:latin typeface="Times New Roman"/>
            </a:endParaRPr>
          </a:p>
        </p:txBody>
      </p:sp>
      <p:sp>
        <p:nvSpPr>
          <p:cNvPr id="48" name="PlaceHolder 2"/>
          <p:cNvSpPr>
            <a:spLocks noGrp="1"/>
          </p:cNvSpPr>
          <p:nvPr>
            <p:ph type="subTitle"/>
          </p:nvPr>
        </p:nvSpPr>
        <p:spPr>
          <a:xfrm>
            <a:off x="756000" y="2183760"/>
            <a:ext cx="8568000" cy="4536000"/>
          </a:xfrm>
          <a:prstGeom prst="rect">
            <a:avLst/>
          </a:prstGeom>
        </p:spPr>
        <p:txBody>
          <a:bodyPr lIns="0" tIns="0" rIns="0" bIns="0" anchor="ctr"/>
          <a:lstStyle/>
          <a:p>
            <a:pPr algn="ctr"/>
            <a:endParaRPr lang="en-IN" sz="3200" b="0" strike="noStrike" spc="-1">
              <a:solidFill>
                <a:srgbClr val="000000"/>
              </a:solidFill>
              <a:uFill>
                <a:solidFill>
                  <a:srgbClr val="FFFFFF"/>
                </a:solidFill>
              </a:uFill>
              <a:latin typeface="Times New Roman"/>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9" name="PlaceHolder 1"/>
          <p:cNvSpPr>
            <a:spLocks noGrp="1"/>
          </p:cNvSpPr>
          <p:nvPr>
            <p:ph type="title"/>
          </p:nvPr>
        </p:nvSpPr>
        <p:spPr>
          <a:xfrm>
            <a:off x="756000" y="671400"/>
            <a:ext cx="8568000" cy="1260000"/>
          </a:xfrm>
          <a:prstGeom prst="rect">
            <a:avLst/>
          </a:prstGeom>
        </p:spPr>
        <p:txBody>
          <a:bodyPr lIns="90000" tIns="46800" rIns="90000" bIns="46800" anchor="ctr"/>
          <a:lstStyle/>
          <a:p>
            <a:pPr algn="ctr"/>
            <a:endParaRPr lang="en-IN" sz="5670" b="0" strike="noStrike" spc="-1">
              <a:solidFill>
                <a:srgbClr val="000000"/>
              </a:solidFill>
              <a:uFill>
                <a:solidFill>
                  <a:srgbClr val="FFFFFF"/>
                </a:solidFill>
              </a:uFill>
              <a:latin typeface="Times New Roman"/>
            </a:endParaRPr>
          </a:p>
        </p:txBody>
      </p:sp>
      <p:sp>
        <p:nvSpPr>
          <p:cNvPr id="50" name="PlaceHolder 2"/>
          <p:cNvSpPr>
            <a:spLocks noGrp="1"/>
          </p:cNvSpPr>
          <p:nvPr>
            <p:ph type="body"/>
          </p:nvPr>
        </p:nvSpPr>
        <p:spPr>
          <a:xfrm>
            <a:off x="756000" y="2183760"/>
            <a:ext cx="8568000" cy="4536000"/>
          </a:xfrm>
          <a:prstGeom prst="rect">
            <a:avLst/>
          </a:prstGeom>
        </p:spPr>
        <p:txBody>
          <a:bodyPr lIns="90000" tIns="46800" rIns="90000" bIns="46800"/>
          <a:lstStyle/>
          <a:p>
            <a:endParaRPr lang="en-IN" sz="3530" b="0" strike="noStrike" spc="-1">
              <a:solidFill>
                <a:srgbClr val="000000"/>
              </a:solidFill>
              <a:uFill>
                <a:solidFill>
                  <a:srgbClr val="FFFFFF"/>
                </a:solidFill>
              </a:uFill>
              <a:latin typeface="Times New Roman"/>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51" name="PlaceHolder 1"/>
          <p:cNvSpPr>
            <a:spLocks noGrp="1"/>
          </p:cNvSpPr>
          <p:nvPr>
            <p:ph type="title"/>
          </p:nvPr>
        </p:nvSpPr>
        <p:spPr>
          <a:xfrm>
            <a:off x="756000" y="671400"/>
            <a:ext cx="8568000" cy="1260000"/>
          </a:xfrm>
          <a:prstGeom prst="rect">
            <a:avLst/>
          </a:prstGeom>
        </p:spPr>
        <p:txBody>
          <a:bodyPr lIns="90000" tIns="46800" rIns="90000" bIns="46800" anchor="ctr"/>
          <a:lstStyle/>
          <a:p>
            <a:pPr algn="ctr"/>
            <a:endParaRPr lang="en-IN" sz="5670" b="0" strike="noStrike" spc="-1">
              <a:solidFill>
                <a:srgbClr val="000000"/>
              </a:solidFill>
              <a:uFill>
                <a:solidFill>
                  <a:srgbClr val="FFFFFF"/>
                </a:solidFill>
              </a:uFill>
              <a:latin typeface="Times New Roman"/>
            </a:endParaRPr>
          </a:p>
        </p:txBody>
      </p:sp>
      <p:sp>
        <p:nvSpPr>
          <p:cNvPr id="52" name="PlaceHolder 2"/>
          <p:cNvSpPr>
            <a:spLocks noGrp="1"/>
          </p:cNvSpPr>
          <p:nvPr>
            <p:ph type="body"/>
          </p:nvPr>
        </p:nvSpPr>
        <p:spPr>
          <a:xfrm>
            <a:off x="756000" y="2183760"/>
            <a:ext cx="4181040" cy="4536000"/>
          </a:xfrm>
          <a:prstGeom prst="rect">
            <a:avLst/>
          </a:prstGeom>
        </p:spPr>
        <p:txBody>
          <a:bodyPr lIns="90000" tIns="46800" rIns="90000" bIns="46800"/>
          <a:lstStyle/>
          <a:p>
            <a:endParaRPr lang="en-IN" sz="3530" b="0" strike="noStrike" spc="-1">
              <a:solidFill>
                <a:srgbClr val="000000"/>
              </a:solidFill>
              <a:uFill>
                <a:solidFill>
                  <a:srgbClr val="FFFFFF"/>
                </a:solidFill>
              </a:uFill>
              <a:latin typeface="Times New Roman"/>
            </a:endParaRPr>
          </a:p>
        </p:txBody>
      </p:sp>
      <p:sp>
        <p:nvSpPr>
          <p:cNvPr id="53" name="PlaceHolder 3"/>
          <p:cNvSpPr>
            <a:spLocks noGrp="1"/>
          </p:cNvSpPr>
          <p:nvPr>
            <p:ph type="body"/>
          </p:nvPr>
        </p:nvSpPr>
        <p:spPr>
          <a:xfrm>
            <a:off x="5146560" y="2183760"/>
            <a:ext cx="4181040" cy="4536000"/>
          </a:xfrm>
          <a:prstGeom prst="rect">
            <a:avLst/>
          </a:prstGeom>
        </p:spPr>
        <p:txBody>
          <a:bodyPr lIns="90000" tIns="46800" rIns="90000" bIns="46800"/>
          <a:lstStyle/>
          <a:p>
            <a:endParaRPr lang="en-IN" sz="3530" b="0" strike="noStrike" spc="-1">
              <a:solidFill>
                <a:srgbClr val="000000"/>
              </a:solidFill>
              <a:uFill>
                <a:solidFill>
                  <a:srgbClr val="FFFFFF"/>
                </a:solidFill>
              </a:uFill>
              <a:latin typeface="Times New Roman"/>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54" name="PlaceHolder 1"/>
          <p:cNvSpPr>
            <a:spLocks noGrp="1"/>
          </p:cNvSpPr>
          <p:nvPr>
            <p:ph type="title"/>
          </p:nvPr>
        </p:nvSpPr>
        <p:spPr>
          <a:xfrm>
            <a:off x="756000" y="671400"/>
            <a:ext cx="8568000" cy="1260000"/>
          </a:xfrm>
          <a:prstGeom prst="rect">
            <a:avLst/>
          </a:prstGeom>
        </p:spPr>
        <p:txBody>
          <a:bodyPr lIns="90000" tIns="46800" rIns="90000" bIns="46800" anchor="ctr"/>
          <a:lstStyle/>
          <a:p>
            <a:pPr algn="ctr"/>
            <a:endParaRPr lang="en-IN" sz="5670" b="0" strike="noStrike" spc="-1">
              <a:solidFill>
                <a:srgbClr val="000000"/>
              </a:solidFill>
              <a:uFill>
                <a:solidFill>
                  <a:srgbClr val="FFFFFF"/>
                </a:solidFill>
              </a:uFill>
              <a:latin typeface="Times New Roman"/>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55" name="PlaceHolder 1"/>
          <p:cNvSpPr>
            <a:spLocks noGrp="1"/>
          </p:cNvSpPr>
          <p:nvPr>
            <p:ph type="subTitle"/>
          </p:nvPr>
        </p:nvSpPr>
        <p:spPr>
          <a:xfrm>
            <a:off x="756000" y="671400"/>
            <a:ext cx="8568000" cy="5842080"/>
          </a:xfrm>
          <a:prstGeom prst="rect">
            <a:avLst/>
          </a:prstGeom>
        </p:spPr>
        <p:txBody>
          <a:bodyPr lIns="0" tIns="0" rIns="0" bIns="0" anchor="ctr"/>
          <a:lstStyle/>
          <a:p>
            <a:pPr algn="ctr"/>
            <a:endParaRPr lang="en-IN" sz="3200" b="0" strike="noStrike" spc="-1">
              <a:solidFill>
                <a:srgbClr val="000000"/>
              </a:solidFill>
              <a:uFill>
                <a:solidFill>
                  <a:srgbClr val="FFFFFF"/>
                </a:solidFill>
              </a:uFill>
              <a:latin typeface="Times New Roman"/>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56" name="PlaceHolder 1"/>
          <p:cNvSpPr>
            <a:spLocks noGrp="1"/>
          </p:cNvSpPr>
          <p:nvPr>
            <p:ph type="title"/>
          </p:nvPr>
        </p:nvSpPr>
        <p:spPr>
          <a:xfrm>
            <a:off x="756000" y="671400"/>
            <a:ext cx="8568000" cy="1260000"/>
          </a:xfrm>
          <a:prstGeom prst="rect">
            <a:avLst/>
          </a:prstGeom>
        </p:spPr>
        <p:txBody>
          <a:bodyPr lIns="90000" tIns="46800" rIns="90000" bIns="46800" anchor="ctr"/>
          <a:lstStyle/>
          <a:p>
            <a:pPr algn="ctr"/>
            <a:endParaRPr lang="en-IN" sz="5670" b="0" strike="noStrike" spc="-1">
              <a:solidFill>
                <a:srgbClr val="000000"/>
              </a:solidFill>
              <a:uFill>
                <a:solidFill>
                  <a:srgbClr val="FFFFFF"/>
                </a:solidFill>
              </a:uFill>
              <a:latin typeface="Times New Roman"/>
            </a:endParaRPr>
          </a:p>
        </p:txBody>
      </p:sp>
      <p:sp>
        <p:nvSpPr>
          <p:cNvPr id="57" name="PlaceHolder 2"/>
          <p:cNvSpPr>
            <a:spLocks noGrp="1"/>
          </p:cNvSpPr>
          <p:nvPr>
            <p:ph type="body"/>
          </p:nvPr>
        </p:nvSpPr>
        <p:spPr>
          <a:xfrm>
            <a:off x="756000" y="2183760"/>
            <a:ext cx="4181040" cy="2163600"/>
          </a:xfrm>
          <a:prstGeom prst="rect">
            <a:avLst/>
          </a:prstGeom>
        </p:spPr>
        <p:txBody>
          <a:bodyPr lIns="90000" tIns="46800" rIns="90000" bIns="46800"/>
          <a:lstStyle/>
          <a:p>
            <a:endParaRPr lang="en-IN" sz="3530" b="0" strike="noStrike" spc="-1">
              <a:solidFill>
                <a:srgbClr val="000000"/>
              </a:solidFill>
              <a:uFill>
                <a:solidFill>
                  <a:srgbClr val="FFFFFF"/>
                </a:solidFill>
              </a:uFill>
              <a:latin typeface="Times New Roman"/>
            </a:endParaRPr>
          </a:p>
        </p:txBody>
      </p:sp>
      <p:sp>
        <p:nvSpPr>
          <p:cNvPr id="58" name="PlaceHolder 3"/>
          <p:cNvSpPr>
            <a:spLocks noGrp="1"/>
          </p:cNvSpPr>
          <p:nvPr>
            <p:ph type="body"/>
          </p:nvPr>
        </p:nvSpPr>
        <p:spPr>
          <a:xfrm>
            <a:off x="756000" y="4553280"/>
            <a:ext cx="4181040" cy="2163600"/>
          </a:xfrm>
          <a:prstGeom prst="rect">
            <a:avLst/>
          </a:prstGeom>
        </p:spPr>
        <p:txBody>
          <a:bodyPr lIns="90000" tIns="46800" rIns="90000" bIns="46800"/>
          <a:lstStyle/>
          <a:p>
            <a:endParaRPr lang="en-IN" sz="3530" b="0" strike="noStrike" spc="-1">
              <a:solidFill>
                <a:srgbClr val="000000"/>
              </a:solidFill>
              <a:uFill>
                <a:solidFill>
                  <a:srgbClr val="FFFFFF"/>
                </a:solidFill>
              </a:uFill>
              <a:latin typeface="Times New Roman"/>
            </a:endParaRPr>
          </a:p>
        </p:txBody>
      </p:sp>
      <p:sp>
        <p:nvSpPr>
          <p:cNvPr id="59" name="PlaceHolder 4"/>
          <p:cNvSpPr>
            <a:spLocks noGrp="1"/>
          </p:cNvSpPr>
          <p:nvPr>
            <p:ph type="body"/>
          </p:nvPr>
        </p:nvSpPr>
        <p:spPr>
          <a:xfrm>
            <a:off x="5146560" y="2183760"/>
            <a:ext cx="4181040" cy="4536000"/>
          </a:xfrm>
          <a:prstGeom prst="rect">
            <a:avLst/>
          </a:prstGeom>
        </p:spPr>
        <p:txBody>
          <a:bodyPr lIns="90000" tIns="46800" rIns="90000" bIns="46800"/>
          <a:lstStyle/>
          <a:p>
            <a:endParaRPr lang="en-IN" sz="3530" b="0" strike="noStrike" spc="-1">
              <a:solidFill>
                <a:srgbClr val="000000"/>
              </a:solidFill>
              <a:uFill>
                <a:solidFill>
                  <a:srgbClr val="FFFFFF"/>
                </a:solidFill>
              </a:uFill>
              <a:latin typeface="Times New Roman"/>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7" name="PlaceHolder 1"/>
          <p:cNvSpPr>
            <a:spLocks noGrp="1"/>
          </p:cNvSpPr>
          <p:nvPr>
            <p:ph type="title"/>
          </p:nvPr>
        </p:nvSpPr>
        <p:spPr>
          <a:xfrm>
            <a:off x="756000" y="671400"/>
            <a:ext cx="8568000" cy="1260000"/>
          </a:xfrm>
          <a:prstGeom prst="rect">
            <a:avLst/>
          </a:prstGeom>
        </p:spPr>
        <p:txBody>
          <a:bodyPr lIns="90000" tIns="46800" rIns="90000" bIns="46800" anchor="ctr"/>
          <a:lstStyle/>
          <a:p>
            <a:pPr algn="ctr"/>
            <a:endParaRPr lang="en-IN" sz="5670" b="0" strike="noStrike" spc="-1">
              <a:solidFill>
                <a:srgbClr val="000000"/>
              </a:solidFill>
              <a:uFill>
                <a:solidFill>
                  <a:srgbClr val="FFFFFF"/>
                </a:solidFill>
              </a:uFill>
              <a:latin typeface="Times New Roman"/>
            </a:endParaRPr>
          </a:p>
        </p:txBody>
      </p:sp>
      <p:sp>
        <p:nvSpPr>
          <p:cNvPr id="8" name="PlaceHolder 2"/>
          <p:cNvSpPr>
            <a:spLocks noGrp="1"/>
          </p:cNvSpPr>
          <p:nvPr>
            <p:ph type="subTitle"/>
          </p:nvPr>
        </p:nvSpPr>
        <p:spPr>
          <a:xfrm>
            <a:off x="756000" y="2183760"/>
            <a:ext cx="8568000" cy="4536000"/>
          </a:xfrm>
          <a:prstGeom prst="rect">
            <a:avLst/>
          </a:prstGeom>
        </p:spPr>
        <p:txBody>
          <a:bodyPr lIns="0" tIns="0" rIns="0" bIns="0" anchor="ctr"/>
          <a:lstStyle/>
          <a:p>
            <a:pPr algn="ctr"/>
            <a:endParaRPr lang="en-IN" sz="3200" b="0" strike="noStrike" spc="-1">
              <a:solidFill>
                <a:srgbClr val="000000"/>
              </a:solidFill>
              <a:uFill>
                <a:solidFill>
                  <a:srgbClr val="FFFFFF"/>
                </a:solidFill>
              </a:uFill>
              <a:latin typeface="Times New Roman"/>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60" name="PlaceHolder 1"/>
          <p:cNvSpPr>
            <a:spLocks noGrp="1"/>
          </p:cNvSpPr>
          <p:nvPr>
            <p:ph type="title"/>
          </p:nvPr>
        </p:nvSpPr>
        <p:spPr>
          <a:xfrm>
            <a:off x="756000" y="671400"/>
            <a:ext cx="8568000" cy="1260000"/>
          </a:xfrm>
          <a:prstGeom prst="rect">
            <a:avLst/>
          </a:prstGeom>
        </p:spPr>
        <p:txBody>
          <a:bodyPr lIns="90000" tIns="46800" rIns="90000" bIns="46800" anchor="ctr"/>
          <a:lstStyle/>
          <a:p>
            <a:pPr algn="ctr"/>
            <a:endParaRPr lang="en-IN" sz="5670" b="0" strike="noStrike" spc="-1">
              <a:solidFill>
                <a:srgbClr val="000000"/>
              </a:solidFill>
              <a:uFill>
                <a:solidFill>
                  <a:srgbClr val="FFFFFF"/>
                </a:solidFill>
              </a:uFill>
              <a:latin typeface="Times New Roman"/>
            </a:endParaRPr>
          </a:p>
        </p:txBody>
      </p:sp>
      <p:sp>
        <p:nvSpPr>
          <p:cNvPr id="61" name="PlaceHolder 2"/>
          <p:cNvSpPr>
            <a:spLocks noGrp="1"/>
          </p:cNvSpPr>
          <p:nvPr>
            <p:ph type="body"/>
          </p:nvPr>
        </p:nvSpPr>
        <p:spPr>
          <a:xfrm>
            <a:off x="756000" y="2183760"/>
            <a:ext cx="4181040" cy="4536000"/>
          </a:xfrm>
          <a:prstGeom prst="rect">
            <a:avLst/>
          </a:prstGeom>
        </p:spPr>
        <p:txBody>
          <a:bodyPr lIns="90000" tIns="46800" rIns="90000" bIns="46800"/>
          <a:lstStyle/>
          <a:p>
            <a:endParaRPr lang="en-IN" sz="3530" b="0" strike="noStrike" spc="-1">
              <a:solidFill>
                <a:srgbClr val="000000"/>
              </a:solidFill>
              <a:uFill>
                <a:solidFill>
                  <a:srgbClr val="FFFFFF"/>
                </a:solidFill>
              </a:uFill>
              <a:latin typeface="Times New Roman"/>
            </a:endParaRPr>
          </a:p>
        </p:txBody>
      </p:sp>
      <p:sp>
        <p:nvSpPr>
          <p:cNvPr id="62" name="PlaceHolder 3"/>
          <p:cNvSpPr>
            <a:spLocks noGrp="1"/>
          </p:cNvSpPr>
          <p:nvPr>
            <p:ph type="body"/>
          </p:nvPr>
        </p:nvSpPr>
        <p:spPr>
          <a:xfrm>
            <a:off x="5146560" y="2183760"/>
            <a:ext cx="4181040" cy="2163600"/>
          </a:xfrm>
          <a:prstGeom prst="rect">
            <a:avLst/>
          </a:prstGeom>
        </p:spPr>
        <p:txBody>
          <a:bodyPr lIns="90000" tIns="46800" rIns="90000" bIns="46800"/>
          <a:lstStyle/>
          <a:p>
            <a:endParaRPr lang="en-IN" sz="3530" b="0" strike="noStrike" spc="-1">
              <a:solidFill>
                <a:srgbClr val="000000"/>
              </a:solidFill>
              <a:uFill>
                <a:solidFill>
                  <a:srgbClr val="FFFFFF"/>
                </a:solidFill>
              </a:uFill>
              <a:latin typeface="Times New Roman"/>
            </a:endParaRPr>
          </a:p>
        </p:txBody>
      </p:sp>
      <p:sp>
        <p:nvSpPr>
          <p:cNvPr id="63" name="PlaceHolder 4"/>
          <p:cNvSpPr>
            <a:spLocks noGrp="1"/>
          </p:cNvSpPr>
          <p:nvPr>
            <p:ph type="body"/>
          </p:nvPr>
        </p:nvSpPr>
        <p:spPr>
          <a:xfrm>
            <a:off x="5146560" y="4553280"/>
            <a:ext cx="4181040" cy="2163600"/>
          </a:xfrm>
          <a:prstGeom prst="rect">
            <a:avLst/>
          </a:prstGeom>
        </p:spPr>
        <p:txBody>
          <a:bodyPr lIns="90000" tIns="46800" rIns="90000" bIns="46800"/>
          <a:lstStyle/>
          <a:p>
            <a:endParaRPr lang="en-IN" sz="3530" b="0" strike="noStrike" spc="-1">
              <a:solidFill>
                <a:srgbClr val="000000"/>
              </a:solidFill>
              <a:uFill>
                <a:solidFill>
                  <a:srgbClr val="FFFFFF"/>
                </a:solidFill>
              </a:uFill>
              <a:latin typeface="Times New Roman"/>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64" name="PlaceHolder 1"/>
          <p:cNvSpPr>
            <a:spLocks noGrp="1"/>
          </p:cNvSpPr>
          <p:nvPr>
            <p:ph type="title"/>
          </p:nvPr>
        </p:nvSpPr>
        <p:spPr>
          <a:xfrm>
            <a:off x="756000" y="671400"/>
            <a:ext cx="8568000" cy="1260000"/>
          </a:xfrm>
          <a:prstGeom prst="rect">
            <a:avLst/>
          </a:prstGeom>
        </p:spPr>
        <p:txBody>
          <a:bodyPr lIns="90000" tIns="46800" rIns="90000" bIns="46800" anchor="ctr"/>
          <a:lstStyle/>
          <a:p>
            <a:pPr algn="ctr"/>
            <a:endParaRPr lang="en-IN" sz="5670" b="0" strike="noStrike" spc="-1">
              <a:solidFill>
                <a:srgbClr val="000000"/>
              </a:solidFill>
              <a:uFill>
                <a:solidFill>
                  <a:srgbClr val="FFFFFF"/>
                </a:solidFill>
              </a:uFill>
              <a:latin typeface="Times New Roman"/>
            </a:endParaRPr>
          </a:p>
        </p:txBody>
      </p:sp>
      <p:sp>
        <p:nvSpPr>
          <p:cNvPr id="65" name="PlaceHolder 2"/>
          <p:cNvSpPr>
            <a:spLocks noGrp="1"/>
          </p:cNvSpPr>
          <p:nvPr>
            <p:ph type="body"/>
          </p:nvPr>
        </p:nvSpPr>
        <p:spPr>
          <a:xfrm>
            <a:off x="756000" y="2183760"/>
            <a:ext cx="4181040" cy="2163600"/>
          </a:xfrm>
          <a:prstGeom prst="rect">
            <a:avLst/>
          </a:prstGeom>
        </p:spPr>
        <p:txBody>
          <a:bodyPr lIns="90000" tIns="46800" rIns="90000" bIns="46800"/>
          <a:lstStyle/>
          <a:p>
            <a:endParaRPr lang="en-IN" sz="3530" b="0" strike="noStrike" spc="-1">
              <a:solidFill>
                <a:srgbClr val="000000"/>
              </a:solidFill>
              <a:uFill>
                <a:solidFill>
                  <a:srgbClr val="FFFFFF"/>
                </a:solidFill>
              </a:uFill>
              <a:latin typeface="Times New Roman"/>
            </a:endParaRPr>
          </a:p>
        </p:txBody>
      </p:sp>
      <p:sp>
        <p:nvSpPr>
          <p:cNvPr id="66" name="PlaceHolder 3"/>
          <p:cNvSpPr>
            <a:spLocks noGrp="1"/>
          </p:cNvSpPr>
          <p:nvPr>
            <p:ph type="body"/>
          </p:nvPr>
        </p:nvSpPr>
        <p:spPr>
          <a:xfrm>
            <a:off x="5146560" y="2183760"/>
            <a:ext cx="4181040" cy="2163600"/>
          </a:xfrm>
          <a:prstGeom prst="rect">
            <a:avLst/>
          </a:prstGeom>
        </p:spPr>
        <p:txBody>
          <a:bodyPr lIns="90000" tIns="46800" rIns="90000" bIns="46800"/>
          <a:lstStyle/>
          <a:p>
            <a:endParaRPr lang="en-IN" sz="3530" b="0" strike="noStrike" spc="-1">
              <a:solidFill>
                <a:srgbClr val="000000"/>
              </a:solidFill>
              <a:uFill>
                <a:solidFill>
                  <a:srgbClr val="FFFFFF"/>
                </a:solidFill>
              </a:uFill>
              <a:latin typeface="Times New Roman"/>
            </a:endParaRPr>
          </a:p>
        </p:txBody>
      </p:sp>
      <p:sp>
        <p:nvSpPr>
          <p:cNvPr id="67" name="PlaceHolder 4"/>
          <p:cNvSpPr>
            <a:spLocks noGrp="1"/>
          </p:cNvSpPr>
          <p:nvPr>
            <p:ph type="body"/>
          </p:nvPr>
        </p:nvSpPr>
        <p:spPr>
          <a:xfrm>
            <a:off x="756000" y="4553280"/>
            <a:ext cx="8568000" cy="2163600"/>
          </a:xfrm>
          <a:prstGeom prst="rect">
            <a:avLst/>
          </a:prstGeom>
        </p:spPr>
        <p:txBody>
          <a:bodyPr lIns="90000" tIns="46800" rIns="90000" bIns="46800"/>
          <a:lstStyle/>
          <a:p>
            <a:endParaRPr lang="en-IN" sz="3530" b="0" strike="noStrike" spc="-1">
              <a:solidFill>
                <a:srgbClr val="000000"/>
              </a:solidFill>
              <a:uFill>
                <a:solidFill>
                  <a:srgbClr val="FFFFFF"/>
                </a:solidFill>
              </a:uFill>
              <a:latin typeface="Times New Roman"/>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68" name="PlaceHolder 1"/>
          <p:cNvSpPr>
            <a:spLocks noGrp="1"/>
          </p:cNvSpPr>
          <p:nvPr>
            <p:ph type="title"/>
          </p:nvPr>
        </p:nvSpPr>
        <p:spPr>
          <a:xfrm>
            <a:off x="756000" y="671400"/>
            <a:ext cx="8568000" cy="1260000"/>
          </a:xfrm>
          <a:prstGeom prst="rect">
            <a:avLst/>
          </a:prstGeom>
        </p:spPr>
        <p:txBody>
          <a:bodyPr lIns="90000" tIns="46800" rIns="90000" bIns="46800" anchor="ctr"/>
          <a:lstStyle/>
          <a:p>
            <a:pPr algn="ctr"/>
            <a:endParaRPr lang="en-IN" sz="5670" b="0" strike="noStrike" spc="-1">
              <a:solidFill>
                <a:srgbClr val="000000"/>
              </a:solidFill>
              <a:uFill>
                <a:solidFill>
                  <a:srgbClr val="FFFFFF"/>
                </a:solidFill>
              </a:uFill>
              <a:latin typeface="Times New Roman"/>
            </a:endParaRPr>
          </a:p>
        </p:txBody>
      </p:sp>
      <p:sp>
        <p:nvSpPr>
          <p:cNvPr id="69" name="PlaceHolder 2"/>
          <p:cNvSpPr>
            <a:spLocks noGrp="1"/>
          </p:cNvSpPr>
          <p:nvPr>
            <p:ph type="body"/>
          </p:nvPr>
        </p:nvSpPr>
        <p:spPr>
          <a:xfrm>
            <a:off x="756000" y="2183760"/>
            <a:ext cx="8568000" cy="2163600"/>
          </a:xfrm>
          <a:prstGeom prst="rect">
            <a:avLst/>
          </a:prstGeom>
        </p:spPr>
        <p:txBody>
          <a:bodyPr lIns="90000" tIns="46800" rIns="90000" bIns="46800"/>
          <a:lstStyle/>
          <a:p>
            <a:endParaRPr lang="en-IN" sz="3530" b="0" strike="noStrike" spc="-1">
              <a:solidFill>
                <a:srgbClr val="000000"/>
              </a:solidFill>
              <a:uFill>
                <a:solidFill>
                  <a:srgbClr val="FFFFFF"/>
                </a:solidFill>
              </a:uFill>
              <a:latin typeface="Times New Roman"/>
            </a:endParaRPr>
          </a:p>
        </p:txBody>
      </p:sp>
      <p:sp>
        <p:nvSpPr>
          <p:cNvPr id="70" name="PlaceHolder 3"/>
          <p:cNvSpPr>
            <a:spLocks noGrp="1"/>
          </p:cNvSpPr>
          <p:nvPr>
            <p:ph type="body"/>
          </p:nvPr>
        </p:nvSpPr>
        <p:spPr>
          <a:xfrm>
            <a:off x="756000" y="4553280"/>
            <a:ext cx="8568000" cy="2163600"/>
          </a:xfrm>
          <a:prstGeom prst="rect">
            <a:avLst/>
          </a:prstGeom>
        </p:spPr>
        <p:txBody>
          <a:bodyPr lIns="90000" tIns="46800" rIns="90000" bIns="46800"/>
          <a:lstStyle/>
          <a:p>
            <a:endParaRPr lang="en-IN" sz="3530" b="0" strike="noStrike" spc="-1">
              <a:solidFill>
                <a:srgbClr val="000000"/>
              </a:solidFill>
              <a:uFill>
                <a:solidFill>
                  <a:srgbClr val="FFFFFF"/>
                </a:solidFill>
              </a:uFill>
              <a:latin typeface="Times New Roman"/>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71" name="PlaceHolder 1"/>
          <p:cNvSpPr>
            <a:spLocks noGrp="1"/>
          </p:cNvSpPr>
          <p:nvPr>
            <p:ph type="title"/>
          </p:nvPr>
        </p:nvSpPr>
        <p:spPr>
          <a:xfrm>
            <a:off x="756000" y="671400"/>
            <a:ext cx="8568000" cy="1260000"/>
          </a:xfrm>
          <a:prstGeom prst="rect">
            <a:avLst/>
          </a:prstGeom>
        </p:spPr>
        <p:txBody>
          <a:bodyPr lIns="90000" tIns="46800" rIns="90000" bIns="46800" anchor="ctr"/>
          <a:lstStyle/>
          <a:p>
            <a:pPr algn="ctr"/>
            <a:endParaRPr lang="en-IN" sz="5670" b="0" strike="noStrike" spc="-1">
              <a:solidFill>
                <a:srgbClr val="000000"/>
              </a:solidFill>
              <a:uFill>
                <a:solidFill>
                  <a:srgbClr val="FFFFFF"/>
                </a:solidFill>
              </a:uFill>
              <a:latin typeface="Times New Roman"/>
            </a:endParaRPr>
          </a:p>
        </p:txBody>
      </p:sp>
      <p:sp>
        <p:nvSpPr>
          <p:cNvPr id="72" name="PlaceHolder 2"/>
          <p:cNvSpPr>
            <a:spLocks noGrp="1"/>
          </p:cNvSpPr>
          <p:nvPr>
            <p:ph type="body"/>
          </p:nvPr>
        </p:nvSpPr>
        <p:spPr>
          <a:xfrm>
            <a:off x="756000" y="2183760"/>
            <a:ext cx="4181040" cy="2163600"/>
          </a:xfrm>
          <a:prstGeom prst="rect">
            <a:avLst/>
          </a:prstGeom>
        </p:spPr>
        <p:txBody>
          <a:bodyPr lIns="90000" tIns="46800" rIns="90000" bIns="46800"/>
          <a:lstStyle/>
          <a:p>
            <a:endParaRPr lang="en-IN" sz="3530" b="0" strike="noStrike" spc="-1">
              <a:solidFill>
                <a:srgbClr val="000000"/>
              </a:solidFill>
              <a:uFill>
                <a:solidFill>
                  <a:srgbClr val="FFFFFF"/>
                </a:solidFill>
              </a:uFill>
              <a:latin typeface="Times New Roman"/>
            </a:endParaRPr>
          </a:p>
        </p:txBody>
      </p:sp>
      <p:sp>
        <p:nvSpPr>
          <p:cNvPr id="73" name="PlaceHolder 3"/>
          <p:cNvSpPr>
            <a:spLocks noGrp="1"/>
          </p:cNvSpPr>
          <p:nvPr>
            <p:ph type="body"/>
          </p:nvPr>
        </p:nvSpPr>
        <p:spPr>
          <a:xfrm>
            <a:off x="5146560" y="2183760"/>
            <a:ext cx="4181040" cy="2163600"/>
          </a:xfrm>
          <a:prstGeom prst="rect">
            <a:avLst/>
          </a:prstGeom>
        </p:spPr>
        <p:txBody>
          <a:bodyPr lIns="90000" tIns="46800" rIns="90000" bIns="46800"/>
          <a:lstStyle/>
          <a:p>
            <a:endParaRPr lang="en-IN" sz="3530" b="0" strike="noStrike" spc="-1">
              <a:solidFill>
                <a:srgbClr val="000000"/>
              </a:solidFill>
              <a:uFill>
                <a:solidFill>
                  <a:srgbClr val="FFFFFF"/>
                </a:solidFill>
              </a:uFill>
              <a:latin typeface="Times New Roman"/>
            </a:endParaRPr>
          </a:p>
        </p:txBody>
      </p:sp>
      <p:sp>
        <p:nvSpPr>
          <p:cNvPr id="74" name="PlaceHolder 4"/>
          <p:cNvSpPr>
            <a:spLocks noGrp="1"/>
          </p:cNvSpPr>
          <p:nvPr>
            <p:ph type="body"/>
          </p:nvPr>
        </p:nvSpPr>
        <p:spPr>
          <a:xfrm>
            <a:off x="5146560" y="4553280"/>
            <a:ext cx="4181040" cy="2163600"/>
          </a:xfrm>
          <a:prstGeom prst="rect">
            <a:avLst/>
          </a:prstGeom>
        </p:spPr>
        <p:txBody>
          <a:bodyPr lIns="90000" tIns="46800" rIns="90000" bIns="46800"/>
          <a:lstStyle/>
          <a:p>
            <a:endParaRPr lang="en-IN" sz="3530" b="0" strike="noStrike" spc="-1">
              <a:solidFill>
                <a:srgbClr val="000000"/>
              </a:solidFill>
              <a:uFill>
                <a:solidFill>
                  <a:srgbClr val="FFFFFF"/>
                </a:solidFill>
              </a:uFill>
              <a:latin typeface="Times New Roman"/>
            </a:endParaRPr>
          </a:p>
        </p:txBody>
      </p:sp>
      <p:sp>
        <p:nvSpPr>
          <p:cNvPr id="75" name="PlaceHolder 5"/>
          <p:cNvSpPr>
            <a:spLocks noGrp="1"/>
          </p:cNvSpPr>
          <p:nvPr>
            <p:ph type="body"/>
          </p:nvPr>
        </p:nvSpPr>
        <p:spPr>
          <a:xfrm>
            <a:off x="756000" y="4553280"/>
            <a:ext cx="4181040" cy="2163600"/>
          </a:xfrm>
          <a:prstGeom prst="rect">
            <a:avLst/>
          </a:prstGeom>
        </p:spPr>
        <p:txBody>
          <a:bodyPr lIns="90000" tIns="46800" rIns="90000" bIns="46800"/>
          <a:lstStyle/>
          <a:p>
            <a:endParaRPr lang="en-IN" sz="3530" b="0" strike="noStrike" spc="-1">
              <a:solidFill>
                <a:srgbClr val="000000"/>
              </a:solidFill>
              <a:uFill>
                <a:solidFill>
                  <a:srgbClr val="FFFFFF"/>
                </a:solidFill>
              </a:uFill>
              <a:latin typeface="Times New Roman"/>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76" name="PlaceHolder 1"/>
          <p:cNvSpPr>
            <a:spLocks noGrp="1"/>
          </p:cNvSpPr>
          <p:nvPr>
            <p:ph type="title"/>
          </p:nvPr>
        </p:nvSpPr>
        <p:spPr>
          <a:xfrm>
            <a:off x="756000" y="671400"/>
            <a:ext cx="8568000" cy="1260000"/>
          </a:xfrm>
          <a:prstGeom prst="rect">
            <a:avLst/>
          </a:prstGeom>
        </p:spPr>
        <p:txBody>
          <a:bodyPr lIns="90000" tIns="46800" rIns="90000" bIns="46800" anchor="ctr"/>
          <a:lstStyle/>
          <a:p>
            <a:pPr algn="ctr"/>
            <a:endParaRPr lang="en-IN" sz="5670" b="0" strike="noStrike" spc="-1">
              <a:solidFill>
                <a:srgbClr val="000000"/>
              </a:solidFill>
              <a:uFill>
                <a:solidFill>
                  <a:srgbClr val="FFFFFF"/>
                </a:solidFill>
              </a:uFill>
              <a:latin typeface="Times New Roman"/>
            </a:endParaRPr>
          </a:p>
        </p:txBody>
      </p:sp>
      <p:sp>
        <p:nvSpPr>
          <p:cNvPr id="77" name="PlaceHolder 2"/>
          <p:cNvSpPr>
            <a:spLocks noGrp="1"/>
          </p:cNvSpPr>
          <p:nvPr>
            <p:ph type="body"/>
          </p:nvPr>
        </p:nvSpPr>
        <p:spPr>
          <a:xfrm>
            <a:off x="756000" y="2183760"/>
            <a:ext cx="8568000" cy="4536000"/>
          </a:xfrm>
          <a:prstGeom prst="rect">
            <a:avLst/>
          </a:prstGeom>
        </p:spPr>
        <p:txBody>
          <a:bodyPr lIns="90000" tIns="46800" rIns="90000" bIns="46800"/>
          <a:lstStyle/>
          <a:p>
            <a:endParaRPr lang="en-IN" sz="3530" b="0" strike="noStrike" spc="-1">
              <a:solidFill>
                <a:srgbClr val="000000"/>
              </a:solidFill>
              <a:uFill>
                <a:solidFill>
                  <a:srgbClr val="FFFFFF"/>
                </a:solidFill>
              </a:uFill>
              <a:latin typeface="Times New Roman"/>
            </a:endParaRPr>
          </a:p>
        </p:txBody>
      </p:sp>
      <p:sp>
        <p:nvSpPr>
          <p:cNvPr id="78" name="PlaceHolder 3"/>
          <p:cNvSpPr>
            <a:spLocks noGrp="1"/>
          </p:cNvSpPr>
          <p:nvPr>
            <p:ph type="body"/>
          </p:nvPr>
        </p:nvSpPr>
        <p:spPr>
          <a:xfrm>
            <a:off x="756000" y="2183760"/>
            <a:ext cx="8568000" cy="4536000"/>
          </a:xfrm>
          <a:prstGeom prst="rect">
            <a:avLst/>
          </a:prstGeom>
        </p:spPr>
        <p:txBody>
          <a:bodyPr lIns="90000" tIns="46800" rIns="90000" bIns="46800"/>
          <a:lstStyle/>
          <a:p>
            <a:endParaRPr lang="en-IN" sz="3530" b="0" strike="noStrike" spc="-1">
              <a:solidFill>
                <a:srgbClr val="000000"/>
              </a:solidFill>
              <a:uFill>
                <a:solidFill>
                  <a:srgbClr val="FFFFFF"/>
                </a:solidFill>
              </a:uFill>
              <a:latin typeface="Times New Roman"/>
            </a:endParaRPr>
          </a:p>
        </p:txBody>
      </p:sp>
      <p:pic>
        <p:nvPicPr>
          <p:cNvPr id="79" name="Imagen 78"/>
          <p:cNvPicPr/>
          <p:nvPr/>
        </p:nvPicPr>
        <p:blipFill>
          <a:blip r:embed="rId2"/>
          <a:stretch/>
        </p:blipFill>
        <p:spPr>
          <a:xfrm>
            <a:off x="2197440" y="2183760"/>
            <a:ext cx="5685120" cy="4536000"/>
          </a:xfrm>
          <a:prstGeom prst="rect">
            <a:avLst/>
          </a:prstGeom>
          <a:ln>
            <a:noFill/>
          </a:ln>
        </p:spPr>
      </p:pic>
      <p:pic>
        <p:nvPicPr>
          <p:cNvPr id="80" name="Imagen 79"/>
          <p:cNvPicPr/>
          <p:nvPr/>
        </p:nvPicPr>
        <p:blipFill>
          <a:blip r:embed="rId2"/>
          <a:stretch/>
        </p:blipFill>
        <p:spPr>
          <a:xfrm>
            <a:off x="2197440" y="2183760"/>
            <a:ext cx="5685120" cy="4536000"/>
          </a:xfrm>
          <a:prstGeom prst="rect">
            <a:avLst/>
          </a:prstGeom>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87" name="PlaceHolder 1"/>
          <p:cNvSpPr>
            <a:spLocks noGrp="1"/>
          </p:cNvSpPr>
          <p:nvPr>
            <p:ph type="title"/>
          </p:nvPr>
        </p:nvSpPr>
        <p:spPr>
          <a:xfrm>
            <a:off x="756000" y="671400"/>
            <a:ext cx="8568000" cy="1260000"/>
          </a:xfrm>
          <a:prstGeom prst="rect">
            <a:avLst/>
          </a:prstGeom>
        </p:spPr>
        <p:txBody>
          <a:bodyPr lIns="90000" tIns="46800" rIns="90000" bIns="46800" anchor="ctr"/>
          <a:lstStyle/>
          <a:p>
            <a:pPr algn="ctr"/>
            <a:endParaRPr lang="en-IN" sz="5670" b="0" strike="noStrike" spc="-1">
              <a:solidFill>
                <a:srgbClr val="000000"/>
              </a:solidFill>
              <a:uFill>
                <a:solidFill>
                  <a:srgbClr val="FFFFFF"/>
                </a:solidFill>
              </a:uFill>
              <a:latin typeface="Times New Roman"/>
            </a:endParaRPr>
          </a:p>
        </p:txBody>
      </p:sp>
      <p:sp>
        <p:nvSpPr>
          <p:cNvPr id="88" name="PlaceHolder 2"/>
          <p:cNvSpPr>
            <a:spLocks noGrp="1"/>
          </p:cNvSpPr>
          <p:nvPr>
            <p:ph type="subTitle"/>
          </p:nvPr>
        </p:nvSpPr>
        <p:spPr>
          <a:xfrm>
            <a:off x="756000" y="2183760"/>
            <a:ext cx="8568000" cy="4536000"/>
          </a:xfrm>
          <a:prstGeom prst="rect">
            <a:avLst/>
          </a:prstGeom>
        </p:spPr>
        <p:txBody>
          <a:bodyPr lIns="0" tIns="0" rIns="0" bIns="0" anchor="ctr"/>
          <a:lstStyle/>
          <a:p>
            <a:pPr algn="ctr"/>
            <a:endParaRPr lang="en-IN" sz="3200" b="0" strike="noStrike" spc="-1">
              <a:solidFill>
                <a:srgbClr val="000000"/>
              </a:solidFill>
              <a:uFill>
                <a:solidFill>
                  <a:srgbClr val="FFFFFF"/>
                </a:solidFill>
              </a:uFill>
              <a:latin typeface="Times New Roman"/>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89" name="PlaceHolder 1"/>
          <p:cNvSpPr>
            <a:spLocks noGrp="1"/>
          </p:cNvSpPr>
          <p:nvPr>
            <p:ph type="title"/>
          </p:nvPr>
        </p:nvSpPr>
        <p:spPr>
          <a:xfrm>
            <a:off x="756000" y="671400"/>
            <a:ext cx="8568000" cy="1260000"/>
          </a:xfrm>
          <a:prstGeom prst="rect">
            <a:avLst/>
          </a:prstGeom>
        </p:spPr>
        <p:txBody>
          <a:bodyPr lIns="90000" tIns="46800" rIns="90000" bIns="46800" anchor="ctr"/>
          <a:lstStyle/>
          <a:p>
            <a:pPr algn="ctr"/>
            <a:endParaRPr lang="en-IN" sz="5670" b="0" strike="noStrike" spc="-1">
              <a:solidFill>
                <a:srgbClr val="000000"/>
              </a:solidFill>
              <a:uFill>
                <a:solidFill>
                  <a:srgbClr val="FFFFFF"/>
                </a:solidFill>
              </a:uFill>
              <a:latin typeface="Times New Roman"/>
            </a:endParaRPr>
          </a:p>
        </p:txBody>
      </p:sp>
      <p:sp>
        <p:nvSpPr>
          <p:cNvPr id="90" name="PlaceHolder 2"/>
          <p:cNvSpPr>
            <a:spLocks noGrp="1"/>
          </p:cNvSpPr>
          <p:nvPr>
            <p:ph type="body"/>
          </p:nvPr>
        </p:nvSpPr>
        <p:spPr>
          <a:xfrm>
            <a:off x="756000" y="2183760"/>
            <a:ext cx="8568000" cy="4536000"/>
          </a:xfrm>
          <a:prstGeom prst="rect">
            <a:avLst/>
          </a:prstGeom>
        </p:spPr>
        <p:txBody>
          <a:bodyPr lIns="90000" tIns="46800" rIns="90000" bIns="46800"/>
          <a:lstStyle/>
          <a:p>
            <a:endParaRPr lang="en-IN" sz="3530" b="0" strike="noStrike" spc="-1">
              <a:solidFill>
                <a:srgbClr val="000000"/>
              </a:solidFill>
              <a:uFill>
                <a:solidFill>
                  <a:srgbClr val="FFFFFF"/>
                </a:solidFill>
              </a:uFill>
              <a:latin typeface="Times New Roman"/>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91" name="PlaceHolder 1"/>
          <p:cNvSpPr>
            <a:spLocks noGrp="1"/>
          </p:cNvSpPr>
          <p:nvPr>
            <p:ph type="title"/>
          </p:nvPr>
        </p:nvSpPr>
        <p:spPr>
          <a:xfrm>
            <a:off x="756000" y="671400"/>
            <a:ext cx="8568000" cy="1260000"/>
          </a:xfrm>
          <a:prstGeom prst="rect">
            <a:avLst/>
          </a:prstGeom>
        </p:spPr>
        <p:txBody>
          <a:bodyPr lIns="90000" tIns="46800" rIns="90000" bIns="46800" anchor="ctr"/>
          <a:lstStyle/>
          <a:p>
            <a:pPr algn="ctr"/>
            <a:endParaRPr lang="en-IN" sz="5670" b="0" strike="noStrike" spc="-1">
              <a:solidFill>
                <a:srgbClr val="000000"/>
              </a:solidFill>
              <a:uFill>
                <a:solidFill>
                  <a:srgbClr val="FFFFFF"/>
                </a:solidFill>
              </a:uFill>
              <a:latin typeface="Times New Roman"/>
            </a:endParaRPr>
          </a:p>
        </p:txBody>
      </p:sp>
      <p:sp>
        <p:nvSpPr>
          <p:cNvPr id="92" name="PlaceHolder 2"/>
          <p:cNvSpPr>
            <a:spLocks noGrp="1"/>
          </p:cNvSpPr>
          <p:nvPr>
            <p:ph type="body"/>
          </p:nvPr>
        </p:nvSpPr>
        <p:spPr>
          <a:xfrm>
            <a:off x="756000" y="2183760"/>
            <a:ext cx="4181040" cy="4536000"/>
          </a:xfrm>
          <a:prstGeom prst="rect">
            <a:avLst/>
          </a:prstGeom>
        </p:spPr>
        <p:txBody>
          <a:bodyPr lIns="90000" tIns="46800" rIns="90000" bIns="46800"/>
          <a:lstStyle/>
          <a:p>
            <a:endParaRPr lang="en-IN" sz="3530" b="0" strike="noStrike" spc="-1">
              <a:solidFill>
                <a:srgbClr val="000000"/>
              </a:solidFill>
              <a:uFill>
                <a:solidFill>
                  <a:srgbClr val="FFFFFF"/>
                </a:solidFill>
              </a:uFill>
              <a:latin typeface="Times New Roman"/>
            </a:endParaRPr>
          </a:p>
        </p:txBody>
      </p:sp>
      <p:sp>
        <p:nvSpPr>
          <p:cNvPr id="93" name="PlaceHolder 3"/>
          <p:cNvSpPr>
            <a:spLocks noGrp="1"/>
          </p:cNvSpPr>
          <p:nvPr>
            <p:ph type="body"/>
          </p:nvPr>
        </p:nvSpPr>
        <p:spPr>
          <a:xfrm>
            <a:off x="5146560" y="2183760"/>
            <a:ext cx="4181040" cy="4536000"/>
          </a:xfrm>
          <a:prstGeom prst="rect">
            <a:avLst/>
          </a:prstGeom>
        </p:spPr>
        <p:txBody>
          <a:bodyPr lIns="90000" tIns="46800" rIns="90000" bIns="46800"/>
          <a:lstStyle/>
          <a:p>
            <a:endParaRPr lang="en-IN" sz="3530" b="0" strike="noStrike" spc="-1">
              <a:solidFill>
                <a:srgbClr val="000000"/>
              </a:solidFill>
              <a:uFill>
                <a:solidFill>
                  <a:srgbClr val="FFFFFF"/>
                </a:solidFill>
              </a:uFill>
              <a:latin typeface="Times New Roman"/>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4" name="PlaceHolder 1"/>
          <p:cNvSpPr>
            <a:spLocks noGrp="1"/>
          </p:cNvSpPr>
          <p:nvPr>
            <p:ph type="title"/>
          </p:nvPr>
        </p:nvSpPr>
        <p:spPr>
          <a:xfrm>
            <a:off x="756000" y="671400"/>
            <a:ext cx="8568000" cy="1260000"/>
          </a:xfrm>
          <a:prstGeom prst="rect">
            <a:avLst/>
          </a:prstGeom>
        </p:spPr>
        <p:txBody>
          <a:bodyPr lIns="90000" tIns="46800" rIns="90000" bIns="46800" anchor="ctr"/>
          <a:lstStyle/>
          <a:p>
            <a:pPr algn="ctr"/>
            <a:endParaRPr lang="en-IN" sz="5670" b="0" strike="noStrike" spc="-1">
              <a:solidFill>
                <a:srgbClr val="000000"/>
              </a:solidFill>
              <a:uFill>
                <a:solidFill>
                  <a:srgbClr val="FFFFFF"/>
                </a:solidFill>
              </a:uFill>
              <a:latin typeface="Times New Roman"/>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756000" y="671400"/>
            <a:ext cx="8568000" cy="1260000"/>
          </a:xfrm>
          <a:prstGeom prst="rect">
            <a:avLst/>
          </a:prstGeom>
        </p:spPr>
        <p:txBody>
          <a:bodyPr lIns="90000" tIns="46800" rIns="90000" bIns="46800" anchor="ctr"/>
          <a:lstStyle/>
          <a:p>
            <a:pPr algn="ctr"/>
            <a:endParaRPr lang="en-IN" sz="5670" b="0" strike="noStrike" spc="-1">
              <a:solidFill>
                <a:srgbClr val="000000"/>
              </a:solidFill>
              <a:uFill>
                <a:solidFill>
                  <a:srgbClr val="FFFFFF"/>
                </a:solidFill>
              </a:uFill>
              <a:latin typeface="Times New Roman"/>
            </a:endParaRPr>
          </a:p>
        </p:txBody>
      </p:sp>
      <p:sp>
        <p:nvSpPr>
          <p:cNvPr id="10" name="PlaceHolder 2"/>
          <p:cNvSpPr>
            <a:spLocks noGrp="1"/>
          </p:cNvSpPr>
          <p:nvPr>
            <p:ph type="body"/>
          </p:nvPr>
        </p:nvSpPr>
        <p:spPr>
          <a:xfrm>
            <a:off x="756000" y="2183760"/>
            <a:ext cx="8568000" cy="4536000"/>
          </a:xfrm>
          <a:prstGeom prst="rect">
            <a:avLst/>
          </a:prstGeom>
        </p:spPr>
        <p:txBody>
          <a:bodyPr lIns="90000" tIns="46800" rIns="90000" bIns="46800"/>
          <a:lstStyle/>
          <a:p>
            <a:endParaRPr lang="en-IN" sz="3530" b="0" strike="noStrike" spc="-1">
              <a:solidFill>
                <a:srgbClr val="000000"/>
              </a:solidFill>
              <a:uFill>
                <a:solidFill>
                  <a:srgbClr val="FFFFFF"/>
                </a:solidFill>
              </a:uFill>
              <a:latin typeface="Times New Roman"/>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95" name="PlaceHolder 1"/>
          <p:cNvSpPr>
            <a:spLocks noGrp="1"/>
          </p:cNvSpPr>
          <p:nvPr>
            <p:ph type="subTitle"/>
          </p:nvPr>
        </p:nvSpPr>
        <p:spPr>
          <a:xfrm>
            <a:off x="756000" y="671400"/>
            <a:ext cx="8568000" cy="5842080"/>
          </a:xfrm>
          <a:prstGeom prst="rect">
            <a:avLst/>
          </a:prstGeom>
        </p:spPr>
        <p:txBody>
          <a:bodyPr lIns="0" tIns="0" rIns="0" bIns="0" anchor="ctr"/>
          <a:lstStyle/>
          <a:p>
            <a:pPr algn="ctr"/>
            <a:endParaRPr lang="en-IN" sz="3200" b="0" strike="noStrike" spc="-1">
              <a:solidFill>
                <a:srgbClr val="000000"/>
              </a:solidFill>
              <a:uFill>
                <a:solidFill>
                  <a:srgbClr val="FFFFFF"/>
                </a:solidFill>
              </a:uFill>
              <a:latin typeface="Times New Roman"/>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96" name="PlaceHolder 1"/>
          <p:cNvSpPr>
            <a:spLocks noGrp="1"/>
          </p:cNvSpPr>
          <p:nvPr>
            <p:ph type="title"/>
          </p:nvPr>
        </p:nvSpPr>
        <p:spPr>
          <a:xfrm>
            <a:off x="756000" y="671400"/>
            <a:ext cx="8568000" cy="1260000"/>
          </a:xfrm>
          <a:prstGeom prst="rect">
            <a:avLst/>
          </a:prstGeom>
        </p:spPr>
        <p:txBody>
          <a:bodyPr lIns="90000" tIns="46800" rIns="90000" bIns="46800" anchor="ctr"/>
          <a:lstStyle/>
          <a:p>
            <a:pPr algn="ctr"/>
            <a:endParaRPr lang="en-IN" sz="5670" b="0" strike="noStrike" spc="-1">
              <a:solidFill>
                <a:srgbClr val="000000"/>
              </a:solidFill>
              <a:uFill>
                <a:solidFill>
                  <a:srgbClr val="FFFFFF"/>
                </a:solidFill>
              </a:uFill>
              <a:latin typeface="Times New Roman"/>
            </a:endParaRPr>
          </a:p>
        </p:txBody>
      </p:sp>
      <p:sp>
        <p:nvSpPr>
          <p:cNvPr id="97" name="PlaceHolder 2"/>
          <p:cNvSpPr>
            <a:spLocks noGrp="1"/>
          </p:cNvSpPr>
          <p:nvPr>
            <p:ph type="body"/>
          </p:nvPr>
        </p:nvSpPr>
        <p:spPr>
          <a:xfrm>
            <a:off x="756000" y="2183760"/>
            <a:ext cx="4181040" cy="2163600"/>
          </a:xfrm>
          <a:prstGeom prst="rect">
            <a:avLst/>
          </a:prstGeom>
        </p:spPr>
        <p:txBody>
          <a:bodyPr lIns="90000" tIns="46800" rIns="90000" bIns="46800"/>
          <a:lstStyle/>
          <a:p>
            <a:endParaRPr lang="en-IN" sz="3530" b="0" strike="noStrike" spc="-1">
              <a:solidFill>
                <a:srgbClr val="000000"/>
              </a:solidFill>
              <a:uFill>
                <a:solidFill>
                  <a:srgbClr val="FFFFFF"/>
                </a:solidFill>
              </a:uFill>
              <a:latin typeface="Times New Roman"/>
            </a:endParaRPr>
          </a:p>
        </p:txBody>
      </p:sp>
      <p:sp>
        <p:nvSpPr>
          <p:cNvPr id="98" name="PlaceHolder 3"/>
          <p:cNvSpPr>
            <a:spLocks noGrp="1"/>
          </p:cNvSpPr>
          <p:nvPr>
            <p:ph type="body"/>
          </p:nvPr>
        </p:nvSpPr>
        <p:spPr>
          <a:xfrm>
            <a:off x="756000" y="4553280"/>
            <a:ext cx="4181040" cy="2163600"/>
          </a:xfrm>
          <a:prstGeom prst="rect">
            <a:avLst/>
          </a:prstGeom>
        </p:spPr>
        <p:txBody>
          <a:bodyPr lIns="90000" tIns="46800" rIns="90000" bIns="46800"/>
          <a:lstStyle/>
          <a:p>
            <a:endParaRPr lang="en-IN" sz="3530" b="0" strike="noStrike" spc="-1">
              <a:solidFill>
                <a:srgbClr val="000000"/>
              </a:solidFill>
              <a:uFill>
                <a:solidFill>
                  <a:srgbClr val="FFFFFF"/>
                </a:solidFill>
              </a:uFill>
              <a:latin typeface="Times New Roman"/>
            </a:endParaRPr>
          </a:p>
        </p:txBody>
      </p:sp>
      <p:sp>
        <p:nvSpPr>
          <p:cNvPr id="99" name="PlaceHolder 4"/>
          <p:cNvSpPr>
            <a:spLocks noGrp="1"/>
          </p:cNvSpPr>
          <p:nvPr>
            <p:ph type="body"/>
          </p:nvPr>
        </p:nvSpPr>
        <p:spPr>
          <a:xfrm>
            <a:off x="5146560" y="2183760"/>
            <a:ext cx="4181040" cy="4536000"/>
          </a:xfrm>
          <a:prstGeom prst="rect">
            <a:avLst/>
          </a:prstGeom>
        </p:spPr>
        <p:txBody>
          <a:bodyPr lIns="90000" tIns="46800" rIns="90000" bIns="46800"/>
          <a:lstStyle/>
          <a:p>
            <a:endParaRPr lang="en-IN" sz="3530" b="0" strike="noStrike" spc="-1">
              <a:solidFill>
                <a:srgbClr val="000000"/>
              </a:solidFill>
              <a:uFill>
                <a:solidFill>
                  <a:srgbClr val="FFFFFF"/>
                </a:solidFill>
              </a:uFill>
              <a:latin typeface="Times New Roman"/>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00" name="PlaceHolder 1"/>
          <p:cNvSpPr>
            <a:spLocks noGrp="1"/>
          </p:cNvSpPr>
          <p:nvPr>
            <p:ph type="title"/>
          </p:nvPr>
        </p:nvSpPr>
        <p:spPr>
          <a:xfrm>
            <a:off x="756000" y="671400"/>
            <a:ext cx="8568000" cy="1260000"/>
          </a:xfrm>
          <a:prstGeom prst="rect">
            <a:avLst/>
          </a:prstGeom>
        </p:spPr>
        <p:txBody>
          <a:bodyPr lIns="90000" tIns="46800" rIns="90000" bIns="46800" anchor="ctr"/>
          <a:lstStyle/>
          <a:p>
            <a:pPr algn="ctr"/>
            <a:endParaRPr lang="en-IN" sz="5670" b="0" strike="noStrike" spc="-1">
              <a:solidFill>
                <a:srgbClr val="000000"/>
              </a:solidFill>
              <a:uFill>
                <a:solidFill>
                  <a:srgbClr val="FFFFFF"/>
                </a:solidFill>
              </a:uFill>
              <a:latin typeface="Times New Roman"/>
            </a:endParaRPr>
          </a:p>
        </p:txBody>
      </p:sp>
      <p:sp>
        <p:nvSpPr>
          <p:cNvPr id="101" name="PlaceHolder 2"/>
          <p:cNvSpPr>
            <a:spLocks noGrp="1"/>
          </p:cNvSpPr>
          <p:nvPr>
            <p:ph type="body"/>
          </p:nvPr>
        </p:nvSpPr>
        <p:spPr>
          <a:xfrm>
            <a:off x="756000" y="2183760"/>
            <a:ext cx="4181040" cy="4536000"/>
          </a:xfrm>
          <a:prstGeom prst="rect">
            <a:avLst/>
          </a:prstGeom>
        </p:spPr>
        <p:txBody>
          <a:bodyPr lIns="90000" tIns="46800" rIns="90000" bIns="46800"/>
          <a:lstStyle/>
          <a:p>
            <a:endParaRPr lang="en-IN" sz="3530" b="0" strike="noStrike" spc="-1">
              <a:solidFill>
                <a:srgbClr val="000000"/>
              </a:solidFill>
              <a:uFill>
                <a:solidFill>
                  <a:srgbClr val="FFFFFF"/>
                </a:solidFill>
              </a:uFill>
              <a:latin typeface="Times New Roman"/>
            </a:endParaRPr>
          </a:p>
        </p:txBody>
      </p:sp>
      <p:sp>
        <p:nvSpPr>
          <p:cNvPr id="102" name="PlaceHolder 3"/>
          <p:cNvSpPr>
            <a:spLocks noGrp="1"/>
          </p:cNvSpPr>
          <p:nvPr>
            <p:ph type="body"/>
          </p:nvPr>
        </p:nvSpPr>
        <p:spPr>
          <a:xfrm>
            <a:off x="5146560" y="2183760"/>
            <a:ext cx="4181040" cy="2163600"/>
          </a:xfrm>
          <a:prstGeom prst="rect">
            <a:avLst/>
          </a:prstGeom>
        </p:spPr>
        <p:txBody>
          <a:bodyPr lIns="90000" tIns="46800" rIns="90000" bIns="46800"/>
          <a:lstStyle/>
          <a:p>
            <a:endParaRPr lang="en-IN" sz="3530" b="0" strike="noStrike" spc="-1">
              <a:solidFill>
                <a:srgbClr val="000000"/>
              </a:solidFill>
              <a:uFill>
                <a:solidFill>
                  <a:srgbClr val="FFFFFF"/>
                </a:solidFill>
              </a:uFill>
              <a:latin typeface="Times New Roman"/>
            </a:endParaRPr>
          </a:p>
        </p:txBody>
      </p:sp>
      <p:sp>
        <p:nvSpPr>
          <p:cNvPr id="103" name="PlaceHolder 4"/>
          <p:cNvSpPr>
            <a:spLocks noGrp="1"/>
          </p:cNvSpPr>
          <p:nvPr>
            <p:ph type="body"/>
          </p:nvPr>
        </p:nvSpPr>
        <p:spPr>
          <a:xfrm>
            <a:off x="5146560" y="4553280"/>
            <a:ext cx="4181040" cy="2163600"/>
          </a:xfrm>
          <a:prstGeom prst="rect">
            <a:avLst/>
          </a:prstGeom>
        </p:spPr>
        <p:txBody>
          <a:bodyPr lIns="90000" tIns="46800" rIns="90000" bIns="46800"/>
          <a:lstStyle/>
          <a:p>
            <a:endParaRPr lang="en-IN" sz="3530" b="0" strike="noStrike" spc="-1">
              <a:solidFill>
                <a:srgbClr val="000000"/>
              </a:solidFill>
              <a:uFill>
                <a:solidFill>
                  <a:srgbClr val="FFFFFF"/>
                </a:solidFill>
              </a:uFill>
              <a:latin typeface="Times New Roman"/>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04" name="PlaceHolder 1"/>
          <p:cNvSpPr>
            <a:spLocks noGrp="1"/>
          </p:cNvSpPr>
          <p:nvPr>
            <p:ph type="title"/>
          </p:nvPr>
        </p:nvSpPr>
        <p:spPr>
          <a:xfrm>
            <a:off x="756000" y="671400"/>
            <a:ext cx="8568000" cy="1260000"/>
          </a:xfrm>
          <a:prstGeom prst="rect">
            <a:avLst/>
          </a:prstGeom>
        </p:spPr>
        <p:txBody>
          <a:bodyPr lIns="90000" tIns="46800" rIns="90000" bIns="46800" anchor="ctr"/>
          <a:lstStyle/>
          <a:p>
            <a:pPr algn="ctr"/>
            <a:endParaRPr lang="en-IN" sz="5670" b="0" strike="noStrike" spc="-1">
              <a:solidFill>
                <a:srgbClr val="000000"/>
              </a:solidFill>
              <a:uFill>
                <a:solidFill>
                  <a:srgbClr val="FFFFFF"/>
                </a:solidFill>
              </a:uFill>
              <a:latin typeface="Times New Roman"/>
            </a:endParaRPr>
          </a:p>
        </p:txBody>
      </p:sp>
      <p:sp>
        <p:nvSpPr>
          <p:cNvPr id="105" name="PlaceHolder 2"/>
          <p:cNvSpPr>
            <a:spLocks noGrp="1"/>
          </p:cNvSpPr>
          <p:nvPr>
            <p:ph type="body"/>
          </p:nvPr>
        </p:nvSpPr>
        <p:spPr>
          <a:xfrm>
            <a:off x="756000" y="2183760"/>
            <a:ext cx="4181040" cy="2163600"/>
          </a:xfrm>
          <a:prstGeom prst="rect">
            <a:avLst/>
          </a:prstGeom>
        </p:spPr>
        <p:txBody>
          <a:bodyPr lIns="90000" tIns="46800" rIns="90000" bIns="46800"/>
          <a:lstStyle/>
          <a:p>
            <a:endParaRPr lang="en-IN" sz="3530" b="0" strike="noStrike" spc="-1">
              <a:solidFill>
                <a:srgbClr val="000000"/>
              </a:solidFill>
              <a:uFill>
                <a:solidFill>
                  <a:srgbClr val="FFFFFF"/>
                </a:solidFill>
              </a:uFill>
              <a:latin typeface="Times New Roman"/>
            </a:endParaRPr>
          </a:p>
        </p:txBody>
      </p:sp>
      <p:sp>
        <p:nvSpPr>
          <p:cNvPr id="106" name="PlaceHolder 3"/>
          <p:cNvSpPr>
            <a:spLocks noGrp="1"/>
          </p:cNvSpPr>
          <p:nvPr>
            <p:ph type="body"/>
          </p:nvPr>
        </p:nvSpPr>
        <p:spPr>
          <a:xfrm>
            <a:off x="5146560" y="2183760"/>
            <a:ext cx="4181040" cy="2163600"/>
          </a:xfrm>
          <a:prstGeom prst="rect">
            <a:avLst/>
          </a:prstGeom>
        </p:spPr>
        <p:txBody>
          <a:bodyPr lIns="90000" tIns="46800" rIns="90000" bIns="46800"/>
          <a:lstStyle/>
          <a:p>
            <a:endParaRPr lang="en-IN" sz="3530" b="0" strike="noStrike" spc="-1">
              <a:solidFill>
                <a:srgbClr val="000000"/>
              </a:solidFill>
              <a:uFill>
                <a:solidFill>
                  <a:srgbClr val="FFFFFF"/>
                </a:solidFill>
              </a:uFill>
              <a:latin typeface="Times New Roman"/>
            </a:endParaRPr>
          </a:p>
        </p:txBody>
      </p:sp>
      <p:sp>
        <p:nvSpPr>
          <p:cNvPr id="107" name="PlaceHolder 4"/>
          <p:cNvSpPr>
            <a:spLocks noGrp="1"/>
          </p:cNvSpPr>
          <p:nvPr>
            <p:ph type="body"/>
          </p:nvPr>
        </p:nvSpPr>
        <p:spPr>
          <a:xfrm>
            <a:off x="756000" y="4553280"/>
            <a:ext cx="8568000" cy="2163600"/>
          </a:xfrm>
          <a:prstGeom prst="rect">
            <a:avLst/>
          </a:prstGeom>
        </p:spPr>
        <p:txBody>
          <a:bodyPr lIns="90000" tIns="46800" rIns="90000" bIns="46800"/>
          <a:lstStyle/>
          <a:p>
            <a:endParaRPr lang="en-IN" sz="3530" b="0" strike="noStrike" spc="-1">
              <a:solidFill>
                <a:srgbClr val="000000"/>
              </a:solidFill>
              <a:uFill>
                <a:solidFill>
                  <a:srgbClr val="FFFFFF"/>
                </a:solidFill>
              </a:uFill>
              <a:latin typeface="Times New Roman"/>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08" name="PlaceHolder 1"/>
          <p:cNvSpPr>
            <a:spLocks noGrp="1"/>
          </p:cNvSpPr>
          <p:nvPr>
            <p:ph type="title"/>
          </p:nvPr>
        </p:nvSpPr>
        <p:spPr>
          <a:xfrm>
            <a:off x="756000" y="671400"/>
            <a:ext cx="8568000" cy="1260000"/>
          </a:xfrm>
          <a:prstGeom prst="rect">
            <a:avLst/>
          </a:prstGeom>
        </p:spPr>
        <p:txBody>
          <a:bodyPr lIns="90000" tIns="46800" rIns="90000" bIns="46800" anchor="ctr"/>
          <a:lstStyle/>
          <a:p>
            <a:pPr algn="ctr"/>
            <a:endParaRPr lang="en-IN" sz="5670" b="0" strike="noStrike" spc="-1">
              <a:solidFill>
                <a:srgbClr val="000000"/>
              </a:solidFill>
              <a:uFill>
                <a:solidFill>
                  <a:srgbClr val="FFFFFF"/>
                </a:solidFill>
              </a:uFill>
              <a:latin typeface="Times New Roman"/>
            </a:endParaRPr>
          </a:p>
        </p:txBody>
      </p:sp>
      <p:sp>
        <p:nvSpPr>
          <p:cNvPr id="109" name="PlaceHolder 2"/>
          <p:cNvSpPr>
            <a:spLocks noGrp="1"/>
          </p:cNvSpPr>
          <p:nvPr>
            <p:ph type="body"/>
          </p:nvPr>
        </p:nvSpPr>
        <p:spPr>
          <a:xfrm>
            <a:off x="756000" y="2183760"/>
            <a:ext cx="8568000" cy="2163600"/>
          </a:xfrm>
          <a:prstGeom prst="rect">
            <a:avLst/>
          </a:prstGeom>
        </p:spPr>
        <p:txBody>
          <a:bodyPr lIns="90000" tIns="46800" rIns="90000" bIns="46800"/>
          <a:lstStyle/>
          <a:p>
            <a:endParaRPr lang="en-IN" sz="3530" b="0" strike="noStrike" spc="-1">
              <a:solidFill>
                <a:srgbClr val="000000"/>
              </a:solidFill>
              <a:uFill>
                <a:solidFill>
                  <a:srgbClr val="FFFFFF"/>
                </a:solidFill>
              </a:uFill>
              <a:latin typeface="Times New Roman"/>
            </a:endParaRPr>
          </a:p>
        </p:txBody>
      </p:sp>
      <p:sp>
        <p:nvSpPr>
          <p:cNvPr id="110" name="PlaceHolder 3"/>
          <p:cNvSpPr>
            <a:spLocks noGrp="1"/>
          </p:cNvSpPr>
          <p:nvPr>
            <p:ph type="body"/>
          </p:nvPr>
        </p:nvSpPr>
        <p:spPr>
          <a:xfrm>
            <a:off x="756000" y="4553280"/>
            <a:ext cx="8568000" cy="2163600"/>
          </a:xfrm>
          <a:prstGeom prst="rect">
            <a:avLst/>
          </a:prstGeom>
        </p:spPr>
        <p:txBody>
          <a:bodyPr lIns="90000" tIns="46800" rIns="90000" bIns="46800"/>
          <a:lstStyle/>
          <a:p>
            <a:endParaRPr lang="en-IN" sz="3530" b="0" strike="noStrike" spc="-1">
              <a:solidFill>
                <a:srgbClr val="000000"/>
              </a:solidFill>
              <a:uFill>
                <a:solidFill>
                  <a:srgbClr val="FFFFFF"/>
                </a:solidFill>
              </a:uFill>
              <a:latin typeface="Times New Roman"/>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11" name="PlaceHolder 1"/>
          <p:cNvSpPr>
            <a:spLocks noGrp="1"/>
          </p:cNvSpPr>
          <p:nvPr>
            <p:ph type="title"/>
          </p:nvPr>
        </p:nvSpPr>
        <p:spPr>
          <a:xfrm>
            <a:off x="756000" y="671400"/>
            <a:ext cx="8568000" cy="1260000"/>
          </a:xfrm>
          <a:prstGeom prst="rect">
            <a:avLst/>
          </a:prstGeom>
        </p:spPr>
        <p:txBody>
          <a:bodyPr lIns="90000" tIns="46800" rIns="90000" bIns="46800" anchor="ctr"/>
          <a:lstStyle/>
          <a:p>
            <a:pPr algn="ctr"/>
            <a:endParaRPr lang="en-IN" sz="5670" b="0" strike="noStrike" spc="-1">
              <a:solidFill>
                <a:srgbClr val="000000"/>
              </a:solidFill>
              <a:uFill>
                <a:solidFill>
                  <a:srgbClr val="FFFFFF"/>
                </a:solidFill>
              </a:uFill>
              <a:latin typeface="Times New Roman"/>
            </a:endParaRPr>
          </a:p>
        </p:txBody>
      </p:sp>
      <p:sp>
        <p:nvSpPr>
          <p:cNvPr id="112" name="PlaceHolder 2"/>
          <p:cNvSpPr>
            <a:spLocks noGrp="1"/>
          </p:cNvSpPr>
          <p:nvPr>
            <p:ph type="body"/>
          </p:nvPr>
        </p:nvSpPr>
        <p:spPr>
          <a:xfrm>
            <a:off x="756000" y="2183760"/>
            <a:ext cx="4181040" cy="2163600"/>
          </a:xfrm>
          <a:prstGeom prst="rect">
            <a:avLst/>
          </a:prstGeom>
        </p:spPr>
        <p:txBody>
          <a:bodyPr lIns="90000" tIns="46800" rIns="90000" bIns="46800"/>
          <a:lstStyle/>
          <a:p>
            <a:endParaRPr lang="en-IN" sz="3530" b="0" strike="noStrike" spc="-1">
              <a:solidFill>
                <a:srgbClr val="000000"/>
              </a:solidFill>
              <a:uFill>
                <a:solidFill>
                  <a:srgbClr val="FFFFFF"/>
                </a:solidFill>
              </a:uFill>
              <a:latin typeface="Times New Roman"/>
            </a:endParaRPr>
          </a:p>
        </p:txBody>
      </p:sp>
      <p:sp>
        <p:nvSpPr>
          <p:cNvPr id="113" name="PlaceHolder 3"/>
          <p:cNvSpPr>
            <a:spLocks noGrp="1"/>
          </p:cNvSpPr>
          <p:nvPr>
            <p:ph type="body"/>
          </p:nvPr>
        </p:nvSpPr>
        <p:spPr>
          <a:xfrm>
            <a:off x="5146560" y="2183760"/>
            <a:ext cx="4181040" cy="2163600"/>
          </a:xfrm>
          <a:prstGeom prst="rect">
            <a:avLst/>
          </a:prstGeom>
        </p:spPr>
        <p:txBody>
          <a:bodyPr lIns="90000" tIns="46800" rIns="90000" bIns="46800"/>
          <a:lstStyle/>
          <a:p>
            <a:endParaRPr lang="en-IN" sz="3530" b="0" strike="noStrike" spc="-1">
              <a:solidFill>
                <a:srgbClr val="000000"/>
              </a:solidFill>
              <a:uFill>
                <a:solidFill>
                  <a:srgbClr val="FFFFFF"/>
                </a:solidFill>
              </a:uFill>
              <a:latin typeface="Times New Roman"/>
            </a:endParaRPr>
          </a:p>
        </p:txBody>
      </p:sp>
      <p:sp>
        <p:nvSpPr>
          <p:cNvPr id="114" name="PlaceHolder 4"/>
          <p:cNvSpPr>
            <a:spLocks noGrp="1"/>
          </p:cNvSpPr>
          <p:nvPr>
            <p:ph type="body"/>
          </p:nvPr>
        </p:nvSpPr>
        <p:spPr>
          <a:xfrm>
            <a:off x="5146560" y="4553280"/>
            <a:ext cx="4181040" cy="2163600"/>
          </a:xfrm>
          <a:prstGeom prst="rect">
            <a:avLst/>
          </a:prstGeom>
        </p:spPr>
        <p:txBody>
          <a:bodyPr lIns="90000" tIns="46800" rIns="90000" bIns="46800"/>
          <a:lstStyle/>
          <a:p>
            <a:endParaRPr lang="en-IN" sz="3530" b="0" strike="noStrike" spc="-1">
              <a:solidFill>
                <a:srgbClr val="000000"/>
              </a:solidFill>
              <a:uFill>
                <a:solidFill>
                  <a:srgbClr val="FFFFFF"/>
                </a:solidFill>
              </a:uFill>
              <a:latin typeface="Times New Roman"/>
            </a:endParaRPr>
          </a:p>
        </p:txBody>
      </p:sp>
      <p:sp>
        <p:nvSpPr>
          <p:cNvPr id="115" name="PlaceHolder 5"/>
          <p:cNvSpPr>
            <a:spLocks noGrp="1"/>
          </p:cNvSpPr>
          <p:nvPr>
            <p:ph type="body"/>
          </p:nvPr>
        </p:nvSpPr>
        <p:spPr>
          <a:xfrm>
            <a:off x="756000" y="4553280"/>
            <a:ext cx="4181040" cy="2163600"/>
          </a:xfrm>
          <a:prstGeom prst="rect">
            <a:avLst/>
          </a:prstGeom>
        </p:spPr>
        <p:txBody>
          <a:bodyPr lIns="90000" tIns="46800" rIns="90000" bIns="46800"/>
          <a:lstStyle/>
          <a:p>
            <a:endParaRPr lang="en-IN" sz="3530" b="0" strike="noStrike" spc="-1">
              <a:solidFill>
                <a:srgbClr val="000000"/>
              </a:solidFill>
              <a:uFill>
                <a:solidFill>
                  <a:srgbClr val="FFFFFF"/>
                </a:solidFill>
              </a:uFill>
              <a:latin typeface="Times New Roman"/>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16" name="PlaceHolder 1"/>
          <p:cNvSpPr>
            <a:spLocks noGrp="1"/>
          </p:cNvSpPr>
          <p:nvPr>
            <p:ph type="title"/>
          </p:nvPr>
        </p:nvSpPr>
        <p:spPr>
          <a:xfrm>
            <a:off x="756000" y="671400"/>
            <a:ext cx="8568000" cy="1260000"/>
          </a:xfrm>
          <a:prstGeom prst="rect">
            <a:avLst/>
          </a:prstGeom>
        </p:spPr>
        <p:txBody>
          <a:bodyPr lIns="90000" tIns="46800" rIns="90000" bIns="46800" anchor="ctr"/>
          <a:lstStyle/>
          <a:p>
            <a:pPr algn="ctr"/>
            <a:endParaRPr lang="en-IN" sz="5670" b="0" strike="noStrike" spc="-1">
              <a:solidFill>
                <a:srgbClr val="000000"/>
              </a:solidFill>
              <a:uFill>
                <a:solidFill>
                  <a:srgbClr val="FFFFFF"/>
                </a:solidFill>
              </a:uFill>
              <a:latin typeface="Times New Roman"/>
            </a:endParaRPr>
          </a:p>
        </p:txBody>
      </p:sp>
      <p:sp>
        <p:nvSpPr>
          <p:cNvPr id="117" name="PlaceHolder 2"/>
          <p:cNvSpPr>
            <a:spLocks noGrp="1"/>
          </p:cNvSpPr>
          <p:nvPr>
            <p:ph type="body"/>
          </p:nvPr>
        </p:nvSpPr>
        <p:spPr>
          <a:xfrm>
            <a:off x="756000" y="2183760"/>
            <a:ext cx="8568000" cy="4536000"/>
          </a:xfrm>
          <a:prstGeom prst="rect">
            <a:avLst/>
          </a:prstGeom>
        </p:spPr>
        <p:txBody>
          <a:bodyPr lIns="90000" tIns="46800" rIns="90000" bIns="46800"/>
          <a:lstStyle/>
          <a:p>
            <a:endParaRPr lang="en-IN" sz="3530" b="0" strike="noStrike" spc="-1">
              <a:solidFill>
                <a:srgbClr val="000000"/>
              </a:solidFill>
              <a:uFill>
                <a:solidFill>
                  <a:srgbClr val="FFFFFF"/>
                </a:solidFill>
              </a:uFill>
              <a:latin typeface="Times New Roman"/>
            </a:endParaRPr>
          </a:p>
        </p:txBody>
      </p:sp>
      <p:sp>
        <p:nvSpPr>
          <p:cNvPr id="118" name="PlaceHolder 3"/>
          <p:cNvSpPr>
            <a:spLocks noGrp="1"/>
          </p:cNvSpPr>
          <p:nvPr>
            <p:ph type="body"/>
          </p:nvPr>
        </p:nvSpPr>
        <p:spPr>
          <a:xfrm>
            <a:off x="756000" y="2183760"/>
            <a:ext cx="8568000" cy="4536000"/>
          </a:xfrm>
          <a:prstGeom prst="rect">
            <a:avLst/>
          </a:prstGeom>
        </p:spPr>
        <p:txBody>
          <a:bodyPr lIns="90000" tIns="46800" rIns="90000" bIns="46800"/>
          <a:lstStyle/>
          <a:p>
            <a:endParaRPr lang="en-IN" sz="3530" b="0" strike="noStrike" spc="-1">
              <a:solidFill>
                <a:srgbClr val="000000"/>
              </a:solidFill>
              <a:uFill>
                <a:solidFill>
                  <a:srgbClr val="FFFFFF"/>
                </a:solidFill>
              </a:uFill>
              <a:latin typeface="Times New Roman"/>
            </a:endParaRPr>
          </a:p>
        </p:txBody>
      </p:sp>
      <p:pic>
        <p:nvPicPr>
          <p:cNvPr id="119" name="Imagen 118"/>
          <p:cNvPicPr/>
          <p:nvPr/>
        </p:nvPicPr>
        <p:blipFill>
          <a:blip r:embed="rId2"/>
          <a:stretch/>
        </p:blipFill>
        <p:spPr>
          <a:xfrm>
            <a:off x="2197440" y="2183760"/>
            <a:ext cx="5685120" cy="4536000"/>
          </a:xfrm>
          <a:prstGeom prst="rect">
            <a:avLst/>
          </a:prstGeom>
          <a:ln>
            <a:noFill/>
          </a:ln>
        </p:spPr>
      </p:pic>
      <p:pic>
        <p:nvPicPr>
          <p:cNvPr id="120" name="Imagen 119"/>
          <p:cNvPicPr/>
          <p:nvPr/>
        </p:nvPicPr>
        <p:blipFill>
          <a:blip r:embed="rId2"/>
          <a:stretch/>
        </p:blipFill>
        <p:spPr>
          <a:xfrm>
            <a:off x="2197440" y="2183760"/>
            <a:ext cx="5685120" cy="4536000"/>
          </a:xfrm>
          <a:prstGeom prst="rect">
            <a:avLst/>
          </a:prstGeom>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28" name="PlaceHolder 1"/>
          <p:cNvSpPr>
            <a:spLocks noGrp="1"/>
          </p:cNvSpPr>
          <p:nvPr>
            <p:ph type="title"/>
          </p:nvPr>
        </p:nvSpPr>
        <p:spPr>
          <a:xfrm>
            <a:off x="756000" y="671400"/>
            <a:ext cx="8568000" cy="1260000"/>
          </a:xfrm>
          <a:prstGeom prst="rect">
            <a:avLst/>
          </a:prstGeom>
        </p:spPr>
        <p:txBody>
          <a:bodyPr lIns="90000" tIns="46800" rIns="90000" bIns="46800" anchor="ctr"/>
          <a:lstStyle/>
          <a:p>
            <a:pPr algn="ctr"/>
            <a:endParaRPr lang="en-IN" sz="5670" b="0" strike="noStrike" spc="-1">
              <a:solidFill>
                <a:srgbClr val="000000"/>
              </a:solidFill>
              <a:uFill>
                <a:solidFill>
                  <a:srgbClr val="FFFFFF"/>
                </a:solidFill>
              </a:uFill>
              <a:latin typeface="Times New Roman"/>
            </a:endParaRPr>
          </a:p>
        </p:txBody>
      </p:sp>
      <p:sp>
        <p:nvSpPr>
          <p:cNvPr id="129" name="PlaceHolder 2"/>
          <p:cNvSpPr>
            <a:spLocks noGrp="1"/>
          </p:cNvSpPr>
          <p:nvPr>
            <p:ph type="subTitle"/>
          </p:nvPr>
        </p:nvSpPr>
        <p:spPr>
          <a:xfrm>
            <a:off x="756000" y="2183760"/>
            <a:ext cx="8568000" cy="4536000"/>
          </a:xfrm>
          <a:prstGeom prst="rect">
            <a:avLst/>
          </a:prstGeom>
        </p:spPr>
        <p:txBody>
          <a:bodyPr lIns="0" tIns="0" rIns="0" bIns="0" anchor="ctr"/>
          <a:lstStyle/>
          <a:p>
            <a:pPr algn="ctr"/>
            <a:endParaRPr lang="en-IN" sz="3200" b="0" strike="noStrike" spc="-1">
              <a:solidFill>
                <a:srgbClr val="000000"/>
              </a:solidFill>
              <a:uFill>
                <a:solidFill>
                  <a:srgbClr val="FFFFFF"/>
                </a:solidFill>
              </a:uFill>
              <a:latin typeface="Times New Roman"/>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30" name="PlaceHolder 1"/>
          <p:cNvSpPr>
            <a:spLocks noGrp="1"/>
          </p:cNvSpPr>
          <p:nvPr>
            <p:ph type="title"/>
          </p:nvPr>
        </p:nvSpPr>
        <p:spPr>
          <a:xfrm>
            <a:off x="756000" y="671400"/>
            <a:ext cx="8568000" cy="1260000"/>
          </a:xfrm>
          <a:prstGeom prst="rect">
            <a:avLst/>
          </a:prstGeom>
        </p:spPr>
        <p:txBody>
          <a:bodyPr lIns="90000" tIns="46800" rIns="90000" bIns="46800" anchor="ctr"/>
          <a:lstStyle/>
          <a:p>
            <a:pPr algn="ctr"/>
            <a:endParaRPr lang="en-IN" sz="5670" b="0" strike="noStrike" spc="-1">
              <a:solidFill>
                <a:srgbClr val="000000"/>
              </a:solidFill>
              <a:uFill>
                <a:solidFill>
                  <a:srgbClr val="FFFFFF"/>
                </a:solidFill>
              </a:uFill>
              <a:latin typeface="Times New Roman"/>
            </a:endParaRPr>
          </a:p>
        </p:txBody>
      </p:sp>
      <p:sp>
        <p:nvSpPr>
          <p:cNvPr id="131" name="PlaceHolder 2"/>
          <p:cNvSpPr>
            <a:spLocks noGrp="1"/>
          </p:cNvSpPr>
          <p:nvPr>
            <p:ph type="body"/>
          </p:nvPr>
        </p:nvSpPr>
        <p:spPr>
          <a:xfrm>
            <a:off x="756000" y="2183760"/>
            <a:ext cx="8568000" cy="4536000"/>
          </a:xfrm>
          <a:prstGeom prst="rect">
            <a:avLst/>
          </a:prstGeom>
        </p:spPr>
        <p:txBody>
          <a:bodyPr lIns="90000" tIns="46800" rIns="90000" bIns="46800"/>
          <a:lstStyle/>
          <a:p>
            <a:endParaRPr lang="en-IN" sz="3530" b="0" strike="noStrike" spc="-1">
              <a:solidFill>
                <a:srgbClr val="000000"/>
              </a:solidFill>
              <a:uFill>
                <a:solidFill>
                  <a:srgbClr val="FFFFFF"/>
                </a:solidFill>
              </a:uFill>
              <a:latin typeface="Times New Roman"/>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756000" y="671400"/>
            <a:ext cx="8568000" cy="1260000"/>
          </a:xfrm>
          <a:prstGeom prst="rect">
            <a:avLst/>
          </a:prstGeom>
        </p:spPr>
        <p:txBody>
          <a:bodyPr lIns="90000" tIns="46800" rIns="90000" bIns="46800" anchor="ctr"/>
          <a:lstStyle/>
          <a:p>
            <a:pPr algn="ctr"/>
            <a:endParaRPr lang="en-IN" sz="5670" b="0" strike="noStrike" spc="-1">
              <a:solidFill>
                <a:srgbClr val="000000"/>
              </a:solidFill>
              <a:uFill>
                <a:solidFill>
                  <a:srgbClr val="FFFFFF"/>
                </a:solidFill>
              </a:uFill>
              <a:latin typeface="Times New Roman"/>
            </a:endParaRPr>
          </a:p>
        </p:txBody>
      </p:sp>
      <p:sp>
        <p:nvSpPr>
          <p:cNvPr id="12" name="PlaceHolder 2"/>
          <p:cNvSpPr>
            <a:spLocks noGrp="1"/>
          </p:cNvSpPr>
          <p:nvPr>
            <p:ph type="body"/>
          </p:nvPr>
        </p:nvSpPr>
        <p:spPr>
          <a:xfrm>
            <a:off x="756000" y="2183760"/>
            <a:ext cx="4181040" cy="4536000"/>
          </a:xfrm>
          <a:prstGeom prst="rect">
            <a:avLst/>
          </a:prstGeom>
        </p:spPr>
        <p:txBody>
          <a:bodyPr lIns="90000" tIns="46800" rIns="90000" bIns="46800"/>
          <a:lstStyle/>
          <a:p>
            <a:endParaRPr lang="en-IN" sz="3530" b="0" strike="noStrike" spc="-1">
              <a:solidFill>
                <a:srgbClr val="000000"/>
              </a:solidFill>
              <a:uFill>
                <a:solidFill>
                  <a:srgbClr val="FFFFFF"/>
                </a:solidFill>
              </a:uFill>
              <a:latin typeface="Times New Roman"/>
            </a:endParaRPr>
          </a:p>
        </p:txBody>
      </p:sp>
      <p:sp>
        <p:nvSpPr>
          <p:cNvPr id="13" name="PlaceHolder 3"/>
          <p:cNvSpPr>
            <a:spLocks noGrp="1"/>
          </p:cNvSpPr>
          <p:nvPr>
            <p:ph type="body"/>
          </p:nvPr>
        </p:nvSpPr>
        <p:spPr>
          <a:xfrm>
            <a:off x="5146560" y="2183760"/>
            <a:ext cx="4181040" cy="4536000"/>
          </a:xfrm>
          <a:prstGeom prst="rect">
            <a:avLst/>
          </a:prstGeom>
        </p:spPr>
        <p:txBody>
          <a:bodyPr lIns="90000" tIns="46800" rIns="90000" bIns="46800"/>
          <a:lstStyle/>
          <a:p>
            <a:endParaRPr lang="en-IN" sz="3530" b="0" strike="noStrike" spc="-1">
              <a:solidFill>
                <a:srgbClr val="000000"/>
              </a:solidFill>
              <a:uFill>
                <a:solidFill>
                  <a:srgbClr val="FFFFFF"/>
                </a:solidFill>
              </a:uFill>
              <a:latin typeface="Times New Roman"/>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32" name="PlaceHolder 1"/>
          <p:cNvSpPr>
            <a:spLocks noGrp="1"/>
          </p:cNvSpPr>
          <p:nvPr>
            <p:ph type="title"/>
          </p:nvPr>
        </p:nvSpPr>
        <p:spPr>
          <a:xfrm>
            <a:off x="756000" y="671400"/>
            <a:ext cx="8568000" cy="1260000"/>
          </a:xfrm>
          <a:prstGeom prst="rect">
            <a:avLst/>
          </a:prstGeom>
        </p:spPr>
        <p:txBody>
          <a:bodyPr lIns="90000" tIns="46800" rIns="90000" bIns="46800" anchor="ctr"/>
          <a:lstStyle/>
          <a:p>
            <a:pPr algn="ctr"/>
            <a:endParaRPr lang="en-IN" sz="5670" b="0" strike="noStrike" spc="-1">
              <a:solidFill>
                <a:srgbClr val="000000"/>
              </a:solidFill>
              <a:uFill>
                <a:solidFill>
                  <a:srgbClr val="FFFFFF"/>
                </a:solidFill>
              </a:uFill>
              <a:latin typeface="Times New Roman"/>
            </a:endParaRPr>
          </a:p>
        </p:txBody>
      </p:sp>
      <p:sp>
        <p:nvSpPr>
          <p:cNvPr id="133" name="PlaceHolder 2"/>
          <p:cNvSpPr>
            <a:spLocks noGrp="1"/>
          </p:cNvSpPr>
          <p:nvPr>
            <p:ph type="body"/>
          </p:nvPr>
        </p:nvSpPr>
        <p:spPr>
          <a:xfrm>
            <a:off x="756000" y="2183760"/>
            <a:ext cx="4181040" cy="4536000"/>
          </a:xfrm>
          <a:prstGeom prst="rect">
            <a:avLst/>
          </a:prstGeom>
        </p:spPr>
        <p:txBody>
          <a:bodyPr lIns="90000" tIns="46800" rIns="90000" bIns="46800"/>
          <a:lstStyle/>
          <a:p>
            <a:endParaRPr lang="en-IN" sz="3530" b="0" strike="noStrike" spc="-1">
              <a:solidFill>
                <a:srgbClr val="000000"/>
              </a:solidFill>
              <a:uFill>
                <a:solidFill>
                  <a:srgbClr val="FFFFFF"/>
                </a:solidFill>
              </a:uFill>
              <a:latin typeface="Times New Roman"/>
            </a:endParaRPr>
          </a:p>
        </p:txBody>
      </p:sp>
      <p:sp>
        <p:nvSpPr>
          <p:cNvPr id="134" name="PlaceHolder 3"/>
          <p:cNvSpPr>
            <a:spLocks noGrp="1"/>
          </p:cNvSpPr>
          <p:nvPr>
            <p:ph type="body"/>
          </p:nvPr>
        </p:nvSpPr>
        <p:spPr>
          <a:xfrm>
            <a:off x="5146560" y="2183760"/>
            <a:ext cx="4181040" cy="4536000"/>
          </a:xfrm>
          <a:prstGeom prst="rect">
            <a:avLst/>
          </a:prstGeom>
        </p:spPr>
        <p:txBody>
          <a:bodyPr lIns="90000" tIns="46800" rIns="90000" bIns="46800"/>
          <a:lstStyle/>
          <a:p>
            <a:endParaRPr lang="en-IN" sz="3530" b="0" strike="noStrike" spc="-1">
              <a:solidFill>
                <a:srgbClr val="000000"/>
              </a:solidFill>
              <a:uFill>
                <a:solidFill>
                  <a:srgbClr val="FFFFFF"/>
                </a:solidFill>
              </a:uFill>
              <a:latin typeface="Times New Roman"/>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35" name="PlaceHolder 1"/>
          <p:cNvSpPr>
            <a:spLocks noGrp="1"/>
          </p:cNvSpPr>
          <p:nvPr>
            <p:ph type="title"/>
          </p:nvPr>
        </p:nvSpPr>
        <p:spPr>
          <a:xfrm>
            <a:off x="756000" y="671400"/>
            <a:ext cx="8568000" cy="1260000"/>
          </a:xfrm>
          <a:prstGeom prst="rect">
            <a:avLst/>
          </a:prstGeom>
        </p:spPr>
        <p:txBody>
          <a:bodyPr lIns="90000" tIns="46800" rIns="90000" bIns="46800" anchor="ctr"/>
          <a:lstStyle/>
          <a:p>
            <a:pPr algn="ctr"/>
            <a:endParaRPr lang="en-IN" sz="5670" b="0" strike="noStrike" spc="-1">
              <a:solidFill>
                <a:srgbClr val="000000"/>
              </a:solidFill>
              <a:uFill>
                <a:solidFill>
                  <a:srgbClr val="FFFFFF"/>
                </a:solidFill>
              </a:uFill>
              <a:latin typeface="Times New Roman"/>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36" name="PlaceHolder 1"/>
          <p:cNvSpPr>
            <a:spLocks noGrp="1"/>
          </p:cNvSpPr>
          <p:nvPr>
            <p:ph type="subTitle"/>
          </p:nvPr>
        </p:nvSpPr>
        <p:spPr>
          <a:xfrm>
            <a:off x="756000" y="671400"/>
            <a:ext cx="8568000" cy="5842080"/>
          </a:xfrm>
          <a:prstGeom prst="rect">
            <a:avLst/>
          </a:prstGeom>
        </p:spPr>
        <p:txBody>
          <a:bodyPr lIns="0" tIns="0" rIns="0" bIns="0" anchor="ctr"/>
          <a:lstStyle/>
          <a:p>
            <a:pPr algn="ctr"/>
            <a:endParaRPr lang="en-IN" sz="3200" b="0" strike="noStrike" spc="-1">
              <a:solidFill>
                <a:srgbClr val="000000"/>
              </a:solidFill>
              <a:uFill>
                <a:solidFill>
                  <a:srgbClr val="FFFFFF"/>
                </a:solidFill>
              </a:uFill>
              <a:latin typeface="Times New Roman"/>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37" name="PlaceHolder 1"/>
          <p:cNvSpPr>
            <a:spLocks noGrp="1"/>
          </p:cNvSpPr>
          <p:nvPr>
            <p:ph type="title"/>
          </p:nvPr>
        </p:nvSpPr>
        <p:spPr>
          <a:xfrm>
            <a:off x="756000" y="671400"/>
            <a:ext cx="8568000" cy="1260000"/>
          </a:xfrm>
          <a:prstGeom prst="rect">
            <a:avLst/>
          </a:prstGeom>
        </p:spPr>
        <p:txBody>
          <a:bodyPr lIns="90000" tIns="46800" rIns="90000" bIns="46800" anchor="ctr"/>
          <a:lstStyle/>
          <a:p>
            <a:pPr algn="ctr"/>
            <a:endParaRPr lang="en-IN" sz="5670" b="0" strike="noStrike" spc="-1">
              <a:solidFill>
                <a:srgbClr val="000000"/>
              </a:solidFill>
              <a:uFill>
                <a:solidFill>
                  <a:srgbClr val="FFFFFF"/>
                </a:solidFill>
              </a:uFill>
              <a:latin typeface="Times New Roman"/>
            </a:endParaRPr>
          </a:p>
        </p:txBody>
      </p:sp>
      <p:sp>
        <p:nvSpPr>
          <p:cNvPr id="138" name="PlaceHolder 2"/>
          <p:cNvSpPr>
            <a:spLocks noGrp="1"/>
          </p:cNvSpPr>
          <p:nvPr>
            <p:ph type="body"/>
          </p:nvPr>
        </p:nvSpPr>
        <p:spPr>
          <a:xfrm>
            <a:off x="756000" y="2183760"/>
            <a:ext cx="4181040" cy="2163600"/>
          </a:xfrm>
          <a:prstGeom prst="rect">
            <a:avLst/>
          </a:prstGeom>
        </p:spPr>
        <p:txBody>
          <a:bodyPr lIns="90000" tIns="46800" rIns="90000" bIns="46800"/>
          <a:lstStyle/>
          <a:p>
            <a:endParaRPr lang="en-IN" sz="3530" b="0" strike="noStrike" spc="-1">
              <a:solidFill>
                <a:srgbClr val="000000"/>
              </a:solidFill>
              <a:uFill>
                <a:solidFill>
                  <a:srgbClr val="FFFFFF"/>
                </a:solidFill>
              </a:uFill>
              <a:latin typeface="Times New Roman"/>
            </a:endParaRPr>
          </a:p>
        </p:txBody>
      </p:sp>
      <p:sp>
        <p:nvSpPr>
          <p:cNvPr id="139" name="PlaceHolder 3"/>
          <p:cNvSpPr>
            <a:spLocks noGrp="1"/>
          </p:cNvSpPr>
          <p:nvPr>
            <p:ph type="body"/>
          </p:nvPr>
        </p:nvSpPr>
        <p:spPr>
          <a:xfrm>
            <a:off x="756000" y="4553280"/>
            <a:ext cx="4181040" cy="2163600"/>
          </a:xfrm>
          <a:prstGeom prst="rect">
            <a:avLst/>
          </a:prstGeom>
        </p:spPr>
        <p:txBody>
          <a:bodyPr lIns="90000" tIns="46800" rIns="90000" bIns="46800"/>
          <a:lstStyle/>
          <a:p>
            <a:endParaRPr lang="en-IN" sz="3530" b="0" strike="noStrike" spc="-1">
              <a:solidFill>
                <a:srgbClr val="000000"/>
              </a:solidFill>
              <a:uFill>
                <a:solidFill>
                  <a:srgbClr val="FFFFFF"/>
                </a:solidFill>
              </a:uFill>
              <a:latin typeface="Times New Roman"/>
            </a:endParaRPr>
          </a:p>
        </p:txBody>
      </p:sp>
      <p:sp>
        <p:nvSpPr>
          <p:cNvPr id="140" name="PlaceHolder 4"/>
          <p:cNvSpPr>
            <a:spLocks noGrp="1"/>
          </p:cNvSpPr>
          <p:nvPr>
            <p:ph type="body"/>
          </p:nvPr>
        </p:nvSpPr>
        <p:spPr>
          <a:xfrm>
            <a:off x="5146560" y="2183760"/>
            <a:ext cx="4181040" cy="4536000"/>
          </a:xfrm>
          <a:prstGeom prst="rect">
            <a:avLst/>
          </a:prstGeom>
        </p:spPr>
        <p:txBody>
          <a:bodyPr lIns="90000" tIns="46800" rIns="90000" bIns="46800"/>
          <a:lstStyle/>
          <a:p>
            <a:endParaRPr lang="en-IN" sz="3530" b="0" strike="noStrike" spc="-1">
              <a:solidFill>
                <a:srgbClr val="000000"/>
              </a:solidFill>
              <a:uFill>
                <a:solidFill>
                  <a:srgbClr val="FFFFFF"/>
                </a:solidFill>
              </a:uFill>
              <a:latin typeface="Times New Roman"/>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41" name="PlaceHolder 1"/>
          <p:cNvSpPr>
            <a:spLocks noGrp="1"/>
          </p:cNvSpPr>
          <p:nvPr>
            <p:ph type="title"/>
          </p:nvPr>
        </p:nvSpPr>
        <p:spPr>
          <a:xfrm>
            <a:off x="756000" y="671400"/>
            <a:ext cx="8568000" cy="1260000"/>
          </a:xfrm>
          <a:prstGeom prst="rect">
            <a:avLst/>
          </a:prstGeom>
        </p:spPr>
        <p:txBody>
          <a:bodyPr lIns="90000" tIns="46800" rIns="90000" bIns="46800" anchor="ctr"/>
          <a:lstStyle/>
          <a:p>
            <a:pPr algn="ctr"/>
            <a:endParaRPr lang="en-IN" sz="5670" b="0" strike="noStrike" spc="-1">
              <a:solidFill>
                <a:srgbClr val="000000"/>
              </a:solidFill>
              <a:uFill>
                <a:solidFill>
                  <a:srgbClr val="FFFFFF"/>
                </a:solidFill>
              </a:uFill>
              <a:latin typeface="Times New Roman"/>
            </a:endParaRPr>
          </a:p>
        </p:txBody>
      </p:sp>
      <p:sp>
        <p:nvSpPr>
          <p:cNvPr id="142" name="PlaceHolder 2"/>
          <p:cNvSpPr>
            <a:spLocks noGrp="1"/>
          </p:cNvSpPr>
          <p:nvPr>
            <p:ph type="body"/>
          </p:nvPr>
        </p:nvSpPr>
        <p:spPr>
          <a:xfrm>
            <a:off x="756000" y="2183760"/>
            <a:ext cx="4181040" cy="4536000"/>
          </a:xfrm>
          <a:prstGeom prst="rect">
            <a:avLst/>
          </a:prstGeom>
        </p:spPr>
        <p:txBody>
          <a:bodyPr lIns="90000" tIns="46800" rIns="90000" bIns="46800"/>
          <a:lstStyle/>
          <a:p>
            <a:endParaRPr lang="en-IN" sz="3530" b="0" strike="noStrike" spc="-1">
              <a:solidFill>
                <a:srgbClr val="000000"/>
              </a:solidFill>
              <a:uFill>
                <a:solidFill>
                  <a:srgbClr val="FFFFFF"/>
                </a:solidFill>
              </a:uFill>
              <a:latin typeface="Times New Roman"/>
            </a:endParaRPr>
          </a:p>
        </p:txBody>
      </p:sp>
      <p:sp>
        <p:nvSpPr>
          <p:cNvPr id="143" name="PlaceHolder 3"/>
          <p:cNvSpPr>
            <a:spLocks noGrp="1"/>
          </p:cNvSpPr>
          <p:nvPr>
            <p:ph type="body"/>
          </p:nvPr>
        </p:nvSpPr>
        <p:spPr>
          <a:xfrm>
            <a:off x="5146560" y="2183760"/>
            <a:ext cx="4181040" cy="2163600"/>
          </a:xfrm>
          <a:prstGeom prst="rect">
            <a:avLst/>
          </a:prstGeom>
        </p:spPr>
        <p:txBody>
          <a:bodyPr lIns="90000" tIns="46800" rIns="90000" bIns="46800"/>
          <a:lstStyle/>
          <a:p>
            <a:endParaRPr lang="en-IN" sz="3530" b="0" strike="noStrike" spc="-1">
              <a:solidFill>
                <a:srgbClr val="000000"/>
              </a:solidFill>
              <a:uFill>
                <a:solidFill>
                  <a:srgbClr val="FFFFFF"/>
                </a:solidFill>
              </a:uFill>
              <a:latin typeface="Times New Roman"/>
            </a:endParaRPr>
          </a:p>
        </p:txBody>
      </p:sp>
      <p:sp>
        <p:nvSpPr>
          <p:cNvPr id="144" name="PlaceHolder 4"/>
          <p:cNvSpPr>
            <a:spLocks noGrp="1"/>
          </p:cNvSpPr>
          <p:nvPr>
            <p:ph type="body"/>
          </p:nvPr>
        </p:nvSpPr>
        <p:spPr>
          <a:xfrm>
            <a:off x="5146560" y="4553280"/>
            <a:ext cx="4181040" cy="2163600"/>
          </a:xfrm>
          <a:prstGeom prst="rect">
            <a:avLst/>
          </a:prstGeom>
        </p:spPr>
        <p:txBody>
          <a:bodyPr lIns="90000" tIns="46800" rIns="90000" bIns="46800"/>
          <a:lstStyle/>
          <a:p>
            <a:endParaRPr lang="en-IN" sz="3530" b="0" strike="noStrike" spc="-1">
              <a:solidFill>
                <a:srgbClr val="000000"/>
              </a:solidFill>
              <a:uFill>
                <a:solidFill>
                  <a:srgbClr val="FFFFFF"/>
                </a:solidFill>
              </a:uFill>
              <a:latin typeface="Times New Roman"/>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45" name="PlaceHolder 1"/>
          <p:cNvSpPr>
            <a:spLocks noGrp="1"/>
          </p:cNvSpPr>
          <p:nvPr>
            <p:ph type="title"/>
          </p:nvPr>
        </p:nvSpPr>
        <p:spPr>
          <a:xfrm>
            <a:off x="756000" y="671400"/>
            <a:ext cx="8568000" cy="1260000"/>
          </a:xfrm>
          <a:prstGeom prst="rect">
            <a:avLst/>
          </a:prstGeom>
        </p:spPr>
        <p:txBody>
          <a:bodyPr lIns="90000" tIns="46800" rIns="90000" bIns="46800" anchor="ctr"/>
          <a:lstStyle/>
          <a:p>
            <a:pPr algn="ctr"/>
            <a:endParaRPr lang="en-IN" sz="5670" b="0" strike="noStrike" spc="-1">
              <a:solidFill>
                <a:srgbClr val="000000"/>
              </a:solidFill>
              <a:uFill>
                <a:solidFill>
                  <a:srgbClr val="FFFFFF"/>
                </a:solidFill>
              </a:uFill>
              <a:latin typeface="Times New Roman"/>
            </a:endParaRPr>
          </a:p>
        </p:txBody>
      </p:sp>
      <p:sp>
        <p:nvSpPr>
          <p:cNvPr id="146" name="PlaceHolder 2"/>
          <p:cNvSpPr>
            <a:spLocks noGrp="1"/>
          </p:cNvSpPr>
          <p:nvPr>
            <p:ph type="body"/>
          </p:nvPr>
        </p:nvSpPr>
        <p:spPr>
          <a:xfrm>
            <a:off x="756000" y="2183760"/>
            <a:ext cx="4181040" cy="2163600"/>
          </a:xfrm>
          <a:prstGeom prst="rect">
            <a:avLst/>
          </a:prstGeom>
        </p:spPr>
        <p:txBody>
          <a:bodyPr lIns="90000" tIns="46800" rIns="90000" bIns="46800"/>
          <a:lstStyle/>
          <a:p>
            <a:endParaRPr lang="en-IN" sz="3530" b="0" strike="noStrike" spc="-1">
              <a:solidFill>
                <a:srgbClr val="000000"/>
              </a:solidFill>
              <a:uFill>
                <a:solidFill>
                  <a:srgbClr val="FFFFFF"/>
                </a:solidFill>
              </a:uFill>
              <a:latin typeface="Times New Roman"/>
            </a:endParaRPr>
          </a:p>
        </p:txBody>
      </p:sp>
      <p:sp>
        <p:nvSpPr>
          <p:cNvPr id="147" name="PlaceHolder 3"/>
          <p:cNvSpPr>
            <a:spLocks noGrp="1"/>
          </p:cNvSpPr>
          <p:nvPr>
            <p:ph type="body"/>
          </p:nvPr>
        </p:nvSpPr>
        <p:spPr>
          <a:xfrm>
            <a:off x="5146560" y="2183760"/>
            <a:ext cx="4181040" cy="2163600"/>
          </a:xfrm>
          <a:prstGeom prst="rect">
            <a:avLst/>
          </a:prstGeom>
        </p:spPr>
        <p:txBody>
          <a:bodyPr lIns="90000" tIns="46800" rIns="90000" bIns="46800"/>
          <a:lstStyle/>
          <a:p>
            <a:endParaRPr lang="en-IN" sz="3530" b="0" strike="noStrike" spc="-1">
              <a:solidFill>
                <a:srgbClr val="000000"/>
              </a:solidFill>
              <a:uFill>
                <a:solidFill>
                  <a:srgbClr val="FFFFFF"/>
                </a:solidFill>
              </a:uFill>
              <a:latin typeface="Times New Roman"/>
            </a:endParaRPr>
          </a:p>
        </p:txBody>
      </p:sp>
      <p:sp>
        <p:nvSpPr>
          <p:cNvPr id="148" name="PlaceHolder 4"/>
          <p:cNvSpPr>
            <a:spLocks noGrp="1"/>
          </p:cNvSpPr>
          <p:nvPr>
            <p:ph type="body"/>
          </p:nvPr>
        </p:nvSpPr>
        <p:spPr>
          <a:xfrm>
            <a:off x="756000" y="4553280"/>
            <a:ext cx="8568000" cy="2163600"/>
          </a:xfrm>
          <a:prstGeom prst="rect">
            <a:avLst/>
          </a:prstGeom>
        </p:spPr>
        <p:txBody>
          <a:bodyPr lIns="90000" tIns="46800" rIns="90000" bIns="46800"/>
          <a:lstStyle/>
          <a:p>
            <a:endParaRPr lang="en-IN" sz="3530" b="0" strike="noStrike" spc="-1">
              <a:solidFill>
                <a:srgbClr val="000000"/>
              </a:solidFill>
              <a:uFill>
                <a:solidFill>
                  <a:srgbClr val="FFFFFF"/>
                </a:solidFill>
              </a:uFill>
              <a:latin typeface="Times New Roman"/>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49" name="PlaceHolder 1"/>
          <p:cNvSpPr>
            <a:spLocks noGrp="1"/>
          </p:cNvSpPr>
          <p:nvPr>
            <p:ph type="title"/>
          </p:nvPr>
        </p:nvSpPr>
        <p:spPr>
          <a:xfrm>
            <a:off x="756000" y="671400"/>
            <a:ext cx="8568000" cy="1260000"/>
          </a:xfrm>
          <a:prstGeom prst="rect">
            <a:avLst/>
          </a:prstGeom>
        </p:spPr>
        <p:txBody>
          <a:bodyPr lIns="90000" tIns="46800" rIns="90000" bIns="46800" anchor="ctr"/>
          <a:lstStyle/>
          <a:p>
            <a:pPr algn="ctr"/>
            <a:endParaRPr lang="en-IN" sz="5670" b="0" strike="noStrike" spc="-1">
              <a:solidFill>
                <a:srgbClr val="000000"/>
              </a:solidFill>
              <a:uFill>
                <a:solidFill>
                  <a:srgbClr val="FFFFFF"/>
                </a:solidFill>
              </a:uFill>
              <a:latin typeface="Times New Roman"/>
            </a:endParaRPr>
          </a:p>
        </p:txBody>
      </p:sp>
      <p:sp>
        <p:nvSpPr>
          <p:cNvPr id="150" name="PlaceHolder 2"/>
          <p:cNvSpPr>
            <a:spLocks noGrp="1"/>
          </p:cNvSpPr>
          <p:nvPr>
            <p:ph type="body"/>
          </p:nvPr>
        </p:nvSpPr>
        <p:spPr>
          <a:xfrm>
            <a:off x="756000" y="2183760"/>
            <a:ext cx="8568000" cy="2163600"/>
          </a:xfrm>
          <a:prstGeom prst="rect">
            <a:avLst/>
          </a:prstGeom>
        </p:spPr>
        <p:txBody>
          <a:bodyPr lIns="90000" tIns="46800" rIns="90000" bIns="46800"/>
          <a:lstStyle/>
          <a:p>
            <a:endParaRPr lang="en-IN" sz="3530" b="0" strike="noStrike" spc="-1">
              <a:solidFill>
                <a:srgbClr val="000000"/>
              </a:solidFill>
              <a:uFill>
                <a:solidFill>
                  <a:srgbClr val="FFFFFF"/>
                </a:solidFill>
              </a:uFill>
              <a:latin typeface="Times New Roman"/>
            </a:endParaRPr>
          </a:p>
        </p:txBody>
      </p:sp>
      <p:sp>
        <p:nvSpPr>
          <p:cNvPr id="151" name="PlaceHolder 3"/>
          <p:cNvSpPr>
            <a:spLocks noGrp="1"/>
          </p:cNvSpPr>
          <p:nvPr>
            <p:ph type="body"/>
          </p:nvPr>
        </p:nvSpPr>
        <p:spPr>
          <a:xfrm>
            <a:off x="756000" y="4553280"/>
            <a:ext cx="8568000" cy="2163600"/>
          </a:xfrm>
          <a:prstGeom prst="rect">
            <a:avLst/>
          </a:prstGeom>
        </p:spPr>
        <p:txBody>
          <a:bodyPr lIns="90000" tIns="46800" rIns="90000" bIns="46800"/>
          <a:lstStyle/>
          <a:p>
            <a:endParaRPr lang="en-IN" sz="3530" b="0" strike="noStrike" spc="-1">
              <a:solidFill>
                <a:srgbClr val="000000"/>
              </a:solidFill>
              <a:uFill>
                <a:solidFill>
                  <a:srgbClr val="FFFFFF"/>
                </a:solidFill>
              </a:uFill>
              <a:latin typeface="Times New Roman"/>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52" name="PlaceHolder 1"/>
          <p:cNvSpPr>
            <a:spLocks noGrp="1"/>
          </p:cNvSpPr>
          <p:nvPr>
            <p:ph type="title"/>
          </p:nvPr>
        </p:nvSpPr>
        <p:spPr>
          <a:xfrm>
            <a:off x="756000" y="671400"/>
            <a:ext cx="8568000" cy="1260000"/>
          </a:xfrm>
          <a:prstGeom prst="rect">
            <a:avLst/>
          </a:prstGeom>
        </p:spPr>
        <p:txBody>
          <a:bodyPr lIns="90000" tIns="46800" rIns="90000" bIns="46800" anchor="ctr"/>
          <a:lstStyle/>
          <a:p>
            <a:pPr algn="ctr"/>
            <a:endParaRPr lang="en-IN" sz="5670" b="0" strike="noStrike" spc="-1">
              <a:solidFill>
                <a:srgbClr val="000000"/>
              </a:solidFill>
              <a:uFill>
                <a:solidFill>
                  <a:srgbClr val="FFFFFF"/>
                </a:solidFill>
              </a:uFill>
              <a:latin typeface="Times New Roman"/>
            </a:endParaRPr>
          </a:p>
        </p:txBody>
      </p:sp>
      <p:sp>
        <p:nvSpPr>
          <p:cNvPr id="153" name="PlaceHolder 2"/>
          <p:cNvSpPr>
            <a:spLocks noGrp="1"/>
          </p:cNvSpPr>
          <p:nvPr>
            <p:ph type="body"/>
          </p:nvPr>
        </p:nvSpPr>
        <p:spPr>
          <a:xfrm>
            <a:off x="756000" y="2183760"/>
            <a:ext cx="4181040" cy="2163600"/>
          </a:xfrm>
          <a:prstGeom prst="rect">
            <a:avLst/>
          </a:prstGeom>
        </p:spPr>
        <p:txBody>
          <a:bodyPr lIns="90000" tIns="46800" rIns="90000" bIns="46800"/>
          <a:lstStyle/>
          <a:p>
            <a:endParaRPr lang="en-IN" sz="3530" b="0" strike="noStrike" spc="-1">
              <a:solidFill>
                <a:srgbClr val="000000"/>
              </a:solidFill>
              <a:uFill>
                <a:solidFill>
                  <a:srgbClr val="FFFFFF"/>
                </a:solidFill>
              </a:uFill>
              <a:latin typeface="Times New Roman"/>
            </a:endParaRPr>
          </a:p>
        </p:txBody>
      </p:sp>
      <p:sp>
        <p:nvSpPr>
          <p:cNvPr id="154" name="PlaceHolder 3"/>
          <p:cNvSpPr>
            <a:spLocks noGrp="1"/>
          </p:cNvSpPr>
          <p:nvPr>
            <p:ph type="body"/>
          </p:nvPr>
        </p:nvSpPr>
        <p:spPr>
          <a:xfrm>
            <a:off x="5146560" y="2183760"/>
            <a:ext cx="4181040" cy="2163600"/>
          </a:xfrm>
          <a:prstGeom prst="rect">
            <a:avLst/>
          </a:prstGeom>
        </p:spPr>
        <p:txBody>
          <a:bodyPr lIns="90000" tIns="46800" rIns="90000" bIns="46800"/>
          <a:lstStyle/>
          <a:p>
            <a:endParaRPr lang="en-IN" sz="3530" b="0" strike="noStrike" spc="-1">
              <a:solidFill>
                <a:srgbClr val="000000"/>
              </a:solidFill>
              <a:uFill>
                <a:solidFill>
                  <a:srgbClr val="FFFFFF"/>
                </a:solidFill>
              </a:uFill>
              <a:latin typeface="Times New Roman"/>
            </a:endParaRPr>
          </a:p>
        </p:txBody>
      </p:sp>
      <p:sp>
        <p:nvSpPr>
          <p:cNvPr id="155" name="PlaceHolder 4"/>
          <p:cNvSpPr>
            <a:spLocks noGrp="1"/>
          </p:cNvSpPr>
          <p:nvPr>
            <p:ph type="body"/>
          </p:nvPr>
        </p:nvSpPr>
        <p:spPr>
          <a:xfrm>
            <a:off x="5146560" y="4553280"/>
            <a:ext cx="4181040" cy="2163600"/>
          </a:xfrm>
          <a:prstGeom prst="rect">
            <a:avLst/>
          </a:prstGeom>
        </p:spPr>
        <p:txBody>
          <a:bodyPr lIns="90000" tIns="46800" rIns="90000" bIns="46800"/>
          <a:lstStyle/>
          <a:p>
            <a:endParaRPr lang="en-IN" sz="3530" b="0" strike="noStrike" spc="-1">
              <a:solidFill>
                <a:srgbClr val="000000"/>
              </a:solidFill>
              <a:uFill>
                <a:solidFill>
                  <a:srgbClr val="FFFFFF"/>
                </a:solidFill>
              </a:uFill>
              <a:latin typeface="Times New Roman"/>
            </a:endParaRPr>
          </a:p>
        </p:txBody>
      </p:sp>
      <p:sp>
        <p:nvSpPr>
          <p:cNvPr id="156" name="PlaceHolder 5"/>
          <p:cNvSpPr>
            <a:spLocks noGrp="1"/>
          </p:cNvSpPr>
          <p:nvPr>
            <p:ph type="body"/>
          </p:nvPr>
        </p:nvSpPr>
        <p:spPr>
          <a:xfrm>
            <a:off x="756000" y="4553280"/>
            <a:ext cx="4181040" cy="2163600"/>
          </a:xfrm>
          <a:prstGeom prst="rect">
            <a:avLst/>
          </a:prstGeom>
        </p:spPr>
        <p:txBody>
          <a:bodyPr lIns="90000" tIns="46800" rIns="90000" bIns="46800"/>
          <a:lstStyle/>
          <a:p>
            <a:endParaRPr lang="en-IN" sz="3530" b="0" strike="noStrike" spc="-1">
              <a:solidFill>
                <a:srgbClr val="000000"/>
              </a:solidFill>
              <a:uFill>
                <a:solidFill>
                  <a:srgbClr val="FFFFFF"/>
                </a:solidFill>
              </a:uFill>
              <a:latin typeface="Times New Roman"/>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57" name="PlaceHolder 1"/>
          <p:cNvSpPr>
            <a:spLocks noGrp="1"/>
          </p:cNvSpPr>
          <p:nvPr>
            <p:ph type="title"/>
          </p:nvPr>
        </p:nvSpPr>
        <p:spPr>
          <a:xfrm>
            <a:off x="756000" y="671400"/>
            <a:ext cx="8568000" cy="1260000"/>
          </a:xfrm>
          <a:prstGeom prst="rect">
            <a:avLst/>
          </a:prstGeom>
        </p:spPr>
        <p:txBody>
          <a:bodyPr lIns="90000" tIns="46800" rIns="90000" bIns="46800" anchor="ctr"/>
          <a:lstStyle/>
          <a:p>
            <a:pPr algn="ctr"/>
            <a:endParaRPr lang="en-IN" sz="5670" b="0" strike="noStrike" spc="-1">
              <a:solidFill>
                <a:srgbClr val="000000"/>
              </a:solidFill>
              <a:uFill>
                <a:solidFill>
                  <a:srgbClr val="FFFFFF"/>
                </a:solidFill>
              </a:uFill>
              <a:latin typeface="Times New Roman"/>
            </a:endParaRPr>
          </a:p>
        </p:txBody>
      </p:sp>
      <p:sp>
        <p:nvSpPr>
          <p:cNvPr id="158" name="PlaceHolder 2"/>
          <p:cNvSpPr>
            <a:spLocks noGrp="1"/>
          </p:cNvSpPr>
          <p:nvPr>
            <p:ph type="body"/>
          </p:nvPr>
        </p:nvSpPr>
        <p:spPr>
          <a:xfrm>
            <a:off x="756000" y="2183760"/>
            <a:ext cx="8568000" cy="4536000"/>
          </a:xfrm>
          <a:prstGeom prst="rect">
            <a:avLst/>
          </a:prstGeom>
        </p:spPr>
        <p:txBody>
          <a:bodyPr lIns="90000" tIns="46800" rIns="90000" bIns="46800"/>
          <a:lstStyle/>
          <a:p>
            <a:endParaRPr lang="en-IN" sz="3530" b="0" strike="noStrike" spc="-1">
              <a:solidFill>
                <a:srgbClr val="000000"/>
              </a:solidFill>
              <a:uFill>
                <a:solidFill>
                  <a:srgbClr val="FFFFFF"/>
                </a:solidFill>
              </a:uFill>
              <a:latin typeface="Times New Roman"/>
            </a:endParaRPr>
          </a:p>
        </p:txBody>
      </p:sp>
      <p:sp>
        <p:nvSpPr>
          <p:cNvPr id="159" name="PlaceHolder 3"/>
          <p:cNvSpPr>
            <a:spLocks noGrp="1"/>
          </p:cNvSpPr>
          <p:nvPr>
            <p:ph type="body"/>
          </p:nvPr>
        </p:nvSpPr>
        <p:spPr>
          <a:xfrm>
            <a:off x="756000" y="2183760"/>
            <a:ext cx="8568000" cy="4536000"/>
          </a:xfrm>
          <a:prstGeom prst="rect">
            <a:avLst/>
          </a:prstGeom>
        </p:spPr>
        <p:txBody>
          <a:bodyPr lIns="90000" tIns="46800" rIns="90000" bIns="46800"/>
          <a:lstStyle/>
          <a:p>
            <a:endParaRPr lang="en-IN" sz="3530" b="0" strike="noStrike" spc="-1">
              <a:solidFill>
                <a:srgbClr val="000000"/>
              </a:solidFill>
              <a:uFill>
                <a:solidFill>
                  <a:srgbClr val="FFFFFF"/>
                </a:solidFill>
              </a:uFill>
              <a:latin typeface="Times New Roman"/>
            </a:endParaRPr>
          </a:p>
        </p:txBody>
      </p:sp>
      <p:pic>
        <p:nvPicPr>
          <p:cNvPr id="160" name="Imagen 159"/>
          <p:cNvPicPr/>
          <p:nvPr/>
        </p:nvPicPr>
        <p:blipFill>
          <a:blip r:embed="rId2"/>
          <a:stretch/>
        </p:blipFill>
        <p:spPr>
          <a:xfrm>
            <a:off x="2197440" y="2183760"/>
            <a:ext cx="5685120" cy="4536000"/>
          </a:xfrm>
          <a:prstGeom prst="rect">
            <a:avLst/>
          </a:prstGeom>
          <a:ln>
            <a:noFill/>
          </a:ln>
        </p:spPr>
      </p:pic>
      <p:pic>
        <p:nvPicPr>
          <p:cNvPr id="161" name="Imagen 160"/>
          <p:cNvPicPr/>
          <p:nvPr/>
        </p:nvPicPr>
        <p:blipFill>
          <a:blip r:embed="rId2"/>
          <a:stretch/>
        </p:blipFill>
        <p:spPr>
          <a:xfrm>
            <a:off x="2197440" y="2183760"/>
            <a:ext cx="5685120" cy="4536000"/>
          </a:xfrm>
          <a:prstGeom prst="rect">
            <a:avLst/>
          </a:prstGeom>
          <a:ln>
            <a:noFill/>
          </a:ln>
        </p:spPr>
      </p:pic>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4" name="PlaceHolder 1"/>
          <p:cNvSpPr>
            <a:spLocks noGrp="1"/>
          </p:cNvSpPr>
          <p:nvPr>
            <p:ph type="title"/>
          </p:nvPr>
        </p:nvSpPr>
        <p:spPr>
          <a:xfrm>
            <a:off x="756000" y="671400"/>
            <a:ext cx="8568000" cy="1260000"/>
          </a:xfrm>
          <a:prstGeom prst="rect">
            <a:avLst/>
          </a:prstGeom>
        </p:spPr>
        <p:txBody>
          <a:bodyPr lIns="90000" tIns="46800" rIns="90000" bIns="46800" anchor="ctr"/>
          <a:lstStyle/>
          <a:p>
            <a:pPr algn="ctr"/>
            <a:endParaRPr lang="en-IN" sz="5670" b="0" strike="noStrike" spc="-1">
              <a:solidFill>
                <a:srgbClr val="000000"/>
              </a:solidFill>
              <a:uFill>
                <a:solidFill>
                  <a:srgbClr val="FFFFFF"/>
                </a:solidFill>
              </a:uFill>
              <a:latin typeface="Times New Roman"/>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06" name="PlaceHolder 1"/>
          <p:cNvSpPr>
            <a:spLocks noGrp="1"/>
          </p:cNvSpPr>
          <p:nvPr>
            <p:ph type="title"/>
          </p:nvPr>
        </p:nvSpPr>
        <p:spPr>
          <a:xfrm>
            <a:off x="756000" y="671400"/>
            <a:ext cx="8568000" cy="1260000"/>
          </a:xfrm>
          <a:prstGeom prst="rect">
            <a:avLst/>
          </a:prstGeom>
        </p:spPr>
        <p:txBody>
          <a:bodyPr lIns="90000" tIns="46800" rIns="90000" bIns="46800" anchor="ctr"/>
          <a:lstStyle/>
          <a:p>
            <a:pPr algn="ctr"/>
            <a:endParaRPr lang="en-IN" sz="5670" b="0" strike="noStrike" spc="-1">
              <a:solidFill>
                <a:srgbClr val="000000"/>
              </a:solidFill>
              <a:uFill>
                <a:solidFill>
                  <a:srgbClr val="FFFFFF"/>
                </a:solidFill>
              </a:uFill>
              <a:latin typeface="Times New Roman"/>
            </a:endParaRPr>
          </a:p>
        </p:txBody>
      </p:sp>
      <p:sp>
        <p:nvSpPr>
          <p:cNvPr id="207" name="PlaceHolder 2"/>
          <p:cNvSpPr>
            <a:spLocks noGrp="1"/>
          </p:cNvSpPr>
          <p:nvPr>
            <p:ph type="subTitle"/>
          </p:nvPr>
        </p:nvSpPr>
        <p:spPr>
          <a:xfrm>
            <a:off x="756000" y="2183760"/>
            <a:ext cx="8568000" cy="4536000"/>
          </a:xfrm>
          <a:prstGeom prst="rect">
            <a:avLst/>
          </a:prstGeom>
        </p:spPr>
        <p:txBody>
          <a:bodyPr lIns="0" tIns="0" rIns="0" bIns="0" anchor="ctr"/>
          <a:lstStyle/>
          <a:p>
            <a:pPr algn="ctr"/>
            <a:endParaRPr lang="en-IN" sz="3200" b="0" strike="noStrike" spc="-1">
              <a:solidFill>
                <a:srgbClr val="000000"/>
              </a:solidFill>
              <a:uFill>
                <a:solidFill>
                  <a:srgbClr val="FFFFFF"/>
                </a:solidFill>
              </a:uFill>
              <a:latin typeface="Times New Roman"/>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208" name="PlaceHolder 1"/>
          <p:cNvSpPr>
            <a:spLocks noGrp="1"/>
          </p:cNvSpPr>
          <p:nvPr>
            <p:ph type="title"/>
          </p:nvPr>
        </p:nvSpPr>
        <p:spPr>
          <a:xfrm>
            <a:off x="756000" y="671400"/>
            <a:ext cx="8568000" cy="1260000"/>
          </a:xfrm>
          <a:prstGeom prst="rect">
            <a:avLst/>
          </a:prstGeom>
        </p:spPr>
        <p:txBody>
          <a:bodyPr lIns="90000" tIns="46800" rIns="90000" bIns="46800" anchor="ctr"/>
          <a:lstStyle/>
          <a:p>
            <a:pPr algn="ctr"/>
            <a:endParaRPr lang="en-IN" sz="5670" b="0" strike="noStrike" spc="-1">
              <a:solidFill>
                <a:srgbClr val="000000"/>
              </a:solidFill>
              <a:uFill>
                <a:solidFill>
                  <a:srgbClr val="FFFFFF"/>
                </a:solidFill>
              </a:uFill>
              <a:latin typeface="Times New Roman"/>
            </a:endParaRPr>
          </a:p>
        </p:txBody>
      </p:sp>
      <p:sp>
        <p:nvSpPr>
          <p:cNvPr id="209" name="PlaceHolder 2"/>
          <p:cNvSpPr>
            <a:spLocks noGrp="1"/>
          </p:cNvSpPr>
          <p:nvPr>
            <p:ph type="body"/>
          </p:nvPr>
        </p:nvSpPr>
        <p:spPr>
          <a:xfrm>
            <a:off x="756000" y="2183760"/>
            <a:ext cx="8568000" cy="4536000"/>
          </a:xfrm>
          <a:prstGeom prst="rect">
            <a:avLst/>
          </a:prstGeom>
        </p:spPr>
        <p:txBody>
          <a:bodyPr lIns="90000" tIns="46800" rIns="90000" bIns="46800"/>
          <a:lstStyle/>
          <a:p>
            <a:endParaRPr lang="en-IN" sz="3530" b="0" strike="noStrike" spc="-1">
              <a:solidFill>
                <a:srgbClr val="000000"/>
              </a:solidFill>
              <a:uFill>
                <a:solidFill>
                  <a:srgbClr val="FFFFFF"/>
                </a:solidFill>
              </a:uFill>
              <a:latin typeface="Times New Roman"/>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210" name="PlaceHolder 1"/>
          <p:cNvSpPr>
            <a:spLocks noGrp="1"/>
          </p:cNvSpPr>
          <p:nvPr>
            <p:ph type="title"/>
          </p:nvPr>
        </p:nvSpPr>
        <p:spPr>
          <a:xfrm>
            <a:off x="756000" y="671400"/>
            <a:ext cx="8568000" cy="1260000"/>
          </a:xfrm>
          <a:prstGeom prst="rect">
            <a:avLst/>
          </a:prstGeom>
        </p:spPr>
        <p:txBody>
          <a:bodyPr lIns="90000" tIns="46800" rIns="90000" bIns="46800" anchor="ctr"/>
          <a:lstStyle/>
          <a:p>
            <a:pPr algn="ctr"/>
            <a:endParaRPr lang="en-IN" sz="5670" b="0" strike="noStrike" spc="-1">
              <a:solidFill>
                <a:srgbClr val="000000"/>
              </a:solidFill>
              <a:uFill>
                <a:solidFill>
                  <a:srgbClr val="FFFFFF"/>
                </a:solidFill>
              </a:uFill>
              <a:latin typeface="Times New Roman"/>
            </a:endParaRPr>
          </a:p>
        </p:txBody>
      </p:sp>
      <p:sp>
        <p:nvSpPr>
          <p:cNvPr id="211" name="PlaceHolder 2"/>
          <p:cNvSpPr>
            <a:spLocks noGrp="1"/>
          </p:cNvSpPr>
          <p:nvPr>
            <p:ph type="body"/>
          </p:nvPr>
        </p:nvSpPr>
        <p:spPr>
          <a:xfrm>
            <a:off x="756000" y="2183760"/>
            <a:ext cx="4181040" cy="4536000"/>
          </a:xfrm>
          <a:prstGeom prst="rect">
            <a:avLst/>
          </a:prstGeom>
        </p:spPr>
        <p:txBody>
          <a:bodyPr lIns="90000" tIns="46800" rIns="90000" bIns="46800"/>
          <a:lstStyle/>
          <a:p>
            <a:endParaRPr lang="en-IN" sz="3530" b="0" strike="noStrike" spc="-1">
              <a:solidFill>
                <a:srgbClr val="000000"/>
              </a:solidFill>
              <a:uFill>
                <a:solidFill>
                  <a:srgbClr val="FFFFFF"/>
                </a:solidFill>
              </a:uFill>
              <a:latin typeface="Times New Roman"/>
            </a:endParaRPr>
          </a:p>
        </p:txBody>
      </p:sp>
      <p:sp>
        <p:nvSpPr>
          <p:cNvPr id="212" name="PlaceHolder 3"/>
          <p:cNvSpPr>
            <a:spLocks noGrp="1"/>
          </p:cNvSpPr>
          <p:nvPr>
            <p:ph type="body"/>
          </p:nvPr>
        </p:nvSpPr>
        <p:spPr>
          <a:xfrm>
            <a:off x="5146560" y="2183760"/>
            <a:ext cx="4181040" cy="4536000"/>
          </a:xfrm>
          <a:prstGeom prst="rect">
            <a:avLst/>
          </a:prstGeom>
        </p:spPr>
        <p:txBody>
          <a:bodyPr lIns="90000" tIns="46800" rIns="90000" bIns="46800"/>
          <a:lstStyle/>
          <a:p>
            <a:endParaRPr lang="en-IN" sz="3530" b="0" strike="noStrike" spc="-1">
              <a:solidFill>
                <a:srgbClr val="000000"/>
              </a:solidFill>
              <a:uFill>
                <a:solidFill>
                  <a:srgbClr val="FFFFFF"/>
                </a:solidFill>
              </a:uFill>
              <a:latin typeface="Times New Roman"/>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13" name="PlaceHolder 1"/>
          <p:cNvSpPr>
            <a:spLocks noGrp="1"/>
          </p:cNvSpPr>
          <p:nvPr>
            <p:ph type="title"/>
          </p:nvPr>
        </p:nvSpPr>
        <p:spPr>
          <a:xfrm>
            <a:off x="756000" y="671400"/>
            <a:ext cx="8568000" cy="1260000"/>
          </a:xfrm>
          <a:prstGeom prst="rect">
            <a:avLst/>
          </a:prstGeom>
        </p:spPr>
        <p:txBody>
          <a:bodyPr lIns="90000" tIns="46800" rIns="90000" bIns="46800" anchor="ctr"/>
          <a:lstStyle/>
          <a:p>
            <a:pPr algn="ctr"/>
            <a:endParaRPr lang="en-IN" sz="5670" b="0" strike="noStrike" spc="-1">
              <a:solidFill>
                <a:srgbClr val="000000"/>
              </a:solidFill>
              <a:uFill>
                <a:solidFill>
                  <a:srgbClr val="FFFFFF"/>
                </a:solidFill>
              </a:uFill>
              <a:latin typeface="Times New Roman"/>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214" name="PlaceHolder 1"/>
          <p:cNvSpPr>
            <a:spLocks noGrp="1"/>
          </p:cNvSpPr>
          <p:nvPr>
            <p:ph type="subTitle"/>
          </p:nvPr>
        </p:nvSpPr>
        <p:spPr>
          <a:xfrm>
            <a:off x="756000" y="671400"/>
            <a:ext cx="8568000" cy="5842080"/>
          </a:xfrm>
          <a:prstGeom prst="rect">
            <a:avLst/>
          </a:prstGeom>
        </p:spPr>
        <p:txBody>
          <a:bodyPr lIns="0" tIns="0" rIns="0" bIns="0" anchor="ctr"/>
          <a:lstStyle/>
          <a:p>
            <a:pPr algn="ctr"/>
            <a:endParaRPr lang="en-IN" sz="3200" b="0" strike="noStrike" spc="-1">
              <a:solidFill>
                <a:srgbClr val="000000"/>
              </a:solidFill>
              <a:uFill>
                <a:solidFill>
                  <a:srgbClr val="FFFFFF"/>
                </a:solidFill>
              </a:uFill>
              <a:latin typeface="Times New Roman"/>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15" name="PlaceHolder 1"/>
          <p:cNvSpPr>
            <a:spLocks noGrp="1"/>
          </p:cNvSpPr>
          <p:nvPr>
            <p:ph type="title"/>
          </p:nvPr>
        </p:nvSpPr>
        <p:spPr>
          <a:xfrm>
            <a:off x="756000" y="671400"/>
            <a:ext cx="8568000" cy="1260000"/>
          </a:xfrm>
          <a:prstGeom prst="rect">
            <a:avLst/>
          </a:prstGeom>
        </p:spPr>
        <p:txBody>
          <a:bodyPr lIns="90000" tIns="46800" rIns="90000" bIns="46800" anchor="ctr"/>
          <a:lstStyle/>
          <a:p>
            <a:pPr algn="ctr"/>
            <a:endParaRPr lang="en-IN" sz="5670" b="0" strike="noStrike" spc="-1">
              <a:solidFill>
                <a:srgbClr val="000000"/>
              </a:solidFill>
              <a:uFill>
                <a:solidFill>
                  <a:srgbClr val="FFFFFF"/>
                </a:solidFill>
              </a:uFill>
              <a:latin typeface="Times New Roman"/>
            </a:endParaRPr>
          </a:p>
        </p:txBody>
      </p:sp>
      <p:sp>
        <p:nvSpPr>
          <p:cNvPr id="216" name="PlaceHolder 2"/>
          <p:cNvSpPr>
            <a:spLocks noGrp="1"/>
          </p:cNvSpPr>
          <p:nvPr>
            <p:ph type="body"/>
          </p:nvPr>
        </p:nvSpPr>
        <p:spPr>
          <a:xfrm>
            <a:off x="756000" y="2183760"/>
            <a:ext cx="4181040" cy="2163600"/>
          </a:xfrm>
          <a:prstGeom prst="rect">
            <a:avLst/>
          </a:prstGeom>
        </p:spPr>
        <p:txBody>
          <a:bodyPr lIns="90000" tIns="46800" rIns="90000" bIns="46800"/>
          <a:lstStyle/>
          <a:p>
            <a:endParaRPr lang="en-IN" sz="3530" b="0" strike="noStrike" spc="-1">
              <a:solidFill>
                <a:srgbClr val="000000"/>
              </a:solidFill>
              <a:uFill>
                <a:solidFill>
                  <a:srgbClr val="FFFFFF"/>
                </a:solidFill>
              </a:uFill>
              <a:latin typeface="Times New Roman"/>
            </a:endParaRPr>
          </a:p>
        </p:txBody>
      </p:sp>
      <p:sp>
        <p:nvSpPr>
          <p:cNvPr id="217" name="PlaceHolder 3"/>
          <p:cNvSpPr>
            <a:spLocks noGrp="1"/>
          </p:cNvSpPr>
          <p:nvPr>
            <p:ph type="body"/>
          </p:nvPr>
        </p:nvSpPr>
        <p:spPr>
          <a:xfrm>
            <a:off x="756000" y="4553280"/>
            <a:ext cx="4181040" cy="2163600"/>
          </a:xfrm>
          <a:prstGeom prst="rect">
            <a:avLst/>
          </a:prstGeom>
        </p:spPr>
        <p:txBody>
          <a:bodyPr lIns="90000" tIns="46800" rIns="90000" bIns="46800"/>
          <a:lstStyle/>
          <a:p>
            <a:endParaRPr lang="en-IN" sz="3530" b="0" strike="noStrike" spc="-1">
              <a:solidFill>
                <a:srgbClr val="000000"/>
              </a:solidFill>
              <a:uFill>
                <a:solidFill>
                  <a:srgbClr val="FFFFFF"/>
                </a:solidFill>
              </a:uFill>
              <a:latin typeface="Times New Roman"/>
            </a:endParaRPr>
          </a:p>
        </p:txBody>
      </p:sp>
      <p:sp>
        <p:nvSpPr>
          <p:cNvPr id="218" name="PlaceHolder 4"/>
          <p:cNvSpPr>
            <a:spLocks noGrp="1"/>
          </p:cNvSpPr>
          <p:nvPr>
            <p:ph type="body"/>
          </p:nvPr>
        </p:nvSpPr>
        <p:spPr>
          <a:xfrm>
            <a:off x="5146560" y="2183760"/>
            <a:ext cx="4181040" cy="4536000"/>
          </a:xfrm>
          <a:prstGeom prst="rect">
            <a:avLst/>
          </a:prstGeom>
        </p:spPr>
        <p:txBody>
          <a:bodyPr lIns="90000" tIns="46800" rIns="90000" bIns="46800"/>
          <a:lstStyle/>
          <a:p>
            <a:endParaRPr lang="en-IN" sz="3530" b="0" strike="noStrike" spc="-1">
              <a:solidFill>
                <a:srgbClr val="000000"/>
              </a:solidFill>
              <a:uFill>
                <a:solidFill>
                  <a:srgbClr val="FFFFFF"/>
                </a:solidFill>
              </a:uFill>
              <a:latin typeface="Times New Roman"/>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19" name="PlaceHolder 1"/>
          <p:cNvSpPr>
            <a:spLocks noGrp="1"/>
          </p:cNvSpPr>
          <p:nvPr>
            <p:ph type="title"/>
          </p:nvPr>
        </p:nvSpPr>
        <p:spPr>
          <a:xfrm>
            <a:off x="756000" y="671400"/>
            <a:ext cx="8568000" cy="1260000"/>
          </a:xfrm>
          <a:prstGeom prst="rect">
            <a:avLst/>
          </a:prstGeom>
        </p:spPr>
        <p:txBody>
          <a:bodyPr lIns="90000" tIns="46800" rIns="90000" bIns="46800" anchor="ctr"/>
          <a:lstStyle/>
          <a:p>
            <a:pPr algn="ctr"/>
            <a:endParaRPr lang="en-IN" sz="5670" b="0" strike="noStrike" spc="-1">
              <a:solidFill>
                <a:srgbClr val="000000"/>
              </a:solidFill>
              <a:uFill>
                <a:solidFill>
                  <a:srgbClr val="FFFFFF"/>
                </a:solidFill>
              </a:uFill>
              <a:latin typeface="Times New Roman"/>
            </a:endParaRPr>
          </a:p>
        </p:txBody>
      </p:sp>
      <p:sp>
        <p:nvSpPr>
          <p:cNvPr id="220" name="PlaceHolder 2"/>
          <p:cNvSpPr>
            <a:spLocks noGrp="1"/>
          </p:cNvSpPr>
          <p:nvPr>
            <p:ph type="body"/>
          </p:nvPr>
        </p:nvSpPr>
        <p:spPr>
          <a:xfrm>
            <a:off x="756000" y="2183760"/>
            <a:ext cx="4181040" cy="4536000"/>
          </a:xfrm>
          <a:prstGeom prst="rect">
            <a:avLst/>
          </a:prstGeom>
        </p:spPr>
        <p:txBody>
          <a:bodyPr lIns="90000" tIns="46800" rIns="90000" bIns="46800"/>
          <a:lstStyle/>
          <a:p>
            <a:endParaRPr lang="en-IN" sz="3530" b="0" strike="noStrike" spc="-1">
              <a:solidFill>
                <a:srgbClr val="000000"/>
              </a:solidFill>
              <a:uFill>
                <a:solidFill>
                  <a:srgbClr val="FFFFFF"/>
                </a:solidFill>
              </a:uFill>
              <a:latin typeface="Times New Roman"/>
            </a:endParaRPr>
          </a:p>
        </p:txBody>
      </p:sp>
      <p:sp>
        <p:nvSpPr>
          <p:cNvPr id="221" name="PlaceHolder 3"/>
          <p:cNvSpPr>
            <a:spLocks noGrp="1"/>
          </p:cNvSpPr>
          <p:nvPr>
            <p:ph type="body"/>
          </p:nvPr>
        </p:nvSpPr>
        <p:spPr>
          <a:xfrm>
            <a:off x="5146560" y="2183760"/>
            <a:ext cx="4181040" cy="2163600"/>
          </a:xfrm>
          <a:prstGeom prst="rect">
            <a:avLst/>
          </a:prstGeom>
        </p:spPr>
        <p:txBody>
          <a:bodyPr lIns="90000" tIns="46800" rIns="90000" bIns="46800"/>
          <a:lstStyle/>
          <a:p>
            <a:endParaRPr lang="en-IN" sz="3530" b="0" strike="noStrike" spc="-1">
              <a:solidFill>
                <a:srgbClr val="000000"/>
              </a:solidFill>
              <a:uFill>
                <a:solidFill>
                  <a:srgbClr val="FFFFFF"/>
                </a:solidFill>
              </a:uFill>
              <a:latin typeface="Times New Roman"/>
            </a:endParaRPr>
          </a:p>
        </p:txBody>
      </p:sp>
      <p:sp>
        <p:nvSpPr>
          <p:cNvPr id="222" name="PlaceHolder 4"/>
          <p:cNvSpPr>
            <a:spLocks noGrp="1"/>
          </p:cNvSpPr>
          <p:nvPr>
            <p:ph type="body"/>
          </p:nvPr>
        </p:nvSpPr>
        <p:spPr>
          <a:xfrm>
            <a:off x="5146560" y="4553280"/>
            <a:ext cx="4181040" cy="2163600"/>
          </a:xfrm>
          <a:prstGeom prst="rect">
            <a:avLst/>
          </a:prstGeom>
        </p:spPr>
        <p:txBody>
          <a:bodyPr lIns="90000" tIns="46800" rIns="90000" bIns="46800"/>
          <a:lstStyle/>
          <a:p>
            <a:endParaRPr lang="en-IN" sz="3530" b="0" strike="noStrike" spc="-1">
              <a:solidFill>
                <a:srgbClr val="000000"/>
              </a:solidFill>
              <a:uFill>
                <a:solidFill>
                  <a:srgbClr val="FFFFFF"/>
                </a:solidFill>
              </a:uFill>
              <a:latin typeface="Times New Roman"/>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23" name="PlaceHolder 1"/>
          <p:cNvSpPr>
            <a:spLocks noGrp="1"/>
          </p:cNvSpPr>
          <p:nvPr>
            <p:ph type="title"/>
          </p:nvPr>
        </p:nvSpPr>
        <p:spPr>
          <a:xfrm>
            <a:off x="756000" y="671400"/>
            <a:ext cx="8568000" cy="1260000"/>
          </a:xfrm>
          <a:prstGeom prst="rect">
            <a:avLst/>
          </a:prstGeom>
        </p:spPr>
        <p:txBody>
          <a:bodyPr lIns="90000" tIns="46800" rIns="90000" bIns="46800" anchor="ctr"/>
          <a:lstStyle/>
          <a:p>
            <a:pPr algn="ctr"/>
            <a:endParaRPr lang="en-IN" sz="5670" b="0" strike="noStrike" spc="-1">
              <a:solidFill>
                <a:srgbClr val="000000"/>
              </a:solidFill>
              <a:uFill>
                <a:solidFill>
                  <a:srgbClr val="FFFFFF"/>
                </a:solidFill>
              </a:uFill>
              <a:latin typeface="Times New Roman"/>
            </a:endParaRPr>
          </a:p>
        </p:txBody>
      </p:sp>
      <p:sp>
        <p:nvSpPr>
          <p:cNvPr id="224" name="PlaceHolder 2"/>
          <p:cNvSpPr>
            <a:spLocks noGrp="1"/>
          </p:cNvSpPr>
          <p:nvPr>
            <p:ph type="body"/>
          </p:nvPr>
        </p:nvSpPr>
        <p:spPr>
          <a:xfrm>
            <a:off x="756000" y="2183760"/>
            <a:ext cx="4181040" cy="2163600"/>
          </a:xfrm>
          <a:prstGeom prst="rect">
            <a:avLst/>
          </a:prstGeom>
        </p:spPr>
        <p:txBody>
          <a:bodyPr lIns="90000" tIns="46800" rIns="90000" bIns="46800"/>
          <a:lstStyle/>
          <a:p>
            <a:endParaRPr lang="en-IN" sz="3530" b="0" strike="noStrike" spc="-1">
              <a:solidFill>
                <a:srgbClr val="000000"/>
              </a:solidFill>
              <a:uFill>
                <a:solidFill>
                  <a:srgbClr val="FFFFFF"/>
                </a:solidFill>
              </a:uFill>
              <a:latin typeface="Times New Roman"/>
            </a:endParaRPr>
          </a:p>
        </p:txBody>
      </p:sp>
      <p:sp>
        <p:nvSpPr>
          <p:cNvPr id="225" name="PlaceHolder 3"/>
          <p:cNvSpPr>
            <a:spLocks noGrp="1"/>
          </p:cNvSpPr>
          <p:nvPr>
            <p:ph type="body"/>
          </p:nvPr>
        </p:nvSpPr>
        <p:spPr>
          <a:xfrm>
            <a:off x="5146560" y="2183760"/>
            <a:ext cx="4181040" cy="2163600"/>
          </a:xfrm>
          <a:prstGeom prst="rect">
            <a:avLst/>
          </a:prstGeom>
        </p:spPr>
        <p:txBody>
          <a:bodyPr lIns="90000" tIns="46800" rIns="90000" bIns="46800"/>
          <a:lstStyle/>
          <a:p>
            <a:endParaRPr lang="en-IN" sz="3530" b="0" strike="noStrike" spc="-1">
              <a:solidFill>
                <a:srgbClr val="000000"/>
              </a:solidFill>
              <a:uFill>
                <a:solidFill>
                  <a:srgbClr val="FFFFFF"/>
                </a:solidFill>
              </a:uFill>
              <a:latin typeface="Times New Roman"/>
            </a:endParaRPr>
          </a:p>
        </p:txBody>
      </p:sp>
      <p:sp>
        <p:nvSpPr>
          <p:cNvPr id="226" name="PlaceHolder 4"/>
          <p:cNvSpPr>
            <a:spLocks noGrp="1"/>
          </p:cNvSpPr>
          <p:nvPr>
            <p:ph type="body"/>
          </p:nvPr>
        </p:nvSpPr>
        <p:spPr>
          <a:xfrm>
            <a:off x="756000" y="4553280"/>
            <a:ext cx="8568000" cy="2163600"/>
          </a:xfrm>
          <a:prstGeom prst="rect">
            <a:avLst/>
          </a:prstGeom>
        </p:spPr>
        <p:txBody>
          <a:bodyPr lIns="90000" tIns="46800" rIns="90000" bIns="46800"/>
          <a:lstStyle/>
          <a:p>
            <a:endParaRPr lang="en-IN" sz="3530" b="0" strike="noStrike" spc="-1">
              <a:solidFill>
                <a:srgbClr val="000000"/>
              </a:solidFill>
              <a:uFill>
                <a:solidFill>
                  <a:srgbClr val="FFFFFF"/>
                </a:solidFill>
              </a:uFill>
              <a:latin typeface="Times New Roman"/>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27" name="PlaceHolder 1"/>
          <p:cNvSpPr>
            <a:spLocks noGrp="1"/>
          </p:cNvSpPr>
          <p:nvPr>
            <p:ph type="title"/>
          </p:nvPr>
        </p:nvSpPr>
        <p:spPr>
          <a:xfrm>
            <a:off x="756000" y="671400"/>
            <a:ext cx="8568000" cy="1260000"/>
          </a:xfrm>
          <a:prstGeom prst="rect">
            <a:avLst/>
          </a:prstGeom>
        </p:spPr>
        <p:txBody>
          <a:bodyPr lIns="90000" tIns="46800" rIns="90000" bIns="46800" anchor="ctr"/>
          <a:lstStyle/>
          <a:p>
            <a:pPr algn="ctr"/>
            <a:endParaRPr lang="en-IN" sz="5670" b="0" strike="noStrike" spc="-1">
              <a:solidFill>
                <a:srgbClr val="000000"/>
              </a:solidFill>
              <a:uFill>
                <a:solidFill>
                  <a:srgbClr val="FFFFFF"/>
                </a:solidFill>
              </a:uFill>
              <a:latin typeface="Times New Roman"/>
            </a:endParaRPr>
          </a:p>
        </p:txBody>
      </p:sp>
      <p:sp>
        <p:nvSpPr>
          <p:cNvPr id="228" name="PlaceHolder 2"/>
          <p:cNvSpPr>
            <a:spLocks noGrp="1"/>
          </p:cNvSpPr>
          <p:nvPr>
            <p:ph type="body"/>
          </p:nvPr>
        </p:nvSpPr>
        <p:spPr>
          <a:xfrm>
            <a:off x="756000" y="2183760"/>
            <a:ext cx="8568000" cy="2163600"/>
          </a:xfrm>
          <a:prstGeom prst="rect">
            <a:avLst/>
          </a:prstGeom>
        </p:spPr>
        <p:txBody>
          <a:bodyPr lIns="90000" tIns="46800" rIns="90000" bIns="46800"/>
          <a:lstStyle/>
          <a:p>
            <a:endParaRPr lang="en-IN" sz="3530" b="0" strike="noStrike" spc="-1">
              <a:solidFill>
                <a:srgbClr val="000000"/>
              </a:solidFill>
              <a:uFill>
                <a:solidFill>
                  <a:srgbClr val="FFFFFF"/>
                </a:solidFill>
              </a:uFill>
              <a:latin typeface="Times New Roman"/>
            </a:endParaRPr>
          </a:p>
        </p:txBody>
      </p:sp>
      <p:sp>
        <p:nvSpPr>
          <p:cNvPr id="229" name="PlaceHolder 3"/>
          <p:cNvSpPr>
            <a:spLocks noGrp="1"/>
          </p:cNvSpPr>
          <p:nvPr>
            <p:ph type="body"/>
          </p:nvPr>
        </p:nvSpPr>
        <p:spPr>
          <a:xfrm>
            <a:off x="756000" y="4553280"/>
            <a:ext cx="8568000" cy="2163600"/>
          </a:xfrm>
          <a:prstGeom prst="rect">
            <a:avLst/>
          </a:prstGeom>
        </p:spPr>
        <p:txBody>
          <a:bodyPr lIns="90000" tIns="46800" rIns="90000" bIns="46800"/>
          <a:lstStyle/>
          <a:p>
            <a:endParaRPr lang="en-IN" sz="3530" b="0" strike="noStrike" spc="-1">
              <a:solidFill>
                <a:srgbClr val="000000"/>
              </a:solidFill>
              <a:uFill>
                <a:solidFill>
                  <a:srgbClr val="FFFFFF"/>
                </a:solidFill>
              </a:uFill>
              <a:latin typeface="Times New Roman"/>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30" name="PlaceHolder 1"/>
          <p:cNvSpPr>
            <a:spLocks noGrp="1"/>
          </p:cNvSpPr>
          <p:nvPr>
            <p:ph type="title"/>
          </p:nvPr>
        </p:nvSpPr>
        <p:spPr>
          <a:xfrm>
            <a:off x="756000" y="671400"/>
            <a:ext cx="8568000" cy="1260000"/>
          </a:xfrm>
          <a:prstGeom prst="rect">
            <a:avLst/>
          </a:prstGeom>
        </p:spPr>
        <p:txBody>
          <a:bodyPr lIns="90000" tIns="46800" rIns="90000" bIns="46800" anchor="ctr"/>
          <a:lstStyle/>
          <a:p>
            <a:pPr algn="ctr"/>
            <a:endParaRPr lang="en-IN" sz="5670" b="0" strike="noStrike" spc="-1">
              <a:solidFill>
                <a:srgbClr val="000000"/>
              </a:solidFill>
              <a:uFill>
                <a:solidFill>
                  <a:srgbClr val="FFFFFF"/>
                </a:solidFill>
              </a:uFill>
              <a:latin typeface="Times New Roman"/>
            </a:endParaRPr>
          </a:p>
        </p:txBody>
      </p:sp>
      <p:sp>
        <p:nvSpPr>
          <p:cNvPr id="231" name="PlaceHolder 2"/>
          <p:cNvSpPr>
            <a:spLocks noGrp="1"/>
          </p:cNvSpPr>
          <p:nvPr>
            <p:ph type="body"/>
          </p:nvPr>
        </p:nvSpPr>
        <p:spPr>
          <a:xfrm>
            <a:off x="756000" y="2183760"/>
            <a:ext cx="4181040" cy="2163600"/>
          </a:xfrm>
          <a:prstGeom prst="rect">
            <a:avLst/>
          </a:prstGeom>
        </p:spPr>
        <p:txBody>
          <a:bodyPr lIns="90000" tIns="46800" rIns="90000" bIns="46800"/>
          <a:lstStyle/>
          <a:p>
            <a:endParaRPr lang="en-IN" sz="3530" b="0" strike="noStrike" spc="-1">
              <a:solidFill>
                <a:srgbClr val="000000"/>
              </a:solidFill>
              <a:uFill>
                <a:solidFill>
                  <a:srgbClr val="FFFFFF"/>
                </a:solidFill>
              </a:uFill>
              <a:latin typeface="Times New Roman"/>
            </a:endParaRPr>
          </a:p>
        </p:txBody>
      </p:sp>
      <p:sp>
        <p:nvSpPr>
          <p:cNvPr id="232" name="PlaceHolder 3"/>
          <p:cNvSpPr>
            <a:spLocks noGrp="1"/>
          </p:cNvSpPr>
          <p:nvPr>
            <p:ph type="body"/>
          </p:nvPr>
        </p:nvSpPr>
        <p:spPr>
          <a:xfrm>
            <a:off x="5146560" y="2183760"/>
            <a:ext cx="4181040" cy="2163600"/>
          </a:xfrm>
          <a:prstGeom prst="rect">
            <a:avLst/>
          </a:prstGeom>
        </p:spPr>
        <p:txBody>
          <a:bodyPr lIns="90000" tIns="46800" rIns="90000" bIns="46800"/>
          <a:lstStyle/>
          <a:p>
            <a:endParaRPr lang="en-IN" sz="3530" b="0" strike="noStrike" spc="-1">
              <a:solidFill>
                <a:srgbClr val="000000"/>
              </a:solidFill>
              <a:uFill>
                <a:solidFill>
                  <a:srgbClr val="FFFFFF"/>
                </a:solidFill>
              </a:uFill>
              <a:latin typeface="Times New Roman"/>
            </a:endParaRPr>
          </a:p>
        </p:txBody>
      </p:sp>
      <p:sp>
        <p:nvSpPr>
          <p:cNvPr id="233" name="PlaceHolder 4"/>
          <p:cNvSpPr>
            <a:spLocks noGrp="1"/>
          </p:cNvSpPr>
          <p:nvPr>
            <p:ph type="body"/>
          </p:nvPr>
        </p:nvSpPr>
        <p:spPr>
          <a:xfrm>
            <a:off x="5146560" y="4553280"/>
            <a:ext cx="4181040" cy="2163600"/>
          </a:xfrm>
          <a:prstGeom prst="rect">
            <a:avLst/>
          </a:prstGeom>
        </p:spPr>
        <p:txBody>
          <a:bodyPr lIns="90000" tIns="46800" rIns="90000" bIns="46800"/>
          <a:lstStyle/>
          <a:p>
            <a:endParaRPr lang="en-IN" sz="3530" b="0" strike="noStrike" spc="-1">
              <a:solidFill>
                <a:srgbClr val="000000"/>
              </a:solidFill>
              <a:uFill>
                <a:solidFill>
                  <a:srgbClr val="FFFFFF"/>
                </a:solidFill>
              </a:uFill>
              <a:latin typeface="Times New Roman"/>
            </a:endParaRPr>
          </a:p>
        </p:txBody>
      </p:sp>
      <p:sp>
        <p:nvSpPr>
          <p:cNvPr id="234" name="PlaceHolder 5"/>
          <p:cNvSpPr>
            <a:spLocks noGrp="1"/>
          </p:cNvSpPr>
          <p:nvPr>
            <p:ph type="body"/>
          </p:nvPr>
        </p:nvSpPr>
        <p:spPr>
          <a:xfrm>
            <a:off x="756000" y="4553280"/>
            <a:ext cx="4181040" cy="2163600"/>
          </a:xfrm>
          <a:prstGeom prst="rect">
            <a:avLst/>
          </a:prstGeom>
        </p:spPr>
        <p:txBody>
          <a:bodyPr lIns="90000" tIns="46800" rIns="90000" bIns="46800"/>
          <a:lstStyle/>
          <a:p>
            <a:endParaRPr lang="en-IN" sz="3530" b="0" strike="noStrike" spc="-1">
              <a:solidFill>
                <a:srgbClr val="000000"/>
              </a:solidFill>
              <a:uFill>
                <a:solidFill>
                  <a:srgbClr val="FFFFFF"/>
                </a:solidFill>
              </a:uFill>
              <a:latin typeface="Times New Roman"/>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5" name="PlaceHolder 1"/>
          <p:cNvSpPr>
            <a:spLocks noGrp="1"/>
          </p:cNvSpPr>
          <p:nvPr>
            <p:ph type="subTitle"/>
          </p:nvPr>
        </p:nvSpPr>
        <p:spPr>
          <a:xfrm>
            <a:off x="756000" y="671400"/>
            <a:ext cx="8568000" cy="5842080"/>
          </a:xfrm>
          <a:prstGeom prst="rect">
            <a:avLst/>
          </a:prstGeom>
        </p:spPr>
        <p:txBody>
          <a:bodyPr lIns="0" tIns="0" rIns="0" bIns="0" anchor="ctr"/>
          <a:lstStyle/>
          <a:p>
            <a:pPr algn="ctr"/>
            <a:endParaRPr lang="en-IN" sz="3200" b="0" strike="noStrike" spc="-1">
              <a:solidFill>
                <a:srgbClr val="000000"/>
              </a:solidFill>
              <a:uFill>
                <a:solidFill>
                  <a:srgbClr val="FFFFFF"/>
                </a:solidFill>
              </a:uFill>
              <a:latin typeface="Times New Roman"/>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235" name="PlaceHolder 1"/>
          <p:cNvSpPr>
            <a:spLocks noGrp="1"/>
          </p:cNvSpPr>
          <p:nvPr>
            <p:ph type="title"/>
          </p:nvPr>
        </p:nvSpPr>
        <p:spPr>
          <a:xfrm>
            <a:off x="756000" y="671400"/>
            <a:ext cx="8568000" cy="1260000"/>
          </a:xfrm>
          <a:prstGeom prst="rect">
            <a:avLst/>
          </a:prstGeom>
        </p:spPr>
        <p:txBody>
          <a:bodyPr lIns="90000" tIns="46800" rIns="90000" bIns="46800" anchor="ctr"/>
          <a:lstStyle/>
          <a:p>
            <a:pPr algn="ctr"/>
            <a:endParaRPr lang="en-IN" sz="5670" b="0" strike="noStrike" spc="-1">
              <a:solidFill>
                <a:srgbClr val="000000"/>
              </a:solidFill>
              <a:uFill>
                <a:solidFill>
                  <a:srgbClr val="FFFFFF"/>
                </a:solidFill>
              </a:uFill>
              <a:latin typeface="Times New Roman"/>
            </a:endParaRPr>
          </a:p>
        </p:txBody>
      </p:sp>
      <p:sp>
        <p:nvSpPr>
          <p:cNvPr id="236" name="PlaceHolder 2"/>
          <p:cNvSpPr>
            <a:spLocks noGrp="1"/>
          </p:cNvSpPr>
          <p:nvPr>
            <p:ph type="body"/>
          </p:nvPr>
        </p:nvSpPr>
        <p:spPr>
          <a:xfrm>
            <a:off x="756000" y="2183760"/>
            <a:ext cx="8568000" cy="4536000"/>
          </a:xfrm>
          <a:prstGeom prst="rect">
            <a:avLst/>
          </a:prstGeom>
        </p:spPr>
        <p:txBody>
          <a:bodyPr lIns="90000" tIns="46800" rIns="90000" bIns="46800"/>
          <a:lstStyle/>
          <a:p>
            <a:endParaRPr lang="en-IN" sz="3530" b="0" strike="noStrike" spc="-1">
              <a:solidFill>
                <a:srgbClr val="000000"/>
              </a:solidFill>
              <a:uFill>
                <a:solidFill>
                  <a:srgbClr val="FFFFFF"/>
                </a:solidFill>
              </a:uFill>
              <a:latin typeface="Times New Roman"/>
            </a:endParaRPr>
          </a:p>
        </p:txBody>
      </p:sp>
      <p:sp>
        <p:nvSpPr>
          <p:cNvPr id="237" name="PlaceHolder 3"/>
          <p:cNvSpPr>
            <a:spLocks noGrp="1"/>
          </p:cNvSpPr>
          <p:nvPr>
            <p:ph type="body"/>
          </p:nvPr>
        </p:nvSpPr>
        <p:spPr>
          <a:xfrm>
            <a:off x="756000" y="2183760"/>
            <a:ext cx="8568000" cy="4536000"/>
          </a:xfrm>
          <a:prstGeom prst="rect">
            <a:avLst/>
          </a:prstGeom>
        </p:spPr>
        <p:txBody>
          <a:bodyPr lIns="90000" tIns="46800" rIns="90000" bIns="46800"/>
          <a:lstStyle/>
          <a:p>
            <a:endParaRPr lang="en-IN" sz="3530" b="0" strike="noStrike" spc="-1">
              <a:solidFill>
                <a:srgbClr val="000000"/>
              </a:solidFill>
              <a:uFill>
                <a:solidFill>
                  <a:srgbClr val="FFFFFF"/>
                </a:solidFill>
              </a:uFill>
              <a:latin typeface="Times New Roman"/>
            </a:endParaRPr>
          </a:p>
        </p:txBody>
      </p:sp>
      <p:pic>
        <p:nvPicPr>
          <p:cNvPr id="238" name="Imagen 237"/>
          <p:cNvPicPr/>
          <p:nvPr/>
        </p:nvPicPr>
        <p:blipFill>
          <a:blip r:embed="rId2"/>
          <a:stretch/>
        </p:blipFill>
        <p:spPr>
          <a:xfrm>
            <a:off x="2197440" y="2183760"/>
            <a:ext cx="5685120" cy="4536000"/>
          </a:xfrm>
          <a:prstGeom prst="rect">
            <a:avLst/>
          </a:prstGeom>
          <a:ln>
            <a:noFill/>
          </a:ln>
        </p:spPr>
      </p:pic>
      <p:pic>
        <p:nvPicPr>
          <p:cNvPr id="239" name="Imagen 238"/>
          <p:cNvPicPr/>
          <p:nvPr/>
        </p:nvPicPr>
        <p:blipFill>
          <a:blip r:embed="rId2"/>
          <a:stretch/>
        </p:blipFill>
        <p:spPr>
          <a:xfrm>
            <a:off x="2197440" y="2183760"/>
            <a:ext cx="5685120" cy="4536000"/>
          </a:xfrm>
          <a:prstGeom prst="rect">
            <a:avLst/>
          </a:prstGeom>
          <a:ln>
            <a:noFill/>
          </a:ln>
        </p:spPr>
      </p:pic>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45" name="PlaceHolder 1"/>
          <p:cNvSpPr>
            <a:spLocks noGrp="1"/>
          </p:cNvSpPr>
          <p:nvPr>
            <p:ph type="title"/>
          </p:nvPr>
        </p:nvSpPr>
        <p:spPr>
          <a:xfrm>
            <a:off x="756000" y="671400"/>
            <a:ext cx="8568000" cy="1260000"/>
          </a:xfrm>
          <a:prstGeom prst="rect">
            <a:avLst/>
          </a:prstGeom>
        </p:spPr>
        <p:txBody>
          <a:bodyPr lIns="90000" tIns="46800" rIns="90000" bIns="46800" anchor="ctr"/>
          <a:lstStyle/>
          <a:p>
            <a:pPr algn="ctr"/>
            <a:endParaRPr lang="en-IN" sz="5670" b="0" strike="noStrike" spc="-1">
              <a:solidFill>
                <a:srgbClr val="000000"/>
              </a:solidFill>
              <a:uFill>
                <a:solidFill>
                  <a:srgbClr val="FFFFFF"/>
                </a:solidFill>
              </a:uFill>
              <a:latin typeface="Times New Roman"/>
            </a:endParaRPr>
          </a:p>
        </p:txBody>
      </p:sp>
      <p:sp>
        <p:nvSpPr>
          <p:cNvPr id="246" name="PlaceHolder 2"/>
          <p:cNvSpPr>
            <a:spLocks noGrp="1"/>
          </p:cNvSpPr>
          <p:nvPr>
            <p:ph type="subTitle"/>
          </p:nvPr>
        </p:nvSpPr>
        <p:spPr>
          <a:xfrm>
            <a:off x="756000" y="2183760"/>
            <a:ext cx="8568000" cy="4536000"/>
          </a:xfrm>
          <a:prstGeom prst="rect">
            <a:avLst/>
          </a:prstGeom>
        </p:spPr>
        <p:txBody>
          <a:bodyPr lIns="0" tIns="0" rIns="0" bIns="0" anchor="ctr"/>
          <a:lstStyle/>
          <a:p>
            <a:pPr algn="ctr"/>
            <a:endParaRPr lang="en-IN" sz="3200" b="0" strike="noStrike" spc="-1">
              <a:solidFill>
                <a:srgbClr val="000000"/>
              </a:solidFill>
              <a:uFill>
                <a:solidFill>
                  <a:srgbClr val="FFFFFF"/>
                </a:solidFill>
              </a:uFill>
              <a:latin typeface="Times New Roman"/>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247" name="PlaceHolder 1"/>
          <p:cNvSpPr>
            <a:spLocks noGrp="1"/>
          </p:cNvSpPr>
          <p:nvPr>
            <p:ph type="title"/>
          </p:nvPr>
        </p:nvSpPr>
        <p:spPr>
          <a:xfrm>
            <a:off x="756000" y="671400"/>
            <a:ext cx="8568000" cy="1260000"/>
          </a:xfrm>
          <a:prstGeom prst="rect">
            <a:avLst/>
          </a:prstGeom>
        </p:spPr>
        <p:txBody>
          <a:bodyPr lIns="90000" tIns="46800" rIns="90000" bIns="46800" anchor="ctr"/>
          <a:lstStyle/>
          <a:p>
            <a:pPr algn="ctr"/>
            <a:endParaRPr lang="en-IN" sz="5670" b="0" strike="noStrike" spc="-1">
              <a:solidFill>
                <a:srgbClr val="000000"/>
              </a:solidFill>
              <a:uFill>
                <a:solidFill>
                  <a:srgbClr val="FFFFFF"/>
                </a:solidFill>
              </a:uFill>
              <a:latin typeface="Times New Roman"/>
            </a:endParaRPr>
          </a:p>
        </p:txBody>
      </p:sp>
      <p:sp>
        <p:nvSpPr>
          <p:cNvPr id="248" name="PlaceHolder 2"/>
          <p:cNvSpPr>
            <a:spLocks noGrp="1"/>
          </p:cNvSpPr>
          <p:nvPr>
            <p:ph type="body"/>
          </p:nvPr>
        </p:nvSpPr>
        <p:spPr>
          <a:xfrm>
            <a:off x="756000" y="2183760"/>
            <a:ext cx="8568000" cy="4536000"/>
          </a:xfrm>
          <a:prstGeom prst="rect">
            <a:avLst/>
          </a:prstGeom>
        </p:spPr>
        <p:txBody>
          <a:bodyPr lIns="90000" tIns="46800" rIns="90000" bIns="46800"/>
          <a:lstStyle/>
          <a:p>
            <a:endParaRPr lang="en-IN" sz="3530" b="0" strike="noStrike" spc="-1">
              <a:solidFill>
                <a:srgbClr val="000000"/>
              </a:solidFill>
              <a:uFill>
                <a:solidFill>
                  <a:srgbClr val="FFFFFF"/>
                </a:solidFill>
              </a:uFill>
              <a:latin typeface="Times New Roman"/>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249" name="PlaceHolder 1"/>
          <p:cNvSpPr>
            <a:spLocks noGrp="1"/>
          </p:cNvSpPr>
          <p:nvPr>
            <p:ph type="title"/>
          </p:nvPr>
        </p:nvSpPr>
        <p:spPr>
          <a:xfrm>
            <a:off x="756000" y="671400"/>
            <a:ext cx="8568000" cy="1260000"/>
          </a:xfrm>
          <a:prstGeom prst="rect">
            <a:avLst/>
          </a:prstGeom>
        </p:spPr>
        <p:txBody>
          <a:bodyPr lIns="90000" tIns="46800" rIns="90000" bIns="46800" anchor="ctr"/>
          <a:lstStyle/>
          <a:p>
            <a:pPr algn="ctr"/>
            <a:endParaRPr lang="en-IN" sz="5670" b="0" strike="noStrike" spc="-1">
              <a:solidFill>
                <a:srgbClr val="000000"/>
              </a:solidFill>
              <a:uFill>
                <a:solidFill>
                  <a:srgbClr val="FFFFFF"/>
                </a:solidFill>
              </a:uFill>
              <a:latin typeface="Times New Roman"/>
            </a:endParaRPr>
          </a:p>
        </p:txBody>
      </p:sp>
      <p:sp>
        <p:nvSpPr>
          <p:cNvPr id="250" name="PlaceHolder 2"/>
          <p:cNvSpPr>
            <a:spLocks noGrp="1"/>
          </p:cNvSpPr>
          <p:nvPr>
            <p:ph type="body"/>
          </p:nvPr>
        </p:nvSpPr>
        <p:spPr>
          <a:xfrm>
            <a:off x="756000" y="2183760"/>
            <a:ext cx="4181040" cy="4536000"/>
          </a:xfrm>
          <a:prstGeom prst="rect">
            <a:avLst/>
          </a:prstGeom>
        </p:spPr>
        <p:txBody>
          <a:bodyPr lIns="90000" tIns="46800" rIns="90000" bIns="46800"/>
          <a:lstStyle/>
          <a:p>
            <a:endParaRPr lang="en-IN" sz="3530" b="0" strike="noStrike" spc="-1">
              <a:solidFill>
                <a:srgbClr val="000000"/>
              </a:solidFill>
              <a:uFill>
                <a:solidFill>
                  <a:srgbClr val="FFFFFF"/>
                </a:solidFill>
              </a:uFill>
              <a:latin typeface="Times New Roman"/>
            </a:endParaRPr>
          </a:p>
        </p:txBody>
      </p:sp>
      <p:sp>
        <p:nvSpPr>
          <p:cNvPr id="251" name="PlaceHolder 3"/>
          <p:cNvSpPr>
            <a:spLocks noGrp="1"/>
          </p:cNvSpPr>
          <p:nvPr>
            <p:ph type="body"/>
          </p:nvPr>
        </p:nvSpPr>
        <p:spPr>
          <a:xfrm>
            <a:off x="5146560" y="2183760"/>
            <a:ext cx="4181040" cy="4536000"/>
          </a:xfrm>
          <a:prstGeom prst="rect">
            <a:avLst/>
          </a:prstGeom>
        </p:spPr>
        <p:txBody>
          <a:bodyPr lIns="90000" tIns="46800" rIns="90000" bIns="46800"/>
          <a:lstStyle/>
          <a:p>
            <a:endParaRPr lang="en-IN" sz="3530" b="0" strike="noStrike" spc="-1">
              <a:solidFill>
                <a:srgbClr val="000000"/>
              </a:solidFill>
              <a:uFill>
                <a:solidFill>
                  <a:srgbClr val="FFFFFF"/>
                </a:solidFill>
              </a:uFill>
              <a:latin typeface="Times New Roman"/>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52" name="PlaceHolder 1"/>
          <p:cNvSpPr>
            <a:spLocks noGrp="1"/>
          </p:cNvSpPr>
          <p:nvPr>
            <p:ph type="title"/>
          </p:nvPr>
        </p:nvSpPr>
        <p:spPr>
          <a:xfrm>
            <a:off x="756000" y="671400"/>
            <a:ext cx="8568000" cy="1260000"/>
          </a:xfrm>
          <a:prstGeom prst="rect">
            <a:avLst/>
          </a:prstGeom>
        </p:spPr>
        <p:txBody>
          <a:bodyPr lIns="90000" tIns="46800" rIns="90000" bIns="46800" anchor="ctr"/>
          <a:lstStyle/>
          <a:p>
            <a:pPr algn="ctr"/>
            <a:endParaRPr lang="en-IN" sz="5670" b="0" strike="noStrike" spc="-1">
              <a:solidFill>
                <a:srgbClr val="000000"/>
              </a:solidFill>
              <a:uFill>
                <a:solidFill>
                  <a:srgbClr val="FFFFFF"/>
                </a:solidFill>
              </a:uFill>
              <a:latin typeface="Times New Roman"/>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253" name="PlaceHolder 1"/>
          <p:cNvSpPr>
            <a:spLocks noGrp="1"/>
          </p:cNvSpPr>
          <p:nvPr>
            <p:ph type="subTitle"/>
          </p:nvPr>
        </p:nvSpPr>
        <p:spPr>
          <a:xfrm>
            <a:off x="756000" y="671400"/>
            <a:ext cx="8568000" cy="5842080"/>
          </a:xfrm>
          <a:prstGeom prst="rect">
            <a:avLst/>
          </a:prstGeom>
        </p:spPr>
        <p:txBody>
          <a:bodyPr lIns="0" tIns="0" rIns="0" bIns="0" anchor="ctr"/>
          <a:lstStyle/>
          <a:p>
            <a:pPr algn="ctr"/>
            <a:endParaRPr lang="en-IN" sz="3200" b="0" strike="noStrike" spc="-1">
              <a:solidFill>
                <a:srgbClr val="000000"/>
              </a:solidFill>
              <a:uFill>
                <a:solidFill>
                  <a:srgbClr val="FFFFFF"/>
                </a:solidFill>
              </a:uFill>
              <a:latin typeface="Times New Roman"/>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54" name="PlaceHolder 1"/>
          <p:cNvSpPr>
            <a:spLocks noGrp="1"/>
          </p:cNvSpPr>
          <p:nvPr>
            <p:ph type="title"/>
          </p:nvPr>
        </p:nvSpPr>
        <p:spPr>
          <a:xfrm>
            <a:off x="756000" y="671400"/>
            <a:ext cx="8568000" cy="1260000"/>
          </a:xfrm>
          <a:prstGeom prst="rect">
            <a:avLst/>
          </a:prstGeom>
        </p:spPr>
        <p:txBody>
          <a:bodyPr lIns="90000" tIns="46800" rIns="90000" bIns="46800" anchor="ctr"/>
          <a:lstStyle/>
          <a:p>
            <a:pPr algn="ctr"/>
            <a:endParaRPr lang="en-IN" sz="5670" b="0" strike="noStrike" spc="-1">
              <a:solidFill>
                <a:srgbClr val="000000"/>
              </a:solidFill>
              <a:uFill>
                <a:solidFill>
                  <a:srgbClr val="FFFFFF"/>
                </a:solidFill>
              </a:uFill>
              <a:latin typeface="Times New Roman"/>
            </a:endParaRPr>
          </a:p>
        </p:txBody>
      </p:sp>
      <p:sp>
        <p:nvSpPr>
          <p:cNvPr id="255" name="PlaceHolder 2"/>
          <p:cNvSpPr>
            <a:spLocks noGrp="1"/>
          </p:cNvSpPr>
          <p:nvPr>
            <p:ph type="body"/>
          </p:nvPr>
        </p:nvSpPr>
        <p:spPr>
          <a:xfrm>
            <a:off x="756000" y="2183760"/>
            <a:ext cx="4181040" cy="2163600"/>
          </a:xfrm>
          <a:prstGeom prst="rect">
            <a:avLst/>
          </a:prstGeom>
        </p:spPr>
        <p:txBody>
          <a:bodyPr lIns="90000" tIns="46800" rIns="90000" bIns="46800"/>
          <a:lstStyle/>
          <a:p>
            <a:endParaRPr lang="en-IN" sz="3530" b="0" strike="noStrike" spc="-1">
              <a:solidFill>
                <a:srgbClr val="000000"/>
              </a:solidFill>
              <a:uFill>
                <a:solidFill>
                  <a:srgbClr val="FFFFFF"/>
                </a:solidFill>
              </a:uFill>
              <a:latin typeface="Times New Roman"/>
            </a:endParaRPr>
          </a:p>
        </p:txBody>
      </p:sp>
      <p:sp>
        <p:nvSpPr>
          <p:cNvPr id="256" name="PlaceHolder 3"/>
          <p:cNvSpPr>
            <a:spLocks noGrp="1"/>
          </p:cNvSpPr>
          <p:nvPr>
            <p:ph type="body"/>
          </p:nvPr>
        </p:nvSpPr>
        <p:spPr>
          <a:xfrm>
            <a:off x="756000" y="4553280"/>
            <a:ext cx="4181040" cy="2163600"/>
          </a:xfrm>
          <a:prstGeom prst="rect">
            <a:avLst/>
          </a:prstGeom>
        </p:spPr>
        <p:txBody>
          <a:bodyPr lIns="90000" tIns="46800" rIns="90000" bIns="46800"/>
          <a:lstStyle/>
          <a:p>
            <a:endParaRPr lang="en-IN" sz="3530" b="0" strike="noStrike" spc="-1">
              <a:solidFill>
                <a:srgbClr val="000000"/>
              </a:solidFill>
              <a:uFill>
                <a:solidFill>
                  <a:srgbClr val="FFFFFF"/>
                </a:solidFill>
              </a:uFill>
              <a:latin typeface="Times New Roman"/>
            </a:endParaRPr>
          </a:p>
        </p:txBody>
      </p:sp>
      <p:sp>
        <p:nvSpPr>
          <p:cNvPr id="257" name="PlaceHolder 4"/>
          <p:cNvSpPr>
            <a:spLocks noGrp="1"/>
          </p:cNvSpPr>
          <p:nvPr>
            <p:ph type="body"/>
          </p:nvPr>
        </p:nvSpPr>
        <p:spPr>
          <a:xfrm>
            <a:off x="5146560" y="2183760"/>
            <a:ext cx="4181040" cy="4536000"/>
          </a:xfrm>
          <a:prstGeom prst="rect">
            <a:avLst/>
          </a:prstGeom>
        </p:spPr>
        <p:txBody>
          <a:bodyPr lIns="90000" tIns="46800" rIns="90000" bIns="46800"/>
          <a:lstStyle/>
          <a:p>
            <a:endParaRPr lang="en-IN" sz="3530" b="0" strike="noStrike" spc="-1">
              <a:solidFill>
                <a:srgbClr val="000000"/>
              </a:solidFill>
              <a:uFill>
                <a:solidFill>
                  <a:srgbClr val="FFFFFF"/>
                </a:solidFill>
              </a:uFill>
              <a:latin typeface="Times New Roman"/>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58" name="PlaceHolder 1"/>
          <p:cNvSpPr>
            <a:spLocks noGrp="1"/>
          </p:cNvSpPr>
          <p:nvPr>
            <p:ph type="title"/>
          </p:nvPr>
        </p:nvSpPr>
        <p:spPr>
          <a:xfrm>
            <a:off x="756000" y="671400"/>
            <a:ext cx="8568000" cy="1260000"/>
          </a:xfrm>
          <a:prstGeom prst="rect">
            <a:avLst/>
          </a:prstGeom>
        </p:spPr>
        <p:txBody>
          <a:bodyPr lIns="90000" tIns="46800" rIns="90000" bIns="46800" anchor="ctr"/>
          <a:lstStyle/>
          <a:p>
            <a:pPr algn="ctr"/>
            <a:endParaRPr lang="en-IN" sz="5670" b="0" strike="noStrike" spc="-1">
              <a:solidFill>
                <a:srgbClr val="000000"/>
              </a:solidFill>
              <a:uFill>
                <a:solidFill>
                  <a:srgbClr val="FFFFFF"/>
                </a:solidFill>
              </a:uFill>
              <a:latin typeface="Times New Roman"/>
            </a:endParaRPr>
          </a:p>
        </p:txBody>
      </p:sp>
      <p:sp>
        <p:nvSpPr>
          <p:cNvPr id="259" name="PlaceHolder 2"/>
          <p:cNvSpPr>
            <a:spLocks noGrp="1"/>
          </p:cNvSpPr>
          <p:nvPr>
            <p:ph type="body"/>
          </p:nvPr>
        </p:nvSpPr>
        <p:spPr>
          <a:xfrm>
            <a:off x="756000" y="2183760"/>
            <a:ext cx="4181040" cy="4536000"/>
          </a:xfrm>
          <a:prstGeom prst="rect">
            <a:avLst/>
          </a:prstGeom>
        </p:spPr>
        <p:txBody>
          <a:bodyPr lIns="90000" tIns="46800" rIns="90000" bIns="46800"/>
          <a:lstStyle/>
          <a:p>
            <a:endParaRPr lang="en-IN" sz="3530" b="0" strike="noStrike" spc="-1">
              <a:solidFill>
                <a:srgbClr val="000000"/>
              </a:solidFill>
              <a:uFill>
                <a:solidFill>
                  <a:srgbClr val="FFFFFF"/>
                </a:solidFill>
              </a:uFill>
              <a:latin typeface="Times New Roman"/>
            </a:endParaRPr>
          </a:p>
        </p:txBody>
      </p:sp>
      <p:sp>
        <p:nvSpPr>
          <p:cNvPr id="260" name="PlaceHolder 3"/>
          <p:cNvSpPr>
            <a:spLocks noGrp="1"/>
          </p:cNvSpPr>
          <p:nvPr>
            <p:ph type="body"/>
          </p:nvPr>
        </p:nvSpPr>
        <p:spPr>
          <a:xfrm>
            <a:off x="5146560" y="2183760"/>
            <a:ext cx="4181040" cy="2163600"/>
          </a:xfrm>
          <a:prstGeom prst="rect">
            <a:avLst/>
          </a:prstGeom>
        </p:spPr>
        <p:txBody>
          <a:bodyPr lIns="90000" tIns="46800" rIns="90000" bIns="46800"/>
          <a:lstStyle/>
          <a:p>
            <a:endParaRPr lang="en-IN" sz="3530" b="0" strike="noStrike" spc="-1">
              <a:solidFill>
                <a:srgbClr val="000000"/>
              </a:solidFill>
              <a:uFill>
                <a:solidFill>
                  <a:srgbClr val="FFFFFF"/>
                </a:solidFill>
              </a:uFill>
              <a:latin typeface="Times New Roman"/>
            </a:endParaRPr>
          </a:p>
        </p:txBody>
      </p:sp>
      <p:sp>
        <p:nvSpPr>
          <p:cNvPr id="261" name="PlaceHolder 4"/>
          <p:cNvSpPr>
            <a:spLocks noGrp="1"/>
          </p:cNvSpPr>
          <p:nvPr>
            <p:ph type="body"/>
          </p:nvPr>
        </p:nvSpPr>
        <p:spPr>
          <a:xfrm>
            <a:off x="5146560" y="4553280"/>
            <a:ext cx="4181040" cy="2163600"/>
          </a:xfrm>
          <a:prstGeom prst="rect">
            <a:avLst/>
          </a:prstGeom>
        </p:spPr>
        <p:txBody>
          <a:bodyPr lIns="90000" tIns="46800" rIns="90000" bIns="46800"/>
          <a:lstStyle/>
          <a:p>
            <a:endParaRPr lang="en-IN" sz="3530" b="0" strike="noStrike" spc="-1">
              <a:solidFill>
                <a:srgbClr val="000000"/>
              </a:solidFill>
              <a:uFill>
                <a:solidFill>
                  <a:srgbClr val="FFFFFF"/>
                </a:solidFill>
              </a:uFill>
              <a:latin typeface="Times New Roman"/>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62" name="PlaceHolder 1"/>
          <p:cNvSpPr>
            <a:spLocks noGrp="1"/>
          </p:cNvSpPr>
          <p:nvPr>
            <p:ph type="title"/>
          </p:nvPr>
        </p:nvSpPr>
        <p:spPr>
          <a:xfrm>
            <a:off x="756000" y="671400"/>
            <a:ext cx="8568000" cy="1260000"/>
          </a:xfrm>
          <a:prstGeom prst="rect">
            <a:avLst/>
          </a:prstGeom>
        </p:spPr>
        <p:txBody>
          <a:bodyPr lIns="90000" tIns="46800" rIns="90000" bIns="46800" anchor="ctr"/>
          <a:lstStyle/>
          <a:p>
            <a:pPr algn="ctr"/>
            <a:endParaRPr lang="en-IN" sz="5670" b="0" strike="noStrike" spc="-1">
              <a:solidFill>
                <a:srgbClr val="000000"/>
              </a:solidFill>
              <a:uFill>
                <a:solidFill>
                  <a:srgbClr val="FFFFFF"/>
                </a:solidFill>
              </a:uFill>
              <a:latin typeface="Times New Roman"/>
            </a:endParaRPr>
          </a:p>
        </p:txBody>
      </p:sp>
      <p:sp>
        <p:nvSpPr>
          <p:cNvPr id="263" name="PlaceHolder 2"/>
          <p:cNvSpPr>
            <a:spLocks noGrp="1"/>
          </p:cNvSpPr>
          <p:nvPr>
            <p:ph type="body"/>
          </p:nvPr>
        </p:nvSpPr>
        <p:spPr>
          <a:xfrm>
            <a:off x="756000" y="2183760"/>
            <a:ext cx="4181040" cy="2163600"/>
          </a:xfrm>
          <a:prstGeom prst="rect">
            <a:avLst/>
          </a:prstGeom>
        </p:spPr>
        <p:txBody>
          <a:bodyPr lIns="90000" tIns="46800" rIns="90000" bIns="46800"/>
          <a:lstStyle/>
          <a:p>
            <a:endParaRPr lang="en-IN" sz="3530" b="0" strike="noStrike" spc="-1">
              <a:solidFill>
                <a:srgbClr val="000000"/>
              </a:solidFill>
              <a:uFill>
                <a:solidFill>
                  <a:srgbClr val="FFFFFF"/>
                </a:solidFill>
              </a:uFill>
              <a:latin typeface="Times New Roman"/>
            </a:endParaRPr>
          </a:p>
        </p:txBody>
      </p:sp>
      <p:sp>
        <p:nvSpPr>
          <p:cNvPr id="264" name="PlaceHolder 3"/>
          <p:cNvSpPr>
            <a:spLocks noGrp="1"/>
          </p:cNvSpPr>
          <p:nvPr>
            <p:ph type="body"/>
          </p:nvPr>
        </p:nvSpPr>
        <p:spPr>
          <a:xfrm>
            <a:off x="5146560" y="2183760"/>
            <a:ext cx="4181040" cy="2163600"/>
          </a:xfrm>
          <a:prstGeom prst="rect">
            <a:avLst/>
          </a:prstGeom>
        </p:spPr>
        <p:txBody>
          <a:bodyPr lIns="90000" tIns="46800" rIns="90000" bIns="46800"/>
          <a:lstStyle/>
          <a:p>
            <a:endParaRPr lang="en-IN" sz="3530" b="0" strike="noStrike" spc="-1">
              <a:solidFill>
                <a:srgbClr val="000000"/>
              </a:solidFill>
              <a:uFill>
                <a:solidFill>
                  <a:srgbClr val="FFFFFF"/>
                </a:solidFill>
              </a:uFill>
              <a:latin typeface="Times New Roman"/>
            </a:endParaRPr>
          </a:p>
        </p:txBody>
      </p:sp>
      <p:sp>
        <p:nvSpPr>
          <p:cNvPr id="265" name="PlaceHolder 4"/>
          <p:cNvSpPr>
            <a:spLocks noGrp="1"/>
          </p:cNvSpPr>
          <p:nvPr>
            <p:ph type="body"/>
          </p:nvPr>
        </p:nvSpPr>
        <p:spPr>
          <a:xfrm>
            <a:off x="756000" y="4553280"/>
            <a:ext cx="8568000" cy="2163600"/>
          </a:xfrm>
          <a:prstGeom prst="rect">
            <a:avLst/>
          </a:prstGeom>
        </p:spPr>
        <p:txBody>
          <a:bodyPr lIns="90000" tIns="46800" rIns="90000" bIns="46800"/>
          <a:lstStyle/>
          <a:p>
            <a:endParaRPr lang="en-IN" sz="3530" b="0" strike="noStrike" spc="-1">
              <a:solidFill>
                <a:srgbClr val="000000"/>
              </a:solidFill>
              <a:uFill>
                <a:solidFill>
                  <a:srgbClr val="FFFFFF"/>
                </a:solidFill>
              </a:uFill>
              <a:latin typeface="Times New Roman"/>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6" name="PlaceHolder 1"/>
          <p:cNvSpPr>
            <a:spLocks noGrp="1"/>
          </p:cNvSpPr>
          <p:nvPr>
            <p:ph type="title"/>
          </p:nvPr>
        </p:nvSpPr>
        <p:spPr>
          <a:xfrm>
            <a:off x="756000" y="671400"/>
            <a:ext cx="8568000" cy="1260000"/>
          </a:xfrm>
          <a:prstGeom prst="rect">
            <a:avLst/>
          </a:prstGeom>
        </p:spPr>
        <p:txBody>
          <a:bodyPr lIns="90000" tIns="46800" rIns="90000" bIns="46800" anchor="ctr"/>
          <a:lstStyle/>
          <a:p>
            <a:pPr algn="ctr"/>
            <a:endParaRPr lang="en-IN" sz="5670" b="0" strike="noStrike" spc="-1">
              <a:solidFill>
                <a:srgbClr val="000000"/>
              </a:solidFill>
              <a:uFill>
                <a:solidFill>
                  <a:srgbClr val="FFFFFF"/>
                </a:solidFill>
              </a:uFill>
              <a:latin typeface="Times New Roman"/>
            </a:endParaRPr>
          </a:p>
        </p:txBody>
      </p:sp>
      <p:sp>
        <p:nvSpPr>
          <p:cNvPr id="17" name="PlaceHolder 2"/>
          <p:cNvSpPr>
            <a:spLocks noGrp="1"/>
          </p:cNvSpPr>
          <p:nvPr>
            <p:ph type="body"/>
          </p:nvPr>
        </p:nvSpPr>
        <p:spPr>
          <a:xfrm>
            <a:off x="756000" y="2183760"/>
            <a:ext cx="4181040" cy="2163600"/>
          </a:xfrm>
          <a:prstGeom prst="rect">
            <a:avLst/>
          </a:prstGeom>
        </p:spPr>
        <p:txBody>
          <a:bodyPr lIns="90000" tIns="46800" rIns="90000" bIns="46800"/>
          <a:lstStyle/>
          <a:p>
            <a:endParaRPr lang="en-IN" sz="3530" b="0" strike="noStrike" spc="-1">
              <a:solidFill>
                <a:srgbClr val="000000"/>
              </a:solidFill>
              <a:uFill>
                <a:solidFill>
                  <a:srgbClr val="FFFFFF"/>
                </a:solidFill>
              </a:uFill>
              <a:latin typeface="Times New Roman"/>
            </a:endParaRPr>
          </a:p>
        </p:txBody>
      </p:sp>
      <p:sp>
        <p:nvSpPr>
          <p:cNvPr id="18" name="PlaceHolder 3"/>
          <p:cNvSpPr>
            <a:spLocks noGrp="1"/>
          </p:cNvSpPr>
          <p:nvPr>
            <p:ph type="body"/>
          </p:nvPr>
        </p:nvSpPr>
        <p:spPr>
          <a:xfrm>
            <a:off x="756000" y="4553280"/>
            <a:ext cx="4181040" cy="2163600"/>
          </a:xfrm>
          <a:prstGeom prst="rect">
            <a:avLst/>
          </a:prstGeom>
        </p:spPr>
        <p:txBody>
          <a:bodyPr lIns="90000" tIns="46800" rIns="90000" bIns="46800"/>
          <a:lstStyle/>
          <a:p>
            <a:endParaRPr lang="en-IN" sz="3530" b="0" strike="noStrike" spc="-1">
              <a:solidFill>
                <a:srgbClr val="000000"/>
              </a:solidFill>
              <a:uFill>
                <a:solidFill>
                  <a:srgbClr val="FFFFFF"/>
                </a:solidFill>
              </a:uFill>
              <a:latin typeface="Times New Roman"/>
            </a:endParaRPr>
          </a:p>
        </p:txBody>
      </p:sp>
      <p:sp>
        <p:nvSpPr>
          <p:cNvPr id="19" name="PlaceHolder 4"/>
          <p:cNvSpPr>
            <a:spLocks noGrp="1"/>
          </p:cNvSpPr>
          <p:nvPr>
            <p:ph type="body"/>
          </p:nvPr>
        </p:nvSpPr>
        <p:spPr>
          <a:xfrm>
            <a:off x="5146560" y="2183760"/>
            <a:ext cx="4181040" cy="4536000"/>
          </a:xfrm>
          <a:prstGeom prst="rect">
            <a:avLst/>
          </a:prstGeom>
        </p:spPr>
        <p:txBody>
          <a:bodyPr lIns="90000" tIns="46800" rIns="90000" bIns="46800"/>
          <a:lstStyle/>
          <a:p>
            <a:endParaRPr lang="en-IN" sz="3530" b="0" strike="noStrike" spc="-1">
              <a:solidFill>
                <a:srgbClr val="000000"/>
              </a:solidFill>
              <a:uFill>
                <a:solidFill>
                  <a:srgbClr val="FFFFFF"/>
                </a:solidFill>
              </a:uFill>
              <a:latin typeface="Times New Roman"/>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66" name="PlaceHolder 1"/>
          <p:cNvSpPr>
            <a:spLocks noGrp="1"/>
          </p:cNvSpPr>
          <p:nvPr>
            <p:ph type="title"/>
          </p:nvPr>
        </p:nvSpPr>
        <p:spPr>
          <a:xfrm>
            <a:off x="756000" y="671400"/>
            <a:ext cx="8568000" cy="1260000"/>
          </a:xfrm>
          <a:prstGeom prst="rect">
            <a:avLst/>
          </a:prstGeom>
        </p:spPr>
        <p:txBody>
          <a:bodyPr lIns="90000" tIns="46800" rIns="90000" bIns="46800" anchor="ctr"/>
          <a:lstStyle/>
          <a:p>
            <a:pPr algn="ctr"/>
            <a:endParaRPr lang="en-IN" sz="5670" b="0" strike="noStrike" spc="-1">
              <a:solidFill>
                <a:srgbClr val="000000"/>
              </a:solidFill>
              <a:uFill>
                <a:solidFill>
                  <a:srgbClr val="FFFFFF"/>
                </a:solidFill>
              </a:uFill>
              <a:latin typeface="Times New Roman"/>
            </a:endParaRPr>
          </a:p>
        </p:txBody>
      </p:sp>
      <p:sp>
        <p:nvSpPr>
          <p:cNvPr id="267" name="PlaceHolder 2"/>
          <p:cNvSpPr>
            <a:spLocks noGrp="1"/>
          </p:cNvSpPr>
          <p:nvPr>
            <p:ph type="body"/>
          </p:nvPr>
        </p:nvSpPr>
        <p:spPr>
          <a:xfrm>
            <a:off x="756000" y="2183760"/>
            <a:ext cx="8568000" cy="2163600"/>
          </a:xfrm>
          <a:prstGeom prst="rect">
            <a:avLst/>
          </a:prstGeom>
        </p:spPr>
        <p:txBody>
          <a:bodyPr lIns="90000" tIns="46800" rIns="90000" bIns="46800"/>
          <a:lstStyle/>
          <a:p>
            <a:endParaRPr lang="en-IN" sz="3530" b="0" strike="noStrike" spc="-1">
              <a:solidFill>
                <a:srgbClr val="000000"/>
              </a:solidFill>
              <a:uFill>
                <a:solidFill>
                  <a:srgbClr val="FFFFFF"/>
                </a:solidFill>
              </a:uFill>
              <a:latin typeface="Times New Roman"/>
            </a:endParaRPr>
          </a:p>
        </p:txBody>
      </p:sp>
      <p:sp>
        <p:nvSpPr>
          <p:cNvPr id="268" name="PlaceHolder 3"/>
          <p:cNvSpPr>
            <a:spLocks noGrp="1"/>
          </p:cNvSpPr>
          <p:nvPr>
            <p:ph type="body"/>
          </p:nvPr>
        </p:nvSpPr>
        <p:spPr>
          <a:xfrm>
            <a:off x="756000" y="4553280"/>
            <a:ext cx="8568000" cy="2163600"/>
          </a:xfrm>
          <a:prstGeom prst="rect">
            <a:avLst/>
          </a:prstGeom>
        </p:spPr>
        <p:txBody>
          <a:bodyPr lIns="90000" tIns="46800" rIns="90000" bIns="46800"/>
          <a:lstStyle/>
          <a:p>
            <a:endParaRPr lang="en-IN" sz="3530" b="0" strike="noStrike" spc="-1">
              <a:solidFill>
                <a:srgbClr val="000000"/>
              </a:solidFill>
              <a:uFill>
                <a:solidFill>
                  <a:srgbClr val="FFFFFF"/>
                </a:solidFill>
              </a:uFill>
              <a:latin typeface="Times New Roman"/>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9" name="PlaceHolder 1"/>
          <p:cNvSpPr>
            <a:spLocks noGrp="1"/>
          </p:cNvSpPr>
          <p:nvPr>
            <p:ph type="title"/>
          </p:nvPr>
        </p:nvSpPr>
        <p:spPr>
          <a:xfrm>
            <a:off x="756000" y="671400"/>
            <a:ext cx="8568000" cy="1260000"/>
          </a:xfrm>
          <a:prstGeom prst="rect">
            <a:avLst/>
          </a:prstGeom>
        </p:spPr>
        <p:txBody>
          <a:bodyPr lIns="90000" tIns="46800" rIns="90000" bIns="46800" anchor="ctr"/>
          <a:lstStyle/>
          <a:p>
            <a:pPr algn="ctr"/>
            <a:endParaRPr lang="en-IN" sz="5670" b="0" strike="noStrike" spc="-1">
              <a:solidFill>
                <a:srgbClr val="000000"/>
              </a:solidFill>
              <a:uFill>
                <a:solidFill>
                  <a:srgbClr val="FFFFFF"/>
                </a:solidFill>
              </a:uFill>
              <a:latin typeface="Times New Roman"/>
            </a:endParaRPr>
          </a:p>
        </p:txBody>
      </p:sp>
      <p:sp>
        <p:nvSpPr>
          <p:cNvPr id="270" name="PlaceHolder 2"/>
          <p:cNvSpPr>
            <a:spLocks noGrp="1"/>
          </p:cNvSpPr>
          <p:nvPr>
            <p:ph type="body"/>
          </p:nvPr>
        </p:nvSpPr>
        <p:spPr>
          <a:xfrm>
            <a:off x="756000" y="2183760"/>
            <a:ext cx="4181040" cy="2163600"/>
          </a:xfrm>
          <a:prstGeom prst="rect">
            <a:avLst/>
          </a:prstGeom>
        </p:spPr>
        <p:txBody>
          <a:bodyPr lIns="90000" tIns="46800" rIns="90000" bIns="46800"/>
          <a:lstStyle/>
          <a:p>
            <a:endParaRPr lang="en-IN" sz="3530" b="0" strike="noStrike" spc="-1">
              <a:solidFill>
                <a:srgbClr val="000000"/>
              </a:solidFill>
              <a:uFill>
                <a:solidFill>
                  <a:srgbClr val="FFFFFF"/>
                </a:solidFill>
              </a:uFill>
              <a:latin typeface="Times New Roman"/>
            </a:endParaRPr>
          </a:p>
        </p:txBody>
      </p:sp>
      <p:sp>
        <p:nvSpPr>
          <p:cNvPr id="271" name="PlaceHolder 3"/>
          <p:cNvSpPr>
            <a:spLocks noGrp="1"/>
          </p:cNvSpPr>
          <p:nvPr>
            <p:ph type="body"/>
          </p:nvPr>
        </p:nvSpPr>
        <p:spPr>
          <a:xfrm>
            <a:off x="5146560" y="2183760"/>
            <a:ext cx="4181040" cy="2163600"/>
          </a:xfrm>
          <a:prstGeom prst="rect">
            <a:avLst/>
          </a:prstGeom>
        </p:spPr>
        <p:txBody>
          <a:bodyPr lIns="90000" tIns="46800" rIns="90000" bIns="46800"/>
          <a:lstStyle/>
          <a:p>
            <a:endParaRPr lang="en-IN" sz="3530" b="0" strike="noStrike" spc="-1">
              <a:solidFill>
                <a:srgbClr val="000000"/>
              </a:solidFill>
              <a:uFill>
                <a:solidFill>
                  <a:srgbClr val="FFFFFF"/>
                </a:solidFill>
              </a:uFill>
              <a:latin typeface="Times New Roman"/>
            </a:endParaRPr>
          </a:p>
        </p:txBody>
      </p:sp>
      <p:sp>
        <p:nvSpPr>
          <p:cNvPr id="272" name="PlaceHolder 4"/>
          <p:cNvSpPr>
            <a:spLocks noGrp="1"/>
          </p:cNvSpPr>
          <p:nvPr>
            <p:ph type="body"/>
          </p:nvPr>
        </p:nvSpPr>
        <p:spPr>
          <a:xfrm>
            <a:off x="5146560" y="4553280"/>
            <a:ext cx="4181040" cy="2163600"/>
          </a:xfrm>
          <a:prstGeom prst="rect">
            <a:avLst/>
          </a:prstGeom>
        </p:spPr>
        <p:txBody>
          <a:bodyPr lIns="90000" tIns="46800" rIns="90000" bIns="46800"/>
          <a:lstStyle/>
          <a:p>
            <a:endParaRPr lang="en-IN" sz="3530" b="0" strike="noStrike" spc="-1">
              <a:solidFill>
                <a:srgbClr val="000000"/>
              </a:solidFill>
              <a:uFill>
                <a:solidFill>
                  <a:srgbClr val="FFFFFF"/>
                </a:solidFill>
              </a:uFill>
              <a:latin typeface="Times New Roman"/>
            </a:endParaRPr>
          </a:p>
        </p:txBody>
      </p:sp>
      <p:sp>
        <p:nvSpPr>
          <p:cNvPr id="273" name="PlaceHolder 5"/>
          <p:cNvSpPr>
            <a:spLocks noGrp="1"/>
          </p:cNvSpPr>
          <p:nvPr>
            <p:ph type="body"/>
          </p:nvPr>
        </p:nvSpPr>
        <p:spPr>
          <a:xfrm>
            <a:off x="756000" y="4553280"/>
            <a:ext cx="4181040" cy="2163600"/>
          </a:xfrm>
          <a:prstGeom prst="rect">
            <a:avLst/>
          </a:prstGeom>
        </p:spPr>
        <p:txBody>
          <a:bodyPr lIns="90000" tIns="46800" rIns="90000" bIns="46800"/>
          <a:lstStyle/>
          <a:p>
            <a:endParaRPr lang="en-IN" sz="3530" b="0" strike="noStrike" spc="-1">
              <a:solidFill>
                <a:srgbClr val="000000"/>
              </a:solidFill>
              <a:uFill>
                <a:solidFill>
                  <a:srgbClr val="FFFFFF"/>
                </a:solidFill>
              </a:uFill>
              <a:latin typeface="Times New Roman"/>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274" name="PlaceHolder 1"/>
          <p:cNvSpPr>
            <a:spLocks noGrp="1"/>
          </p:cNvSpPr>
          <p:nvPr>
            <p:ph type="title"/>
          </p:nvPr>
        </p:nvSpPr>
        <p:spPr>
          <a:xfrm>
            <a:off x="756000" y="671400"/>
            <a:ext cx="8568000" cy="1260000"/>
          </a:xfrm>
          <a:prstGeom prst="rect">
            <a:avLst/>
          </a:prstGeom>
        </p:spPr>
        <p:txBody>
          <a:bodyPr lIns="90000" tIns="46800" rIns="90000" bIns="46800" anchor="ctr"/>
          <a:lstStyle/>
          <a:p>
            <a:pPr algn="ctr"/>
            <a:endParaRPr lang="en-IN" sz="5670" b="0" strike="noStrike" spc="-1">
              <a:solidFill>
                <a:srgbClr val="000000"/>
              </a:solidFill>
              <a:uFill>
                <a:solidFill>
                  <a:srgbClr val="FFFFFF"/>
                </a:solidFill>
              </a:uFill>
              <a:latin typeface="Times New Roman"/>
            </a:endParaRPr>
          </a:p>
        </p:txBody>
      </p:sp>
      <p:sp>
        <p:nvSpPr>
          <p:cNvPr id="275" name="PlaceHolder 2"/>
          <p:cNvSpPr>
            <a:spLocks noGrp="1"/>
          </p:cNvSpPr>
          <p:nvPr>
            <p:ph type="body"/>
          </p:nvPr>
        </p:nvSpPr>
        <p:spPr>
          <a:xfrm>
            <a:off x="756000" y="2183760"/>
            <a:ext cx="8568000" cy="4536000"/>
          </a:xfrm>
          <a:prstGeom prst="rect">
            <a:avLst/>
          </a:prstGeom>
        </p:spPr>
        <p:txBody>
          <a:bodyPr lIns="90000" tIns="46800" rIns="90000" bIns="46800"/>
          <a:lstStyle/>
          <a:p>
            <a:endParaRPr lang="en-IN" sz="3530" b="0" strike="noStrike" spc="-1">
              <a:solidFill>
                <a:srgbClr val="000000"/>
              </a:solidFill>
              <a:uFill>
                <a:solidFill>
                  <a:srgbClr val="FFFFFF"/>
                </a:solidFill>
              </a:uFill>
              <a:latin typeface="Times New Roman"/>
            </a:endParaRPr>
          </a:p>
        </p:txBody>
      </p:sp>
      <p:sp>
        <p:nvSpPr>
          <p:cNvPr id="276" name="PlaceHolder 3"/>
          <p:cNvSpPr>
            <a:spLocks noGrp="1"/>
          </p:cNvSpPr>
          <p:nvPr>
            <p:ph type="body"/>
          </p:nvPr>
        </p:nvSpPr>
        <p:spPr>
          <a:xfrm>
            <a:off x="756000" y="2183760"/>
            <a:ext cx="8568000" cy="4536000"/>
          </a:xfrm>
          <a:prstGeom prst="rect">
            <a:avLst/>
          </a:prstGeom>
        </p:spPr>
        <p:txBody>
          <a:bodyPr lIns="90000" tIns="46800" rIns="90000" bIns="46800"/>
          <a:lstStyle/>
          <a:p>
            <a:endParaRPr lang="en-IN" sz="3530" b="0" strike="noStrike" spc="-1">
              <a:solidFill>
                <a:srgbClr val="000000"/>
              </a:solidFill>
              <a:uFill>
                <a:solidFill>
                  <a:srgbClr val="FFFFFF"/>
                </a:solidFill>
              </a:uFill>
              <a:latin typeface="Times New Roman"/>
            </a:endParaRPr>
          </a:p>
        </p:txBody>
      </p:sp>
      <p:pic>
        <p:nvPicPr>
          <p:cNvPr id="277" name="Imagen 276"/>
          <p:cNvPicPr/>
          <p:nvPr/>
        </p:nvPicPr>
        <p:blipFill>
          <a:blip r:embed="rId2"/>
          <a:stretch/>
        </p:blipFill>
        <p:spPr>
          <a:xfrm>
            <a:off x="2197440" y="2183760"/>
            <a:ext cx="5685120" cy="4536000"/>
          </a:xfrm>
          <a:prstGeom prst="rect">
            <a:avLst/>
          </a:prstGeom>
          <a:ln>
            <a:noFill/>
          </a:ln>
        </p:spPr>
      </p:pic>
      <p:pic>
        <p:nvPicPr>
          <p:cNvPr id="278" name="Imagen 277"/>
          <p:cNvPicPr/>
          <p:nvPr/>
        </p:nvPicPr>
        <p:blipFill>
          <a:blip r:embed="rId2"/>
          <a:stretch/>
        </p:blipFill>
        <p:spPr>
          <a:xfrm>
            <a:off x="2197440" y="2183760"/>
            <a:ext cx="5685120" cy="4536000"/>
          </a:xfrm>
          <a:prstGeom prst="rect">
            <a:avLst/>
          </a:prstGeom>
          <a:ln>
            <a:noFill/>
          </a:ln>
        </p:spPr>
      </p:pic>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323" name="PlaceHolder 1"/>
          <p:cNvSpPr>
            <a:spLocks noGrp="1"/>
          </p:cNvSpPr>
          <p:nvPr>
            <p:ph type="title"/>
          </p:nvPr>
        </p:nvSpPr>
        <p:spPr>
          <a:xfrm>
            <a:off x="756000" y="671400"/>
            <a:ext cx="8568000" cy="1260000"/>
          </a:xfrm>
          <a:prstGeom prst="rect">
            <a:avLst/>
          </a:prstGeom>
        </p:spPr>
        <p:txBody>
          <a:bodyPr lIns="90000" tIns="46800" rIns="90000" bIns="46800" anchor="ctr"/>
          <a:lstStyle/>
          <a:p>
            <a:pPr algn="ctr"/>
            <a:endParaRPr lang="en-IN" sz="5670" b="0" strike="noStrike" spc="-1">
              <a:solidFill>
                <a:srgbClr val="000000"/>
              </a:solidFill>
              <a:uFill>
                <a:solidFill>
                  <a:srgbClr val="FFFFFF"/>
                </a:solidFill>
              </a:uFill>
              <a:latin typeface="Times New Roman"/>
            </a:endParaRPr>
          </a:p>
        </p:txBody>
      </p:sp>
      <p:sp>
        <p:nvSpPr>
          <p:cNvPr id="324" name="PlaceHolder 2"/>
          <p:cNvSpPr>
            <a:spLocks noGrp="1"/>
          </p:cNvSpPr>
          <p:nvPr>
            <p:ph type="subTitle"/>
          </p:nvPr>
        </p:nvSpPr>
        <p:spPr>
          <a:xfrm>
            <a:off x="756000" y="2183760"/>
            <a:ext cx="8568000" cy="4536000"/>
          </a:xfrm>
          <a:prstGeom prst="rect">
            <a:avLst/>
          </a:prstGeom>
        </p:spPr>
        <p:txBody>
          <a:bodyPr lIns="0" tIns="0" rIns="0" bIns="0" anchor="ctr"/>
          <a:lstStyle/>
          <a:p>
            <a:pPr algn="ctr"/>
            <a:endParaRPr lang="en-IN" sz="3200" b="0" strike="noStrike" spc="-1">
              <a:solidFill>
                <a:srgbClr val="000000"/>
              </a:solidFill>
              <a:uFill>
                <a:solidFill>
                  <a:srgbClr val="FFFFFF"/>
                </a:solidFill>
              </a:uFill>
              <a:latin typeface="Times New Roman"/>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325" name="PlaceHolder 1"/>
          <p:cNvSpPr>
            <a:spLocks noGrp="1"/>
          </p:cNvSpPr>
          <p:nvPr>
            <p:ph type="title"/>
          </p:nvPr>
        </p:nvSpPr>
        <p:spPr>
          <a:xfrm>
            <a:off x="756000" y="671400"/>
            <a:ext cx="8568000" cy="1260000"/>
          </a:xfrm>
          <a:prstGeom prst="rect">
            <a:avLst/>
          </a:prstGeom>
        </p:spPr>
        <p:txBody>
          <a:bodyPr lIns="90000" tIns="46800" rIns="90000" bIns="46800" anchor="ctr"/>
          <a:lstStyle/>
          <a:p>
            <a:pPr algn="ctr"/>
            <a:endParaRPr lang="en-IN" sz="5670" b="0" strike="noStrike" spc="-1">
              <a:solidFill>
                <a:srgbClr val="000000"/>
              </a:solidFill>
              <a:uFill>
                <a:solidFill>
                  <a:srgbClr val="FFFFFF"/>
                </a:solidFill>
              </a:uFill>
              <a:latin typeface="Times New Roman"/>
            </a:endParaRPr>
          </a:p>
        </p:txBody>
      </p:sp>
      <p:sp>
        <p:nvSpPr>
          <p:cNvPr id="326" name="PlaceHolder 2"/>
          <p:cNvSpPr>
            <a:spLocks noGrp="1"/>
          </p:cNvSpPr>
          <p:nvPr>
            <p:ph type="body"/>
          </p:nvPr>
        </p:nvSpPr>
        <p:spPr>
          <a:xfrm>
            <a:off x="756000" y="2183760"/>
            <a:ext cx="8568000" cy="4536000"/>
          </a:xfrm>
          <a:prstGeom prst="rect">
            <a:avLst/>
          </a:prstGeom>
        </p:spPr>
        <p:txBody>
          <a:bodyPr lIns="90000" tIns="46800" rIns="90000" bIns="46800"/>
          <a:lstStyle/>
          <a:p>
            <a:endParaRPr lang="en-IN" sz="3530" b="0" strike="noStrike" spc="-1">
              <a:solidFill>
                <a:srgbClr val="000000"/>
              </a:solidFill>
              <a:uFill>
                <a:solidFill>
                  <a:srgbClr val="FFFFFF"/>
                </a:solidFill>
              </a:uFill>
              <a:latin typeface="Times New Roman"/>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327" name="PlaceHolder 1"/>
          <p:cNvSpPr>
            <a:spLocks noGrp="1"/>
          </p:cNvSpPr>
          <p:nvPr>
            <p:ph type="title"/>
          </p:nvPr>
        </p:nvSpPr>
        <p:spPr>
          <a:xfrm>
            <a:off x="756000" y="671400"/>
            <a:ext cx="8568000" cy="1260000"/>
          </a:xfrm>
          <a:prstGeom prst="rect">
            <a:avLst/>
          </a:prstGeom>
        </p:spPr>
        <p:txBody>
          <a:bodyPr lIns="90000" tIns="46800" rIns="90000" bIns="46800" anchor="ctr"/>
          <a:lstStyle/>
          <a:p>
            <a:pPr algn="ctr"/>
            <a:endParaRPr lang="en-IN" sz="5670" b="0" strike="noStrike" spc="-1">
              <a:solidFill>
                <a:srgbClr val="000000"/>
              </a:solidFill>
              <a:uFill>
                <a:solidFill>
                  <a:srgbClr val="FFFFFF"/>
                </a:solidFill>
              </a:uFill>
              <a:latin typeface="Times New Roman"/>
            </a:endParaRPr>
          </a:p>
        </p:txBody>
      </p:sp>
      <p:sp>
        <p:nvSpPr>
          <p:cNvPr id="328" name="PlaceHolder 2"/>
          <p:cNvSpPr>
            <a:spLocks noGrp="1"/>
          </p:cNvSpPr>
          <p:nvPr>
            <p:ph type="body"/>
          </p:nvPr>
        </p:nvSpPr>
        <p:spPr>
          <a:xfrm>
            <a:off x="756000" y="2183760"/>
            <a:ext cx="4181040" cy="4536000"/>
          </a:xfrm>
          <a:prstGeom prst="rect">
            <a:avLst/>
          </a:prstGeom>
        </p:spPr>
        <p:txBody>
          <a:bodyPr lIns="90000" tIns="46800" rIns="90000" bIns="46800"/>
          <a:lstStyle/>
          <a:p>
            <a:endParaRPr lang="en-IN" sz="3530" b="0" strike="noStrike" spc="-1">
              <a:solidFill>
                <a:srgbClr val="000000"/>
              </a:solidFill>
              <a:uFill>
                <a:solidFill>
                  <a:srgbClr val="FFFFFF"/>
                </a:solidFill>
              </a:uFill>
              <a:latin typeface="Times New Roman"/>
            </a:endParaRPr>
          </a:p>
        </p:txBody>
      </p:sp>
      <p:sp>
        <p:nvSpPr>
          <p:cNvPr id="329" name="PlaceHolder 3"/>
          <p:cNvSpPr>
            <a:spLocks noGrp="1"/>
          </p:cNvSpPr>
          <p:nvPr>
            <p:ph type="body"/>
          </p:nvPr>
        </p:nvSpPr>
        <p:spPr>
          <a:xfrm>
            <a:off x="5146560" y="2183760"/>
            <a:ext cx="4181040" cy="4536000"/>
          </a:xfrm>
          <a:prstGeom prst="rect">
            <a:avLst/>
          </a:prstGeom>
        </p:spPr>
        <p:txBody>
          <a:bodyPr lIns="90000" tIns="46800" rIns="90000" bIns="46800"/>
          <a:lstStyle/>
          <a:p>
            <a:endParaRPr lang="en-IN" sz="3530" b="0" strike="noStrike" spc="-1">
              <a:solidFill>
                <a:srgbClr val="000000"/>
              </a:solidFill>
              <a:uFill>
                <a:solidFill>
                  <a:srgbClr val="FFFFFF"/>
                </a:solidFill>
              </a:uFill>
              <a:latin typeface="Times New Roman"/>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30" name="PlaceHolder 1"/>
          <p:cNvSpPr>
            <a:spLocks noGrp="1"/>
          </p:cNvSpPr>
          <p:nvPr>
            <p:ph type="title"/>
          </p:nvPr>
        </p:nvSpPr>
        <p:spPr>
          <a:xfrm>
            <a:off x="756000" y="671400"/>
            <a:ext cx="8568000" cy="1260000"/>
          </a:xfrm>
          <a:prstGeom prst="rect">
            <a:avLst/>
          </a:prstGeom>
        </p:spPr>
        <p:txBody>
          <a:bodyPr lIns="90000" tIns="46800" rIns="90000" bIns="46800" anchor="ctr"/>
          <a:lstStyle/>
          <a:p>
            <a:pPr algn="ctr"/>
            <a:endParaRPr lang="en-IN" sz="5670" b="0" strike="noStrike" spc="-1">
              <a:solidFill>
                <a:srgbClr val="000000"/>
              </a:solidFill>
              <a:uFill>
                <a:solidFill>
                  <a:srgbClr val="FFFFFF"/>
                </a:solidFill>
              </a:uFill>
              <a:latin typeface="Times New Roman"/>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331" name="PlaceHolder 1"/>
          <p:cNvSpPr>
            <a:spLocks noGrp="1"/>
          </p:cNvSpPr>
          <p:nvPr>
            <p:ph type="subTitle"/>
          </p:nvPr>
        </p:nvSpPr>
        <p:spPr>
          <a:xfrm>
            <a:off x="756000" y="671400"/>
            <a:ext cx="8568000" cy="5842080"/>
          </a:xfrm>
          <a:prstGeom prst="rect">
            <a:avLst/>
          </a:prstGeom>
        </p:spPr>
        <p:txBody>
          <a:bodyPr lIns="0" tIns="0" rIns="0" bIns="0" anchor="ctr"/>
          <a:lstStyle/>
          <a:p>
            <a:pPr algn="ctr"/>
            <a:endParaRPr lang="en-IN" sz="3200" b="0" strike="noStrike" spc="-1">
              <a:solidFill>
                <a:srgbClr val="000000"/>
              </a:solidFill>
              <a:uFill>
                <a:solidFill>
                  <a:srgbClr val="FFFFFF"/>
                </a:solidFill>
              </a:uFill>
              <a:latin typeface="Times New Roman"/>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332" name="PlaceHolder 1"/>
          <p:cNvSpPr>
            <a:spLocks noGrp="1"/>
          </p:cNvSpPr>
          <p:nvPr>
            <p:ph type="title"/>
          </p:nvPr>
        </p:nvSpPr>
        <p:spPr>
          <a:xfrm>
            <a:off x="756000" y="671400"/>
            <a:ext cx="8568000" cy="1260000"/>
          </a:xfrm>
          <a:prstGeom prst="rect">
            <a:avLst/>
          </a:prstGeom>
        </p:spPr>
        <p:txBody>
          <a:bodyPr lIns="90000" tIns="46800" rIns="90000" bIns="46800" anchor="ctr"/>
          <a:lstStyle/>
          <a:p>
            <a:pPr algn="ctr"/>
            <a:endParaRPr lang="en-IN" sz="5670" b="0" strike="noStrike" spc="-1">
              <a:solidFill>
                <a:srgbClr val="000000"/>
              </a:solidFill>
              <a:uFill>
                <a:solidFill>
                  <a:srgbClr val="FFFFFF"/>
                </a:solidFill>
              </a:uFill>
              <a:latin typeface="Times New Roman"/>
            </a:endParaRPr>
          </a:p>
        </p:txBody>
      </p:sp>
      <p:sp>
        <p:nvSpPr>
          <p:cNvPr id="333" name="PlaceHolder 2"/>
          <p:cNvSpPr>
            <a:spLocks noGrp="1"/>
          </p:cNvSpPr>
          <p:nvPr>
            <p:ph type="body"/>
          </p:nvPr>
        </p:nvSpPr>
        <p:spPr>
          <a:xfrm>
            <a:off x="756000" y="2183760"/>
            <a:ext cx="4181040" cy="2163600"/>
          </a:xfrm>
          <a:prstGeom prst="rect">
            <a:avLst/>
          </a:prstGeom>
        </p:spPr>
        <p:txBody>
          <a:bodyPr lIns="90000" tIns="46800" rIns="90000" bIns="46800"/>
          <a:lstStyle/>
          <a:p>
            <a:endParaRPr lang="en-IN" sz="3530" b="0" strike="noStrike" spc="-1">
              <a:solidFill>
                <a:srgbClr val="000000"/>
              </a:solidFill>
              <a:uFill>
                <a:solidFill>
                  <a:srgbClr val="FFFFFF"/>
                </a:solidFill>
              </a:uFill>
              <a:latin typeface="Times New Roman"/>
            </a:endParaRPr>
          </a:p>
        </p:txBody>
      </p:sp>
      <p:sp>
        <p:nvSpPr>
          <p:cNvPr id="334" name="PlaceHolder 3"/>
          <p:cNvSpPr>
            <a:spLocks noGrp="1"/>
          </p:cNvSpPr>
          <p:nvPr>
            <p:ph type="body"/>
          </p:nvPr>
        </p:nvSpPr>
        <p:spPr>
          <a:xfrm>
            <a:off x="756000" y="4553280"/>
            <a:ext cx="4181040" cy="2163600"/>
          </a:xfrm>
          <a:prstGeom prst="rect">
            <a:avLst/>
          </a:prstGeom>
        </p:spPr>
        <p:txBody>
          <a:bodyPr lIns="90000" tIns="46800" rIns="90000" bIns="46800"/>
          <a:lstStyle/>
          <a:p>
            <a:endParaRPr lang="en-IN" sz="3530" b="0" strike="noStrike" spc="-1">
              <a:solidFill>
                <a:srgbClr val="000000"/>
              </a:solidFill>
              <a:uFill>
                <a:solidFill>
                  <a:srgbClr val="FFFFFF"/>
                </a:solidFill>
              </a:uFill>
              <a:latin typeface="Times New Roman"/>
            </a:endParaRPr>
          </a:p>
        </p:txBody>
      </p:sp>
      <p:sp>
        <p:nvSpPr>
          <p:cNvPr id="335" name="PlaceHolder 4"/>
          <p:cNvSpPr>
            <a:spLocks noGrp="1"/>
          </p:cNvSpPr>
          <p:nvPr>
            <p:ph type="body"/>
          </p:nvPr>
        </p:nvSpPr>
        <p:spPr>
          <a:xfrm>
            <a:off x="5146560" y="2183760"/>
            <a:ext cx="4181040" cy="4536000"/>
          </a:xfrm>
          <a:prstGeom prst="rect">
            <a:avLst/>
          </a:prstGeom>
        </p:spPr>
        <p:txBody>
          <a:bodyPr lIns="90000" tIns="46800" rIns="90000" bIns="46800"/>
          <a:lstStyle/>
          <a:p>
            <a:endParaRPr lang="en-IN" sz="3530" b="0" strike="noStrike" spc="-1">
              <a:solidFill>
                <a:srgbClr val="000000"/>
              </a:solidFill>
              <a:uFill>
                <a:solidFill>
                  <a:srgbClr val="FFFFFF"/>
                </a:solidFill>
              </a:uFill>
              <a:latin typeface="Times New Roman"/>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0" name="PlaceHolder 1"/>
          <p:cNvSpPr>
            <a:spLocks noGrp="1"/>
          </p:cNvSpPr>
          <p:nvPr>
            <p:ph type="title"/>
          </p:nvPr>
        </p:nvSpPr>
        <p:spPr>
          <a:xfrm>
            <a:off x="756000" y="671400"/>
            <a:ext cx="8568000" cy="1260000"/>
          </a:xfrm>
          <a:prstGeom prst="rect">
            <a:avLst/>
          </a:prstGeom>
        </p:spPr>
        <p:txBody>
          <a:bodyPr lIns="90000" tIns="46800" rIns="90000" bIns="46800" anchor="ctr"/>
          <a:lstStyle/>
          <a:p>
            <a:pPr algn="ctr"/>
            <a:endParaRPr lang="en-IN" sz="5670" b="0" strike="noStrike" spc="-1">
              <a:solidFill>
                <a:srgbClr val="000000"/>
              </a:solidFill>
              <a:uFill>
                <a:solidFill>
                  <a:srgbClr val="FFFFFF"/>
                </a:solidFill>
              </a:uFill>
              <a:latin typeface="Times New Roman"/>
            </a:endParaRPr>
          </a:p>
        </p:txBody>
      </p:sp>
      <p:sp>
        <p:nvSpPr>
          <p:cNvPr id="21" name="PlaceHolder 2"/>
          <p:cNvSpPr>
            <a:spLocks noGrp="1"/>
          </p:cNvSpPr>
          <p:nvPr>
            <p:ph type="body"/>
          </p:nvPr>
        </p:nvSpPr>
        <p:spPr>
          <a:xfrm>
            <a:off x="756000" y="2183760"/>
            <a:ext cx="4181040" cy="4536000"/>
          </a:xfrm>
          <a:prstGeom prst="rect">
            <a:avLst/>
          </a:prstGeom>
        </p:spPr>
        <p:txBody>
          <a:bodyPr lIns="90000" tIns="46800" rIns="90000" bIns="46800"/>
          <a:lstStyle/>
          <a:p>
            <a:endParaRPr lang="en-IN" sz="3530" b="0" strike="noStrike" spc="-1">
              <a:solidFill>
                <a:srgbClr val="000000"/>
              </a:solidFill>
              <a:uFill>
                <a:solidFill>
                  <a:srgbClr val="FFFFFF"/>
                </a:solidFill>
              </a:uFill>
              <a:latin typeface="Times New Roman"/>
            </a:endParaRPr>
          </a:p>
        </p:txBody>
      </p:sp>
      <p:sp>
        <p:nvSpPr>
          <p:cNvPr id="22" name="PlaceHolder 3"/>
          <p:cNvSpPr>
            <a:spLocks noGrp="1"/>
          </p:cNvSpPr>
          <p:nvPr>
            <p:ph type="body"/>
          </p:nvPr>
        </p:nvSpPr>
        <p:spPr>
          <a:xfrm>
            <a:off x="5146560" y="2183760"/>
            <a:ext cx="4181040" cy="2163600"/>
          </a:xfrm>
          <a:prstGeom prst="rect">
            <a:avLst/>
          </a:prstGeom>
        </p:spPr>
        <p:txBody>
          <a:bodyPr lIns="90000" tIns="46800" rIns="90000" bIns="46800"/>
          <a:lstStyle/>
          <a:p>
            <a:endParaRPr lang="en-IN" sz="3530" b="0" strike="noStrike" spc="-1">
              <a:solidFill>
                <a:srgbClr val="000000"/>
              </a:solidFill>
              <a:uFill>
                <a:solidFill>
                  <a:srgbClr val="FFFFFF"/>
                </a:solidFill>
              </a:uFill>
              <a:latin typeface="Times New Roman"/>
            </a:endParaRPr>
          </a:p>
        </p:txBody>
      </p:sp>
      <p:sp>
        <p:nvSpPr>
          <p:cNvPr id="23" name="PlaceHolder 4"/>
          <p:cNvSpPr>
            <a:spLocks noGrp="1"/>
          </p:cNvSpPr>
          <p:nvPr>
            <p:ph type="body"/>
          </p:nvPr>
        </p:nvSpPr>
        <p:spPr>
          <a:xfrm>
            <a:off x="5146560" y="4553280"/>
            <a:ext cx="4181040" cy="2163600"/>
          </a:xfrm>
          <a:prstGeom prst="rect">
            <a:avLst/>
          </a:prstGeom>
        </p:spPr>
        <p:txBody>
          <a:bodyPr lIns="90000" tIns="46800" rIns="90000" bIns="46800"/>
          <a:lstStyle/>
          <a:p>
            <a:endParaRPr lang="en-IN" sz="3530" b="0" strike="noStrike" spc="-1">
              <a:solidFill>
                <a:srgbClr val="000000"/>
              </a:solidFill>
              <a:uFill>
                <a:solidFill>
                  <a:srgbClr val="FFFFFF"/>
                </a:solidFill>
              </a:uFill>
              <a:latin typeface="Times New Roman"/>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336" name="PlaceHolder 1"/>
          <p:cNvSpPr>
            <a:spLocks noGrp="1"/>
          </p:cNvSpPr>
          <p:nvPr>
            <p:ph type="title"/>
          </p:nvPr>
        </p:nvSpPr>
        <p:spPr>
          <a:xfrm>
            <a:off x="756000" y="671400"/>
            <a:ext cx="8568000" cy="1260000"/>
          </a:xfrm>
          <a:prstGeom prst="rect">
            <a:avLst/>
          </a:prstGeom>
        </p:spPr>
        <p:txBody>
          <a:bodyPr lIns="90000" tIns="46800" rIns="90000" bIns="46800" anchor="ctr"/>
          <a:lstStyle/>
          <a:p>
            <a:pPr algn="ctr"/>
            <a:endParaRPr lang="en-IN" sz="5670" b="0" strike="noStrike" spc="-1">
              <a:solidFill>
                <a:srgbClr val="000000"/>
              </a:solidFill>
              <a:uFill>
                <a:solidFill>
                  <a:srgbClr val="FFFFFF"/>
                </a:solidFill>
              </a:uFill>
              <a:latin typeface="Times New Roman"/>
            </a:endParaRPr>
          </a:p>
        </p:txBody>
      </p:sp>
      <p:sp>
        <p:nvSpPr>
          <p:cNvPr id="337" name="PlaceHolder 2"/>
          <p:cNvSpPr>
            <a:spLocks noGrp="1"/>
          </p:cNvSpPr>
          <p:nvPr>
            <p:ph type="body"/>
          </p:nvPr>
        </p:nvSpPr>
        <p:spPr>
          <a:xfrm>
            <a:off x="756000" y="2183760"/>
            <a:ext cx="4181040" cy="4536000"/>
          </a:xfrm>
          <a:prstGeom prst="rect">
            <a:avLst/>
          </a:prstGeom>
        </p:spPr>
        <p:txBody>
          <a:bodyPr lIns="90000" tIns="46800" rIns="90000" bIns="46800"/>
          <a:lstStyle/>
          <a:p>
            <a:endParaRPr lang="en-IN" sz="3530" b="0" strike="noStrike" spc="-1">
              <a:solidFill>
                <a:srgbClr val="000000"/>
              </a:solidFill>
              <a:uFill>
                <a:solidFill>
                  <a:srgbClr val="FFFFFF"/>
                </a:solidFill>
              </a:uFill>
              <a:latin typeface="Times New Roman"/>
            </a:endParaRPr>
          </a:p>
        </p:txBody>
      </p:sp>
      <p:sp>
        <p:nvSpPr>
          <p:cNvPr id="338" name="PlaceHolder 3"/>
          <p:cNvSpPr>
            <a:spLocks noGrp="1"/>
          </p:cNvSpPr>
          <p:nvPr>
            <p:ph type="body"/>
          </p:nvPr>
        </p:nvSpPr>
        <p:spPr>
          <a:xfrm>
            <a:off x="5146560" y="2183760"/>
            <a:ext cx="4181040" cy="2163600"/>
          </a:xfrm>
          <a:prstGeom prst="rect">
            <a:avLst/>
          </a:prstGeom>
        </p:spPr>
        <p:txBody>
          <a:bodyPr lIns="90000" tIns="46800" rIns="90000" bIns="46800"/>
          <a:lstStyle/>
          <a:p>
            <a:endParaRPr lang="en-IN" sz="3530" b="0" strike="noStrike" spc="-1">
              <a:solidFill>
                <a:srgbClr val="000000"/>
              </a:solidFill>
              <a:uFill>
                <a:solidFill>
                  <a:srgbClr val="FFFFFF"/>
                </a:solidFill>
              </a:uFill>
              <a:latin typeface="Times New Roman"/>
            </a:endParaRPr>
          </a:p>
        </p:txBody>
      </p:sp>
      <p:sp>
        <p:nvSpPr>
          <p:cNvPr id="339" name="PlaceHolder 4"/>
          <p:cNvSpPr>
            <a:spLocks noGrp="1"/>
          </p:cNvSpPr>
          <p:nvPr>
            <p:ph type="body"/>
          </p:nvPr>
        </p:nvSpPr>
        <p:spPr>
          <a:xfrm>
            <a:off x="5146560" y="4553280"/>
            <a:ext cx="4181040" cy="2163600"/>
          </a:xfrm>
          <a:prstGeom prst="rect">
            <a:avLst/>
          </a:prstGeom>
        </p:spPr>
        <p:txBody>
          <a:bodyPr lIns="90000" tIns="46800" rIns="90000" bIns="46800"/>
          <a:lstStyle/>
          <a:p>
            <a:endParaRPr lang="en-IN" sz="3530" b="0" strike="noStrike" spc="-1">
              <a:solidFill>
                <a:srgbClr val="000000"/>
              </a:solidFill>
              <a:uFill>
                <a:solidFill>
                  <a:srgbClr val="FFFFFF"/>
                </a:solidFill>
              </a:uFill>
              <a:latin typeface="Times New Roman"/>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340" name="PlaceHolder 1"/>
          <p:cNvSpPr>
            <a:spLocks noGrp="1"/>
          </p:cNvSpPr>
          <p:nvPr>
            <p:ph type="title"/>
          </p:nvPr>
        </p:nvSpPr>
        <p:spPr>
          <a:xfrm>
            <a:off x="756000" y="671400"/>
            <a:ext cx="8568000" cy="1260000"/>
          </a:xfrm>
          <a:prstGeom prst="rect">
            <a:avLst/>
          </a:prstGeom>
        </p:spPr>
        <p:txBody>
          <a:bodyPr lIns="90000" tIns="46800" rIns="90000" bIns="46800" anchor="ctr"/>
          <a:lstStyle/>
          <a:p>
            <a:pPr algn="ctr"/>
            <a:endParaRPr lang="en-IN" sz="5670" b="0" strike="noStrike" spc="-1">
              <a:solidFill>
                <a:srgbClr val="000000"/>
              </a:solidFill>
              <a:uFill>
                <a:solidFill>
                  <a:srgbClr val="FFFFFF"/>
                </a:solidFill>
              </a:uFill>
              <a:latin typeface="Times New Roman"/>
            </a:endParaRPr>
          </a:p>
        </p:txBody>
      </p:sp>
      <p:sp>
        <p:nvSpPr>
          <p:cNvPr id="341" name="PlaceHolder 2"/>
          <p:cNvSpPr>
            <a:spLocks noGrp="1"/>
          </p:cNvSpPr>
          <p:nvPr>
            <p:ph type="body"/>
          </p:nvPr>
        </p:nvSpPr>
        <p:spPr>
          <a:xfrm>
            <a:off x="756000" y="2183760"/>
            <a:ext cx="4181040" cy="2163600"/>
          </a:xfrm>
          <a:prstGeom prst="rect">
            <a:avLst/>
          </a:prstGeom>
        </p:spPr>
        <p:txBody>
          <a:bodyPr lIns="90000" tIns="46800" rIns="90000" bIns="46800"/>
          <a:lstStyle/>
          <a:p>
            <a:endParaRPr lang="en-IN" sz="3530" b="0" strike="noStrike" spc="-1">
              <a:solidFill>
                <a:srgbClr val="000000"/>
              </a:solidFill>
              <a:uFill>
                <a:solidFill>
                  <a:srgbClr val="FFFFFF"/>
                </a:solidFill>
              </a:uFill>
              <a:latin typeface="Times New Roman"/>
            </a:endParaRPr>
          </a:p>
        </p:txBody>
      </p:sp>
      <p:sp>
        <p:nvSpPr>
          <p:cNvPr id="342" name="PlaceHolder 3"/>
          <p:cNvSpPr>
            <a:spLocks noGrp="1"/>
          </p:cNvSpPr>
          <p:nvPr>
            <p:ph type="body"/>
          </p:nvPr>
        </p:nvSpPr>
        <p:spPr>
          <a:xfrm>
            <a:off x="5146560" y="2183760"/>
            <a:ext cx="4181040" cy="2163600"/>
          </a:xfrm>
          <a:prstGeom prst="rect">
            <a:avLst/>
          </a:prstGeom>
        </p:spPr>
        <p:txBody>
          <a:bodyPr lIns="90000" tIns="46800" rIns="90000" bIns="46800"/>
          <a:lstStyle/>
          <a:p>
            <a:endParaRPr lang="en-IN" sz="3530" b="0" strike="noStrike" spc="-1">
              <a:solidFill>
                <a:srgbClr val="000000"/>
              </a:solidFill>
              <a:uFill>
                <a:solidFill>
                  <a:srgbClr val="FFFFFF"/>
                </a:solidFill>
              </a:uFill>
              <a:latin typeface="Times New Roman"/>
            </a:endParaRPr>
          </a:p>
        </p:txBody>
      </p:sp>
      <p:sp>
        <p:nvSpPr>
          <p:cNvPr id="343" name="PlaceHolder 4"/>
          <p:cNvSpPr>
            <a:spLocks noGrp="1"/>
          </p:cNvSpPr>
          <p:nvPr>
            <p:ph type="body"/>
          </p:nvPr>
        </p:nvSpPr>
        <p:spPr>
          <a:xfrm>
            <a:off x="756000" y="4553280"/>
            <a:ext cx="8568000" cy="2163600"/>
          </a:xfrm>
          <a:prstGeom prst="rect">
            <a:avLst/>
          </a:prstGeom>
        </p:spPr>
        <p:txBody>
          <a:bodyPr lIns="90000" tIns="46800" rIns="90000" bIns="46800"/>
          <a:lstStyle/>
          <a:p>
            <a:endParaRPr lang="en-IN" sz="3530" b="0" strike="noStrike" spc="-1">
              <a:solidFill>
                <a:srgbClr val="000000"/>
              </a:solidFill>
              <a:uFill>
                <a:solidFill>
                  <a:srgbClr val="FFFFFF"/>
                </a:solidFill>
              </a:uFill>
              <a:latin typeface="Times New Roman"/>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344" name="PlaceHolder 1"/>
          <p:cNvSpPr>
            <a:spLocks noGrp="1"/>
          </p:cNvSpPr>
          <p:nvPr>
            <p:ph type="title"/>
          </p:nvPr>
        </p:nvSpPr>
        <p:spPr>
          <a:xfrm>
            <a:off x="756000" y="671400"/>
            <a:ext cx="8568000" cy="1260000"/>
          </a:xfrm>
          <a:prstGeom prst="rect">
            <a:avLst/>
          </a:prstGeom>
        </p:spPr>
        <p:txBody>
          <a:bodyPr lIns="90000" tIns="46800" rIns="90000" bIns="46800" anchor="ctr"/>
          <a:lstStyle/>
          <a:p>
            <a:pPr algn="ctr"/>
            <a:endParaRPr lang="en-IN" sz="5670" b="0" strike="noStrike" spc="-1">
              <a:solidFill>
                <a:srgbClr val="000000"/>
              </a:solidFill>
              <a:uFill>
                <a:solidFill>
                  <a:srgbClr val="FFFFFF"/>
                </a:solidFill>
              </a:uFill>
              <a:latin typeface="Times New Roman"/>
            </a:endParaRPr>
          </a:p>
        </p:txBody>
      </p:sp>
      <p:sp>
        <p:nvSpPr>
          <p:cNvPr id="345" name="PlaceHolder 2"/>
          <p:cNvSpPr>
            <a:spLocks noGrp="1"/>
          </p:cNvSpPr>
          <p:nvPr>
            <p:ph type="body"/>
          </p:nvPr>
        </p:nvSpPr>
        <p:spPr>
          <a:xfrm>
            <a:off x="756000" y="2183760"/>
            <a:ext cx="8568000" cy="2163600"/>
          </a:xfrm>
          <a:prstGeom prst="rect">
            <a:avLst/>
          </a:prstGeom>
        </p:spPr>
        <p:txBody>
          <a:bodyPr lIns="90000" tIns="46800" rIns="90000" bIns="46800"/>
          <a:lstStyle/>
          <a:p>
            <a:endParaRPr lang="en-IN" sz="3530" b="0" strike="noStrike" spc="-1">
              <a:solidFill>
                <a:srgbClr val="000000"/>
              </a:solidFill>
              <a:uFill>
                <a:solidFill>
                  <a:srgbClr val="FFFFFF"/>
                </a:solidFill>
              </a:uFill>
              <a:latin typeface="Times New Roman"/>
            </a:endParaRPr>
          </a:p>
        </p:txBody>
      </p:sp>
      <p:sp>
        <p:nvSpPr>
          <p:cNvPr id="346" name="PlaceHolder 3"/>
          <p:cNvSpPr>
            <a:spLocks noGrp="1"/>
          </p:cNvSpPr>
          <p:nvPr>
            <p:ph type="body"/>
          </p:nvPr>
        </p:nvSpPr>
        <p:spPr>
          <a:xfrm>
            <a:off x="756000" y="4553280"/>
            <a:ext cx="8568000" cy="2163600"/>
          </a:xfrm>
          <a:prstGeom prst="rect">
            <a:avLst/>
          </a:prstGeom>
        </p:spPr>
        <p:txBody>
          <a:bodyPr lIns="90000" tIns="46800" rIns="90000" bIns="46800"/>
          <a:lstStyle/>
          <a:p>
            <a:endParaRPr lang="en-IN" sz="3530" b="0" strike="noStrike" spc="-1">
              <a:solidFill>
                <a:srgbClr val="000000"/>
              </a:solidFill>
              <a:uFill>
                <a:solidFill>
                  <a:srgbClr val="FFFFFF"/>
                </a:solidFill>
              </a:uFill>
              <a:latin typeface="Times New Roman"/>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347" name="PlaceHolder 1"/>
          <p:cNvSpPr>
            <a:spLocks noGrp="1"/>
          </p:cNvSpPr>
          <p:nvPr>
            <p:ph type="title"/>
          </p:nvPr>
        </p:nvSpPr>
        <p:spPr>
          <a:xfrm>
            <a:off x="756000" y="671400"/>
            <a:ext cx="8568000" cy="1260000"/>
          </a:xfrm>
          <a:prstGeom prst="rect">
            <a:avLst/>
          </a:prstGeom>
        </p:spPr>
        <p:txBody>
          <a:bodyPr lIns="90000" tIns="46800" rIns="90000" bIns="46800" anchor="ctr"/>
          <a:lstStyle/>
          <a:p>
            <a:pPr algn="ctr"/>
            <a:endParaRPr lang="en-IN" sz="5670" b="0" strike="noStrike" spc="-1">
              <a:solidFill>
                <a:srgbClr val="000000"/>
              </a:solidFill>
              <a:uFill>
                <a:solidFill>
                  <a:srgbClr val="FFFFFF"/>
                </a:solidFill>
              </a:uFill>
              <a:latin typeface="Times New Roman"/>
            </a:endParaRPr>
          </a:p>
        </p:txBody>
      </p:sp>
      <p:sp>
        <p:nvSpPr>
          <p:cNvPr id="348" name="PlaceHolder 2"/>
          <p:cNvSpPr>
            <a:spLocks noGrp="1"/>
          </p:cNvSpPr>
          <p:nvPr>
            <p:ph type="body"/>
          </p:nvPr>
        </p:nvSpPr>
        <p:spPr>
          <a:xfrm>
            <a:off x="756000" y="2183760"/>
            <a:ext cx="4181040" cy="2163600"/>
          </a:xfrm>
          <a:prstGeom prst="rect">
            <a:avLst/>
          </a:prstGeom>
        </p:spPr>
        <p:txBody>
          <a:bodyPr lIns="90000" tIns="46800" rIns="90000" bIns="46800"/>
          <a:lstStyle/>
          <a:p>
            <a:endParaRPr lang="en-IN" sz="3530" b="0" strike="noStrike" spc="-1">
              <a:solidFill>
                <a:srgbClr val="000000"/>
              </a:solidFill>
              <a:uFill>
                <a:solidFill>
                  <a:srgbClr val="FFFFFF"/>
                </a:solidFill>
              </a:uFill>
              <a:latin typeface="Times New Roman"/>
            </a:endParaRPr>
          </a:p>
        </p:txBody>
      </p:sp>
      <p:sp>
        <p:nvSpPr>
          <p:cNvPr id="349" name="PlaceHolder 3"/>
          <p:cNvSpPr>
            <a:spLocks noGrp="1"/>
          </p:cNvSpPr>
          <p:nvPr>
            <p:ph type="body"/>
          </p:nvPr>
        </p:nvSpPr>
        <p:spPr>
          <a:xfrm>
            <a:off x="5146560" y="2183760"/>
            <a:ext cx="4181040" cy="2163600"/>
          </a:xfrm>
          <a:prstGeom prst="rect">
            <a:avLst/>
          </a:prstGeom>
        </p:spPr>
        <p:txBody>
          <a:bodyPr lIns="90000" tIns="46800" rIns="90000" bIns="46800"/>
          <a:lstStyle/>
          <a:p>
            <a:endParaRPr lang="en-IN" sz="3530" b="0" strike="noStrike" spc="-1">
              <a:solidFill>
                <a:srgbClr val="000000"/>
              </a:solidFill>
              <a:uFill>
                <a:solidFill>
                  <a:srgbClr val="FFFFFF"/>
                </a:solidFill>
              </a:uFill>
              <a:latin typeface="Times New Roman"/>
            </a:endParaRPr>
          </a:p>
        </p:txBody>
      </p:sp>
      <p:sp>
        <p:nvSpPr>
          <p:cNvPr id="350" name="PlaceHolder 4"/>
          <p:cNvSpPr>
            <a:spLocks noGrp="1"/>
          </p:cNvSpPr>
          <p:nvPr>
            <p:ph type="body"/>
          </p:nvPr>
        </p:nvSpPr>
        <p:spPr>
          <a:xfrm>
            <a:off x="5146560" y="4553280"/>
            <a:ext cx="4181040" cy="2163600"/>
          </a:xfrm>
          <a:prstGeom prst="rect">
            <a:avLst/>
          </a:prstGeom>
        </p:spPr>
        <p:txBody>
          <a:bodyPr lIns="90000" tIns="46800" rIns="90000" bIns="46800"/>
          <a:lstStyle/>
          <a:p>
            <a:endParaRPr lang="en-IN" sz="3530" b="0" strike="noStrike" spc="-1">
              <a:solidFill>
                <a:srgbClr val="000000"/>
              </a:solidFill>
              <a:uFill>
                <a:solidFill>
                  <a:srgbClr val="FFFFFF"/>
                </a:solidFill>
              </a:uFill>
              <a:latin typeface="Times New Roman"/>
            </a:endParaRPr>
          </a:p>
        </p:txBody>
      </p:sp>
      <p:sp>
        <p:nvSpPr>
          <p:cNvPr id="351" name="PlaceHolder 5"/>
          <p:cNvSpPr>
            <a:spLocks noGrp="1"/>
          </p:cNvSpPr>
          <p:nvPr>
            <p:ph type="body"/>
          </p:nvPr>
        </p:nvSpPr>
        <p:spPr>
          <a:xfrm>
            <a:off x="756000" y="4553280"/>
            <a:ext cx="4181040" cy="2163600"/>
          </a:xfrm>
          <a:prstGeom prst="rect">
            <a:avLst/>
          </a:prstGeom>
        </p:spPr>
        <p:txBody>
          <a:bodyPr lIns="90000" tIns="46800" rIns="90000" bIns="46800"/>
          <a:lstStyle/>
          <a:p>
            <a:endParaRPr lang="en-IN" sz="3530" b="0" strike="noStrike" spc="-1">
              <a:solidFill>
                <a:srgbClr val="000000"/>
              </a:solidFill>
              <a:uFill>
                <a:solidFill>
                  <a:srgbClr val="FFFFFF"/>
                </a:solidFill>
              </a:uFill>
              <a:latin typeface="Times New Roman"/>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52" name="PlaceHolder 1"/>
          <p:cNvSpPr>
            <a:spLocks noGrp="1"/>
          </p:cNvSpPr>
          <p:nvPr>
            <p:ph type="title"/>
          </p:nvPr>
        </p:nvSpPr>
        <p:spPr>
          <a:xfrm>
            <a:off x="756000" y="671400"/>
            <a:ext cx="8568000" cy="1260000"/>
          </a:xfrm>
          <a:prstGeom prst="rect">
            <a:avLst/>
          </a:prstGeom>
        </p:spPr>
        <p:txBody>
          <a:bodyPr lIns="90000" tIns="46800" rIns="90000" bIns="46800" anchor="ctr"/>
          <a:lstStyle/>
          <a:p>
            <a:pPr algn="ctr"/>
            <a:endParaRPr lang="en-IN" sz="5670" b="0" strike="noStrike" spc="-1">
              <a:solidFill>
                <a:srgbClr val="000000"/>
              </a:solidFill>
              <a:uFill>
                <a:solidFill>
                  <a:srgbClr val="FFFFFF"/>
                </a:solidFill>
              </a:uFill>
              <a:latin typeface="Times New Roman"/>
            </a:endParaRPr>
          </a:p>
        </p:txBody>
      </p:sp>
      <p:sp>
        <p:nvSpPr>
          <p:cNvPr id="353" name="PlaceHolder 2"/>
          <p:cNvSpPr>
            <a:spLocks noGrp="1"/>
          </p:cNvSpPr>
          <p:nvPr>
            <p:ph type="body"/>
          </p:nvPr>
        </p:nvSpPr>
        <p:spPr>
          <a:xfrm>
            <a:off x="756000" y="2183760"/>
            <a:ext cx="8568000" cy="4536000"/>
          </a:xfrm>
          <a:prstGeom prst="rect">
            <a:avLst/>
          </a:prstGeom>
        </p:spPr>
        <p:txBody>
          <a:bodyPr lIns="90000" tIns="46800" rIns="90000" bIns="46800"/>
          <a:lstStyle/>
          <a:p>
            <a:endParaRPr lang="en-IN" sz="3530" b="0" strike="noStrike" spc="-1">
              <a:solidFill>
                <a:srgbClr val="000000"/>
              </a:solidFill>
              <a:uFill>
                <a:solidFill>
                  <a:srgbClr val="FFFFFF"/>
                </a:solidFill>
              </a:uFill>
              <a:latin typeface="Times New Roman"/>
            </a:endParaRPr>
          </a:p>
        </p:txBody>
      </p:sp>
      <p:sp>
        <p:nvSpPr>
          <p:cNvPr id="354" name="PlaceHolder 3"/>
          <p:cNvSpPr>
            <a:spLocks noGrp="1"/>
          </p:cNvSpPr>
          <p:nvPr>
            <p:ph type="body"/>
          </p:nvPr>
        </p:nvSpPr>
        <p:spPr>
          <a:xfrm>
            <a:off x="756000" y="2183760"/>
            <a:ext cx="8568000" cy="4536000"/>
          </a:xfrm>
          <a:prstGeom prst="rect">
            <a:avLst/>
          </a:prstGeom>
        </p:spPr>
        <p:txBody>
          <a:bodyPr lIns="90000" tIns="46800" rIns="90000" bIns="46800"/>
          <a:lstStyle/>
          <a:p>
            <a:endParaRPr lang="en-IN" sz="3530" b="0" strike="noStrike" spc="-1">
              <a:solidFill>
                <a:srgbClr val="000000"/>
              </a:solidFill>
              <a:uFill>
                <a:solidFill>
                  <a:srgbClr val="FFFFFF"/>
                </a:solidFill>
              </a:uFill>
              <a:latin typeface="Times New Roman"/>
            </a:endParaRPr>
          </a:p>
        </p:txBody>
      </p:sp>
      <p:pic>
        <p:nvPicPr>
          <p:cNvPr id="355" name="Imagen 354"/>
          <p:cNvPicPr/>
          <p:nvPr/>
        </p:nvPicPr>
        <p:blipFill>
          <a:blip r:embed="rId2"/>
          <a:stretch/>
        </p:blipFill>
        <p:spPr>
          <a:xfrm>
            <a:off x="2197440" y="2183760"/>
            <a:ext cx="5685120" cy="4536000"/>
          </a:xfrm>
          <a:prstGeom prst="rect">
            <a:avLst/>
          </a:prstGeom>
          <a:ln>
            <a:noFill/>
          </a:ln>
        </p:spPr>
      </p:pic>
      <p:pic>
        <p:nvPicPr>
          <p:cNvPr id="356" name="Imagen 355"/>
          <p:cNvPicPr/>
          <p:nvPr/>
        </p:nvPicPr>
        <p:blipFill>
          <a:blip r:embed="rId2"/>
          <a:stretch/>
        </p:blipFill>
        <p:spPr>
          <a:xfrm>
            <a:off x="2197440" y="2183760"/>
            <a:ext cx="5685120" cy="4536000"/>
          </a:xfrm>
          <a:prstGeom prst="rect">
            <a:avLst/>
          </a:prstGeom>
          <a:ln>
            <a:noFill/>
          </a:ln>
        </p:spPr>
      </p:pic>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362" name="PlaceHolder 1"/>
          <p:cNvSpPr>
            <a:spLocks noGrp="1"/>
          </p:cNvSpPr>
          <p:nvPr>
            <p:ph type="title"/>
          </p:nvPr>
        </p:nvSpPr>
        <p:spPr>
          <a:xfrm>
            <a:off x="756000" y="671400"/>
            <a:ext cx="8568000" cy="1260000"/>
          </a:xfrm>
          <a:prstGeom prst="rect">
            <a:avLst/>
          </a:prstGeom>
        </p:spPr>
        <p:txBody>
          <a:bodyPr lIns="90000" tIns="46800" rIns="90000" bIns="46800" anchor="ctr"/>
          <a:lstStyle/>
          <a:p>
            <a:pPr algn="ctr"/>
            <a:endParaRPr lang="en-IN" sz="5670" b="0" strike="noStrike" spc="-1">
              <a:solidFill>
                <a:srgbClr val="000000"/>
              </a:solidFill>
              <a:uFill>
                <a:solidFill>
                  <a:srgbClr val="FFFFFF"/>
                </a:solidFill>
              </a:uFill>
              <a:latin typeface="Times New Roman"/>
            </a:endParaRPr>
          </a:p>
        </p:txBody>
      </p:sp>
      <p:sp>
        <p:nvSpPr>
          <p:cNvPr id="363" name="PlaceHolder 2"/>
          <p:cNvSpPr>
            <a:spLocks noGrp="1"/>
          </p:cNvSpPr>
          <p:nvPr>
            <p:ph type="subTitle"/>
          </p:nvPr>
        </p:nvSpPr>
        <p:spPr>
          <a:xfrm>
            <a:off x="756000" y="2183760"/>
            <a:ext cx="8568000" cy="4536000"/>
          </a:xfrm>
          <a:prstGeom prst="rect">
            <a:avLst/>
          </a:prstGeom>
        </p:spPr>
        <p:txBody>
          <a:bodyPr lIns="0" tIns="0" rIns="0" bIns="0" anchor="ctr"/>
          <a:lstStyle/>
          <a:p>
            <a:pPr algn="ctr"/>
            <a:endParaRPr lang="en-IN" sz="3200" b="0" strike="noStrike" spc="-1">
              <a:solidFill>
                <a:srgbClr val="000000"/>
              </a:solidFill>
              <a:uFill>
                <a:solidFill>
                  <a:srgbClr val="FFFFFF"/>
                </a:solidFill>
              </a:uFill>
              <a:latin typeface="Times New Roman"/>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364" name="PlaceHolder 1"/>
          <p:cNvSpPr>
            <a:spLocks noGrp="1"/>
          </p:cNvSpPr>
          <p:nvPr>
            <p:ph type="title"/>
          </p:nvPr>
        </p:nvSpPr>
        <p:spPr>
          <a:xfrm>
            <a:off x="756000" y="671400"/>
            <a:ext cx="8568000" cy="1260000"/>
          </a:xfrm>
          <a:prstGeom prst="rect">
            <a:avLst/>
          </a:prstGeom>
        </p:spPr>
        <p:txBody>
          <a:bodyPr lIns="90000" tIns="46800" rIns="90000" bIns="46800" anchor="ctr"/>
          <a:lstStyle/>
          <a:p>
            <a:pPr algn="ctr"/>
            <a:endParaRPr lang="en-IN" sz="5670" b="0" strike="noStrike" spc="-1">
              <a:solidFill>
                <a:srgbClr val="000000"/>
              </a:solidFill>
              <a:uFill>
                <a:solidFill>
                  <a:srgbClr val="FFFFFF"/>
                </a:solidFill>
              </a:uFill>
              <a:latin typeface="Times New Roman"/>
            </a:endParaRPr>
          </a:p>
        </p:txBody>
      </p:sp>
      <p:sp>
        <p:nvSpPr>
          <p:cNvPr id="365" name="PlaceHolder 2"/>
          <p:cNvSpPr>
            <a:spLocks noGrp="1"/>
          </p:cNvSpPr>
          <p:nvPr>
            <p:ph type="body"/>
          </p:nvPr>
        </p:nvSpPr>
        <p:spPr>
          <a:xfrm>
            <a:off x="756000" y="2183760"/>
            <a:ext cx="8568000" cy="4536000"/>
          </a:xfrm>
          <a:prstGeom prst="rect">
            <a:avLst/>
          </a:prstGeom>
        </p:spPr>
        <p:txBody>
          <a:bodyPr lIns="90000" tIns="46800" rIns="90000" bIns="46800"/>
          <a:lstStyle/>
          <a:p>
            <a:endParaRPr lang="en-IN" sz="3530" b="0" strike="noStrike" spc="-1">
              <a:solidFill>
                <a:srgbClr val="000000"/>
              </a:solidFill>
              <a:uFill>
                <a:solidFill>
                  <a:srgbClr val="FFFFFF"/>
                </a:solidFill>
              </a:uFill>
              <a:latin typeface="Times New Roman"/>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366" name="PlaceHolder 1"/>
          <p:cNvSpPr>
            <a:spLocks noGrp="1"/>
          </p:cNvSpPr>
          <p:nvPr>
            <p:ph type="title"/>
          </p:nvPr>
        </p:nvSpPr>
        <p:spPr>
          <a:xfrm>
            <a:off x="756000" y="671400"/>
            <a:ext cx="8568000" cy="1260000"/>
          </a:xfrm>
          <a:prstGeom prst="rect">
            <a:avLst/>
          </a:prstGeom>
        </p:spPr>
        <p:txBody>
          <a:bodyPr lIns="90000" tIns="46800" rIns="90000" bIns="46800" anchor="ctr"/>
          <a:lstStyle/>
          <a:p>
            <a:pPr algn="ctr"/>
            <a:endParaRPr lang="en-IN" sz="5670" b="0" strike="noStrike" spc="-1">
              <a:solidFill>
                <a:srgbClr val="000000"/>
              </a:solidFill>
              <a:uFill>
                <a:solidFill>
                  <a:srgbClr val="FFFFFF"/>
                </a:solidFill>
              </a:uFill>
              <a:latin typeface="Times New Roman"/>
            </a:endParaRPr>
          </a:p>
        </p:txBody>
      </p:sp>
      <p:sp>
        <p:nvSpPr>
          <p:cNvPr id="367" name="PlaceHolder 2"/>
          <p:cNvSpPr>
            <a:spLocks noGrp="1"/>
          </p:cNvSpPr>
          <p:nvPr>
            <p:ph type="body"/>
          </p:nvPr>
        </p:nvSpPr>
        <p:spPr>
          <a:xfrm>
            <a:off x="756000" y="2183760"/>
            <a:ext cx="4181040" cy="4536000"/>
          </a:xfrm>
          <a:prstGeom prst="rect">
            <a:avLst/>
          </a:prstGeom>
        </p:spPr>
        <p:txBody>
          <a:bodyPr lIns="90000" tIns="46800" rIns="90000" bIns="46800"/>
          <a:lstStyle/>
          <a:p>
            <a:endParaRPr lang="en-IN" sz="3530" b="0" strike="noStrike" spc="-1">
              <a:solidFill>
                <a:srgbClr val="000000"/>
              </a:solidFill>
              <a:uFill>
                <a:solidFill>
                  <a:srgbClr val="FFFFFF"/>
                </a:solidFill>
              </a:uFill>
              <a:latin typeface="Times New Roman"/>
            </a:endParaRPr>
          </a:p>
        </p:txBody>
      </p:sp>
      <p:sp>
        <p:nvSpPr>
          <p:cNvPr id="368" name="PlaceHolder 3"/>
          <p:cNvSpPr>
            <a:spLocks noGrp="1"/>
          </p:cNvSpPr>
          <p:nvPr>
            <p:ph type="body"/>
          </p:nvPr>
        </p:nvSpPr>
        <p:spPr>
          <a:xfrm>
            <a:off x="5146560" y="2183760"/>
            <a:ext cx="4181040" cy="4536000"/>
          </a:xfrm>
          <a:prstGeom prst="rect">
            <a:avLst/>
          </a:prstGeom>
        </p:spPr>
        <p:txBody>
          <a:bodyPr lIns="90000" tIns="46800" rIns="90000" bIns="46800"/>
          <a:lstStyle/>
          <a:p>
            <a:endParaRPr lang="en-IN" sz="3530" b="0" strike="noStrike" spc="-1">
              <a:solidFill>
                <a:srgbClr val="000000"/>
              </a:solidFill>
              <a:uFill>
                <a:solidFill>
                  <a:srgbClr val="FFFFFF"/>
                </a:solidFill>
              </a:uFill>
              <a:latin typeface="Times New Roman"/>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69" name="PlaceHolder 1"/>
          <p:cNvSpPr>
            <a:spLocks noGrp="1"/>
          </p:cNvSpPr>
          <p:nvPr>
            <p:ph type="title"/>
          </p:nvPr>
        </p:nvSpPr>
        <p:spPr>
          <a:xfrm>
            <a:off x="756000" y="671400"/>
            <a:ext cx="8568000" cy="1260000"/>
          </a:xfrm>
          <a:prstGeom prst="rect">
            <a:avLst/>
          </a:prstGeom>
        </p:spPr>
        <p:txBody>
          <a:bodyPr lIns="90000" tIns="46800" rIns="90000" bIns="46800" anchor="ctr"/>
          <a:lstStyle/>
          <a:p>
            <a:pPr algn="ctr"/>
            <a:endParaRPr lang="en-IN" sz="5670" b="0" strike="noStrike" spc="-1">
              <a:solidFill>
                <a:srgbClr val="000000"/>
              </a:solidFill>
              <a:uFill>
                <a:solidFill>
                  <a:srgbClr val="FFFFFF"/>
                </a:solidFill>
              </a:uFill>
              <a:latin typeface="Times New Roman"/>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4" name="PlaceHolder 1"/>
          <p:cNvSpPr>
            <a:spLocks noGrp="1"/>
          </p:cNvSpPr>
          <p:nvPr>
            <p:ph type="title"/>
          </p:nvPr>
        </p:nvSpPr>
        <p:spPr>
          <a:xfrm>
            <a:off x="756000" y="671400"/>
            <a:ext cx="8568000" cy="1260000"/>
          </a:xfrm>
          <a:prstGeom prst="rect">
            <a:avLst/>
          </a:prstGeom>
        </p:spPr>
        <p:txBody>
          <a:bodyPr lIns="90000" tIns="46800" rIns="90000" bIns="46800" anchor="ctr"/>
          <a:lstStyle/>
          <a:p>
            <a:pPr algn="ctr"/>
            <a:endParaRPr lang="en-IN" sz="5670" b="0" strike="noStrike" spc="-1">
              <a:solidFill>
                <a:srgbClr val="000000"/>
              </a:solidFill>
              <a:uFill>
                <a:solidFill>
                  <a:srgbClr val="FFFFFF"/>
                </a:solidFill>
              </a:uFill>
              <a:latin typeface="Times New Roman"/>
            </a:endParaRPr>
          </a:p>
        </p:txBody>
      </p:sp>
      <p:sp>
        <p:nvSpPr>
          <p:cNvPr id="25" name="PlaceHolder 2"/>
          <p:cNvSpPr>
            <a:spLocks noGrp="1"/>
          </p:cNvSpPr>
          <p:nvPr>
            <p:ph type="body"/>
          </p:nvPr>
        </p:nvSpPr>
        <p:spPr>
          <a:xfrm>
            <a:off x="756000" y="2183760"/>
            <a:ext cx="4181040" cy="2163600"/>
          </a:xfrm>
          <a:prstGeom prst="rect">
            <a:avLst/>
          </a:prstGeom>
        </p:spPr>
        <p:txBody>
          <a:bodyPr lIns="90000" tIns="46800" rIns="90000" bIns="46800"/>
          <a:lstStyle/>
          <a:p>
            <a:endParaRPr lang="en-IN" sz="3530" b="0" strike="noStrike" spc="-1">
              <a:solidFill>
                <a:srgbClr val="000000"/>
              </a:solidFill>
              <a:uFill>
                <a:solidFill>
                  <a:srgbClr val="FFFFFF"/>
                </a:solidFill>
              </a:uFill>
              <a:latin typeface="Times New Roman"/>
            </a:endParaRPr>
          </a:p>
        </p:txBody>
      </p:sp>
      <p:sp>
        <p:nvSpPr>
          <p:cNvPr id="26" name="PlaceHolder 3"/>
          <p:cNvSpPr>
            <a:spLocks noGrp="1"/>
          </p:cNvSpPr>
          <p:nvPr>
            <p:ph type="body"/>
          </p:nvPr>
        </p:nvSpPr>
        <p:spPr>
          <a:xfrm>
            <a:off x="5146560" y="2183760"/>
            <a:ext cx="4181040" cy="2163600"/>
          </a:xfrm>
          <a:prstGeom prst="rect">
            <a:avLst/>
          </a:prstGeom>
        </p:spPr>
        <p:txBody>
          <a:bodyPr lIns="90000" tIns="46800" rIns="90000" bIns="46800"/>
          <a:lstStyle/>
          <a:p>
            <a:endParaRPr lang="en-IN" sz="3530" b="0" strike="noStrike" spc="-1">
              <a:solidFill>
                <a:srgbClr val="000000"/>
              </a:solidFill>
              <a:uFill>
                <a:solidFill>
                  <a:srgbClr val="FFFFFF"/>
                </a:solidFill>
              </a:uFill>
              <a:latin typeface="Times New Roman"/>
            </a:endParaRPr>
          </a:p>
        </p:txBody>
      </p:sp>
      <p:sp>
        <p:nvSpPr>
          <p:cNvPr id="27" name="PlaceHolder 4"/>
          <p:cNvSpPr>
            <a:spLocks noGrp="1"/>
          </p:cNvSpPr>
          <p:nvPr>
            <p:ph type="body"/>
          </p:nvPr>
        </p:nvSpPr>
        <p:spPr>
          <a:xfrm>
            <a:off x="756000" y="4553280"/>
            <a:ext cx="8568000" cy="2163600"/>
          </a:xfrm>
          <a:prstGeom prst="rect">
            <a:avLst/>
          </a:prstGeom>
        </p:spPr>
        <p:txBody>
          <a:bodyPr lIns="90000" tIns="46800" rIns="90000" bIns="46800"/>
          <a:lstStyle/>
          <a:p>
            <a:endParaRPr lang="en-IN" sz="3530" b="0" strike="noStrike" spc="-1">
              <a:solidFill>
                <a:srgbClr val="000000"/>
              </a:solidFill>
              <a:uFill>
                <a:solidFill>
                  <a:srgbClr val="FFFFFF"/>
                </a:solidFill>
              </a:uFill>
              <a:latin typeface="Times New Roman"/>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370" name="PlaceHolder 1"/>
          <p:cNvSpPr>
            <a:spLocks noGrp="1"/>
          </p:cNvSpPr>
          <p:nvPr>
            <p:ph type="subTitle"/>
          </p:nvPr>
        </p:nvSpPr>
        <p:spPr>
          <a:xfrm>
            <a:off x="756000" y="671400"/>
            <a:ext cx="8568000" cy="5842080"/>
          </a:xfrm>
          <a:prstGeom prst="rect">
            <a:avLst/>
          </a:prstGeom>
        </p:spPr>
        <p:txBody>
          <a:bodyPr lIns="0" tIns="0" rIns="0" bIns="0" anchor="ctr"/>
          <a:lstStyle/>
          <a:p>
            <a:pPr algn="ctr"/>
            <a:endParaRPr lang="en-IN" sz="3200" b="0" strike="noStrike" spc="-1">
              <a:solidFill>
                <a:srgbClr val="000000"/>
              </a:solidFill>
              <a:uFill>
                <a:solidFill>
                  <a:srgbClr val="FFFFFF"/>
                </a:solidFill>
              </a:uFill>
              <a:latin typeface="Times New Roman"/>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371" name="PlaceHolder 1"/>
          <p:cNvSpPr>
            <a:spLocks noGrp="1"/>
          </p:cNvSpPr>
          <p:nvPr>
            <p:ph type="title"/>
          </p:nvPr>
        </p:nvSpPr>
        <p:spPr>
          <a:xfrm>
            <a:off x="756000" y="671400"/>
            <a:ext cx="8568000" cy="1260000"/>
          </a:xfrm>
          <a:prstGeom prst="rect">
            <a:avLst/>
          </a:prstGeom>
        </p:spPr>
        <p:txBody>
          <a:bodyPr lIns="90000" tIns="46800" rIns="90000" bIns="46800" anchor="ctr"/>
          <a:lstStyle/>
          <a:p>
            <a:pPr algn="ctr"/>
            <a:endParaRPr lang="en-IN" sz="5670" b="0" strike="noStrike" spc="-1">
              <a:solidFill>
                <a:srgbClr val="000000"/>
              </a:solidFill>
              <a:uFill>
                <a:solidFill>
                  <a:srgbClr val="FFFFFF"/>
                </a:solidFill>
              </a:uFill>
              <a:latin typeface="Times New Roman"/>
            </a:endParaRPr>
          </a:p>
        </p:txBody>
      </p:sp>
      <p:sp>
        <p:nvSpPr>
          <p:cNvPr id="372" name="PlaceHolder 2"/>
          <p:cNvSpPr>
            <a:spLocks noGrp="1"/>
          </p:cNvSpPr>
          <p:nvPr>
            <p:ph type="body"/>
          </p:nvPr>
        </p:nvSpPr>
        <p:spPr>
          <a:xfrm>
            <a:off x="756000" y="2183760"/>
            <a:ext cx="4181040" cy="2163600"/>
          </a:xfrm>
          <a:prstGeom prst="rect">
            <a:avLst/>
          </a:prstGeom>
        </p:spPr>
        <p:txBody>
          <a:bodyPr lIns="90000" tIns="46800" rIns="90000" bIns="46800"/>
          <a:lstStyle/>
          <a:p>
            <a:endParaRPr lang="en-IN" sz="3530" b="0" strike="noStrike" spc="-1">
              <a:solidFill>
                <a:srgbClr val="000000"/>
              </a:solidFill>
              <a:uFill>
                <a:solidFill>
                  <a:srgbClr val="FFFFFF"/>
                </a:solidFill>
              </a:uFill>
              <a:latin typeface="Times New Roman"/>
            </a:endParaRPr>
          </a:p>
        </p:txBody>
      </p:sp>
      <p:sp>
        <p:nvSpPr>
          <p:cNvPr id="373" name="PlaceHolder 3"/>
          <p:cNvSpPr>
            <a:spLocks noGrp="1"/>
          </p:cNvSpPr>
          <p:nvPr>
            <p:ph type="body"/>
          </p:nvPr>
        </p:nvSpPr>
        <p:spPr>
          <a:xfrm>
            <a:off x="756000" y="4553280"/>
            <a:ext cx="4181040" cy="2163600"/>
          </a:xfrm>
          <a:prstGeom prst="rect">
            <a:avLst/>
          </a:prstGeom>
        </p:spPr>
        <p:txBody>
          <a:bodyPr lIns="90000" tIns="46800" rIns="90000" bIns="46800"/>
          <a:lstStyle/>
          <a:p>
            <a:endParaRPr lang="en-IN" sz="3530" b="0" strike="noStrike" spc="-1">
              <a:solidFill>
                <a:srgbClr val="000000"/>
              </a:solidFill>
              <a:uFill>
                <a:solidFill>
                  <a:srgbClr val="FFFFFF"/>
                </a:solidFill>
              </a:uFill>
              <a:latin typeface="Times New Roman"/>
            </a:endParaRPr>
          </a:p>
        </p:txBody>
      </p:sp>
      <p:sp>
        <p:nvSpPr>
          <p:cNvPr id="374" name="PlaceHolder 4"/>
          <p:cNvSpPr>
            <a:spLocks noGrp="1"/>
          </p:cNvSpPr>
          <p:nvPr>
            <p:ph type="body"/>
          </p:nvPr>
        </p:nvSpPr>
        <p:spPr>
          <a:xfrm>
            <a:off x="5146560" y="2183760"/>
            <a:ext cx="4181040" cy="4536000"/>
          </a:xfrm>
          <a:prstGeom prst="rect">
            <a:avLst/>
          </a:prstGeom>
        </p:spPr>
        <p:txBody>
          <a:bodyPr lIns="90000" tIns="46800" rIns="90000" bIns="46800"/>
          <a:lstStyle/>
          <a:p>
            <a:endParaRPr lang="en-IN" sz="3530" b="0" strike="noStrike" spc="-1">
              <a:solidFill>
                <a:srgbClr val="000000"/>
              </a:solidFill>
              <a:uFill>
                <a:solidFill>
                  <a:srgbClr val="FFFFFF"/>
                </a:solidFill>
              </a:uFill>
              <a:latin typeface="Times New Roman"/>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375" name="PlaceHolder 1"/>
          <p:cNvSpPr>
            <a:spLocks noGrp="1"/>
          </p:cNvSpPr>
          <p:nvPr>
            <p:ph type="title"/>
          </p:nvPr>
        </p:nvSpPr>
        <p:spPr>
          <a:xfrm>
            <a:off x="756000" y="671400"/>
            <a:ext cx="8568000" cy="1260000"/>
          </a:xfrm>
          <a:prstGeom prst="rect">
            <a:avLst/>
          </a:prstGeom>
        </p:spPr>
        <p:txBody>
          <a:bodyPr lIns="90000" tIns="46800" rIns="90000" bIns="46800" anchor="ctr"/>
          <a:lstStyle/>
          <a:p>
            <a:pPr algn="ctr"/>
            <a:endParaRPr lang="en-IN" sz="5670" b="0" strike="noStrike" spc="-1">
              <a:solidFill>
                <a:srgbClr val="000000"/>
              </a:solidFill>
              <a:uFill>
                <a:solidFill>
                  <a:srgbClr val="FFFFFF"/>
                </a:solidFill>
              </a:uFill>
              <a:latin typeface="Times New Roman"/>
            </a:endParaRPr>
          </a:p>
        </p:txBody>
      </p:sp>
      <p:sp>
        <p:nvSpPr>
          <p:cNvPr id="376" name="PlaceHolder 2"/>
          <p:cNvSpPr>
            <a:spLocks noGrp="1"/>
          </p:cNvSpPr>
          <p:nvPr>
            <p:ph type="body"/>
          </p:nvPr>
        </p:nvSpPr>
        <p:spPr>
          <a:xfrm>
            <a:off x="756000" y="2183760"/>
            <a:ext cx="4181040" cy="4536000"/>
          </a:xfrm>
          <a:prstGeom prst="rect">
            <a:avLst/>
          </a:prstGeom>
        </p:spPr>
        <p:txBody>
          <a:bodyPr lIns="90000" tIns="46800" rIns="90000" bIns="46800"/>
          <a:lstStyle/>
          <a:p>
            <a:endParaRPr lang="en-IN" sz="3530" b="0" strike="noStrike" spc="-1">
              <a:solidFill>
                <a:srgbClr val="000000"/>
              </a:solidFill>
              <a:uFill>
                <a:solidFill>
                  <a:srgbClr val="FFFFFF"/>
                </a:solidFill>
              </a:uFill>
              <a:latin typeface="Times New Roman"/>
            </a:endParaRPr>
          </a:p>
        </p:txBody>
      </p:sp>
      <p:sp>
        <p:nvSpPr>
          <p:cNvPr id="377" name="PlaceHolder 3"/>
          <p:cNvSpPr>
            <a:spLocks noGrp="1"/>
          </p:cNvSpPr>
          <p:nvPr>
            <p:ph type="body"/>
          </p:nvPr>
        </p:nvSpPr>
        <p:spPr>
          <a:xfrm>
            <a:off x="5146560" y="2183760"/>
            <a:ext cx="4181040" cy="2163600"/>
          </a:xfrm>
          <a:prstGeom prst="rect">
            <a:avLst/>
          </a:prstGeom>
        </p:spPr>
        <p:txBody>
          <a:bodyPr lIns="90000" tIns="46800" rIns="90000" bIns="46800"/>
          <a:lstStyle/>
          <a:p>
            <a:endParaRPr lang="en-IN" sz="3530" b="0" strike="noStrike" spc="-1">
              <a:solidFill>
                <a:srgbClr val="000000"/>
              </a:solidFill>
              <a:uFill>
                <a:solidFill>
                  <a:srgbClr val="FFFFFF"/>
                </a:solidFill>
              </a:uFill>
              <a:latin typeface="Times New Roman"/>
            </a:endParaRPr>
          </a:p>
        </p:txBody>
      </p:sp>
      <p:sp>
        <p:nvSpPr>
          <p:cNvPr id="378" name="PlaceHolder 4"/>
          <p:cNvSpPr>
            <a:spLocks noGrp="1"/>
          </p:cNvSpPr>
          <p:nvPr>
            <p:ph type="body"/>
          </p:nvPr>
        </p:nvSpPr>
        <p:spPr>
          <a:xfrm>
            <a:off x="5146560" y="4553280"/>
            <a:ext cx="4181040" cy="2163600"/>
          </a:xfrm>
          <a:prstGeom prst="rect">
            <a:avLst/>
          </a:prstGeom>
        </p:spPr>
        <p:txBody>
          <a:bodyPr lIns="90000" tIns="46800" rIns="90000" bIns="46800"/>
          <a:lstStyle/>
          <a:p>
            <a:endParaRPr lang="en-IN" sz="3530" b="0" strike="noStrike" spc="-1">
              <a:solidFill>
                <a:srgbClr val="000000"/>
              </a:solidFill>
              <a:uFill>
                <a:solidFill>
                  <a:srgbClr val="FFFFFF"/>
                </a:solidFill>
              </a:uFill>
              <a:latin typeface="Times New Roman"/>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379" name="PlaceHolder 1"/>
          <p:cNvSpPr>
            <a:spLocks noGrp="1"/>
          </p:cNvSpPr>
          <p:nvPr>
            <p:ph type="title"/>
          </p:nvPr>
        </p:nvSpPr>
        <p:spPr>
          <a:xfrm>
            <a:off x="756000" y="671400"/>
            <a:ext cx="8568000" cy="1260000"/>
          </a:xfrm>
          <a:prstGeom prst="rect">
            <a:avLst/>
          </a:prstGeom>
        </p:spPr>
        <p:txBody>
          <a:bodyPr lIns="90000" tIns="46800" rIns="90000" bIns="46800" anchor="ctr"/>
          <a:lstStyle/>
          <a:p>
            <a:pPr algn="ctr"/>
            <a:endParaRPr lang="en-IN" sz="5670" b="0" strike="noStrike" spc="-1">
              <a:solidFill>
                <a:srgbClr val="000000"/>
              </a:solidFill>
              <a:uFill>
                <a:solidFill>
                  <a:srgbClr val="FFFFFF"/>
                </a:solidFill>
              </a:uFill>
              <a:latin typeface="Times New Roman"/>
            </a:endParaRPr>
          </a:p>
        </p:txBody>
      </p:sp>
      <p:sp>
        <p:nvSpPr>
          <p:cNvPr id="380" name="PlaceHolder 2"/>
          <p:cNvSpPr>
            <a:spLocks noGrp="1"/>
          </p:cNvSpPr>
          <p:nvPr>
            <p:ph type="body"/>
          </p:nvPr>
        </p:nvSpPr>
        <p:spPr>
          <a:xfrm>
            <a:off x="756000" y="2183760"/>
            <a:ext cx="4181040" cy="2163600"/>
          </a:xfrm>
          <a:prstGeom prst="rect">
            <a:avLst/>
          </a:prstGeom>
        </p:spPr>
        <p:txBody>
          <a:bodyPr lIns="90000" tIns="46800" rIns="90000" bIns="46800"/>
          <a:lstStyle/>
          <a:p>
            <a:endParaRPr lang="en-IN" sz="3530" b="0" strike="noStrike" spc="-1">
              <a:solidFill>
                <a:srgbClr val="000000"/>
              </a:solidFill>
              <a:uFill>
                <a:solidFill>
                  <a:srgbClr val="FFFFFF"/>
                </a:solidFill>
              </a:uFill>
              <a:latin typeface="Times New Roman"/>
            </a:endParaRPr>
          </a:p>
        </p:txBody>
      </p:sp>
      <p:sp>
        <p:nvSpPr>
          <p:cNvPr id="381" name="PlaceHolder 3"/>
          <p:cNvSpPr>
            <a:spLocks noGrp="1"/>
          </p:cNvSpPr>
          <p:nvPr>
            <p:ph type="body"/>
          </p:nvPr>
        </p:nvSpPr>
        <p:spPr>
          <a:xfrm>
            <a:off x="5146560" y="2183760"/>
            <a:ext cx="4181040" cy="2163600"/>
          </a:xfrm>
          <a:prstGeom prst="rect">
            <a:avLst/>
          </a:prstGeom>
        </p:spPr>
        <p:txBody>
          <a:bodyPr lIns="90000" tIns="46800" rIns="90000" bIns="46800"/>
          <a:lstStyle/>
          <a:p>
            <a:endParaRPr lang="en-IN" sz="3530" b="0" strike="noStrike" spc="-1">
              <a:solidFill>
                <a:srgbClr val="000000"/>
              </a:solidFill>
              <a:uFill>
                <a:solidFill>
                  <a:srgbClr val="FFFFFF"/>
                </a:solidFill>
              </a:uFill>
              <a:latin typeface="Times New Roman"/>
            </a:endParaRPr>
          </a:p>
        </p:txBody>
      </p:sp>
      <p:sp>
        <p:nvSpPr>
          <p:cNvPr id="382" name="PlaceHolder 4"/>
          <p:cNvSpPr>
            <a:spLocks noGrp="1"/>
          </p:cNvSpPr>
          <p:nvPr>
            <p:ph type="body"/>
          </p:nvPr>
        </p:nvSpPr>
        <p:spPr>
          <a:xfrm>
            <a:off x="756000" y="4553280"/>
            <a:ext cx="8568000" cy="2163600"/>
          </a:xfrm>
          <a:prstGeom prst="rect">
            <a:avLst/>
          </a:prstGeom>
        </p:spPr>
        <p:txBody>
          <a:bodyPr lIns="90000" tIns="46800" rIns="90000" bIns="46800"/>
          <a:lstStyle/>
          <a:p>
            <a:endParaRPr lang="en-IN" sz="3530" b="0" strike="noStrike" spc="-1">
              <a:solidFill>
                <a:srgbClr val="000000"/>
              </a:solidFill>
              <a:uFill>
                <a:solidFill>
                  <a:srgbClr val="FFFFFF"/>
                </a:solidFill>
              </a:uFill>
              <a:latin typeface="Times New Roman"/>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383" name="PlaceHolder 1"/>
          <p:cNvSpPr>
            <a:spLocks noGrp="1"/>
          </p:cNvSpPr>
          <p:nvPr>
            <p:ph type="title"/>
          </p:nvPr>
        </p:nvSpPr>
        <p:spPr>
          <a:xfrm>
            <a:off x="756000" y="671400"/>
            <a:ext cx="8568000" cy="1260000"/>
          </a:xfrm>
          <a:prstGeom prst="rect">
            <a:avLst/>
          </a:prstGeom>
        </p:spPr>
        <p:txBody>
          <a:bodyPr lIns="90000" tIns="46800" rIns="90000" bIns="46800" anchor="ctr"/>
          <a:lstStyle/>
          <a:p>
            <a:pPr algn="ctr"/>
            <a:endParaRPr lang="en-IN" sz="5670" b="0" strike="noStrike" spc="-1">
              <a:solidFill>
                <a:srgbClr val="000000"/>
              </a:solidFill>
              <a:uFill>
                <a:solidFill>
                  <a:srgbClr val="FFFFFF"/>
                </a:solidFill>
              </a:uFill>
              <a:latin typeface="Times New Roman"/>
            </a:endParaRPr>
          </a:p>
        </p:txBody>
      </p:sp>
      <p:sp>
        <p:nvSpPr>
          <p:cNvPr id="384" name="PlaceHolder 2"/>
          <p:cNvSpPr>
            <a:spLocks noGrp="1"/>
          </p:cNvSpPr>
          <p:nvPr>
            <p:ph type="body"/>
          </p:nvPr>
        </p:nvSpPr>
        <p:spPr>
          <a:xfrm>
            <a:off x="756000" y="2183760"/>
            <a:ext cx="8568000" cy="2163600"/>
          </a:xfrm>
          <a:prstGeom prst="rect">
            <a:avLst/>
          </a:prstGeom>
        </p:spPr>
        <p:txBody>
          <a:bodyPr lIns="90000" tIns="46800" rIns="90000" bIns="46800"/>
          <a:lstStyle/>
          <a:p>
            <a:endParaRPr lang="en-IN" sz="3530" b="0" strike="noStrike" spc="-1">
              <a:solidFill>
                <a:srgbClr val="000000"/>
              </a:solidFill>
              <a:uFill>
                <a:solidFill>
                  <a:srgbClr val="FFFFFF"/>
                </a:solidFill>
              </a:uFill>
              <a:latin typeface="Times New Roman"/>
            </a:endParaRPr>
          </a:p>
        </p:txBody>
      </p:sp>
      <p:sp>
        <p:nvSpPr>
          <p:cNvPr id="385" name="PlaceHolder 3"/>
          <p:cNvSpPr>
            <a:spLocks noGrp="1"/>
          </p:cNvSpPr>
          <p:nvPr>
            <p:ph type="body"/>
          </p:nvPr>
        </p:nvSpPr>
        <p:spPr>
          <a:xfrm>
            <a:off x="756000" y="4553280"/>
            <a:ext cx="8568000" cy="2163600"/>
          </a:xfrm>
          <a:prstGeom prst="rect">
            <a:avLst/>
          </a:prstGeom>
        </p:spPr>
        <p:txBody>
          <a:bodyPr lIns="90000" tIns="46800" rIns="90000" bIns="46800"/>
          <a:lstStyle/>
          <a:p>
            <a:endParaRPr lang="en-IN" sz="3530" b="0" strike="noStrike" spc="-1">
              <a:solidFill>
                <a:srgbClr val="000000"/>
              </a:solidFill>
              <a:uFill>
                <a:solidFill>
                  <a:srgbClr val="FFFFFF"/>
                </a:solidFill>
              </a:uFill>
              <a:latin typeface="Times New Roman"/>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386" name="PlaceHolder 1"/>
          <p:cNvSpPr>
            <a:spLocks noGrp="1"/>
          </p:cNvSpPr>
          <p:nvPr>
            <p:ph type="title"/>
          </p:nvPr>
        </p:nvSpPr>
        <p:spPr>
          <a:xfrm>
            <a:off x="756000" y="671400"/>
            <a:ext cx="8568000" cy="1260000"/>
          </a:xfrm>
          <a:prstGeom prst="rect">
            <a:avLst/>
          </a:prstGeom>
        </p:spPr>
        <p:txBody>
          <a:bodyPr lIns="90000" tIns="46800" rIns="90000" bIns="46800" anchor="ctr"/>
          <a:lstStyle/>
          <a:p>
            <a:pPr algn="ctr"/>
            <a:endParaRPr lang="en-IN" sz="5670" b="0" strike="noStrike" spc="-1">
              <a:solidFill>
                <a:srgbClr val="000000"/>
              </a:solidFill>
              <a:uFill>
                <a:solidFill>
                  <a:srgbClr val="FFFFFF"/>
                </a:solidFill>
              </a:uFill>
              <a:latin typeface="Times New Roman"/>
            </a:endParaRPr>
          </a:p>
        </p:txBody>
      </p:sp>
      <p:sp>
        <p:nvSpPr>
          <p:cNvPr id="387" name="PlaceHolder 2"/>
          <p:cNvSpPr>
            <a:spLocks noGrp="1"/>
          </p:cNvSpPr>
          <p:nvPr>
            <p:ph type="body"/>
          </p:nvPr>
        </p:nvSpPr>
        <p:spPr>
          <a:xfrm>
            <a:off x="756000" y="2183760"/>
            <a:ext cx="4181040" cy="2163600"/>
          </a:xfrm>
          <a:prstGeom prst="rect">
            <a:avLst/>
          </a:prstGeom>
        </p:spPr>
        <p:txBody>
          <a:bodyPr lIns="90000" tIns="46800" rIns="90000" bIns="46800"/>
          <a:lstStyle/>
          <a:p>
            <a:endParaRPr lang="en-IN" sz="3530" b="0" strike="noStrike" spc="-1">
              <a:solidFill>
                <a:srgbClr val="000000"/>
              </a:solidFill>
              <a:uFill>
                <a:solidFill>
                  <a:srgbClr val="FFFFFF"/>
                </a:solidFill>
              </a:uFill>
              <a:latin typeface="Times New Roman"/>
            </a:endParaRPr>
          </a:p>
        </p:txBody>
      </p:sp>
      <p:sp>
        <p:nvSpPr>
          <p:cNvPr id="388" name="PlaceHolder 3"/>
          <p:cNvSpPr>
            <a:spLocks noGrp="1"/>
          </p:cNvSpPr>
          <p:nvPr>
            <p:ph type="body"/>
          </p:nvPr>
        </p:nvSpPr>
        <p:spPr>
          <a:xfrm>
            <a:off x="5146560" y="2183760"/>
            <a:ext cx="4181040" cy="2163600"/>
          </a:xfrm>
          <a:prstGeom prst="rect">
            <a:avLst/>
          </a:prstGeom>
        </p:spPr>
        <p:txBody>
          <a:bodyPr lIns="90000" tIns="46800" rIns="90000" bIns="46800"/>
          <a:lstStyle/>
          <a:p>
            <a:endParaRPr lang="en-IN" sz="3530" b="0" strike="noStrike" spc="-1">
              <a:solidFill>
                <a:srgbClr val="000000"/>
              </a:solidFill>
              <a:uFill>
                <a:solidFill>
                  <a:srgbClr val="FFFFFF"/>
                </a:solidFill>
              </a:uFill>
              <a:latin typeface="Times New Roman"/>
            </a:endParaRPr>
          </a:p>
        </p:txBody>
      </p:sp>
      <p:sp>
        <p:nvSpPr>
          <p:cNvPr id="389" name="PlaceHolder 4"/>
          <p:cNvSpPr>
            <a:spLocks noGrp="1"/>
          </p:cNvSpPr>
          <p:nvPr>
            <p:ph type="body"/>
          </p:nvPr>
        </p:nvSpPr>
        <p:spPr>
          <a:xfrm>
            <a:off x="5146560" y="4553280"/>
            <a:ext cx="4181040" cy="2163600"/>
          </a:xfrm>
          <a:prstGeom prst="rect">
            <a:avLst/>
          </a:prstGeom>
        </p:spPr>
        <p:txBody>
          <a:bodyPr lIns="90000" tIns="46800" rIns="90000" bIns="46800"/>
          <a:lstStyle/>
          <a:p>
            <a:endParaRPr lang="en-IN" sz="3530" b="0" strike="noStrike" spc="-1">
              <a:solidFill>
                <a:srgbClr val="000000"/>
              </a:solidFill>
              <a:uFill>
                <a:solidFill>
                  <a:srgbClr val="FFFFFF"/>
                </a:solidFill>
              </a:uFill>
              <a:latin typeface="Times New Roman"/>
            </a:endParaRPr>
          </a:p>
        </p:txBody>
      </p:sp>
      <p:sp>
        <p:nvSpPr>
          <p:cNvPr id="390" name="PlaceHolder 5"/>
          <p:cNvSpPr>
            <a:spLocks noGrp="1"/>
          </p:cNvSpPr>
          <p:nvPr>
            <p:ph type="body"/>
          </p:nvPr>
        </p:nvSpPr>
        <p:spPr>
          <a:xfrm>
            <a:off x="756000" y="4553280"/>
            <a:ext cx="4181040" cy="2163600"/>
          </a:xfrm>
          <a:prstGeom prst="rect">
            <a:avLst/>
          </a:prstGeom>
        </p:spPr>
        <p:txBody>
          <a:bodyPr lIns="90000" tIns="46800" rIns="90000" bIns="46800"/>
          <a:lstStyle/>
          <a:p>
            <a:endParaRPr lang="en-IN" sz="3530" b="0" strike="noStrike" spc="-1">
              <a:solidFill>
                <a:srgbClr val="000000"/>
              </a:solidFill>
              <a:uFill>
                <a:solidFill>
                  <a:srgbClr val="FFFFFF"/>
                </a:solidFill>
              </a:uFill>
              <a:latin typeface="Times New Roman"/>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91" name="PlaceHolder 1"/>
          <p:cNvSpPr>
            <a:spLocks noGrp="1"/>
          </p:cNvSpPr>
          <p:nvPr>
            <p:ph type="title"/>
          </p:nvPr>
        </p:nvSpPr>
        <p:spPr>
          <a:xfrm>
            <a:off x="756000" y="671400"/>
            <a:ext cx="8568000" cy="1260000"/>
          </a:xfrm>
          <a:prstGeom prst="rect">
            <a:avLst/>
          </a:prstGeom>
        </p:spPr>
        <p:txBody>
          <a:bodyPr lIns="90000" tIns="46800" rIns="90000" bIns="46800" anchor="ctr"/>
          <a:lstStyle/>
          <a:p>
            <a:pPr algn="ctr"/>
            <a:endParaRPr lang="en-IN" sz="5670" b="0" strike="noStrike" spc="-1">
              <a:solidFill>
                <a:srgbClr val="000000"/>
              </a:solidFill>
              <a:uFill>
                <a:solidFill>
                  <a:srgbClr val="FFFFFF"/>
                </a:solidFill>
              </a:uFill>
              <a:latin typeface="Times New Roman"/>
            </a:endParaRPr>
          </a:p>
        </p:txBody>
      </p:sp>
      <p:sp>
        <p:nvSpPr>
          <p:cNvPr id="392" name="PlaceHolder 2"/>
          <p:cNvSpPr>
            <a:spLocks noGrp="1"/>
          </p:cNvSpPr>
          <p:nvPr>
            <p:ph type="body"/>
          </p:nvPr>
        </p:nvSpPr>
        <p:spPr>
          <a:xfrm>
            <a:off x="756000" y="2183760"/>
            <a:ext cx="8568000" cy="4536000"/>
          </a:xfrm>
          <a:prstGeom prst="rect">
            <a:avLst/>
          </a:prstGeom>
        </p:spPr>
        <p:txBody>
          <a:bodyPr lIns="90000" tIns="46800" rIns="90000" bIns="46800"/>
          <a:lstStyle/>
          <a:p>
            <a:endParaRPr lang="en-IN" sz="3530" b="0" strike="noStrike" spc="-1">
              <a:solidFill>
                <a:srgbClr val="000000"/>
              </a:solidFill>
              <a:uFill>
                <a:solidFill>
                  <a:srgbClr val="FFFFFF"/>
                </a:solidFill>
              </a:uFill>
              <a:latin typeface="Times New Roman"/>
            </a:endParaRPr>
          </a:p>
        </p:txBody>
      </p:sp>
      <p:sp>
        <p:nvSpPr>
          <p:cNvPr id="393" name="PlaceHolder 3"/>
          <p:cNvSpPr>
            <a:spLocks noGrp="1"/>
          </p:cNvSpPr>
          <p:nvPr>
            <p:ph type="body"/>
          </p:nvPr>
        </p:nvSpPr>
        <p:spPr>
          <a:xfrm>
            <a:off x="756000" y="2183760"/>
            <a:ext cx="8568000" cy="4536000"/>
          </a:xfrm>
          <a:prstGeom prst="rect">
            <a:avLst/>
          </a:prstGeom>
        </p:spPr>
        <p:txBody>
          <a:bodyPr lIns="90000" tIns="46800" rIns="90000" bIns="46800"/>
          <a:lstStyle/>
          <a:p>
            <a:endParaRPr lang="en-IN" sz="3530" b="0" strike="noStrike" spc="-1">
              <a:solidFill>
                <a:srgbClr val="000000"/>
              </a:solidFill>
              <a:uFill>
                <a:solidFill>
                  <a:srgbClr val="FFFFFF"/>
                </a:solidFill>
              </a:uFill>
              <a:latin typeface="Times New Roman"/>
            </a:endParaRPr>
          </a:p>
        </p:txBody>
      </p:sp>
      <p:pic>
        <p:nvPicPr>
          <p:cNvPr id="394" name="Imagen 393"/>
          <p:cNvPicPr/>
          <p:nvPr/>
        </p:nvPicPr>
        <p:blipFill>
          <a:blip r:embed="rId2"/>
          <a:stretch/>
        </p:blipFill>
        <p:spPr>
          <a:xfrm>
            <a:off x="2197440" y="2183760"/>
            <a:ext cx="5685120" cy="4536000"/>
          </a:xfrm>
          <a:prstGeom prst="rect">
            <a:avLst/>
          </a:prstGeom>
          <a:ln>
            <a:noFill/>
          </a:ln>
        </p:spPr>
      </p:pic>
      <p:pic>
        <p:nvPicPr>
          <p:cNvPr id="395" name="Imagen 394"/>
          <p:cNvPicPr/>
          <p:nvPr/>
        </p:nvPicPr>
        <p:blipFill>
          <a:blip r:embed="rId2"/>
          <a:stretch/>
        </p:blipFill>
        <p:spPr>
          <a:xfrm>
            <a:off x="2197440" y="2183760"/>
            <a:ext cx="5685120" cy="4536000"/>
          </a:xfrm>
          <a:prstGeom prst="rect">
            <a:avLst/>
          </a:prstGeom>
          <a:ln>
            <a:noFill/>
          </a:ln>
        </p:spPr>
      </p:pic>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756047" y="2348400"/>
            <a:ext cx="8568531" cy="1620430"/>
          </a:xfrm>
        </p:spPr>
        <p:txBody>
          <a:bodyPr/>
          <a:lstStyle/>
          <a:p>
            <a:r>
              <a:rPr lang="es-ES_tradnl"/>
              <a:t>Clic para editar título</a:t>
            </a:r>
            <a:endParaRPr lang="es-ES"/>
          </a:p>
        </p:txBody>
      </p:sp>
      <p:sp>
        <p:nvSpPr>
          <p:cNvPr id="3" name="Subtítulo 2"/>
          <p:cNvSpPr>
            <a:spLocks noGrp="1"/>
          </p:cNvSpPr>
          <p:nvPr>
            <p:ph type="subTitle" idx="1"/>
          </p:nvPr>
        </p:nvSpPr>
        <p:spPr>
          <a:xfrm>
            <a:off x="1512094" y="4283816"/>
            <a:ext cx="7056438" cy="1931917"/>
          </a:xfrm>
        </p:spPr>
        <p:txBody>
          <a:bodyPr/>
          <a:lstStyle>
            <a:lvl1pPr marL="0" indent="0" algn="ctr">
              <a:buNone/>
              <a:defRPr>
                <a:solidFill>
                  <a:schemeClr val="tx1">
                    <a:tint val="75000"/>
                  </a:schemeClr>
                </a:solidFill>
              </a:defRPr>
            </a:lvl1pPr>
            <a:lvl2pPr marL="503972" indent="0" algn="ctr">
              <a:buNone/>
              <a:defRPr>
                <a:solidFill>
                  <a:schemeClr val="tx1">
                    <a:tint val="75000"/>
                  </a:schemeClr>
                </a:solidFill>
              </a:defRPr>
            </a:lvl2pPr>
            <a:lvl3pPr marL="1007943" indent="0" algn="ctr">
              <a:buNone/>
              <a:defRPr>
                <a:solidFill>
                  <a:schemeClr val="tx1">
                    <a:tint val="75000"/>
                  </a:schemeClr>
                </a:solidFill>
              </a:defRPr>
            </a:lvl3pPr>
            <a:lvl4pPr marL="1511915" indent="0" algn="ctr">
              <a:buNone/>
              <a:defRPr>
                <a:solidFill>
                  <a:schemeClr val="tx1">
                    <a:tint val="75000"/>
                  </a:schemeClr>
                </a:solidFill>
              </a:defRPr>
            </a:lvl4pPr>
            <a:lvl5pPr marL="2015886" indent="0" algn="ctr">
              <a:buNone/>
              <a:defRPr>
                <a:solidFill>
                  <a:schemeClr val="tx1">
                    <a:tint val="75000"/>
                  </a:schemeClr>
                </a:solidFill>
              </a:defRPr>
            </a:lvl5pPr>
            <a:lvl6pPr marL="2519858" indent="0" algn="ctr">
              <a:buNone/>
              <a:defRPr>
                <a:solidFill>
                  <a:schemeClr val="tx1">
                    <a:tint val="75000"/>
                  </a:schemeClr>
                </a:solidFill>
              </a:defRPr>
            </a:lvl6pPr>
            <a:lvl7pPr marL="3023829" indent="0" algn="ctr">
              <a:buNone/>
              <a:defRPr>
                <a:solidFill>
                  <a:schemeClr val="tx1">
                    <a:tint val="75000"/>
                  </a:schemeClr>
                </a:solidFill>
              </a:defRPr>
            </a:lvl7pPr>
            <a:lvl8pPr marL="3527801" indent="0" algn="ctr">
              <a:buNone/>
              <a:defRPr>
                <a:solidFill>
                  <a:schemeClr val="tx1">
                    <a:tint val="75000"/>
                  </a:schemeClr>
                </a:solidFill>
              </a:defRPr>
            </a:lvl8pPr>
            <a:lvl9pPr marL="4031772" indent="0" algn="ctr">
              <a:buNone/>
              <a:defRPr>
                <a:solidFill>
                  <a:schemeClr val="tx1">
                    <a:tint val="75000"/>
                  </a:schemeClr>
                </a:solidFill>
              </a:defRPr>
            </a:lvl9pPr>
          </a:lstStyle>
          <a:p>
            <a:r>
              <a:rPr lang="es-ES_tradnl"/>
              <a:t>Haga clic para modificar el estilo de subtítulo del patrón</a:t>
            </a:r>
            <a:endParaRPr lang="es-ES"/>
          </a:p>
        </p:txBody>
      </p:sp>
      <p:sp>
        <p:nvSpPr>
          <p:cNvPr id="4" name="Marcador de fecha 3"/>
          <p:cNvSpPr>
            <a:spLocks noGrp="1"/>
          </p:cNvSpPr>
          <p:nvPr>
            <p:ph type="dt" sz="half" idx="10"/>
          </p:nvPr>
        </p:nvSpPr>
        <p:spPr/>
        <p:txBody>
          <a:bodyPr/>
          <a:lstStyle/>
          <a:p>
            <a:fld id="{0F247623-7A88-934E-AA55-5B77873D0627}" type="datetimeFigureOut">
              <a:rPr lang="es-ES" smtClean="0"/>
              <a:t>17/9/19</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8C8BC0A0-256C-2D4E-A3DC-06D1ECC9E5E5}" type="slidenum">
              <a:rPr lang="es-ES" smtClean="0"/>
              <a:t>‹#›</a:t>
            </a:fld>
            <a:endParaRPr lang="es-ES"/>
          </a:p>
        </p:txBody>
      </p:sp>
    </p:spTree>
    <p:extLst>
      <p:ext uri="{BB962C8B-B14F-4D97-AF65-F5344CB8AC3E}">
        <p14:creationId xmlns:p14="http://schemas.microsoft.com/office/powerpoint/2010/main" val="36188520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heme" Target="../theme/theme5.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image" Target="../media/image2.jpe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theme" Target="../theme/theme6.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theme" Target="../theme/theme7.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image" Target="../media/image3.jpe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slideLayout" Target="../slideLayouts/slideLayout97.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slideLayout" Target="../slideLayouts/slideLayout96.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5" Type="http://schemas.openxmlformats.org/officeDocument/2006/relationships/image" Target="../media/image4.jpeg"/><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 Id="rId14" Type="http://schemas.openxmlformats.org/officeDocument/2006/relationships/theme" Target="../theme/theme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CustomShape 1"/>
          <p:cNvSpPr/>
          <p:nvPr/>
        </p:nvSpPr>
        <p:spPr>
          <a:xfrm>
            <a:off x="0" y="720"/>
            <a:ext cx="10080000" cy="1259280"/>
          </a:xfrm>
          <a:prstGeom prst="rect">
            <a:avLst/>
          </a:prstGeom>
          <a:gradFill>
            <a:gsLst>
              <a:gs pos="0">
                <a:srgbClr val="CE3B37"/>
              </a:gs>
              <a:gs pos="100000">
                <a:srgbClr val="9B2D2A"/>
              </a:gs>
            </a:gsLst>
            <a:lin ang="16200000"/>
          </a:gradFill>
          <a:ln w="9360">
            <a:solidFill>
              <a:srgbClr val="BE4B48"/>
            </a:solidFill>
            <a:miter/>
          </a:ln>
          <a:effectLst>
            <a:outerShdw dist="36000" dir="5400000">
              <a:srgbClr val="000000">
                <a:alpha val="35000"/>
              </a:srgbClr>
            </a:outerShdw>
          </a:effectLst>
        </p:spPr>
        <p:style>
          <a:lnRef idx="0">
            <a:scrgbClr r="0" g="0" b="0"/>
          </a:lnRef>
          <a:fillRef idx="0">
            <a:scrgbClr r="0" g="0" b="0"/>
          </a:fillRef>
          <a:effectRef idx="0">
            <a:scrgbClr r="0" g="0" b="0"/>
          </a:effectRef>
          <a:fontRef idx="minor"/>
        </p:style>
      </p:sp>
      <p:sp>
        <p:nvSpPr>
          <p:cNvPr id="8" name="CustomShape 2"/>
          <p:cNvSpPr/>
          <p:nvPr/>
        </p:nvSpPr>
        <p:spPr>
          <a:xfrm rot="5400000">
            <a:off x="-2268000" y="3528000"/>
            <a:ext cx="6336000" cy="1800000"/>
          </a:xfrm>
          <a:prstGeom prst="rect">
            <a:avLst/>
          </a:prstGeom>
          <a:gradFill>
            <a:gsLst>
              <a:gs pos="0">
                <a:srgbClr val="CE3B37"/>
              </a:gs>
              <a:gs pos="100000">
                <a:srgbClr val="9B2D2A"/>
              </a:gs>
            </a:gsLst>
            <a:lin ang="5400000"/>
          </a:gradFill>
          <a:ln w="9360">
            <a:solidFill>
              <a:srgbClr val="BE4B48"/>
            </a:solidFill>
            <a:miter/>
          </a:ln>
          <a:effectLst>
            <a:outerShdw dist="36000">
              <a:srgbClr val="000000">
                <a:alpha val="35000"/>
              </a:srgbClr>
            </a:outerShdw>
          </a:effectLst>
        </p:spPr>
        <p:style>
          <a:lnRef idx="0">
            <a:scrgbClr r="0" g="0" b="0"/>
          </a:lnRef>
          <a:fillRef idx="0">
            <a:scrgbClr r="0" g="0" b="0"/>
          </a:fillRef>
          <a:effectRef idx="0">
            <a:scrgbClr r="0" g="0" b="0"/>
          </a:effectRef>
          <a:fontRef idx="minor"/>
        </p:style>
      </p:sp>
      <p:sp>
        <p:nvSpPr>
          <p:cNvPr id="2" name="PlaceHolder 3"/>
          <p:cNvSpPr>
            <a:spLocks noGrp="1"/>
          </p:cNvSpPr>
          <p:nvPr>
            <p:ph type="title"/>
          </p:nvPr>
        </p:nvSpPr>
        <p:spPr>
          <a:xfrm>
            <a:off x="180000" y="193320"/>
            <a:ext cx="9720000" cy="886680"/>
          </a:xfrm>
          <a:prstGeom prst="rect">
            <a:avLst/>
          </a:prstGeom>
        </p:spPr>
        <p:txBody>
          <a:bodyPr lIns="0" tIns="0" rIns="0" bIns="0" anchor="ctr"/>
          <a:lstStyle/>
          <a:p>
            <a:pPr algn="ctr"/>
            <a:r>
              <a:rPr lang="en-IN" sz="4400" b="0" strike="noStrike" spc="-1">
                <a:solidFill>
                  <a:srgbClr val="FFFFFF"/>
                </a:solidFill>
                <a:uFill>
                  <a:solidFill>
                    <a:srgbClr val="FFFFFF"/>
                  </a:solidFill>
                </a:uFill>
                <a:latin typeface="Trebuchet MS"/>
              </a:rPr>
              <a:t>Pulse para editar el formato del texto de título</a:t>
            </a:r>
          </a:p>
        </p:txBody>
      </p:sp>
      <p:sp>
        <p:nvSpPr>
          <p:cNvPr id="3" name="PlaceHolder 4"/>
          <p:cNvSpPr>
            <a:spLocks noGrp="1"/>
          </p:cNvSpPr>
          <p:nvPr>
            <p:ph type="body"/>
          </p:nvPr>
        </p:nvSpPr>
        <p:spPr>
          <a:xfrm>
            <a:off x="1980000" y="1440000"/>
            <a:ext cx="7920000" cy="4989600"/>
          </a:xfrm>
          <a:prstGeom prst="rect">
            <a:avLst/>
          </a:prstGeom>
        </p:spPr>
        <p:txBody>
          <a:bodyPr lIns="0" tIns="0" rIns="0" bIns="0"/>
          <a:lstStyle/>
          <a:p>
            <a:pPr marL="432000" indent="-324000">
              <a:buClr>
                <a:srgbClr val="000000"/>
              </a:buClr>
              <a:buSzPct val="45000"/>
              <a:buFont typeface="Wingdings" charset="2"/>
              <a:buChar char=""/>
            </a:pPr>
            <a:r>
              <a:rPr lang="en-IN" sz="3200" b="0" strike="noStrike" spc="-1">
                <a:solidFill>
                  <a:srgbClr val="000000"/>
                </a:solidFill>
                <a:uFill>
                  <a:solidFill>
                    <a:srgbClr val="FFFFFF"/>
                  </a:solidFill>
                </a:uFill>
                <a:latin typeface="Trebuchet MS"/>
              </a:rPr>
              <a:t>Pulse para editar el formato de esquema del texto</a:t>
            </a:r>
          </a:p>
          <a:p>
            <a:pPr marL="864000" lvl="1" indent="-324000">
              <a:buClr>
                <a:srgbClr val="000000"/>
              </a:buClr>
              <a:buSzPct val="45000"/>
              <a:buFont typeface="Wingdings" charset="2"/>
              <a:buChar char=""/>
            </a:pPr>
            <a:r>
              <a:rPr lang="en-IN" sz="2800" b="0" strike="noStrike" spc="-1">
                <a:solidFill>
                  <a:srgbClr val="000000"/>
                </a:solidFill>
                <a:uFill>
                  <a:solidFill>
                    <a:srgbClr val="FFFFFF"/>
                  </a:solidFill>
                </a:uFill>
                <a:latin typeface="Trebuchet MS"/>
              </a:rPr>
              <a:t>Segundo nivel del esquema</a:t>
            </a:r>
          </a:p>
          <a:p>
            <a:pPr marL="1296000" lvl="2" indent="-288000">
              <a:buClr>
                <a:srgbClr val="000000"/>
              </a:buClr>
              <a:buSzPct val="75000"/>
              <a:buFont typeface="Symbol" charset="2"/>
              <a:buChar char=""/>
            </a:pPr>
            <a:r>
              <a:rPr lang="en-IN" sz="2400" b="0" strike="noStrike" spc="-1">
                <a:solidFill>
                  <a:srgbClr val="000000"/>
                </a:solidFill>
                <a:uFill>
                  <a:solidFill>
                    <a:srgbClr val="FFFFFF"/>
                  </a:solidFill>
                </a:uFill>
                <a:latin typeface="Trebuchet MS"/>
              </a:rPr>
              <a:t>Tercer nivel del esquema</a:t>
            </a:r>
          </a:p>
          <a:p>
            <a:pPr marL="1728000" lvl="3" indent="-216000">
              <a:buClr>
                <a:srgbClr val="000000"/>
              </a:buClr>
              <a:buSzPct val="45000"/>
              <a:buFont typeface="Wingdings" charset="2"/>
              <a:buChar char=""/>
            </a:pPr>
            <a:r>
              <a:rPr lang="en-IN" sz="2000" b="0" strike="noStrike" spc="-1">
                <a:solidFill>
                  <a:srgbClr val="000000"/>
                </a:solidFill>
                <a:uFill>
                  <a:solidFill>
                    <a:srgbClr val="FFFFFF"/>
                  </a:solidFill>
                </a:uFill>
                <a:latin typeface="Trebuchet MS"/>
              </a:rPr>
              <a:t>Cuarto nivel del esquema</a:t>
            </a:r>
          </a:p>
          <a:p>
            <a:pPr marL="2160000" lvl="4" indent="-216000">
              <a:buClr>
                <a:srgbClr val="000000"/>
              </a:buClr>
              <a:buSzPct val="75000"/>
              <a:buFont typeface="Symbol" charset="2"/>
              <a:buChar char=""/>
            </a:pPr>
            <a:r>
              <a:rPr lang="en-IN" sz="2000" b="0" strike="noStrike" spc="-1">
                <a:solidFill>
                  <a:srgbClr val="000000"/>
                </a:solidFill>
                <a:uFill>
                  <a:solidFill>
                    <a:srgbClr val="FFFFFF"/>
                  </a:solidFill>
                </a:uFill>
                <a:latin typeface="Trebuchet MS"/>
              </a:rPr>
              <a:t>Quinto nivel del esquema</a:t>
            </a:r>
          </a:p>
          <a:p>
            <a:pPr marL="2592000" lvl="5" indent="-216000">
              <a:buClr>
                <a:srgbClr val="000000"/>
              </a:buClr>
              <a:buSzPct val="45000"/>
              <a:buFont typeface="Wingdings" charset="2"/>
              <a:buChar char=""/>
            </a:pPr>
            <a:r>
              <a:rPr lang="en-IN" sz="2000" b="0" strike="noStrike" spc="-1">
                <a:solidFill>
                  <a:srgbClr val="000000"/>
                </a:solidFill>
                <a:uFill>
                  <a:solidFill>
                    <a:srgbClr val="FFFFFF"/>
                  </a:solidFill>
                </a:uFill>
                <a:latin typeface="Trebuchet MS"/>
              </a:rPr>
              <a:t>Sexto nivel del esquema</a:t>
            </a:r>
          </a:p>
          <a:p>
            <a:pPr marL="3024000" lvl="6" indent="-216000">
              <a:buClr>
                <a:srgbClr val="000000"/>
              </a:buClr>
              <a:buSzPct val="45000"/>
              <a:buFont typeface="Wingdings" charset="2"/>
              <a:buChar char=""/>
            </a:pPr>
            <a:r>
              <a:rPr lang="en-IN" sz="2000" b="0" strike="noStrike" spc="-1">
                <a:solidFill>
                  <a:srgbClr val="000000"/>
                </a:solidFill>
                <a:uFill>
                  <a:solidFill>
                    <a:srgbClr val="FFFFFF"/>
                  </a:solidFill>
                </a:uFill>
                <a:latin typeface="Trebuchet MS"/>
              </a:rPr>
              <a:t>Séptimo nivel del esquema</a:t>
            </a:r>
          </a:p>
        </p:txBody>
      </p:sp>
      <p:sp>
        <p:nvSpPr>
          <p:cNvPr id="4" name="PlaceHolder 5"/>
          <p:cNvSpPr>
            <a:spLocks noGrp="1"/>
          </p:cNvSpPr>
          <p:nvPr>
            <p:ph type="sldNum"/>
          </p:nvPr>
        </p:nvSpPr>
        <p:spPr>
          <a:xfrm>
            <a:off x="8064000" y="7092000"/>
            <a:ext cx="1835640" cy="388440"/>
          </a:xfrm>
          <a:prstGeom prst="rect">
            <a:avLst/>
          </a:prstGeom>
        </p:spPr>
        <p:txBody>
          <a:bodyPr lIns="0" tIns="0" rIns="0" bIns="0" anchor="ctr"/>
          <a:lstStyle/>
          <a:p>
            <a:pPr algn="r"/>
            <a:fld id="{A03EF50B-15CC-4A00-828F-A8250F2F8A1B}" type="slidenum">
              <a:rPr lang="en-IN" sz="1400" b="0" strike="noStrike" spc="-1">
                <a:solidFill>
                  <a:srgbClr val="000000"/>
                </a:solidFill>
                <a:uFill>
                  <a:solidFill>
                    <a:srgbClr val="FFFFFF"/>
                  </a:solidFill>
                </a:uFill>
                <a:latin typeface="Trebuchet MS"/>
              </a:rPr>
              <a:t>‹#›</a:t>
            </a:fld>
            <a:endParaRPr lang="en-IN" sz="1400" b="0" strike="noStrike" spc="-1">
              <a:solidFill>
                <a:srgbClr val="000000"/>
              </a:solidFill>
              <a:uFill>
                <a:solidFill>
                  <a:srgbClr val="FFFFFF"/>
                </a:solidFill>
              </a:uFill>
              <a:latin typeface="Times New Roman"/>
            </a:endParaRPr>
          </a:p>
        </p:txBody>
      </p:sp>
      <p:sp>
        <p:nvSpPr>
          <p:cNvPr id="5" name="PlaceHolder 6"/>
          <p:cNvSpPr>
            <a:spLocks noGrp="1"/>
          </p:cNvSpPr>
          <p:nvPr>
            <p:ph type="ftr"/>
          </p:nvPr>
        </p:nvSpPr>
        <p:spPr>
          <a:xfrm>
            <a:off x="4140000" y="7092000"/>
            <a:ext cx="3780000" cy="388440"/>
          </a:xfrm>
          <a:prstGeom prst="rect">
            <a:avLst/>
          </a:prstGeom>
        </p:spPr>
        <p:txBody>
          <a:bodyPr lIns="0" tIns="0" rIns="0" bIns="0" anchor="ctr"/>
          <a:lstStyle/>
          <a:p>
            <a:pPr algn="ctr"/>
            <a:r>
              <a:rPr lang="en-IN" sz="1400" b="0" strike="noStrike" spc="-1">
                <a:solidFill>
                  <a:srgbClr val="000000"/>
                </a:solidFill>
                <a:uFill>
                  <a:solidFill>
                    <a:srgbClr val="FFFFFF"/>
                  </a:solidFill>
                </a:uFill>
                <a:latin typeface="Trebuchet MS"/>
              </a:rPr>
              <a:t>&lt;pie de página&gt;</a:t>
            </a:r>
            <a:endParaRPr lang="en-IN" sz="1400" b="0" strike="noStrike" spc="-1">
              <a:solidFill>
                <a:srgbClr val="000000"/>
              </a:solidFill>
              <a:uFill>
                <a:solidFill>
                  <a:srgbClr val="FFFFFF"/>
                </a:solidFill>
              </a:uFill>
              <a:latin typeface="Times New Roman"/>
            </a:endParaRPr>
          </a:p>
        </p:txBody>
      </p:sp>
      <p:sp>
        <p:nvSpPr>
          <p:cNvPr id="6" name="PlaceHolder 7"/>
          <p:cNvSpPr>
            <a:spLocks noGrp="1"/>
          </p:cNvSpPr>
          <p:nvPr>
            <p:ph type="dt"/>
          </p:nvPr>
        </p:nvSpPr>
        <p:spPr>
          <a:xfrm>
            <a:off x="1980000" y="7092000"/>
            <a:ext cx="1980000" cy="388440"/>
          </a:xfrm>
          <a:prstGeom prst="rect">
            <a:avLst/>
          </a:prstGeom>
        </p:spPr>
        <p:txBody>
          <a:bodyPr lIns="0" tIns="0" rIns="0" bIns="0" anchor="ctr"/>
          <a:lstStyle/>
          <a:p>
            <a:r>
              <a:rPr lang="en-IN" sz="1400" b="0" strike="noStrike" spc="-1">
                <a:solidFill>
                  <a:srgbClr val="000000"/>
                </a:solidFill>
                <a:uFill>
                  <a:solidFill>
                    <a:srgbClr val="FFFFFF"/>
                  </a:solidFill>
                </a:uFill>
                <a:latin typeface="Trebuchet MS"/>
              </a:rPr>
              <a:t>&lt;fecha/hora&gt;</a:t>
            </a:r>
            <a:endParaRPr lang="en-IN" sz="1400" b="0" strike="noStrike" spc="-1">
              <a:solidFill>
                <a:srgbClr val="000000"/>
              </a:solidFill>
              <a:uFill>
                <a:solidFill>
                  <a:srgbClr val="FFFFFF"/>
                </a:solidFill>
              </a:uFill>
              <a:latin typeface="Times New Roman"/>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1" name="CustomShape 1"/>
          <p:cNvSpPr/>
          <p:nvPr/>
        </p:nvSpPr>
        <p:spPr>
          <a:xfrm>
            <a:off x="0" y="720"/>
            <a:ext cx="10080000" cy="1259280"/>
          </a:xfrm>
          <a:prstGeom prst="rect">
            <a:avLst/>
          </a:prstGeom>
          <a:solidFill>
            <a:srgbClr val="FF0000"/>
          </a:solidFill>
          <a:ln w="9360">
            <a:solidFill>
              <a:srgbClr val="BE4B48"/>
            </a:solidFill>
            <a:miter/>
          </a:ln>
        </p:spPr>
        <p:style>
          <a:lnRef idx="0">
            <a:scrgbClr r="0" g="0" b="0"/>
          </a:lnRef>
          <a:fillRef idx="0">
            <a:scrgbClr r="0" g="0" b="0"/>
          </a:fillRef>
          <a:effectRef idx="0">
            <a:scrgbClr r="0" g="0" b="0"/>
          </a:effectRef>
          <a:fontRef idx="minor"/>
        </p:style>
      </p:sp>
      <p:sp>
        <p:nvSpPr>
          <p:cNvPr id="42" name="PlaceHolder 2"/>
          <p:cNvSpPr>
            <a:spLocks noGrp="1"/>
          </p:cNvSpPr>
          <p:nvPr>
            <p:ph type="title"/>
          </p:nvPr>
        </p:nvSpPr>
        <p:spPr>
          <a:xfrm>
            <a:off x="360000" y="193320"/>
            <a:ext cx="9360000" cy="886680"/>
          </a:xfrm>
          <a:prstGeom prst="rect">
            <a:avLst/>
          </a:prstGeom>
        </p:spPr>
        <p:txBody>
          <a:bodyPr lIns="0" tIns="0" rIns="0" bIns="0" anchor="ctr"/>
          <a:lstStyle/>
          <a:p>
            <a:pPr algn="ctr"/>
            <a:r>
              <a:rPr lang="en-IN" sz="4400" b="0" strike="noStrike" spc="-1">
                <a:solidFill>
                  <a:srgbClr val="FFFFFF"/>
                </a:solidFill>
                <a:uFill>
                  <a:solidFill>
                    <a:srgbClr val="FFFFFF"/>
                  </a:solidFill>
                </a:uFill>
                <a:latin typeface="Trebuchet MS"/>
              </a:rPr>
              <a:t>Pulse para editar el formato del texto de título</a:t>
            </a:r>
          </a:p>
        </p:txBody>
      </p:sp>
      <p:sp>
        <p:nvSpPr>
          <p:cNvPr id="43" name="PlaceHolder 3"/>
          <p:cNvSpPr>
            <a:spLocks noGrp="1"/>
          </p:cNvSpPr>
          <p:nvPr>
            <p:ph type="body"/>
          </p:nvPr>
        </p:nvSpPr>
        <p:spPr>
          <a:xfrm>
            <a:off x="360000" y="1440000"/>
            <a:ext cx="9360000" cy="4989600"/>
          </a:xfrm>
          <a:prstGeom prst="rect">
            <a:avLst/>
          </a:prstGeom>
        </p:spPr>
        <p:txBody>
          <a:bodyPr lIns="0" tIns="0" rIns="0" bIns="0"/>
          <a:lstStyle/>
          <a:p>
            <a:pPr marL="432000" indent="-324000">
              <a:buClr>
                <a:srgbClr val="000000"/>
              </a:buClr>
              <a:buSzPct val="45000"/>
              <a:buFont typeface="Wingdings" charset="2"/>
              <a:buChar char=""/>
            </a:pPr>
            <a:r>
              <a:rPr lang="en-IN" sz="3200" b="0" strike="noStrike" spc="-1">
                <a:solidFill>
                  <a:srgbClr val="000000"/>
                </a:solidFill>
                <a:uFill>
                  <a:solidFill>
                    <a:srgbClr val="FFFFFF"/>
                  </a:solidFill>
                </a:uFill>
                <a:latin typeface="Trebuchet MS"/>
              </a:rPr>
              <a:t>Pulse para editar el formato de esquema del texto</a:t>
            </a:r>
          </a:p>
          <a:p>
            <a:pPr marL="864000" lvl="1" indent="-324000">
              <a:buClr>
                <a:srgbClr val="000000"/>
              </a:buClr>
              <a:buSzPct val="45000"/>
              <a:buFont typeface="Wingdings" charset="2"/>
              <a:buChar char=""/>
            </a:pPr>
            <a:r>
              <a:rPr lang="en-IN" sz="2800" b="0" strike="noStrike" spc="-1">
                <a:solidFill>
                  <a:srgbClr val="000000"/>
                </a:solidFill>
                <a:uFill>
                  <a:solidFill>
                    <a:srgbClr val="FFFFFF"/>
                  </a:solidFill>
                </a:uFill>
                <a:latin typeface="Trebuchet MS"/>
              </a:rPr>
              <a:t>Segundo nivel del esquema</a:t>
            </a:r>
          </a:p>
          <a:p>
            <a:pPr marL="1296000" lvl="2" indent="-288000">
              <a:buClr>
                <a:srgbClr val="000000"/>
              </a:buClr>
              <a:buSzPct val="75000"/>
              <a:buFont typeface="Symbol" charset="2"/>
              <a:buChar char=""/>
            </a:pPr>
            <a:r>
              <a:rPr lang="en-IN" sz="2400" b="0" strike="noStrike" spc="-1">
                <a:solidFill>
                  <a:srgbClr val="000000"/>
                </a:solidFill>
                <a:uFill>
                  <a:solidFill>
                    <a:srgbClr val="FFFFFF"/>
                  </a:solidFill>
                </a:uFill>
                <a:latin typeface="Trebuchet MS"/>
              </a:rPr>
              <a:t>Tercer nivel del esquema</a:t>
            </a:r>
          </a:p>
          <a:p>
            <a:pPr marL="1728000" lvl="3" indent="-216000">
              <a:buClr>
                <a:srgbClr val="000000"/>
              </a:buClr>
              <a:buSzPct val="45000"/>
              <a:buFont typeface="Wingdings" charset="2"/>
              <a:buChar char=""/>
            </a:pPr>
            <a:r>
              <a:rPr lang="en-IN" sz="2000" b="0" strike="noStrike" spc="-1">
                <a:solidFill>
                  <a:srgbClr val="000000"/>
                </a:solidFill>
                <a:uFill>
                  <a:solidFill>
                    <a:srgbClr val="FFFFFF"/>
                  </a:solidFill>
                </a:uFill>
                <a:latin typeface="Trebuchet MS"/>
              </a:rPr>
              <a:t>Cuarto nivel del esquema</a:t>
            </a:r>
          </a:p>
          <a:p>
            <a:pPr marL="2160000" lvl="4" indent="-216000">
              <a:buClr>
                <a:srgbClr val="000000"/>
              </a:buClr>
              <a:buSzPct val="75000"/>
              <a:buFont typeface="Symbol" charset="2"/>
              <a:buChar char=""/>
            </a:pPr>
            <a:r>
              <a:rPr lang="en-IN" sz="2000" b="0" strike="noStrike" spc="-1">
                <a:solidFill>
                  <a:srgbClr val="000000"/>
                </a:solidFill>
                <a:uFill>
                  <a:solidFill>
                    <a:srgbClr val="FFFFFF"/>
                  </a:solidFill>
                </a:uFill>
                <a:latin typeface="Trebuchet MS"/>
              </a:rPr>
              <a:t>Quinto nivel del esquema</a:t>
            </a:r>
          </a:p>
          <a:p>
            <a:pPr marL="2592000" lvl="5" indent="-216000">
              <a:buClr>
                <a:srgbClr val="000000"/>
              </a:buClr>
              <a:buSzPct val="45000"/>
              <a:buFont typeface="Wingdings" charset="2"/>
              <a:buChar char=""/>
            </a:pPr>
            <a:r>
              <a:rPr lang="en-IN" sz="2000" b="0" strike="noStrike" spc="-1">
                <a:solidFill>
                  <a:srgbClr val="000000"/>
                </a:solidFill>
                <a:uFill>
                  <a:solidFill>
                    <a:srgbClr val="FFFFFF"/>
                  </a:solidFill>
                </a:uFill>
                <a:latin typeface="Trebuchet MS"/>
              </a:rPr>
              <a:t>Sexto nivel del esquema</a:t>
            </a:r>
          </a:p>
          <a:p>
            <a:pPr marL="3024000" lvl="6" indent="-216000">
              <a:buClr>
                <a:srgbClr val="000000"/>
              </a:buClr>
              <a:buSzPct val="45000"/>
              <a:buFont typeface="Wingdings" charset="2"/>
              <a:buChar char=""/>
            </a:pPr>
            <a:r>
              <a:rPr lang="en-IN" sz="2000" b="0" strike="noStrike" spc="-1">
                <a:solidFill>
                  <a:srgbClr val="000000"/>
                </a:solidFill>
                <a:uFill>
                  <a:solidFill>
                    <a:srgbClr val="FFFFFF"/>
                  </a:solidFill>
                </a:uFill>
                <a:latin typeface="Trebuchet MS"/>
              </a:rPr>
              <a:t>Séptimo nivel del esquema</a:t>
            </a:r>
          </a:p>
        </p:txBody>
      </p:sp>
      <p:sp>
        <p:nvSpPr>
          <p:cNvPr id="44" name="PlaceHolder 4"/>
          <p:cNvSpPr>
            <a:spLocks noGrp="1"/>
          </p:cNvSpPr>
          <p:nvPr>
            <p:ph type="dt"/>
          </p:nvPr>
        </p:nvSpPr>
        <p:spPr>
          <a:xfrm>
            <a:off x="504000" y="7020000"/>
            <a:ext cx="2348280" cy="388440"/>
          </a:xfrm>
          <a:prstGeom prst="rect">
            <a:avLst/>
          </a:prstGeom>
        </p:spPr>
        <p:txBody>
          <a:bodyPr lIns="0" tIns="0" rIns="0" bIns="0" anchor="ctr"/>
          <a:lstStyle/>
          <a:p>
            <a:r>
              <a:rPr lang="en-IN" sz="1400" b="0" strike="noStrike" spc="-1">
                <a:solidFill>
                  <a:srgbClr val="000000"/>
                </a:solidFill>
                <a:uFill>
                  <a:solidFill>
                    <a:srgbClr val="FFFFFF"/>
                  </a:solidFill>
                </a:uFill>
                <a:latin typeface="Trebuchet MS"/>
              </a:rPr>
              <a:t>&lt;fecha/hora&gt;</a:t>
            </a:r>
            <a:endParaRPr lang="en-IN" sz="1400" b="0" strike="noStrike" spc="-1">
              <a:solidFill>
                <a:srgbClr val="000000"/>
              </a:solidFill>
              <a:uFill>
                <a:solidFill>
                  <a:srgbClr val="FFFFFF"/>
                </a:solidFill>
              </a:uFill>
              <a:latin typeface="Times New Roman"/>
            </a:endParaRPr>
          </a:p>
        </p:txBody>
      </p:sp>
      <p:sp>
        <p:nvSpPr>
          <p:cNvPr id="45" name="PlaceHolder 5"/>
          <p:cNvSpPr>
            <a:spLocks noGrp="1"/>
          </p:cNvSpPr>
          <p:nvPr>
            <p:ph type="ftr"/>
          </p:nvPr>
        </p:nvSpPr>
        <p:spPr>
          <a:xfrm>
            <a:off x="3060000" y="7020000"/>
            <a:ext cx="3960000" cy="388440"/>
          </a:xfrm>
          <a:prstGeom prst="rect">
            <a:avLst/>
          </a:prstGeom>
        </p:spPr>
        <p:txBody>
          <a:bodyPr lIns="0" tIns="0" rIns="0" bIns="0" anchor="ctr"/>
          <a:lstStyle/>
          <a:p>
            <a:pPr algn="ctr"/>
            <a:r>
              <a:rPr lang="en-IN" sz="1400" b="0" strike="noStrike" spc="-1">
                <a:solidFill>
                  <a:srgbClr val="000000"/>
                </a:solidFill>
                <a:uFill>
                  <a:solidFill>
                    <a:srgbClr val="FFFFFF"/>
                  </a:solidFill>
                </a:uFill>
                <a:latin typeface="Trebuchet MS"/>
              </a:rPr>
              <a:t>&lt;pie de página&gt;</a:t>
            </a:r>
            <a:endParaRPr lang="en-IN" sz="1400" b="0" strike="noStrike" spc="-1">
              <a:solidFill>
                <a:srgbClr val="000000"/>
              </a:solidFill>
              <a:uFill>
                <a:solidFill>
                  <a:srgbClr val="FFFFFF"/>
                </a:solidFill>
              </a:uFill>
              <a:latin typeface="Times New Roman"/>
            </a:endParaRPr>
          </a:p>
        </p:txBody>
      </p:sp>
      <p:sp>
        <p:nvSpPr>
          <p:cNvPr id="46" name="PlaceHolder 6"/>
          <p:cNvSpPr>
            <a:spLocks noGrp="1"/>
          </p:cNvSpPr>
          <p:nvPr>
            <p:ph type="sldNum"/>
          </p:nvPr>
        </p:nvSpPr>
        <p:spPr>
          <a:xfrm>
            <a:off x="7227360" y="7020000"/>
            <a:ext cx="2348280" cy="388440"/>
          </a:xfrm>
          <a:prstGeom prst="rect">
            <a:avLst/>
          </a:prstGeom>
        </p:spPr>
        <p:txBody>
          <a:bodyPr lIns="0" tIns="0" rIns="0" bIns="0" anchor="ctr"/>
          <a:lstStyle/>
          <a:p>
            <a:pPr algn="r"/>
            <a:fld id="{2444991E-483F-434E-A606-A05D6A24BC10}" type="slidenum">
              <a:rPr lang="en-IN" sz="1400" b="0" strike="noStrike" spc="-1">
                <a:solidFill>
                  <a:srgbClr val="000000"/>
                </a:solidFill>
                <a:uFill>
                  <a:solidFill>
                    <a:srgbClr val="FFFFFF"/>
                  </a:solidFill>
                </a:uFill>
                <a:latin typeface="Trebuchet MS"/>
              </a:rPr>
              <a:t>‹#›</a:t>
            </a:fld>
            <a:endParaRPr lang="en-IN" sz="1400" b="0" strike="noStrike" spc="-1">
              <a:solidFill>
                <a:srgbClr val="000000"/>
              </a:solidFill>
              <a:uFill>
                <a:solidFill>
                  <a:srgbClr val="FFFFFF"/>
                </a:solidFill>
              </a:uFill>
              <a:latin typeface="Times New Roman"/>
            </a:endParaRP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1" name="CustomShape 1"/>
          <p:cNvSpPr/>
          <p:nvPr/>
        </p:nvSpPr>
        <p:spPr>
          <a:xfrm>
            <a:off x="0" y="2880000"/>
            <a:ext cx="10080000" cy="1439280"/>
          </a:xfrm>
          <a:prstGeom prst="rect">
            <a:avLst/>
          </a:prstGeom>
          <a:gradFill>
            <a:gsLst>
              <a:gs pos="0">
                <a:srgbClr val="CE3B37"/>
              </a:gs>
              <a:gs pos="100000">
                <a:srgbClr val="9B2D2A"/>
              </a:gs>
            </a:gsLst>
            <a:lin ang="16200000"/>
          </a:gradFill>
          <a:ln w="9360">
            <a:solidFill>
              <a:srgbClr val="BE4B48"/>
            </a:solidFill>
            <a:miter/>
          </a:ln>
          <a:effectLst>
            <a:outerShdw dist="36000" dir="5400000">
              <a:srgbClr val="000000">
                <a:alpha val="35000"/>
              </a:srgbClr>
            </a:outerShdw>
          </a:effectLst>
        </p:spPr>
        <p:style>
          <a:lnRef idx="0">
            <a:scrgbClr r="0" g="0" b="0"/>
          </a:lnRef>
          <a:fillRef idx="0">
            <a:scrgbClr r="0" g="0" b="0"/>
          </a:fillRef>
          <a:effectRef idx="0">
            <a:scrgbClr r="0" g="0" b="0"/>
          </a:effectRef>
          <a:fontRef idx="minor"/>
        </p:style>
      </p:sp>
      <p:sp>
        <p:nvSpPr>
          <p:cNvPr id="82" name="PlaceHolder 2"/>
          <p:cNvSpPr>
            <a:spLocks noGrp="1"/>
          </p:cNvSpPr>
          <p:nvPr>
            <p:ph type="title"/>
          </p:nvPr>
        </p:nvSpPr>
        <p:spPr>
          <a:xfrm>
            <a:off x="432000" y="2985840"/>
            <a:ext cx="9251640" cy="1262160"/>
          </a:xfrm>
          <a:prstGeom prst="rect">
            <a:avLst/>
          </a:prstGeom>
        </p:spPr>
        <p:txBody>
          <a:bodyPr lIns="0" tIns="0" rIns="0" bIns="0" anchor="ctr"/>
          <a:lstStyle/>
          <a:p>
            <a:pPr algn="ctr"/>
            <a:r>
              <a:rPr lang="en-IN" sz="4800" b="0" strike="noStrike" spc="-1">
                <a:solidFill>
                  <a:srgbClr val="FFFFFF"/>
                </a:solidFill>
                <a:uFill>
                  <a:solidFill>
                    <a:srgbClr val="FFFFFF"/>
                  </a:solidFill>
                </a:uFill>
                <a:latin typeface="Trebuchet MS"/>
              </a:rPr>
              <a:t>Click to edit the title text format</a:t>
            </a:r>
          </a:p>
        </p:txBody>
      </p:sp>
      <p:sp>
        <p:nvSpPr>
          <p:cNvPr id="83" name="PlaceHolder 3"/>
          <p:cNvSpPr>
            <a:spLocks noGrp="1"/>
          </p:cNvSpPr>
          <p:nvPr>
            <p:ph type="body"/>
          </p:nvPr>
        </p:nvSpPr>
        <p:spPr>
          <a:xfrm>
            <a:off x="504000" y="4500000"/>
            <a:ext cx="9071640" cy="4989600"/>
          </a:xfrm>
          <a:prstGeom prst="rect">
            <a:avLst/>
          </a:prstGeom>
        </p:spPr>
        <p:txBody>
          <a:bodyPr lIns="0" tIns="0" rIns="0" bIns="0"/>
          <a:lstStyle/>
          <a:p>
            <a:pPr marL="432000" indent="-324000">
              <a:buClr>
                <a:srgbClr val="000000"/>
              </a:buClr>
              <a:buSzPct val="45000"/>
              <a:buFont typeface="Wingdings" charset="2"/>
              <a:buChar char=""/>
            </a:pPr>
            <a:r>
              <a:rPr lang="en-IN" sz="3200" b="0" strike="noStrike" spc="-1">
                <a:solidFill>
                  <a:srgbClr val="000000"/>
                </a:solidFill>
                <a:uFill>
                  <a:solidFill>
                    <a:srgbClr val="FFFFFF"/>
                  </a:solidFill>
                </a:uFill>
                <a:latin typeface="Arial"/>
              </a:rPr>
              <a:t>Pulse para editar el formato de esquema del texto</a:t>
            </a:r>
          </a:p>
          <a:p>
            <a:pPr marL="864000" lvl="1" indent="-324000">
              <a:buClr>
                <a:srgbClr val="000000"/>
              </a:buClr>
              <a:buSzPct val="45000"/>
              <a:buFont typeface="Wingdings" charset="2"/>
              <a:buChar char=""/>
            </a:pPr>
            <a:r>
              <a:rPr lang="en-IN" sz="2800" b="0" strike="noStrike" spc="-1">
                <a:solidFill>
                  <a:srgbClr val="000000"/>
                </a:solidFill>
                <a:uFill>
                  <a:solidFill>
                    <a:srgbClr val="FFFFFF"/>
                  </a:solidFill>
                </a:uFill>
                <a:latin typeface="Arial"/>
              </a:rPr>
              <a:t>Segundo nivel del esquema</a:t>
            </a:r>
          </a:p>
          <a:p>
            <a:pPr marL="1296000" lvl="2" indent="-288000">
              <a:buClr>
                <a:srgbClr val="000000"/>
              </a:buClr>
              <a:buSzPct val="75000"/>
              <a:buFont typeface="Symbol" charset="2"/>
              <a:buChar char=""/>
            </a:pPr>
            <a:r>
              <a:rPr lang="en-IN" sz="2400" b="0" strike="noStrike" spc="-1">
                <a:solidFill>
                  <a:srgbClr val="000000"/>
                </a:solidFill>
                <a:uFill>
                  <a:solidFill>
                    <a:srgbClr val="FFFFFF"/>
                  </a:solidFill>
                </a:uFill>
                <a:latin typeface="Arial"/>
              </a:rPr>
              <a:t>Tercer nivel del esquema</a:t>
            </a:r>
          </a:p>
          <a:p>
            <a:pPr marL="1728000" lvl="3" indent="-216000">
              <a:buClr>
                <a:srgbClr val="000000"/>
              </a:buClr>
              <a:buSzPct val="45000"/>
              <a:buFont typeface="Wingdings" charset="2"/>
              <a:buChar char=""/>
            </a:pPr>
            <a:r>
              <a:rPr lang="en-IN" sz="2000" b="0" strike="noStrike" spc="-1">
                <a:solidFill>
                  <a:srgbClr val="000000"/>
                </a:solidFill>
                <a:uFill>
                  <a:solidFill>
                    <a:srgbClr val="FFFFFF"/>
                  </a:solidFill>
                </a:uFill>
                <a:latin typeface="Arial"/>
              </a:rPr>
              <a:t>Cuarto nivel del esquema</a:t>
            </a:r>
          </a:p>
          <a:p>
            <a:pPr marL="2160000" lvl="4" indent="-216000">
              <a:buClr>
                <a:srgbClr val="000000"/>
              </a:buClr>
              <a:buSzPct val="75000"/>
              <a:buFont typeface="Symbol" charset="2"/>
              <a:buChar char=""/>
            </a:pPr>
            <a:r>
              <a:rPr lang="en-IN" sz="2000" b="0" strike="noStrike" spc="-1">
                <a:solidFill>
                  <a:srgbClr val="000000"/>
                </a:solidFill>
                <a:uFill>
                  <a:solidFill>
                    <a:srgbClr val="FFFFFF"/>
                  </a:solidFill>
                </a:uFill>
                <a:latin typeface="Arial"/>
              </a:rPr>
              <a:t>Quinto nivel del esquema</a:t>
            </a:r>
          </a:p>
          <a:p>
            <a:pPr marL="2592000" lvl="5" indent="-216000">
              <a:buClr>
                <a:srgbClr val="000000"/>
              </a:buClr>
              <a:buSzPct val="45000"/>
              <a:buFont typeface="Wingdings" charset="2"/>
              <a:buChar char=""/>
            </a:pPr>
            <a:r>
              <a:rPr lang="en-IN" sz="2000" b="0" strike="noStrike" spc="-1">
                <a:solidFill>
                  <a:srgbClr val="000000"/>
                </a:solidFill>
                <a:uFill>
                  <a:solidFill>
                    <a:srgbClr val="FFFFFF"/>
                  </a:solidFill>
                </a:uFill>
                <a:latin typeface="Arial"/>
              </a:rPr>
              <a:t>Sexto nivel del esquema</a:t>
            </a:r>
          </a:p>
          <a:p>
            <a:pPr marL="3024000" lvl="6" indent="-216000">
              <a:buClr>
                <a:srgbClr val="000000"/>
              </a:buClr>
              <a:buSzPct val="45000"/>
              <a:buFont typeface="Wingdings" charset="2"/>
              <a:buChar char=""/>
            </a:pPr>
            <a:r>
              <a:rPr lang="en-IN" sz="2000" b="0" strike="noStrike" spc="-1">
                <a:solidFill>
                  <a:srgbClr val="000000"/>
                </a:solidFill>
                <a:uFill>
                  <a:solidFill>
                    <a:srgbClr val="FFFFFF"/>
                  </a:solidFill>
                </a:uFill>
                <a:latin typeface="Arial"/>
              </a:rPr>
              <a:t>Séptimo nivel del esquema</a:t>
            </a:r>
          </a:p>
        </p:txBody>
      </p:sp>
      <p:sp>
        <p:nvSpPr>
          <p:cNvPr id="84" name="PlaceHolder 4"/>
          <p:cNvSpPr>
            <a:spLocks noGrp="1"/>
          </p:cNvSpPr>
          <p:nvPr>
            <p:ph type="dt"/>
          </p:nvPr>
        </p:nvSpPr>
        <p:spPr>
          <a:xfrm>
            <a:off x="504000" y="7092000"/>
            <a:ext cx="2348280" cy="388440"/>
          </a:xfrm>
          <a:prstGeom prst="rect">
            <a:avLst/>
          </a:prstGeom>
        </p:spPr>
        <p:txBody>
          <a:bodyPr lIns="0" tIns="0" rIns="0" bIns="0" anchor="ctr"/>
          <a:lstStyle/>
          <a:p>
            <a:r>
              <a:rPr lang="en-IN" sz="1400" b="0" strike="noStrike" spc="-1">
                <a:solidFill>
                  <a:srgbClr val="000000"/>
                </a:solidFill>
                <a:uFill>
                  <a:solidFill>
                    <a:srgbClr val="FFFFFF"/>
                  </a:solidFill>
                </a:uFill>
                <a:latin typeface="Trebuchet MS"/>
              </a:rPr>
              <a:t>&lt;fecha/hora&gt;</a:t>
            </a:r>
            <a:endParaRPr lang="en-IN" sz="1400" b="0" strike="noStrike" spc="-1">
              <a:solidFill>
                <a:srgbClr val="000000"/>
              </a:solidFill>
              <a:uFill>
                <a:solidFill>
                  <a:srgbClr val="FFFFFF"/>
                </a:solidFill>
              </a:uFill>
              <a:latin typeface="Times New Roman"/>
            </a:endParaRPr>
          </a:p>
        </p:txBody>
      </p:sp>
      <p:sp>
        <p:nvSpPr>
          <p:cNvPr id="85" name="PlaceHolder 5"/>
          <p:cNvSpPr>
            <a:spLocks noGrp="1"/>
          </p:cNvSpPr>
          <p:nvPr>
            <p:ph type="ftr"/>
          </p:nvPr>
        </p:nvSpPr>
        <p:spPr>
          <a:xfrm>
            <a:off x="3060000" y="7092000"/>
            <a:ext cx="3960000" cy="388440"/>
          </a:xfrm>
          <a:prstGeom prst="rect">
            <a:avLst/>
          </a:prstGeom>
        </p:spPr>
        <p:txBody>
          <a:bodyPr lIns="0" tIns="0" rIns="0" bIns="0" anchor="ctr"/>
          <a:lstStyle/>
          <a:p>
            <a:pPr algn="ctr"/>
            <a:r>
              <a:rPr lang="en-IN" sz="1400" b="0" strike="noStrike" spc="-1">
                <a:solidFill>
                  <a:srgbClr val="000000"/>
                </a:solidFill>
                <a:uFill>
                  <a:solidFill>
                    <a:srgbClr val="FFFFFF"/>
                  </a:solidFill>
                </a:uFill>
                <a:latin typeface="Trebuchet MS"/>
              </a:rPr>
              <a:t>&lt;pie de página&gt;</a:t>
            </a:r>
            <a:endParaRPr lang="en-IN" sz="1400" b="0" strike="noStrike" spc="-1">
              <a:solidFill>
                <a:srgbClr val="000000"/>
              </a:solidFill>
              <a:uFill>
                <a:solidFill>
                  <a:srgbClr val="FFFFFF"/>
                </a:solidFill>
              </a:uFill>
              <a:latin typeface="Times New Roman"/>
            </a:endParaRPr>
          </a:p>
        </p:txBody>
      </p:sp>
      <p:sp>
        <p:nvSpPr>
          <p:cNvPr id="86" name="PlaceHolder 6"/>
          <p:cNvSpPr>
            <a:spLocks noGrp="1"/>
          </p:cNvSpPr>
          <p:nvPr>
            <p:ph type="sldNum"/>
          </p:nvPr>
        </p:nvSpPr>
        <p:spPr>
          <a:xfrm>
            <a:off x="7227360" y="7092000"/>
            <a:ext cx="2348280" cy="388440"/>
          </a:xfrm>
          <a:prstGeom prst="rect">
            <a:avLst/>
          </a:prstGeom>
        </p:spPr>
        <p:txBody>
          <a:bodyPr lIns="0" tIns="0" rIns="0" bIns="0" anchor="ctr"/>
          <a:lstStyle/>
          <a:p>
            <a:pPr algn="r"/>
            <a:fld id="{1AE20A7E-1A18-462D-BD63-7B312D6E0A34}" type="slidenum">
              <a:rPr lang="en-IN" sz="1400" b="0" strike="noStrike" spc="-1">
                <a:solidFill>
                  <a:srgbClr val="000000"/>
                </a:solidFill>
                <a:uFill>
                  <a:solidFill>
                    <a:srgbClr val="FFFFFF"/>
                  </a:solidFill>
                </a:uFill>
                <a:latin typeface="Trebuchet MS"/>
              </a:rPr>
              <a:t>‹#›</a:t>
            </a:fld>
            <a:endParaRPr lang="en-IN" sz="1400" b="0" strike="noStrike" spc="-1">
              <a:solidFill>
                <a:srgbClr val="000000"/>
              </a:solidFill>
              <a:uFill>
                <a:solidFill>
                  <a:srgbClr val="FFFFFF"/>
                </a:solidFill>
              </a:uFill>
              <a:latin typeface="Times New Roman"/>
            </a:endParaRPr>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1" name="CustomShape 1"/>
          <p:cNvSpPr/>
          <p:nvPr/>
        </p:nvSpPr>
        <p:spPr>
          <a:xfrm>
            <a:off x="0" y="360"/>
            <a:ext cx="10080000" cy="609480"/>
          </a:xfrm>
          <a:prstGeom prst="rect">
            <a:avLst/>
          </a:prstGeom>
          <a:solidFill>
            <a:srgbClr val="FF0000"/>
          </a:solidFill>
          <a:ln w="9360">
            <a:noFill/>
          </a:ln>
        </p:spPr>
        <p:style>
          <a:lnRef idx="0">
            <a:scrgbClr r="0" g="0" b="0"/>
          </a:lnRef>
          <a:fillRef idx="0">
            <a:scrgbClr r="0" g="0" b="0"/>
          </a:fillRef>
          <a:effectRef idx="0">
            <a:scrgbClr r="0" g="0" b="0"/>
          </a:effectRef>
          <a:fontRef idx="minor"/>
        </p:style>
      </p:sp>
      <p:sp>
        <p:nvSpPr>
          <p:cNvPr id="122" name="CustomShape 2"/>
          <p:cNvSpPr/>
          <p:nvPr/>
        </p:nvSpPr>
        <p:spPr>
          <a:xfrm>
            <a:off x="0" y="7020000"/>
            <a:ext cx="10080000" cy="558000"/>
          </a:xfrm>
          <a:prstGeom prst="rect">
            <a:avLst/>
          </a:prstGeom>
          <a:solidFill>
            <a:srgbClr val="FF0000"/>
          </a:solidFill>
          <a:ln w="9360">
            <a:noFill/>
          </a:ln>
        </p:spPr>
        <p:style>
          <a:lnRef idx="0">
            <a:scrgbClr r="0" g="0" b="0"/>
          </a:lnRef>
          <a:fillRef idx="0">
            <a:scrgbClr r="0" g="0" b="0"/>
          </a:fillRef>
          <a:effectRef idx="0">
            <a:scrgbClr r="0" g="0" b="0"/>
          </a:effectRef>
          <a:fontRef idx="minor"/>
        </p:style>
      </p:sp>
      <p:sp>
        <p:nvSpPr>
          <p:cNvPr id="123" name="PlaceHolder 3"/>
          <p:cNvSpPr>
            <a:spLocks noGrp="1"/>
          </p:cNvSpPr>
          <p:nvPr>
            <p:ph type="title"/>
          </p:nvPr>
        </p:nvSpPr>
        <p:spPr>
          <a:xfrm>
            <a:off x="504000" y="1417320"/>
            <a:ext cx="9071640" cy="3154680"/>
          </a:xfrm>
          <a:prstGeom prst="rect">
            <a:avLst/>
          </a:prstGeom>
        </p:spPr>
        <p:txBody>
          <a:bodyPr lIns="0" tIns="0" rIns="0" bIns="0" anchor="ctr"/>
          <a:lstStyle/>
          <a:p>
            <a:pPr algn="ctr"/>
            <a:r>
              <a:rPr lang="en-IN" sz="4400" b="0" strike="noStrike" spc="-1">
                <a:solidFill>
                  <a:srgbClr val="FFFFFF"/>
                </a:solidFill>
                <a:uFill>
                  <a:solidFill>
                    <a:srgbClr val="FFFFFF"/>
                  </a:solidFill>
                </a:uFill>
                <a:latin typeface="Trebuchet MS"/>
              </a:rPr>
              <a:t>Pulse para editar el formato del texto de título</a:t>
            </a:r>
          </a:p>
        </p:txBody>
      </p:sp>
      <p:sp>
        <p:nvSpPr>
          <p:cNvPr id="124" name="PlaceHolder 4"/>
          <p:cNvSpPr>
            <a:spLocks noGrp="1"/>
          </p:cNvSpPr>
          <p:nvPr>
            <p:ph type="body"/>
          </p:nvPr>
        </p:nvSpPr>
        <p:spPr>
          <a:xfrm>
            <a:off x="504000" y="5400000"/>
            <a:ext cx="9071640" cy="4989600"/>
          </a:xfrm>
          <a:prstGeom prst="rect">
            <a:avLst/>
          </a:prstGeom>
        </p:spPr>
        <p:txBody>
          <a:bodyPr lIns="0" tIns="0" rIns="0" bIns="0"/>
          <a:lstStyle/>
          <a:p>
            <a:pPr marL="432000" indent="-324000">
              <a:buClr>
                <a:srgbClr val="000000"/>
              </a:buClr>
              <a:buSzPct val="45000"/>
              <a:buFont typeface="Wingdings" charset="2"/>
              <a:buChar char=""/>
            </a:pPr>
            <a:r>
              <a:rPr lang="en-IN" sz="3200" b="0" strike="noStrike" spc="-1">
                <a:solidFill>
                  <a:srgbClr val="000000"/>
                </a:solidFill>
                <a:uFill>
                  <a:solidFill>
                    <a:srgbClr val="FFFFFF"/>
                  </a:solidFill>
                </a:uFill>
                <a:latin typeface="Trebuchet MS"/>
              </a:rPr>
              <a:t>Pulse para editar el formato de esquema del texto</a:t>
            </a:r>
          </a:p>
          <a:p>
            <a:pPr marL="864000" lvl="1" indent="-324000">
              <a:buClr>
                <a:srgbClr val="000000"/>
              </a:buClr>
              <a:buSzPct val="45000"/>
              <a:buFont typeface="Wingdings" charset="2"/>
              <a:buChar char=""/>
            </a:pPr>
            <a:r>
              <a:rPr lang="en-IN" sz="2800" b="0" strike="noStrike" spc="-1">
                <a:solidFill>
                  <a:srgbClr val="000000"/>
                </a:solidFill>
                <a:uFill>
                  <a:solidFill>
                    <a:srgbClr val="FFFFFF"/>
                  </a:solidFill>
                </a:uFill>
                <a:latin typeface="Trebuchet MS"/>
              </a:rPr>
              <a:t>Segundo nivel del esquema</a:t>
            </a:r>
          </a:p>
          <a:p>
            <a:pPr marL="1296000" lvl="2" indent="-288000">
              <a:buClr>
                <a:srgbClr val="000000"/>
              </a:buClr>
              <a:buSzPct val="75000"/>
              <a:buFont typeface="Symbol" charset="2"/>
              <a:buChar char=""/>
            </a:pPr>
            <a:r>
              <a:rPr lang="en-IN" sz="2400" b="0" strike="noStrike" spc="-1">
                <a:solidFill>
                  <a:srgbClr val="000000"/>
                </a:solidFill>
                <a:uFill>
                  <a:solidFill>
                    <a:srgbClr val="FFFFFF"/>
                  </a:solidFill>
                </a:uFill>
                <a:latin typeface="Trebuchet MS"/>
              </a:rPr>
              <a:t>Tercer nivel del esquema</a:t>
            </a:r>
          </a:p>
          <a:p>
            <a:pPr marL="1728000" lvl="3" indent="-216000">
              <a:buClr>
                <a:srgbClr val="000000"/>
              </a:buClr>
              <a:buSzPct val="45000"/>
              <a:buFont typeface="Wingdings" charset="2"/>
              <a:buChar char=""/>
            </a:pPr>
            <a:r>
              <a:rPr lang="en-IN" sz="2000" b="0" strike="noStrike" spc="-1">
                <a:solidFill>
                  <a:srgbClr val="000000"/>
                </a:solidFill>
                <a:uFill>
                  <a:solidFill>
                    <a:srgbClr val="FFFFFF"/>
                  </a:solidFill>
                </a:uFill>
                <a:latin typeface="Trebuchet MS"/>
              </a:rPr>
              <a:t>Cuarto nivel del esquema</a:t>
            </a:r>
          </a:p>
          <a:p>
            <a:pPr marL="2160000" lvl="4" indent="-216000">
              <a:buClr>
                <a:srgbClr val="000000"/>
              </a:buClr>
              <a:buSzPct val="75000"/>
              <a:buFont typeface="Symbol" charset="2"/>
              <a:buChar char=""/>
            </a:pPr>
            <a:r>
              <a:rPr lang="en-IN" sz="2000" b="0" strike="noStrike" spc="-1">
                <a:solidFill>
                  <a:srgbClr val="000000"/>
                </a:solidFill>
                <a:uFill>
                  <a:solidFill>
                    <a:srgbClr val="FFFFFF"/>
                  </a:solidFill>
                </a:uFill>
                <a:latin typeface="Trebuchet MS"/>
              </a:rPr>
              <a:t>Quinto nivel del esquema</a:t>
            </a:r>
          </a:p>
          <a:p>
            <a:pPr marL="2592000" lvl="5" indent="-216000">
              <a:buClr>
                <a:srgbClr val="000000"/>
              </a:buClr>
              <a:buSzPct val="45000"/>
              <a:buFont typeface="Wingdings" charset="2"/>
              <a:buChar char=""/>
            </a:pPr>
            <a:r>
              <a:rPr lang="en-IN" sz="2000" b="0" strike="noStrike" spc="-1">
                <a:solidFill>
                  <a:srgbClr val="000000"/>
                </a:solidFill>
                <a:uFill>
                  <a:solidFill>
                    <a:srgbClr val="FFFFFF"/>
                  </a:solidFill>
                </a:uFill>
                <a:latin typeface="Trebuchet MS"/>
              </a:rPr>
              <a:t>Sexto nivel del esquema</a:t>
            </a:r>
          </a:p>
          <a:p>
            <a:pPr marL="3024000" lvl="6" indent="-216000">
              <a:buClr>
                <a:srgbClr val="000000"/>
              </a:buClr>
              <a:buSzPct val="45000"/>
              <a:buFont typeface="Wingdings" charset="2"/>
              <a:buChar char=""/>
            </a:pPr>
            <a:r>
              <a:rPr lang="en-IN" sz="2000" b="0" strike="noStrike" spc="-1">
                <a:solidFill>
                  <a:srgbClr val="000000"/>
                </a:solidFill>
                <a:uFill>
                  <a:solidFill>
                    <a:srgbClr val="FFFFFF"/>
                  </a:solidFill>
                </a:uFill>
                <a:latin typeface="Trebuchet MS"/>
              </a:rPr>
              <a:t>Séptimo nivel del esquema</a:t>
            </a:r>
          </a:p>
        </p:txBody>
      </p:sp>
      <p:sp>
        <p:nvSpPr>
          <p:cNvPr id="125" name="PlaceHolder 5"/>
          <p:cNvSpPr>
            <a:spLocks noGrp="1"/>
          </p:cNvSpPr>
          <p:nvPr>
            <p:ph type="dt"/>
          </p:nvPr>
        </p:nvSpPr>
        <p:spPr>
          <a:xfrm>
            <a:off x="504000" y="7092000"/>
            <a:ext cx="2348280" cy="388440"/>
          </a:xfrm>
          <a:prstGeom prst="rect">
            <a:avLst/>
          </a:prstGeom>
        </p:spPr>
        <p:txBody>
          <a:bodyPr lIns="0" tIns="0" rIns="0" bIns="0" anchor="ctr"/>
          <a:lstStyle/>
          <a:p>
            <a:r>
              <a:rPr lang="en-IN" sz="1400" b="0" strike="noStrike" spc="-1">
                <a:solidFill>
                  <a:srgbClr val="FFFFFF"/>
                </a:solidFill>
                <a:uFill>
                  <a:solidFill>
                    <a:srgbClr val="FFFFFF"/>
                  </a:solidFill>
                </a:uFill>
                <a:latin typeface="Trebuchet MS"/>
              </a:rPr>
              <a:t>&lt;fecha/hora&gt;</a:t>
            </a:r>
            <a:endParaRPr lang="en-IN" sz="1400" b="0" strike="noStrike" spc="-1">
              <a:solidFill>
                <a:srgbClr val="000000"/>
              </a:solidFill>
              <a:uFill>
                <a:solidFill>
                  <a:srgbClr val="FFFFFF"/>
                </a:solidFill>
              </a:uFill>
              <a:latin typeface="Times New Roman"/>
            </a:endParaRPr>
          </a:p>
        </p:txBody>
      </p:sp>
      <p:sp>
        <p:nvSpPr>
          <p:cNvPr id="126" name="PlaceHolder 6"/>
          <p:cNvSpPr>
            <a:spLocks noGrp="1"/>
          </p:cNvSpPr>
          <p:nvPr>
            <p:ph type="ftr"/>
          </p:nvPr>
        </p:nvSpPr>
        <p:spPr>
          <a:xfrm>
            <a:off x="3060000" y="7092000"/>
            <a:ext cx="3960000" cy="388440"/>
          </a:xfrm>
          <a:prstGeom prst="rect">
            <a:avLst/>
          </a:prstGeom>
        </p:spPr>
        <p:txBody>
          <a:bodyPr lIns="0" tIns="0" rIns="0" bIns="0" anchor="ctr"/>
          <a:lstStyle/>
          <a:p>
            <a:pPr algn="ctr"/>
            <a:r>
              <a:rPr lang="en-IN" sz="1400" b="0" strike="noStrike" spc="-1">
                <a:solidFill>
                  <a:srgbClr val="FFFFFF"/>
                </a:solidFill>
                <a:uFill>
                  <a:solidFill>
                    <a:srgbClr val="FFFFFF"/>
                  </a:solidFill>
                </a:uFill>
                <a:latin typeface="Trebuchet MS"/>
              </a:rPr>
              <a:t>&lt;pie de página&gt;</a:t>
            </a:r>
            <a:endParaRPr lang="en-IN" sz="1400" b="0" strike="noStrike" spc="-1">
              <a:solidFill>
                <a:srgbClr val="000000"/>
              </a:solidFill>
              <a:uFill>
                <a:solidFill>
                  <a:srgbClr val="FFFFFF"/>
                </a:solidFill>
              </a:uFill>
              <a:latin typeface="Times New Roman"/>
            </a:endParaRPr>
          </a:p>
        </p:txBody>
      </p:sp>
      <p:sp>
        <p:nvSpPr>
          <p:cNvPr id="127" name="PlaceHolder 7"/>
          <p:cNvSpPr>
            <a:spLocks noGrp="1"/>
          </p:cNvSpPr>
          <p:nvPr>
            <p:ph type="sldNum"/>
          </p:nvPr>
        </p:nvSpPr>
        <p:spPr>
          <a:xfrm>
            <a:off x="7227360" y="7092000"/>
            <a:ext cx="2348280" cy="388440"/>
          </a:xfrm>
          <a:prstGeom prst="rect">
            <a:avLst/>
          </a:prstGeom>
        </p:spPr>
        <p:txBody>
          <a:bodyPr lIns="0" tIns="0" rIns="0" bIns="0" anchor="ctr"/>
          <a:lstStyle/>
          <a:p>
            <a:pPr algn="r"/>
            <a:fld id="{939F6DE9-1537-4E2A-BB9B-D680B4920854}" type="slidenum">
              <a:rPr lang="en-IN" sz="1400" b="0" strike="noStrike" spc="-1">
                <a:solidFill>
                  <a:srgbClr val="FFFFFF"/>
                </a:solidFill>
                <a:uFill>
                  <a:solidFill>
                    <a:srgbClr val="FFFFFF"/>
                  </a:solidFill>
                </a:uFill>
                <a:latin typeface="Trebuchet MS"/>
              </a:rPr>
              <a:t>‹#›</a:t>
            </a:fld>
            <a:endParaRPr lang="en-IN" sz="1400" b="0" strike="noStrike" spc="-1">
              <a:solidFill>
                <a:srgbClr val="000000"/>
              </a:solidFill>
              <a:uFill>
                <a:solidFill>
                  <a:srgbClr val="FFFFFF"/>
                </a:solidFill>
              </a:uFill>
              <a:latin typeface="Times New Roman"/>
            </a:endParaRPr>
          </a:p>
        </p:txBody>
      </p:sp>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a:blip r:embed="rId14"/>
          <a:stretch>
            <a:fillRect/>
          </a:stretch>
        </a:blipFill>
        <a:effectLst/>
      </p:bgPr>
    </p:bg>
    <p:spTree>
      <p:nvGrpSpPr>
        <p:cNvPr id="1" name=""/>
        <p:cNvGrpSpPr/>
        <p:nvPr/>
      </p:nvGrpSpPr>
      <p:grpSpPr>
        <a:xfrm>
          <a:off x="0" y="0"/>
          <a:ext cx="0" cy="0"/>
          <a:chOff x="0" y="0"/>
          <a:chExt cx="0" cy="0"/>
        </a:xfrm>
      </p:grpSpPr>
      <p:sp>
        <p:nvSpPr>
          <p:cNvPr id="201" name="PlaceHolder 1"/>
          <p:cNvSpPr>
            <a:spLocks noGrp="1"/>
          </p:cNvSpPr>
          <p:nvPr>
            <p:ph type="dt"/>
          </p:nvPr>
        </p:nvSpPr>
        <p:spPr>
          <a:xfrm>
            <a:off x="504000" y="7007040"/>
            <a:ext cx="2351880" cy="402120"/>
          </a:xfrm>
          <a:prstGeom prst="rect">
            <a:avLst/>
          </a:prstGeom>
        </p:spPr>
        <p:txBody>
          <a:bodyPr anchor="ctr"/>
          <a:lstStyle/>
          <a:p>
            <a:pPr>
              <a:lnSpc>
                <a:spcPct val="100000"/>
              </a:lnSpc>
            </a:pPr>
            <a:fld id="{155E44C3-384F-45DC-9560-67C9BF15558F}" type="datetime">
              <a:rPr lang="en-IN" sz="1200" b="0" strike="noStrike" spc="-1">
                <a:solidFill>
                  <a:srgbClr val="8B8B8B"/>
                </a:solidFill>
                <a:uFill>
                  <a:solidFill>
                    <a:srgbClr val="FFFFFF"/>
                  </a:solidFill>
                </a:uFill>
                <a:latin typeface="Arial"/>
                <a:ea typeface="ＭＳ Ｐゴシック"/>
              </a:rPr>
              <a:t>17/09/19</a:t>
            </a:fld>
            <a:endParaRPr lang="en-IN" sz="1200" b="0" strike="noStrike" spc="-1">
              <a:solidFill>
                <a:srgbClr val="000000"/>
              </a:solidFill>
              <a:uFill>
                <a:solidFill>
                  <a:srgbClr val="FFFFFF"/>
                </a:solidFill>
              </a:uFill>
              <a:latin typeface="Times New Roman"/>
            </a:endParaRPr>
          </a:p>
        </p:txBody>
      </p:sp>
      <p:sp>
        <p:nvSpPr>
          <p:cNvPr id="202" name="PlaceHolder 2"/>
          <p:cNvSpPr>
            <a:spLocks noGrp="1"/>
          </p:cNvSpPr>
          <p:nvPr>
            <p:ph type="ftr"/>
          </p:nvPr>
        </p:nvSpPr>
        <p:spPr>
          <a:xfrm>
            <a:off x="3443760" y="7007040"/>
            <a:ext cx="3191400" cy="402120"/>
          </a:xfrm>
          <a:prstGeom prst="rect">
            <a:avLst/>
          </a:prstGeom>
        </p:spPr>
        <p:txBody>
          <a:bodyPr anchor="ctr"/>
          <a:lstStyle/>
          <a:p>
            <a:endParaRPr lang="en-IN" sz="2400" b="0" strike="noStrike" spc="-1">
              <a:solidFill>
                <a:srgbClr val="000000"/>
              </a:solidFill>
              <a:uFill>
                <a:solidFill>
                  <a:srgbClr val="FFFFFF"/>
                </a:solidFill>
              </a:uFill>
              <a:latin typeface="Times New Roman"/>
            </a:endParaRPr>
          </a:p>
        </p:txBody>
      </p:sp>
      <p:sp>
        <p:nvSpPr>
          <p:cNvPr id="203" name="PlaceHolder 3"/>
          <p:cNvSpPr>
            <a:spLocks noGrp="1"/>
          </p:cNvSpPr>
          <p:nvPr>
            <p:ph type="sldNum"/>
          </p:nvPr>
        </p:nvSpPr>
        <p:spPr>
          <a:xfrm>
            <a:off x="7223760" y="7007040"/>
            <a:ext cx="2351880" cy="402120"/>
          </a:xfrm>
          <a:prstGeom prst="rect">
            <a:avLst/>
          </a:prstGeom>
        </p:spPr>
        <p:txBody>
          <a:bodyPr anchor="ctr"/>
          <a:lstStyle/>
          <a:p>
            <a:pPr algn="r">
              <a:lnSpc>
                <a:spcPct val="100000"/>
              </a:lnSpc>
            </a:pPr>
            <a:fld id="{D07FE5EC-A5E7-447A-8445-D02249E0B3D3}" type="slidenum">
              <a:rPr lang="en-IN" sz="1200" b="0" strike="noStrike" spc="-1">
                <a:solidFill>
                  <a:srgbClr val="8B8B8B"/>
                </a:solidFill>
                <a:uFill>
                  <a:solidFill>
                    <a:srgbClr val="FFFFFF"/>
                  </a:solidFill>
                </a:uFill>
                <a:latin typeface="Arial"/>
                <a:ea typeface="ＭＳ Ｐゴシック"/>
              </a:rPr>
              <a:t>‹#›</a:t>
            </a:fld>
            <a:endParaRPr lang="en-IN" sz="1200" b="0" strike="noStrike" spc="-1">
              <a:solidFill>
                <a:srgbClr val="000000"/>
              </a:solidFill>
              <a:uFill>
                <a:solidFill>
                  <a:srgbClr val="FFFFFF"/>
                </a:solidFill>
              </a:uFill>
              <a:latin typeface="Times New Roman"/>
            </a:endParaRPr>
          </a:p>
        </p:txBody>
      </p:sp>
      <p:sp>
        <p:nvSpPr>
          <p:cNvPr id="204" name="PlaceHolder 4"/>
          <p:cNvSpPr>
            <a:spLocks noGrp="1"/>
          </p:cNvSpPr>
          <p:nvPr>
            <p:ph type="title"/>
          </p:nvPr>
        </p:nvSpPr>
        <p:spPr>
          <a:xfrm>
            <a:off x="504000" y="301320"/>
            <a:ext cx="9071640" cy="1262160"/>
          </a:xfrm>
          <a:prstGeom prst="rect">
            <a:avLst/>
          </a:prstGeom>
        </p:spPr>
        <p:txBody>
          <a:bodyPr lIns="0" tIns="0" rIns="0" bIns="0" anchor="ctr"/>
          <a:lstStyle/>
          <a:p>
            <a:r>
              <a:rPr lang="en-US" sz="2320" b="0" strike="noStrike" spc="-1">
                <a:solidFill>
                  <a:srgbClr val="000000"/>
                </a:solidFill>
                <a:uFill>
                  <a:solidFill>
                    <a:srgbClr val="FFFFFF"/>
                  </a:solidFill>
                </a:uFill>
                <a:latin typeface="Calibri"/>
              </a:rPr>
              <a:t>Pulse para editar el formato del texto de título</a:t>
            </a:r>
          </a:p>
        </p:txBody>
      </p:sp>
      <p:sp>
        <p:nvSpPr>
          <p:cNvPr id="205" name="PlaceHolder 5"/>
          <p:cNvSpPr>
            <a:spLocks noGrp="1"/>
          </p:cNvSpPr>
          <p:nvPr>
            <p:ph type="body"/>
          </p:nvPr>
        </p:nvSpPr>
        <p:spPr>
          <a:xfrm>
            <a:off x="504000" y="1768680"/>
            <a:ext cx="9071640" cy="4384440"/>
          </a:xfrm>
          <a:prstGeom prst="rect">
            <a:avLst/>
          </a:prstGeom>
        </p:spPr>
        <p:txBody>
          <a:bodyPr lIns="0" tIns="0" rIns="0" bIns="0"/>
          <a:lstStyle/>
          <a:p>
            <a:pPr marL="432000" indent="-324000">
              <a:buClr>
                <a:srgbClr val="000000"/>
              </a:buClr>
              <a:buSzPct val="45000"/>
              <a:buFont typeface="Wingdings" charset="2"/>
              <a:buChar char=""/>
            </a:pPr>
            <a:r>
              <a:rPr lang="en-US" sz="3530" b="0" strike="noStrike" spc="-1">
                <a:solidFill>
                  <a:srgbClr val="000000"/>
                </a:solidFill>
                <a:uFill>
                  <a:solidFill>
                    <a:srgbClr val="FFFFFF"/>
                  </a:solidFill>
                </a:uFill>
                <a:latin typeface="Calibri"/>
              </a:rPr>
              <a:t>Pulse para editar el formato de esquema del texto</a:t>
            </a:r>
          </a:p>
          <a:p>
            <a:pPr marL="864000" lvl="1" indent="-324000">
              <a:buClr>
                <a:srgbClr val="000000"/>
              </a:buClr>
              <a:buSzPct val="75000"/>
              <a:buFont typeface="Symbol" charset="2"/>
              <a:buChar char=""/>
            </a:pPr>
            <a:r>
              <a:rPr lang="en-US" sz="2650" b="0" strike="noStrike" spc="-1">
                <a:solidFill>
                  <a:srgbClr val="000000"/>
                </a:solidFill>
                <a:uFill>
                  <a:solidFill>
                    <a:srgbClr val="FFFFFF"/>
                  </a:solidFill>
                </a:uFill>
                <a:latin typeface="Calibri"/>
              </a:rPr>
              <a:t>Segundo nivel del esquema</a:t>
            </a:r>
          </a:p>
          <a:p>
            <a:pPr marL="1296000" lvl="2" indent="-288000">
              <a:buClr>
                <a:srgbClr val="000000"/>
              </a:buClr>
              <a:buSzPct val="45000"/>
              <a:buFont typeface="Wingdings" charset="2"/>
              <a:buChar char=""/>
            </a:pPr>
            <a:r>
              <a:rPr lang="en-US" sz="2210" b="0" strike="noStrike" spc="-1">
                <a:solidFill>
                  <a:srgbClr val="000000"/>
                </a:solidFill>
                <a:uFill>
                  <a:solidFill>
                    <a:srgbClr val="FFFFFF"/>
                  </a:solidFill>
                </a:uFill>
                <a:latin typeface="Calibri"/>
              </a:rPr>
              <a:t>Tercer nivel del esquema</a:t>
            </a:r>
          </a:p>
          <a:p>
            <a:pPr marL="1728000" lvl="3" indent="-216000">
              <a:buClr>
                <a:srgbClr val="000000"/>
              </a:buClr>
              <a:buSzPct val="75000"/>
              <a:buFont typeface="Symbol" charset="2"/>
              <a:buChar char=""/>
            </a:pPr>
            <a:r>
              <a:rPr lang="en-US" sz="2210" b="0" strike="noStrike" spc="-1">
                <a:solidFill>
                  <a:srgbClr val="000000"/>
                </a:solidFill>
                <a:uFill>
                  <a:solidFill>
                    <a:srgbClr val="FFFFFF"/>
                  </a:solidFill>
                </a:uFill>
                <a:latin typeface="Calibri"/>
              </a:rPr>
              <a:t>Cuarto nivel del esquema</a:t>
            </a:r>
          </a:p>
          <a:p>
            <a:pPr marL="2160000" lvl="4" indent="-216000">
              <a:buClr>
                <a:srgbClr val="000000"/>
              </a:buClr>
              <a:buSzPct val="45000"/>
              <a:buFont typeface="Wingdings" charset="2"/>
              <a:buChar char=""/>
            </a:pPr>
            <a:r>
              <a:rPr lang="en-US" sz="2210" b="0" strike="noStrike" spc="-1">
                <a:solidFill>
                  <a:srgbClr val="000000"/>
                </a:solidFill>
                <a:uFill>
                  <a:solidFill>
                    <a:srgbClr val="FFFFFF"/>
                  </a:solidFill>
                </a:uFill>
                <a:latin typeface="Calibri"/>
              </a:rPr>
              <a:t>Quinto nivel del esquema</a:t>
            </a:r>
          </a:p>
          <a:p>
            <a:pPr marL="2592000" lvl="5" indent="-216000">
              <a:buClr>
                <a:srgbClr val="000000"/>
              </a:buClr>
              <a:buSzPct val="45000"/>
              <a:buFont typeface="Wingdings" charset="2"/>
              <a:buChar char=""/>
            </a:pPr>
            <a:r>
              <a:rPr lang="en-US" sz="2210" b="0" strike="noStrike" spc="-1">
                <a:solidFill>
                  <a:srgbClr val="000000"/>
                </a:solidFill>
                <a:uFill>
                  <a:solidFill>
                    <a:srgbClr val="FFFFFF"/>
                  </a:solidFill>
                </a:uFill>
                <a:latin typeface="Calibri"/>
              </a:rPr>
              <a:t>Sexto nivel del esquema</a:t>
            </a:r>
          </a:p>
          <a:p>
            <a:pPr marL="3024000" lvl="6" indent="-216000">
              <a:buClr>
                <a:srgbClr val="000000"/>
              </a:buClr>
              <a:buSzPct val="45000"/>
              <a:buFont typeface="Wingdings" charset="2"/>
              <a:buChar char=""/>
            </a:pPr>
            <a:r>
              <a:rPr lang="en-US" sz="2210" b="0" strike="noStrike" spc="-1">
                <a:solidFill>
                  <a:srgbClr val="000000"/>
                </a:solidFill>
                <a:uFill>
                  <a:solidFill>
                    <a:srgbClr val="FFFFFF"/>
                  </a:solidFill>
                </a:uFill>
                <a:latin typeface="Calibri"/>
              </a:rPr>
              <a:t>Séptimo nivel del esquema</a:t>
            </a:r>
          </a:p>
        </p:txBody>
      </p:sp>
    </p:spTree>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0" name="PlaceHolder 1"/>
          <p:cNvSpPr>
            <a:spLocks noGrp="1"/>
          </p:cNvSpPr>
          <p:nvPr>
            <p:ph type="title"/>
          </p:nvPr>
        </p:nvSpPr>
        <p:spPr>
          <a:xfrm>
            <a:off x="1109160" y="1266120"/>
            <a:ext cx="8562600" cy="1259640"/>
          </a:xfrm>
          <a:prstGeom prst="rect">
            <a:avLst/>
          </a:prstGeom>
        </p:spPr>
        <p:txBody>
          <a:bodyPr anchor="ctr"/>
          <a:lstStyle/>
          <a:p>
            <a:pPr>
              <a:lnSpc>
                <a:spcPct val="100000"/>
              </a:lnSpc>
            </a:pPr>
            <a:r>
              <a:rPr lang="en-US" sz="3200" b="0" strike="noStrike" spc="-1">
                <a:solidFill>
                  <a:srgbClr val="FFFFFF"/>
                </a:solidFill>
                <a:uFill>
                  <a:solidFill>
                    <a:srgbClr val="FFFFFF"/>
                  </a:solidFill>
                </a:uFill>
                <a:latin typeface="Calibri"/>
              </a:rPr>
              <a:t>Click to edit slide title</a:t>
            </a:r>
            <a:endParaRPr lang="en-US" sz="2320" b="0" strike="noStrike" spc="-1">
              <a:solidFill>
                <a:srgbClr val="000000"/>
              </a:solidFill>
              <a:uFill>
                <a:solidFill>
                  <a:srgbClr val="FFFFFF"/>
                </a:solidFill>
              </a:uFill>
              <a:latin typeface="Calibri"/>
            </a:endParaRPr>
          </a:p>
        </p:txBody>
      </p:sp>
      <p:sp>
        <p:nvSpPr>
          <p:cNvPr id="241" name="PlaceHolder 2"/>
          <p:cNvSpPr>
            <a:spLocks noGrp="1"/>
          </p:cNvSpPr>
          <p:nvPr>
            <p:ph type="body"/>
          </p:nvPr>
        </p:nvSpPr>
        <p:spPr>
          <a:xfrm>
            <a:off x="1109160" y="2494080"/>
            <a:ext cx="8562600" cy="4128120"/>
          </a:xfrm>
          <a:prstGeom prst="rect">
            <a:avLst/>
          </a:prstGeom>
        </p:spPr>
        <p:txBody>
          <a:bodyPr/>
          <a:lstStyle/>
          <a:p>
            <a:pPr marL="432000" indent="-324000">
              <a:buClr>
                <a:srgbClr val="000000"/>
              </a:buClr>
              <a:buSzPct val="45000"/>
              <a:buFont typeface="Wingdings" charset="2"/>
              <a:buChar char=""/>
            </a:pPr>
            <a:r>
              <a:rPr lang="en-US" sz="2800" b="0" strike="noStrike" spc="-1">
                <a:solidFill>
                  <a:srgbClr val="808080"/>
                </a:solidFill>
                <a:uFill>
                  <a:solidFill>
                    <a:srgbClr val="FFFFFF"/>
                  </a:solidFill>
                </a:uFill>
                <a:latin typeface="Calibri"/>
              </a:rPr>
              <a:t>Pulse para editar el formato de esquema del texto</a:t>
            </a:r>
            <a:endParaRPr lang="en-US" sz="3090" b="0" strike="noStrike" spc="-1">
              <a:solidFill>
                <a:srgbClr val="808080"/>
              </a:solidFill>
              <a:uFill>
                <a:solidFill>
                  <a:srgbClr val="FFFFFF"/>
                </a:solidFill>
              </a:uFill>
              <a:latin typeface="Calibri"/>
            </a:endParaRPr>
          </a:p>
          <a:p>
            <a:pPr marL="864000" lvl="1" indent="-324000">
              <a:buClr>
                <a:srgbClr val="000000"/>
              </a:buClr>
              <a:buSzPct val="75000"/>
              <a:buFont typeface="Symbol" charset="2"/>
              <a:buChar char=""/>
            </a:pPr>
            <a:r>
              <a:rPr lang="en-US" sz="2800" b="0" strike="noStrike" spc="-1">
                <a:solidFill>
                  <a:srgbClr val="808080"/>
                </a:solidFill>
                <a:uFill>
                  <a:solidFill>
                    <a:srgbClr val="FFFFFF"/>
                  </a:solidFill>
                </a:uFill>
                <a:latin typeface="Calibri"/>
              </a:rPr>
              <a:t>Segundo nivel del esquema</a:t>
            </a:r>
            <a:endParaRPr lang="en-US" sz="2210" b="0" strike="noStrike" spc="-1">
              <a:solidFill>
                <a:srgbClr val="808080"/>
              </a:solidFill>
              <a:uFill>
                <a:solidFill>
                  <a:srgbClr val="FFFFFF"/>
                </a:solidFill>
              </a:uFill>
              <a:latin typeface="Calibri"/>
            </a:endParaRPr>
          </a:p>
          <a:p>
            <a:pPr marL="1296000" lvl="2" indent="-288000">
              <a:buClr>
                <a:srgbClr val="000000"/>
              </a:buClr>
              <a:buSzPct val="45000"/>
              <a:buFont typeface="Wingdings" charset="2"/>
              <a:buChar char=""/>
            </a:pPr>
            <a:r>
              <a:rPr lang="en-US" sz="2800" b="0" strike="noStrike" spc="-1">
                <a:solidFill>
                  <a:srgbClr val="808080"/>
                </a:solidFill>
                <a:uFill>
                  <a:solidFill>
                    <a:srgbClr val="FFFFFF"/>
                  </a:solidFill>
                </a:uFill>
                <a:latin typeface="Calibri"/>
              </a:rPr>
              <a:t>Tercer nivel del esquema</a:t>
            </a:r>
            <a:endParaRPr lang="en-US" sz="1990" b="0" strike="noStrike" spc="-1">
              <a:solidFill>
                <a:srgbClr val="808080"/>
              </a:solidFill>
              <a:uFill>
                <a:solidFill>
                  <a:srgbClr val="FFFFFF"/>
                </a:solidFill>
              </a:uFill>
              <a:latin typeface="Calibri"/>
            </a:endParaRPr>
          </a:p>
          <a:p>
            <a:pPr marL="1728000" lvl="3" indent="-216000">
              <a:buClr>
                <a:srgbClr val="000000"/>
              </a:buClr>
              <a:buSzPct val="75000"/>
              <a:buFont typeface="Symbol" charset="2"/>
              <a:buChar char=""/>
            </a:pPr>
            <a:r>
              <a:rPr lang="en-US" sz="2800" b="0" strike="noStrike" spc="-1">
                <a:solidFill>
                  <a:srgbClr val="808080"/>
                </a:solidFill>
                <a:uFill>
                  <a:solidFill>
                    <a:srgbClr val="FFFFFF"/>
                  </a:solidFill>
                </a:uFill>
                <a:latin typeface="Calibri"/>
              </a:rPr>
              <a:t>Cuarto nivel del esquema</a:t>
            </a:r>
            <a:endParaRPr lang="en-US" sz="2210" b="0" strike="noStrike" spc="-1">
              <a:solidFill>
                <a:srgbClr val="000000"/>
              </a:solidFill>
              <a:uFill>
                <a:solidFill>
                  <a:srgbClr val="FFFFFF"/>
                </a:solidFill>
              </a:uFill>
              <a:latin typeface="Calibri"/>
            </a:endParaRPr>
          </a:p>
          <a:p>
            <a:pPr marL="2160000" lvl="4" indent="-216000">
              <a:buClr>
                <a:srgbClr val="000000"/>
              </a:buClr>
              <a:buSzPct val="45000"/>
              <a:buFont typeface="Wingdings" charset="2"/>
              <a:buChar char=""/>
            </a:pPr>
            <a:r>
              <a:rPr lang="en-US" sz="2800" b="0" strike="noStrike" spc="-1">
                <a:solidFill>
                  <a:srgbClr val="808080"/>
                </a:solidFill>
                <a:uFill>
                  <a:solidFill>
                    <a:srgbClr val="FFFFFF"/>
                  </a:solidFill>
                </a:uFill>
                <a:latin typeface="Calibri"/>
              </a:rPr>
              <a:t>Quinto nivel del esquema</a:t>
            </a:r>
            <a:endParaRPr lang="en-US" sz="2210" b="0" strike="noStrike" spc="-1">
              <a:solidFill>
                <a:srgbClr val="000000"/>
              </a:solidFill>
              <a:uFill>
                <a:solidFill>
                  <a:srgbClr val="FFFFFF"/>
                </a:solidFill>
              </a:uFill>
              <a:latin typeface="Calibri"/>
            </a:endParaRPr>
          </a:p>
          <a:p>
            <a:pPr marL="2592000" lvl="5" indent="-216000">
              <a:buClr>
                <a:srgbClr val="000000"/>
              </a:buClr>
              <a:buSzPct val="45000"/>
              <a:buFont typeface="Wingdings" charset="2"/>
              <a:buChar char=""/>
            </a:pPr>
            <a:r>
              <a:rPr lang="en-US" sz="2800" b="0" strike="noStrike" spc="-1">
                <a:solidFill>
                  <a:srgbClr val="808080"/>
                </a:solidFill>
                <a:uFill>
                  <a:solidFill>
                    <a:srgbClr val="FFFFFF"/>
                  </a:solidFill>
                </a:uFill>
                <a:latin typeface="Calibri"/>
              </a:rPr>
              <a:t>Sexto nivel del esquema</a:t>
            </a:r>
            <a:endParaRPr lang="en-US" sz="2210" b="0" strike="noStrike" spc="-1">
              <a:solidFill>
                <a:srgbClr val="000000"/>
              </a:solidFill>
              <a:uFill>
                <a:solidFill>
                  <a:srgbClr val="FFFFFF"/>
                </a:solidFill>
              </a:uFill>
              <a:latin typeface="Calibri"/>
            </a:endParaRPr>
          </a:p>
          <a:p>
            <a:pPr marL="3024000" lvl="6" indent="-216000">
              <a:buClr>
                <a:srgbClr val="000000"/>
              </a:buClr>
              <a:buSzPct val="45000"/>
              <a:buFont typeface="Wingdings" charset="2"/>
              <a:buChar char=""/>
            </a:pPr>
            <a:r>
              <a:rPr lang="en-US" sz="2800" b="0" strike="noStrike" spc="-1">
                <a:solidFill>
                  <a:srgbClr val="808080"/>
                </a:solidFill>
                <a:uFill>
                  <a:solidFill>
                    <a:srgbClr val="FFFFFF"/>
                  </a:solidFill>
                </a:uFill>
                <a:latin typeface="Calibri"/>
              </a:rPr>
              <a:t>Séptimo nivel del esquemaClick to edit text</a:t>
            </a:r>
            <a:endParaRPr lang="en-US" sz="2210" b="0" strike="noStrike" spc="-1">
              <a:solidFill>
                <a:srgbClr val="000000"/>
              </a:solidFill>
              <a:uFill>
                <a:solidFill>
                  <a:srgbClr val="FFFFFF"/>
                </a:solidFill>
              </a:uFill>
              <a:latin typeface="Calibri"/>
            </a:endParaRPr>
          </a:p>
          <a:p>
            <a:pPr marL="3456000" lvl="7" indent="-216000">
              <a:buClr>
                <a:srgbClr val="000000"/>
              </a:buClr>
              <a:buSzPct val="45000"/>
              <a:buFont typeface="Wingdings" charset="2"/>
              <a:buChar char=""/>
            </a:pPr>
            <a:r>
              <a:rPr lang="en-US" sz="2400" b="0" strike="noStrike" spc="-1">
                <a:solidFill>
                  <a:srgbClr val="808080"/>
                </a:solidFill>
                <a:uFill>
                  <a:solidFill>
                    <a:srgbClr val="FFFFFF"/>
                  </a:solidFill>
                </a:uFill>
                <a:latin typeface="Calibri"/>
              </a:rPr>
              <a:t>First level</a:t>
            </a:r>
            <a:endParaRPr lang="en-US" sz="2210" b="0" strike="noStrike" spc="-1">
              <a:solidFill>
                <a:srgbClr val="000000"/>
              </a:solidFill>
              <a:uFill>
                <a:solidFill>
                  <a:srgbClr val="FFFFFF"/>
                </a:solidFill>
              </a:uFill>
              <a:latin typeface="Calibri"/>
            </a:endParaRPr>
          </a:p>
          <a:p>
            <a:pPr marL="3888000" lvl="8" indent="-216000">
              <a:buClr>
                <a:srgbClr val="000000"/>
              </a:buClr>
              <a:buSzPct val="45000"/>
              <a:buFont typeface="Wingdings" charset="2"/>
              <a:buChar char=""/>
            </a:pPr>
            <a:r>
              <a:rPr lang="en-US" sz="2000" b="0" strike="noStrike" spc="-1">
                <a:solidFill>
                  <a:srgbClr val="808080"/>
                </a:solidFill>
                <a:uFill>
                  <a:solidFill>
                    <a:srgbClr val="FFFFFF"/>
                  </a:solidFill>
                </a:uFill>
                <a:latin typeface="Calibri"/>
              </a:rPr>
              <a:t>Second level</a:t>
            </a:r>
            <a:endParaRPr lang="en-US" sz="2210" b="0" strike="noStrike" spc="-1">
              <a:solidFill>
                <a:srgbClr val="000000"/>
              </a:solidFill>
              <a:uFill>
                <a:solidFill>
                  <a:srgbClr val="FFFFFF"/>
                </a:solidFill>
              </a:uFill>
              <a:latin typeface="Calibri"/>
            </a:endParaRPr>
          </a:p>
          <a:p>
            <a:pPr marL="4320000" lvl="0" indent="-216000">
              <a:lnSpc>
                <a:spcPct val="100000"/>
              </a:lnSpc>
              <a:buClr>
                <a:srgbClr val="000000"/>
              </a:buClr>
              <a:buSzPct val="45000"/>
              <a:buFont typeface="Wingdings" charset="2"/>
              <a:buChar char=""/>
            </a:pPr>
            <a:r>
              <a:rPr lang="en-US" sz="1800" b="0" strike="noStrike" spc="-1">
                <a:solidFill>
                  <a:srgbClr val="808080"/>
                </a:solidFill>
                <a:uFill>
                  <a:solidFill>
                    <a:srgbClr val="FFFFFF"/>
                  </a:solidFill>
                </a:uFill>
                <a:latin typeface="Calibri"/>
              </a:rPr>
              <a:t>Third level</a:t>
            </a:r>
            <a:endParaRPr lang="en-US" sz="3090" b="0" strike="noStrike" spc="-1">
              <a:solidFill>
                <a:srgbClr val="808080"/>
              </a:solidFill>
              <a:uFill>
                <a:solidFill>
                  <a:srgbClr val="FFFFFF"/>
                </a:solidFill>
              </a:uFill>
              <a:latin typeface="Calibri"/>
            </a:endParaRPr>
          </a:p>
          <a:p>
            <a:pPr marL="4320000" lvl="0" indent="-216000">
              <a:lnSpc>
                <a:spcPct val="100000"/>
              </a:lnSpc>
              <a:buClr>
                <a:srgbClr val="000000"/>
              </a:buClr>
              <a:buSzPct val="45000"/>
              <a:buFont typeface="Wingdings" charset="2"/>
              <a:buChar char=""/>
            </a:pPr>
            <a:r>
              <a:rPr lang="en-US" sz="2000" b="0" strike="noStrike" spc="-1">
                <a:solidFill>
                  <a:srgbClr val="000000"/>
                </a:solidFill>
                <a:uFill>
                  <a:solidFill>
                    <a:srgbClr val="FFFFFF"/>
                  </a:solidFill>
                </a:uFill>
                <a:latin typeface="Calibri"/>
              </a:rPr>
              <a:t>Fourth level</a:t>
            </a:r>
            <a:endParaRPr lang="en-US" sz="3090" b="0" strike="noStrike" spc="-1">
              <a:solidFill>
                <a:srgbClr val="808080"/>
              </a:solidFill>
              <a:uFill>
                <a:solidFill>
                  <a:srgbClr val="FFFFFF"/>
                </a:solidFill>
              </a:uFill>
              <a:latin typeface="Calibri"/>
            </a:endParaRPr>
          </a:p>
        </p:txBody>
      </p:sp>
      <p:sp>
        <p:nvSpPr>
          <p:cNvPr id="242" name="PlaceHolder 3"/>
          <p:cNvSpPr>
            <a:spLocks noGrp="1"/>
          </p:cNvSpPr>
          <p:nvPr>
            <p:ph type="dt"/>
          </p:nvPr>
        </p:nvSpPr>
        <p:spPr>
          <a:xfrm>
            <a:off x="504000" y="7007040"/>
            <a:ext cx="2351880" cy="402120"/>
          </a:xfrm>
          <a:prstGeom prst="rect">
            <a:avLst/>
          </a:prstGeom>
        </p:spPr>
        <p:txBody>
          <a:bodyPr anchor="ctr"/>
          <a:lstStyle/>
          <a:p>
            <a:pPr>
              <a:lnSpc>
                <a:spcPct val="100000"/>
              </a:lnSpc>
            </a:pPr>
            <a:fld id="{17E90AFC-17E6-45BC-8501-D2B3B511350B}" type="datetime">
              <a:rPr lang="en-IN" sz="1200" b="0" strike="noStrike" spc="-1">
                <a:solidFill>
                  <a:srgbClr val="8B8B8B"/>
                </a:solidFill>
                <a:uFill>
                  <a:solidFill>
                    <a:srgbClr val="FFFFFF"/>
                  </a:solidFill>
                </a:uFill>
                <a:latin typeface="Calibri"/>
              </a:rPr>
              <a:t>17/09/19</a:t>
            </a:fld>
            <a:endParaRPr lang="en-IN" sz="1200" b="0" strike="noStrike" spc="-1">
              <a:solidFill>
                <a:srgbClr val="000000"/>
              </a:solidFill>
              <a:uFill>
                <a:solidFill>
                  <a:srgbClr val="FFFFFF"/>
                </a:solidFill>
              </a:uFill>
              <a:latin typeface="Times New Roman"/>
            </a:endParaRPr>
          </a:p>
        </p:txBody>
      </p:sp>
      <p:sp>
        <p:nvSpPr>
          <p:cNvPr id="243" name="PlaceHolder 4"/>
          <p:cNvSpPr>
            <a:spLocks noGrp="1"/>
          </p:cNvSpPr>
          <p:nvPr>
            <p:ph type="ftr"/>
          </p:nvPr>
        </p:nvSpPr>
        <p:spPr>
          <a:xfrm>
            <a:off x="3443760" y="7007040"/>
            <a:ext cx="3191400" cy="402120"/>
          </a:xfrm>
          <a:prstGeom prst="rect">
            <a:avLst/>
          </a:prstGeom>
        </p:spPr>
        <p:txBody>
          <a:bodyPr anchor="ctr"/>
          <a:lstStyle/>
          <a:p>
            <a:endParaRPr lang="en-IN" sz="2400" b="0" strike="noStrike" spc="-1">
              <a:solidFill>
                <a:srgbClr val="000000"/>
              </a:solidFill>
              <a:uFill>
                <a:solidFill>
                  <a:srgbClr val="FFFFFF"/>
                </a:solidFill>
              </a:uFill>
              <a:latin typeface="Times New Roman"/>
            </a:endParaRPr>
          </a:p>
        </p:txBody>
      </p:sp>
      <p:sp>
        <p:nvSpPr>
          <p:cNvPr id="244" name="PlaceHolder 5"/>
          <p:cNvSpPr>
            <a:spLocks noGrp="1"/>
          </p:cNvSpPr>
          <p:nvPr>
            <p:ph type="sldNum"/>
          </p:nvPr>
        </p:nvSpPr>
        <p:spPr>
          <a:xfrm>
            <a:off x="7223760" y="7007040"/>
            <a:ext cx="2351880" cy="402120"/>
          </a:xfrm>
          <a:prstGeom prst="rect">
            <a:avLst/>
          </a:prstGeom>
        </p:spPr>
        <p:txBody>
          <a:bodyPr anchor="ctr"/>
          <a:lstStyle/>
          <a:p>
            <a:pPr algn="r">
              <a:lnSpc>
                <a:spcPct val="100000"/>
              </a:lnSpc>
            </a:pPr>
            <a:fld id="{7A9CA9E8-C96B-425D-A4E6-0FCAFB928749}" type="slidenum">
              <a:rPr lang="en-IN" sz="1200" b="0" strike="noStrike" spc="-1">
                <a:solidFill>
                  <a:srgbClr val="8B8B8B"/>
                </a:solidFill>
                <a:uFill>
                  <a:solidFill>
                    <a:srgbClr val="FFFFFF"/>
                  </a:solidFill>
                </a:uFill>
                <a:latin typeface="Calibri"/>
              </a:rPr>
              <a:t>‹#›</a:t>
            </a:fld>
            <a:endParaRPr lang="en-IN" sz="1200" b="0" strike="noStrike" spc="-1">
              <a:solidFill>
                <a:srgbClr val="000000"/>
              </a:solidFill>
              <a:uFill>
                <a:solidFill>
                  <a:srgbClr val="FFFFFF"/>
                </a:solidFill>
              </a:uFill>
              <a:latin typeface="Times New Roman"/>
            </a:endParaRPr>
          </a:p>
        </p:txBody>
      </p:sp>
    </p:spTree>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a:blip r:embed="rId14"/>
          <a:stretch>
            <a:fillRect/>
          </a:stretch>
        </a:blipFill>
        <a:effectLst/>
      </p:bgPr>
    </p:bg>
    <p:spTree>
      <p:nvGrpSpPr>
        <p:cNvPr id="1" name=""/>
        <p:cNvGrpSpPr/>
        <p:nvPr/>
      </p:nvGrpSpPr>
      <p:grpSpPr>
        <a:xfrm>
          <a:off x="0" y="0"/>
          <a:ext cx="0" cy="0"/>
          <a:chOff x="0" y="0"/>
          <a:chExt cx="0" cy="0"/>
        </a:xfrm>
      </p:grpSpPr>
      <p:sp>
        <p:nvSpPr>
          <p:cNvPr id="318" name="PlaceHolder 1"/>
          <p:cNvSpPr>
            <a:spLocks noGrp="1"/>
          </p:cNvSpPr>
          <p:nvPr>
            <p:ph type="title"/>
          </p:nvPr>
        </p:nvSpPr>
        <p:spPr>
          <a:xfrm>
            <a:off x="756000" y="671400"/>
            <a:ext cx="8568000" cy="1260000"/>
          </a:xfrm>
          <a:prstGeom prst="rect">
            <a:avLst/>
          </a:prstGeom>
        </p:spPr>
        <p:txBody>
          <a:bodyPr lIns="90000" tIns="46800" rIns="90000" bIns="46800" anchor="ctr"/>
          <a:lstStyle/>
          <a:p>
            <a:pPr algn="ctr"/>
            <a:r>
              <a:rPr lang="en-IN" sz="5670" b="0" strike="noStrike" spc="-1">
                <a:solidFill>
                  <a:srgbClr val="000000"/>
                </a:solidFill>
                <a:uFill>
                  <a:solidFill>
                    <a:srgbClr val="FFFFFF"/>
                  </a:solidFill>
                </a:uFill>
                <a:latin typeface="Times New Roman"/>
              </a:rPr>
              <a:t>Pulse para editar el formato del texto de título</a:t>
            </a:r>
          </a:p>
        </p:txBody>
      </p:sp>
      <p:sp>
        <p:nvSpPr>
          <p:cNvPr id="319" name="PlaceHolder 2"/>
          <p:cNvSpPr>
            <a:spLocks noGrp="1"/>
          </p:cNvSpPr>
          <p:nvPr>
            <p:ph type="body"/>
          </p:nvPr>
        </p:nvSpPr>
        <p:spPr>
          <a:xfrm>
            <a:off x="756000" y="2183760"/>
            <a:ext cx="8568000" cy="4536000"/>
          </a:xfrm>
          <a:prstGeom prst="rect">
            <a:avLst/>
          </a:prstGeom>
        </p:spPr>
        <p:txBody>
          <a:bodyPr lIns="90000" tIns="46800" rIns="90000" bIns="46800"/>
          <a:lstStyle/>
          <a:p>
            <a:pPr marL="342720" indent="-342720">
              <a:buClr>
                <a:srgbClr val="000000"/>
              </a:buClr>
              <a:buFont typeface="Times"/>
              <a:buChar char="•"/>
            </a:pPr>
            <a:r>
              <a:rPr lang="en-IN" sz="3530" b="0" strike="noStrike" spc="-1">
                <a:solidFill>
                  <a:srgbClr val="000000"/>
                </a:solidFill>
                <a:uFill>
                  <a:solidFill>
                    <a:srgbClr val="FFFFFF"/>
                  </a:solidFill>
                </a:uFill>
                <a:latin typeface="Times New Roman"/>
              </a:rPr>
              <a:t>Pulse para editar el formato de esquema del texto</a:t>
            </a:r>
          </a:p>
          <a:p>
            <a:pPr marL="742680" lvl="1" indent="-285480">
              <a:buClr>
                <a:srgbClr val="000000"/>
              </a:buClr>
              <a:buFont typeface="Times"/>
              <a:buChar char="–"/>
            </a:pPr>
            <a:r>
              <a:rPr lang="en-IN" sz="3090" b="0" strike="noStrike" spc="-1">
                <a:solidFill>
                  <a:srgbClr val="000000"/>
                </a:solidFill>
                <a:uFill>
                  <a:solidFill>
                    <a:srgbClr val="FFFFFF"/>
                  </a:solidFill>
                </a:uFill>
                <a:latin typeface="Times New Roman"/>
              </a:rPr>
              <a:t>Segundo nivel del esquema</a:t>
            </a:r>
          </a:p>
          <a:p>
            <a:pPr marL="1143000" lvl="2" indent="-228600">
              <a:buClr>
                <a:srgbClr val="000000"/>
              </a:buClr>
              <a:buFont typeface="Times"/>
              <a:buChar char="•"/>
            </a:pPr>
            <a:r>
              <a:rPr lang="en-IN" sz="2650" b="0" strike="noStrike" spc="-1">
                <a:solidFill>
                  <a:srgbClr val="000000"/>
                </a:solidFill>
                <a:uFill>
                  <a:solidFill>
                    <a:srgbClr val="FFFFFF"/>
                  </a:solidFill>
                </a:uFill>
                <a:latin typeface="Times New Roman"/>
              </a:rPr>
              <a:t>Tercer nivel del esquema</a:t>
            </a:r>
          </a:p>
          <a:p>
            <a:pPr marL="1600200" lvl="3" indent="-228600">
              <a:buClr>
                <a:srgbClr val="000000"/>
              </a:buClr>
              <a:buFont typeface="Times"/>
              <a:buChar char="–"/>
            </a:pPr>
            <a:r>
              <a:rPr lang="en-IN" sz="2210" b="0" strike="noStrike" spc="-1">
                <a:solidFill>
                  <a:srgbClr val="000000"/>
                </a:solidFill>
                <a:uFill>
                  <a:solidFill>
                    <a:srgbClr val="FFFFFF"/>
                  </a:solidFill>
                </a:uFill>
                <a:latin typeface="Times New Roman"/>
              </a:rPr>
              <a:t>Cuarto nivel del esquema</a:t>
            </a:r>
          </a:p>
          <a:p>
            <a:pPr marL="2057400" lvl="4" indent="-228600">
              <a:buClr>
                <a:srgbClr val="000000"/>
              </a:buClr>
              <a:buFont typeface="Times"/>
              <a:buChar char="»"/>
            </a:pPr>
            <a:r>
              <a:rPr lang="en-IN" sz="2210" b="0" strike="noStrike" spc="-1">
                <a:solidFill>
                  <a:srgbClr val="000000"/>
                </a:solidFill>
                <a:uFill>
                  <a:solidFill>
                    <a:srgbClr val="FFFFFF"/>
                  </a:solidFill>
                </a:uFill>
                <a:latin typeface="Times New Roman"/>
              </a:rPr>
              <a:t>Quinto nivel del esquema</a:t>
            </a:r>
          </a:p>
          <a:p>
            <a:pPr marL="2057400" lvl="5" indent="-228600">
              <a:buClr>
                <a:srgbClr val="000000"/>
              </a:buClr>
              <a:buFont typeface="Times"/>
              <a:buChar char="»"/>
            </a:pPr>
            <a:r>
              <a:rPr lang="en-IN" sz="2210" b="0" strike="noStrike" spc="-1">
                <a:solidFill>
                  <a:srgbClr val="000000"/>
                </a:solidFill>
                <a:uFill>
                  <a:solidFill>
                    <a:srgbClr val="FFFFFF"/>
                  </a:solidFill>
                </a:uFill>
                <a:latin typeface="Times New Roman"/>
              </a:rPr>
              <a:t>Sexto nivel del esquema</a:t>
            </a:r>
          </a:p>
          <a:p>
            <a:pPr marL="2057400" lvl="6" indent="-228600">
              <a:buClr>
                <a:srgbClr val="000000"/>
              </a:buClr>
              <a:buFont typeface="Times"/>
              <a:buChar char="»"/>
            </a:pPr>
            <a:r>
              <a:rPr lang="en-IN" sz="2210" b="0" strike="noStrike" spc="-1">
                <a:solidFill>
                  <a:srgbClr val="000000"/>
                </a:solidFill>
                <a:uFill>
                  <a:solidFill>
                    <a:srgbClr val="FFFFFF"/>
                  </a:solidFill>
                </a:uFill>
                <a:latin typeface="Times New Roman"/>
              </a:rPr>
              <a:t>Séptimo nivel del esquema</a:t>
            </a:r>
          </a:p>
        </p:txBody>
      </p:sp>
      <p:sp>
        <p:nvSpPr>
          <p:cNvPr id="320" name="PlaceHolder 3"/>
          <p:cNvSpPr>
            <a:spLocks noGrp="1"/>
          </p:cNvSpPr>
          <p:nvPr>
            <p:ph type="dt"/>
          </p:nvPr>
        </p:nvSpPr>
        <p:spPr>
          <a:xfrm>
            <a:off x="756000" y="6887880"/>
            <a:ext cx="2100240" cy="504000"/>
          </a:xfrm>
          <a:prstGeom prst="rect">
            <a:avLst/>
          </a:prstGeom>
        </p:spPr>
        <p:txBody>
          <a:bodyPr lIns="90000" tIns="46800" rIns="90000" bIns="46800"/>
          <a:lstStyle/>
          <a:p>
            <a:r>
              <a:rPr lang="es-ES" sz="1400" b="0" strike="noStrike" spc="-1">
                <a:solidFill>
                  <a:srgbClr val="000000"/>
                </a:solidFill>
                <a:uFill>
                  <a:solidFill>
                    <a:srgbClr val="FFFFFF"/>
                  </a:solidFill>
                </a:uFill>
                <a:latin typeface="Times New Roman"/>
              </a:rPr>
              <a:t>&lt;fecha/hora&gt;</a:t>
            </a:r>
            <a:endParaRPr lang="en-IN" sz="2400" b="0" strike="noStrike" spc="-1">
              <a:solidFill>
                <a:srgbClr val="000000"/>
              </a:solidFill>
              <a:uFill>
                <a:solidFill>
                  <a:srgbClr val="FFFFFF"/>
                </a:solidFill>
              </a:uFill>
              <a:latin typeface="Times New Roman"/>
            </a:endParaRPr>
          </a:p>
        </p:txBody>
      </p:sp>
      <p:sp>
        <p:nvSpPr>
          <p:cNvPr id="321" name="PlaceHolder 4"/>
          <p:cNvSpPr>
            <a:spLocks noGrp="1"/>
          </p:cNvSpPr>
          <p:nvPr>
            <p:ph type="ftr"/>
          </p:nvPr>
        </p:nvSpPr>
        <p:spPr>
          <a:xfrm>
            <a:off x="3443760" y="6887880"/>
            <a:ext cx="3192120" cy="504000"/>
          </a:xfrm>
          <a:prstGeom prst="rect">
            <a:avLst/>
          </a:prstGeom>
        </p:spPr>
        <p:txBody>
          <a:bodyPr lIns="90000" tIns="46800" rIns="90000" bIns="46800"/>
          <a:lstStyle/>
          <a:p>
            <a:pPr algn="ctr"/>
            <a:r>
              <a:rPr lang="es-ES" sz="1400" b="0" strike="noStrike" spc="-1">
                <a:solidFill>
                  <a:srgbClr val="000000"/>
                </a:solidFill>
                <a:uFill>
                  <a:solidFill>
                    <a:srgbClr val="FFFFFF"/>
                  </a:solidFill>
                </a:uFill>
                <a:latin typeface="Times New Roman"/>
              </a:rPr>
              <a:t>&lt;pie de página&gt;</a:t>
            </a:r>
            <a:endParaRPr lang="en-IN" sz="2400" b="0" strike="noStrike" spc="-1">
              <a:solidFill>
                <a:srgbClr val="000000"/>
              </a:solidFill>
              <a:uFill>
                <a:solidFill>
                  <a:srgbClr val="FFFFFF"/>
                </a:solidFill>
              </a:uFill>
              <a:latin typeface="Times New Roman"/>
            </a:endParaRPr>
          </a:p>
        </p:txBody>
      </p:sp>
      <p:sp>
        <p:nvSpPr>
          <p:cNvPr id="322" name="PlaceHolder 5"/>
          <p:cNvSpPr>
            <a:spLocks noGrp="1"/>
          </p:cNvSpPr>
          <p:nvPr>
            <p:ph type="sldNum"/>
          </p:nvPr>
        </p:nvSpPr>
        <p:spPr>
          <a:xfrm>
            <a:off x="7223760" y="6887880"/>
            <a:ext cx="2100240" cy="504000"/>
          </a:xfrm>
          <a:prstGeom prst="rect">
            <a:avLst/>
          </a:prstGeom>
        </p:spPr>
        <p:txBody>
          <a:bodyPr lIns="90000" tIns="46800" rIns="90000" bIns="46800"/>
          <a:lstStyle/>
          <a:p>
            <a:pPr algn="r"/>
            <a:fld id="{CCE15E28-0D0E-4D5F-8F0F-21F173253A89}" type="slidenum">
              <a:rPr lang="es-ES" sz="1400" b="0" strike="noStrike" spc="-1">
                <a:solidFill>
                  <a:srgbClr val="000000"/>
                </a:solidFill>
                <a:uFill>
                  <a:solidFill>
                    <a:srgbClr val="FFFFFF"/>
                  </a:solidFill>
                </a:uFill>
                <a:latin typeface="Times New Roman"/>
              </a:rPr>
              <a:t>‹#›</a:t>
            </a:fld>
            <a:endParaRPr lang="en-IN" sz="2400" b="0" strike="noStrike" spc="-1">
              <a:solidFill>
                <a:srgbClr val="000000"/>
              </a:solidFill>
              <a:uFill>
                <a:solidFill>
                  <a:srgbClr val="FFFFFF"/>
                </a:solidFill>
              </a:uFill>
              <a:latin typeface="Times New Roman"/>
            </a:endParaRPr>
          </a:p>
        </p:txBody>
      </p:sp>
    </p:spTree>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 id="214748376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a:blip r:embed="rId15"/>
          <a:stretch>
            <a:fillRect/>
          </a:stretch>
        </a:blipFill>
        <a:effectLst/>
      </p:bgPr>
    </p:bg>
    <p:spTree>
      <p:nvGrpSpPr>
        <p:cNvPr id="1" name=""/>
        <p:cNvGrpSpPr/>
        <p:nvPr/>
      </p:nvGrpSpPr>
      <p:grpSpPr>
        <a:xfrm>
          <a:off x="0" y="0"/>
          <a:ext cx="0" cy="0"/>
          <a:chOff x="0" y="0"/>
          <a:chExt cx="0" cy="0"/>
        </a:xfrm>
      </p:grpSpPr>
      <p:sp>
        <p:nvSpPr>
          <p:cNvPr id="357" name="PlaceHolder 1"/>
          <p:cNvSpPr>
            <a:spLocks noGrp="1"/>
          </p:cNvSpPr>
          <p:nvPr>
            <p:ph type="title"/>
          </p:nvPr>
        </p:nvSpPr>
        <p:spPr>
          <a:xfrm>
            <a:off x="756000" y="671400"/>
            <a:ext cx="8568000" cy="1260000"/>
          </a:xfrm>
          <a:prstGeom prst="rect">
            <a:avLst/>
          </a:prstGeom>
        </p:spPr>
        <p:txBody>
          <a:bodyPr lIns="90000" tIns="46800" rIns="90000" bIns="46800" anchor="ctr"/>
          <a:lstStyle/>
          <a:p>
            <a:pPr algn="ctr"/>
            <a:r>
              <a:rPr lang="en-IN" sz="5670" b="0" strike="noStrike" spc="-1">
                <a:solidFill>
                  <a:srgbClr val="000000"/>
                </a:solidFill>
                <a:uFill>
                  <a:solidFill>
                    <a:srgbClr val="FFFFFF"/>
                  </a:solidFill>
                </a:uFill>
                <a:latin typeface="Times New Roman"/>
              </a:rPr>
              <a:t>Pulse para editar el formato del texto de título</a:t>
            </a:r>
          </a:p>
        </p:txBody>
      </p:sp>
      <p:sp>
        <p:nvSpPr>
          <p:cNvPr id="358" name="PlaceHolder 2"/>
          <p:cNvSpPr>
            <a:spLocks noGrp="1"/>
          </p:cNvSpPr>
          <p:nvPr>
            <p:ph type="body"/>
          </p:nvPr>
        </p:nvSpPr>
        <p:spPr>
          <a:xfrm>
            <a:off x="756000" y="2183760"/>
            <a:ext cx="8568000" cy="4536000"/>
          </a:xfrm>
          <a:prstGeom prst="rect">
            <a:avLst/>
          </a:prstGeom>
        </p:spPr>
        <p:txBody>
          <a:bodyPr lIns="90000" tIns="46800" rIns="90000" bIns="46800"/>
          <a:lstStyle/>
          <a:p>
            <a:pPr marL="342720" indent="-342720">
              <a:buClr>
                <a:srgbClr val="000000"/>
              </a:buClr>
              <a:buFont typeface="Times"/>
              <a:buChar char="•"/>
            </a:pPr>
            <a:r>
              <a:rPr lang="en-IN" sz="3530" b="0" strike="noStrike" spc="-1">
                <a:solidFill>
                  <a:srgbClr val="000000"/>
                </a:solidFill>
                <a:uFill>
                  <a:solidFill>
                    <a:srgbClr val="FFFFFF"/>
                  </a:solidFill>
                </a:uFill>
                <a:latin typeface="Times New Roman"/>
              </a:rPr>
              <a:t>Pulse para editar el formato de esquema del texto</a:t>
            </a:r>
          </a:p>
          <a:p>
            <a:pPr marL="742680" lvl="1" indent="-285480">
              <a:buClr>
                <a:srgbClr val="000000"/>
              </a:buClr>
              <a:buFont typeface="Times"/>
              <a:buChar char="–"/>
            </a:pPr>
            <a:r>
              <a:rPr lang="en-IN" sz="3090" b="0" strike="noStrike" spc="-1">
                <a:solidFill>
                  <a:srgbClr val="000000"/>
                </a:solidFill>
                <a:uFill>
                  <a:solidFill>
                    <a:srgbClr val="FFFFFF"/>
                  </a:solidFill>
                </a:uFill>
                <a:latin typeface="Times New Roman"/>
              </a:rPr>
              <a:t>Segundo nivel del esquema</a:t>
            </a:r>
          </a:p>
          <a:p>
            <a:pPr marL="1143000" lvl="2" indent="-228600">
              <a:buClr>
                <a:srgbClr val="000000"/>
              </a:buClr>
              <a:buFont typeface="Times"/>
              <a:buChar char="•"/>
            </a:pPr>
            <a:r>
              <a:rPr lang="en-IN" sz="2650" b="0" strike="noStrike" spc="-1">
                <a:solidFill>
                  <a:srgbClr val="000000"/>
                </a:solidFill>
                <a:uFill>
                  <a:solidFill>
                    <a:srgbClr val="FFFFFF"/>
                  </a:solidFill>
                </a:uFill>
                <a:latin typeface="Times New Roman"/>
              </a:rPr>
              <a:t>Tercer nivel del esquema</a:t>
            </a:r>
          </a:p>
          <a:p>
            <a:pPr marL="1600200" lvl="3" indent="-228600">
              <a:buClr>
                <a:srgbClr val="000000"/>
              </a:buClr>
              <a:buFont typeface="Times"/>
              <a:buChar char="–"/>
            </a:pPr>
            <a:r>
              <a:rPr lang="en-IN" sz="2210" b="0" strike="noStrike" spc="-1">
                <a:solidFill>
                  <a:srgbClr val="000000"/>
                </a:solidFill>
                <a:uFill>
                  <a:solidFill>
                    <a:srgbClr val="FFFFFF"/>
                  </a:solidFill>
                </a:uFill>
                <a:latin typeface="Times New Roman"/>
              </a:rPr>
              <a:t>Cuarto nivel del esquema</a:t>
            </a:r>
          </a:p>
          <a:p>
            <a:pPr marL="2057400" lvl="4" indent="-228600">
              <a:buClr>
                <a:srgbClr val="000000"/>
              </a:buClr>
              <a:buFont typeface="Times"/>
              <a:buChar char="»"/>
            </a:pPr>
            <a:r>
              <a:rPr lang="en-IN" sz="2210" b="0" strike="noStrike" spc="-1">
                <a:solidFill>
                  <a:srgbClr val="000000"/>
                </a:solidFill>
                <a:uFill>
                  <a:solidFill>
                    <a:srgbClr val="FFFFFF"/>
                  </a:solidFill>
                </a:uFill>
                <a:latin typeface="Times New Roman"/>
              </a:rPr>
              <a:t>Quinto nivel del esquema</a:t>
            </a:r>
          </a:p>
          <a:p>
            <a:pPr marL="2057400" lvl="5" indent="-228600">
              <a:buClr>
                <a:srgbClr val="000000"/>
              </a:buClr>
              <a:buFont typeface="Times"/>
              <a:buChar char="»"/>
            </a:pPr>
            <a:r>
              <a:rPr lang="en-IN" sz="2210" b="0" strike="noStrike" spc="-1">
                <a:solidFill>
                  <a:srgbClr val="000000"/>
                </a:solidFill>
                <a:uFill>
                  <a:solidFill>
                    <a:srgbClr val="FFFFFF"/>
                  </a:solidFill>
                </a:uFill>
                <a:latin typeface="Times New Roman"/>
              </a:rPr>
              <a:t>Sexto nivel del esquema</a:t>
            </a:r>
          </a:p>
          <a:p>
            <a:pPr marL="2057400" lvl="6" indent="-228600">
              <a:buClr>
                <a:srgbClr val="000000"/>
              </a:buClr>
              <a:buFont typeface="Times"/>
              <a:buChar char="»"/>
            </a:pPr>
            <a:r>
              <a:rPr lang="en-IN" sz="2210" b="0" strike="noStrike" spc="-1">
                <a:solidFill>
                  <a:srgbClr val="000000"/>
                </a:solidFill>
                <a:uFill>
                  <a:solidFill>
                    <a:srgbClr val="FFFFFF"/>
                  </a:solidFill>
                </a:uFill>
                <a:latin typeface="Times New Roman"/>
              </a:rPr>
              <a:t>Séptimo nivel del esquema</a:t>
            </a:r>
          </a:p>
        </p:txBody>
      </p:sp>
      <p:sp>
        <p:nvSpPr>
          <p:cNvPr id="359" name="PlaceHolder 3"/>
          <p:cNvSpPr>
            <a:spLocks noGrp="1"/>
          </p:cNvSpPr>
          <p:nvPr>
            <p:ph type="dt"/>
          </p:nvPr>
        </p:nvSpPr>
        <p:spPr>
          <a:xfrm>
            <a:off x="756000" y="6887880"/>
            <a:ext cx="2100240" cy="504000"/>
          </a:xfrm>
          <a:prstGeom prst="rect">
            <a:avLst/>
          </a:prstGeom>
        </p:spPr>
        <p:txBody>
          <a:bodyPr lIns="90000" tIns="46800" rIns="90000" bIns="46800"/>
          <a:lstStyle/>
          <a:p>
            <a:pPr marL="216000" indent="-216000">
              <a:buClr>
                <a:srgbClr val="000000"/>
              </a:buClr>
              <a:buSzPct val="45000"/>
              <a:buFont typeface="Wingdings" charset="2"/>
              <a:buChar char=""/>
            </a:pPr>
            <a:r>
              <a:rPr lang="es-ES" sz="1400" b="0" strike="noStrike" spc="-1">
                <a:solidFill>
                  <a:srgbClr val="000000"/>
                </a:solidFill>
                <a:uFill>
                  <a:solidFill>
                    <a:srgbClr val="FFFFFF"/>
                  </a:solidFill>
                </a:uFill>
                <a:latin typeface="Times New Roman"/>
              </a:rPr>
              <a:t>&lt;fecha/hora&gt;</a:t>
            </a:r>
            <a:endParaRPr lang="en-IN" sz="2400" b="0" strike="noStrike" spc="-1">
              <a:solidFill>
                <a:srgbClr val="000000"/>
              </a:solidFill>
              <a:uFill>
                <a:solidFill>
                  <a:srgbClr val="FFFFFF"/>
                </a:solidFill>
              </a:uFill>
              <a:latin typeface="Times New Roman"/>
            </a:endParaRPr>
          </a:p>
        </p:txBody>
      </p:sp>
      <p:sp>
        <p:nvSpPr>
          <p:cNvPr id="360" name="PlaceHolder 4"/>
          <p:cNvSpPr>
            <a:spLocks noGrp="1"/>
          </p:cNvSpPr>
          <p:nvPr>
            <p:ph type="ftr"/>
          </p:nvPr>
        </p:nvSpPr>
        <p:spPr>
          <a:xfrm>
            <a:off x="3443760" y="6887880"/>
            <a:ext cx="3192120" cy="504000"/>
          </a:xfrm>
          <a:prstGeom prst="rect">
            <a:avLst/>
          </a:prstGeom>
        </p:spPr>
        <p:txBody>
          <a:bodyPr lIns="90000" tIns="46800" rIns="90000" bIns="46800"/>
          <a:lstStyle/>
          <a:p>
            <a:pPr marL="216000" indent="-216000" algn="ctr">
              <a:buClr>
                <a:srgbClr val="000000"/>
              </a:buClr>
              <a:buSzPct val="45000"/>
              <a:buFont typeface="Wingdings" charset="2"/>
              <a:buChar char=""/>
            </a:pPr>
            <a:r>
              <a:rPr lang="es-ES" sz="1400" b="0" strike="noStrike" spc="-1">
                <a:solidFill>
                  <a:srgbClr val="000000"/>
                </a:solidFill>
                <a:uFill>
                  <a:solidFill>
                    <a:srgbClr val="FFFFFF"/>
                  </a:solidFill>
                </a:uFill>
                <a:latin typeface="Times New Roman"/>
              </a:rPr>
              <a:t>&lt;pie de página&gt;</a:t>
            </a:r>
            <a:endParaRPr lang="en-IN" sz="2400" b="0" strike="noStrike" spc="-1">
              <a:solidFill>
                <a:srgbClr val="000000"/>
              </a:solidFill>
              <a:uFill>
                <a:solidFill>
                  <a:srgbClr val="FFFFFF"/>
                </a:solidFill>
              </a:uFill>
              <a:latin typeface="Times New Roman"/>
            </a:endParaRPr>
          </a:p>
        </p:txBody>
      </p:sp>
      <p:sp>
        <p:nvSpPr>
          <p:cNvPr id="361" name="PlaceHolder 5"/>
          <p:cNvSpPr>
            <a:spLocks noGrp="1"/>
          </p:cNvSpPr>
          <p:nvPr>
            <p:ph type="sldNum"/>
          </p:nvPr>
        </p:nvSpPr>
        <p:spPr>
          <a:xfrm>
            <a:off x="7223760" y="6887880"/>
            <a:ext cx="2100240" cy="504000"/>
          </a:xfrm>
          <a:prstGeom prst="rect">
            <a:avLst/>
          </a:prstGeom>
        </p:spPr>
        <p:txBody>
          <a:bodyPr lIns="90000" tIns="46800" rIns="90000" bIns="46800"/>
          <a:lstStyle/>
          <a:p>
            <a:pPr marL="216000" indent="-216000" algn="r">
              <a:buClr>
                <a:srgbClr val="000000"/>
              </a:buClr>
              <a:buSzPct val="45000"/>
              <a:buFont typeface="Wingdings" charset="2"/>
              <a:buChar char=""/>
            </a:pPr>
            <a:fld id="{528A89CB-AAAC-49E6-964D-FAB9A9D4764B}" type="slidenum">
              <a:rPr lang="es-ES" sz="1400" b="0" strike="noStrike" spc="-1">
                <a:solidFill>
                  <a:srgbClr val="000000"/>
                </a:solidFill>
                <a:uFill>
                  <a:solidFill>
                    <a:srgbClr val="FFFFFF"/>
                  </a:solidFill>
                </a:uFill>
                <a:latin typeface="Times New Roman"/>
              </a:rPr>
              <a:t>‹#›</a:t>
            </a:fld>
            <a:endParaRPr lang="en-IN" sz="2400" b="0" strike="noStrike" spc="-1">
              <a:solidFill>
                <a:srgbClr val="000000"/>
              </a:solidFill>
              <a:uFill>
                <a:solidFill>
                  <a:srgbClr val="FFFFFF"/>
                </a:solidFill>
              </a:uFill>
              <a:latin typeface="Times New Roman"/>
            </a:endParaRPr>
          </a:p>
        </p:txBody>
      </p:sp>
    </p:spTree>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 id="2147483777" r:id="rId12"/>
    <p:sldLayoutId id="2147484467"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jpg"/><Relationship Id="rId1" Type="http://schemas.openxmlformats.org/officeDocument/2006/relationships/slideLayout" Target="../slideLayouts/slideLayout8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xml"/><Relationship Id="rId1" Type="http://schemas.openxmlformats.org/officeDocument/2006/relationships/slideLayout" Target="../slideLayouts/slideLayout87.xml"/><Relationship Id="rId6" Type="http://schemas.openxmlformats.org/officeDocument/2006/relationships/image" Target="../media/image31.png"/><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4.xml"/><Relationship Id="rId1" Type="http://schemas.openxmlformats.org/officeDocument/2006/relationships/slideLayout" Target="../slideLayouts/slideLayout87.xml"/><Relationship Id="rId6" Type="http://schemas.openxmlformats.org/officeDocument/2006/relationships/image" Target="../media/image32.png"/><Relationship Id="rId5" Type="http://schemas.openxmlformats.org/officeDocument/2006/relationships/image" Target="../media/image18.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8" Type="http://schemas.openxmlformats.org/officeDocument/2006/relationships/oleObject" Target="file:///D:/Archivos/Dropbox_ESS-Bilbao/Dropbox%20(Consorcio%20ESS%20Bilbao)/DIV-7-TARGET/Z_Temp/PBW_111_v02.CATPart" TargetMode="External"/><Relationship Id="rId3" Type="http://schemas.openxmlformats.org/officeDocument/2006/relationships/image" Target="../media/image15.jpg"/><Relationship Id="rId7" Type="http://schemas.openxmlformats.org/officeDocument/2006/relationships/image" Target="../media/image35.jpg"/><Relationship Id="rId2" Type="http://schemas.openxmlformats.org/officeDocument/2006/relationships/slideLayout" Target="../slideLayouts/slideLayout87.xml"/><Relationship Id="rId1" Type="http://schemas.openxmlformats.org/officeDocument/2006/relationships/vmlDrawing" Target="../drawings/vmlDrawing1.vml"/><Relationship Id="rId6" Type="http://schemas.openxmlformats.org/officeDocument/2006/relationships/image" Target="../media/image34.jpg"/><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33.wmf"/></Relationships>
</file>

<file path=ppt/slides/_rels/slide14.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17.png"/><Relationship Id="rId7" Type="http://schemas.openxmlformats.org/officeDocument/2006/relationships/image" Target="../media/image38.jpeg"/><Relationship Id="rId2" Type="http://schemas.openxmlformats.org/officeDocument/2006/relationships/image" Target="../media/image15.jpg"/><Relationship Id="rId1" Type="http://schemas.openxmlformats.org/officeDocument/2006/relationships/slideLayout" Target="../slideLayouts/slideLayout87.xml"/><Relationship Id="rId6" Type="http://schemas.openxmlformats.org/officeDocument/2006/relationships/image" Target="../media/image37.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18.png"/><Relationship Id="rId9" Type="http://schemas.openxmlformats.org/officeDocument/2006/relationships/image" Target="../media/image40.jpeg"/></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7" Type="http://schemas.openxmlformats.org/officeDocument/2006/relationships/image" Target="../media/image42.wmf"/><Relationship Id="rId2" Type="http://schemas.openxmlformats.org/officeDocument/2006/relationships/slideLayout" Target="../slideLayouts/slideLayout87.xml"/><Relationship Id="rId1" Type="http://schemas.openxmlformats.org/officeDocument/2006/relationships/vmlDrawing" Target="../drawings/vmlDrawing2.vml"/><Relationship Id="rId6" Type="http://schemas.openxmlformats.org/officeDocument/2006/relationships/oleObject" Target="file:///138.100.81.163/public/Modelos_GBAN/MODELOS_ACTUALES_CATIA/PBIPlug/PBIPlug_21_05_2019_Actual/01%20Proton%20Beam%20Instrumentation%20Plug%201062.CATProduct" TargetMode="External"/><Relationship Id="rId5" Type="http://schemas.openxmlformats.org/officeDocument/2006/relationships/image" Target="../media/image18.pn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43.jpg"/><Relationship Id="rId7" Type="http://schemas.openxmlformats.org/officeDocument/2006/relationships/image" Target="../media/image47.jpg"/><Relationship Id="rId2" Type="http://schemas.openxmlformats.org/officeDocument/2006/relationships/image" Target="../media/image15.jpg"/><Relationship Id="rId1" Type="http://schemas.openxmlformats.org/officeDocument/2006/relationships/slideLayout" Target="../slideLayouts/slideLayout87.xml"/><Relationship Id="rId6" Type="http://schemas.openxmlformats.org/officeDocument/2006/relationships/image" Target="../media/image46.jpg"/><Relationship Id="rId5" Type="http://schemas.openxmlformats.org/officeDocument/2006/relationships/image" Target="../media/image45.jpeg"/><Relationship Id="rId4" Type="http://schemas.openxmlformats.org/officeDocument/2006/relationships/image" Target="../media/image44.png"/><Relationship Id="rId9"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86.xml"/></Relationships>
</file>

<file path=ppt/slides/_rels/slide2.xml.rels><?xml version="1.0" encoding="UTF-8" standalone="yes"?>
<Relationships xmlns="http://schemas.openxmlformats.org/package/2006/relationships"><Relationship Id="rId8" Type="http://schemas.openxmlformats.org/officeDocument/2006/relationships/image" Target="../media/image11.emf"/><Relationship Id="rId13" Type="http://schemas.openxmlformats.org/officeDocument/2006/relationships/image" Target="../media/image16.jpeg"/><Relationship Id="rId3" Type="http://schemas.openxmlformats.org/officeDocument/2006/relationships/image" Target="../media/image6.png"/><Relationship Id="rId7" Type="http://schemas.openxmlformats.org/officeDocument/2006/relationships/image" Target="../media/image10.jpeg"/><Relationship Id="rId12" Type="http://schemas.openxmlformats.org/officeDocument/2006/relationships/image" Target="../media/image15.jpg"/><Relationship Id="rId2" Type="http://schemas.openxmlformats.org/officeDocument/2006/relationships/image" Target="../media/image5.png"/><Relationship Id="rId1" Type="http://schemas.openxmlformats.org/officeDocument/2006/relationships/slideLayout" Target="../slideLayouts/slideLayout97.xml"/><Relationship Id="rId6" Type="http://schemas.openxmlformats.org/officeDocument/2006/relationships/image" Target="../media/image9.png"/><Relationship Id="rId11" Type="http://schemas.openxmlformats.org/officeDocument/2006/relationships/image" Target="../media/image14.jpeg"/><Relationship Id="rId5" Type="http://schemas.openxmlformats.org/officeDocument/2006/relationships/image" Target="../media/image8.jpeg"/><Relationship Id="rId15" Type="http://schemas.openxmlformats.org/officeDocument/2006/relationships/image" Target="../media/image18.png"/><Relationship Id="rId10" Type="http://schemas.openxmlformats.org/officeDocument/2006/relationships/image" Target="../media/image13.jpe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png"/></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jpg"/><Relationship Id="rId1" Type="http://schemas.openxmlformats.org/officeDocument/2006/relationships/slideLayout" Target="../slideLayouts/slideLayout87.xml"/><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jpg"/><Relationship Id="rId1" Type="http://schemas.openxmlformats.org/officeDocument/2006/relationships/slideLayout" Target="../slideLayouts/slideLayout87.xml"/><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9.jpeg"/><Relationship Id="rId7" Type="http://schemas.openxmlformats.org/officeDocument/2006/relationships/image" Target="../media/image22.png"/><Relationship Id="rId2" Type="http://schemas.openxmlformats.org/officeDocument/2006/relationships/image" Target="../media/image16.jpeg"/><Relationship Id="rId1" Type="http://schemas.openxmlformats.org/officeDocument/2006/relationships/slideLayout" Target="../slideLayouts/slideLayout87.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5.jpg"/><Relationship Id="rId9"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jpg"/><Relationship Id="rId1" Type="http://schemas.openxmlformats.org/officeDocument/2006/relationships/slideLayout" Target="../slideLayouts/slideLayout8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15.jpg"/><Relationship Id="rId7"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87.xml"/><Relationship Id="rId6" Type="http://schemas.openxmlformats.org/officeDocument/2006/relationships/image" Target="../media/image25.png"/><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xml"/><Relationship Id="rId1" Type="http://schemas.openxmlformats.org/officeDocument/2006/relationships/slideLayout" Target="../slideLayouts/slideLayout87.xml"/><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5.jpg"/><Relationship Id="rId1" Type="http://schemas.openxmlformats.org/officeDocument/2006/relationships/slideLayout" Target="../slideLayouts/slideLayout8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4" name="TextShape 2"/>
          <p:cNvSpPr txBox="1"/>
          <p:nvPr/>
        </p:nvSpPr>
        <p:spPr>
          <a:xfrm>
            <a:off x="2907486" y="6895067"/>
            <a:ext cx="4300152" cy="593125"/>
          </a:xfrm>
          <a:prstGeom prst="rect">
            <a:avLst/>
          </a:prstGeom>
          <a:noFill/>
          <a:ln>
            <a:noFill/>
          </a:ln>
        </p:spPr>
        <p:txBody>
          <a:bodyPr lIns="90000" tIns="45000" rIns="90000" bIns="45000"/>
          <a:lstStyle/>
          <a:p>
            <a:pPr algn="ctr"/>
            <a:r>
              <a:rPr lang="en-IN" sz="1400" b="0" strike="noStrike" spc="-1" dirty="0">
                <a:solidFill>
                  <a:schemeClr val="bg1">
                    <a:lumMod val="65000"/>
                  </a:schemeClr>
                </a:solidFill>
                <a:uFill>
                  <a:solidFill>
                    <a:srgbClr val="FFFFFF"/>
                  </a:solidFill>
                </a:uFill>
                <a:latin typeface="Arial Black" panose="020B0A04020102020204" pitchFamily="34" charset="0"/>
              </a:rPr>
              <a:t>Mario Pérez, ESS-Bilbao</a:t>
            </a:r>
          </a:p>
          <a:p>
            <a:pPr algn="ctr"/>
            <a:r>
              <a:rPr lang="en-IN" sz="1400" spc="-1" dirty="0">
                <a:solidFill>
                  <a:schemeClr val="bg1">
                    <a:lumMod val="65000"/>
                  </a:schemeClr>
                </a:solidFill>
                <a:uFill>
                  <a:solidFill>
                    <a:srgbClr val="FFFFFF"/>
                  </a:solidFill>
                </a:uFill>
                <a:latin typeface="Arial Black" panose="020B0A04020102020204" pitchFamily="34" charset="0"/>
              </a:rPr>
              <a:t>Copenhagen, 12 September 2019</a:t>
            </a:r>
            <a:endParaRPr lang="en-IN" sz="1400" b="0" strike="noStrike" spc="-1" dirty="0">
              <a:solidFill>
                <a:schemeClr val="bg1">
                  <a:lumMod val="65000"/>
                </a:schemeClr>
              </a:solidFill>
              <a:uFill>
                <a:solidFill>
                  <a:srgbClr val="FFFFFF"/>
                </a:solidFill>
              </a:uFill>
              <a:latin typeface="Arial Black" panose="020B0A04020102020204" pitchFamily="34" charset="0"/>
            </a:endParaRPr>
          </a:p>
        </p:txBody>
      </p:sp>
      <p:sp>
        <p:nvSpPr>
          <p:cNvPr id="4" name="TextShape 1">
            <a:extLst>
              <a:ext uri="{FF2B5EF4-FFF2-40B4-BE49-F238E27FC236}">
                <a16:creationId xmlns:a16="http://schemas.microsoft.com/office/drawing/2014/main" id="{9C4E8918-7459-4139-89D9-E3BACFFD86B4}"/>
              </a:ext>
            </a:extLst>
          </p:cNvPr>
          <p:cNvSpPr txBox="1"/>
          <p:nvPr/>
        </p:nvSpPr>
        <p:spPr>
          <a:xfrm>
            <a:off x="150597" y="2804049"/>
            <a:ext cx="9779429" cy="2700000"/>
          </a:xfrm>
          <a:prstGeom prst="rect">
            <a:avLst/>
          </a:prstGeom>
          <a:noFill/>
          <a:ln>
            <a:noFill/>
          </a:ln>
        </p:spPr>
        <p:txBody>
          <a:bodyPr lIns="90000" tIns="46800" rIns="90000" bIns="46800" anchor="ctr"/>
          <a:lstStyle/>
          <a:p>
            <a:pPr algn="ctr">
              <a:lnSpc>
                <a:spcPct val="98000"/>
              </a:lnSpc>
              <a:spcAft>
                <a:spcPts val="1200"/>
              </a:spcAft>
            </a:pPr>
            <a:r>
              <a:rPr lang="en-IN" sz="4400" b="0" strike="noStrike" spc="-1" dirty="0">
                <a:solidFill>
                  <a:srgbClr val="999999"/>
                </a:solidFill>
                <a:uFill>
                  <a:solidFill>
                    <a:srgbClr val="FFFFFF"/>
                  </a:solidFill>
                </a:uFill>
                <a:latin typeface="Arial Black"/>
              </a:rPr>
              <a:t>Target Collaboratio</a:t>
            </a:r>
            <a:r>
              <a:rPr lang="en-IN" sz="4400" spc="-1" dirty="0">
                <a:solidFill>
                  <a:srgbClr val="999999"/>
                </a:solidFill>
                <a:uFill>
                  <a:solidFill>
                    <a:srgbClr val="FFFFFF"/>
                  </a:solidFill>
                </a:uFill>
                <a:latin typeface="Arial Black"/>
              </a:rPr>
              <a:t>n Board</a:t>
            </a:r>
            <a:endParaRPr lang="en-IN" sz="4400" b="0" strike="noStrike" spc="-1" dirty="0">
              <a:solidFill>
                <a:srgbClr val="999999"/>
              </a:solidFill>
              <a:uFill>
                <a:solidFill>
                  <a:srgbClr val="FFFFFF"/>
                </a:solidFill>
              </a:uFill>
              <a:latin typeface="Arial Black"/>
            </a:endParaRPr>
          </a:p>
          <a:p>
            <a:pPr algn="ctr">
              <a:lnSpc>
                <a:spcPct val="98000"/>
              </a:lnSpc>
            </a:pPr>
            <a:r>
              <a:rPr lang="en-IN" sz="2800" b="0" strike="noStrike" spc="-1" dirty="0">
                <a:solidFill>
                  <a:srgbClr val="999999"/>
                </a:solidFill>
                <a:uFill>
                  <a:solidFill>
                    <a:srgbClr val="FFFFFF"/>
                  </a:solidFill>
                </a:uFill>
                <a:latin typeface="Arial Black"/>
              </a:rPr>
              <a:t>Status of ESS Bilbao IKCs</a:t>
            </a:r>
            <a:r>
              <a:rPr lang="en-IN" sz="3200" b="0" strike="noStrike" spc="-1" dirty="0">
                <a:solidFill>
                  <a:srgbClr val="000000"/>
                </a:solidFill>
                <a:uFill>
                  <a:solidFill>
                    <a:srgbClr val="FFFFFF"/>
                  </a:solidFill>
                </a:uFill>
                <a:latin typeface="DejaVu Sans"/>
              </a:rPr>
              <a:t>
</a:t>
            </a:r>
            <a:endParaRPr lang="en-IN" sz="5670" b="0" strike="noStrike" spc="-1" dirty="0">
              <a:solidFill>
                <a:srgbClr val="000000"/>
              </a:solidFill>
              <a:uFill>
                <a:solidFill>
                  <a:srgbClr val="FFFFFF"/>
                </a:solidFill>
              </a:uFill>
              <a:latin typeface="Times New Roman"/>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Imagen 50">
            <a:extLst>
              <a:ext uri="{FF2B5EF4-FFF2-40B4-BE49-F238E27FC236}">
                <a16:creationId xmlns:a16="http://schemas.microsoft.com/office/drawing/2014/main" id="{190C93EA-06B8-46C5-B80D-A69D48DA5327}"/>
              </a:ext>
            </a:extLst>
          </p:cNvPr>
          <p:cNvPicPr>
            <a:picLocks noChangeAspect="1"/>
          </p:cNvPicPr>
          <p:nvPr/>
        </p:nvPicPr>
        <p:blipFill rotWithShape="1">
          <a:blip r:embed="rId2">
            <a:extLst>
              <a:ext uri="{28A0092B-C50C-407E-A947-70E740481C1C}">
                <a14:useLocalDpi xmlns:a14="http://schemas.microsoft.com/office/drawing/2010/main" val="0"/>
              </a:ext>
            </a:extLst>
          </a:blip>
          <a:srcRect l="45053"/>
          <a:stretch/>
        </p:blipFill>
        <p:spPr>
          <a:xfrm>
            <a:off x="352282" y="228952"/>
            <a:ext cx="1085504" cy="711861"/>
          </a:xfrm>
          <a:prstGeom prst="rect">
            <a:avLst/>
          </a:prstGeom>
        </p:spPr>
      </p:pic>
      <p:sp>
        <p:nvSpPr>
          <p:cNvPr id="29" name="CuadroTexto 28">
            <a:extLst>
              <a:ext uri="{FF2B5EF4-FFF2-40B4-BE49-F238E27FC236}">
                <a16:creationId xmlns:a16="http://schemas.microsoft.com/office/drawing/2014/main" id="{5DF72EE6-E38A-4DF0-9DFE-DD740888EE1D}"/>
              </a:ext>
            </a:extLst>
          </p:cNvPr>
          <p:cNvSpPr txBox="1"/>
          <p:nvPr/>
        </p:nvSpPr>
        <p:spPr>
          <a:xfrm>
            <a:off x="1642188" y="361167"/>
            <a:ext cx="7537812" cy="584775"/>
          </a:xfrm>
          <a:prstGeom prst="rect">
            <a:avLst/>
          </a:prstGeom>
          <a:noFill/>
        </p:spPr>
        <p:txBody>
          <a:bodyPr wrap="square" rtlCol="0">
            <a:spAutoFit/>
          </a:bodyPr>
          <a:lstStyle>
            <a:defPPr>
              <a:defRPr lang="es-ES"/>
            </a:defPPr>
            <a:lvl1pPr>
              <a:defRPr sz="3200" spc="-1">
                <a:solidFill>
                  <a:srgbClr val="999999"/>
                </a:solidFill>
                <a:uFill>
                  <a:solidFill>
                    <a:srgbClr val="FFFFFF"/>
                  </a:solidFill>
                </a:uFill>
                <a:latin typeface="Arial Black"/>
              </a:defRPr>
            </a:lvl1pPr>
          </a:lstStyle>
          <a:p>
            <a:r>
              <a:rPr lang="es-ES" dirty="0"/>
              <a:t>MV (</a:t>
            </a:r>
            <a:r>
              <a:rPr lang="es-ES" dirty="0" err="1"/>
              <a:t>Lower</a:t>
            </a:r>
            <a:r>
              <a:rPr lang="es-ES" dirty="0"/>
              <a:t> and Medium </a:t>
            </a:r>
            <a:r>
              <a:rPr lang="es-ES" dirty="0" err="1"/>
              <a:t>Vessel</a:t>
            </a:r>
            <a:r>
              <a:rPr lang="es-ES" dirty="0"/>
              <a:t>)</a:t>
            </a:r>
          </a:p>
        </p:txBody>
      </p:sp>
      <p:sp>
        <p:nvSpPr>
          <p:cNvPr id="6" name="Rectángulo 5">
            <a:extLst>
              <a:ext uri="{FF2B5EF4-FFF2-40B4-BE49-F238E27FC236}">
                <a16:creationId xmlns:a16="http://schemas.microsoft.com/office/drawing/2014/main" id="{7FDD3E0A-F1D5-4E63-ADF5-44CF1E7BEF05}"/>
              </a:ext>
            </a:extLst>
          </p:cNvPr>
          <p:cNvSpPr/>
          <p:nvPr/>
        </p:nvSpPr>
        <p:spPr>
          <a:xfrm>
            <a:off x="352282" y="1171155"/>
            <a:ext cx="9497297" cy="3493264"/>
          </a:xfrm>
          <a:prstGeom prst="rect">
            <a:avLst/>
          </a:prstGeom>
        </p:spPr>
        <p:txBody>
          <a:bodyPr wrap="square">
            <a:spAutoFit/>
          </a:bodyPr>
          <a:lstStyle/>
          <a:p>
            <a:pPr marL="285840" lvl="1" indent="-285120">
              <a:lnSpc>
                <a:spcPct val="100000"/>
              </a:lnSpc>
              <a:spcAft>
                <a:spcPts val="601"/>
              </a:spcAft>
              <a:buClr>
                <a:srgbClr val="999999"/>
              </a:buClr>
              <a:buFont typeface="Wingdings" charset="2"/>
              <a:buChar char=""/>
            </a:pPr>
            <a:r>
              <a:rPr lang="en-US" sz="1600" spc="-1" dirty="0">
                <a:solidFill>
                  <a:srgbClr val="999999"/>
                </a:solidFill>
              </a:rPr>
              <a:t>CDR completed on September 2017</a:t>
            </a:r>
            <a:endParaRPr lang="en-US" sz="1600" spc="-1" dirty="0"/>
          </a:p>
          <a:p>
            <a:pPr marL="285840" lvl="1" indent="-285120">
              <a:lnSpc>
                <a:spcPct val="100000"/>
              </a:lnSpc>
              <a:spcAft>
                <a:spcPts val="601"/>
              </a:spcAft>
              <a:buClr>
                <a:srgbClr val="999999"/>
              </a:buClr>
              <a:buFont typeface="Wingdings" charset="2"/>
              <a:buChar char=""/>
            </a:pPr>
            <a:r>
              <a:rPr lang="en-US" sz="1600" spc="-1" dirty="0">
                <a:solidFill>
                  <a:srgbClr val="999999"/>
                </a:solidFill>
              </a:rPr>
              <a:t>Manufacturing contract awarded to AVS+CADINOX</a:t>
            </a:r>
            <a:endParaRPr lang="en-US" sz="1600" spc="-1" dirty="0"/>
          </a:p>
          <a:p>
            <a:pPr marL="285840" lvl="1" indent="-285120">
              <a:lnSpc>
                <a:spcPct val="100000"/>
              </a:lnSpc>
              <a:spcAft>
                <a:spcPts val="601"/>
              </a:spcAft>
              <a:buClr>
                <a:srgbClr val="999999"/>
              </a:buClr>
              <a:buFont typeface="Wingdings" charset="2"/>
              <a:buChar char=""/>
            </a:pPr>
            <a:r>
              <a:rPr lang="en-US" sz="1600" spc="-1" dirty="0">
                <a:solidFill>
                  <a:srgbClr val="999999"/>
                </a:solidFill>
              </a:rPr>
              <a:t>WPQR+WB completed in Aug. 2019</a:t>
            </a:r>
          </a:p>
          <a:p>
            <a:pPr marL="285840" lvl="1" indent="-285120">
              <a:lnSpc>
                <a:spcPct val="100000"/>
              </a:lnSpc>
              <a:spcAft>
                <a:spcPts val="601"/>
              </a:spcAft>
              <a:buClr>
                <a:srgbClr val="999999"/>
              </a:buClr>
              <a:buFont typeface="Wingdings" charset="2"/>
              <a:buChar char=""/>
            </a:pPr>
            <a:r>
              <a:rPr lang="en-US" sz="1600" spc="-1" dirty="0">
                <a:solidFill>
                  <a:srgbClr val="999999"/>
                </a:solidFill>
              </a:rPr>
              <a:t>Raw material delivered in Jul. 2019 </a:t>
            </a:r>
          </a:p>
          <a:p>
            <a:pPr marL="285840" lvl="1" indent="-285120">
              <a:spcAft>
                <a:spcPts val="1200"/>
              </a:spcAft>
              <a:buClr>
                <a:srgbClr val="999999"/>
              </a:buClr>
              <a:buFont typeface="Wingdings" charset="2"/>
              <a:buChar char=""/>
            </a:pPr>
            <a:r>
              <a:rPr lang="en-US" sz="1600" b="1" spc="-1" dirty="0">
                <a:solidFill>
                  <a:srgbClr val="999999"/>
                </a:solidFill>
              </a:rPr>
              <a:t>Notified Body approval for welding: </a:t>
            </a:r>
            <a:r>
              <a:rPr lang="en-US" sz="1600" spc="-1" dirty="0">
                <a:solidFill>
                  <a:srgbClr val="999999"/>
                </a:solidFill>
              </a:rPr>
              <a:t>Design report based on pressure test geometry under review by ESS ERIC </a:t>
            </a:r>
            <a:r>
              <a:rPr lang="en-US" sz="1600" spc="-1" dirty="0" err="1">
                <a:solidFill>
                  <a:srgbClr val="999999"/>
                </a:solidFill>
              </a:rPr>
              <a:t>NoBo</a:t>
            </a:r>
            <a:r>
              <a:rPr lang="en-US" sz="1600" spc="-1" dirty="0">
                <a:solidFill>
                  <a:srgbClr val="999999"/>
                </a:solidFill>
              </a:rPr>
              <a:t>. Should the approval will not be granted mid-September, delays will occur </a:t>
            </a:r>
            <a:r>
              <a:rPr lang="en-US" sz="1600" spc="-1" dirty="0">
                <a:solidFill>
                  <a:srgbClr val="C9211E"/>
                </a:solidFill>
              </a:rPr>
              <a:t>[HIGHT RISK]</a:t>
            </a:r>
            <a:endParaRPr lang="en-US" sz="1600" spc="-1" dirty="0"/>
          </a:p>
          <a:p>
            <a:pPr marL="286470" lvl="1" indent="-285750">
              <a:spcAft>
                <a:spcPts val="1200"/>
              </a:spcAft>
              <a:buClr>
                <a:srgbClr val="999999"/>
              </a:buClr>
              <a:buSzPct val="100000"/>
              <a:buFont typeface="Wingdings" panose="05000000000000000000" pitchFamily="2" charset="2"/>
              <a:buChar char="v"/>
            </a:pPr>
            <a:r>
              <a:rPr lang="en-US" sz="1600" b="1" spc="-1" dirty="0">
                <a:solidFill>
                  <a:srgbClr val="999999"/>
                </a:solidFill>
              </a:rPr>
              <a:t>The interface between the vessel and the neutron ports </a:t>
            </a:r>
            <a:r>
              <a:rPr lang="en-US" sz="1600" spc="-1" dirty="0">
                <a:solidFill>
                  <a:srgbClr val="999999"/>
                </a:solidFill>
              </a:rPr>
              <a:t>is not yet frozen. Should this interface will not be frozen by end of October 2019, delays will occur </a:t>
            </a:r>
            <a:r>
              <a:rPr lang="en-US" sz="1600" spc="-1" dirty="0">
                <a:solidFill>
                  <a:srgbClr val="C9211E"/>
                </a:solidFill>
              </a:rPr>
              <a:t>[HIGHT RISK]</a:t>
            </a:r>
            <a:endParaRPr lang="en-US" sz="1600" spc="-1" dirty="0"/>
          </a:p>
          <a:p>
            <a:pPr marL="285840" lvl="1" indent="-285120">
              <a:spcAft>
                <a:spcPts val="601"/>
              </a:spcAft>
              <a:buClr>
                <a:srgbClr val="999999"/>
              </a:buClr>
              <a:buFont typeface="Wingdings" charset="2"/>
              <a:buChar char=""/>
            </a:pPr>
            <a:r>
              <a:rPr lang="en-US" sz="1600" spc="-1" dirty="0">
                <a:solidFill>
                  <a:srgbClr val="999999"/>
                </a:solidFill>
              </a:rPr>
              <a:t>Planned to be delivered by Dec. 2019</a:t>
            </a:r>
          </a:p>
          <a:p>
            <a:pPr marL="285840" lvl="1" indent="-285120">
              <a:lnSpc>
                <a:spcPct val="100000"/>
              </a:lnSpc>
              <a:spcAft>
                <a:spcPts val="601"/>
              </a:spcAft>
              <a:buClr>
                <a:srgbClr val="999999"/>
              </a:buClr>
              <a:buFont typeface="Wingdings" charset="2"/>
              <a:buChar char=""/>
            </a:pPr>
            <a:endParaRPr lang="en-US" sz="1600" spc="-1" dirty="0"/>
          </a:p>
        </p:txBody>
      </p:sp>
      <p:pic>
        <p:nvPicPr>
          <p:cNvPr id="27" name="Imagen 26">
            <a:extLst>
              <a:ext uri="{FF2B5EF4-FFF2-40B4-BE49-F238E27FC236}">
                <a16:creationId xmlns:a16="http://schemas.microsoft.com/office/drawing/2014/main" id="{6C241D04-607E-42FD-A064-9B5D6F8448A1}"/>
              </a:ext>
            </a:extLst>
          </p:cNvPr>
          <p:cNvPicPr>
            <a:picLocks noChangeAspect="1"/>
          </p:cNvPicPr>
          <p:nvPr/>
        </p:nvPicPr>
        <p:blipFill rotWithShape="1">
          <a:blip r:embed="rId3">
            <a:extLst>
              <a:ext uri="{28A0092B-C50C-407E-A947-70E740481C1C}">
                <a14:useLocalDpi xmlns:a14="http://schemas.microsoft.com/office/drawing/2010/main" val="0"/>
              </a:ext>
            </a:extLst>
          </a:blip>
          <a:srcRect b="30376"/>
          <a:stretch/>
        </p:blipFill>
        <p:spPr>
          <a:xfrm>
            <a:off x="1437180" y="7161640"/>
            <a:ext cx="1280160" cy="362091"/>
          </a:xfrm>
          <a:prstGeom prst="rect">
            <a:avLst/>
          </a:prstGeom>
        </p:spPr>
      </p:pic>
      <p:pic>
        <p:nvPicPr>
          <p:cNvPr id="28" name="Imagen 1" descr="Ministerio de Ciencia, InnovaciÃ³n y Universidades  - Gobierno de EspaÃ±a">
            <a:extLst>
              <a:ext uri="{FF2B5EF4-FFF2-40B4-BE49-F238E27FC236}">
                <a16:creationId xmlns:a16="http://schemas.microsoft.com/office/drawing/2014/main" id="{DBBA920C-1699-4E1C-91BE-AAD1F6C8D61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651" y="7167637"/>
            <a:ext cx="1280160" cy="327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Imagen 17">
            <a:extLst>
              <a:ext uri="{FF2B5EF4-FFF2-40B4-BE49-F238E27FC236}">
                <a16:creationId xmlns:a16="http://schemas.microsoft.com/office/drawing/2014/main" id="{22D022B0-2D10-4C0B-B36C-2D960B8F0BC9}"/>
              </a:ext>
            </a:extLst>
          </p:cNvPr>
          <p:cNvPicPr/>
          <p:nvPr/>
        </p:nvPicPr>
        <p:blipFill>
          <a:blip r:embed="rId5"/>
          <a:stretch/>
        </p:blipFill>
        <p:spPr>
          <a:xfrm>
            <a:off x="685159" y="4427691"/>
            <a:ext cx="3849840" cy="2235240"/>
          </a:xfrm>
          <a:prstGeom prst="rect">
            <a:avLst/>
          </a:prstGeom>
          <a:solidFill>
            <a:schemeClr val="bg1"/>
          </a:solidFill>
          <a:ln>
            <a:solidFill>
              <a:srgbClr val="FF0000"/>
            </a:solidFill>
          </a:ln>
        </p:spPr>
      </p:pic>
      <p:pic>
        <p:nvPicPr>
          <p:cNvPr id="21" name="Imagen 20">
            <a:extLst>
              <a:ext uri="{FF2B5EF4-FFF2-40B4-BE49-F238E27FC236}">
                <a16:creationId xmlns:a16="http://schemas.microsoft.com/office/drawing/2014/main" id="{44C13B3B-58CC-4A86-A8B0-C49EA58E3B28}"/>
              </a:ext>
            </a:extLst>
          </p:cNvPr>
          <p:cNvPicPr/>
          <p:nvPr/>
        </p:nvPicPr>
        <p:blipFill>
          <a:blip r:embed="rId6"/>
          <a:stretch/>
        </p:blipFill>
        <p:spPr>
          <a:xfrm>
            <a:off x="4981087" y="4481331"/>
            <a:ext cx="3838320" cy="2181600"/>
          </a:xfrm>
          <a:prstGeom prst="rect">
            <a:avLst/>
          </a:prstGeom>
          <a:solidFill>
            <a:schemeClr val="bg1"/>
          </a:solidFill>
          <a:ln>
            <a:solidFill>
              <a:srgbClr val="FF0000"/>
            </a:solidFill>
          </a:ln>
        </p:spPr>
      </p:pic>
    </p:spTree>
    <p:extLst>
      <p:ext uri="{BB962C8B-B14F-4D97-AF65-F5344CB8AC3E}">
        <p14:creationId xmlns:p14="http://schemas.microsoft.com/office/powerpoint/2010/main" val="392472919"/>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9" name="CustomShape 3"/>
          <p:cNvSpPr/>
          <p:nvPr/>
        </p:nvSpPr>
        <p:spPr>
          <a:xfrm>
            <a:off x="2299680" y="429480"/>
            <a:ext cx="5477040" cy="1142640"/>
          </a:xfrm>
          <a:prstGeom prst="rect">
            <a:avLst/>
          </a:prstGeom>
          <a:noFill/>
          <a:ln>
            <a:noFill/>
          </a:ln>
        </p:spPr>
        <p:style>
          <a:lnRef idx="0">
            <a:scrgbClr r="0" g="0" b="0"/>
          </a:lnRef>
          <a:fillRef idx="0">
            <a:scrgbClr r="0" g="0" b="0"/>
          </a:fillRef>
          <a:effectRef idx="0">
            <a:scrgbClr r="0" g="0" b="0"/>
          </a:effectRef>
          <a:fontRef idx="minor"/>
        </p:style>
      </p:sp>
      <p:sp>
        <p:nvSpPr>
          <p:cNvPr id="50" name="CuadroTexto 49">
            <a:extLst>
              <a:ext uri="{FF2B5EF4-FFF2-40B4-BE49-F238E27FC236}">
                <a16:creationId xmlns:a16="http://schemas.microsoft.com/office/drawing/2014/main" id="{DB9ACA36-CE60-41D6-8D62-8DBA2E9F2E82}"/>
              </a:ext>
            </a:extLst>
          </p:cNvPr>
          <p:cNvSpPr txBox="1"/>
          <p:nvPr/>
        </p:nvSpPr>
        <p:spPr>
          <a:xfrm>
            <a:off x="1973514" y="283677"/>
            <a:ext cx="7537812" cy="584775"/>
          </a:xfrm>
          <a:prstGeom prst="rect">
            <a:avLst/>
          </a:prstGeom>
          <a:noFill/>
        </p:spPr>
        <p:txBody>
          <a:bodyPr wrap="square" rtlCol="0">
            <a:spAutoFit/>
          </a:bodyPr>
          <a:lstStyle/>
          <a:p>
            <a:r>
              <a:rPr lang="es-ES" sz="3200" spc="-1" dirty="0">
                <a:solidFill>
                  <a:srgbClr val="999999"/>
                </a:solidFill>
                <a:uFill>
                  <a:solidFill>
                    <a:srgbClr val="FFFFFF"/>
                  </a:solidFill>
                </a:uFill>
                <a:latin typeface="Arial Black"/>
              </a:rPr>
              <a:t>MV (</a:t>
            </a:r>
            <a:r>
              <a:rPr lang="es-ES" sz="3200" spc="-1" dirty="0" err="1">
                <a:solidFill>
                  <a:srgbClr val="999999"/>
                </a:solidFill>
                <a:uFill>
                  <a:solidFill>
                    <a:srgbClr val="FFFFFF"/>
                  </a:solidFill>
                </a:uFill>
                <a:latin typeface="Arial Black"/>
              </a:rPr>
              <a:t>Connection</a:t>
            </a:r>
            <a:r>
              <a:rPr lang="es-ES" sz="3200" spc="-1" dirty="0">
                <a:solidFill>
                  <a:srgbClr val="999999"/>
                </a:solidFill>
                <a:uFill>
                  <a:solidFill>
                    <a:srgbClr val="FFFFFF"/>
                  </a:solidFill>
                </a:uFill>
                <a:latin typeface="Arial Black"/>
              </a:rPr>
              <a:t> Ring)</a:t>
            </a:r>
          </a:p>
        </p:txBody>
      </p:sp>
      <p:pic>
        <p:nvPicPr>
          <p:cNvPr id="51" name="Imagen 50">
            <a:extLst>
              <a:ext uri="{FF2B5EF4-FFF2-40B4-BE49-F238E27FC236}">
                <a16:creationId xmlns:a16="http://schemas.microsoft.com/office/drawing/2014/main" id="{190C93EA-06B8-46C5-B80D-A69D48DA5327}"/>
              </a:ext>
            </a:extLst>
          </p:cNvPr>
          <p:cNvPicPr>
            <a:picLocks noChangeAspect="1"/>
          </p:cNvPicPr>
          <p:nvPr/>
        </p:nvPicPr>
        <p:blipFill rotWithShape="1">
          <a:blip r:embed="rId3">
            <a:extLst>
              <a:ext uri="{28A0092B-C50C-407E-A947-70E740481C1C}">
                <a14:useLocalDpi xmlns:a14="http://schemas.microsoft.com/office/drawing/2010/main" val="0"/>
              </a:ext>
            </a:extLst>
          </a:blip>
          <a:srcRect l="45053"/>
          <a:stretch/>
        </p:blipFill>
        <p:spPr>
          <a:xfrm>
            <a:off x="352282" y="228952"/>
            <a:ext cx="1085504" cy="711861"/>
          </a:xfrm>
          <a:prstGeom prst="rect">
            <a:avLst/>
          </a:prstGeom>
        </p:spPr>
      </p:pic>
      <p:pic>
        <p:nvPicPr>
          <p:cNvPr id="5" name="Imagen 4">
            <a:extLst>
              <a:ext uri="{FF2B5EF4-FFF2-40B4-BE49-F238E27FC236}">
                <a16:creationId xmlns:a16="http://schemas.microsoft.com/office/drawing/2014/main" id="{6734EDC5-C072-413D-9DA3-1BE58F4EC148}"/>
              </a:ext>
            </a:extLst>
          </p:cNvPr>
          <p:cNvPicPr>
            <a:picLocks noChangeAspect="1"/>
          </p:cNvPicPr>
          <p:nvPr/>
        </p:nvPicPr>
        <p:blipFill rotWithShape="1">
          <a:blip r:embed="rId4">
            <a:extLst>
              <a:ext uri="{28A0092B-C50C-407E-A947-70E740481C1C}">
                <a14:useLocalDpi xmlns:a14="http://schemas.microsoft.com/office/drawing/2010/main" val="0"/>
              </a:ext>
            </a:extLst>
          </a:blip>
          <a:srcRect b="30376"/>
          <a:stretch/>
        </p:blipFill>
        <p:spPr>
          <a:xfrm>
            <a:off x="1659600" y="7175033"/>
            <a:ext cx="1280160" cy="362091"/>
          </a:xfrm>
          <a:prstGeom prst="rect">
            <a:avLst/>
          </a:prstGeom>
        </p:spPr>
      </p:pic>
      <p:pic>
        <p:nvPicPr>
          <p:cNvPr id="1026" name="Imagen 1" descr="Ministerio de Ciencia, InnovaciÃ³n y Universidades  - Gobierno de EspaÃ±a">
            <a:extLst>
              <a:ext uri="{FF2B5EF4-FFF2-40B4-BE49-F238E27FC236}">
                <a16:creationId xmlns:a16="http://schemas.microsoft.com/office/drawing/2014/main" id="{A61DE4AA-3186-4CB7-8C39-0AF0F60A284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8631" y="7193502"/>
            <a:ext cx="1280160" cy="327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ángulo 7">
            <a:extLst>
              <a:ext uri="{FF2B5EF4-FFF2-40B4-BE49-F238E27FC236}">
                <a16:creationId xmlns:a16="http://schemas.microsoft.com/office/drawing/2014/main" id="{E8D96273-5BFE-4DE3-9FBB-081D751C0D98}"/>
              </a:ext>
            </a:extLst>
          </p:cNvPr>
          <p:cNvSpPr/>
          <p:nvPr/>
        </p:nvSpPr>
        <p:spPr>
          <a:xfrm>
            <a:off x="352282" y="1171155"/>
            <a:ext cx="9497297" cy="1338828"/>
          </a:xfrm>
          <a:prstGeom prst="rect">
            <a:avLst/>
          </a:prstGeom>
        </p:spPr>
        <p:txBody>
          <a:bodyPr wrap="square">
            <a:spAutoFit/>
          </a:bodyPr>
          <a:lstStyle/>
          <a:p>
            <a:pPr marL="285840" lvl="1" indent="-285120">
              <a:lnSpc>
                <a:spcPct val="100000"/>
              </a:lnSpc>
              <a:spcAft>
                <a:spcPts val="601"/>
              </a:spcAft>
              <a:buClr>
                <a:srgbClr val="999999"/>
              </a:buClr>
              <a:buFont typeface="Wingdings" charset="2"/>
              <a:buChar char=""/>
            </a:pPr>
            <a:r>
              <a:rPr lang="en-US" sz="1600" spc="-1" dirty="0">
                <a:solidFill>
                  <a:srgbClr val="999999"/>
                </a:solidFill>
              </a:rPr>
              <a:t>CDR held on December 2018. </a:t>
            </a:r>
            <a:endParaRPr lang="en-US" sz="1600" spc="-1" dirty="0"/>
          </a:p>
          <a:p>
            <a:pPr marL="285840" lvl="1" indent="-285120">
              <a:lnSpc>
                <a:spcPct val="100000"/>
              </a:lnSpc>
              <a:spcAft>
                <a:spcPts val="601"/>
              </a:spcAft>
              <a:buClr>
                <a:srgbClr val="999999"/>
              </a:buClr>
              <a:buFont typeface="Wingdings" charset="2"/>
              <a:buChar char=""/>
            </a:pPr>
            <a:r>
              <a:rPr lang="en-US" sz="1600" spc="-1" dirty="0">
                <a:solidFill>
                  <a:srgbClr val="999999"/>
                </a:solidFill>
              </a:rPr>
              <a:t>WPQR completed on August 2019</a:t>
            </a:r>
            <a:endParaRPr lang="en-US" sz="1600" spc="-1" dirty="0"/>
          </a:p>
          <a:p>
            <a:pPr marL="285840" lvl="1" indent="-285120">
              <a:lnSpc>
                <a:spcPct val="100000"/>
              </a:lnSpc>
              <a:spcAft>
                <a:spcPts val="601"/>
              </a:spcAft>
              <a:buClr>
                <a:srgbClr val="999999"/>
              </a:buClr>
              <a:buFont typeface="Wingdings" charset="2"/>
              <a:buChar char=""/>
            </a:pPr>
            <a:r>
              <a:rPr lang="en-US" sz="1600" spc="-1" dirty="0">
                <a:solidFill>
                  <a:srgbClr val="999999"/>
                </a:solidFill>
              </a:rPr>
              <a:t>Tender docs under review by State lawyer. Call for tender to be published end of September 2019. </a:t>
            </a:r>
            <a:endParaRPr lang="en-US" sz="1600" spc="-1" dirty="0"/>
          </a:p>
          <a:p>
            <a:pPr marL="285840" lvl="1" indent="-285120">
              <a:lnSpc>
                <a:spcPct val="100000"/>
              </a:lnSpc>
              <a:spcAft>
                <a:spcPts val="601"/>
              </a:spcAft>
              <a:buClr>
                <a:srgbClr val="999999"/>
              </a:buClr>
              <a:buFont typeface="Wingdings" charset="2"/>
              <a:buChar char=""/>
            </a:pPr>
            <a:r>
              <a:rPr lang="en-US" sz="1600" spc="-1" dirty="0">
                <a:solidFill>
                  <a:srgbClr val="999999"/>
                </a:solidFill>
              </a:rPr>
              <a:t>The design pressure of the component was modified to 1 bar(g) on May 2019.</a:t>
            </a:r>
            <a:r>
              <a:rPr lang="en-US" spc="-1" dirty="0">
                <a:solidFill>
                  <a:srgbClr val="999999"/>
                </a:solidFill>
              </a:rPr>
              <a:t>          </a:t>
            </a:r>
            <a:endParaRPr lang="en-US" spc="-1" dirty="0"/>
          </a:p>
        </p:txBody>
      </p:sp>
      <p:pic>
        <p:nvPicPr>
          <p:cNvPr id="10" name="Imagen 9">
            <a:extLst>
              <a:ext uri="{FF2B5EF4-FFF2-40B4-BE49-F238E27FC236}">
                <a16:creationId xmlns:a16="http://schemas.microsoft.com/office/drawing/2014/main" id="{66512ECD-B2E1-4DE0-9952-7ECB6DA29495}"/>
              </a:ext>
            </a:extLst>
          </p:cNvPr>
          <p:cNvPicPr/>
          <p:nvPr/>
        </p:nvPicPr>
        <p:blipFill>
          <a:blip r:embed="rId6"/>
          <a:stretch/>
        </p:blipFill>
        <p:spPr>
          <a:xfrm>
            <a:off x="1731564" y="3183201"/>
            <a:ext cx="6135120" cy="3596760"/>
          </a:xfrm>
          <a:prstGeom prst="rect">
            <a:avLst/>
          </a:prstGeom>
          <a:ln>
            <a:noFill/>
          </a:ln>
        </p:spPr>
      </p:pic>
    </p:spTree>
    <p:extLst>
      <p:ext uri="{BB962C8B-B14F-4D97-AF65-F5344CB8AC3E}">
        <p14:creationId xmlns:p14="http://schemas.microsoft.com/office/powerpoint/2010/main" val="223421418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9" name="CustomShape 3"/>
          <p:cNvSpPr/>
          <p:nvPr/>
        </p:nvSpPr>
        <p:spPr>
          <a:xfrm>
            <a:off x="2299680" y="429480"/>
            <a:ext cx="5477040" cy="1142640"/>
          </a:xfrm>
          <a:prstGeom prst="rect">
            <a:avLst/>
          </a:prstGeom>
          <a:noFill/>
          <a:ln>
            <a:noFill/>
          </a:ln>
        </p:spPr>
        <p:style>
          <a:lnRef idx="0">
            <a:scrgbClr r="0" g="0" b="0"/>
          </a:lnRef>
          <a:fillRef idx="0">
            <a:scrgbClr r="0" g="0" b="0"/>
          </a:fillRef>
          <a:effectRef idx="0">
            <a:scrgbClr r="0" g="0" b="0"/>
          </a:effectRef>
          <a:fontRef idx="minor"/>
        </p:style>
      </p:sp>
      <p:sp>
        <p:nvSpPr>
          <p:cNvPr id="50" name="CuadroTexto 49">
            <a:extLst>
              <a:ext uri="{FF2B5EF4-FFF2-40B4-BE49-F238E27FC236}">
                <a16:creationId xmlns:a16="http://schemas.microsoft.com/office/drawing/2014/main" id="{DB9ACA36-CE60-41D6-8D62-8DBA2E9F2E82}"/>
              </a:ext>
            </a:extLst>
          </p:cNvPr>
          <p:cNvSpPr txBox="1"/>
          <p:nvPr/>
        </p:nvSpPr>
        <p:spPr>
          <a:xfrm>
            <a:off x="1973514" y="283677"/>
            <a:ext cx="7537812" cy="584775"/>
          </a:xfrm>
          <a:prstGeom prst="rect">
            <a:avLst/>
          </a:prstGeom>
          <a:noFill/>
        </p:spPr>
        <p:txBody>
          <a:bodyPr wrap="square" rtlCol="0">
            <a:spAutoFit/>
          </a:bodyPr>
          <a:lstStyle/>
          <a:p>
            <a:r>
              <a:rPr lang="es-ES" sz="3200" spc="-1" dirty="0">
                <a:solidFill>
                  <a:srgbClr val="999999"/>
                </a:solidFill>
                <a:uFill>
                  <a:solidFill>
                    <a:srgbClr val="FFFFFF"/>
                  </a:solidFill>
                </a:uFill>
                <a:latin typeface="Arial Black"/>
              </a:rPr>
              <a:t>MV (Head of the </a:t>
            </a:r>
            <a:r>
              <a:rPr lang="es-ES" sz="3200" spc="-1" dirty="0" err="1">
                <a:solidFill>
                  <a:srgbClr val="999999"/>
                </a:solidFill>
                <a:uFill>
                  <a:solidFill>
                    <a:srgbClr val="FFFFFF"/>
                  </a:solidFill>
                </a:uFill>
                <a:latin typeface="Arial Black"/>
              </a:rPr>
              <a:t>Vessel</a:t>
            </a:r>
            <a:r>
              <a:rPr lang="es-ES" sz="3200" spc="-1" dirty="0">
                <a:solidFill>
                  <a:srgbClr val="999999"/>
                </a:solidFill>
                <a:uFill>
                  <a:solidFill>
                    <a:srgbClr val="FFFFFF"/>
                  </a:solidFill>
                </a:uFill>
                <a:latin typeface="Arial Black"/>
              </a:rPr>
              <a:t>)</a:t>
            </a:r>
          </a:p>
        </p:txBody>
      </p:sp>
      <p:pic>
        <p:nvPicPr>
          <p:cNvPr id="51" name="Imagen 50">
            <a:extLst>
              <a:ext uri="{FF2B5EF4-FFF2-40B4-BE49-F238E27FC236}">
                <a16:creationId xmlns:a16="http://schemas.microsoft.com/office/drawing/2014/main" id="{190C93EA-06B8-46C5-B80D-A69D48DA5327}"/>
              </a:ext>
            </a:extLst>
          </p:cNvPr>
          <p:cNvPicPr>
            <a:picLocks noChangeAspect="1"/>
          </p:cNvPicPr>
          <p:nvPr/>
        </p:nvPicPr>
        <p:blipFill rotWithShape="1">
          <a:blip r:embed="rId3">
            <a:extLst>
              <a:ext uri="{28A0092B-C50C-407E-A947-70E740481C1C}">
                <a14:useLocalDpi xmlns:a14="http://schemas.microsoft.com/office/drawing/2010/main" val="0"/>
              </a:ext>
            </a:extLst>
          </a:blip>
          <a:srcRect l="45053"/>
          <a:stretch/>
        </p:blipFill>
        <p:spPr>
          <a:xfrm>
            <a:off x="352282" y="228952"/>
            <a:ext cx="1085504" cy="711861"/>
          </a:xfrm>
          <a:prstGeom prst="rect">
            <a:avLst/>
          </a:prstGeom>
        </p:spPr>
      </p:pic>
      <p:pic>
        <p:nvPicPr>
          <p:cNvPr id="5" name="Imagen 4">
            <a:extLst>
              <a:ext uri="{FF2B5EF4-FFF2-40B4-BE49-F238E27FC236}">
                <a16:creationId xmlns:a16="http://schemas.microsoft.com/office/drawing/2014/main" id="{6734EDC5-C072-413D-9DA3-1BE58F4EC148}"/>
              </a:ext>
            </a:extLst>
          </p:cNvPr>
          <p:cNvPicPr>
            <a:picLocks noChangeAspect="1"/>
          </p:cNvPicPr>
          <p:nvPr/>
        </p:nvPicPr>
        <p:blipFill rotWithShape="1">
          <a:blip r:embed="rId4">
            <a:extLst>
              <a:ext uri="{28A0092B-C50C-407E-A947-70E740481C1C}">
                <a14:useLocalDpi xmlns:a14="http://schemas.microsoft.com/office/drawing/2010/main" val="0"/>
              </a:ext>
            </a:extLst>
          </a:blip>
          <a:srcRect b="30376"/>
          <a:stretch/>
        </p:blipFill>
        <p:spPr>
          <a:xfrm>
            <a:off x="1659600" y="7175033"/>
            <a:ext cx="1280160" cy="362091"/>
          </a:xfrm>
          <a:prstGeom prst="rect">
            <a:avLst/>
          </a:prstGeom>
        </p:spPr>
      </p:pic>
      <p:pic>
        <p:nvPicPr>
          <p:cNvPr id="1026" name="Imagen 1" descr="Ministerio de Ciencia, InnovaciÃ³n y Universidades  - Gobierno de EspaÃ±a">
            <a:extLst>
              <a:ext uri="{FF2B5EF4-FFF2-40B4-BE49-F238E27FC236}">
                <a16:creationId xmlns:a16="http://schemas.microsoft.com/office/drawing/2014/main" id="{A61DE4AA-3186-4CB7-8C39-0AF0F60A284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8631" y="7193502"/>
            <a:ext cx="1280160" cy="327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ángulo 7">
            <a:extLst>
              <a:ext uri="{FF2B5EF4-FFF2-40B4-BE49-F238E27FC236}">
                <a16:creationId xmlns:a16="http://schemas.microsoft.com/office/drawing/2014/main" id="{E8D96273-5BFE-4DE3-9FBB-081D751C0D98}"/>
              </a:ext>
            </a:extLst>
          </p:cNvPr>
          <p:cNvSpPr/>
          <p:nvPr/>
        </p:nvSpPr>
        <p:spPr>
          <a:xfrm>
            <a:off x="352282" y="1171155"/>
            <a:ext cx="9497297" cy="1477328"/>
          </a:xfrm>
          <a:prstGeom prst="rect">
            <a:avLst/>
          </a:prstGeom>
        </p:spPr>
        <p:txBody>
          <a:bodyPr wrap="square">
            <a:spAutoFit/>
          </a:bodyPr>
          <a:lstStyle/>
          <a:p>
            <a:pPr marL="285840" lvl="1" indent="-285120">
              <a:spcAft>
                <a:spcPts val="601"/>
              </a:spcAft>
              <a:buClr>
                <a:srgbClr val="999999"/>
              </a:buClr>
              <a:buFont typeface="Wingdings" charset="2"/>
              <a:buChar char=""/>
            </a:pPr>
            <a:r>
              <a:rPr lang="en-US" sz="1600" spc="-1" dirty="0">
                <a:solidFill>
                  <a:srgbClr val="999999"/>
                </a:solidFill>
              </a:rPr>
              <a:t>Call for Tender including the design and manufacturing of the component (turn-key) prepared back in December 2018.  </a:t>
            </a:r>
          </a:p>
          <a:p>
            <a:pPr marL="285840" lvl="1" indent="-285120">
              <a:spcAft>
                <a:spcPts val="601"/>
              </a:spcAft>
              <a:buClr>
                <a:srgbClr val="999999"/>
              </a:buClr>
              <a:buFont typeface="Wingdings" charset="2"/>
              <a:buChar char=""/>
            </a:pPr>
            <a:r>
              <a:rPr lang="en-US" sz="1600" spc="-1" dirty="0">
                <a:solidFill>
                  <a:srgbClr val="999999"/>
                </a:solidFill>
              </a:rPr>
              <a:t>Tender on-hold until loads of transportation cask are defined by ESS ERIC.</a:t>
            </a:r>
          </a:p>
          <a:p>
            <a:pPr marL="285840" lvl="1" indent="-285120">
              <a:spcAft>
                <a:spcPts val="601"/>
              </a:spcAft>
              <a:buClr>
                <a:srgbClr val="999999"/>
              </a:buClr>
              <a:buFont typeface="Wingdings" charset="2"/>
              <a:buChar char=""/>
            </a:pPr>
            <a:r>
              <a:rPr lang="en-US" sz="1600" spc="-1" dirty="0">
                <a:solidFill>
                  <a:srgbClr val="999999"/>
                </a:solidFill>
              </a:rPr>
              <a:t>As soon as all the interfaces and input data are frozen by ESS ERIC, call for tender will be published. </a:t>
            </a:r>
          </a:p>
        </p:txBody>
      </p:sp>
      <p:pic>
        <p:nvPicPr>
          <p:cNvPr id="11" name="Picture 3">
            <a:extLst>
              <a:ext uri="{FF2B5EF4-FFF2-40B4-BE49-F238E27FC236}">
                <a16:creationId xmlns:a16="http://schemas.microsoft.com/office/drawing/2014/main" id="{66D0D8B8-35C3-44A0-A746-6BDAA94D7C3F}"/>
              </a:ext>
            </a:extLst>
          </p:cNvPr>
          <p:cNvPicPr/>
          <p:nvPr/>
        </p:nvPicPr>
        <p:blipFill>
          <a:blip r:embed="rId6"/>
          <a:stretch/>
        </p:blipFill>
        <p:spPr>
          <a:xfrm>
            <a:off x="1803586" y="2951186"/>
            <a:ext cx="5195520" cy="3704760"/>
          </a:xfrm>
          <a:prstGeom prst="rect">
            <a:avLst/>
          </a:prstGeom>
          <a:solidFill>
            <a:schemeClr val="bg1"/>
          </a:solidFill>
          <a:ln>
            <a:solidFill>
              <a:srgbClr val="FF0000"/>
            </a:solidFill>
          </a:ln>
        </p:spPr>
      </p:pic>
      <p:sp>
        <p:nvSpPr>
          <p:cNvPr id="13" name="TextShape 7">
            <a:extLst>
              <a:ext uri="{FF2B5EF4-FFF2-40B4-BE49-F238E27FC236}">
                <a16:creationId xmlns:a16="http://schemas.microsoft.com/office/drawing/2014/main" id="{372821DA-CC47-4351-876F-D10279DC68C5}"/>
              </a:ext>
            </a:extLst>
          </p:cNvPr>
          <p:cNvSpPr txBox="1"/>
          <p:nvPr/>
        </p:nvSpPr>
        <p:spPr>
          <a:xfrm>
            <a:off x="7191055" y="4239986"/>
            <a:ext cx="1795927" cy="460211"/>
          </a:xfrm>
          <a:prstGeom prst="rect">
            <a:avLst/>
          </a:prstGeom>
          <a:noFill/>
          <a:ln>
            <a:noFill/>
          </a:ln>
        </p:spPr>
        <p:txBody>
          <a:bodyPr wrap="square" lIns="90000" tIns="45000" rIns="90000" bIns="45000">
            <a:spAutoFit/>
          </a:bodyPr>
          <a:lstStyle/>
          <a:p>
            <a:r>
              <a:rPr lang="en-US" sz="1200" b="0" strike="noStrike" spc="-1" dirty="0">
                <a:solidFill>
                  <a:srgbClr val="999999"/>
                </a:solidFill>
                <a:latin typeface="Arial"/>
                <a:ea typeface="DejaVu Sans"/>
              </a:rPr>
              <a:t>Latest Communication </a:t>
            </a:r>
          </a:p>
          <a:p>
            <a:r>
              <a:rPr lang="en-US" sz="1200" b="0" strike="noStrike" spc="-1" dirty="0">
                <a:solidFill>
                  <a:srgbClr val="999999"/>
                </a:solidFill>
                <a:latin typeface="Arial"/>
                <a:ea typeface="DejaVu Sans"/>
              </a:rPr>
              <a:t>(August 2019)</a:t>
            </a:r>
            <a:endParaRPr lang="es-ES" sz="1200" b="0" strike="noStrike" spc="-1" dirty="0">
              <a:latin typeface="Arial"/>
            </a:endParaRPr>
          </a:p>
        </p:txBody>
      </p:sp>
    </p:spTree>
    <p:extLst>
      <p:ext uri="{BB962C8B-B14F-4D97-AF65-F5344CB8AC3E}">
        <p14:creationId xmlns:p14="http://schemas.microsoft.com/office/powerpoint/2010/main" val="96465421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Imagen 50">
            <a:extLst>
              <a:ext uri="{FF2B5EF4-FFF2-40B4-BE49-F238E27FC236}">
                <a16:creationId xmlns:a16="http://schemas.microsoft.com/office/drawing/2014/main" id="{190C93EA-06B8-46C5-B80D-A69D48DA5327}"/>
              </a:ext>
            </a:extLst>
          </p:cNvPr>
          <p:cNvPicPr>
            <a:picLocks noChangeAspect="1"/>
          </p:cNvPicPr>
          <p:nvPr/>
        </p:nvPicPr>
        <p:blipFill rotWithShape="1">
          <a:blip r:embed="rId3">
            <a:extLst>
              <a:ext uri="{28A0092B-C50C-407E-A947-70E740481C1C}">
                <a14:useLocalDpi xmlns:a14="http://schemas.microsoft.com/office/drawing/2010/main" val="0"/>
              </a:ext>
            </a:extLst>
          </a:blip>
          <a:srcRect l="45053"/>
          <a:stretch/>
        </p:blipFill>
        <p:spPr>
          <a:xfrm>
            <a:off x="352282" y="228952"/>
            <a:ext cx="1085504" cy="711861"/>
          </a:xfrm>
          <a:prstGeom prst="rect">
            <a:avLst/>
          </a:prstGeom>
        </p:spPr>
      </p:pic>
      <p:sp>
        <p:nvSpPr>
          <p:cNvPr id="29" name="CuadroTexto 28">
            <a:extLst>
              <a:ext uri="{FF2B5EF4-FFF2-40B4-BE49-F238E27FC236}">
                <a16:creationId xmlns:a16="http://schemas.microsoft.com/office/drawing/2014/main" id="{5DF72EE6-E38A-4DF0-9DFE-DD740888EE1D}"/>
              </a:ext>
            </a:extLst>
          </p:cNvPr>
          <p:cNvSpPr txBox="1"/>
          <p:nvPr/>
        </p:nvSpPr>
        <p:spPr>
          <a:xfrm>
            <a:off x="1642188" y="361167"/>
            <a:ext cx="7537812" cy="584775"/>
          </a:xfrm>
          <a:prstGeom prst="rect">
            <a:avLst/>
          </a:prstGeom>
          <a:noFill/>
        </p:spPr>
        <p:txBody>
          <a:bodyPr wrap="square" rtlCol="0">
            <a:spAutoFit/>
          </a:bodyPr>
          <a:lstStyle>
            <a:defPPr>
              <a:defRPr lang="es-ES"/>
            </a:defPPr>
            <a:lvl1pPr>
              <a:defRPr sz="3200" spc="-1">
                <a:solidFill>
                  <a:srgbClr val="999999"/>
                </a:solidFill>
                <a:uFill>
                  <a:solidFill>
                    <a:srgbClr val="FFFFFF"/>
                  </a:solidFill>
                </a:uFill>
                <a:latin typeface="Arial Black"/>
              </a:defRPr>
            </a:lvl1pPr>
          </a:lstStyle>
          <a:p>
            <a:r>
              <a:rPr lang="es-ES" dirty="0" err="1"/>
              <a:t>Proton</a:t>
            </a:r>
            <a:r>
              <a:rPr lang="es-ES" dirty="0"/>
              <a:t> Beam </a:t>
            </a:r>
            <a:r>
              <a:rPr lang="es-ES" dirty="0" err="1"/>
              <a:t>Window</a:t>
            </a:r>
            <a:r>
              <a:rPr lang="es-ES" dirty="0"/>
              <a:t> (PBW)</a:t>
            </a:r>
          </a:p>
        </p:txBody>
      </p:sp>
      <p:pic>
        <p:nvPicPr>
          <p:cNvPr id="27" name="Imagen 26">
            <a:extLst>
              <a:ext uri="{FF2B5EF4-FFF2-40B4-BE49-F238E27FC236}">
                <a16:creationId xmlns:a16="http://schemas.microsoft.com/office/drawing/2014/main" id="{6C241D04-607E-42FD-A064-9B5D6F8448A1}"/>
              </a:ext>
            </a:extLst>
          </p:cNvPr>
          <p:cNvPicPr>
            <a:picLocks noChangeAspect="1"/>
          </p:cNvPicPr>
          <p:nvPr/>
        </p:nvPicPr>
        <p:blipFill rotWithShape="1">
          <a:blip r:embed="rId4">
            <a:extLst>
              <a:ext uri="{28A0092B-C50C-407E-A947-70E740481C1C}">
                <a14:useLocalDpi xmlns:a14="http://schemas.microsoft.com/office/drawing/2010/main" val="0"/>
              </a:ext>
            </a:extLst>
          </a:blip>
          <a:srcRect b="30376"/>
          <a:stretch/>
        </p:blipFill>
        <p:spPr>
          <a:xfrm>
            <a:off x="1437180" y="7161640"/>
            <a:ext cx="1280160" cy="362091"/>
          </a:xfrm>
          <a:prstGeom prst="rect">
            <a:avLst/>
          </a:prstGeom>
        </p:spPr>
      </p:pic>
      <p:pic>
        <p:nvPicPr>
          <p:cNvPr id="28" name="Imagen 1" descr="Ministerio de Ciencia, InnovaciÃ³n y Universidades  - Gobierno de EspaÃ±a">
            <a:extLst>
              <a:ext uri="{FF2B5EF4-FFF2-40B4-BE49-F238E27FC236}">
                <a16:creationId xmlns:a16="http://schemas.microsoft.com/office/drawing/2014/main" id="{DBBA920C-1699-4E1C-91BE-AAD1F6C8D61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651" y="7167637"/>
            <a:ext cx="1280160" cy="327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ángulo 6">
            <a:extLst>
              <a:ext uri="{FF2B5EF4-FFF2-40B4-BE49-F238E27FC236}">
                <a16:creationId xmlns:a16="http://schemas.microsoft.com/office/drawing/2014/main" id="{E06CF8F1-0815-4DFF-848D-BFAD7E11061B}"/>
              </a:ext>
            </a:extLst>
          </p:cNvPr>
          <p:cNvSpPr/>
          <p:nvPr/>
        </p:nvSpPr>
        <p:spPr>
          <a:xfrm>
            <a:off x="352282" y="1171155"/>
            <a:ext cx="9497297" cy="2939266"/>
          </a:xfrm>
          <a:prstGeom prst="rect">
            <a:avLst/>
          </a:prstGeom>
        </p:spPr>
        <p:txBody>
          <a:bodyPr wrap="square">
            <a:spAutoFit/>
          </a:bodyPr>
          <a:lstStyle/>
          <a:p>
            <a:pPr marL="285840" lvl="1" indent="-285120">
              <a:spcAft>
                <a:spcPts val="601"/>
              </a:spcAft>
              <a:buClr>
                <a:srgbClr val="999999"/>
              </a:buClr>
              <a:buFont typeface="Wingdings" charset="2"/>
              <a:buChar char=""/>
            </a:pPr>
            <a:r>
              <a:rPr lang="en-US" sz="1600" spc="-1" dirty="0">
                <a:solidFill>
                  <a:srgbClr val="999999"/>
                </a:solidFill>
              </a:rPr>
              <a:t>Remote pillow seal to close accelerator and target vacuum atmospheres prototyped and tested by May-19. Design approved. </a:t>
            </a:r>
          </a:p>
          <a:p>
            <a:pPr marL="285840" lvl="1" indent="-285120">
              <a:spcAft>
                <a:spcPts val="601"/>
              </a:spcAft>
              <a:buClr>
                <a:srgbClr val="999999"/>
              </a:buClr>
              <a:buFont typeface="Wingdings" charset="2"/>
              <a:buChar char=""/>
            </a:pPr>
            <a:r>
              <a:rPr lang="en-US" sz="1600" spc="-1" dirty="0">
                <a:solidFill>
                  <a:srgbClr val="999999"/>
                </a:solidFill>
              </a:rPr>
              <a:t>Prototyping exhaustive control: UT of raw material to prevent imperfections. UT tests before, during and after each machining process. Comparison against FEM models to control deformations during pressure tests</a:t>
            </a:r>
          </a:p>
          <a:p>
            <a:pPr marL="285840" lvl="1" indent="-285120">
              <a:spcAft>
                <a:spcPts val="601"/>
              </a:spcAft>
              <a:buClr>
                <a:srgbClr val="999999"/>
              </a:buClr>
              <a:buFont typeface="Wingdings" charset="2"/>
              <a:buChar char=""/>
            </a:pPr>
            <a:r>
              <a:rPr lang="en-US" sz="1600" spc="-1" dirty="0">
                <a:solidFill>
                  <a:srgbClr val="999999"/>
                </a:solidFill>
              </a:rPr>
              <a:t>Challenging manufacturing process of PBW plates (1.05mm thickness in a 200mm long channel) already tested and validated. Latest prototypes by </a:t>
            </a:r>
            <a:r>
              <a:rPr lang="en-US" sz="1600" i="1" spc="-1" dirty="0">
                <a:solidFill>
                  <a:srgbClr val="999999"/>
                </a:solidFill>
              </a:rPr>
              <a:t>Leading</a:t>
            </a:r>
            <a:r>
              <a:rPr lang="en-US" sz="1600" spc="-1" dirty="0">
                <a:solidFill>
                  <a:srgbClr val="999999"/>
                </a:solidFill>
              </a:rPr>
              <a:t> finished by Aug-19. </a:t>
            </a:r>
          </a:p>
          <a:p>
            <a:pPr marL="285840" lvl="1" indent="-285120">
              <a:spcAft>
                <a:spcPts val="601"/>
              </a:spcAft>
              <a:buClr>
                <a:srgbClr val="999999"/>
              </a:buClr>
              <a:buFont typeface="Wingdings" charset="2"/>
              <a:buChar char=""/>
            </a:pPr>
            <a:r>
              <a:rPr lang="en-US" sz="1600" spc="-1" dirty="0">
                <a:solidFill>
                  <a:srgbClr val="999999"/>
                </a:solidFill>
              </a:rPr>
              <a:t>Hydrostatic test planned in Sep-19. </a:t>
            </a:r>
          </a:p>
          <a:p>
            <a:pPr marL="285840" lvl="1" indent="-285120">
              <a:spcAft>
                <a:spcPts val="601"/>
              </a:spcAft>
              <a:buClr>
                <a:srgbClr val="999999"/>
              </a:buClr>
              <a:buFont typeface="Wingdings" charset="2"/>
              <a:buChar char=""/>
            </a:pPr>
            <a:r>
              <a:rPr lang="en-US" sz="1600" spc="-1" dirty="0">
                <a:solidFill>
                  <a:srgbClr val="999999"/>
                </a:solidFill>
              </a:rPr>
              <a:t>CDR to be held by Jan-2020. </a:t>
            </a:r>
          </a:p>
          <a:p>
            <a:pPr marL="285840" lvl="1" indent="-285120">
              <a:spcAft>
                <a:spcPts val="601"/>
              </a:spcAft>
              <a:buClr>
                <a:srgbClr val="999999"/>
              </a:buClr>
              <a:buFont typeface="Wingdings" charset="2"/>
              <a:buChar char=""/>
            </a:pPr>
            <a:r>
              <a:rPr lang="en-US" sz="1600" spc="-1" dirty="0">
                <a:solidFill>
                  <a:srgbClr val="999999"/>
                </a:solidFill>
              </a:rPr>
              <a:t>Contract signature: May-20. Assembly &amp; FAT: Nov-20. Delivery &amp; SAT: Dic-20</a:t>
            </a:r>
          </a:p>
        </p:txBody>
      </p:sp>
      <p:pic>
        <p:nvPicPr>
          <p:cNvPr id="8" name="Imagen 7">
            <a:extLst>
              <a:ext uri="{FF2B5EF4-FFF2-40B4-BE49-F238E27FC236}">
                <a16:creationId xmlns:a16="http://schemas.microsoft.com/office/drawing/2014/main" id="{9F15D5AB-F41C-40A4-BE24-3B74D3A0B76D}"/>
              </a:ext>
            </a:extLst>
          </p:cNvPr>
          <p:cNvPicPr>
            <a:picLocks noChangeAspect="1"/>
          </p:cNvPicPr>
          <p:nvPr/>
        </p:nvPicPr>
        <p:blipFill rotWithShape="1">
          <a:blip r:embed="rId6">
            <a:extLst>
              <a:ext uri="{28A0092B-C50C-407E-A947-70E740481C1C}">
                <a14:useLocalDpi xmlns:a14="http://schemas.microsoft.com/office/drawing/2010/main" val="0"/>
              </a:ext>
            </a:extLst>
          </a:blip>
          <a:srcRect l="33295" t="5885" r="8885"/>
          <a:stretch/>
        </p:blipFill>
        <p:spPr>
          <a:xfrm rot="5400000">
            <a:off x="591988" y="4316947"/>
            <a:ext cx="2878076" cy="2635125"/>
          </a:xfrm>
          <a:prstGeom prst="rect">
            <a:avLst/>
          </a:prstGeom>
          <a:solidFill>
            <a:schemeClr val="bg1"/>
          </a:solidFill>
          <a:ln>
            <a:solidFill>
              <a:srgbClr val="FF0000"/>
            </a:solidFill>
          </a:ln>
        </p:spPr>
      </p:pic>
      <p:pic>
        <p:nvPicPr>
          <p:cNvPr id="9" name="Imagen 8" descr="Imagen que contiene pared, interior&#10;&#10;Descripción generada automáticamente">
            <a:extLst>
              <a:ext uri="{FF2B5EF4-FFF2-40B4-BE49-F238E27FC236}">
                <a16:creationId xmlns:a16="http://schemas.microsoft.com/office/drawing/2014/main" id="{34D88BD8-2356-4DB1-A738-6F2B28B8DEFB}"/>
              </a:ext>
            </a:extLst>
          </p:cNvPr>
          <p:cNvPicPr>
            <a:picLocks noChangeAspect="1"/>
          </p:cNvPicPr>
          <p:nvPr/>
        </p:nvPicPr>
        <p:blipFill rotWithShape="1">
          <a:blip r:embed="rId7">
            <a:extLst>
              <a:ext uri="{28A0092B-C50C-407E-A947-70E740481C1C}">
                <a14:useLocalDpi xmlns:a14="http://schemas.microsoft.com/office/drawing/2010/main" val="0"/>
              </a:ext>
            </a:extLst>
          </a:blip>
          <a:srcRect l="18540" t="825" r="12414" b="3000"/>
          <a:stretch/>
        </p:blipFill>
        <p:spPr>
          <a:xfrm rot="5400000">
            <a:off x="6311749" y="4506398"/>
            <a:ext cx="2872683" cy="2250830"/>
          </a:xfrm>
          <a:prstGeom prst="rect">
            <a:avLst/>
          </a:prstGeom>
          <a:solidFill>
            <a:schemeClr val="bg1"/>
          </a:solidFill>
          <a:ln>
            <a:solidFill>
              <a:srgbClr val="FF0000"/>
            </a:solidFill>
          </a:ln>
        </p:spPr>
      </p:pic>
      <p:graphicFrame>
        <p:nvGraphicFramePr>
          <p:cNvPr id="10" name="Objeto 9">
            <a:extLst>
              <a:ext uri="{FF2B5EF4-FFF2-40B4-BE49-F238E27FC236}">
                <a16:creationId xmlns:a16="http://schemas.microsoft.com/office/drawing/2014/main" id="{50649AE8-C55B-48D0-AEDF-F927216C5B1C}"/>
              </a:ext>
            </a:extLst>
          </p:cNvPr>
          <p:cNvGraphicFramePr>
            <a:graphicFrameLocks noChangeAspect="1"/>
          </p:cNvGraphicFramePr>
          <p:nvPr>
            <p:extLst>
              <p:ext uri="{D42A27DB-BD31-4B8C-83A1-F6EECF244321}">
                <p14:modId xmlns:p14="http://schemas.microsoft.com/office/powerpoint/2010/main" val="2793190066"/>
              </p:ext>
            </p:extLst>
          </p:nvPr>
        </p:nvGraphicFramePr>
        <p:xfrm>
          <a:off x="3582522" y="4243797"/>
          <a:ext cx="2635124" cy="2968590"/>
        </p:xfrm>
        <a:graphic>
          <a:graphicData uri="http://schemas.openxmlformats.org/presentationml/2006/ole">
            <mc:AlternateContent xmlns:mc="http://schemas.openxmlformats.org/markup-compatibility/2006">
              <mc:Choice xmlns:v="urn:schemas-microsoft-com:vml" Requires="v">
                <p:oleObj spid="_x0000_s1066" name="Part" r:id="rId8" imgW="8929440" imgH="10058400" progId="CATIA.Part">
                  <p:link updateAutomatic="1"/>
                </p:oleObj>
              </mc:Choice>
              <mc:Fallback>
                <p:oleObj name="Part" r:id="rId8" imgW="8929440" imgH="10058400" progId="CATIA.Part">
                  <p:link updateAutomatic="1"/>
                  <p:pic>
                    <p:nvPicPr>
                      <p:cNvPr id="8" name="Objeto 7">
                        <a:extLst>
                          <a:ext uri="{FF2B5EF4-FFF2-40B4-BE49-F238E27FC236}">
                            <a16:creationId xmlns:a16="http://schemas.microsoft.com/office/drawing/2014/main" id="{0AE0F40A-6E9E-4D11-9B44-AECB51863620}"/>
                          </a:ext>
                        </a:extLst>
                      </p:cNvPr>
                      <p:cNvPicPr/>
                      <p:nvPr/>
                    </p:nvPicPr>
                    <p:blipFill>
                      <a:blip r:embed="rId9"/>
                      <a:stretch>
                        <a:fillRect/>
                      </a:stretch>
                    </p:blipFill>
                    <p:spPr>
                      <a:xfrm>
                        <a:off x="3582522" y="4243797"/>
                        <a:ext cx="2635124" cy="2968590"/>
                      </a:xfrm>
                      <a:prstGeom prst="rect">
                        <a:avLst/>
                      </a:prstGeom>
                    </p:spPr>
                  </p:pic>
                </p:oleObj>
              </mc:Fallback>
            </mc:AlternateContent>
          </a:graphicData>
        </a:graphic>
      </p:graphicFrame>
    </p:spTree>
    <p:extLst>
      <p:ext uri="{BB962C8B-B14F-4D97-AF65-F5344CB8AC3E}">
        <p14:creationId xmlns:p14="http://schemas.microsoft.com/office/powerpoint/2010/main" val="1159212882"/>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Imagen 50">
            <a:extLst>
              <a:ext uri="{FF2B5EF4-FFF2-40B4-BE49-F238E27FC236}">
                <a16:creationId xmlns:a16="http://schemas.microsoft.com/office/drawing/2014/main" id="{190C93EA-06B8-46C5-B80D-A69D48DA5327}"/>
              </a:ext>
            </a:extLst>
          </p:cNvPr>
          <p:cNvPicPr>
            <a:picLocks noChangeAspect="1"/>
          </p:cNvPicPr>
          <p:nvPr/>
        </p:nvPicPr>
        <p:blipFill rotWithShape="1">
          <a:blip r:embed="rId2">
            <a:extLst>
              <a:ext uri="{28A0092B-C50C-407E-A947-70E740481C1C}">
                <a14:useLocalDpi xmlns:a14="http://schemas.microsoft.com/office/drawing/2010/main" val="0"/>
              </a:ext>
            </a:extLst>
          </a:blip>
          <a:srcRect l="45053"/>
          <a:stretch/>
        </p:blipFill>
        <p:spPr>
          <a:xfrm>
            <a:off x="352282" y="228952"/>
            <a:ext cx="1085504" cy="711861"/>
          </a:xfrm>
          <a:prstGeom prst="rect">
            <a:avLst/>
          </a:prstGeom>
        </p:spPr>
      </p:pic>
      <p:sp>
        <p:nvSpPr>
          <p:cNvPr id="29" name="CuadroTexto 28">
            <a:extLst>
              <a:ext uri="{FF2B5EF4-FFF2-40B4-BE49-F238E27FC236}">
                <a16:creationId xmlns:a16="http://schemas.microsoft.com/office/drawing/2014/main" id="{5DF72EE6-E38A-4DF0-9DFE-DD740888EE1D}"/>
              </a:ext>
            </a:extLst>
          </p:cNvPr>
          <p:cNvSpPr txBox="1"/>
          <p:nvPr/>
        </p:nvSpPr>
        <p:spPr>
          <a:xfrm>
            <a:off x="1642188" y="361167"/>
            <a:ext cx="7537812" cy="584775"/>
          </a:xfrm>
          <a:prstGeom prst="rect">
            <a:avLst/>
          </a:prstGeom>
          <a:noFill/>
        </p:spPr>
        <p:txBody>
          <a:bodyPr wrap="square" rtlCol="0">
            <a:spAutoFit/>
          </a:bodyPr>
          <a:lstStyle>
            <a:defPPr>
              <a:defRPr lang="es-ES"/>
            </a:defPPr>
            <a:lvl1pPr>
              <a:defRPr sz="3200" spc="-1">
                <a:solidFill>
                  <a:srgbClr val="999999"/>
                </a:solidFill>
                <a:uFill>
                  <a:solidFill>
                    <a:srgbClr val="FFFFFF"/>
                  </a:solidFill>
                </a:uFill>
                <a:latin typeface="Arial Black"/>
              </a:defRPr>
            </a:lvl1pPr>
          </a:lstStyle>
          <a:p>
            <a:r>
              <a:rPr lang="es-ES" dirty="0"/>
              <a:t>PBW </a:t>
            </a:r>
            <a:r>
              <a:rPr lang="es-ES" dirty="0" err="1"/>
              <a:t>Vessel</a:t>
            </a:r>
            <a:r>
              <a:rPr lang="es-ES" dirty="0"/>
              <a:t> and Port Block</a:t>
            </a:r>
          </a:p>
        </p:txBody>
      </p:sp>
      <p:pic>
        <p:nvPicPr>
          <p:cNvPr id="27" name="Imagen 26">
            <a:extLst>
              <a:ext uri="{FF2B5EF4-FFF2-40B4-BE49-F238E27FC236}">
                <a16:creationId xmlns:a16="http://schemas.microsoft.com/office/drawing/2014/main" id="{6C241D04-607E-42FD-A064-9B5D6F8448A1}"/>
              </a:ext>
            </a:extLst>
          </p:cNvPr>
          <p:cNvPicPr>
            <a:picLocks noChangeAspect="1"/>
          </p:cNvPicPr>
          <p:nvPr/>
        </p:nvPicPr>
        <p:blipFill rotWithShape="1">
          <a:blip r:embed="rId3">
            <a:extLst>
              <a:ext uri="{28A0092B-C50C-407E-A947-70E740481C1C}">
                <a14:useLocalDpi xmlns:a14="http://schemas.microsoft.com/office/drawing/2010/main" val="0"/>
              </a:ext>
            </a:extLst>
          </a:blip>
          <a:srcRect b="30376"/>
          <a:stretch/>
        </p:blipFill>
        <p:spPr>
          <a:xfrm>
            <a:off x="1437180" y="7161640"/>
            <a:ext cx="1280160" cy="362091"/>
          </a:xfrm>
          <a:prstGeom prst="rect">
            <a:avLst/>
          </a:prstGeom>
        </p:spPr>
      </p:pic>
      <p:pic>
        <p:nvPicPr>
          <p:cNvPr id="28" name="Imagen 1" descr="Ministerio de Ciencia, InnovaciÃ³n y Universidades  - Gobierno de EspaÃ±a">
            <a:extLst>
              <a:ext uri="{FF2B5EF4-FFF2-40B4-BE49-F238E27FC236}">
                <a16:creationId xmlns:a16="http://schemas.microsoft.com/office/drawing/2014/main" id="{DBBA920C-1699-4E1C-91BE-AAD1F6C8D61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651" y="7167637"/>
            <a:ext cx="1280160" cy="327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ángulo 6">
            <a:extLst>
              <a:ext uri="{FF2B5EF4-FFF2-40B4-BE49-F238E27FC236}">
                <a16:creationId xmlns:a16="http://schemas.microsoft.com/office/drawing/2014/main" id="{E06CF8F1-0815-4DFF-848D-BFAD7E11061B}"/>
              </a:ext>
            </a:extLst>
          </p:cNvPr>
          <p:cNvSpPr/>
          <p:nvPr/>
        </p:nvSpPr>
        <p:spPr>
          <a:xfrm>
            <a:off x="352282" y="1171155"/>
            <a:ext cx="9497297" cy="1554272"/>
          </a:xfrm>
          <a:prstGeom prst="rect">
            <a:avLst/>
          </a:prstGeom>
        </p:spPr>
        <p:txBody>
          <a:bodyPr wrap="square">
            <a:spAutoFit/>
          </a:bodyPr>
          <a:lstStyle/>
          <a:p>
            <a:pPr marL="285840" lvl="1" indent="-285120">
              <a:spcAft>
                <a:spcPts val="601"/>
              </a:spcAft>
              <a:buClr>
                <a:srgbClr val="999999"/>
              </a:buClr>
              <a:buFont typeface="Wingdings" charset="2"/>
              <a:buChar char=""/>
            </a:pPr>
            <a:r>
              <a:rPr lang="en-US" sz="1600" spc="-1" dirty="0">
                <a:solidFill>
                  <a:srgbClr val="999999"/>
                </a:solidFill>
              </a:rPr>
              <a:t>CDR took place  in Jul-2019. Technical design is mostly approved, minor issues to be reviewed and updated. </a:t>
            </a:r>
          </a:p>
          <a:p>
            <a:pPr marL="285840" lvl="1" indent="-285120">
              <a:spcAft>
                <a:spcPts val="601"/>
              </a:spcAft>
              <a:buClr>
                <a:srgbClr val="999999"/>
              </a:buClr>
              <a:buFont typeface="Wingdings" charset="2"/>
              <a:buChar char=""/>
            </a:pPr>
            <a:r>
              <a:rPr lang="en-US" sz="1600" spc="-1" dirty="0">
                <a:solidFill>
                  <a:srgbClr val="999999"/>
                </a:solidFill>
              </a:rPr>
              <a:t>Manufacturing contract awarded to </a:t>
            </a:r>
            <a:r>
              <a:rPr lang="en-US" sz="1600" i="1" spc="-1" dirty="0" err="1">
                <a:solidFill>
                  <a:srgbClr val="999999"/>
                </a:solidFill>
              </a:rPr>
              <a:t>Nortemecánica</a:t>
            </a:r>
            <a:r>
              <a:rPr lang="en-US" sz="1600" i="1" spc="-1" dirty="0">
                <a:solidFill>
                  <a:srgbClr val="999999"/>
                </a:solidFill>
              </a:rPr>
              <a:t> S.A. </a:t>
            </a:r>
            <a:r>
              <a:rPr lang="en-US" sz="1600" spc="-1" dirty="0">
                <a:solidFill>
                  <a:srgbClr val="999999"/>
                </a:solidFill>
              </a:rPr>
              <a:t>Manufacturing review in progress.   </a:t>
            </a:r>
          </a:p>
          <a:p>
            <a:pPr marL="285840" lvl="1" indent="-285120">
              <a:spcAft>
                <a:spcPts val="601"/>
              </a:spcAft>
              <a:buClr>
                <a:srgbClr val="999999"/>
              </a:buClr>
              <a:buFont typeface="Wingdings" charset="2"/>
              <a:buChar char=""/>
            </a:pPr>
            <a:r>
              <a:rPr lang="en-US" sz="1600" spc="-1" dirty="0">
                <a:solidFill>
                  <a:srgbClr val="999999"/>
                </a:solidFill>
              </a:rPr>
              <a:t>Material procurement of forged block has been ordered by W1-Sep.  </a:t>
            </a:r>
          </a:p>
          <a:p>
            <a:pPr marL="285840" lvl="1" indent="-285120">
              <a:spcAft>
                <a:spcPts val="601"/>
              </a:spcAft>
              <a:buClr>
                <a:srgbClr val="999999"/>
              </a:buClr>
              <a:buFont typeface="Wingdings" charset="2"/>
              <a:buChar char=""/>
            </a:pPr>
            <a:r>
              <a:rPr lang="en-US" sz="1600" spc="-1" dirty="0">
                <a:solidFill>
                  <a:srgbClr val="999999"/>
                </a:solidFill>
              </a:rPr>
              <a:t>Assembly and FAT: Feb 2020. Planned delivery and SAT: March 2020</a:t>
            </a:r>
          </a:p>
        </p:txBody>
      </p:sp>
      <p:pic>
        <p:nvPicPr>
          <p:cNvPr id="11" name="Imagen 10">
            <a:extLst>
              <a:ext uri="{FF2B5EF4-FFF2-40B4-BE49-F238E27FC236}">
                <a16:creationId xmlns:a16="http://schemas.microsoft.com/office/drawing/2014/main" id="{502B05FA-1155-4303-A21F-4A4AC115158C}"/>
              </a:ext>
            </a:extLst>
          </p:cNvPr>
          <p:cNvPicPr>
            <a:picLocks noChangeAspect="1"/>
          </p:cNvPicPr>
          <p:nvPr/>
        </p:nvPicPr>
        <p:blipFill>
          <a:blip r:embed="rId5"/>
          <a:stretch>
            <a:fillRect/>
          </a:stretch>
        </p:blipFill>
        <p:spPr>
          <a:xfrm>
            <a:off x="6752030" y="5255983"/>
            <a:ext cx="2208133" cy="1541061"/>
          </a:xfrm>
          <a:prstGeom prst="rect">
            <a:avLst/>
          </a:prstGeom>
        </p:spPr>
      </p:pic>
      <p:pic>
        <p:nvPicPr>
          <p:cNvPr id="12" name="Imagen 11">
            <a:extLst>
              <a:ext uri="{FF2B5EF4-FFF2-40B4-BE49-F238E27FC236}">
                <a16:creationId xmlns:a16="http://schemas.microsoft.com/office/drawing/2014/main" id="{D5D623B6-9625-4B83-94EB-4FEC816F5CEB}"/>
              </a:ext>
            </a:extLst>
          </p:cNvPr>
          <p:cNvPicPr/>
          <p:nvPr/>
        </p:nvPicPr>
        <p:blipFill>
          <a:blip r:embed="rId6" cstate="print">
            <a:extLst>
              <a:ext uri="{28A0092B-C50C-407E-A947-70E740481C1C}">
                <a14:useLocalDpi xmlns:a14="http://schemas.microsoft.com/office/drawing/2010/main" val="0"/>
              </a:ext>
            </a:extLst>
          </a:blip>
          <a:stretch>
            <a:fillRect/>
          </a:stretch>
        </p:blipFill>
        <p:spPr>
          <a:xfrm>
            <a:off x="3692929" y="3269578"/>
            <a:ext cx="3158273" cy="3316469"/>
          </a:xfrm>
          <a:prstGeom prst="rect">
            <a:avLst/>
          </a:prstGeom>
        </p:spPr>
      </p:pic>
      <p:pic>
        <p:nvPicPr>
          <p:cNvPr id="13" name="Imagen 12">
            <a:extLst>
              <a:ext uri="{FF2B5EF4-FFF2-40B4-BE49-F238E27FC236}">
                <a16:creationId xmlns:a16="http://schemas.microsoft.com/office/drawing/2014/main" id="{FF609AF9-C75D-4801-A556-DB87A60A32D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4058" y="3084027"/>
            <a:ext cx="1155353" cy="3502020"/>
          </a:xfrm>
          <a:prstGeom prst="rect">
            <a:avLst/>
          </a:prstGeom>
        </p:spPr>
      </p:pic>
      <p:pic>
        <p:nvPicPr>
          <p:cNvPr id="14" name="Imagen 13">
            <a:extLst>
              <a:ext uri="{FF2B5EF4-FFF2-40B4-BE49-F238E27FC236}">
                <a16:creationId xmlns:a16="http://schemas.microsoft.com/office/drawing/2014/main" id="{7D57291F-1B91-4D3F-96E8-BC14C19112E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93994" y="3265194"/>
            <a:ext cx="1473081" cy="1654694"/>
          </a:xfrm>
          <a:prstGeom prst="rect">
            <a:avLst/>
          </a:prstGeom>
        </p:spPr>
      </p:pic>
      <p:pic>
        <p:nvPicPr>
          <p:cNvPr id="15" name="Imagen 14">
            <a:extLst>
              <a:ext uri="{FF2B5EF4-FFF2-40B4-BE49-F238E27FC236}">
                <a16:creationId xmlns:a16="http://schemas.microsoft.com/office/drawing/2014/main" id="{D0A55908-D0DB-44D1-A561-09C93E4AC64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10728" y="5231399"/>
            <a:ext cx="1280884" cy="1227820"/>
          </a:xfrm>
          <a:prstGeom prst="rect">
            <a:avLst/>
          </a:prstGeom>
        </p:spPr>
      </p:pic>
      <p:pic>
        <p:nvPicPr>
          <p:cNvPr id="16" name="Imagen 15">
            <a:extLst>
              <a:ext uri="{FF2B5EF4-FFF2-40B4-BE49-F238E27FC236}">
                <a16:creationId xmlns:a16="http://schemas.microsoft.com/office/drawing/2014/main" id="{1DC569CF-C2C3-49BB-B413-28CE1931A7B9}"/>
              </a:ext>
            </a:extLst>
          </p:cNvPr>
          <p:cNvPicPr>
            <a:picLocks noChangeAspect="1"/>
          </p:cNvPicPr>
          <p:nvPr/>
        </p:nvPicPr>
        <p:blipFill>
          <a:blip r:embed="rId10"/>
          <a:stretch>
            <a:fillRect/>
          </a:stretch>
        </p:blipFill>
        <p:spPr>
          <a:xfrm>
            <a:off x="6851203" y="3161123"/>
            <a:ext cx="2778808" cy="1887419"/>
          </a:xfrm>
          <a:prstGeom prst="rect">
            <a:avLst/>
          </a:prstGeom>
        </p:spPr>
      </p:pic>
    </p:spTree>
    <p:extLst>
      <p:ext uri="{BB962C8B-B14F-4D97-AF65-F5344CB8AC3E}">
        <p14:creationId xmlns:p14="http://schemas.microsoft.com/office/powerpoint/2010/main" val="1830286899"/>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Imagen 50">
            <a:extLst>
              <a:ext uri="{FF2B5EF4-FFF2-40B4-BE49-F238E27FC236}">
                <a16:creationId xmlns:a16="http://schemas.microsoft.com/office/drawing/2014/main" id="{190C93EA-06B8-46C5-B80D-A69D48DA5327}"/>
              </a:ext>
            </a:extLst>
          </p:cNvPr>
          <p:cNvPicPr>
            <a:picLocks noChangeAspect="1"/>
          </p:cNvPicPr>
          <p:nvPr/>
        </p:nvPicPr>
        <p:blipFill rotWithShape="1">
          <a:blip r:embed="rId3">
            <a:extLst>
              <a:ext uri="{28A0092B-C50C-407E-A947-70E740481C1C}">
                <a14:useLocalDpi xmlns:a14="http://schemas.microsoft.com/office/drawing/2010/main" val="0"/>
              </a:ext>
            </a:extLst>
          </a:blip>
          <a:srcRect l="45053"/>
          <a:stretch/>
        </p:blipFill>
        <p:spPr>
          <a:xfrm>
            <a:off x="352282" y="228952"/>
            <a:ext cx="1085504" cy="711861"/>
          </a:xfrm>
          <a:prstGeom prst="rect">
            <a:avLst/>
          </a:prstGeom>
        </p:spPr>
      </p:pic>
      <p:sp>
        <p:nvSpPr>
          <p:cNvPr id="29" name="CuadroTexto 28">
            <a:extLst>
              <a:ext uri="{FF2B5EF4-FFF2-40B4-BE49-F238E27FC236}">
                <a16:creationId xmlns:a16="http://schemas.microsoft.com/office/drawing/2014/main" id="{5DF72EE6-E38A-4DF0-9DFE-DD740888EE1D}"/>
              </a:ext>
            </a:extLst>
          </p:cNvPr>
          <p:cNvSpPr txBox="1"/>
          <p:nvPr/>
        </p:nvSpPr>
        <p:spPr>
          <a:xfrm>
            <a:off x="1642188" y="361167"/>
            <a:ext cx="7537812" cy="584775"/>
          </a:xfrm>
          <a:prstGeom prst="rect">
            <a:avLst/>
          </a:prstGeom>
          <a:noFill/>
        </p:spPr>
        <p:txBody>
          <a:bodyPr wrap="square" rtlCol="0">
            <a:spAutoFit/>
          </a:bodyPr>
          <a:lstStyle>
            <a:defPPr>
              <a:defRPr lang="es-ES"/>
            </a:defPPr>
            <a:lvl1pPr>
              <a:defRPr sz="3200" spc="-1">
                <a:solidFill>
                  <a:srgbClr val="999999"/>
                </a:solidFill>
                <a:uFill>
                  <a:solidFill>
                    <a:srgbClr val="FFFFFF"/>
                  </a:solidFill>
                </a:uFill>
                <a:latin typeface="Arial Black"/>
              </a:defRPr>
            </a:lvl1pPr>
          </a:lstStyle>
          <a:p>
            <a:r>
              <a:rPr lang="es-ES" dirty="0" err="1"/>
              <a:t>Proton</a:t>
            </a:r>
            <a:r>
              <a:rPr lang="es-ES" dirty="0"/>
              <a:t> Beam Inst. Plug (PBIP)</a:t>
            </a:r>
          </a:p>
        </p:txBody>
      </p:sp>
      <p:pic>
        <p:nvPicPr>
          <p:cNvPr id="27" name="Imagen 26">
            <a:extLst>
              <a:ext uri="{FF2B5EF4-FFF2-40B4-BE49-F238E27FC236}">
                <a16:creationId xmlns:a16="http://schemas.microsoft.com/office/drawing/2014/main" id="{6C241D04-607E-42FD-A064-9B5D6F8448A1}"/>
              </a:ext>
            </a:extLst>
          </p:cNvPr>
          <p:cNvPicPr>
            <a:picLocks noChangeAspect="1"/>
          </p:cNvPicPr>
          <p:nvPr/>
        </p:nvPicPr>
        <p:blipFill rotWithShape="1">
          <a:blip r:embed="rId4">
            <a:extLst>
              <a:ext uri="{28A0092B-C50C-407E-A947-70E740481C1C}">
                <a14:useLocalDpi xmlns:a14="http://schemas.microsoft.com/office/drawing/2010/main" val="0"/>
              </a:ext>
            </a:extLst>
          </a:blip>
          <a:srcRect b="30376"/>
          <a:stretch/>
        </p:blipFill>
        <p:spPr>
          <a:xfrm>
            <a:off x="1437180" y="7161640"/>
            <a:ext cx="1280160" cy="362091"/>
          </a:xfrm>
          <a:prstGeom prst="rect">
            <a:avLst/>
          </a:prstGeom>
        </p:spPr>
      </p:pic>
      <p:pic>
        <p:nvPicPr>
          <p:cNvPr id="28" name="Imagen 1" descr="Ministerio de Ciencia, InnovaciÃ³n y Universidades  - Gobierno de EspaÃ±a">
            <a:extLst>
              <a:ext uri="{FF2B5EF4-FFF2-40B4-BE49-F238E27FC236}">
                <a16:creationId xmlns:a16="http://schemas.microsoft.com/office/drawing/2014/main" id="{DBBA920C-1699-4E1C-91BE-AAD1F6C8D61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651" y="7167637"/>
            <a:ext cx="1280160" cy="327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ángulo 6">
            <a:extLst>
              <a:ext uri="{FF2B5EF4-FFF2-40B4-BE49-F238E27FC236}">
                <a16:creationId xmlns:a16="http://schemas.microsoft.com/office/drawing/2014/main" id="{FE94F6D2-47D6-4CA5-B1F5-2558E73AB58C}"/>
              </a:ext>
            </a:extLst>
          </p:cNvPr>
          <p:cNvSpPr/>
          <p:nvPr/>
        </p:nvSpPr>
        <p:spPr>
          <a:xfrm>
            <a:off x="352282" y="1171154"/>
            <a:ext cx="7033791" cy="4662815"/>
          </a:xfrm>
          <a:prstGeom prst="rect">
            <a:avLst/>
          </a:prstGeom>
        </p:spPr>
        <p:txBody>
          <a:bodyPr wrap="square">
            <a:spAutoFit/>
          </a:bodyPr>
          <a:lstStyle/>
          <a:p>
            <a:pPr marL="285840" lvl="1" indent="-285120">
              <a:spcAft>
                <a:spcPts val="601"/>
              </a:spcAft>
              <a:buClr>
                <a:srgbClr val="999999"/>
              </a:buClr>
              <a:buFont typeface="Wingdings" charset="2"/>
              <a:buChar char=""/>
            </a:pPr>
            <a:r>
              <a:rPr lang="en-US" sz="1600" spc="-1" dirty="0">
                <a:solidFill>
                  <a:srgbClr val="999999"/>
                </a:solidFill>
              </a:rPr>
              <a:t>Insertion and extraction sequence, including alignment and positioning, outsourced to ADYD Group. </a:t>
            </a:r>
          </a:p>
          <a:p>
            <a:pPr marL="285840" lvl="1" indent="-285120">
              <a:spcAft>
                <a:spcPts val="601"/>
              </a:spcAft>
              <a:buClr>
                <a:srgbClr val="999999"/>
              </a:buClr>
              <a:buFont typeface="Wingdings" charset="2"/>
              <a:buChar char=""/>
            </a:pPr>
            <a:r>
              <a:rPr lang="en-US" sz="1600" spc="-1" dirty="0">
                <a:solidFill>
                  <a:srgbClr val="999999"/>
                </a:solidFill>
              </a:rPr>
              <a:t>Lack of definition in remote handling casks has forced to re-evaluate design. Former contract to ADYD is invalidated by new input from ESS ERIC. Current design must be very flexible to adapt multiple solutions from RH Casks. </a:t>
            </a:r>
          </a:p>
          <a:p>
            <a:pPr marL="285840" lvl="1" indent="-285120">
              <a:spcAft>
                <a:spcPts val="601"/>
              </a:spcAft>
              <a:buClr>
                <a:srgbClr val="999999"/>
              </a:buClr>
              <a:buFont typeface="Wingdings" charset="2"/>
              <a:buChar char=""/>
            </a:pPr>
            <a:r>
              <a:rPr lang="en-US" sz="1600" spc="-1" dirty="0">
                <a:solidFill>
                  <a:srgbClr val="999999"/>
                </a:solidFill>
              </a:rPr>
              <a:t>Nuclear analysis to evaluate the required gaps between slices hasn't led to any practical conclusions. ESS ERIC Neutronic team didn't have a unified strategy to calculate the acceptable dose rates and required to ESS-Bilbao to calculate them under contradictory paths (solved). </a:t>
            </a:r>
          </a:p>
          <a:p>
            <a:pPr marL="285840" lvl="1" indent="-285120">
              <a:spcAft>
                <a:spcPts val="601"/>
              </a:spcAft>
              <a:buClr>
                <a:srgbClr val="999999"/>
              </a:buClr>
              <a:buFont typeface="Wingdings" charset="2"/>
              <a:buChar char=""/>
            </a:pPr>
            <a:r>
              <a:rPr lang="en-US" sz="1600" spc="-1" dirty="0">
                <a:solidFill>
                  <a:srgbClr val="999999"/>
                </a:solidFill>
              </a:rPr>
              <a:t>Need to complete the mechanical and thermal calculations. </a:t>
            </a:r>
          </a:p>
          <a:p>
            <a:pPr marL="285840" lvl="1" indent="-285120">
              <a:spcAft>
                <a:spcPts val="601"/>
              </a:spcAft>
              <a:buClr>
                <a:srgbClr val="999999"/>
              </a:buClr>
              <a:buFont typeface="Wingdings" charset="2"/>
              <a:buChar char=""/>
            </a:pPr>
            <a:r>
              <a:rPr lang="en-US" sz="1600" spc="-1" dirty="0">
                <a:solidFill>
                  <a:srgbClr val="999999"/>
                </a:solidFill>
              </a:rPr>
              <a:t>This component face delays caused by prioritization of tasks and resources to other projects. However, we believe that the maturity in the definition of the interfaces does not recommend carrying on working on this until those interfaces are frozen. High Risk of unnecessary redesign work</a:t>
            </a:r>
          </a:p>
          <a:p>
            <a:pPr marL="285840" lvl="1" indent="-285120">
              <a:spcAft>
                <a:spcPts val="601"/>
              </a:spcAft>
              <a:buClr>
                <a:srgbClr val="999999"/>
              </a:buClr>
              <a:buFont typeface="Wingdings" charset="2"/>
              <a:buChar char=""/>
            </a:pPr>
            <a:endParaRPr lang="en-US" sz="1600" spc="-1" dirty="0">
              <a:solidFill>
                <a:srgbClr val="999999"/>
              </a:solidFill>
              <a:highlight>
                <a:srgbClr val="FFFF00"/>
              </a:highlight>
            </a:endParaRPr>
          </a:p>
        </p:txBody>
      </p:sp>
      <p:graphicFrame>
        <p:nvGraphicFramePr>
          <p:cNvPr id="8" name="Objeto 7">
            <a:extLst>
              <a:ext uri="{FF2B5EF4-FFF2-40B4-BE49-F238E27FC236}">
                <a16:creationId xmlns:a16="http://schemas.microsoft.com/office/drawing/2014/main" id="{98574722-E725-4A3C-A650-049E80075C23}"/>
              </a:ext>
            </a:extLst>
          </p:cNvPr>
          <p:cNvGraphicFramePr>
            <a:graphicFrameLocks noChangeAspect="1"/>
          </p:cNvGraphicFramePr>
          <p:nvPr>
            <p:extLst>
              <p:ext uri="{D42A27DB-BD31-4B8C-83A1-F6EECF244321}">
                <p14:modId xmlns:p14="http://schemas.microsoft.com/office/powerpoint/2010/main" val="2019300095"/>
              </p:ext>
            </p:extLst>
          </p:nvPr>
        </p:nvGraphicFramePr>
        <p:xfrm>
          <a:off x="7386074" y="1135965"/>
          <a:ext cx="2514741" cy="6358958"/>
        </p:xfrm>
        <a:graphic>
          <a:graphicData uri="http://schemas.openxmlformats.org/presentationml/2006/ole">
            <mc:AlternateContent xmlns:mc="http://schemas.openxmlformats.org/markup-compatibility/2006">
              <mc:Choice xmlns:v="urn:schemas-microsoft-com:vml" Requires="v">
                <p:oleObj spid="_x0000_s2083" name="Product" r:id="rId6" imgW="4614840" imgH="11672640" progId="CATIA.Product">
                  <p:link updateAutomatic="1"/>
                </p:oleObj>
              </mc:Choice>
              <mc:Fallback>
                <p:oleObj name="Product" r:id="rId6" imgW="4614840" imgH="11672640" progId="CATIA.Product">
                  <p:link updateAutomatic="1"/>
                  <p:pic>
                    <p:nvPicPr>
                      <p:cNvPr id="5" name="Objeto 4">
                        <a:extLst>
                          <a:ext uri="{FF2B5EF4-FFF2-40B4-BE49-F238E27FC236}">
                            <a16:creationId xmlns:a16="http://schemas.microsoft.com/office/drawing/2014/main" id="{C15BA9E3-B58A-4E1D-A105-0A014E89C729}"/>
                          </a:ext>
                        </a:extLst>
                      </p:cNvPr>
                      <p:cNvPicPr/>
                      <p:nvPr/>
                    </p:nvPicPr>
                    <p:blipFill>
                      <a:blip r:embed="rId7"/>
                      <a:stretch>
                        <a:fillRect/>
                      </a:stretch>
                    </p:blipFill>
                    <p:spPr>
                      <a:xfrm>
                        <a:off x="7386074" y="1135965"/>
                        <a:ext cx="2514741" cy="6358958"/>
                      </a:xfrm>
                      <a:prstGeom prst="rect">
                        <a:avLst/>
                      </a:prstGeom>
                    </p:spPr>
                  </p:pic>
                </p:oleObj>
              </mc:Fallback>
            </mc:AlternateContent>
          </a:graphicData>
        </a:graphic>
      </p:graphicFrame>
    </p:spTree>
    <p:extLst>
      <p:ext uri="{BB962C8B-B14F-4D97-AF65-F5344CB8AC3E}">
        <p14:creationId xmlns:p14="http://schemas.microsoft.com/office/powerpoint/2010/main" val="1976019612"/>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Imagen 50">
            <a:extLst>
              <a:ext uri="{FF2B5EF4-FFF2-40B4-BE49-F238E27FC236}">
                <a16:creationId xmlns:a16="http://schemas.microsoft.com/office/drawing/2014/main" id="{190C93EA-06B8-46C5-B80D-A69D48DA5327}"/>
              </a:ext>
            </a:extLst>
          </p:cNvPr>
          <p:cNvPicPr>
            <a:picLocks noChangeAspect="1"/>
          </p:cNvPicPr>
          <p:nvPr/>
        </p:nvPicPr>
        <p:blipFill rotWithShape="1">
          <a:blip r:embed="rId2">
            <a:extLst>
              <a:ext uri="{28A0092B-C50C-407E-A947-70E740481C1C}">
                <a14:useLocalDpi xmlns:a14="http://schemas.microsoft.com/office/drawing/2010/main" val="0"/>
              </a:ext>
            </a:extLst>
          </a:blip>
          <a:srcRect l="45053"/>
          <a:stretch/>
        </p:blipFill>
        <p:spPr>
          <a:xfrm>
            <a:off x="352282" y="228952"/>
            <a:ext cx="1085504" cy="711861"/>
          </a:xfrm>
          <a:prstGeom prst="rect">
            <a:avLst/>
          </a:prstGeom>
        </p:spPr>
      </p:pic>
      <p:sp>
        <p:nvSpPr>
          <p:cNvPr id="29" name="CuadroTexto 28">
            <a:extLst>
              <a:ext uri="{FF2B5EF4-FFF2-40B4-BE49-F238E27FC236}">
                <a16:creationId xmlns:a16="http://schemas.microsoft.com/office/drawing/2014/main" id="{5DF72EE6-E38A-4DF0-9DFE-DD740888EE1D}"/>
              </a:ext>
            </a:extLst>
          </p:cNvPr>
          <p:cNvSpPr txBox="1"/>
          <p:nvPr/>
        </p:nvSpPr>
        <p:spPr>
          <a:xfrm>
            <a:off x="1642188" y="361167"/>
            <a:ext cx="7537812" cy="584775"/>
          </a:xfrm>
          <a:prstGeom prst="rect">
            <a:avLst/>
          </a:prstGeom>
          <a:noFill/>
        </p:spPr>
        <p:txBody>
          <a:bodyPr wrap="square" rtlCol="0">
            <a:spAutoFit/>
          </a:bodyPr>
          <a:lstStyle>
            <a:defPPr>
              <a:defRPr lang="es-ES"/>
            </a:defPPr>
            <a:lvl1pPr>
              <a:defRPr sz="3200" spc="-1">
                <a:solidFill>
                  <a:srgbClr val="999999"/>
                </a:solidFill>
                <a:uFill>
                  <a:solidFill>
                    <a:srgbClr val="FFFFFF"/>
                  </a:solidFill>
                </a:uFill>
                <a:latin typeface="Arial Black"/>
              </a:defRPr>
            </a:lvl1pPr>
          </a:lstStyle>
          <a:p>
            <a:r>
              <a:rPr lang="es-ES" dirty="0" err="1"/>
              <a:t>Tunning</a:t>
            </a:r>
            <a:r>
              <a:rPr lang="es-ES" dirty="0"/>
              <a:t> Beam </a:t>
            </a:r>
            <a:r>
              <a:rPr lang="es-ES" dirty="0" err="1"/>
              <a:t>Dump</a:t>
            </a:r>
            <a:r>
              <a:rPr lang="es-ES" dirty="0"/>
              <a:t> (TBD) </a:t>
            </a:r>
          </a:p>
        </p:txBody>
      </p:sp>
      <p:sp>
        <p:nvSpPr>
          <p:cNvPr id="6" name="Rectángulo 5">
            <a:extLst>
              <a:ext uri="{FF2B5EF4-FFF2-40B4-BE49-F238E27FC236}">
                <a16:creationId xmlns:a16="http://schemas.microsoft.com/office/drawing/2014/main" id="{7FDD3E0A-F1D5-4E63-ADF5-44CF1E7BEF05}"/>
              </a:ext>
            </a:extLst>
          </p:cNvPr>
          <p:cNvSpPr/>
          <p:nvPr/>
        </p:nvSpPr>
        <p:spPr>
          <a:xfrm>
            <a:off x="352282" y="1171155"/>
            <a:ext cx="9497297" cy="1631216"/>
          </a:xfrm>
          <a:prstGeom prst="rect">
            <a:avLst/>
          </a:prstGeom>
        </p:spPr>
        <p:txBody>
          <a:bodyPr wrap="square">
            <a:spAutoFit/>
          </a:bodyPr>
          <a:lstStyle/>
          <a:p>
            <a:pPr marL="285750" lvl="1" indent="-285750">
              <a:spcAft>
                <a:spcPts val="600"/>
              </a:spcAft>
              <a:buFont typeface="Wingdings" panose="05000000000000000000" pitchFamily="2" charset="2"/>
              <a:buChar char="v"/>
              <a:defRPr/>
            </a:pPr>
            <a:r>
              <a:rPr lang="en-US" sz="1600" spc="-1" dirty="0">
                <a:solidFill>
                  <a:srgbClr val="999999"/>
                </a:solidFill>
                <a:uFill>
                  <a:solidFill>
                    <a:srgbClr val="FFFFFF"/>
                  </a:solidFill>
                </a:uFill>
                <a:latin typeface="+mj-lt"/>
              </a:rPr>
              <a:t>CDR successfully passed mid-April 2019</a:t>
            </a:r>
          </a:p>
          <a:p>
            <a:pPr marL="285750" lvl="1" indent="-285750">
              <a:spcAft>
                <a:spcPts val="600"/>
              </a:spcAft>
              <a:buFont typeface="Wingdings" panose="05000000000000000000" pitchFamily="2" charset="2"/>
              <a:buChar char="v"/>
              <a:defRPr/>
            </a:pPr>
            <a:r>
              <a:rPr lang="en-US" sz="1600" spc="-1" dirty="0">
                <a:solidFill>
                  <a:srgbClr val="999999"/>
                </a:solidFill>
                <a:uFill>
                  <a:solidFill>
                    <a:srgbClr val="FFFFFF"/>
                  </a:solidFill>
                </a:uFill>
                <a:latin typeface="+mj-lt"/>
              </a:rPr>
              <a:t>Manufacturing contract awarded to </a:t>
            </a:r>
            <a:r>
              <a:rPr lang="en-US" sz="1600" i="1" spc="-1" dirty="0" err="1">
                <a:solidFill>
                  <a:srgbClr val="999999"/>
                </a:solidFill>
                <a:uFill>
                  <a:solidFill>
                    <a:srgbClr val="FFFFFF"/>
                  </a:solidFill>
                </a:uFill>
                <a:latin typeface="+mj-lt"/>
              </a:rPr>
              <a:t>Nortemecanica</a:t>
            </a:r>
            <a:r>
              <a:rPr lang="en-US" sz="1600" spc="-1" dirty="0">
                <a:solidFill>
                  <a:srgbClr val="999999"/>
                </a:solidFill>
                <a:uFill>
                  <a:solidFill>
                    <a:srgbClr val="FFFFFF"/>
                  </a:solidFill>
                </a:uFill>
                <a:latin typeface="+mj-lt"/>
              </a:rPr>
              <a:t> (shielding ) / </a:t>
            </a:r>
            <a:r>
              <a:rPr lang="en-US" sz="1600" i="1" spc="-1" dirty="0" err="1">
                <a:solidFill>
                  <a:srgbClr val="999999"/>
                </a:solidFill>
                <a:uFill>
                  <a:solidFill>
                    <a:srgbClr val="FFFFFF"/>
                  </a:solidFill>
                </a:uFill>
                <a:latin typeface="+mj-lt"/>
              </a:rPr>
              <a:t>Thuneureka</a:t>
            </a:r>
            <a:r>
              <a:rPr lang="en-US" sz="1600" spc="-1" dirty="0">
                <a:solidFill>
                  <a:srgbClr val="999999"/>
                </a:solidFill>
                <a:uFill>
                  <a:solidFill>
                    <a:srgbClr val="FFFFFF"/>
                  </a:solidFill>
                </a:uFill>
                <a:latin typeface="+mj-lt"/>
              </a:rPr>
              <a:t> (TBD system)</a:t>
            </a:r>
          </a:p>
          <a:p>
            <a:pPr marL="285750" lvl="1" indent="-285750">
              <a:spcAft>
                <a:spcPts val="600"/>
              </a:spcAft>
              <a:buFont typeface="Wingdings" panose="05000000000000000000" pitchFamily="2" charset="2"/>
              <a:buChar char="v"/>
              <a:defRPr/>
            </a:pPr>
            <a:r>
              <a:rPr lang="en-US" sz="1600" spc="-1" dirty="0">
                <a:solidFill>
                  <a:srgbClr val="999999"/>
                </a:solidFill>
              </a:rPr>
              <a:t>TBD shielding completed. TBD system (tube) welding on going. </a:t>
            </a:r>
          </a:p>
          <a:p>
            <a:pPr marL="285750" lvl="1" indent="-285750">
              <a:spcAft>
                <a:spcPts val="600"/>
              </a:spcAft>
              <a:buFont typeface="Wingdings" panose="05000000000000000000" pitchFamily="2" charset="2"/>
              <a:buChar char="v"/>
              <a:defRPr/>
            </a:pPr>
            <a:r>
              <a:rPr lang="en-US" sz="1600" spc="-1" dirty="0">
                <a:solidFill>
                  <a:srgbClr val="999999"/>
                </a:solidFill>
                <a:uFill>
                  <a:solidFill>
                    <a:srgbClr val="FFFFFF"/>
                  </a:solidFill>
                </a:uFill>
                <a:latin typeface="+mj-lt"/>
              </a:rPr>
              <a:t>Assembly and FAT planned by 15 Oct 19. </a:t>
            </a:r>
          </a:p>
          <a:p>
            <a:pPr marL="285750" lvl="1" indent="-285750">
              <a:spcAft>
                <a:spcPts val="600"/>
              </a:spcAft>
              <a:buFont typeface="Wingdings" panose="05000000000000000000" pitchFamily="2" charset="2"/>
              <a:buChar char="v"/>
              <a:defRPr/>
            </a:pPr>
            <a:r>
              <a:rPr lang="en-US" sz="1600" spc="-1" dirty="0">
                <a:solidFill>
                  <a:srgbClr val="999999"/>
                </a:solidFill>
                <a:uFill>
                  <a:solidFill>
                    <a:srgbClr val="FFFFFF"/>
                  </a:solidFill>
                </a:uFill>
                <a:latin typeface="+mj-lt"/>
              </a:rPr>
              <a:t>Planned delivery by mid-Dec 19.</a:t>
            </a:r>
          </a:p>
        </p:txBody>
      </p:sp>
      <p:pic>
        <p:nvPicPr>
          <p:cNvPr id="4" name="Imagen 3" descr="Imagen que contiene edificio, suelo, de madera&#10;&#10;Descripción generada automáticamente">
            <a:extLst>
              <a:ext uri="{FF2B5EF4-FFF2-40B4-BE49-F238E27FC236}">
                <a16:creationId xmlns:a16="http://schemas.microsoft.com/office/drawing/2014/main" id="{C4A53101-2061-4DD8-879E-D014221AEFE5}"/>
              </a:ext>
            </a:extLst>
          </p:cNvPr>
          <p:cNvPicPr>
            <a:picLocks noChangeAspect="1"/>
          </p:cNvPicPr>
          <p:nvPr/>
        </p:nvPicPr>
        <p:blipFill rotWithShape="1">
          <a:blip r:embed="rId3">
            <a:extLst>
              <a:ext uri="{28A0092B-C50C-407E-A947-70E740481C1C}">
                <a14:useLocalDpi xmlns:a14="http://schemas.microsoft.com/office/drawing/2010/main" val="0"/>
              </a:ext>
            </a:extLst>
          </a:blip>
          <a:srcRect l="13033" t="9566" r="17396"/>
          <a:stretch/>
        </p:blipFill>
        <p:spPr>
          <a:xfrm>
            <a:off x="254614" y="3070805"/>
            <a:ext cx="2553241" cy="2489167"/>
          </a:xfrm>
          <a:prstGeom prst="rect">
            <a:avLst/>
          </a:prstGeom>
          <a:solidFill>
            <a:schemeClr val="bg1"/>
          </a:solidFill>
          <a:ln>
            <a:solidFill>
              <a:srgbClr val="FF0000"/>
            </a:solidFill>
          </a:ln>
        </p:spPr>
      </p:pic>
      <p:grpSp>
        <p:nvGrpSpPr>
          <p:cNvPr id="7" name="Grupo 6">
            <a:extLst>
              <a:ext uri="{FF2B5EF4-FFF2-40B4-BE49-F238E27FC236}">
                <a16:creationId xmlns:a16="http://schemas.microsoft.com/office/drawing/2014/main" id="{AB1F87A9-6190-49C7-92AA-F33E229D9D88}"/>
              </a:ext>
            </a:extLst>
          </p:cNvPr>
          <p:cNvGrpSpPr/>
          <p:nvPr/>
        </p:nvGrpSpPr>
        <p:grpSpPr>
          <a:xfrm>
            <a:off x="2807855" y="2835053"/>
            <a:ext cx="4659745" cy="3344233"/>
            <a:chOff x="1660874" y="2641089"/>
            <a:chExt cx="4961599" cy="3287476"/>
          </a:xfrm>
        </p:grpSpPr>
        <p:pic>
          <p:nvPicPr>
            <p:cNvPr id="2" name="Imagen 1">
              <a:extLst>
                <a:ext uri="{FF2B5EF4-FFF2-40B4-BE49-F238E27FC236}">
                  <a16:creationId xmlns:a16="http://schemas.microsoft.com/office/drawing/2014/main" id="{A5E101E7-530D-403E-941A-7AC9670FD427}"/>
                </a:ext>
              </a:extLst>
            </p:cNvPr>
            <p:cNvPicPr>
              <a:picLocks noChangeAspect="1"/>
            </p:cNvPicPr>
            <p:nvPr/>
          </p:nvPicPr>
          <p:blipFill rotWithShape="1">
            <a:blip r:embed="rId4"/>
            <a:srcRect l="7654" t="19006" r="41906" b="19270"/>
            <a:stretch/>
          </p:blipFill>
          <p:spPr>
            <a:xfrm>
              <a:off x="1660874" y="2641089"/>
              <a:ext cx="4462835" cy="3287476"/>
            </a:xfrm>
            <a:prstGeom prst="rect">
              <a:avLst/>
            </a:prstGeom>
          </p:spPr>
        </p:pic>
        <p:sp>
          <p:nvSpPr>
            <p:cNvPr id="5" name="Rectángulo 4">
              <a:extLst>
                <a:ext uri="{FF2B5EF4-FFF2-40B4-BE49-F238E27FC236}">
                  <a16:creationId xmlns:a16="http://schemas.microsoft.com/office/drawing/2014/main" id="{D5D3B00D-204B-4363-BA29-6A77AB30C61E}"/>
                </a:ext>
              </a:extLst>
            </p:cNvPr>
            <p:cNvSpPr/>
            <p:nvPr/>
          </p:nvSpPr>
          <p:spPr>
            <a:xfrm>
              <a:off x="5560291" y="3445164"/>
              <a:ext cx="1062182" cy="20597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 name="Imagen 8">
            <a:extLst>
              <a:ext uri="{FF2B5EF4-FFF2-40B4-BE49-F238E27FC236}">
                <a16:creationId xmlns:a16="http://schemas.microsoft.com/office/drawing/2014/main" id="{0BCA338F-649B-4B12-923B-0B3C7C1FAE06}"/>
              </a:ext>
            </a:extLst>
          </p:cNvPr>
          <p:cNvPicPr>
            <a:picLocks noChangeAspect="1"/>
          </p:cNvPicPr>
          <p:nvPr/>
        </p:nvPicPr>
        <p:blipFill rotWithShape="1">
          <a:blip r:embed="rId5">
            <a:extLst>
              <a:ext uri="{28A0092B-C50C-407E-A947-70E740481C1C}">
                <a14:useLocalDpi xmlns:a14="http://schemas.microsoft.com/office/drawing/2010/main" val="0"/>
              </a:ext>
            </a:extLst>
          </a:blip>
          <a:srcRect l="18662" t="4387" r="15850" b="4875"/>
          <a:stretch/>
        </p:blipFill>
        <p:spPr>
          <a:xfrm rot="5400000">
            <a:off x="7114102" y="4594959"/>
            <a:ext cx="2862564" cy="2974718"/>
          </a:xfrm>
          <a:prstGeom prst="rect">
            <a:avLst/>
          </a:prstGeom>
          <a:solidFill>
            <a:schemeClr val="bg1"/>
          </a:solidFill>
          <a:ln>
            <a:solidFill>
              <a:srgbClr val="FF0000"/>
            </a:solidFill>
          </a:ln>
        </p:spPr>
      </p:pic>
      <p:pic>
        <p:nvPicPr>
          <p:cNvPr id="8" name="Imagen 7">
            <a:extLst>
              <a:ext uri="{FF2B5EF4-FFF2-40B4-BE49-F238E27FC236}">
                <a16:creationId xmlns:a16="http://schemas.microsoft.com/office/drawing/2014/main" id="{2851E71A-4101-4F1D-AD51-95F6F4C298B6}"/>
              </a:ext>
            </a:extLst>
          </p:cNvPr>
          <p:cNvPicPr>
            <a:picLocks noChangeAspect="1"/>
          </p:cNvPicPr>
          <p:nvPr/>
        </p:nvPicPr>
        <p:blipFill rotWithShape="1">
          <a:blip r:embed="rId6">
            <a:extLst>
              <a:ext uri="{28A0092B-C50C-407E-A947-70E740481C1C}">
                <a14:useLocalDpi xmlns:a14="http://schemas.microsoft.com/office/drawing/2010/main" val="0"/>
              </a:ext>
            </a:extLst>
          </a:blip>
          <a:srcRect t="19097" b="14928"/>
          <a:stretch/>
        </p:blipFill>
        <p:spPr>
          <a:xfrm>
            <a:off x="2807855" y="6196758"/>
            <a:ext cx="2694942" cy="1333500"/>
          </a:xfrm>
          <a:prstGeom prst="rect">
            <a:avLst/>
          </a:prstGeom>
          <a:solidFill>
            <a:schemeClr val="bg1"/>
          </a:solidFill>
          <a:ln>
            <a:solidFill>
              <a:srgbClr val="FF0000"/>
            </a:solidFill>
          </a:ln>
        </p:spPr>
      </p:pic>
      <p:pic>
        <p:nvPicPr>
          <p:cNvPr id="11" name="Imagen 10" descr="Imagen que contiene exterior, suelo, banco&#10;&#10;Descripción generada automáticamente">
            <a:extLst>
              <a:ext uri="{FF2B5EF4-FFF2-40B4-BE49-F238E27FC236}">
                <a16:creationId xmlns:a16="http://schemas.microsoft.com/office/drawing/2014/main" id="{C87B4596-D098-403F-8922-FE3A26C025E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7650214" y="1907208"/>
            <a:ext cx="1715419" cy="3049635"/>
          </a:xfrm>
          <a:prstGeom prst="rect">
            <a:avLst/>
          </a:prstGeom>
          <a:solidFill>
            <a:schemeClr val="bg1"/>
          </a:solidFill>
          <a:ln>
            <a:solidFill>
              <a:srgbClr val="FF0000"/>
            </a:solidFill>
          </a:ln>
        </p:spPr>
      </p:pic>
      <p:cxnSp>
        <p:nvCxnSpPr>
          <p:cNvPr id="13" name="Conector recto de flecha 12">
            <a:extLst>
              <a:ext uri="{FF2B5EF4-FFF2-40B4-BE49-F238E27FC236}">
                <a16:creationId xmlns:a16="http://schemas.microsoft.com/office/drawing/2014/main" id="{04A8CCBE-88EF-44EA-80F7-5DF7F8044049}"/>
              </a:ext>
            </a:extLst>
          </p:cNvPr>
          <p:cNvCxnSpPr>
            <a:cxnSpLocks/>
          </p:cNvCxnSpPr>
          <p:nvPr/>
        </p:nvCxnSpPr>
        <p:spPr>
          <a:xfrm flipH="1">
            <a:off x="2807856" y="3070805"/>
            <a:ext cx="363230" cy="396295"/>
          </a:xfrm>
          <a:prstGeom prst="straightConnector1">
            <a:avLst/>
          </a:prstGeom>
          <a:ln>
            <a:solidFill>
              <a:srgbClr val="FF0000"/>
            </a:solidFill>
            <a:tailEnd type="triangle"/>
          </a:ln>
        </p:spPr>
        <p:style>
          <a:lnRef idx="1">
            <a:schemeClr val="accent2"/>
          </a:lnRef>
          <a:fillRef idx="0">
            <a:schemeClr val="accent2"/>
          </a:fillRef>
          <a:effectRef idx="0">
            <a:schemeClr val="accent2"/>
          </a:effectRef>
          <a:fontRef idx="minor">
            <a:schemeClr val="tx1"/>
          </a:fontRef>
        </p:style>
      </p:cxnSp>
      <p:cxnSp>
        <p:nvCxnSpPr>
          <p:cNvPr id="15" name="Conector recto de flecha 14">
            <a:extLst>
              <a:ext uri="{FF2B5EF4-FFF2-40B4-BE49-F238E27FC236}">
                <a16:creationId xmlns:a16="http://schemas.microsoft.com/office/drawing/2014/main" id="{ADF7AF7A-6253-40F0-8ED0-CFBFED70C3C9}"/>
              </a:ext>
            </a:extLst>
          </p:cNvPr>
          <p:cNvCxnSpPr>
            <a:cxnSpLocks/>
          </p:cNvCxnSpPr>
          <p:nvPr/>
        </p:nvCxnSpPr>
        <p:spPr>
          <a:xfrm>
            <a:off x="6619875" y="3268952"/>
            <a:ext cx="363231" cy="30653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Conector recto de flecha 19">
            <a:extLst>
              <a:ext uri="{FF2B5EF4-FFF2-40B4-BE49-F238E27FC236}">
                <a16:creationId xmlns:a16="http://schemas.microsoft.com/office/drawing/2014/main" id="{F0F68BDC-D8FC-4A96-A55C-AE0EC7136C53}"/>
              </a:ext>
            </a:extLst>
          </p:cNvPr>
          <p:cNvCxnSpPr>
            <a:cxnSpLocks/>
          </p:cNvCxnSpPr>
          <p:nvPr/>
        </p:nvCxnSpPr>
        <p:spPr>
          <a:xfrm flipH="1">
            <a:off x="4063623" y="6014091"/>
            <a:ext cx="517585" cy="11671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Conector recto de flecha 21">
            <a:extLst>
              <a:ext uri="{FF2B5EF4-FFF2-40B4-BE49-F238E27FC236}">
                <a16:creationId xmlns:a16="http://schemas.microsoft.com/office/drawing/2014/main" id="{E98A279C-7D36-4773-970A-05D2AB501B52}"/>
              </a:ext>
            </a:extLst>
          </p:cNvPr>
          <p:cNvCxnSpPr>
            <a:cxnSpLocks/>
          </p:cNvCxnSpPr>
          <p:nvPr/>
        </p:nvCxnSpPr>
        <p:spPr>
          <a:xfrm>
            <a:off x="6105525" y="4914900"/>
            <a:ext cx="893655" cy="47625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7" name="Imagen 26">
            <a:extLst>
              <a:ext uri="{FF2B5EF4-FFF2-40B4-BE49-F238E27FC236}">
                <a16:creationId xmlns:a16="http://schemas.microsoft.com/office/drawing/2014/main" id="{6C241D04-607E-42FD-A064-9B5D6F8448A1}"/>
              </a:ext>
            </a:extLst>
          </p:cNvPr>
          <p:cNvPicPr>
            <a:picLocks noChangeAspect="1"/>
          </p:cNvPicPr>
          <p:nvPr/>
        </p:nvPicPr>
        <p:blipFill rotWithShape="1">
          <a:blip r:embed="rId8">
            <a:extLst>
              <a:ext uri="{28A0092B-C50C-407E-A947-70E740481C1C}">
                <a14:useLocalDpi xmlns:a14="http://schemas.microsoft.com/office/drawing/2010/main" val="0"/>
              </a:ext>
            </a:extLst>
          </a:blip>
          <a:srcRect b="30376"/>
          <a:stretch/>
        </p:blipFill>
        <p:spPr>
          <a:xfrm>
            <a:off x="1437180" y="7161640"/>
            <a:ext cx="1280160" cy="362091"/>
          </a:xfrm>
          <a:prstGeom prst="rect">
            <a:avLst/>
          </a:prstGeom>
        </p:spPr>
      </p:pic>
      <p:pic>
        <p:nvPicPr>
          <p:cNvPr id="28" name="Imagen 1" descr="Ministerio de Ciencia, InnovaciÃ³n y Universidades  - Gobierno de EspaÃ±a">
            <a:extLst>
              <a:ext uri="{FF2B5EF4-FFF2-40B4-BE49-F238E27FC236}">
                <a16:creationId xmlns:a16="http://schemas.microsoft.com/office/drawing/2014/main" id="{DBBA920C-1699-4E1C-91BE-AAD1F6C8D61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2651" y="7167637"/>
            <a:ext cx="1280160" cy="327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92985916"/>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745BF0AA-2EB0-44C3-B2E2-7D7668B07B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9366" y="172184"/>
            <a:ext cx="6734920" cy="2648256"/>
          </a:xfrm>
          <a:prstGeom prst="rect">
            <a:avLst/>
          </a:prstGeom>
        </p:spPr>
      </p:pic>
      <p:sp>
        <p:nvSpPr>
          <p:cNvPr id="7" name="TextShape 1">
            <a:extLst>
              <a:ext uri="{FF2B5EF4-FFF2-40B4-BE49-F238E27FC236}">
                <a16:creationId xmlns:a16="http://schemas.microsoft.com/office/drawing/2014/main" id="{4B10704C-3CE3-44EF-83C0-C056D1CECE94}"/>
              </a:ext>
            </a:extLst>
          </p:cNvPr>
          <p:cNvSpPr txBox="1"/>
          <p:nvPr/>
        </p:nvSpPr>
        <p:spPr>
          <a:xfrm>
            <a:off x="150597" y="2932065"/>
            <a:ext cx="9779429" cy="2700000"/>
          </a:xfrm>
          <a:prstGeom prst="rect">
            <a:avLst/>
          </a:prstGeom>
          <a:noFill/>
          <a:ln>
            <a:noFill/>
          </a:ln>
        </p:spPr>
        <p:txBody>
          <a:bodyPr lIns="90000" tIns="46800" rIns="90000" bIns="46800" anchor="ctr"/>
          <a:lstStyle/>
          <a:p>
            <a:pPr algn="ctr">
              <a:lnSpc>
                <a:spcPct val="98000"/>
              </a:lnSpc>
              <a:spcAft>
                <a:spcPts val="1200"/>
              </a:spcAft>
            </a:pPr>
            <a:r>
              <a:rPr lang="en-IN" sz="3200" b="0" strike="noStrike" spc="-1" dirty="0">
                <a:solidFill>
                  <a:srgbClr val="000000"/>
                </a:solidFill>
                <a:uFill>
                  <a:solidFill>
                    <a:srgbClr val="FFFFFF"/>
                  </a:solidFill>
                </a:uFill>
                <a:latin typeface="DejaVu Sans"/>
              </a:rPr>
              <a:t>
</a:t>
            </a:r>
            <a:endParaRPr lang="en-IN" sz="5670" b="0" strike="noStrike" spc="-1" dirty="0">
              <a:solidFill>
                <a:srgbClr val="000000"/>
              </a:solidFill>
              <a:uFill>
                <a:solidFill>
                  <a:srgbClr val="FFFFFF"/>
                </a:solidFill>
              </a:uFill>
              <a:latin typeface="Times New Roman"/>
            </a:endParaRPr>
          </a:p>
        </p:txBody>
      </p:sp>
      <p:sp>
        <p:nvSpPr>
          <p:cNvPr id="8" name="TextShape 2">
            <a:extLst>
              <a:ext uri="{FF2B5EF4-FFF2-40B4-BE49-F238E27FC236}">
                <a16:creationId xmlns:a16="http://schemas.microsoft.com/office/drawing/2014/main" id="{C2DA328E-19C8-4FA9-81CF-8082A81C7DD2}"/>
              </a:ext>
            </a:extLst>
          </p:cNvPr>
          <p:cNvSpPr txBox="1"/>
          <p:nvPr/>
        </p:nvSpPr>
        <p:spPr>
          <a:xfrm>
            <a:off x="2907486" y="6895067"/>
            <a:ext cx="4300152" cy="593125"/>
          </a:xfrm>
          <a:prstGeom prst="rect">
            <a:avLst/>
          </a:prstGeom>
          <a:noFill/>
          <a:ln>
            <a:noFill/>
          </a:ln>
        </p:spPr>
        <p:txBody>
          <a:bodyPr lIns="90000" tIns="45000" rIns="90000" bIns="45000"/>
          <a:lstStyle/>
          <a:p>
            <a:pPr algn="ctr"/>
            <a:endParaRPr lang="en-IN" sz="1400" b="0" strike="noStrike" spc="-1" dirty="0">
              <a:solidFill>
                <a:schemeClr val="bg1">
                  <a:lumMod val="65000"/>
                </a:schemeClr>
              </a:solidFill>
              <a:uFill>
                <a:solidFill>
                  <a:srgbClr val="FFFFFF"/>
                </a:solidFill>
              </a:uFill>
              <a:latin typeface="Arial Black" panose="020B0A04020102020204" pitchFamily="34" charset="0"/>
            </a:endParaRPr>
          </a:p>
        </p:txBody>
      </p:sp>
      <p:sp>
        <p:nvSpPr>
          <p:cNvPr id="6" name="Rectángulo 5">
            <a:extLst>
              <a:ext uri="{FF2B5EF4-FFF2-40B4-BE49-F238E27FC236}">
                <a16:creationId xmlns:a16="http://schemas.microsoft.com/office/drawing/2014/main" id="{A9E6BAB4-CE41-45FE-B7A0-372BE04659CC}"/>
              </a:ext>
            </a:extLst>
          </p:cNvPr>
          <p:cNvSpPr/>
          <p:nvPr/>
        </p:nvSpPr>
        <p:spPr>
          <a:xfrm>
            <a:off x="-2" y="-1"/>
            <a:ext cx="10080625" cy="7559675"/>
          </a:xfrm>
          <a:prstGeom prst="rect">
            <a:avLst/>
          </a:prstGeom>
          <a:solidFill>
            <a:schemeClr val="bg1">
              <a:alpha val="82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Imagen 8">
            <a:extLst>
              <a:ext uri="{FF2B5EF4-FFF2-40B4-BE49-F238E27FC236}">
                <a16:creationId xmlns:a16="http://schemas.microsoft.com/office/drawing/2014/main" id="{E9E1FFF9-4289-4988-8069-94DC95746D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9537" y="2169200"/>
            <a:ext cx="4577513" cy="5991509"/>
          </a:xfrm>
          <a:prstGeom prst="rect">
            <a:avLst/>
          </a:prstGeom>
        </p:spPr>
      </p:pic>
    </p:spTree>
    <p:extLst>
      <p:ext uri="{BB962C8B-B14F-4D97-AF65-F5344CB8AC3E}">
        <p14:creationId xmlns:p14="http://schemas.microsoft.com/office/powerpoint/2010/main" val="39299141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Imagen 1">
            <a:extLst>
              <a:ext uri="{FF2B5EF4-FFF2-40B4-BE49-F238E27FC236}">
                <a16:creationId xmlns:a16="http://schemas.microsoft.com/office/drawing/2014/main" id="{C5F510CD-D8DA-4B2F-8F38-4776199B2DC7}"/>
              </a:ext>
            </a:extLst>
          </p:cNvPr>
          <p:cNvPicPr/>
          <p:nvPr/>
        </p:nvPicPr>
        <p:blipFill>
          <a:blip r:embed="rId2"/>
          <a:stretch/>
        </p:blipFill>
        <p:spPr>
          <a:xfrm>
            <a:off x="653419" y="1505095"/>
            <a:ext cx="8855820" cy="4977000"/>
          </a:xfrm>
          <a:prstGeom prst="rect">
            <a:avLst/>
          </a:prstGeom>
          <a:ln>
            <a:noFill/>
          </a:ln>
        </p:spPr>
      </p:pic>
      <p:sp>
        <p:nvSpPr>
          <p:cNvPr id="34" name="3 Rectángulo redondeado">
            <a:extLst>
              <a:ext uri="{FF2B5EF4-FFF2-40B4-BE49-F238E27FC236}">
                <a16:creationId xmlns:a16="http://schemas.microsoft.com/office/drawing/2014/main" id="{1F02298F-3627-AA44-876F-92A66675DDB5}"/>
              </a:ext>
            </a:extLst>
          </p:cNvPr>
          <p:cNvSpPr/>
          <p:nvPr/>
        </p:nvSpPr>
        <p:spPr>
          <a:xfrm>
            <a:off x="2779046" y="4586710"/>
            <a:ext cx="5215335" cy="2726676"/>
          </a:xfrm>
          <a:prstGeom prst="round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sz="1984" dirty="0">
              <a:solidFill>
                <a:srgbClr val="FF0000"/>
              </a:solidFill>
            </a:endParaRPr>
          </a:p>
        </p:txBody>
      </p:sp>
      <p:sp>
        <p:nvSpPr>
          <p:cNvPr id="36" name="7 Rectángulo redondeado">
            <a:extLst>
              <a:ext uri="{FF2B5EF4-FFF2-40B4-BE49-F238E27FC236}">
                <a16:creationId xmlns:a16="http://schemas.microsoft.com/office/drawing/2014/main" id="{E5E2EDC7-0A3A-7543-8724-4DA79FBF6441}"/>
              </a:ext>
            </a:extLst>
          </p:cNvPr>
          <p:cNvSpPr/>
          <p:nvPr/>
        </p:nvSpPr>
        <p:spPr>
          <a:xfrm>
            <a:off x="8194932" y="390620"/>
            <a:ext cx="1771402" cy="5083423"/>
          </a:xfrm>
          <a:prstGeom prst="round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sz="1200">
              <a:solidFill>
                <a:srgbClr val="FF0000"/>
              </a:solidFill>
            </a:endParaRPr>
          </a:p>
        </p:txBody>
      </p:sp>
      <p:sp>
        <p:nvSpPr>
          <p:cNvPr id="37" name="8 Rectángulo redondeado">
            <a:extLst>
              <a:ext uri="{FF2B5EF4-FFF2-40B4-BE49-F238E27FC236}">
                <a16:creationId xmlns:a16="http://schemas.microsoft.com/office/drawing/2014/main" id="{F20633E0-D90F-C24F-B388-3071C1B825F0}"/>
              </a:ext>
            </a:extLst>
          </p:cNvPr>
          <p:cNvSpPr/>
          <p:nvPr/>
        </p:nvSpPr>
        <p:spPr>
          <a:xfrm>
            <a:off x="4214041" y="919239"/>
            <a:ext cx="2906624" cy="2131650"/>
          </a:xfrm>
          <a:prstGeom prst="round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sz="1984">
              <a:solidFill>
                <a:srgbClr val="FF0000"/>
              </a:solidFill>
            </a:endParaRPr>
          </a:p>
        </p:txBody>
      </p:sp>
      <p:sp>
        <p:nvSpPr>
          <p:cNvPr id="40" name="10 Rectángulo redondeado">
            <a:extLst>
              <a:ext uri="{FF2B5EF4-FFF2-40B4-BE49-F238E27FC236}">
                <a16:creationId xmlns:a16="http://schemas.microsoft.com/office/drawing/2014/main" id="{7FD4BA73-6774-0445-AA67-18533A6E6D20}"/>
              </a:ext>
            </a:extLst>
          </p:cNvPr>
          <p:cNvSpPr/>
          <p:nvPr/>
        </p:nvSpPr>
        <p:spPr>
          <a:xfrm>
            <a:off x="357513" y="1146201"/>
            <a:ext cx="3436852" cy="2554890"/>
          </a:xfrm>
          <a:prstGeom prst="round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sz="1984">
              <a:solidFill>
                <a:srgbClr val="FF0000"/>
              </a:solidFill>
            </a:endParaRPr>
          </a:p>
        </p:txBody>
      </p:sp>
      <p:pic>
        <p:nvPicPr>
          <p:cNvPr id="41" name="Picture 2">
            <a:extLst>
              <a:ext uri="{FF2B5EF4-FFF2-40B4-BE49-F238E27FC236}">
                <a16:creationId xmlns:a16="http://schemas.microsoft.com/office/drawing/2014/main" id="{0EF7DBAB-BC6A-EB44-810B-8AD164EA7C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3419" y="5887706"/>
            <a:ext cx="1249446" cy="6719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4" name="5 Rectángulo">
            <a:extLst>
              <a:ext uri="{FF2B5EF4-FFF2-40B4-BE49-F238E27FC236}">
                <a16:creationId xmlns:a16="http://schemas.microsoft.com/office/drawing/2014/main" id="{D3C67209-1225-B94A-B8F1-0EF985304B24}"/>
              </a:ext>
            </a:extLst>
          </p:cNvPr>
          <p:cNvSpPr/>
          <p:nvPr/>
        </p:nvSpPr>
        <p:spPr>
          <a:xfrm>
            <a:off x="4278444" y="2425035"/>
            <a:ext cx="2754382" cy="553998"/>
          </a:xfrm>
          <a:prstGeom prst="rect">
            <a:avLst/>
          </a:prstGeom>
        </p:spPr>
        <p:txBody>
          <a:bodyPr wrap="square">
            <a:spAutoFit/>
          </a:bodyPr>
          <a:lstStyle/>
          <a:p>
            <a:pPr>
              <a:defRPr/>
            </a:pPr>
            <a:r>
              <a:rPr lang="en-US" sz="1000" dirty="0">
                <a:solidFill>
                  <a:prstClr val="black"/>
                </a:solidFill>
                <a:ea typeface="Gill Sans Light" charset="0"/>
                <a:cs typeface="Gill Sans Light" charset="0"/>
              </a:rPr>
              <a:t>RF chains: 1 for RFQ and 5 for DTL. Composed by klystrons, modulators, loads, waveguides, interlocks and LLRF</a:t>
            </a:r>
            <a:endParaRPr lang="es-ES" sz="1000" dirty="0">
              <a:solidFill>
                <a:prstClr val="black"/>
              </a:solidFill>
              <a:ea typeface="Gill Sans Light" charset="0"/>
              <a:cs typeface="Gill Sans Light" charset="0"/>
            </a:endParaRPr>
          </a:p>
        </p:txBody>
      </p:sp>
      <p:sp>
        <p:nvSpPr>
          <p:cNvPr id="45" name="2 Rectángulo">
            <a:extLst>
              <a:ext uri="{FF2B5EF4-FFF2-40B4-BE49-F238E27FC236}">
                <a16:creationId xmlns:a16="http://schemas.microsoft.com/office/drawing/2014/main" id="{28EFC604-EE57-3D40-8FD7-AD1A332F0922}"/>
              </a:ext>
            </a:extLst>
          </p:cNvPr>
          <p:cNvSpPr/>
          <p:nvPr/>
        </p:nvSpPr>
        <p:spPr>
          <a:xfrm>
            <a:off x="4214640" y="1048257"/>
            <a:ext cx="1229824" cy="276999"/>
          </a:xfrm>
          <a:prstGeom prst="rect">
            <a:avLst/>
          </a:prstGeom>
        </p:spPr>
        <p:txBody>
          <a:bodyPr wrap="none">
            <a:spAutoFit/>
          </a:bodyPr>
          <a:lstStyle/>
          <a:p>
            <a:pPr>
              <a:defRPr/>
            </a:pPr>
            <a:r>
              <a:rPr lang="es-ES" sz="1200" b="1" dirty="0">
                <a:solidFill>
                  <a:srgbClr val="FF0000"/>
                </a:solidFill>
                <a:latin typeface="Arial Black" panose="020B0A04020102020204" pitchFamily="34" charset="0"/>
                <a:ea typeface="Gill Sans Light" charset="0"/>
                <a:cs typeface="Gill Sans Light" charset="0"/>
              </a:rPr>
              <a:t>RF </a:t>
            </a:r>
            <a:r>
              <a:rPr lang="es-ES" sz="1200" b="1" dirty="0" err="1">
                <a:solidFill>
                  <a:srgbClr val="FF0000"/>
                </a:solidFill>
                <a:latin typeface="Arial Black" panose="020B0A04020102020204" pitchFamily="34" charset="0"/>
                <a:ea typeface="Gill Sans Light" charset="0"/>
                <a:cs typeface="Gill Sans Light" charset="0"/>
              </a:rPr>
              <a:t>Systems</a:t>
            </a:r>
            <a:r>
              <a:rPr lang="es-ES" sz="1200" b="1" dirty="0">
                <a:solidFill>
                  <a:srgbClr val="FF0000"/>
                </a:solidFill>
                <a:latin typeface="Arial Black" panose="020B0A04020102020204" pitchFamily="34" charset="0"/>
                <a:ea typeface="Gill Sans Light" charset="0"/>
                <a:cs typeface="Gill Sans Light" charset="0"/>
              </a:rPr>
              <a:t> </a:t>
            </a:r>
          </a:p>
        </p:txBody>
      </p:sp>
      <p:sp>
        <p:nvSpPr>
          <p:cNvPr id="46" name="6 Rectángulo">
            <a:extLst>
              <a:ext uri="{FF2B5EF4-FFF2-40B4-BE49-F238E27FC236}">
                <a16:creationId xmlns:a16="http://schemas.microsoft.com/office/drawing/2014/main" id="{FEEB2ACC-3FD2-4043-A5B8-62D813A6D0A3}"/>
              </a:ext>
            </a:extLst>
          </p:cNvPr>
          <p:cNvSpPr/>
          <p:nvPr/>
        </p:nvSpPr>
        <p:spPr>
          <a:xfrm>
            <a:off x="8219909" y="433981"/>
            <a:ext cx="871970" cy="276999"/>
          </a:xfrm>
          <a:prstGeom prst="rect">
            <a:avLst/>
          </a:prstGeom>
        </p:spPr>
        <p:txBody>
          <a:bodyPr wrap="none">
            <a:spAutoFit/>
          </a:bodyPr>
          <a:lstStyle/>
          <a:p>
            <a:pPr>
              <a:defRPr/>
            </a:pPr>
            <a:r>
              <a:rPr lang="es-ES" sz="1200" dirty="0">
                <a:solidFill>
                  <a:srgbClr val="FF0000"/>
                </a:solidFill>
                <a:latin typeface="Arial Black" panose="020B0A04020102020204" pitchFamily="34" charset="0"/>
                <a:ea typeface="Gill Sans Light" charset="0"/>
                <a:cs typeface="Gill Sans Light" charset="0"/>
              </a:rPr>
              <a:t>TARGET</a:t>
            </a:r>
          </a:p>
        </p:txBody>
      </p:sp>
      <p:sp>
        <p:nvSpPr>
          <p:cNvPr id="47" name="11 Rectángulo">
            <a:extLst>
              <a:ext uri="{FF2B5EF4-FFF2-40B4-BE49-F238E27FC236}">
                <a16:creationId xmlns:a16="http://schemas.microsoft.com/office/drawing/2014/main" id="{C27F4D4E-2B0E-3547-9702-600C0D597A5C}"/>
              </a:ext>
            </a:extLst>
          </p:cNvPr>
          <p:cNvSpPr/>
          <p:nvPr/>
        </p:nvSpPr>
        <p:spPr>
          <a:xfrm>
            <a:off x="8265407" y="3908130"/>
            <a:ext cx="1700928" cy="1477328"/>
          </a:xfrm>
          <a:prstGeom prst="rect">
            <a:avLst/>
          </a:prstGeom>
        </p:spPr>
        <p:txBody>
          <a:bodyPr wrap="square">
            <a:spAutoFit/>
          </a:bodyPr>
          <a:lstStyle/>
          <a:p>
            <a:r>
              <a:rPr lang="en-GB" sz="1000" dirty="0">
                <a:solidFill>
                  <a:prstClr val="black"/>
                </a:solidFill>
              </a:rPr>
              <a:t>The spallation process takes place when the accelerated proton beam hits the Tungsten bricks of the 11-tonne target wheel. This will produce neutron brightness for scientific experiments across multiple disciplines.</a:t>
            </a:r>
            <a:endParaRPr lang="es-ES" sz="1000" dirty="0">
              <a:solidFill>
                <a:prstClr val="black"/>
              </a:solidFill>
            </a:endParaRPr>
          </a:p>
        </p:txBody>
      </p:sp>
      <p:sp>
        <p:nvSpPr>
          <p:cNvPr id="48" name="12 Rectángulo">
            <a:extLst>
              <a:ext uri="{FF2B5EF4-FFF2-40B4-BE49-F238E27FC236}">
                <a16:creationId xmlns:a16="http://schemas.microsoft.com/office/drawing/2014/main" id="{E5859F82-B508-8841-8A1C-919BCC8C84DA}"/>
              </a:ext>
            </a:extLst>
          </p:cNvPr>
          <p:cNvSpPr/>
          <p:nvPr/>
        </p:nvSpPr>
        <p:spPr>
          <a:xfrm>
            <a:off x="516757" y="1197524"/>
            <a:ext cx="671979" cy="276999"/>
          </a:xfrm>
          <a:prstGeom prst="rect">
            <a:avLst/>
          </a:prstGeom>
        </p:spPr>
        <p:txBody>
          <a:bodyPr wrap="none">
            <a:spAutoFit/>
          </a:bodyPr>
          <a:lstStyle/>
          <a:p>
            <a:pPr>
              <a:defRPr/>
            </a:pPr>
            <a:r>
              <a:rPr lang="es-ES" sz="1200" b="1" dirty="0">
                <a:solidFill>
                  <a:srgbClr val="FF0000"/>
                </a:solidFill>
                <a:latin typeface="Arial Black" panose="020B0A04020102020204" pitchFamily="34" charset="0"/>
                <a:ea typeface="Gill Sans Light" charset="0"/>
                <a:cs typeface="Gill Sans Light" charset="0"/>
              </a:rPr>
              <a:t>MEBT</a:t>
            </a:r>
          </a:p>
        </p:txBody>
      </p:sp>
      <p:pic>
        <p:nvPicPr>
          <p:cNvPr id="49" name="Picture 5">
            <a:extLst>
              <a:ext uri="{FF2B5EF4-FFF2-40B4-BE49-F238E27FC236}">
                <a16:creationId xmlns:a16="http://schemas.microsoft.com/office/drawing/2014/main" id="{942B4627-5873-6744-9CF9-35AE255D20A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42124"/>
          <a:stretch/>
        </p:blipFill>
        <p:spPr bwMode="auto">
          <a:xfrm>
            <a:off x="438011" y="1557433"/>
            <a:ext cx="1006910" cy="9476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0" name="13 Rectángulo">
            <a:extLst>
              <a:ext uri="{FF2B5EF4-FFF2-40B4-BE49-F238E27FC236}">
                <a16:creationId xmlns:a16="http://schemas.microsoft.com/office/drawing/2014/main" id="{E1E7B141-6B87-1F45-B31F-62BFCC5A9A59}"/>
              </a:ext>
            </a:extLst>
          </p:cNvPr>
          <p:cNvSpPr/>
          <p:nvPr/>
        </p:nvSpPr>
        <p:spPr>
          <a:xfrm>
            <a:off x="1530998" y="2614583"/>
            <a:ext cx="2250068" cy="861774"/>
          </a:xfrm>
          <a:prstGeom prst="rect">
            <a:avLst/>
          </a:prstGeom>
        </p:spPr>
        <p:txBody>
          <a:bodyPr wrap="square">
            <a:spAutoFit/>
          </a:bodyPr>
          <a:lstStyle/>
          <a:p>
            <a:pPr>
              <a:defRPr/>
            </a:pPr>
            <a:r>
              <a:rPr lang="en-US" sz="1000" dirty="0">
                <a:solidFill>
                  <a:prstClr val="black"/>
                </a:solidFill>
                <a:ea typeface="Gill Sans Light" charset="0"/>
                <a:cs typeface="Gill Sans Light" charset="0"/>
              </a:rPr>
              <a:t>Accelerating element: complete subsystem that goes after the RFQ and integrates design, manufacturing, diagnostics, control, assembly and testing</a:t>
            </a:r>
            <a:r>
              <a:rPr lang="en-US" sz="1000" dirty="0">
                <a:solidFill>
                  <a:prstClr val="black"/>
                </a:solidFill>
              </a:rPr>
              <a:t>.</a:t>
            </a:r>
            <a:endParaRPr lang="es-ES" sz="1000" dirty="0">
              <a:solidFill>
                <a:prstClr val="black"/>
              </a:solidFill>
            </a:endParaRPr>
          </a:p>
        </p:txBody>
      </p:sp>
      <p:sp>
        <p:nvSpPr>
          <p:cNvPr id="52" name="17 Rectángulo">
            <a:extLst>
              <a:ext uri="{FF2B5EF4-FFF2-40B4-BE49-F238E27FC236}">
                <a16:creationId xmlns:a16="http://schemas.microsoft.com/office/drawing/2014/main" id="{0C8BAF0F-BE24-DB4C-99AE-9D28FF4CB336}"/>
              </a:ext>
            </a:extLst>
          </p:cNvPr>
          <p:cNvSpPr/>
          <p:nvPr/>
        </p:nvSpPr>
        <p:spPr>
          <a:xfrm>
            <a:off x="3030112" y="4712588"/>
            <a:ext cx="2272802" cy="276999"/>
          </a:xfrm>
          <a:prstGeom prst="rect">
            <a:avLst/>
          </a:prstGeom>
        </p:spPr>
        <p:txBody>
          <a:bodyPr wrap="none">
            <a:spAutoFit/>
          </a:bodyPr>
          <a:lstStyle/>
          <a:p>
            <a:pPr>
              <a:defRPr/>
            </a:pPr>
            <a:r>
              <a:rPr lang="es-ES" sz="1200" dirty="0">
                <a:solidFill>
                  <a:srgbClr val="FF0000"/>
                </a:solidFill>
                <a:latin typeface="Arial Black" panose="020B0A04020102020204" pitchFamily="34" charset="0"/>
                <a:ea typeface="Gill Sans Light" charset="0"/>
                <a:cs typeface="Gill Sans Light" charset="0"/>
              </a:rPr>
              <a:t>MIRACLES INSTRUMENT</a:t>
            </a:r>
          </a:p>
        </p:txBody>
      </p:sp>
      <p:pic>
        <p:nvPicPr>
          <p:cNvPr id="55" name="24 Imagen">
            <a:extLst>
              <a:ext uri="{FF2B5EF4-FFF2-40B4-BE49-F238E27FC236}">
                <a16:creationId xmlns:a16="http://schemas.microsoft.com/office/drawing/2014/main" id="{D1766EE6-0FEC-5D4F-8F98-CE374232A30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18980" y="816476"/>
            <a:ext cx="1287496" cy="3076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 name="Imagen 29">
            <a:extLst>
              <a:ext uri="{FF2B5EF4-FFF2-40B4-BE49-F238E27FC236}">
                <a16:creationId xmlns:a16="http://schemas.microsoft.com/office/drawing/2014/main" id="{2819033C-C27D-1249-BB69-ADD51E1362C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13528"/>
          <a:stretch>
            <a:fillRect/>
          </a:stretch>
        </p:blipFill>
        <p:spPr bwMode="auto">
          <a:xfrm>
            <a:off x="2946219" y="5030008"/>
            <a:ext cx="2721134" cy="1301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 name="Imagen 18">
            <a:extLst>
              <a:ext uri="{FF2B5EF4-FFF2-40B4-BE49-F238E27FC236}">
                <a16:creationId xmlns:a16="http://schemas.microsoft.com/office/drawing/2014/main" id="{05DA2F11-E757-C648-B313-6DA968095D3C}"/>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1361" r="7737" b="4903"/>
          <a:stretch/>
        </p:blipFill>
        <p:spPr bwMode="auto">
          <a:xfrm>
            <a:off x="1610907" y="1225559"/>
            <a:ext cx="2006091" cy="146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 name="Diagrama de flujo: conector 27">
            <a:extLst>
              <a:ext uri="{FF2B5EF4-FFF2-40B4-BE49-F238E27FC236}">
                <a16:creationId xmlns:a16="http://schemas.microsoft.com/office/drawing/2014/main" id="{A5414198-0B0F-C243-8D0D-1B8BAC7901E1}"/>
              </a:ext>
            </a:extLst>
          </p:cNvPr>
          <p:cNvSpPr/>
          <p:nvPr/>
        </p:nvSpPr>
        <p:spPr>
          <a:xfrm>
            <a:off x="2393214" y="4789936"/>
            <a:ext cx="262489" cy="255489"/>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sz="1984" dirty="0">
              <a:solidFill>
                <a:srgbClr val="FF0000"/>
              </a:solidFill>
              <a:latin typeface="Gill Sans Light" charset="0"/>
              <a:ea typeface="Gill Sans Light" charset="0"/>
              <a:cs typeface="Gill Sans Light" charset="0"/>
            </a:endParaRPr>
          </a:p>
        </p:txBody>
      </p:sp>
      <p:sp>
        <p:nvSpPr>
          <p:cNvPr id="61" name="Diagrama de flujo: conector 28">
            <a:extLst>
              <a:ext uri="{FF2B5EF4-FFF2-40B4-BE49-F238E27FC236}">
                <a16:creationId xmlns:a16="http://schemas.microsoft.com/office/drawing/2014/main" id="{BD9758FB-01CB-0C48-BF78-BE4FA2D88E73}"/>
              </a:ext>
            </a:extLst>
          </p:cNvPr>
          <p:cNvSpPr/>
          <p:nvPr/>
        </p:nvSpPr>
        <p:spPr>
          <a:xfrm>
            <a:off x="4393130" y="3994931"/>
            <a:ext cx="262489" cy="253740"/>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S" sz="1984" dirty="0">
                <a:solidFill>
                  <a:srgbClr val="FF0000"/>
                </a:solidFill>
                <a:latin typeface="Gill Sans Light" charset="0"/>
                <a:ea typeface="Gill Sans Light" charset="0"/>
                <a:cs typeface="Gill Sans Light" charset="0"/>
              </a:rPr>
              <a:t>3</a:t>
            </a:r>
          </a:p>
        </p:txBody>
      </p:sp>
      <p:sp>
        <p:nvSpPr>
          <p:cNvPr id="62" name="Diagrama de flujo: conector 30">
            <a:extLst>
              <a:ext uri="{FF2B5EF4-FFF2-40B4-BE49-F238E27FC236}">
                <a16:creationId xmlns:a16="http://schemas.microsoft.com/office/drawing/2014/main" id="{34F3048B-74B4-E542-BDFB-68832D46FA54}"/>
              </a:ext>
            </a:extLst>
          </p:cNvPr>
          <p:cNvSpPr/>
          <p:nvPr/>
        </p:nvSpPr>
        <p:spPr>
          <a:xfrm>
            <a:off x="5970077" y="3211628"/>
            <a:ext cx="262489" cy="253740"/>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S" sz="1984" dirty="0">
                <a:solidFill>
                  <a:srgbClr val="FF0000"/>
                </a:solidFill>
                <a:latin typeface="Gill Sans Light" charset="0"/>
                <a:ea typeface="Gill Sans Light" charset="0"/>
                <a:cs typeface="Gill Sans Light" charset="0"/>
              </a:rPr>
              <a:t>4</a:t>
            </a:r>
          </a:p>
        </p:txBody>
      </p:sp>
      <p:sp>
        <p:nvSpPr>
          <p:cNvPr id="63" name="Diagrama de flujo: conector 31">
            <a:extLst>
              <a:ext uri="{FF2B5EF4-FFF2-40B4-BE49-F238E27FC236}">
                <a16:creationId xmlns:a16="http://schemas.microsoft.com/office/drawing/2014/main" id="{F416666F-3773-2042-B03A-062007A15825}"/>
              </a:ext>
            </a:extLst>
          </p:cNvPr>
          <p:cNvSpPr/>
          <p:nvPr/>
        </p:nvSpPr>
        <p:spPr>
          <a:xfrm>
            <a:off x="7082504" y="3441903"/>
            <a:ext cx="262489" cy="255489"/>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S" sz="1984" dirty="0">
                <a:solidFill>
                  <a:srgbClr val="FF0000"/>
                </a:solidFill>
                <a:latin typeface="Gill Sans Light" charset="0"/>
                <a:ea typeface="Gill Sans Light" charset="0"/>
                <a:cs typeface="Gill Sans Light" charset="0"/>
              </a:rPr>
              <a:t>5</a:t>
            </a:r>
          </a:p>
        </p:txBody>
      </p:sp>
      <p:cxnSp>
        <p:nvCxnSpPr>
          <p:cNvPr id="64" name="Conector recto 63">
            <a:extLst>
              <a:ext uri="{FF2B5EF4-FFF2-40B4-BE49-F238E27FC236}">
                <a16:creationId xmlns:a16="http://schemas.microsoft.com/office/drawing/2014/main" id="{37E21C29-22A0-D744-91DF-A0CDE28CFD6E}"/>
              </a:ext>
            </a:extLst>
          </p:cNvPr>
          <p:cNvCxnSpPr>
            <a:cxnSpLocks/>
            <a:stCxn id="60" idx="1"/>
            <a:endCxn id="40" idx="2"/>
          </p:cNvCxnSpPr>
          <p:nvPr/>
        </p:nvCxnSpPr>
        <p:spPr>
          <a:xfrm flipH="1" flipV="1">
            <a:off x="2075939" y="3701091"/>
            <a:ext cx="355716" cy="112626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5" name="Conector recto 64">
            <a:extLst>
              <a:ext uri="{FF2B5EF4-FFF2-40B4-BE49-F238E27FC236}">
                <a16:creationId xmlns:a16="http://schemas.microsoft.com/office/drawing/2014/main" id="{AF754E10-7CB2-6246-8712-BEA30538C068}"/>
              </a:ext>
            </a:extLst>
          </p:cNvPr>
          <p:cNvCxnSpPr>
            <a:cxnSpLocks/>
            <a:stCxn id="61" idx="7"/>
            <a:endCxn id="37" idx="2"/>
          </p:cNvCxnSpPr>
          <p:nvPr/>
        </p:nvCxnSpPr>
        <p:spPr>
          <a:xfrm flipV="1">
            <a:off x="4617178" y="3050889"/>
            <a:ext cx="1050175" cy="98120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6" name="Conector recto 65">
            <a:extLst>
              <a:ext uri="{FF2B5EF4-FFF2-40B4-BE49-F238E27FC236}">
                <a16:creationId xmlns:a16="http://schemas.microsoft.com/office/drawing/2014/main" id="{4DEA887C-44EF-704C-BA1D-74B5A36C7AF8}"/>
              </a:ext>
            </a:extLst>
          </p:cNvPr>
          <p:cNvCxnSpPr>
            <a:cxnSpLocks/>
            <a:stCxn id="62" idx="6"/>
          </p:cNvCxnSpPr>
          <p:nvPr/>
        </p:nvCxnSpPr>
        <p:spPr>
          <a:xfrm flipV="1">
            <a:off x="6232566" y="3062857"/>
            <a:ext cx="1910344" cy="27564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7" name="Conector recto 66">
            <a:extLst>
              <a:ext uri="{FF2B5EF4-FFF2-40B4-BE49-F238E27FC236}">
                <a16:creationId xmlns:a16="http://schemas.microsoft.com/office/drawing/2014/main" id="{216E7982-BD53-554E-8AA5-28B483EBA9CC}"/>
              </a:ext>
            </a:extLst>
          </p:cNvPr>
          <p:cNvCxnSpPr>
            <a:cxnSpLocks/>
            <a:stCxn id="34" idx="0"/>
            <a:endCxn id="63" idx="3"/>
          </p:cNvCxnSpPr>
          <p:nvPr/>
        </p:nvCxnSpPr>
        <p:spPr>
          <a:xfrm flipV="1">
            <a:off x="5386714" y="3659977"/>
            <a:ext cx="1734231" cy="92673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68" name="11 Rectángulo">
            <a:extLst>
              <a:ext uri="{FF2B5EF4-FFF2-40B4-BE49-F238E27FC236}">
                <a16:creationId xmlns:a16="http://schemas.microsoft.com/office/drawing/2014/main" id="{CE21A13E-C9D1-5340-8D31-2A2D37B0FED0}"/>
              </a:ext>
            </a:extLst>
          </p:cNvPr>
          <p:cNvSpPr/>
          <p:nvPr/>
        </p:nvSpPr>
        <p:spPr>
          <a:xfrm>
            <a:off x="2946219" y="6525456"/>
            <a:ext cx="5177241" cy="553998"/>
          </a:xfrm>
          <a:prstGeom prst="rect">
            <a:avLst/>
          </a:prstGeom>
        </p:spPr>
        <p:txBody>
          <a:bodyPr wrap="square">
            <a:spAutoFit/>
          </a:bodyPr>
          <a:lstStyle/>
          <a:p>
            <a:pPr>
              <a:defRPr/>
            </a:pPr>
            <a:r>
              <a:rPr lang="en-US" sz="1000" dirty="0">
                <a:solidFill>
                  <a:prstClr val="black"/>
                </a:solidFill>
                <a:ea typeface="Gill Sans Light" charset="0"/>
                <a:cs typeface="Gill Sans Light" charset="0"/>
              </a:rPr>
              <a:t>Time-of-Flight backscattering instrument for polymer science, energy materials, and magnetism studies. </a:t>
            </a:r>
          </a:p>
          <a:p>
            <a:pPr>
              <a:defRPr/>
            </a:pPr>
            <a:r>
              <a:rPr lang="en-US" sz="1000" dirty="0">
                <a:solidFill>
                  <a:prstClr val="black"/>
                </a:solidFill>
                <a:ea typeface="Gill Sans Light" charset="0"/>
                <a:cs typeface="Gill Sans Light" charset="0"/>
              </a:rPr>
              <a:t>Prime contractors: design, manufacturing, assembly  &amp;cold commissioning </a:t>
            </a:r>
            <a:endParaRPr lang="es-ES" sz="1000" dirty="0">
              <a:solidFill>
                <a:prstClr val="black"/>
              </a:solidFill>
              <a:ea typeface="Gill Sans Light" charset="0"/>
              <a:cs typeface="Gill Sans Light" charset="0"/>
            </a:endParaRPr>
          </a:p>
        </p:txBody>
      </p:sp>
      <p:pic>
        <p:nvPicPr>
          <p:cNvPr id="72" name="Imagen 38">
            <a:extLst>
              <a:ext uri="{FF2B5EF4-FFF2-40B4-BE49-F238E27FC236}">
                <a16:creationId xmlns:a16="http://schemas.microsoft.com/office/drawing/2014/main" id="{724776BC-2F08-4590-8A08-8497A630603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1381" y="2601620"/>
            <a:ext cx="970283" cy="944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 name="Imagen 33">
            <a:extLst>
              <a:ext uri="{FF2B5EF4-FFF2-40B4-BE49-F238E27FC236}">
                <a16:creationId xmlns:a16="http://schemas.microsoft.com/office/drawing/2014/main" id="{E783CDC1-C1CA-4EBF-87D2-D6CCCF453D9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898238" y="4994934"/>
            <a:ext cx="1720850" cy="1336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 name="Picture 2">
            <a:extLst>
              <a:ext uri="{FF2B5EF4-FFF2-40B4-BE49-F238E27FC236}">
                <a16:creationId xmlns:a16="http://schemas.microsoft.com/office/drawing/2014/main" id="{522ABDCE-4E41-4536-96D5-3E96D872D2E8}"/>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646806" y="1366196"/>
            <a:ext cx="1223801" cy="1030069"/>
          </a:xfrm>
          <a:prstGeom prst="rect">
            <a:avLst/>
          </a:prstGeom>
          <a:noFill/>
          <a:ln w="9525">
            <a:noFill/>
            <a:round/>
            <a:headEnd/>
            <a:tailEnd/>
          </a:ln>
        </p:spPr>
      </p:pic>
      <p:pic>
        <p:nvPicPr>
          <p:cNvPr id="80" name="Picture 3">
            <a:extLst>
              <a:ext uri="{FF2B5EF4-FFF2-40B4-BE49-F238E27FC236}">
                <a16:creationId xmlns:a16="http://schemas.microsoft.com/office/drawing/2014/main" id="{E743EF76-7239-4BE1-98D6-A0F4D63A799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306203" y="1349654"/>
            <a:ext cx="1284968" cy="1037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81" name="Imagen 80">
            <a:extLst>
              <a:ext uri="{FF2B5EF4-FFF2-40B4-BE49-F238E27FC236}">
                <a16:creationId xmlns:a16="http://schemas.microsoft.com/office/drawing/2014/main" id="{13281862-9297-4DA9-8A4A-5835813D3302}"/>
              </a:ext>
            </a:extLst>
          </p:cNvPr>
          <p:cNvPicPr>
            <a:picLocks noChangeAspect="1"/>
          </p:cNvPicPr>
          <p:nvPr/>
        </p:nvPicPr>
        <p:blipFill rotWithShape="1">
          <a:blip r:embed="rId12">
            <a:extLst>
              <a:ext uri="{28A0092B-C50C-407E-A947-70E740481C1C}">
                <a14:useLocalDpi xmlns:a14="http://schemas.microsoft.com/office/drawing/2010/main" val="0"/>
              </a:ext>
            </a:extLst>
          </a:blip>
          <a:srcRect l="45053"/>
          <a:stretch/>
        </p:blipFill>
        <p:spPr>
          <a:xfrm>
            <a:off x="278140" y="117739"/>
            <a:ext cx="1085504" cy="711861"/>
          </a:xfrm>
          <a:prstGeom prst="rect">
            <a:avLst/>
          </a:prstGeom>
        </p:spPr>
      </p:pic>
      <p:sp>
        <p:nvSpPr>
          <p:cNvPr id="84" name="CuadroTexto 83">
            <a:extLst>
              <a:ext uri="{FF2B5EF4-FFF2-40B4-BE49-F238E27FC236}">
                <a16:creationId xmlns:a16="http://schemas.microsoft.com/office/drawing/2014/main" id="{BF879525-4DD9-421E-95A2-2446460A04AA}"/>
              </a:ext>
            </a:extLst>
          </p:cNvPr>
          <p:cNvSpPr txBox="1"/>
          <p:nvPr/>
        </p:nvSpPr>
        <p:spPr>
          <a:xfrm>
            <a:off x="1544421" y="208093"/>
            <a:ext cx="6462561" cy="584775"/>
          </a:xfrm>
          <a:prstGeom prst="rect">
            <a:avLst/>
          </a:prstGeom>
          <a:noFill/>
        </p:spPr>
        <p:txBody>
          <a:bodyPr wrap="square" rtlCol="0">
            <a:spAutoFit/>
          </a:bodyPr>
          <a:lstStyle/>
          <a:p>
            <a:r>
              <a:rPr lang="es-ES" sz="3200" spc="-1" dirty="0">
                <a:solidFill>
                  <a:srgbClr val="999999"/>
                </a:solidFill>
                <a:uFill>
                  <a:solidFill>
                    <a:srgbClr val="FFFFFF"/>
                  </a:solidFill>
                </a:uFill>
                <a:latin typeface="Arial Black"/>
              </a:rPr>
              <a:t>In-</a:t>
            </a:r>
            <a:r>
              <a:rPr lang="es-ES" sz="3200" spc="-1" dirty="0" err="1">
                <a:solidFill>
                  <a:srgbClr val="999999"/>
                </a:solidFill>
                <a:uFill>
                  <a:solidFill>
                    <a:srgbClr val="FFFFFF"/>
                  </a:solidFill>
                </a:uFill>
                <a:latin typeface="Arial Black"/>
              </a:rPr>
              <a:t>Kind</a:t>
            </a:r>
            <a:r>
              <a:rPr lang="es-ES" sz="3200" b="1" dirty="0">
                <a:solidFill>
                  <a:schemeClr val="tx1">
                    <a:lumMod val="65000"/>
                    <a:lumOff val="35000"/>
                  </a:schemeClr>
                </a:solidFill>
                <a:latin typeface="Helvetica Neue Bold Condensed"/>
                <a:cs typeface="Helvetica Neue Bold Condensed"/>
              </a:rPr>
              <a:t> </a:t>
            </a:r>
            <a:r>
              <a:rPr lang="es-ES" sz="3200" spc="-1" dirty="0" err="1">
                <a:solidFill>
                  <a:srgbClr val="999999"/>
                </a:solidFill>
                <a:uFill>
                  <a:solidFill>
                    <a:srgbClr val="FFFFFF"/>
                  </a:solidFill>
                </a:uFill>
                <a:latin typeface="Arial Black"/>
              </a:rPr>
              <a:t>Contributions</a:t>
            </a:r>
            <a:r>
              <a:rPr lang="es-ES" sz="3200" b="1" dirty="0">
                <a:solidFill>
                  <a:schemeClr val="tx1">
                    <a:lumMod val="65000"/>
                    <a:lumOff val="35000"/>
                  </a:schemeClr>
                </a:solidFill>
                <a:latin typeface="Helvetica Neue Bold Condensed"/>
                <a:cs typeface="Helvetica Neue Bold Condensed"/>
              </a:rPr>
              <a:t> </a:t>
            </a:r>
            <a:r>
              <a:rPr lang="es-ES" sz="3200" spc="-1" dirty="0" err="1">
                <a:solidFill>
                  <a:srgbClr val="999999"/>
                </a:solidFill>
                <a:uFill>
                  <a:solidFill>
                    <a:srgbClr val="FFFFFF"/>
                  </a:solidFill>
                </a:uFill>
                <a:latin typeface="Arial Black"/>
              </a:rPr>
              <a:t>to</a:t>
            </a:r>
            <a:r>
              <a:rPr lang="es-ES" sz="3200" spc="-1" dirty="0">
                <a:solidFill>
                  <a:srgbClr val="999999"/>
                </a:solidFill>
                <a:uFill>
                  <a:solidFill>
                    <a:srgbClr val="FFFFFF"/>
                  </a:solidFill>
                </a:uFill>
                <a:latin typeface="Arial Black"/>
              </a:rPr>
              <a:t> ESS</a:t>
            </a:r>
          </a:p>
        </p:txBody>
      </p:sp>
      <p:pic>
        <p:nvPicPr>
          <p:cNvPr id="38" name="Picture 2" descr="b88aa5f0-0d29-4e72-a36e-880698ff9f11@eurprd01">
            <a:extLst>
              <a:ext uri="{FF2B5EF4-FFF2-40B4-BE49-F238E27FC236}">
                <a16:creationId xmlns:a16="http://schemas.microsoft.com/office/drawing/2014/main" id="{276C0397-96D9-4731-8CC4-F3E487389B52}"/>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4484" r="7847"/>
          <a:stretch/>
        </p:blipFill>
        <p:spPr bwMode="auto">
          <a:xfrm>
            <a:off x="8360917" y="676679"/>
            <a:ext cx="1439432" cy="1735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ángulo 1">
            <a:extLst>
              <a:ext uri="{FF2B5EF4-FFF2-40B4-BE49-F238E27FC236}">
                <a16:creationId xmlns:a16="http://schemas.microsoft.com/office/drawing/2014/main" id="{00CA63DC-AC97-42CE-B24D-2D379BBFC038}"/>
              </a:ext>
            </a:extLst>
          </p:cNvPr>
          <p:cNvSpPr/>
          <p:nvPr/>
        </p:nvSpPr>
        <p:spPr>
          <a:xfrm>
            <a:off x="8469718" y="2425035"/>
            <a:ext cx="290427" cy="7865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Imagen 42">
            <a:extLst>
              <a:ext uri="{FF2B5EF4-FFF2-40B4-BE49-F238E27FC236}">
                <a16:creationId xmlns:a16="http://schemas.microsoft.com/office/drawing/2014/main" id="{014BAC67-5158-4AAF-8585-8D4F5F32EBE7}"/>
              </a:ext>
            </a:extLst>
          </p:cNvPr>
          <p:cNvPicPr>
            <a:picLocks noChangeAspect="1"/>
          </p:cNvPicPr>
          <p:nvPr/>
        </p:nvPicPr>
        <p:blipFill rotWithShape="1">
          <a:blip r:embed="rId14">
            <a:extLst>
              <a:ext uri="{28A0092B-C50C-407E-A947-70E740481C1C}">
                <a14:useLocalDpi xmlns:a14="http://schemas.microsoft.com/office/drawing/2010/main" val="0"/>
              </a:ext>
            </a:extLst>
          </a:blip>
          <a:srcRect b="30376"/>
          <a:stretch/>
        </p:blipFill>
        <p:spPr>
          <a:xfrm>
            <a:off x="1437180" y="7161640"/>
            <a:ext cx="1280160" cy="362091"/>
          </a:xfrm>
          <a:prstGeom prst="rect">
            <a:avLst/>
          </a:prstGeom>
        </p:spPr>
      </p:pic>
      <p:pic>
        <p:nvPicPr>
          <p:cNvPr id="51" name="Imagen 1" descr="Ministerio de Ciencia, InnovaciÃ³n y Universidades  - Gobierno de EspaÃ±a">
            <a:extLst>
              <a:ext uri="{FF2B5EF4-FFF2-40B4-BE49-F238E27FC236}">
                <a16:creationId xmlns:a16="http://schemas.microsoft.com/office/drawing/2014/main" id="{30E5760D-B66A-4AB2-8A76-890BBDD66C67}"/>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2651" y="7167637"/>
            <a:ext cx="1280160" cy="327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11004380"/>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9" name="CustomShape 3"/>
          <p:cNvSpPr/>
          <p:nvPr/>
        </p:nvSpPr>
        <p:spPr>
          <a:xfrm>
            <a:off x="2299680" y="429480"/>
            <a:ext cx="5477040" cy="1142640"/>
          </a:xfrm>
          <a:prstGeom prst="rect">
            <a:avLst/>
          </a:prstGeom>
          <a:noFill/>
          <a:ln>
            <a:noFill/>
          </a:ln>
        </p:spPr>
        <p:style>
          <a:lnRef idx="0">
            <a:scrgbClr r="0" g="0" b="0"/>
          </a:lnRef>
          <a:fillRef idx="0">
            <a:scrgbClr r="0" g="0" b="0"/>
          </a:fillRef>
          <a:effectRef idx="0">
            <a:scrgbClr r="0" g="0" b="0"/>
          </a:effectRef>
          <a:fontRef idx="minor"/>
        </p:style>
      </p:sp>
      <p:pic>
        <p:nvPicPr>
          <p:cNvPr id="51" name="Imagen 50">
            <a:extLst>
              <a:ext uri="{FF2B5EF4-FFF2-40B4-BE49-F238E27FC236}">
                <a16:creationId xmlns:a16="http://schemas.microsoft.com/office/drawing/2014/main" id="{190C93EA-06B8-46C5-B80D-A69D48DA5327}"/>
              </a:ext>
            </a:extLst>
          </p:cNvPr>
          <p:cNvPicPr>
            <a:picLocks noChangeAspect="1"/>
          </p:cNvPicPr>
          <p:nvPr/>
        </p:nvPicPr>
        <p:blipFill rotWithShape="1">
          <a:blip r:embed="rId2">
            <a:extLst>
              <a:ext uri="{28A0092B-C50C-407E-A947-70E740481C1C}">
                <a14:useLocalDpi xmlns:a14="http://schemas.microsoft.com/office/drawing/2010/main" val="0"/>
              </a:ext>
            </a:extLst>
          </a:blip>
          <a:srcRect l="45053"/>
          <a:stretch/>
        </p:blipFill>
        <p:spPr>
          <a:xfrm>
            <a:off x="352282" y="228952"/>
            <a:ext cx="1085504" cy="711861"/>
          </a:xfrm>
          <a:prstGeom prst="rect">
            <a:avLst/>
          </a:prstGeom>
        </p:spPr>
      </p:pic>
      <p:graphicFrame>
        <p:nvGraphicFramePr>
          <p:cNvPr id="7" name="Tabla 6">
            <a:extLst>
              <a:ext uri="{FF2B5EF4-FFF2-40B4-BE49-F238E27FC236}">
                <a16:creationId xmlns:a16="http://schemas.microsoft.com/office/drawing/2014/main" id="{503A2EE3-4EFE-4514-98F8-8560B60A1B0C}"/>
              </a:ext>
            </a:extLst>
          </p:cNvPr>
          <p:cNvGraphicFramePr>
            <a:graphicFrameLocks noGrp="1"/>
          </p:cNvGraphicFramePr>
          <p:nvPr/>
        </p:nvGraphicFramePr>
        <p:xfrm>
          <a:off x="508552" y="1009126"/>
          <a:ext cx="8402182" cy="5738810"/>
        </p:xfrm>
        <a:graphic>
          <a:graphicData uri="http://schemas.openxmlformats.org/drawingml/2006/table">
            <a:tbl>
              <a:tblPr firstRow="1">
                <a:tableStyleId>{5C22544A-7EE6-4342-B048-85BDC9FD1C3A}</a:tableStyleId>
              </a:tblPr>
              <a:tblGrid>
                <a:gridCol w="1013133">
                  <a:extLst>
                    <a:ext uri="{9D8B030D-6E8A-4147-A177-3AD203B41FA5}">
                      <a16:colId xmlns:a16="http://schemas.microsoft.com/office/drawing/2014/main" val="1079809672"/>
                    </a:ext>
                  </a:extLst>
                </a:gridCol>
                <a:gridCol w="3349963">
                  <a:extLst>
                    <a:ext uri="{9D8B030D-6E8A-4147-A177-3AD203B41FA5}">
                      <a16:colId xmlns:a16="http://schemas.microsoft.com/office/drawing/2014/main" val="1089043428"/>
                    </a:ext>
                  </a:extLst>
                </a:gridCol>
                <a:gridCol w="1236133">
                  <a:extLst>
                    <a:ext uri="{9D8B030D-6E8A-4147-A177-3AD203B41FA5}">
                      <a16:colId xmlns:a16="http://schemas.microsoft.com/office/drawing/2014/main" val="401504511"/>
                    </a:ext>
                  </a:extLst>
                </a:gridCol>
                <a:gridCol w="1928933">
                  <a:extLst>
                    <a:ext uri="{9D8B030D-6E8A-4147-A177-3AD203B41FA5}">
                      <a16:colId xmlns:a16="http://schemas.microsoft.com/office/drawing/2014/main" val="269441167"/>
                    </a:ext>
                  </a:extLst>
                </a:gridCol>
                <a:gridCol w="874020">
                  <a:extLst>
                    <a:ext uri="{9D8B030D-6E8A-4147-A177-3AD203B41FA5}">
                      <a16:colId xmlns:a16="http://schemas.microsoft.com/office/drawing/2014/main" val="4199328552"/>
                    </a:ext>
                  </a:extLst>
                </a:gridCol>
              </a:tblGrid>
              <a:tr h="499575">
                <a:tc>
                  <a:txBody>
                    <a:bodyPr/>
                    <a:lstStyle/>
                    <a:p>
                      <a:pPr algn="ctr" fontAlgn="ctr"/>
                      <a:r>
                        <a:rPr lang="en-GB" sz="1000" u="none" strike="noStrike" dirty="0">
                          <a:effectLst/>
                          <a:latin typeface="+mj-lt"/>
                        </a:rPr>
                        <a:t>ESS Project</a:t>
                      </a:r>
                      <a:endParaRPr lang="en-GB" sz="1000" b="0" i="0" u="none" strike="noStrike" dirty="0">
                        <a:solidFill>
                          <a:srgbClr val="000000"/>
                        </a:solidFill>
                        <a:effectLst/>
                        <a:latin typeface="+mj-lt"/>
                      </a:endParaRPr>
                    </a:p>
                  </a:txBody>
                  <a:tcPr marL="2784" marR="2784" marT="2784" marB="16707" anchor="ctr"/>
                </a:tc>
                <a:tc>
                  <a:txBody>
                    <a:bodyPr/>
                    <a:lstStyle/>
                    <a:p>
                      <a:pPr algn="ctr" fontAlgn="ctr"/>
                      <a:r>
                        <a:rPr lang="en-GB" sz="1000" u="none" strike="noStrike" dirty="0">
                          <a:effectLst/>
                          <a:latin typeface="+mj-lt"/>
                        </a:rPr>
                        <a:t>WP description</a:t>
                      </a:r>
                      <a:endParaRPr lang="en-GB" sz="1000" b="0" i="0" u="none" strike="noStrike" dirty="0">
                        <a:solidFill>
                          <a:srgbClr val="000000"/>
                        </a:solidFill>
                        <a:effectLst/>
                        <a:latin typeface="+mj-lt"/>
                      </a:endParaRPr>
                    </a:p>
                  </a:txBody>
                  <a:tcPr marL="2784" marR="2784" marT="2784" marB="16707" anchor="ctr"/>
                </a:tc>
                <a:tc>
                  <a:txBody>
                    <a:bodyPr/>
                    <a:lstStyle/>
                    <a:p>
                      <a:pPr algn="ctr" fontAlgn="ctr"/>
                      <a:r>
                        <a:rPr lang="en-GB" sz="1000" u="none" strike="noStrike" dirty="0">
                          <a:effectLst/>
                          <a:latin typeface="+mj-lt"/>
                        </a:rPr>
                        <a:t>CB Value </a:t>
                      </a:r>
                    </a:p>
                    <a:p>
                      <a:pPr algn="ctr" fontAlgn="ctr"/>
                      <a:r>
                        <a:rPr lang="en-GB" sz="1000" u="none" strike="noStrike" dirty="0">
                          <a:effectLst/>
                          <a:latin typeface="+mj-lt"/>
                        </a:rPr>
                        <a:t>(EUR)</a:t>
                      </a:r>
                      <a:endParaRPr lang="en-GB" sz="1000" b="0" i="0" u="none" strike="noStrike" dirty="0">
                        <a:solidFill>
                          <a:srgbClr val="000000"/>
                        </a:solidFill>
                        <a:effectLst/>
                        <a:latin typeface="+mj-lt"/>
                      </a:endParaRPr>
                    </a:p>
                  </a:txBody>
                  <a:tcPr marL="2784" marR="2784" marT="2784" marB="16707" anchor="ctr"/>
                </a:tc>
                <a:tc>
                  <a:txBody>
                    <a:bodyPr/>
                    <a:lstStyle/>
                    <a:p>
                      <a:pPr algn="ctr" fontAlgn="ctr"/>
                      <a:r>
                        <a:rPr lang="en-GB" sz="1000" u="none" strike="noStrike" dirty="0">
                          <a:effectLst/>
                          <a:latin typeface="+mj-lt"/>
                        </a:rPr>
                        <a:t>Status</a:t>
                      </a:r>
                      <a:endParaRPr lang="en-GB" sz="1000" b="0" i="0" u="none" strike="noStrike" dirty="0">
                        <a:solidFill>
                          <a:srgbClr val="000000"/>
                        </a:solidFill>
                        <a:effectLst/>
                        <a:latin typeface="+mj-lt"/>
                      </a:endParaRPr>
                    </a:p>
                  </a:txBody>
                  <a:tcPr marL="2784" marR="2784" marT="2784" marB="16707" anchor="ctr"/>
                </a:tc>
                <a:tc>
                  <a:txBody>
                    <a:bodyPr/>
                    <a:lstStyle/>
                    <a:p>
                      <a:pPr algn="ctr" fontAlgn="ctr"/>
                      <a:r>
                        <a:rPr lang="en-GB" sz="1000" u="none" strike="noStrike" dirty="0">
                          <a:effectLst/>
                          <a:latin typeface="+mj-lt"/>
                        </a:rPr>
                        <a:t>Date </a:t>
                      </a:r>
                    </a:p>
                    <a:p>
                      <a:pPr algn="ctr" fontAlgn="ctr"/>
                      <a:r>
                        <a:rPr lang="en-GB" sz="1000" u="none" strike="noStrike" dirty="0">
                          <a:effectLst/>
                          <a:latin typeface="+mj-lt"/>
                        </a:rPr>
                        <a:t>TA sign</a:t>
                      </a:r>
                      <a:endParaRPr lang="en-GB" sz="1000" b="0" i="0" u="none" strike="noStrike" dirty="0">
                        <a:solidFill>
                          <a:srgbClr val="000000"/>
                        </a:solidFill>
                        <a:effectLst/>
                        <a:latin typeface="+mj-lt"/>
                      </a:endParaRPr>
                    </a:p>
                  </a:txBody>
                  <a:tcPr marL="2784" marR="2784" marT="2784" marB="16707" anchor="ctr"/>
                </a:tc>
                <a:extLst>
                  <a:ext uri="{0D108BD9-81ED-4DB2-BD59-A6C34878D82A}">
                    <a16:rowId xmlns:a16="http://schemas.microsoft.com/office/drawing/2014/main" val="3599962471"/>
                  </a:ext>
                </a:extLst>
              </a:tr>
              <a:tr h="347696">
                <a:tc>
                  <a:txBody>
                    <a:bodyPr/>
                    <a:lstStyle/>
                    <a:p>
                      <a:pPr algn="l" fontAlgn="ctr"/>
                      <a:r>
                        <a:rPr lang="en-GB" sz="1000" b="1" u="none" strike="noStrike" dirty="0">
                          <a:effectLst/>
                          <a:latin typeface="+mj-lt"/>
                        </a:rPr>
                        <a:t>ACCSYS</a:t>
                      </a:r>
                      <a:endParaRPr lang="en-GB" sz="1000" b="1" i="0" u="none" strike="noStrike" dirty="0">
                        <a:solidFill>
                          <a:srgbClr val="000000"/>
                        </a:solidFill>
                        <a:effectLst/>
                        <a:latin typeface="+mj-lt"/>
                      </a:endParaRPr>
                    </a:p>
                  </a:txBody>
                  <a:tcPr marL="2784" marR="2784" marT="2784" marB="16707" anchor="ctr"/>
                </a:tc>
                <a:tc>
                  <a:txBody>
                    <a:bodyPr/>
                    <a:lstStyle/>
                    <a:p>
                      <a:pPr algn="l" fontAlgn="ctr"/>
                      <a:r>
                        <a:rPr lang="en-GB" sz="1000" u="none" strike="noStrike" dirty="0">
                          <a:effectLst/>
                          <a:latin typeface="+mj-lt"/>
                        </a:rPr>
                        <a:t>MEBT</a:t>
                      </a:r>
                      <a:endParaRPr lang="en-GB" sz="1000" b="0" i="0" u="none" strike="noStrike" dirty="0">
                        <a:solidFill>
                          <a:srgbClr val="000000"/>
                        </a:solidFill>
                        <a:effectLst/>
                        <a:latin typeface="+mj-lt"/>
                      </a:endParaRPr>
                    </a:p>
                  </a:txBody>
                  <a:tcPr marL="2784" marR="2784" marT="2784" marB="16707" anchor="ctr"/>
                </a:tc>
                <a:tc>
                  <a:txBody>
                    <a:bodyPr/>
                    <a:lstStyle/>
                    <a:p>
                      <a:pPr algn="r" fontAlgn="ctr"/>
                      <a:r>
                        <a:rPr lang="en-GB" sz="1000" u="none" strike="noStrike" dirty="0">
                          <a:effectLst/>
                          <a:latin typeface="+mj-lt"/>
                        </a:rPr>
                        <a:t>4.522.285 €</a:t>
                      </a:r>
                      <a:endParaRPr lang="en-GB" sz="1000" b="0" i="0" u="none" strike="noStrike" dirty="0">
                        <a:solidFill>
                          <a:srgbClr val="000000"/>
                        </a:solidFill>
                        <a:effectLst/>
                        <a:latin typeface="+mj-lt"/>
                      </a:endParaRPr>
                    </a:p>
                  </a:txBody>
                  <a:tcPr marL="2784" marR="2784" marT="2784" marB="16707" anchor="ctr"/>
                </a:tc>
                <a:tc>
                  <a:txBody>
                    <a:bodyPr/>
                    <a:lstStyle/>
                    <a:p>
                      <a:pPr algn="r" fontAlgn="ctr"/>
                      <a:r>
                        <a:rPr lang="en-GB" sz="1000" u="none" strike="noStrike" dirty="0">
                          <a:effectLst/>
                          <a:latin typeface="+mj-lt"/>
                        </a:rPr>
                        <a:t>    TA signed / IKC pending</a:t>
                      </a:r>
                      <a:endParaRPr lang="en-GB" sz="1000" b="0" i="0" u="none" strike="noStrike" dirty="0">
                        <a:solidFill>
                          <a:srgbClr val="000000"/>
                        </a:solidFill>
                        <a:effectLst/>
                        <a:latin typeface="+mj-lt"/>
                      </a:endParaRPr>
                    </a:p>
                  </a:txBody>
                  <a:tcPr marL="2784" marR="2784" marT="2784" marB="16707" anchor="ctr"/>
                </a:tc>
                <a:tc>
                  <a:txBody>
                    <a:bodyPr/>
                    <a:lstStyle/>
                    <a:p>
                      <a:pPr algn="ctr" fontAlgn="ctr"/>
                      <a:r>
                        <a:rPr lang="en-GB" sz="1000" u="none" strike="noStrike" dirty="0">
                          <a:effectLst/>
                          <a:latin typeface="+mj-lt"/>
                        </a:rPr>
                        <a:t>2017 Q2</a:t>
                      </a:r>
                      <a:endParaRPr lang="en-GB" sz="1000" b="0" i="0" u="none" strike="noStrike" dirty="0">
                        <a:solidFill>
                          <a:srgbClr val="000000"/>
                        </a:solidFill>
                        <a:effectLst/>
                        <a:latin typeface="+mj-lt"/>
                      </a:endParaRPr>
                    </a:p>
                  </a:txBody>
                  <a:tcPr marL="2784" marR="2784" marT="2784" marB="16707" anchor="ctr"/>
                </a:tc>
                <a:extLst>
                  <a:ext uri="{0D108BD9-81ED-4DB2-BD59-A6C34878D82A}">
                    <a16:rowId xmlns:a16="http://schemas.microsoft.com/office/drawing/2014/main" val="1142432314"/>
                  </a:ext>
                </a:extLst>
              </a:tr>
              <a:tr h="347696">
                <a:tc>
                  <a:txBody>
                    <a:bodyPr/>
                    <a:lstStyle/>
                    <a:p>
                      <a:pPr algn="l" fontAlgn="ctr"/>
                      <a:r>
                        <a:rPr lang="en-GB" sz="1000" b="1" u="none" strike="noStrike" dirty="0">
                          <a:effectLst/>
                          <a:latin typeface="+mj-lt"/>
                        </a:rPr>
                        <a:t>ACCSYS</a:t>
                      </a:r>
                      <a:endParaRPr lang="en-GB" sz="1000" b="1" i="0" u="none" strike="noStrike" dirty="0">
                        <a:solidFill>
                          <a:srgbClr val="000000"/>
                        </a:solidFill>
                        <a:effectLst/>
                        <a:latin typeface="+mj-lt"/>
                      </a:endParaRPr>
                    </a:p>
                  </a:txBody>
                  <a:tcPr marL="2784" marR="2784" marT="2784" marB="16707" anchor="ctr"/>
                </a:tc>
                <a:tc>
                  <a:txBody>
                    <a:bodyPr/>
                    <a:lstStyle/>
                    <a:p>
                      <a:pPr algn="l" fontAlgn="ctr"/>
                      <a:r>
                        <a:rPr lang="en-GB" sz="1000" u="none" strike="noStrike" dirty="0">
                          <a:effectLst/>
                          <a:latin typeface="+mj-lt"/>
                        </a:rPr>
                        <a:t>RF FOR WARM LINAC</a:t>
                      </a:r>
                      <a:endParaRPr lang="en-GB" sz="1000" b="0" i="0" u="none" strike="noStrike" dirty="0">
                        <a:solidFill>
                          <a:srgbClr val="000000"/>
                        </a:solidFill>
                        <a:effectLst/>
                        <a:latin typeface="+mj-lt"/>
                      </a:endParaRPr>
                    </a:p>
                  </a:txBody>
                  <a:tcPr marL="2784" marR="2784" marT="2784" marB="16707" anchor="ctr"/>
                </a:tc>
                <a:tc>
                  <a:txBody>
                    <a:bodyPr/>
                    <a:lstStyle/>
                    <a:p>
                      <a:pPr algn="r" fontAlgn="ctr"/>
                      <a:r>
                        <a:rPr lang="en-GB" sz="1000" u="none" strike="noStrike" dirty="0">
                          <a:effectLst/>
                          <a:latin typeface="+mj-lt"/>
                        </a:rPr>
                        <a:t>7.334.000 €</a:t>
                      </a:r>
                      <a:endParaRPr lang="en-GB" sz="1000" b="0" i="0" u="none" strike="noStrike" dirty="0">
                        <a:solidFill>
                          <a:srgbClr val="000000"/>
                        </a:solidFill>
                        <a:effectLst/>
                        <a:latin typeface="+mj-lt"/>
                      </a:endParaRPr>
                    </a:p>
                  </a:txBody>
                  <a:tcPr marL="2784" marR="2784" marT="2784" marB="16707" anchor="ctr"/>
                </a:tc>
                <a:tc>
                  <a:txBody>
                    <a:bodyPr/>
                    <a:lstStyle/>
                    <a:p>
                      <a:pPr algn="r" fontAlgn="ctr"/>
                      <a:r>
                        <a:rPr kumimoji="0" lang="en-GB" sz="1000" b="0" i="0" u="none" strike="noStrike" kern="1200" cap="none" spc="0" normalizeH="0" baseline="0" noProof="0">
                          <a:ln>
                            <a:noFill/>
                          </a:ln>
                          <a:solidFill>
                            <a:prstClr val="black"/>
                          </a:solidFill>
                          <a:effectLst/>
                          <a:uLnTx/>
                          <a:uFillTx/>
                          <a:latin typeface="+mj-lt"/>
                        </a:rPr>
                        <a:t>TA signed / IKC pending</a:t>
                      </a:r>
                      <a:endParaRPr lang="en-GB" sz="1000" b="0" i="0" u="none" strike="noStrike" dirty="0">
                        <a:solidFill>
                          <a:srgbClr val="000000"/>
                        </a:solidFill>
                        <a:effectLst/>
                        <a:latin typeface="+mj-lt"/>
                      </a:endParaRPr>
                    </a:p>
                  </a:txBody>
                  <a:tcPr marL="2784" marR="2784" marT="2784" marB="16707" anchor="ctr"/>
                </a:tc>
                <a:tc>
                  <a:txBody>
                    <a:bodyPr/>
                    <a:lstStyle/>
                    <a:p>
                      <a:pPr algn="ctr" fontAlgn="ctr"/>
                      <a:r>
                        <a:rPr lang="en-GB" sz="1000" u="none" strike="noStrike">
                          <a:effectLst/>
                          <a:latin typeface="+mj-lt"/>
                        </a:rPr>
                        <a:t>2017 Q2</a:t>
                      </a:r>
                      <a:endParaRPr lang="en-GB" sz="1000" b="0" i="0" u="none" strike="noStrike">
                        <a:solidFill>
                          <a:srgbClr val="000000"/>
                        </a:solidFill>
                        <a:effectLst/>
                        <a:latin typeface="+mj-lt"/>
                      </a:endParaRPr>
                    </a:p>
                  </a:txBody>
                  <a:tcPr marL="2784" marR="2784" marT="2784" marB="16707" anchor="ctr"/>
                </a:tc>
                <a:extLst>
                  <a:ext uri="{0D108BD9-81ED-4DB2-BD59-A6C34878D82A}">
                    <a16:rowId xmlns:a16="http://schemas.microsoft.com/office/drawing/2014/main" val="1820141159"/>
                  </a:ext>
                </a:extLst>
              </a:tr>
              <a:tr h="347696">
                <a:tc>
                  <a:txBody>
                    <a:bodyPr/>
                    <a:lstStyle/>
                    <a:p>
                      <a:pPr algn="l" fontAlgn="ctr"/>
                      <a:r>
                        <a:rPr lang="en-GB" sz="1000" b="1" u="none" strike="noStrike" dirty="0">
                          <a:effectLst/>
                          <a:latin typeface="+mj-lt"/>
                        </a:rPr>
                        <a:t>ACCSYS</a:t>
                      </a:r>
                      <a:endParaRPr lang="en-GB" sz="1000" b="1" i="0" u="none" strike="noStrike" dirty="0">
                        <a:solidFill>
                          <a:srgbClr val="000000"/>
                        </a:solidFill>
                        <a:effectLst/>
                        <a:latin typeface="+mj-lt"/>
                      </a:endParaRPr>
                    </a:p>
                  </a:txBody>
                  <a:tcPr marL="2784" marR="2784" marT="2784" marB="16707" anchor="ctr"/>
                </a:tc>
                <a:tc>
                  <a:txBody>
                    <a:bodyPr/>
                    <a:lstStyle/>
                    <a:p>
                      <a:pPr algn="l" fontAlgn="ctr"/>
                      <a:r>
                        <a:rPr lang="en-GB" sz="1000" u="none" strike="noStrike" dirty="0">
                          <a:effectLst/>
                          <a:latin typeface="+mj-lt"/>
                        </a:rPr>
                        <a:t>KLYSTRON MODULATORS (X3)</a:t>
                      </a:r>
                      <a:endParaRPr lang="en-GB" sz="1000" b="0" i="0" u="none" strike="noStrike" dirty="0">
                        <a:solidFill>
                          <a:srgbClr val="000000"/>
                        </a:solidFill>
                        <a:effectLst/>
                        <a:latin typeface="+mj-lt"/>
                      </a:endParaRPr>
                    </a:p>
                  </a:txBody>
                  <a:tcPr marL="2784" marR="2784" marT="2784" marB="16707" anchor="ctr"/>
                </a:tc>
                <a:tc>
                  <a:txBody>
                    <a:bodyPr/>
                    <a:lstStyle/>
                    <a:p>
                      <a:pPr algn="r" fontAlgn="ctr"/>
                      <a:r>
                        <a:rPr lang="en-GB" sz="1000" u="none" strike="noStrike" dirty="0">
                          <a:effectLst/>
                          <a:latin typeface="+mj-lt"/>
                        </a:rPr>
                        <a:t>3.370.000 €</a:t>
                      </a:r>
                      <a:endParaRPr lang="en-GB" sz="1000" b="0" i="0" u="none" strike="noStrike" dirty="0">
                        <a:solidFill>
                          <a:srgbClr val="000000"/>
                        </a:solidFill>
                        <a:effectLst/>
                        <a:latin typeface="+mj-lt"/>
                      </a:endParaRPr>
                    </a:p>
                  </a:txBody>
                  <a:tcPr marL="2784" marR="2784" marT="2784" marB="16707" anchor="ctr"/>
                </a:tc>
                <a:tc>
                  <a:txBody>
                    <a:bodyPr/>
                    <a:lstStyle/>
                    <a:p>
                      <a:pPr algn="r" fontAlgn="ctr"/>
                      <a:r>
                        <a:rPr kumimoji="0" lang="en-GB" sz="1000" b="0" i="0" u="none" strike="noStrike" kern="1200" cap="none" spc="0" normalizeH="0" baseline="0" noProof="0">
                          <a:ln>
                            <a:noFill/>
                          </a:ln>
                          <a:solidFill>
                            <a:prstClr val="black"/>
                          </a:solidFill>
                          <a:effectLst/>
                          <a:uLnTx/>
                          <a:uFillTx/>
                          <a:latin typeface="+mj-lt"/>
                        </a:rPr>
                        <a:t>TA signed / IKC pending</a:t>
                      </a:r>
                      <a:endParaRPr lang="en-GB" sz="1000" b="0" i="0" u="none" strike="noStrike" dirty="0">
                        <a:solidFill>
                          <a:srgbClr val="000000"/>
                        </a:solidFill>
                        <a:effectLst/>
                        <a:latin typeface="+mj-lt"/>
                      </a:endParaRPr>
                    </a:p>
                  </a:txBody>
                  <a:tcPr marL="2784" marR="2784" marT="2784" marB="16707" anchor="ctr"/>
                </a:tc>
                <a:tc>
                  <a:txBody>
                    <a:bodyPr/>
                    <a:lstStyle/>
                    <a:p>
                      <a:pPr algn="ctr" fontAlgn="ctr"/>
                      <a:r>
                        <a:rPr lang="en-GB" sz="1000" u="none" strike="noStrike" dirty="0">
                          <a:effectLst/>
                          <a:latin typeface="+mj-lt"/>
                        </a:rPr>
                        <a:t>2016 Q4</a:t>
                      </a:r>
                      <a:endParaRPr lang="en-GB" sz="1000" b="0" i="0" u="none" strike="noStrike" dirty="0">
                        <a:solidFill>
                          <a:srgbClr val="000000"/>
                        </a:solidFill>
                        <a:effectLst/>
                        <a:latin typeface="+mj-lt"/>
                      </a:endParaRPr>
                    </a:p>
                  </a:txBody>
                  <a:tcPr marL="2784" marR="2784" marT="2784" marB="16707" anchor="ctr"/>
                </a:tc>
                <a:extLst>
                  <a:ext uri="{0D108BD9-81ED-4DB2-BD59-A6C34878D82A}">
                    <a16:rowId xmlns:a16="http://schemas.microsoft.com/office/drawing/2014/main" val="3304003285"/>
                  </a:ext>
                </a:extLst>
              </a:tr>
              <a:tr h="347696">
                <a:tc>
                  <a:txBody>
                    <a:bodyPr/>
                    <a:lstStyle/>
                    <a:p>
                      <a:pPr algn="l" fontAlgn="ctr"/>
                      <a:r>
                        <a:rPr lang="en-GB" sz="1000" b="1" u="none" strike="noStrike" dirty="0">
                          <a:effectLst/>
                          <a:latin typeface="+mj-lt"/>
                        </a:rPr>
                        <a:t>ICS</a:t>
                      </a:r>
                      <a:endParaRPr lang="en-GB" sz="1000" b="1" i="0" u="none" strike="noStrike" dirty="0">
                        <a:solidFill>
                          <a:srgbClr val="000000"/>
                        </a:solidFill>
                        <a:effectLst/>
                        <a:latin typeface="+mj-lt"/>
                      </a:endParaRPr>
                    </a:p>
                  </a:txBody>
                  <a:tcPr marL="2784" marR="2784" marT="2784" marB="16707" anchor="ctr"/>
                </a:tc>
                <a:tc>
                  <a:txBody>
                    <a:bodyPr/>
                    <a:lstStyle/>
                    <a:p>
                      <a:pPr algn="l" fontAlgn="ctr"/>
                      <a:r>
                        <a:rPr lang="en-GB" sz="1000" u="none" strike="noStrike" dirty="0">
                          <a:effectLst/>
                          <a:latin typeface="+mj-lt"/>
                        </a:rPr>
                        <a:t>MEBT CONTROL SYSTEM</a:t>
                      </a:r>
                      <a:endParaRPr lang="en-GB" sz="1000" b="0" i="0" u="none" strike="noStrike" dirty="0">
                        <a:solidFill>
                          <a:srgbClr val="000000"/>
                        </a:solidFill>
                        <a:effectLst/>
                        <a:latin typeface="+mj-lt"/>
                      </a:endParaRPr>
                    </a:p>
                  </a:txBody>
                  <a:tcPr marL="2784" marR="2784" marT="2784" marB="16707" anchor="ctr"/>
                </a:tc>
                <a:tc>
                  <a:txBody>
                    <a:bodyPr/>
                    <a:lstStyle/>
                    <a:p>
                      <a:pPr algn="r" fontAlgn="ctr"/>
                      <a:r>
                        <a:rPr lang="en-GB" sz="1000" u="none" strike="noStrike" dirty="0">
                          <a:effectLst/>
                          <a:latin typeface="+mj-lt"/>
                        </a:rPr>
                        <a:t>863.258 €</a:t>
                      </a:r>
                      <a:endParaRPr lang="en-GB" sz="1000" b="0" i="0" u="none" strike="noStrike" dirty="0">
                        <a:solidFill>
                          <a:srgbClr val="000000"/>
                        </a:solidFill>
                        <a:effectLst/>
                        <a:latin typeface="+mj-lt"/>
                      </a:endParaRPr>
                    </a:p>
                  </a:txBody>
                  <a:tcPr marL="2784" marR="2784" marT="2784" marB="16707" anchor="ctr"/>
                </a:tc>
                <a:tc>
                  <a:txBody>
                    <a:bodyPr/>
                    <a:lstStyle/>
                    <a:p>
                      <a:pPr algn="r" fontAlgn="ctr"/>
                      <a:r>
                        <a:rPr kumimoji="0" lang="en-GB" sz="1000" b="0" i="0" u="none" strike="noStrike" kern="1200" cap="none" spc="0" normalizeH="0" baseline="0" noProof="0">
                          <a:ln>
                            <a:noFill/>
                          </a:ln>
                          <a:solidFill>
                            <a:prstClr val="black"/>
                          </a:solidFill>
                          <a:effectLst/>
                          <a:uLnTx/>
                          <a:uFillTx/>
                          <a:latin typeface="+mj-lt"/>
                        </a:rPr>
                        <a:t>TA signed / IKC pending</a:t>
                      </a:r>
                      <a:endParaRPr lang="en-GB" sz="1000" b="0" i="0" u="none" strike="noStrike" dirty="0">
                        <a:solidFill>
                          <a:srgbClr val="000000"/>
                        </a:solidFill>
                        <a:effectLst/>
                        <a:latin typeface="+mj-lt"/>
                      </a:endParaRPr>
                    </a:p>
                  </a:txBody>
                  <a:tcPr marL="2784" marR="2784" marT="2784" marB="16707" anchor="ctr"/>
                </a:tc>
                <a:tc>
                  <a:txBody>
                    <a:bodyPr/>
                    <a:lstStyle/>
                    <a:p>
                      <a:pPr algn="ctr" fontAlgn="ctr"/>
                      <a:r>
                        <a:rPr lang="en-GB" sz="1000" u="none" strike="noStrike" dirty="0">
                          <a:effectLst/>
                          <a:latin typeface="+mj-lt"/>
                        </a:rPr>
                        <a:t>2016 Q4</a:t>
                      </a:r>
                      <a:endParaRPr lang="en-GB" sz="1000" b="0" i="0" u="none" strike="noStrike" dirty="0">
                        <a:solidFill>
                          <a:srgbClr val="000000"/>
                        </a:solidFill>
                        <a:effectLst/>
                        <a:latin typeface="+mj-lt"/>
                      </a:endParaRPr>
                    </a:p>
                  </a:txBody>
                  <a:tcPr marL="2784" marR="2784" marT="2784" marB="16707" anchor="ctr"/>
                </a:tc>
                <a:extLst>
                  <a:ext uri="{0D108BD9-81ED-4DB2-BD59-A6C34878D82A}">
                    <a16:rowId xmlns:a16="http://schemas.microsoft.com/office/drawing/2014/main" val="3464213458"/>
                  </a:ext>
                </a:extLst>
              </a:tr>
              <a:tr h="347696">
                <a:tc>
                  <a:txBody>
                    <a:bodyPr/>
                    <a:lstStyle/>
                    <a:p>
                      <a:pPr algn="l" fontAlgn="ctr"/>
                      <a:r>
                        <a:rPr lang="en-GB" sz="1000" b="1" i="0" u="none" strike="noStrike" dirty="0">
                          <a:solidFill>
                            <a:srgbClr val="000000"/>
                          </a:solidFill>
                          <a:effectLst/>
                          <a:latin typeface="+mj-lt"/>
                        </a:rPr>
                        <a:t>TARGET</a:t>
                      </a:r>
                    </a:p>
                  </a:txBody>
                  <a:tcPr marL="2784" marR="2784" marT="2784" marB="16707" anchor="ctr"/>
                </a:tc>
                <a:tc>
                  <a:txBody>
                    <a:bodyPr/>
                    <a:lstStyle/>
                    <a:p>
                      <a:pPr algn="l" fontAlgn="ctr"/>
                      <a:r>
                        <a:rPr lang="en-GB" sz="1000" u="none" strike="noStrike" dirty="0">
                          <a:effectLst/>
                          <a:latin typeface="+mj-lt"/>
                        </a:rPr>
                        <a:t>TARGET WHEEL </a:t>
                      </a:r>
                      <a:endParaRPr lang="en-GB" sz="1000" b="0" i="0" u="none" strike="noStrike" dirty="0">
                        <a:solidFill>
                          <a:srgbClr val="000000"/>
                        </a:solidFill>
                        <a:effectLst/>
                        <a:latin typeface="+mj-lt"/>
                      </a:endParaRPr>
                    </a:p>
                  </a:txBody>
                  <a:tcPr marL="2784" marR="2784" marT="2784" marB="16707" anchor="ctr"/>
                </a:tc>
                <a:tc>
                  <a:txBody>
                    <a:bodyPr/>
                    <a:lstStyle/>
                    <a:p>
                      <a:pPr algn="r" fontAlgn="ctr"/>
                      <a:r>
                        <a:rPr lang="en-GB" sz="1000" u="none" strike="noStrike" dirty="0">
                          <a:effectLst/>
                          <a:latin typeface="+mj-lt"/>
                        </a:rPr>
                        <a:t>8.420.000 €</a:t>
                      </a:r>
                      <a:endParaRPr lang="en-GB" sz="1000" b="0" i="0" u="none" strike="noStrike" dirty="0">
                        <a:solidFill>
                          <a:srgbClr val="000000"/>
                        </a:solidFill>
                        <a:effectLst/>
                        <a:latin typeface="+mj-lt"/>
                      </a:endParaRPr>
                    </a:p>
                  </a:txBody>
                  <a:tcPr marL="2784" marR="2784" marT="2784" marB="16707" anchor="ctr"/>
                </a:tc>
                <a:tc>
                  <a:txBody>
                    <a:bodyPr/>
                    <a:lstStyle/>
                    <a:p>
                      <a:pPr marL="0" marR="0" lvl="0" indent="0" algn="r" defTabSz="4572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mj-lt"/>
                        </a:rPr>
                        <a:t>TA signed / IKC pending</a:t>
                      </a:r>
                      <a:endParaRPr kumimoji="0" lang="en-GB" sz="1000" b="0" i="0" u="none" strike="noStrike" kern="1200" cap="none" spc="0" normalizeH="0" baseline="0" noProof="0" dirty="0">
                        <a:ln>
                          <a:noFill/>
                        </a:ln>
                        <a:solidFill>
                          <a:srgbClr val="000000"/>
                        </a:solidFill>
                        <a:effectLst/>
                        <a:uLnTx/>
                        <a:uFillTx/>
                        <a:latin typeface="+mj-lt"/>
                        <a:ea typeface="+mn-ea"/>
                        <a:cs typeface="+mn-cs"/>
                      </a:endParaRPr>
                    </a:p>
                  </a:txBody>
                  <a:tcPr marL="2784" marR="2784" marT="2784" marB="16707" anchor="ctr"/>
                </a:tc>
                <a:tc>
                  <a:txBody>
                    <a:bodyPr/>
                    <a:lstStyle/>
                    <a:p>
                      <a:pPr algn="ctr" fontAlgn="ctr"/>
                      <a:r>
                        <a:rPr lang="en-GB" sz="1000" u="none" strike="noStrike" dirty="0">
                          <a:effectLst/>
                          <a:latin typeface="+mj-lt"/>
                        </a:rPr>
                        <a:t>2015 Q4</a:t>
                      </a:r>
                      <a:endParaRPr lang="en-GB" sz="1000" b="0" i="0" u="none" strike="noStrike" dirty="0">
                        <a:solidFill>
                          <a:srgbClr val="000000"/>
                        </a:solidFill>
                        <a:effectLst/>
                        <a:latin typeface="+mj-lt"/>
                      </a:endParaRPr>
                    </a:p>
                  </a:txBody>
                  <a:tcPr marL="2784" marR="2784" marT="2784" marB="16707" anchor="ctr"/>
                </a:tc>
                <a:extLst>
                  <a:ext uri="{0D108BD9-81ED-4DB2-BD59-A6C34878D82A}">
                    <a16:rowId xmlns:a16="http://schemas.microsoft.com/office/drawing/2014/main" val="837465272"/>
                  </a:ext>
                </a:extLst>
              </a:tr>
              <a:tr h="347696">
                <a:tc>
                  <a:txBody>
                    <a:bodyPr/>
                    <a:lstStyle/>
                    <a:p>
                      <a:pPr algn="l" fontAlgn="ctr"/>
                      <a:r>
                        <a:rPr lang="en-GB" sz="1000" b="1" u="none" strike="noStrike" dirty="0">
                          <a:effectLst/>
                          <a:latin typeface="+mj-lt"/>
                        </a:rPr>
                        <a:t>TARGET</a:t>
                      </a:r>
                      <a:endParaRPr lang="en-GB" sz="1000" b="1" i="0" u="none" strike="noStrike" dirty="0">
                        <a:solidFill>
                          <a:srgbClr val="000000"/>
                        </a:solidFill>
                        <a:effectLst/>
                        <a:latin typeface="+mj-lt"/>
                      </a:endParaRPr>
                    </a:p>
                  </a:txBody>
                  <a:tcPr marL="2784" marR="2784" marT="2784" marB="16707" anchor="ctr"/>
                </a:tc>
                <a:tc>
                  <a:txBody>
                    <a:bodyPr/>
                    <a:lstStyle/>
                    <a:p>
                      <a:pPr algn="l" fontAlgn="ctr"/>
                      <a:r>
                        <a:rPr lang="en-GB" sz="1000" b="0" i="0" u="none" strike="noStrike" dirty="0">
                          <a:solidFill>
                            <a:srgbClr val="000000"/>
                          </a:solidFill>
                          <a:effectLst/>
                          <a:latin typeface="+mj-lt"/>
                        </a:rPr>
                        <a:t>PROTON BEAM INSTRUMENTATION PLUG</a:t>
                      </a:r>
                    </a:p>
                  </a:txBody>
                  <a:tcPr marL="2784" marR="2784" marT="2784" marB="16707" anchor="ctr"/>
                </a:tc>
                <a:tc>
                  <a:txBody>
                    <a:bodyPr/>
                    <a:lstStyle/>
                    <a:p>
                      <a:pPr algn="r" fontAlgn="ctr"/>
                      <a:r>
                        <a:rPr lang="en-GB" sz="1000" u="none" strike="noStrike" dirty="0">
                          <a:effectLst/>
                          <a:latin typeface="+mj-lt"/>
                        </a:rPr>
                        <a:t>540.000 €</a:t>
                      </a:r>
                      <a:endParaRPr lang="en-GB" sz="1000" b="0" i="0" u="none" strike="noStrike" dirty="0">
                        <a:solidFill>
                          <a:srgbClr val="000000"/>
                        </a:solidFill>
                        <a:effectLst/>
                        <a:latin typeface="+mj-lt"/>
                      </a:endParaRPr>
                    </a:p>
                  </a:txBody>
                  <a:tcPr marL="2784" marR="2784" marT="2784" marB="16707" anchor="ctr"/>
                </a:tc>
                <a:tc>
                  <a:txBody>
                    <a:bodyPr/>
                    <a:lstStyle/>
                    <a:p>
                      <a:pPr marL="0" marR="0" lvl="0" indent="0" algn="r" defTabSz="4572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mj-lt"/>
                        </a:rPr>
                        <a:t>TA signed / IKC pending</a:t>
                      </a:r>
                      <a:endParaRPr kumimoji="0" lang="en-GB" sz="1000" b="0" i="0" u="none" strike="noStrike" kern="1200" cap="none" spc="0" normalizeH="0" baseline="0" noProof="0" dirty="0">
                        <a:ln>
                          <a:noFill/>
                        </a:ln>
                        <a:solidFill>
                          <a:srgbClr val="000000"/>
                        </a:solidFill>
                        <a:effectLst/>
                        <a:uLnTx/>
                        <a:uFillTx/>
                        <a:latin typeface="+mj-lt"/>
                        <a:ea typeface="+mn-ea"/>
                        <a:cs typeface="+mn-cs"/>
                      </a:endParaRPr>
                    </a:p>
                  </a:txBody>
                  <a:tcPr marL="2784" marR="2784" marT="2784" marB="16707" anchor="ctr"/>
                </a:tc>
                <a:tc>
                  <a:txBody>
                    <a:bodyPr/>
                    <a:lstStyle/>
                    <a:p>
                      <a:pPr algn="ctr" fontAlgn="ctr"/>
                      <a:r>
                        <a:rPr lang="en-GB" sz="1000" u="none" strike="noStrike">
                          <a:effectLst/>
                          <a:latin typeface="+mj-lt"/>
                        </a:rPr>
                        <a:t>2017 Q2</a:t>
                      </a:r>
                      <a:endParaRPr lang="en-GB" sz="1000" b="0" i="0" u="none" strike="noStrike">
                        <a:solidFill>
                          <a:srgbClr val="000000"/>
                        </a:solidFill>
                        <a:effectLst/>
                        <a:latin typeface="+mj-lt"/>
                      </a:endParaRPr>
                    </a:p>
                  </a:txBody>
                  <a:tcPr marL="2784" marR="2784" marT="2784" marB="16707" anchor="ctr"/>
                </a:tc>
                <a:extLst>
                  <a:ext uri="{0D108BD9-81ED-4DB2-BD59-A6C34878D82A}">
                    <a16:rowId xmlns:a16="http://schemas.microsoft.com/office/drawing/2014/main" val="990453756"/>
                  </a:ext>
                </a:extLst>
              </a:tr>
              <a:tr h="347696">
                <a:tc>
                  <a:txBody>
                    <a:bodyPr/>
                    <a:lstStyle/>
                    <a:p>
                      <a:pPr algn="l" fontAlgn="ctr"/>
                      <a:r>
                        <a:rPr lang="en-GB" sz="1000" b="1" u="none" strike="noStrike" dirty="0">
                          <a:effectLst/>
                          <a:latin typeface="+mj-lt"/>
                        </a:rPr>
                        <a:t>TARGET</a:t>
                      </a:r>
                      <a:endParaRPr lang="en-GB" sz="1000" b="1" i="0" u="none" strike="noStrike" dirty="0">
                        <a:solidFill>
                          <a:srgbClr val="000000"/>
                        </a:solidFill>
                        <a:effectLst/>
                        <a:latin typeface="+mj-lt"/>
                      </a:endParaRPr>
                    </a:p>
                  </a:txBody>
                  <a:tcPr marL="2784" marR="2784" marT="2784" marB="16707" anchor="ctr"/>
                </a:tc>
                <a:tc>
                  <a:txBody>
                    <a:bodyPr/>
                    <a:lstStyle/>
                    <a:p>
                      <a:pPr algn="l" fontAlgn="ctr"/>
                      <a:r>
                        <a:rPr lang="en-GB" sz="1000" u="none" strike="noStrike" dirty="0">
                          <a:effectLst/>
                          <a:latin typeface="+mj-lt"/>
                        </a:rPr>
                        <a:t>PROTOM BEAM WINDOW</a:t>
                      </a:r>
                      <a:endParaRPr lang="en-GB" sz="1000" b="0" i="0" u="none" strike="noStrike" dirty="0">
                        <a:solidFill>
                          <a:srgbClr val="000000"/>
                        </a:solidFill>
                        <a:effectLst/>
                        <a:latin typeface="+mj-lt"/>
                      </a:endParaRPr>
                    </a:p>
                  </a:txBody>
                  <a:tcPr marL="2784" marR="2784" marT="2784" marB="16707" anchor="ctr"/>
                </a:tc>
                <a:tc>
                  <a:txBody>
                    <a:bodyPr/>
                    <a:lstStyle/>
                    <a:p>
                      <a:pPr algn="r" fontAlgn="ctr"/>
                      <a:r>
                        <a:rPr lang="en-GB" sz="1000" u="none" strike="noStrike" dirty="0">
                          <a:effectLst/>
                          <a:latin typeface="+mj-lt"/>
                        </a:rPr>
                        <a:t>890.000 €</a:t>
                      </a:r>
                      <a:endParaRPr lang="en-GB" sz="1000" b="0" i="0" u="none" strike="noStrike" dirty="0">
                        <a:solidFill>
                          <a:srgbClr val="000000"/>
                        </a:solidFill>
                        <a:effectLst/>
                        <a:latin typeface="+mj-lt"/>
                      </a:endParaRPr>
                    </a:p>
                  </a:txBody>
                  <a:tcPr marL="2784" marR="2784" marT="2784" marB="16707" anchor="ctr"/>
                </a:tc>
                <a:tc>
                  <a:txBody>
                    <a:bodyPr/>
                    <a:lstStyle/>
                    <a:p>
                      <a:pPr marL="0" marR="0" lvl="0" indent="0" algn="r" defTabSz="4572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mj-lt"/>
                        </a:rPr>
                        <a:t>TA signed / IKC pending</a:t>
                      </a:r>
                      <a:endParaRPr kumimoji="0" lang="en-GB" sz="1000" b="0" i="0" u="none" strike="noStrike" kern="1200" cap="none" spc="0" normalizeH="0" baseline="0" noProof="0" dirty="0">
                        <a:ln>
                          <a:noFill/>
                        </a:ln>
                        <a:solidFill>
                          <a:srgbClr val="000000"/>
                        </a:solidFill>
                        <a:effectLst/>
                        <a:uLnTx/>
                        <a:uFillTx/>
                        <a:latin typeface="+mj-lt"/>
                        <a:ea typeface="+mn-ea"/>
                        <a:cs typeface="+mn-cs"/>
                      </a:endParaRPr>
                    </a:p>
                  </a:txBody>
                  <a:tcPr marL="2784" marR="2784" marT="2784" marB="16707" anchor="ctr"/>
                </a:tc>
                <a:tc>
                  <a:txBody>
                    <a:bodyPr/>
                    <a:lstStyle/>
                    <a:p>
                      <a:pPr algn="ctr" fontAlgn="ctr"/>
                      <a:r>
                        <a:rPr lang="en-GB" sz="1000" u="none" strike="noStrike" dirty="0">
                          <a:effectLst/>
                          <a:latin typeface="+mj-lt"/>
                        </a:rPr>
                        <a:t>2016 Q2</a:t>
                      </a:r>
                      <a:endParaRPr lang="en-GB" sz="1000" b="0" i="0" u="none" strike="noStrike" dirty="0">
                        <a:solidFill>
                          <a:srgbClr val="000000"/>
                        </a:solidFill>
                        <a:effectLst/>
                        <a:latin typeface="+mj-lt"/>
                      </a:endParaRPr>
                    </a:p>
                  </a:txBody>
                  <a:tcPr marL="2784" marR="2784" marT="2784" marB="16707" anchor="ctr"/>
                </a:tc>
                <a:extLst>
                  <a:ext uri="{0D108BD9-81ED-4DB2-BD59-A6C34878D82A}">
                    <a16:rowId xmlns:a16="http://schemas.microsoft.com/office/drawing/2014/main" val="2129259695"/>
                  </a:ext>
                </a:extLst>
              </a:tr>
              <a:tr h="415429">
                <a:tc>
                  <a:txBody>
                    <a:bodyPr/>
                    <a:lstStyle/>
                    <a:p>
                      <a:pPr algn="l" fontAlgn="ctr"/>
                      <a:r>
                        <a:rPr lang="en-GB" sz="1000" b="1" u="none" strike="noStrike" dirty="0">
                          <a:effectLst/>
                          <a:latin typeface="+mj-lt"/>
                        </a:rPr>
                        <a:t>TARGET</a:t>
                      </a:r>
                      <a:endParaRPr lang="en-GB" sz="1000" b="1" i="0" u="none" strike="noStrike" dirty="0">
                        <a:solidFill>
                          <a:srgbClr val="000000"/>
                        </a:solidFill>
                        <a:effectLst/>
                        <a:latin typeface="+mj-lt"/>
                      </a:endParaRPr>
                    </a:p>
                  </a:txBody>
                  <a:tcPr marL="2784" marR="2784" marT="2784" marB="16707" anchor="ctr"/>
                </a:tc>
                <a:tc>
                  <a:txBody>
                    <a:bodyPr/>
                    <a:lstStyle/>
                    <a:p>
                      <a:pPr algn="l" fontAlgn="ctr"/>
                      <a:r>
                        <a:rPr lang="en-GB" sz="1000" u="none" strike="noStrike" dirty="0">
                          <a:effectLst/>
                          <a:latin typeface="+mj-lt"/>
                        </a:rPr>
                        <a:t>MONOLITH VESSEL</a:t>
                      </a:r>
                      <a:endParaRPr lang="en-GB" sz="1000" b="0" i="0" u="none" strike="noStrike" dirty="0">
                        <a:solidFill>
                          <a:srgbClr val="000000"/>
                        </a:solidFill>
                        <a:effectLst/>
                        <a:latin typeface="+mj-lt"/>
                      </a:endParaRPr>
                    </a:p>
                  </a:txBody>
                  <a:tcPr marL="2784" marR="2784" marT="2784" marB="16707" anchor="ctr"/>
                </a:tc>
                <a:tc>
                  <a:txBody>
                    <a:bodyPr/>
                    <a:lstStyle/>
                    <a:p>
                      <a:pPr algn="r" fontAlgn="ctr"/>
                      <a:r>
                        <a:rPr lang="en-GB" sz="1000" u="none" strike="noStrike" dirty="0">
                          <a:effectLst/>
                          <a:latin typeface="+mj-lt"/>
                        </a:rPr>
                        <a:t>4.680.000 €</a:t>
                      </a:r>
                      <a:endParaRPr lang="en-GB" sz="1000" b="0" i="0" u="none" strike="noStrike" dirty="0">
                        <a:solidFill>
                          <a:srgbClr val="000000"/>
                        </a:solidFill>
                        <a:effectLst/>
                        <a:latin typeface="+mj-lt"/>
                      </a:endParaRPr>
                    </a:p>
                  </a:txBody>
                  <a:tcPr marL="2784" marR="2784" marT="2784" marB="16707" anchor="ctr"/>
                </a:tc>
                <a:tc>
                  <a:txBody>
                    <a:bodyPr/>
                    <a:lstStyle/>
                    <a:p>
                      <a:pPr marL="0" marR="0" lvl="0" indent="0" algn="r" defTabSz="4572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mj-lt"/>
                        </a:rPr>
                        <a:t>TA signed / IKC pending</a:t>
                      </a:r>
                      <a:endParaRPr kumimoji="0" lang="en-GB" sz="1000" b="0" i="0" u="none" strike="noStrike" kern="1200" cap="none" spc="0" normalizeH="0" baseline="0" noProof="0" dirty="0">
                        <a:ln>
                          <a:noFill/>
                        </a:ln>
                        <a:solidFill>
                          <a:srgbClr val="000000"/>
                        </a:solidFill>
                        <a:effectLst/>
                        <a:uLnTx/>
                        <a:uFillTx/>
                        <a:latin typeface="+mj-lt"/>
                        <a:ea typeface="+mn-ea"/>
                        <a:cs typeface="+mn-cs"/>
                      </a:endParaRPr>
                    </a:p>
                  </a:txBody>
                  <a:tcPr marL="2784" marR="2784" marT="2784" marB="16707" anchor="ctr"/>
                </a:tc>
                <a:tc>
                  <a:txBody>
                    <a:bodyPr/>
                    <a:lstStyle/>
                    <a:p>
                      <a:pPr algn="ctr" fontAlgn="ctr"/>
                      <a:r>
                        <a:rPr lang="en-GB" sz="1000" u="none" strike="noStrike" dirty="0">
                          <a:effectLst/>
                          <a:latin typeface="+mj-lt"/>
                        </a:rPr>
                        <a:t>2017 Q4</a:t>
                      </a:r>
                      <a:endParaRPr lang="en-GB" sz="1000" b="0" i="0" u="none" strike="noStrike" dirty="0">
                        <a:solidFill>
                          <a:srgbClr val="000000"/>
                        </a:solidFill>
                        <a:effectLst/>
                        <a:latin typeface="+mj-lt"/>
                      </a:endParaRPr>
                    </a:p>
                  </a:txBody>
                  <a:tcPr marL="2784" marR="2784" marT="2784" marB="16707" anchor="ctr"/>
                </a:tc>
                <a:extLst>
                  <a:ext uri="{0D108BD9-81ED-4DB2-BD59-A6C34878D82A}">
                    <a16:rowId xmlns:a16="http://schemas.microsoft.com/office/drawing/2014/main" val="1177731071"/>
                  </a:ext>
                </a:extLst>
              </a:tr>
              <a:tr h="347696">
                <a:tc>
                  <a:txBody>
                    <a:bodyPr/>
                    <a:lstStyle/>
                    <a:p>
                      <a:pPr algn="l" fontAlgn="ctr"/>
                      <a:r>
                        <a:rPr lang="en-GB" sz="1000" b="1" u="none" strike="noStrike" dirty="0">
                          <a:effectLst/>
                          <a:latin typeface="+mj-lt"/>
                        </a:rPr>
                        <a:t>TARGET</a:t>
                      </a:r>
                      <a:endParaRPr lang="en-GB" sz="1000" b="1" i="0" u="none" strike="noStrike" dirty="0">
                        <a:solidFill>
                          <a:srgbClr val="000000"/>
                        </a:solidFill>
                        <a:effectLst/>
                        <a:latin typeface="+mj-lt"/>
                      </a:endParaRPr>
                    </a:p>
                  </a:txBody>
                  <a:tcPr marL="2784" marR="2784" marT="2784" marB="16707" anchor="ctr"/>
                </a:tc>
                <a:tc>
                  <a:txBody>
                    <a:bodyPr/>
                    <a:lstStyle/>
                    <a:p>
                      <a:pPr algn="l" fontAlgn="ctr"/>
                      <a:r>
                        <a:rPr lang="en-GB" sz="1000" u="none" strike="noStrike" dirty="0">
                          <a:effectLst/>
                          <a:latin typeface="+mj-lt"/>
                        </a:rPr>
                        <a:t>TUNNING BEAM DUMP</a:t>
                      </a:r>
                      <a:endParaRPr lang="en-GB" sz="1000" b="0" i="0" u="none" strike="noStrike" dirty="0">
                        <a:solidFill>
                          <a:srgbClr val="000000"/>
                        </a:solidFill>
                        <a:effectLst/>
                        <a:latin typeface="+mj-lt"/>
                      </a:endParaRPr>
                    </a:p>
                  </a:txBody>
                  <a:tcPr marL="2784" marR="2784" marT="2784" marB="16707" anchor="ctr"/>
                </a:tc>
                <a:tc>
                  <a:txBody>
                    <a:bodyPr/>
                    <a:lstStyle/>
                    <a:p>
                      <a:pPr algn="r" fontAlgn="ctr"/>
                      <a:r>
                        <a:rPr lang="en-GB" sz="1000" u="none" strike="noStrike">
                          <a:effectLst/>
                          <a:latin typeface="+mj-lt"/>
                        </a:rPr>
                        <a:t>2.480.000 €</a:t>
                      </a:r>
                      <a:endParaRPr lang="en-GB" sz="1000" b="0" i="0" u="none" strike="noStrike">
                        <a:solidFill>
                          <a:srgbClr val="000000"/>
                        </a:solidFill>
                        <a:effectLst/>
                        <a:latin typeface="+mj-lt"/>
                      </a:endParaRPr>
                    </a:p>
                  </a:txBody>
                  <a:tcPr marL="2784" marR="2784" marT="2784" marB="16707" anchor="ctr"/>
                </a:tc>
                <a:tc>
                  <a:txBody>
                    <a:bodyPr/>
                    <a:lstStyle/>
                    <a:p>
                      <a:pPr marL="0" marR="0" lvl="0" indent="0" algn="r" defTabSz="4572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mj-lt"/>
                        </a:rPr>
                        <a:t>TA signed / IKC pending</a:t>
                      </a:r>
                      <a:endParaRPr kumimoji="0" lang="en-GB" sz="1000" b="0" i="0" u="none" strike="noStrike" kern="1200" cap="none" spc="0" normalizeH="0" baseline="0" noProof="0" dirty="0">
                        <a:ln>
                          <a:noFill/>
                        </a:ln>
                        <a:solidFill>
                          <a:srgbClr val="000000"/>
                        </a:solidFill>
                        <a:effectLst/>
                        <a:uLnTx/>
                        <a:uFillTx/>
                        <a:latin typeface="+mj-lt"/>
                        <a:ea typeface="+mn-ea"/>
                        <a:cs typeface="+mn-cs"/>
                      </a:endParaRPr>
                    </a:p>
                  </a:txBody>
                  <a:tcPr marL="2784" marR="2784" marT="2784" marB="16707" anchor="ctr"/>
                </a:tc>
                <a:tc>
                  <a:txBody>
                    <a:bodyPr/>
                    <a:lstStyle/>
                    <a:p>
                      <a:pPr algn="ctr" fontAlgn="ctr"/>
                      <a:r>
                        <a:rPr lang="en-GB" sz="1000" u="none" strike="noStrike">
                          <a:effectLst/>
                          <a:latin typeface="+mj-lt"/>
                        </a:rPr>
                        <a:t>2016 Q2</a:t>
                      </a:r>
                      <a:endParaRPr lang="en-GB" sz="1000" b="0" i="0" u="none" strike="noStrike">
                        <a:solidFill>
                          <a:srgbClr val="000000"/>
                        </a:solidFill>
                        <a:effectLst/>
                        <a:latin typeface="+mj-lt"/>
                      </a:endParaRPr>
                    </a:p>
                  </a:txBody>
                  <a:tcPr marL="2784" marR="2784" marT="2784" marB="16707" anchor="ctr"/>
                </a:tc>
                <a:extLst>
                  <a:ext uri="{0D108BD9-81ED-4DB2-BD59-A6C34878D82A}">
                    <a16:rowId xmlns:a16="http://schemas.microsoft.com/office/drawing/2014/main" val="2876605776"/>
                  </a:ext>
                </a:extLst>
              </a:tr>
              <a:tr h="499575">
                <a:tc>
                  <a:txBody>
                    <a:bodyPr/>
                    <a:lstStyle/>
                    <a:p>
                      <a:pPr algn="l" fontAlgn="ctr"/>
                      <a:r>
                        <a:rPr lang="en-GB" sz="1000" b="1" u="none" strike="noStrike" dirty="0">
                          <a:effectLst/>
                          <a:latin typeface="+mj-lt"/>
                        </a:rPr>
                        <a:t>NSS</a:t>
                      </a:r>
                      <a:endParaRPr lang="en-GB" sz="1000" b="1" i="0" u="none" strike="noStrike" dirty="0">
                        <a:solidFill>
                          <a:srgbClr val="000000"/>
                        </a:solidFill>
                        <a:effectLst/>
                        <a:latin typeface="+mj-lt"/>
                      </a:endParaRPr>
                    </a:p>
                  </a:txBody>
                  <a:tcPr marL="2784" marR="2784" marT="2784" marB="16707" anchor="ctr"/>
                </a:tc>
                <a:tc>
                  <a:txBody>
                    <a:bodyPr/>
                    <a:lstStyle/>
                    <a:p>
                      <a:pPr algn="l" fontAlgn="ctr"/>
                      <a:r>
                        <a:rPr lang="en-GB" sz="1000" u="none" strike="noStrike" dirty="0">
                          <a:effectLst/>
                          <a:latin typeface="+mj-lt"/>
                        </a:rPr>
                        <a:t>BEAM TRANSPORT OPTIMIZATION </a:t>
                      </a:r>
                    </a:p>
                  </a:txBody>
                  <a:tcPr marL="2784" marR="2784" marT="2784" marB="16707" anchor="ctr"/>
                </a:tc>
                <a:tc>
                  <a:txBody>
                    <a:bodyPr/>
                    <a:lstStyle/>
                    <a:p>
                      <a:pPr algn="r" fontAlgn="ctr"/>
                      <a:r>
                        <a:rPr lang="en-GB" sz="1000" u="none" strike="noStrike" dirty="0">
                          <a:effectLst/>
                          <a:latin typeface="+mj-lt"/>
                        </a:rPr>
                        <a:t>20.000 €</a:t>
                      </a:r>
                      <a:endParaRPr lang="en-GB" sz="1000" b="0" i="0" u="none" strike="noStrike" dirty="0">
                        <a:solidFill>
                          <a:srgbClr val="000000"/>
                        </a:solidFill>
                        <a:effectLst/>
                        <a:latin typeface="+mj-lt"/>
                      </a:endParaRPr>
                    </a:p>
                  </a:txBody>
                  <a:tcPr marL="2784" marR="2784" marT="2784" marB="16707" anchor="ctr"/>
                </a:tc>
                <a:tc>
                  <a:txBody>
                    <a:bodyPr/>
                    <a:lstStyle/>
                    <a:p>
                      <a:pPr algn="r" fontAlgn="ctr"/>
                      <a:r>
                        <a:rPr lang="en-GB" sz="1000" u="none" strike="noStrike" dirty="0">
                          <a:effectLst/>
                          <a:latin typeface="+mj-lt"/>
                        </a:rPr>
                        <a:t>Finished</a:t>
                      </a:r>
                      <a:endParaRPr lang="en-GB" sz="1000" b="0" i="0" u="none" strike="noStrike" dirty="0">
                        <a:solidFill>
                          <a:srgbClr val="000000"/>
                        </a:solidFill>
                        <a:effectLst/>
                        <a:latin typeface="+mj-lt"/>
                      </a:endParaRPr>
                    </a:p>
                  </a:txBody>
                  <a:tcPr marL="2784" marR="2784" marT="2784" marB="16707" anchor="ctr"/>
                </a:tc>
                <a:tc>
                  <a:txBody>
                    <a:bodyPr/>
                    <a:lstStyle/>
                    <a:p>
                      <a:pPr algn="ctr" fontAlgn="ctr"/>
                      <a:r>
                        <a:rPr lang="en-GB" sz="1000" u="none" strike="noStrike" dirty="0">
                          <a:effectLst/>
                          <a:latin typeface="+mj-lt"/>
                        </a:rPr>
                        <a:t>2014 Q4</a:t>
                      </a:r>
                      <a:endParaRPr lang="en-GB" sz="1000" b="0" i="0" u="none" strike="noStrike" dirty="0">
                        <a:solidFill>
                          <a:srgbClr val="000000"/>
                        </a:solidFill>
                        <a:effectLst/>
                        <a:latin typeface="+mj-lt"/>
                      </a:endParaRPr>
                    </a:p>
                  </a:txBody>
                  <a:tcPr marL="2784" marR="2784" marT="2784" marB="16707" anchor="ctr"/>
                </a:tc>
                <a:extLst>
                  <a:ext uri="{0D108BD9-81ED-4DB2-BD59-A6C34878D82A}">
                    <a16:rowId xmlns:a16="http://schemas.microsoft.com/office/drawing/2014/main" val="1427232440"/>
                  </a:ext>
                </a:extLst>
              </a:tr>
              <a:tr h="347696">
                <a:tc>
                  <a:txBody>
                    <a:bodyPr/>
                    <a:lstStyle/>
                    <a:p>
                      <a:pPr algn="l" fontAlgn="ctr"/>
                      <a:r>
                        <a:rPr lang="en-GB" sz="1000" b="1" u="none" strike="noStrike" dirty="0">
                          <a:effectLst/>
                          <a:latin typeface="+mj-lt"/>
                        </a:rPr>
                        <a:t>NSS</a:t>
                      </a:r>
                      <a:endParaRPr lang="en-GB" sz="1000" b="1" i="0" u="none" strike="noStrike" dirty="0">
                        <a:solidFill>
                          <a:srgbClr val="000000"/>
                        </a:solidFill>
                        <a:effectLst/>
                        <a:latin typeface="+mj-lt"/>
                      </a:endParaRPr>
                    </a:p>
                  </a:txBody>
                  <a:tcPr marL="2784" marR="2784" marT="2784" marB="16707" anchor="ctr"/>
                </a:tc>
                <a:tc>
                  <a:txBody>
                    <a:bodyPr/>
                    <a:lstStyle/>
                    <a:p>
                      <a:pPr algn="l" fontAlgn="ctr"/>
                      <a:r>
                        <a:rPr lang="en-GB" sz="1000" u="none" strike="noStrike" dirty="0">
                          <a:effectLst/>
                          <a:latin typeface="+mj-lt"/>
                        </a:rPr>
                        <a:t>TRAINING OF MOTION CONTROL ENG. (ES)</a:t>
                      </a:r>
                      <a:endParaRPr lang="en-GB" sz="1000" b="0" i="0" u="none" strike="noStrike" dirty="0">
                        <a:solidFill>
                          <a:srgbClr val="000000"/>
                        </a:solidFill>
                        <a:effectLst/>
                        <a:latin typeface="+mj-lt"/>
                      </a:endParaRPr>
                    </a:p>
                  </a:txBody>
                  <a:tcPr marL="2784" marR="2784" marT="2784" marB="16707" anchor="ctr"/>
                </a:tc>
                <a:tc>
                  <a:txBody>
                    <a:bodyPr/>
                    <a:lstStyle/>
                    <a:p>
                      <a:pPr algn="r" fontAlgn="ctr"/>
                      <a:r>
                        <a:rPr lang="en-GB" sz="1000" u="none" strike="noStrike" dirty="0">
                          <a:effectLst/>
                          <a:latin typeface="+mj-lt"/>
                        </a:rPr>
                        <a:t>97.000 €</a:t>
                      </a:r>
                      <a:endParaRPr lang="en-GB" sz="1000" b="0" i="0" u="none" strike="noStrike" dirty="0">
                        <a:solidFill>
                          <a:srgbClr val="000000"/>
                        </a:solidFill>
                        <a:effectLst/>
                        <a:latin typeface="+mj-lt"/>
                      </a:endParaRPr>
                    </a:p>
                  </a:txBody>
                  <a:tcPr marL="2784" marR="2784" marT="2784" marB="16707" anchor="ctr"/>
                </a:tc>
                <a:tc>
                  <a:txBody>
                    <a:bodyPr/>
                    <a:lstStyle/>
                    <a:p>
                      <a:pPr algn="r" fontAlgn="ctr"/>
                      <a:r>
                        <a:rPr lang="en-GB" sz="1000" u="none" strike="noStrike" dirty="0">
                          <a:effectLst/>
                          <a:latin typeface="+mj-lt"/>
                        </a:rPr>
                        <a:t>Finished</a:t>
                      </a:r>
                      <a:endParaRPr lang="en-GB" sz="1000" b="0" i="0" u="none" strike="noStrike" dirty="0">
                        <a:solidFill>
                          <a:srgbClr val="000000"/>
                        </a:solidFill>
                        <a:effectLst/>
                        <a:latin typeface="+mj-lt"/>
                      </a:endParaRPr>
                    </a:p>
                  </a:txBody>
                  <a:tcPr marL="2784" marR="2784" marT="2784" marB="16707" anchor="ctr"/>
                </a:tc>
                <a:tc>
                  <a:txBody>
                    <a:bodyPr/>
                    <a:lstStyle/>
                    <a:p>
                      <a:pPr algn="ctr" fontAlgn="ctr"/>
                      <a:r>
                        <a:rPr lang="en-GB" sz="1000" u="none" strike="noStrike">
                          <a:effectLst/>
                          <a:latin typeface="+mj-lt"/>
                        </a:rPr>
                        <a:t>2015 Q4</a:t>
                      </a:r>
                      <a:endParaRPr lang="en-GB" sz="1000" b="0" i="0" u="none" strike="noStrike">
                        <a:solidFill>
                          <a:srgbClr val="000000"/>
                        </a:solidFill>
                        <a:effectLst/>
                        <a:latin typeface="+mj-lt"/>
                      </a:endParaRPr>
                    </a:p>
                  </a:txBody>
                  <a:tcPr marL="2784" marR="2784" marT="2784" marB="16707" anchor="ctr"/>
                </a:tc>
                <a:extLst>
                  <a:ext uri="{0D108BD9-81ED-4DB2-BD59-A6C34878D82A}">
                    <a16:rowId xmlns:a16="http://schemas.microsoft.com/office/drawing/2014/main" val="1025473662"/>
                  </a:ext>
                </a:extLst>
              </a:tr>
              <a:tr h="347696">
                <a:tc>
                  <a:txBody>
                    <a:bodyPr/>
                    <a:lstStyle/>
                    <a:p>
                      <a:pPr algn="l" fontAlgn="ctr"/>
                      <a:r>
                        <a:rPr lang="en-GB" sz="1000" b="1" u="none" strike="noStrike" dirty="0">
                          <a:effectLst/>
                          <a:latin typeface="+mj-lt"/>
                        </a:rPr>
                        <a:t>NSS</a:t>
                      </a:r>
                      <a:endParaRPr lang="en-GB" sz="1000" b="1" i="0" u="none" strike="noStrike" dirty="0">
                        <a:solidFill>
                          <a:srgbClr val="000000"/>
                        </a:solidFill>
                        <a:effectLst/>
                        <a:latin typeface="+mj-lt"/>
                      </a:endParaRPr>
                    </a:p>
                  </a:txBody>
                  <a:tcPr marL="2784" marR="2784" marT="2784" marB="16707" anchor="ctr"/>
                </a:tc>
                <a:tc>
                  <a:txBody>
                    <a:bodyPr/>
                    <a:lstStyle/>
                    <a:p>
                      <a:pPr algn="l" fontAlgn="ctr"/>
                      <a:r>
                        <a:rPr lang="en-GB" sz="1000" u="none" strike="noStrike" dirty="0">
                          <a:effectLst/>
                          <a:latin typeface="+mj-lt"/>
                        </a:rPr>
                        <a:t>SECONDMENT OF AN ENGINEER to LOKI</a:t>
                      </a:r>
                      <a:endParaRPr lang="en-GB" sz="1000" b="0" i="0" u="none" strike="noStrike" dirty="0">
                        <a:solidFill>
                          <a:srgbClr val="000000"/>
                        </a:solidFill>
                        <a:effectLst/>
                        <a:latin typeface="+mj-lt"/>
                      </a:endParaRPr>
                    </a:p>
                  </a:txBody>
                  <a:tcPr marL="2784" marR="2784" marT="2784" marB="16707" anchor="ctr"/>
                </a:tc>
                <a:tc>
                  <a:txBody>
                    <a:bodyPr/>
                    <a:lstStyle/>
                    <a:p>
                      <a:pPr algn="r" fontAlgn="ctr"/>
                      <a:r>
                        <a:rPr lang="en-GB" sz="1000" u="none" strike="noStrike" dirty="0">
                          <a:effectLst/>
                          <a:latin typeface="+mj-lt"/>
                        </a:rPr>
                        <a:t>54.000 €</a:t>
                      </a:r>
                      <a:endParaRPr lang="en-GB" sz="1000" b="0" i="0" u="none" strike="noStrike" dirty="0">
                        <a:solidFill>
                          <a:srgbClr val="000000"/>
                        </a:solidFill>
                        <a:effectLst/>
                        <a:latin typeface="+mj-lt"/>
                      </a:endParaRPr>
                    </a:p>
                  </a:txBody>
                  <a:tcPr marL="2784" marR="2784" marT="2784" marB="16707" anchor="ctr"/>
                </a:tc>
                <a:tc>
                  <a:txBody>
                    <a:bodyPr/>
                    <a:lstStyle/>
                    <a:p>
                      <a:pPr algn="r" fontAlgn="ctr"/>
                      <a:r>
                        <a:rPr lang="en-GB" sz="1000" u="none" strike="noStrike" dirty="0">
                          <a:effectLst/>
                          <a:latin typeface="+mj-lt"/>
                        </a:rPr>
                        <a:t>Finished</a:t>
                      </a:r>
                      <a:endParaRPr lang="en-GB" sz="1000" b="0" i="0" u="none" strike="noStrike" dirty="0">
                        <a:solidFill>
                          <a:srgbClr val="000000"/>
                        </a:solidFill>
                        <a:effectLst/>
                        <a:latin typeface="+mj-lt"/>
                      </a:endParaRPr>
                    </a:p>
                  </a:txBody>
                  <a:tcPr marL="2784" marR="2784" marT="2784" marB="16707" anchor="ctr"/>
                </a:tc>
                <a:tc>
                  <a:txBody>
                    <a:bodyPr/>
                    <a:lstStyle/>
                    <a:p>
                      <a:pPr algn="ctr" fontAlgn="ctr"/>
                      <a:r>
                        <a:rPr lang="en-GB" sz="1000" u="none" strike="noStrike" dirty="0">
                          <a:effectLst/>
                          <a:latin typeface="+mj-lt"/>
                        </a:rPr>
                        <a:t>2016 Q1</a:t>
                      </a:r>
                      <a:endParaRPr lang="en-GB" sz="1000" b="0" i="0" u="none" strike="noStrike" dirty="0">
                        <a:solidFill>
                          <a:srgbClr val="000000"/>
                        </a:solidFill>
                        <a:effectLst/>
                        <a:latin typeface="+mj-lt"/>
                      </a:endParaRPr>
                    </a:p>
                  </a:txBody>
                  <a:tcPr marL="2784" marR="2784" marT="2784" marB="16707" anchor="ctr"/>
                </a:tc>
                <a:extLst>
                  <a:ext uri="{0D108BD9-81ED-4DB2-BD59-A6C34878D82A}">
                    <a16:rowId xmlns:a16="http://schemas.microsoft.com/office/drawing/2014/main" val="311421079"/>
                  </a:ext>
                </a:extLst>
              </a:tr>
              <a:tr h="499575">
                <a:tc>
                  <a:txBody>
                    <a:bodyPr/>
                    <a:lstStyle/>
                    <a:p>
                      <a:pPr algn="l" fontAlgn="ctr"/>
                      <a:r>
                        <a:rPr lang="en-GB" sz="1000" b="1" u="none" strike="noStrike" dirty="0">
                          <a:effectLst/>
                          <a:latin typeface="+mj-lt"/>
                        </a:rPr>
                        <a:t>NSS</a:t>
                      </a:r>
                      <a:endParaRPr lang="en-GB" sz="1000" b="1" i="0" u="none" strike="noStrike" dirty="0">
                        <a:solidFill>
                          <a:srgbClr val="000000"/>
                        </a:solidFill>
                        <a:effectLst/>
                        <a:latin typeface="+mj-lt"/>
                      </a:endParaRPr>
                    </a:p>
                  </a:txBody>
                  <a:tcPr marL="2784" marR="2784" marT="2784" marB="16707" anchor="ctr"/>
                </a:tc>
                <a:tc>
                  <a:txBody>
                    <a:bodyPr/>
                    <a:lstStyle/>
                    <a:p>
                      <a:pPr algn="l" fontAlgn="ctr"/>
                      <a:r>
                        <a:rPr lang="en-GB" sz="1000" u="none" strike="noStrike" dirty="0">
                          <a:effectLst/>
                          <a:latin typeface="+mj-lt"/>
                        </a:rPr>
                        <a:t>MIRACLES INSTRUMENT : Phase 1</a:t>
                      </a:r>
                      <a:endParaRPr lang="en-GB" sz="1000" b="0" i="0" u="none" strike="noStrike" dirty="0">
                        <a:solidFill>
                          <a:srgbClr val="000000"/>
                        </a:solidFill>
                        <a:effectLst/>
                        <a:latin typeface="+mj-lt"/>
                      </a:endParaRPr>
                    </a:p>
                  </a:txBody>
                  <a:tcPr marL="2784" marR="2784" marT="2784" marB="16707" anchor="ctr"/>
                </a:tc>
                <a:tc>
                  <a:txBody>
                    <a:bodyPr/>
                    <a:lstStyle/>
                    <a:p>
                      <a:pPr algn="r" fontAlgn="ctr"/>
                      <a:r>
                        <a:rPr lang="en-GB" sz="1000" u="none" strike="noStrike" dirty="0">
                          <a:effectLst/>
                          <a:latin typeface="+mj-lt"/>
                        </a:rPr>
                        <a:t>423.500 €</a:t>
                      </a:r>
                      <a:endParaRPr lang="en-GB" sz="1000" b="0" i="0" u="none" strike="noStrike" dirty="0">
                        <a:solidFill>
                          <a:srgbClr val="000000"/>
                        </a:solidFill>
                        <a:effectLst/>
                        <a:latin typeface="+mj-lt"/>
                      </a:endParaRPr>
                    </a:p>
                  </a:txBody>
                  <a:tcPr marL="2784" marR="2784" marT="2784" marB="16707" anchor="ctr"/>
                </a:tc>
                <a:tc>
                  <a:txBody>
                    <a:bodyPr/>
                    <a:lstStyle/>
                    <a:p>
                      <a:pPr algn="r" fontAlgn="ctr"/>
                      <a:r>
                        <a:rPr lang="en-GB" sz="1000" u="none" strike="noStrike" dirty="0">
                          <a:effectLst/>
                          <a:latin typeface="+mj-lt"/>
                        </a:rPr>
                        <a:t>Finished</a:t>
                      </a:r>
                      <a:endParaRPr lang="en-GB" sz="1000" b="0" i="0" u="none" strike="noStrike" dirty="0">
                        <a:solidFill>
                          <a:srgbClr val="000000"/>
                        </a:solidFill>
                        <a:effectLst/>
                        <a:latin typeface="+mj-lt"/>
                      </a:endParaRPr>
                    </a:p>
                  </a:txBody>
                  <a:tcPr marL="2784" marR="2784" marT="2784" marB="16707" anchor="ctr"/>
                </a:tc>
                <a:tc>
                  <a:txBody>
                    <a:bodyPr/>
                    <a:lstStyle/>
                    <a:p>
                      <a:pPr algn="ctr" fontAlgn="ctr"/>
                      <a:r>
                        <a:rPr lang="es-ES" sz="1000" u="none" strike="noStrike" dirty="0">
                          <a:effectLst/>
                          <a:latin typeface="+mj-lt"/>
                        </a:rPr>
                        <a:t>2017 Q2</a:t>
                      </a:r>
                      <a:endParaRPr lang="en-GB" sz="1000" b="0" i="0" u="none" strike="noStrike" dirty="0">
                        <a:solidFill>
                          <a:srgbClr val="000000"/>
                        </a:solidFill>
                        <a:effectLst/>
                        <a:latin typeface="+mj-lt"/>
                      </a:endParaRPr>
                    </a:p>
                  </a:txBody>
                  <a:tcPr marL="2784" marR="2784" marT="2784" marB="16707" anchor="ctr"/>
                </a:tc>
                <a:extLst>
                  <a:ext uri="{0D108BD9-81ED-4DB2-BD59-A6C34878D82A}">
                    <a16:rowId xmlns:a16="http://schemas.microsoft.com/office/drawing/2014/main" val="2447706206"/>
                  </a:ext>
                </a:extLst>
              </a:tr>
              <a:tr h="347696">
                <a:tc>
                  <a:txBody>
                    <a:bodyPr/>
                    <a:lstStyle/>
                    <a:p>
                      <a:pPr algn="l" fontAlgn="ctr"/>
                      <a:r>
                        <a:rPr lang="en-GB" sz="1000" b="1" u="none" strike="noStrike" dirty="0">
                          <a:effectLst/>
                          <a:latin typeface="+mj-lt"/>
                        </a:rPr>
                        <a:t>NSS</a:t>
                      </a:r>
                      <a:endParaRPr lang="en-GB" sz="1000" b="1" i="0" u="none" strike="noStrike" dirty="0">
                        <a:solidFill>
                          <a:srgbClr val="000000"/>
                        </a:solidFill>
                        <a:effectLst/>
                        <a:latin typeface="+mj-lt"/>
                      </a:endParaRPr>
                    </a:p>
                  </a:txBody>
                  <a:tcPr marL="2784" marR="2784" marT="2784" marB="16707" anchor="ctr"/>
                </a:tc>
                <a:tc>
                  <a:txBody>
                    <a:bodyPr/>
                    <a:lstStyle/>
                    <a:p>
                      <a:pPr algn="l" fontAlgn="ctr"/>
                      <a:r>
                        <a:rPr lang="en-GB" sz="1000" u="none" strike="noStrike" dirty="0">
                          <a:effectLst/>
                          <a:latin typeface="+mj-lt"/>
                        </a:rPr>
                        <a:t>MIRACLES INSTRUMENT: Phase 2 - 4</a:t>
                      </a:r>
                      <a:endParaRPr lang="en-GB" sz="1000" b="0" i="0" u="none" strike="noStrike" dirty="0">
                        <a:solidFill>
                          <a:srgbClr val="000000"/>
                        </a:solidFill>
                        <a:effectLst/>
                        <a:latin typeface="+mj-lt"/>
                      </a:endParaRPr>
                    </a:p>
                  </a:txBody>
                  <a:tcPr marL="2784" marR="2784" marT="2784" marB="16707" anchor="ctr"/>
                </a:tc>
                <a:tc>
                  <a:txBody>
                    <a:bodyPr/>
                    <a:lstStyle/>
                    <a:p>
                      <a:pPr algn="r" fontAlgn="ctr"/>
                      <a:r>
                        <a:rPr lang="en-GB" sz="1000" u="none" strike="noStrike" dirty="0">
                          <a:effectLst/>
                          <a:latin typeface="+mj-lt"/>
                        </a:rPr>
                        <a:t>13.045.250 €</a:t>
                      </a:r>
                      <a:endParaRPr lang="en-GB" sz="1000" b="0" i="0" u="none" strike="noStrike" dirty="0">
                        <a:solidFill>
                          <a:srgbClr val="000000"/>
                        </a:solidFill>
                        <a:effectLst/>
                        <a:latin typeface="+mj-lt"/>
                      </a:endParaRPr>
                    </a:p>
                  </a:txBody>
                  <a:tcPr marL="2784" marR="2784" marT="2784" marB="16707" anchor="ctr"/>
                </a:tc>
                <a:tc>
                  <a:txBody>
                    <a:bodyPr/>
                    <a:lstStyle/>
                    <a:p>
                      <a:pPr algn="r" fontAlgn="ctr"/>
                      <a:r>
                        <a:rPr lang="en-GB" sz="1000" u="none" strike="noStrike" dirty="0">
                          <a:effectLst/>
                          <a:latin typeface="+mj-lt"/>
                        </a:rPr>
                        <a:t>TA under preparation</a:t>
                      </a:r>
                      <a:endParaRPr lang="en-GB" sz="1000" b="0" i="0" u="none" strike="noStrike" dirty="0">
                        <a:solidFill>
                          <a:srgbClr val="000000"/>
                        </a:solidFill>
                        <a:effectLst/>
                        <a:latin typeface="+mj-lt"/>
                      </a:endParaRPr>
                    </a:p>
                  </a:txBody>
                  <a:tcPr marL="2784" marR="2784" marT="2784" marB="16707" anchor="ctr"/>
                </a:tc>
                <a:tc>
                  <a:txBody>
                    <a:bodyPr/>
                    <a:lstStyle/>
                    <a:p>
                      <a:pPr algn="ctr" fontAlgn="ctr"/>
                      <a:r>
                        <a:rPr lang="es-ES" sz="1000" u="none" strike="noStrike" dirty="0">
                          <a:effectLst/>
                          <a:latin typeface="+mj-lt"/>
                        </a:rPr>
                        <a:t>2018 Q3</a:t>
                      </a:r>
                      <a:endParaRPr lang="en-GB" sz="1000" b="0" i="0" u="none" strike="noStrike" dirty="0">
                        <a:solidFill>
                          <a:srgbClr val="000000"/>
                        </a:solidFill>
                        <a:effectLst/>
                        <a:latin typeface="+mj-lt"/>
                      </a:endParaRPr>
                    </a:p>
                  </a:txBody>
                  <a:tcPr marL="2784" marR="2784" marT="2784" marB="16707" anchor="ctr"/>
                </a:tc>
                <a:extLst>
                  <a:ext uri="{0D108BD9-81ED-4DB2-BD59-A6C34878D82A}">
                    <a16:rowId xmlns:a16="http://schemas.microsoft.com/office/drawing/2014/main" val="2241273172"/>
                  </a:ext>
                </a:extLst>
              </a:tr>
            </a:tbl>
          </a:graphicData>
        </a:graphic>
      </p:graphicFrame>
      <p:sp>
        <p:nvSpPr>
          <p:cNvPr id="8" name="CuadroTexto 7">
            <a:extLst>
              <a:ext uri="{FF2B5EF4-FFF2-40B4-BE49-F238E27FC236}">
                <a16:creationId xmlns:a16="http://schemas.microsoft.com/office/drawing/2014/main" id="{897E7B66-2651-483D-9DD1-FA62BC0043D3}"/>
              </a:ext>
            </a:extLst>
          </p:cNvPr>
          <p:cNvSpPr txBox="1"/>
          <p:nvPr/>
        </p:nvSpPr>
        <p:spPr>
          <a:xfrm>
            <a:off x="1585231" y="292494"/>
            <a:ext cx="7198551" cy="584775"/>
          </a:xfrm>
          <a:prstGeom prst="rect">
            <a:avLst/>
          </a:prstGeom>
          <a:noFill/>
        </p:spPr>
        <p:txBody>
          <a:bodyPr wrap="square" rtlCol="0">
            <a:spAutoFit/>
          </a:bodyPr>
          <a:lstStyle/>
          <a:p>
            <a:r>
              <a:rPr lang="es-ES" sz="3200" spc="-1" dirty="0">
                <a:solidFill>
                  <a:srgbClr val="999999"/>
                </a:solidFill>
                <a:uFill>
                  <a:solidFill>
                    <a:srgbClr val="FFFFFF"/>
                  </a:solidFill>
                </a:uFill>
                <a:latin typeface="Arial Black"/>
              </a:rPr>
              <a:t>In-</a:t>
            </a:r>
            <a:r>
              <a:rPr lang="es-ES" sz="3200" spc="-1" dirty="0" err="1">
                <a:solidFill>
                  <a:srgbClr val="999999"/>
                </a:solidFill>
                <a:uFill>
                  <a:solidFill>
                    <a:srgbClr val="FFFFFF"/>
                  </a:solidFill>
                </a:uFill>
                <a:latin typeface="Arial Black"/>
              </a:rPr>
              <a:t>Kind</a:t>
            </a:r>
            <a:r>
              <a:rPr lang="es-ES" sz="3200" b="1" dirty="0">
                <a:solidFill>
                  <a:schemeClr val="tx1">
                    <a:lumMod val="65000"/>
                    <a:lumOff val="35000"/>
                  </a:schemeClr>
                </a:solidFill>
                <a:latin typeface="Helvetica Neue Bold Condensed"/>
                <a:cs typeface="Helvetica Neue Bold Condensed"/>
              </a:rPr>
              <a:t> </a:t>
            </a:r>
            <a:r>
              <a:rPr lang="es-ES" sz="3200" spc="-1" dirty="0" err="1">
                <a:solidFill>
                  <a:srgbClr val="999999"/>
                </a:solidFill>
                <a:uFill>
                  <a:solidFill>
                    <a:srgbClr val="FFFFFF"/>
                  </a:solidFill>
                </a:uFill>
                <a:latin typeface="Arial Black"/>
              </a:rPr>
              <a:t>Contribution</a:t>
            </a:r>
            <a:r>
              <a:rPr lang="es-ES" sz="3200" b="1" dirty="0">
                <a:solidFill>
                  <a:schemeClr val="tx1">
                    <a:lumMod val="65000"/>
                    <a:lumOff val="35000"/>
                  </a:schemeClr>
                </a:solidFill>
                <a:latin typeface="Helvetica Neue Bold Condensed"/>
                <a:cs typeface="Helvetica Neue Bold Condensed"/>
              </a:rPr>
              <a:t> </a:t>
            </a:r>
            <a:r>
              <a:rPr lang="es-ES" sz="3200" spc="-1" dirty="0">
                <a:solidFill>
                  <a:srgbClr val="999999"/>
                </a:solidFill>
                <a:uFill>
                  <a:solidFill>
                    <a:srgbClr val="FFFFFF"/>
                  </a:solidFill>
                </a:uFill>
                <a:latin typeface="Arial Black"/>
              </a:rPr>
              <a:t>in figures</a:t>
            </a:r>
          </a:p>
        </p:txBody>
      </p:sp>
      <p:pic>
        <p:nvPicPr>
          <p:cNvPr id="12" name="Imagen 11">
            <a:extLst>
              <a:ext uri="{FF2B5EF4-FFF2-40B4-BE49-F238E27FC236}">
                <a16:creationId xmlns:a16="http://schemas.microsoft.com/office/drawing/2014/main" id="{032CDCAF-A805-44B3-8812-47B302F46763}"/>
              </a:ext>
            </a:extLst>
          </p:cNvPr>
          <p:cNvPicPr>
            <a:picLocks noChangeAspect="1"/>
          </p:cNvPicPr>
          <p:nvPr/>
        </p:nvPicPr>
        <p:blipFill rotWithShape="1">
          <a:blip r:embed="rId3">
            <a:extLst>
              <a:ext uri="{28A0092B-C50C-407E-A947-70E740481C1C}">
                <a14:useLocalDpi xmlns:a14="http://schemas.microsoft.com/office/drawing/2010/main" val="0"/>
              </a:ext>
            </a:extLst>
          </a:blip>
          <a:srcRect b="30376"/>
          <a:stretch/>
        </p:blipFill>
        <p:spPr>
          <a:xfrm>
            <a:off x="1437180" y="7161640"/>
            <a:ext cx="1280160" cy="362091"/>
          </a:xfrm>
          <a:prstGeom prst="rect">
            <a:avLst/>
          </a:prstGeom>
        </p:spPr>
      </p:pic>
      <p:pic>
        <p:nvPicPr>
          <p:cNvPr id="13" name="Imagen 1" descr="Ministerio de Ciencia, InnovaciÃ³n y Universidades  - Gobierno de EspaÃ±a">
            <a:extLst>
              <a:ext uri="{FF2B5EF4-FFF2-40B4-BE49-F238E27FC236}">
                <a16:creationId xmlns:a16="http://schemas.microsoft.com/office/drawing/2014/main" id="{ED3FD11F-B164-48AB-8816-1FFB4CAB3C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651" y="7167637"/>
            <a:ext cx="1280160" cy="327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01935033"/>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9" name="CustomShape 3"/>
          <p:cNvSpPr/>
          <p:nvPr/>
        </p:nvSpPr>
        <p:spPr>
          <a:xfrm>
            <a:off x="2299680" y="429480"/>
            <a:ext cx="5477040" cy="1142640"/>
          </a:xfrm>
          <a:prstGeom prst="rect">
            <a:avLst/>
          </a:prstGeom>
          <a:noFill/>
          <a:ln>
            <a:noFill/>
          </a:ln>
        </p:spPr>
        <p:style>
          <a:lnRef idx="0">
            <a:scrgbClr r="0" g="0" b="0"/>
          </a:lnRef>
          <a:fillRef idx="0">
            <a:scrgbClr r="0" g="0" b="0"/>
          </a:fillRef>
          <a:effectRef idx="0">
            <a:scrgbClr r="0" g="0" b="0"/>
          </a:effectRef>
          <a:fontRef idx="minor"/>
        </p:style>
      </p:sp>
      <p:pic>
        <p:nvPicPr>
          <p:cNvPr id="51" name="Imagen 50">
            <a:extLst>
              <a:ext uri="{FF2B5EF4-FFF2-40B4-BE49-F238E27FC236}">
                <a16:creationId xmlns:a16="http://schemas.microsoft.com/office/drawing/2014/main" id="{190C93EA-06B8-46C5-B80D-A69D48DA5327}"/>
              </a:ext>
            </a:extLst>
          </p:cNvPr>
          <p:cNvPicPr>
            <a:picLocks noChangeAspect="1"/>
          </p:cNvPicPr>
          <p:nvPr/>
        </p:nvPicPr>
        <p:blipFill rotWithShape="1">
          <a:blip r:embed="rId2">
            <a:extLst>
              <a:ext uri="{28A0092B-C50C-407E-A947-70E740481C1C}">
                <a14:useLocalDpi xmlns:a14="http://schemas.microsoft.com/office/drawing/2010/main" val="0"/>
              </a:ext>
            </a:extLst>
          </a:blip>
          <a:srcRect l="45053"/>
          <a:stretch/>
        </p:blipFill>
        <p:spPr>
          <a:xfrm>
            <a:off x="352282" y="228952"/>
            <a:ext cx="1085504" cy="711861"/>
          </a:xfrm>
          <a:prstGeom prst="rect">
            <a:avLst/>
          </a:prstGeom>
        </p:spPr>
      </p:pic>
      <p:graphicFrame>
        <p:nvGraphicFramePr>
          <p:cNvPr id="7" name="Tabla 6">
            <a:extLst>
              <a:ext uri="{FF2B5EF4-FFF2-40B4-BE49-F238E27FC236}">
                <a16:creationId xmlns:a16="http://schemas.microsoft.com/office/drawing/2014/main" id="{503A2EE3-4EFE-4514-98F8-8560B60A1B0C}"/>
              </a:ext>
            </a:extLst>
          </p:cNvPr>
          <p:cNvGraphicFramePr>
            <a:graphicFrameLocks noGrp="1"/>
          </p:cNvGraphicFramePr>
          <p:nvPr/>
        </p:nvGraphicFramePr>
        <p:xfrm>
          <a:off x="508552" y="1009126"/>
          <a:ext cx="8402182" cy="5738810"/>
        </p:xfrm>
        <a:graphic>
          <a:graphicData uri="http://schemas.openxmlformats.org/drawingml/2006/table">
            <a:tbl>
              <a:tblPr firstRow="1">
                <a:tableStyleId>{5C22544A-7EE6-4342-B048-85BDC9FD1C3A}</a:tableStyleId>
              </a:tblPr>
              <a:tblGrid>
                <a:gridCol w="1013133">
                  <a:extLst>
                    <a:ext uri="{9D8B030D-6E8A-4147-A177-3AD203B41FA5}">
                      <a16:colId xmlns:a16="http://schemas.microsoft.com/office/drawing/2014/main" val="1079809672"/>
                    </a:ext>
                  </a:extLst>
                </a:gridCol>
                <a:gridCol w="3349963">
                  <a:extLst>
                    <a:ext uri="{9D8B030D-6E8A-4147-A177-3AD203B41FA5}">
                      <a16:colId xmlns:a16="http://schemas.microsoft.com/office/drawing/2014/main" val="1089043428"/>
                    </a:ext>
                  </a:extLst>
                </a:gridCol>
                <a:gridCol w="1236133">
                  <a:extLst>
                    <a:ext uri="{9D8B030D-6E8A-4147-A177-3AD203B41FA5}">
                      <a16:colId xmlns:a16="http://schemas.microsoft.com/office/drawing/2014/main" val="401504511"/>
                    </a:ext>
                  </a:extLst>
                </a:gridCol>
                <a:gridCol w="1928933">
                  <a:extLst>
                    <a:ext uri="{9D8B030D-6E8A-4147-A177-3AD203B41FA5}">
                      <a16:colId xmlns:a16="http://schemas.microsoft.com/office/drawing/2014/main" val="269441167"/>
                    </a:ext>
                  </a:extLst>
                </a:gridCol>
                <a:gridCol w="874020">
                  <a:extLst>
                    <a:ext uri="{9D8B030D-6E8A-4147-A177-3AD203B41FA5}">
                      <a16:colId xmlns:a16="http://schemas.microsoft.com/office/drawing/2014/main" val="4199328552"/>
                    </a:ext>
                  </a:extLst>
                </a:gridCol>
              </a:tblGrid>
              <a:tr h="499575">
                <a:tc>
                  <a:txBody>
                    <a:bodyPr/>
                    <a:lstStyle/>
                    <a:p>
                      <a:pPr algn="ctr" fontAlgn="ctr"/>
                      <a:r>
                        <a:rPr lang="en-GB" sz="1000" u="none" strike="noStrike" dirty="0">
                          <a:effectLst/>
                          <a:latin typeface="+mj-lt"/>
                        </a:rPr>
                        <a:t>ESS Project</a:t>
                      </a:r>
                      <a:endParaRPr lang="en-GB" sz="1000" b="0" i="0" u="none" strike="noStrike" dirty="0">
                        <a:solidFill>
                          <a:srgbClr val="000000"/>
                        </a:solidFill>
                        <a:effectLst/>
                        <a:latin typeface="+mj-lt"/>
                      </a:endParaRPr>
                    </a:p>
                  </a:txBody>
                  <a:tcPr marL="2784" marR="2784" marT="2784" marB="16707" anchor="ctr"/>
                </a:tc>
                <a:tc>
                  <a:txBody>
                    <a:bodyPr/>
                    <a:lstStyle/>
                    <a:p>
                      <a:pPr algn="ctr" fontAlgn="ctr"/>
                      <a:r>
                        <a:rPr lang="en-GB" sz="1000" u="none" strike="noStrike" dirty="0">
                          <a:effectLst/>
                          <a:latin typeface="+mj-lt"/>
                        </a:rPr>
                        <a:t>WP description</a:t>
                      </a:r>
                      <a:endParaRPr lang="en-GB" sz="1000" b="0" i="0" u="none" strike="noStrike" dirty="0">
                        <a:solidFill>
                          <a:srgbClr val="000000"/>
                        </a:solidFill>
                        <a:effectLst/>
                        <a:latin typeface="+mj-lt"/>
                      </a:endParaRPr>
                    </a:p>
                  </a:txBody>
                  <a:tcPr marL="2784" marR="2784" marT="2784" marB="16707" anchor="ctr"/>
                </a:tc>
                <a:tc>
                  <a:txBody>
                    <a:bodyPr/>
                    <a:lstStyle/>
                    <a:p>
                      <a:pPr algn="ctr" fontAlgn="ctr"/>
                      <a:r>
                        <a:rPr lang="en-GB" sz="1000" u="none" strike="noStrike" dirty="0">
                          <a:effectLst/>
                          <a:latin typeface="+mj-lt"/>
                        </a:rPr>
                        <a:t>CB Value </a:t>
                      </a:r>
                    </a:p>
                    <a:p>
                      <a:pPr algn="ctr" fontAlgn="ctr"/>
                      <a:r>
                        <a:rPr lang="en-GB" sz="1000" u="none" strike="noStrike" dirty="0">
                          <a:effectLst/>
                          <a:latin typeface="+mj-lt"/>
                        </a:rPr>
                        <a:t>(EUR)</a:t>
                      </a:r>
                      <a:endParaRPr lang="en-GB" sz="1000" b="0" i="0" u="none" strike="noStrike" dirty="0">
                        <a:solidFill>
                          <a:srgbClr val="000000"/>
                        </a:solidFill>
                        <a:effectLst/>
                        <a:latin typeface="+mj-lt"/>
                      </a:endParaRPr>
                    </a:p>
                  </a:txBody>
                  <a:tcPr marL="2784" marR="2784" marT="2784" marB="16707" anchor="ctr"/>
                </a:tc>
                <a:tc>
                  <a:txBody>
                    <a:bodyPr/>
                    <a:lstStyle/>
                    <a:p>
                      <a:pPr algn="ctr" fontAlgn="ctr"/>
                      <a:r>
                        <a:rPr lang="en-GB" sz="1000" u="none" strike="noStrike" dirty="0">
                          <a:effectLst/>
                          <a:latin typeface="+mj-lt"/>
                        </a:rPr>
                        <a:t>Status</a:t>
                      </a:r>
                      <a:endParaRPr lang="en-GB" sz="1000" b="0" i="0" u="none" strike="noStrike" dirty="0">
                        <a:solidFill>
                          <a:srgbClr val="000000"/>
                        </a:solidFill>
                        <a:effectLst/>
                        <a:latin typeface="+mj-lt"/>
                      </a:endParaRPr>
                    </a:p>
                  </a:txBody>
                  <a:tcPr marL="2784" marR="2784" marT="2784" marB="16707" anchor="ctr"/>
                </a:tc>
                <a:tc>
                  <a:txBody>
                    <a:bodyPr/>
                    <a:lstStyle/>
                    <a:p>
                      <a:pPr algn="ctr" fontAlgn="ctr"/>
                      <a:r>
                        <a:rPr lang="en-GB" sz="1000" u="none" strike="noStrike" dirty="0">
                          <a:effectLst/>
                          <a:latin typeface="+mj-lt"/>
                        </a:rPr>
                        <a:t>Date </a:t>
                      </a:r>
                    </a:p>
                    <a:p>
                      <a:pPr algn="ctr" fontAlgn="ctr"/>
                      <a:r>
                        <a:rPr lang="en-GB" sz="1000" u="none" strike="noStrike" dirty="0">
                          <a:effectLst/>
                          <a:latin typeface="+mj-lt"/>
                        </a:rPr>
                        <a:t>TA sign</a:t>
                      </a:r>
                      <a:endParaRPr lang="en-GB" sz="1000" b="0" i="0" u="none" strike="noStrike" dirty="0">
                        <a:solidFill>
                          <a:srgbClr val="000000"/>
                        </a:solidFill>
                        <a:effectLst/>
                        <a:latin typeface="+mj-lt"/>
                      </a:endParaRPr>
                    </a:p>
                  </a:txBody>
                  <a:tcPr marL="2784" marR="2784" marT="2784" marB="16707" anchor="ctr"/>
                </a:tc>
                <a:extLst>
                  <a:ext uri="{0D108BD9-81ED-4DB2-BD59-A6C34878D82A}">
                    <a16:rowId xmlns:a16="http://schemas.microsoft.com/office/drawing/2014/main" val="3599962471"/>
                  </a:ext>
                </a:extLst>
              </a:tr>
              <a:tr h="347696">
                <a:tc>
                  <a:txBody>
                    <a:bodyPr/>
                    <a:lstStyle/>
                    <a:p>
                      <a:pPr algn="l" fontAlgn="ctr"/>
                      <a:r>
                        <a:rPr lang="en-GB" sz="1000" b="1" u="none" strike="noStrike" dirty="0">
                          <a:effectLst/>
                          <a:latin typeface="+mj-lt"/>
                        </a:rPr>
                        <a:t>ACCSYS</a:t>
                      </a:r>
                      <a:endParaRPr lang="en-GB" sz="1000" b="1" i="0" u="none" strike="noStrike" dirty="0">
                        <a:solidFill>
                          <a:srgbClr val="000000"/>
                        </a:solidFill>
                        <a:effectLst/>
                        <a:latin typeface="+mj-lt"/>
                      </a:endParaRPr>
                    </a:p>
                  </a:txBody>
                  <a:tcPr marL="2784" marR="2784" marT="2784" marB="16707" anchor="ctr"/>
                </a:tc>
                <a:tc>
                  <a:txBody>
                    <a:bodyPr/>
                    <a:lstStyle/>
                    <a:p>
                      <a:pPr algn="l" fontAlgn="ctr"/>
                      <a:r>
                        <a:rPr lang="en-GB" sz="1000" u="none" strike="noStrike" dirty="0">
                          <a:effectLst/>
                          <a:latin typeface="+mj-lt"/>
                        </a:rPr>
                        <a:t>MEBT</a:t>
                      </a:r>
                      <a:endParaRPr lang="en-GB" sz="1000" b="0" i="0" u="none" strike="noStrike" dirty="0">
                        <a:solidFill>
                          <a:srgbClr val="000000"/>
                        </a:solidFill>
                        <a:effectLst/>
                        <a:latin typeface="+mj-lt"/>
                      </a:endParaRPr>
                    </a:p>
                  </a:txBody>
                  <a:tcPr marL="2784" marR="2784" marT="2784" marB="16707" anchor="ctr"/>
                </a:tc>
                <a:tc>
                  <a:txBody>
                    <a:bodyPr/>
                    <a:lstStyle/>
                    <a:p>
                      <a:pPr algn="r" fontAlgn="ctr"/>
                      <a:r>
                        <a:rPr lang="en-GB" sz="1000" u="none" strike="noStrike" dirty="0">
                          <a:effectLst/>
                          <a:latin typeface="+mj-lt"/>
                        </a:rPr>
                        <a:t>4.522.285 €</a:t>
                      </a:r>
                      <a:endParaRPr lang="en-GB" sz="1000" b="0" i="0" u="none" strike="noStrike" dirty="0">
                        <a:solidFill>
                          <a:srgbClr val="000000"/>
                        </a:solidFill>
                        <a:effectLst/>
                        <a:latin typeface="+mj-lt"/>
                      </a:endParaRPr>
                    </a:p>
                  </a:txBody>
                  <a:tcPr marL="2784" marR="2784" marT="2784" marB="16707" anchor="ctr"/>
                </a:tc>
                <a:tc>
                  <a:txBody>
                    <a:bodyPr/>
                    <a:lstStyle/>
                    <a:p>
                      <a:pPr algn="r" fontAlgn="ctr"/>
                      <a:r>
                        <a:rPr lang="en-GB" sz="1000" u="none" strike="noStrike" dirty="0">
                          <a:effectLst/>
                          <a:latin typeface="+mj-lt"/>
                        </a:rPr>
                        <a:t>    TA signed / IKC pending</a:t>
                      </a:r>
                      <a:endParaRPr lang="en-GB" sz="1000" b="0" i="0" u="none" strike="noStrike" dirty="0">
                        <a:solidFill>
                          <a:srgbClr val="000000"/>
                        </a:solidFill>
                        <a:effectLst/>
                        <a:latin typeface="+mj-lt"/>
                      </a:endParaRPr>
                    </a:p>
                  </a:txBody>
                  <a:tcPr marL="2784" marR="2784" marT="2784" marB="16707" anchor="ctr"/>
                </a:tc>
                <a:tc>
                  <a:txBody>
                    <a:bodyPr/>
                    <a:lstStyle/>
                    <a:p>
                      <a:pPr algn="ctr" fontAlgn="ctr"/>
                      <a:r>
                        <a:rPr lang="en-GB" sz="1000" u="none" strike="noStrike" dirty="0">
                          <a:effectLst/>
                          <a:latin typeface="+mj-lt"/>
                        </a:rPr>
                        <a:t>2017 Q2</a:t>
                      </a:r>
                      <a:endParaRPr lang="en-GB" sz="1000" b="0" i="0" u="none" strike="noStrike" dirty="0">
                        <a:solidFill>
                          <a:srgbClr val="000000"/>
                        </a:solidFill>
                        <a:effectLst/>
                        <a:latin typeface="+mj-lt"/>
                      </a:endParaRPr>
                    </a:p>
                  </a:txBody>
                  <a:tcPr marL="2784" marR="2784" marT="2784" marB="16707" anchor="ctr"/>
                </a:tc>
                <a:extLst>
                  <a:ext uri="{0D108BD9-81ED-4DB2-BD59-A6C34878D82A}">
                    <a16:rowId xmlns:a16="http://schemas.microsoft.com/office/drawing/2014/main" val="1142432314"/>
                  </a:ext>
                </a:extLst>
              </a:tr>
              <a:tr h="347696">
                <a:tc>
                  <a:txBody>
                    <a:bodyPr/>
                    <a:lstStyle/>
                    <a:p>
                      <a:pPr algn="l" fontAlgn="ctr"/>
                      <a:r>
                        <a:rPr lang="en-GB" sz="1000" b="1" u="none" strike="noStrike" dirty="0">
                          <a:effectLst/>
                          <a:latin typeface="+mj-lt"/>
                        </a:rPr>
                        <a:t>ACCSYS</a:t>
                      </a:r>
                      <a:endParaRPr lang="en-GB" sz="1000" b="1" i="0" u="none" strike="noStrike" dirty="0">
                        <a:solidFill>
                          <a:srgbClr val="000000"/>
                        </a:solidFill>
                        <a:effectLst/>
                        <a:latin typeface="+mj-lt"/>
                      </a:endParaRPr>
                    </a:p>
                  </a:txBody>
                  <a:tcPr marL="2784" marR="2784" marT="2784" marB="16707" anchor="ctr"/>
                </a:tc>
                <a:tc>
                  <a:txBody>
                    <a:bodyPr/>
                    <a:lstStyle/>
                    <a:p>
                      <a:pPr algn="l" fontAlgn="ctr"/>
                      <a:r>
                        <a:rPr lang="en-GB" sz="1000" u="none" strike="noStrike" dirty="0">
                          <a:effectLst/>
                          <a:latin typeface="+mj-lt"/>
                        </a:rPr>
                        <a:t>RF FOR WARM LINAC</a:t>
                      </a:r>
                      <a:endParaRPr lang="en-GB" sz="1000" b="0" i="0" u="none" strike="noStrike" dirty="0">
                        <a:solidFill>
                          <a:srgbClr val="000000"/>
                        </a:solidFill>
                        <a:effectLst/>
                        <a:latin typeface="+mj-lt"/>
                      </a:endParaRPr>
                    </a:p>
                  </a:txBody>
                  <a:tcPr marL="2784" marR="2784" marT="2784" marB="16707" anchor="ctr"/>
                </a:tc>
                <a:tc>
                  <a:txBody>
                    <a:bodyPr/>
                    <a:lstStyle/>
                    <a:p>
                      <a:pPr algn="r" fontAlgn="ctr"/>
                      <a:r>
                        <a:rPr lang="en-GB" sz="1000" u="none" strike="noStrike" dirty="0">
                          <a:effectLst/>
                          <a:latin typeface="+mj-lt"/>
                        </a:rPr>
                        <a:t>7.334.000 €</a:t>
                      </a:r>
                      <a:endParaRPr lang="en-GB" sz="1000" b="0" i="0" u="none" strike="noStrike" dirty="0">
                        <a:solidFill>
                          <a:srgbClr val="000000"/>
                        </a:solidFill>
                        <a:effectLst/>
                        <a:latin typeface="+mj-lt"/>
                      </a:endParaRPr>
                    </a:p>
                  </a:txBody>
                  <a:tcPr marL="2784" marR="2784" marT="2784" marB="16707" anchor="ctr"/>
                </a:tc>
                <a:tc>
                  <a:txBody>
                    <a:bodyPr/>
                    <a:lstStyle/>
                    <a:p>
                      <a:pPr algn="r" fontAlgn="ctr"/>
                      <a:r>
                        <a:rPr kumimoji="0" lang="en-GB" sz="1000" b="0" i="0" u="none" strike="noStrike" kern="1200" cap="none" spc="0" normalizeH="0" baseline="0" noProof="0">
                          <a:ln>
                            <a:noFill/>
                          </a:ln>
                          <a:solidFill>
                            <a:prstClr val="black"/>
                          </a:solidFill>
                          <a:effectLst/>
                          <a:uLnTx/>
                          <a:uFillTx/>
                          <a:latin typeface="+mj-lt"/>
                        </a:rPr>
                        <a:t>TA signed / IKC pending</a:t>
                      </a:r>
                      <a:endParaRPr lang="en-GB" sz="1000" b="0" i="0" u="none" strike="noStrike" dirty="0">
                        <a:solidFill>
                          <a:srgbClr val="000000"/>
                        </a:solidFill>
                        <a:effectLst/>
                        <a:latin typeface="+mj-lt"/>
                      </a:endParaRPr>
                    </a:p>
                  </a:txBody>
                  <a:tcPr marL="2784" marR="2784" marT="2784" marB="16707" anchor="ctr"/>
                </a:tc>
                <a:tc>
                  <a:txBody>
                    <a:bodyPr/>
                    <a:lstStyle/>
                    <a:p>
                      <a:pPr algn="ctr" fontAlgn="ctr"/>
                      <a:r>
                        <a:rPr lang="en-GB" sz="1000" u="none" strike="noStrike">
                          <a:effectLst/>
                          <a:latin typeface="+mj-lt"/>
                        </a:rPr>
                        <a:t>2017 Q2</a:t>
                      </a:r>
                      <a:endParaRPr lang="en-GB" sz="1000" b="0" i="0" u="none" strike="noStrike">
                        <a:solidFill>
                          <a:srgbClr val="000000"/>
                        </a:solidFill>
                        <a:effectLst/>
                        <a:latin typeface="+mj-lt"/>
                      </a:endParaRPr>
                    </a:p>
                  </a:txBody>
                  <a:tcPr marL="2784" marR="2784" marT="2784" marB="16707" anchor="ctr"/>
                </a:tc>
                <a:extLst>
                  <a:ext uri="{0D108BD9-81ED-4DB2-BD59-A6C34878D82A}">
                    <a16:rowId xmlns:a16="http://schemas.microsoft.com/office/drawing/2014/main" val="1820141159"/>
                  </a:ext>
                </a:extLst>
              </a:tr>
              <a:tr h="347696">
                <a:tc>
                  <a:txBody>
                    <a:bodyPr/>
                    <a:lstStyle/>
                    <a:p>
                      <a:pPr algn="l" fontAlgn="ctr"/>
                      <a:r>
                        <a:rPr lang="en-GB" sz="1000" b="1" u="none" strike="noStrike" dirty="0">
                          <a:effectLst/>
                          <a:latin typeface="+mj-lt"/>
                        </a:rPr>
                        <a:t>ACCSYS</a:t>
                      </a:r>
                      <a:endParaRPr lang="en-GB" sz="1000" b="1" i="0" u="none" strike="noStrike" dirty="0">
                        <a:solidFill>
                          <a:srgbClr val="000000"/>
                        </a:solidFill>
                        <a:effectLst/>
                        <a:latin typeface="+mj-lt"/>
                      </a:endParaRPr>
                    </a:p>
                  </a:txBody>
                  <a:tcPr marL="2784" marR="2784" marT="2784" marB="16707" anchor="ctr"/>
                </a:tc>
                <a:tc>
                  <a:txBody>
                    <a:bodyPr/>
                    <a:lstStyle/>
                    <a:p>
                      <a:pPr algn="l" fontAlgn="ctr"/>
                      <a:r>
                        <a:rPr lang="en-GB" sz="1000" u="none" strike="noStrike" dirty="0">
                          <a:effectLst/>
                          <a:latin typeface="+mj-lt"/>
                        </a:rPr>
                        <a:t>KLYSTRON MODULATORS (X3)</a:t>
                      </a:r>
                      <a:endParaRPr lang="en-GB" sz="1000" b="0" i="0" u="none" strike="noStrike" dirty="0">
                        <a:solidFill>
                          <a:srgbClr val="000000"/>
                        </a:solidFill>
                        <a:effectLst/>
                        <a:latin typeface="+mj-lt"/>
                      </a:endParaRPr>
                    </a:p>
                  </a:txBody>
                  <a:tcPr marL="2784" marR="2784" marT="2784" marB="16707" anchor="ctr"/>
                </a:tc>
                <a:tc>
                  <a:txBody>
                    <a:bodyPr/>
                    <a:lstStyle/>
                    <a:p>
                      <a:pPr algn="r" fontAlgn="ctr"/>
                      <a:r>
                        <a:rPr lang="en-GB" sz="1000" u="none" strike="noStrike" dirty="0">
                          <a:effectLst/>
                          <a:latin typeface="+mj-lt"/>
                        </a:rPr>
                        <a:t>3.370.000 €</a:t>
                      </a:r>
                      <a:endParaRPr lang="en-GB" sz="1000" b="0" i="0" u="none" strike="noStrike" dirty="0">
                        <a:solidFill>
                          <a:srgbClr val="000000"/>
                        </a:solidFill>
                        <a:effectLst/>
                        <a:latin typeface="+mj-lt"/>
                      </a:endParaRPr>
                    </a:p>
                  </a:txBody>
                  <a:tcPr marL="2784" marR="2784" marT="2784" marB="16707" anchor="ctr"/>
                </a:tc>
                <a:tc>
                  <a:txBody>
                    <a:bodyPr/>
                    <a:lstStyle/>
                    <a:p>
                      <a:pPr algn="r" fontAlgn="ctr"/>
                      <a:r>
                        <a:rPr kumimoji="0" lang="en-GB" sz="1000" b="0" i="0" u="none" strike="noStrike" kern="1200" cap="none" spc="0" normalizeH="0" baseline="0" noProof="0">
                          <a:ln>
                            <a:noFill/>
                          </a:ln>
                          <a:solidFill>
                            <a:prstClr val="black"/>
                          </a:solidFill>
                          <a:effectLst/>
                          <a:uLnTx/>
                          <a:uFillTx/>
                          <a:latin typeface="+mj-lt"/>
                        </a:rPr>
                        <a:t>TA signed / IKC pending</a:t>
                      </a:r>
                      <a:endParaRPr lang="en-GB" sz="1000" b="0" i="0" u="none" strike="noStrike" dirty="0">
                        <a:solidFill>
                          <a:srgbClr val="000000"/>
                        </a:solidFill>
                        <a:effectLst/>
                        <a:latin typeface="+mj-lt"/>
                      </a:endParaRPr>
                    </a:p>
                  </a:txBody>
                  <a:tcPr marL="2784" marR="2784" marT="2784" marB="16707" anchor="ctr"/>
                </a:tc>
                <a:tc>
                  <a:txBody>
                    <a:bodyPr/>
                    <a:lstStyle/>
                    <a:p>
                      <a:pPr algn="ctr" fontAlgn="ctr"/>
                      <a:r>
                        <a:rPr lang="en-GB" sz="1000" u="none" strike="noStrike" dirty="0">
                          <a:effectLst/>
                          <a:latin typeface="+mj-lt"/>
                        </a:rPr>
                        <a:t>2016 Q4</a:t>
                      </a:r>
                      <a:endParaRPr lang="en-GB" sz="1000" b="0" i="0" u="none" strike="noStrike" dirty="0">
                        <a:solidFill>
                          <a:srgbClr val="000000"/>
                        </a:solidFill>
                        <a:effectLst/>
                        <a:latin typeface="+mj-lt"/>
                      </a:endParaRPr>
                    </a:p>
                  </a:txBody>
                  <a:tcPr marL="2784" marR="2784" marT="2784" marB="16707" anchor="ctr"/>
                </a:tc>
                <a:extLst>
                  <a:ext uri="{0D108BD9-81ED-4DB2-BD59-A6C34878D82A}">
                    <a16:rowId xmlns:a16="http://schemas.microsoft.com/office/drawing/2014/main" val="3304003285"/>
                  </a:ext>
                </a:extLst>
              </a:tr>
              <a:tr h="347696">
                <a:tc>
                  <a:txBody>
                    <a:bodyPr/>
                    <a:lstStyle/>
                    <a:p>
                      <a:pPr algn="l" fontAlgn="ctr"/>
                      <a:r>
                        <a:rPr lang="en-GB" sz="1000" b="1" u="none" strike="noStrike" dirty="0">
                          <a:effectLst/>
                          <a:latin typeface="+mj-lt"/>
                        </a:rPr>
                        <a:t>ICS</a:t>
                      </a:r>
                      <a:endParaRPr lang="en-GB" sz="1000" b="1" i="0" u="none" strike="noStrike" dirty="0">
                        <a:solidFill>
                          <a:srgbClr val="000000"/>
                        </a:solidFill>
                        <a:effectLst/>
                        <a:latin typeface="+mj-lt"/>
                      </a:endParaRPr>
                    </a:p>
                  </a:txBody>
                  <a:tcPr marL="2784" marR="2784" marT="2784" marB="16707" anchor="ctr"/>
                </a:tc>
                <a:tc>
                  <a:txBody>
                    <a:bodyPr/>
                    <a:lstStyle/>
                    <a:p>
                      <a:pPr algn="l" fontAlgn="ctr"/>
                      <a:r>
                        <a:rPr lang="en-GB" sz="1000" u="none" strike="noStrike" dirty="0">
                          <a:effectLst/>
                          <a:latin typeface="+mj-lt"/>
                        </a:rPr>
                        <a:t>MEBT CONTROL SYSTEM</a:t>
                      </a:r>
                      <a:endParaRPr lang="en-GB" sz="1000" b="0" i="0" u="none" strike="noStrike" dirty="0">
                        <a:solidFill>
                          <a:srgbClr val="000000"/>
                        </a:solidFill>
                        <a:effectLst/>
                        <a:latin typeface="+mj-lt"/>
                      </a:endParaRPr>
                    </a:p>
                  </a:txBody>
                  <a:tcPr marL="2784" marR="2784" marT="2784" marB="16707" anchor="ctr"/>
                </a:tc>
                <a:tc>
                  <a:txBody>
                    <a:bodyPr/>
                    <a:lstStyle/>
                    <a:p>
                      <a:pPr algn="r" fontAlgn="ctr"/>
                      <a:r>
                        <a:rPr lang="en-GB" sz="1000" u="none" strike="noStrike" dirty="0">
                          <a:effectLst/>
                          <a:latin typeface="+mj-lt"/>
                        </a:rPr>
                        <a:t>863.258 €</a:t>
                      </a:r>
                      <a:endParaRPr lang="en-GB" sz="1000" b="0" i="0" u="none" strike="noStrike" dirty="0">
                        <a:solidFill>
                          <a:srgbClr val="000000"/>
                        </a:solidFill>
                        <a:effectLst/>
                        <a:latin typeface="+mj-lt"/>
                      </a:endParaRPr>
                    </a:p>
                  </a:txBody>
                  <a:tcPr marL="2784" marR="2784" marT="2784" marB="16707" anchor="ctr"/>
                </a:tc>
                <a:tc>
                  <a:txBody>
                    <a:bodyPr/>
                    <a:lstStyle/>
                    <a:p>
                      <a:pPr algn="r" fontAlgn="ctr"/>
                      <a:r>
                        <a:rPr kumimoji="0" lang="en-GB" sz="1000" b="0" i="0" u="none" strike="noStrike" kern="1200" cap="none" spc="0" normalizeH="0" baseline="0" noProof="0">
                          <a:ln>
                            <a:noFill/>
                          </a:ln>
                          <a:solidFill>
                            <a:prstClr val="black"/>
                          </a:solidFill>
                          <a:effectLst/>
                          <a:uLnTx/>
                          <a:uFillTx/>
                          <a:latin typeface="+mj-lt"/>
                        </a:rPr>
                        <a:t>TA signed / IKC pending</a:t>
                      </a:r>
                      <a:endParaRPr lang="en-GB" sz="1000" b="0" i="0" u="none" strike="noStrike" dirty="0">
                        <a:solidFill>
                          <a:srgbClr val="000000"/>
                        </a:solidFill>
                        <a:effectLst/>
                        <a:latin typeface="+mj-lt"/>
                      </a:endParaRPr>
                    </a:p>
                  </a:txBody>
                  <a:tcPr marL="2784" marR="2784" marT="2784" marB="16707" anchor="ctr"/>
                </a:tc>
                <a:tc>
                  <a:txBody>
                    <a:bodyPr/>
                    <a:lstStyle/>
                    <a:p>
                      <a:pPr algn="ctr" fontAlgn="ctr"/>
                      <a:r>
                        <a:rPr lang="en-GB" sz="1000" u="none" strike="noStrike" dirty="0">
                          <a:effectLst/>
                          <a:latin typeface="+mj-lt"/>
                        </a:rPr>
                        <a:t>2016 Q4</a:t>
                      </a:r>
                      <a:endParaRPr lang="en-GB" sz="1000" b="0" i="0" u="none" strike="noStrike" dirty="0">
                        <a:solidFill>
                          <a:srgbClr val="000000"/>
                        </a:solidFill>
                        <a:effectLst/>
                        <a:latin typeface="+mj-lt"/>
                      </a:endParaRPr>
                    </a:p>
                  </a:txBody>
                  <a:tcPr marL="2784" marR="2784" marT="2784" marB="16707" anchor="ctr"/>
                </a:tc>
                <a:extLst>
                  <a:ext uri="{0D108BD9-81ED-4DB2-BD59-A6C34878D82A}">
                    <a16:rowId xmlns:a16="http://schemas.microsoft.com/office/drawing/2014/main" val="3464213458"/>
                  </a:ext>
                </a:extLst>
              </a:tr>
              <a:tr h="347696">
                <a:tc>
                  <a:txBody>
                    <a:bodyPr/>
                    <a:lstStyle/>
                    <a:p>
                      <a:pPr algn="l" fontAlgn="ctr"/>
                      <a:r>
                        <a:rPr lang="en-GB" sz="1000" b="1" i="0" u="none" strike="noStrike" dirty="0">
                          <a:solidFill>
                            <a:srgbClr val="000000"/>
                          </a:solidFill>
                          <a:effectLst/>
                          <a:latin typeface="+mj-lt"/>
                        </a:rPr>
                        <a:t>TARGET</a:t>
                      </a:r>
                    </a:p>
                  </a:txBody>
                  <a:tcPr marL="2784" marR="2784" marT="2784" marB="16707" anchor="ctr"/>
                </a:tc>
                <a:tc>
                  <a:txBody>
                    <a:bodyPr/>
                    <a:lstStyle/>
                    <a:p>
                      <a:pPr algn="l" fontAlgn="ctr"/>
                      <a:r>
                        <a:rPr lang="en-GB" sz="1000" u="none" strike="noStrike" dirty="0">
                          <a:effectLst/>
                          <a:latin typeface="+mj-lt"/>
                        </a:rPr>
                        <a:t>TARGET WHEEL </a:t>
                      </a:r>
                      <a:endParaRPr lang="en-GB" sz="1000" b="0" i="0" u="none" strike="noStrike" dirty="0">
                        <a:solidFill>
                          <a:srgbClr val="000000"/>
                        </a:solidFill>
                        <a:effectLst/>
                        <a:latin typeface="+mj-lt"/>
                      </a:endParaRPr>
                    </a:p>
                  </a:txBody>
                  <a:tcPr marL="2784" marR="2784" marT="2784" marB="16707" anchor="ctr"/>
                </a:tc>
                <a:tc>
                  <a:txBody>
                    <a:bodyPr/>
                    <a:lstStyle/>
                    <a:p>
                      <a:pPr algn="r" fontAlgn="ctr"/>
                      <a:r>
                        <a:rPr lang="en-GB" sz="1000" u="none" strike="noStrike" dirty="0">
                          <a:effectLst/>
                          <a:latin typeface="+mj-lt"/>
                        </a:rPr>
                        <a:t>8.420.000 €</a:t>
                      </a:r>
                      <a:endParaRPr lang="en-GB" sz="1000" b="0" i="0" u="none" strike="noStrike" dirty="0">
                        <a:solidFill>
                          <a:srgbClr val="000000"/>
                        </a:solidFill>
                        <a:effectLst/>
                        <a:latin typeface="+mj-lt"/>
                      </a:endParaRPr>
                    </a:p>
                  </a:txBody>
                  <a:tcPr marL="2784" marR="2784" marT="2784" marB="16707" anchor="ctr"/>
                </a:tc>
                <a:tc>
                  <a:txBody>
                    <a:bodyPr/>
                    <a:lstStyle/>
                    <a:p>
                      <a:pPr marL="0" marR="0" lvl="0" indent="0" algn="r" defTabSz="4572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mj-lt"/>
                        </a:rPr>
                        <a:t>TA signed / IKC pending</a:t>
                      </a:r>
                      <a:endParaRPr kumimoji="0" lang="en-GB" sz="1000" b="0" i="0" u="none" strike="noStrike" kern="1200" cap="none" spc="0" normalizeH="0" baseline="0" noProof="0" dirty="0">
                        <a:ln>
                          <a:noFill/>
                        </a:ln>
                        <a:solidFill>
                          <a:srgbClr val="000000"/>
                        </a:solidFill>
                        <a:effectLst/>
                        <a:uLnTx/>
                        <a:uFillTx/>
                        <a:latin typeface="+mj-lt"/>
                        <a:ea typeface="+mn-ea"/>
                        <a:cs typeface="+mn-cs"/>
                      </a:endParaRPr>
                    </a:p>
                  </a:txBody>
                  <a:tcPr marL="2784" marR="2784" marT="2784" marB="16707" anchor="ctr"/>
                </a:tc>
                <a:tc>
                  <a:txBody>
                    <a:bodyPr/>
                    <a:lstStyle/>
                    <a:p>
                      <a:pPr algn="ctr" fontAlgn="ctr"/>
                      <a:r>
                        <a:rPr lang="en-GB" sz="1000" u="none" strike="noStrike" dirty="0">
                          <a:effectLst/>
                          <a:latin typeface="+mj-lt"/>
                        </a:rPr>
                        <a:t>2015 Q4</a:t>
                      </a:r>
                      <a:endParaRPr lang="en-GB" sz="1000" b="0" i="0" u="none" strike="noStrike" dirty="0">
                        <a:solidFill>
                          <a:srgbClr val="000000"/>
                        </a:solidFill>
                        <a:effectLst/>
                        <a:latin typeface="+mj-lt"/>
                      </a:endParaRPr>
                    </a:p>
                  </a:txBody>
                  <a:tcPr marL="2784" marR="2784" marT="2784" marB="16707" anchor="ctr"/>
                </a:tc>
                <a:extLst>
                  <a:ext uri="{0D108BD9-81ED-4DB2-BD59-A6C34878D82A}">
                    <a16:rowId xmlns:a16="http://schemas.microsoft.com/office/drawing/2014/main" val="837465272"/>
                  </a:ext>
                </a:extLst>
              </a:tr>
              <a:tr h="347696">
                <a:tc>
                  <a:txBody>
                    <a:bodyPr/>
                    <a:lstStyle/>
                    <a:p>
                      <a:pPr algn="l" fontAlgn="ctr"/>
                      <a:r>
                        <a:rPr lang="en-GB" sz="1000" b="1" u="none" strike="noStrike" dirty="0">
                          <a:effectLst/>
                          <a:latin typeface="+mj-lt"/>
                        </a:rPr>
                        <a:t>TARGET</a:t>
                      </a:r>
                      <a:endParaRPr lang="en-GB" sz="1000" b="1" i="0" u="none" strike="noStrike" dirty="0">
                        <a:solidFill>
                          <a:srgbClr val="000000"/>
                        </a:solidFill>
                        <a:effectLst/>
                        <a:latin typeface="+mj-lt"/>
                      </a:endParaRPr>
                    </a:p>
                  </a:txBody>
                  <a:tcPr marL="2784" marR="2784" marT="2784" marB="16707" anchor="ctr"/>
                </a:tc>
                <a:tc>
                  <a:txBody>
                    <a:bodyPr/>
                    <a:lstStyle/>
                    <a:p>
                      <a:pPr algn="l" fontAlgn="ctr"/>
                      <a:r>
                        <a:rPr lang="en-GB" sz="1000" b="0" i="0" u="none" strike="noStrike" dirty="0">
                          <a:solidFill>
                            <a:srgbClr val="000000"/>
                          </a:solidFill>
                          <a:effectLst/>
                          <a:latin typeface="+mj-lt"/>
                        </a:rPr>
                        <a:t>PROTON BEAM INSTRUMENTATION PLUG</a:t>
                      </a:r>
                    </a:p>
                  </a:txBody>
                  <a:tcPr marL="2784" marR="2784" marT="2784" marB="16707" anchor="ctr"/>
                </a:tc>
                <a:tc>
                  <a:txBody>
                    <a:bodyPr/>
                    <a:lstStyle/>
                    <a:p>
                      <a:pPr algn="r" fontAlgn="ctr"/>
                      <a:r>
                        <a:rPr lang="en-GB" sz="1000" u="none" strike="noStrike" dirty="0">
                          <a:effectLst/>
                          <a:latin typeface="+mj-lt"/>
                        </a:rPr>
                        <a:t>540.000 €</a:t>
                      </a:r>
                      <a:endParaRPr lang="en-GB" sz="1000" b="0" i="0" u="none" strike="noStrike" dirty="0">
                        <a:solidFill>
                          <a:srgbClr val="000000"/>
                        </a:solidFill>
                        <a:effectLst/>
                        <a:latin typeface="+mj-lt"/>
                      </a:endParaRPr>
                    </a:p>
                  </a:txBody>
                  <a:tcPr marL="2784" marR="2784" marT="2784" marB="16707" anchor="ctr"/>
                </a:tc>
                <a:tc>
                  <a:txBody>
                    <a:bodyPr/>
                    <a:lstStyle/>
                    <a:p>
                      <a:pPr marL="0" marR="0" lvl="0" indent="0" algn="r" defTabSz="4572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mj-lt"/>
                        </a:rPr>
                        <a:t>TA signed / IKC pending</a:t>
                      </a:r>
                      <a:endParaRPr kumimoji="0" lang="en-GB" sz="1000" b="0" i="0" u="none" strike="noStrike" kern="1200" cap="none" spc="0" normalizeH="0" baseline="0" noProof="0" dirty="0">
                        <a:ln>
                          <a:noFill/>
                        </a:ln>
                        <a:solidFill>
                          <a:srgbClr val="000000"/>
                        </a:solidFill>
                        <a:effectLst/>
                        <a:uLnTx/>
                        <a:uFillTx/>
                        <a:latin typeface="+mj-lt"/>
                        <a:ea typeface="+mn-ea"/>
                        <a:cs typeface="+mn-cs"/>
                      </a:endParaRPr>
                    </a:p>
                  </a:txBody>
                  <a:tcPr marL="2784" marR="2784" marT="2784" marB="16707" anchor="ctr"/>
                </a:tc>
                <a:tc>
                  <a:txBody>
                    <a:bodyPr/>
                    <a:lstStyle/>
                    <a:p>
                      <a:pPr algn="ctr" fontAlgn="ctr"/>
                      <a:r>
                        <a:rPr lang="en-GB" sz="1000" u="none" strike="noStrike">
                          <a:effectLst/>
                          <a:latin typeface="+mj-lt"/>
                        </a:rPr>
                        <a:t>2017 Q2</a:t>
                      </a:r>
                      <a:endParaRPr lang="en-GB" sz="1000" b="0" i="0" u="none" strike="noStrike">
                        <a:solidFill>
                          <a:srgbClr val="000000"/>
                        </a:solidFill>
                        <a:effectLst/>
                        <a:latin typeface="+mj-lt"/>
                      </a:endParaRPr>
                    </a:p>
                  </a:txBody>
                  <a:tcPr marL="2784" marR="2784" marT="2784" marB="16707" anchor="ctr"/>
                </a:tc>
                <a:extLst>
                  <a:ext uri="{0D108BD9-81ED-4DB2-BD59-A6C34878D82A}">
                    <a16:rowId xmlns:a16="http://schemas.microsoft.com/office/drawing/2014/main" val="990453756"/>
                  </a:ext>
                </a:extLst>
              </a:tr>
              <a:tr h="347696">
                <a:tc>
                  <a:txBody>
                    <a:bodyPr/>
                    <a:lstStyle/>
                    <a:p>
                      <a:pPr algn="l" fontAlgn="ctr"/>
                      <a:r>
                        <a:rPr lang="en-GB" sz="1000" b="1" u="none" strike="noStrike" dirty="0">
                          <a:effectLst/>
                          <a:latin typeface="+mj-lt"/>
                        </a:rPr>
                        <a:t>TARGET</a:t>
                      </a:r>
                      <a:endParaRPr lang="en-GB" sz="1000" b="1" i="0" u="none" strike="noStrike" dirty="0">
                        <a:solidFill>
                          <a:srgbClr val="000000"/>
                        </a:solidFill>
                        <a:effectLst/>
                        <a:latin typeface="+mj-lt"/>
                      </a:endParaRPr>
                    </a:p>
                  </a:txBody>
                  <a:tcPr marL="2784" marR="2784" marT="2784" marB="16707" anchor="ctr"/>
                </a:tc>
                <a:tc>
                  <a:txBody>
                    <a:bodyPr/>
                    <a:lstStyle/>
                    <a:p>
                      <a:pPr algn="l" fontAlgn="ctr"/>
                      <a:r>
                        <a:rPr lang="en-GB" sz="1000" u="none" strike="noStrike" dirty="0">
                          <a:effectLst/>
                          <a:latin typeface="+mj-lt"/>
                        </a:rPr>
                        <a:t>PROTOM BEAM WINDOW</a:t>
                      </a:r>
                      <a:endParaRPr lang="en-GB" sz="1000" b="0" i="0" u="none" strike="noStrike" dirty="0">
                        <a:solidFill>
                          <a:srgbClr val="000000"/>
                        </a:solidFill>
                        <a:effectLst/>
                        <a:latin typeface="+mj-lt"/>
                      </a:endParaRPr>
                    </a:p>
                  </a:txBody>
                  <a:tcPr marL="2784" marR="2784" marT="2784" marB="16707" anchor="ctr"/>
                </a:tc>
                <a:tc>
                  <a:txBody>
                    <a:bodyPr/>
                    <a:lstStyle/>
                    <a:p>
                      <a:pPr algn="r" fontAlgn="ctr"/>
                      <a:r>
                        <a:rPr lang="en-GB" sz="1000" u="none" strike="noStrike" dirty="0">
                          <a:effectLst/>
                          <a:latin typeface="+mj-lt"/>
                        </a:rPr>
                        <a:t>890.000 €</a:t>
                      </a:r>
                      <a:endParaRPr lang="en-GB" sz="1000" b="0" i="0" u="none" strike="noStrike" dirty="0">
                        <a:solidFill>
                          <a:srgbClr val="000000"/>
                        </a:solidFill>
                        <a:effectLst/>
                        <a:latin typeface="+mj-lt"/>
                      </a:endParaRPr>
                    </a:p>
                  </a:txBody>
                  <a:tcPr marL="2784" marR="2784" marT="2784" marB="16707" anchor="ctr"/>
                </a:tc>
                <a:tc>
                  <a:txBody>
                    <a:bodyPr/>
                    <a:lstStyle/>
                    <a:p>
                      <a:pPr marL="0" marR="0" lvl="0" indent="0" algn="r" defTabSz="4572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mj-lt"/>
                        </a:rPr>
                        <a:t>TA signed / IKC pending</a:t>
                      </a:r>
                      <a:endParaRPr kumimoji="0" lang="en-GB" sz="1000" b="0" i="0" u="none" strike="noStrike" kern="1200" cap="none" spc="0" normalizeH="0" baseline="0" noProof="0" dirty="0">
                        <a:ln>
                          <a:noFill/>
                        </a:ln>
                        <a:solidFill>
                          <a:srgbClr val="000000"/>
                        </a:solidFill>
                        <a:effectLst/>
                        <a:uLnTx/>
                        <a:uFillTx/>
                        <a:latin typeface="+mj-lt"/>
                        <a:ea typeface="+mn-ea"/>
                        <a:cs typeface="+mn-cs"/>
                      </a:endParaRPr>
                    </a:p>
                  </a:txBody>
                  <a:tcPr marL="2784" marR="2784" marT="2784" marB="16707" anchor="ctr"/>
                </a:tc>
                <a:tc>
                  <a:txBody>
                    <a:bodyPr/>
                    <a:lstStyle/>
                    <a:p>
                      <a:pPr algn="ctr" fontAlgn="ctr"/>
                      <a:r>
                        <a:rPr lang="en-GB" sz="1000" u="none" strike="noStrike" dirty="0">
                          <a:effectLst/>
                          <a:latin typeface="+mj-lt"/>
                        </a:rPr>
                        <a:t>2016 Q2</a:t>
                      </a:r>
                      <a:endParaRPr lang="en-GB" sz="1000" b="0" i="0" u="none" strike="noStrike" dirty="0">
                        <a:solidFill>
                          <a:srgbClr val="000000"/>
                        </a:solidFill>
                        <a:effectLst/>
                        <a:latin typeface="+mj-lt"/>
                      </a:endParaRPr>
                    </a:p>
                  </a:txBody>
                  <a:tcPr marL="2784" marR="2784" marT="2784" marB="16707" anchor="ctr"/>
                </a:tc>
                <a:extLst>
                  <a:ext uri="{0D108BD9-81ED-4DB2-BD59-A6C34878D82A}">
                    <a16:rowId xmlns:a16="http://schemas.microsoft.com/office/drawing/2014/main" val="2129259695"/>
                  </a:ext>
                </a:extLst>
              </a:tr>
              <a:tr h="415429">
                <a:tc>
                  <a:txBody>
                    <a:bodyPr/>
                    <a:lstStyle/>
                    <a:p>
                      <a:pPr algn="l" fontAlgn="ctr"/>
                      <a:r>
                        <a:rPr lang="en-GB" sz="1000" b="1" u="none" strike="noStrike" dirty="0">
                          <a:effectLst/>
                          <a:latin typeface="+mj-lt"/>
                        </a:rPr>
                        <a:t>TARGET</a:t>
                      </a:r>
                      <a:endParaRPr lang="en-GB" sz="1000" b="1" i="0" u="none" strike="noStrike" dirty="0">
                        <a:solidFill>
                          <a:srgbClr val="000000"/>
                        </a:solidFill>
                        <a:effectLst/>
                        <a:latin typeface="+mj-lt"/>
                      </a:endParaRPr>
                    </a:p>
                  </a:txBody>
                  <a:tcPr marL="2784" marR="2784" marT="2784" marB="16707" anchor="ctr"/>
                </a:tc>
                <a:tc>
                  <a:txBody>
                    <a:bodyPr/>
                    <a:lstStyle/>
                    <a:p>
                      <a:pPr algn="l" fontAlgn="ctr"/>
                      <a:r>
                        <a:rPr lang="en-GB" sz="1000" u="none" strike="noStrike" dirty="0">
                          <a:effectLst/>
                          <a:latin typeface="+mj-lt"/>
                        </a:rPr>
                        <a:t>MONOLITH VESSEL</a:t>
                      </a:r>
                      <a:endParaRPr lang="en-GB" sz="1000" b="0" i="0" u="none" strike="noStrike" dirty="0">
                        <a:solidFill>
                          <a:srgbClr val="000000"/>
                        </a:solidFill>
                        <a:effectLst/>
                        <a:latin typeface="+mj-lt"/>
                      </a:endParaRPr>
                    </a:p>
                  </a:txBody>
                  <a:tcPr marL="2784" marR="2784" marT="2784" marB="16707" anchor="ctr"/>
                </a:tc>
                <a:tc>
                  <a:txBody>
                    <a:bodyPr/>
                    <a:lstStyle/>
                    <a:p>
                      <a:pPr algn="r" fontAlgn="ctr"/>
                      <a:r>
                        <a:rPr lang="en-GB" sz="1000" u="none" strike="noStrike" dirty="0">
                          <a:effectLst/>
                          <a:latin typeface="+mj-lt"/>
                        </a:rPr>
                        <a:t>4.680.000 €</a:t>
                      </a:r>
                      <a:endParaRPr lang="en-GB" sz="1000" b="0" i="0" u="none" strike="noStrike" dirty="0">
                        <a:solidFill>
                          <a:srgbClr val="000000"/>
                        </a:solidFill>
                        <a:effectLst/>
                        <a:latin typeface="+mj-lt"/>
                      </a:endParaRPr>
                    </a:p>
                  </a:txBody>
                  <a:tcPr marL="2784" marR="2784" marT="2784" marB="16707" anchor="ctr"/>
                </a:tc>
                <a:tc>
                  <a:txBody>
                    <a:bodyPr/>
                    <a:lstStyle/>
                    <a:p>
                      <a:pPr marL="0" marR="0" lvl="0" indent="0" algn="r" defTabSz="4572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mj-lt"/>
                        </a:rPr>
                        <a:t>TA signed / IKC pending</a:t>
                      </a:r>
                      <a:endParaRPr kumimoji="0" lang="en-GB" sz="1000" b="0" i="0" u="none" strike="noStrike" kern="1200" cap="none" spc="0" normalizeH="0" baseline="0" noProof="0" dirty="0">
                        <a:ln>
                          <a:noFill/>
                        </a:ln>
                        <a:solidFill>
                          <a:srgbClr val="000000"/>
                        </a:solidFill>
                        <a:effectLst/>
                        <a:uLnTx/>
                        <a:uFillTx/>
                        <a:latin typeface="+mj-lt"/>
                        <a:ea typeface="+mn-ea"/>
                        <a:cs typeface="+mn-cs"/>
                      </a:endParaRPr>
                    </a:p>
                  </a:txBody>
                  <a:tcPr marL="2784" marR="2784" marT="2784" marB="16707" anchor="ctr"/>
                </a:tc>
                <a:tc>
                  <a:txBody>
                    <a:bodyPr/>
                    <a:lstStyle/>
                    <a:p>
                      <a:pPr algn="ctr" fontAlgn="ctr"/>
                      <a:r>
                        <a:rPr lang="en-GB" sz="1000" u="none" strike="noStrike" dirty="0">
                          <a:effectLst/>
                          <a:latin typeface="+mj-lt"/>
                        </a:rPr>
                        <a:t>2017 Q4</a:t>
                      </a:r>
                      <a:endParaRPr lang="en-GB" sz="1000" b="0" i="0" u="none" strike="noStrike" dirty="0">
                        <a:solidFill>
                          <a:srgbClr val="000000"/>
                        </a:solidFill>
                        <a:effectLst/>
                        <a:latin typeface="+mj-lt"/>
                      </a:endParaRPr>
                    </a:p>
                  </a:txBody>
                  <a:tcPr marL="2784" marR="2784" marT="2784" marB="16707" anchor="ctr"/>
                </a:tc>
                <a:extLst>
                  <a:ext uri="{0D108BD9-81ED-4DB2-BD59-A6C34878D82A}">
                    <a16:rowId xmlns:a16="http://schemas.microsoft.com/office/drawing/2014/main" val="1177731071"/>
                  </a:ext>
                </a:extLst>
              </a:tr>
              <a:tr h="347696">
                <a:tc>
                  <a:txBody>
                    <a:bodyPr/>
                    <a:lstStyle/>
                    <a:p>
                      <a:pPr algn="l" fontAlgn="ctr"/>
                      <a:r>
                        <a:rPr lang="en-GB" sz="1000" b="1" u="none" strike="noStrike" dirty="0">
                          <a:effectLst/>
                          <a:latin typeface="+mj-lt"/>
                        </a:rPr>
                        <a:t>TARGET</a:t>
                      </a:r>
                      <a:endParaRPr lang="en-GB" sz="1000" b="1" i="0" u="none" strike="noStrike" dirty="0">
                        <a:solidFill>
                          <a:srgbClr val="000000"/>
                        </a:solidFill>
                        <a:effectLst/>
                        <a:latin typeface="+mj-lt"/>
                      </a:endParaRPr>
                    </a:p>
                  </a:txBody>
                  <a:tcPr marL="2784" marR="2784" marT="2784" marB="16707" anchor="ctr"/>
                </a:tc>
                <a:tc>
                  <a:txBody>
                    <a:bodyPr/>
                    <a:lstStyle/>
                    <a:p>
                      <a:pPr algn="l" fontAlgn="ctr"/>
                      <a:r>
                        <a:rPr lang="en-GB" sz="1000" u="none" strike="noStrike" dirty="0">
                          <a:effectLst/>
                          <a:latin typeface="+mj-lt"/>
                        </a:rPr>
                        <a:t>TUNNING BEAM DUMP</a:t>
                      </a:r>
                      <a:endParaRPr lang="en-GB" sz="1000" b="0" i="0" u="none" strike="noStrike" dirty="0">
                        <a:solidFill>
                          <a:srgbClr val="000000"/>
                        </a:solidFill>
                        <a:effectLst/>
                        <a:latin typeface="+mj-lt"/>
                      </a:endParaRPr>
                    </a:p>
                  </a:txBody>
                  <a:tcPr marL="2784" marR="2784" marT="2784" marB="16707" anchor="ctr"/>
                </a:tc>
                <a:tc>
                  <a:txBody>
                    <a:bodyPr/>
                    <a:lstStyle/>
                    <a:p>
                      <a:pPr algn="r" fontAlgn="ctr"/>
                      <a:r>
                        <a:rPr lang="en-GB" sz="1000" u="none" strike="noStrike">
                          <a:effectLst/>
                          <a:latin typeface="+mj-lt"/>
                        </a:rPr>
                        <a:t>2.480.000 €</a:t>
                      </a:r>
                      <a:endParaRPr lang="en-GB" sz="1000" b="0" i="0" u="none" strike="noStrike">
                        <a:solidFill>
                          <a:srgbClr val="000000"/>
                        </a:solidFill>
                        <a:effectLst/>
                        <a:latin typeface="+mj-lt"/>
                      </a:endParaRPr>
                    </a:p>
                  </a:txBody>
                  <a:tcPr marL="2784" marR="2784" marT="2784" marB="16707" anchor="ctr"/>
                </a:tc>
                <a:tc>
                  <a:txBody>
                    <a:bodyPr/>
                    <a:lstStyle/>
                    <a:p>
                      <a:pPr marL="0" marR="0" lvl="0" indent="0" algn="r" defTabSz="457200" rtl="0" eaLnBrk="1" fontAlgn="ctr"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mj-lt"/>
                        </a:rPr>
                        <a:t>TA signed / IKC pending</a:t>
                      </a:r>
                      <a:endParaRPr kumimoji="0" lang="en-GB" sz="1000" b="0" i="0" u="none" strike="noStrike" kern="1200" cap="none" spc="0" normalizeH="0" baseline="0" noProof="0" dirty="0">
                        <a:ln>
                          <a:noFill/>
                        </a:ln>
                        <a:solidFill>
                          <a:srgbClr val="000000"/>
                        </a:solidFill>
                        <a:effectLst/>
                        <a:uLnTx/>
                        <a:uFillTx/>
                        <a:latin typeface="+mj-lt"/>
                        <a:ea typeface="+mn-ea"/>
                        <a:cs typeface="+mn-cs"/>
                      </a:endParaRPr>
                    </a:p>
                  </a:txBody>
                  <a:tcPr marL="2784" marR="2784" marT="2784" marB="16707" anchor="ctr"/>
                </a:tc>
                <a:tc>
                  <a:txBody>
                    <a:bodyPr/>
                    <a:lstStyle/>
                    <a:p>
                      <a:pPr algn="ctr" fontAlgn="ctr"/>
                      <a:r>
                        <a:rPr lang="en-GB" sz="1000" u="none" strike="noStrike">
                          <a:effectLst/>
                          <a:latin typeface="+mj-lt"/>
                        </a:rPr>
                        <a:t>2016 Q2</a:t>
                      </a:r>
                      <a:endParaRPr lang="en-GB" sz="1000" b="0" i="0" u="none" strike="noStrike">
                        <a:solidFill>
                          <a:srgbClr val="000000"/>
                        </a:solidFill>
                        <a:effectLst/>
                        <a:latin typeface="+mj-lt"/>
                      </a:endParaRPr>
                    </a:p>
                  </a:txBody>
                  <a:tcPr marL="2784" marR="2784" marT="2784" marB="16707" anchor="ctr"/>
                </a:tc>
                <a:extLst>
                  <a:ext uri="{0D108BD9-81ED-4DB2-BD59-A6C34878D82A}">
                    <a16:rowId xmlns:a16="http://schemas.microsoft.com/office/drawing/2014/main" val="2876605776"/>
                  </a:ext>
                </a:extLst>
              </a:tr>
              <a:tr h="499575">
                <a:tc>
                  <a:txBody>
                    <a:bodyPr/>
                    <a:lstStyle/>
                    <a:p>
                      <a:pPr algn="l" fontAlgn="ctr"/>
                      <a:r>
                        <a:rPr lang="en-GB" sz="1000" b="1" u="none" strike="noStrike" dirty="0">
                          <a:effectLst/>
                          <a:latin typeface="+mj-lt"/>
                        </a:rPr>
                        <a:t>NSS</a:t>
                      </a:r>
                      <a:endParaRPr lang="en-GB" sz="1000" b="1" i="0" u="none" strike="noStrike" dirty="0">
                        <a:solidFill>
                          <a:srgbClr val="000000"/>
                        </a:solidFill>
                        <a:effectLst/>
                        <a:latin typeface="+mj-lt"/>
                      </a:endParaRPr>
                    </a:p>
                  </a:txBody>
                  <a:tcPr marL="2784" marR="2784" marT="2784" marB="16707" anchor="ctr"/>
                </a:tc>
                <a:tc>
                  <a:txBody>
                    <a:bodyPr/>
                    <a:lstStyle/>
                    <a:p>
                      <a:pPr algn="l" fontAlgn="ctr"/>
                      <a:r>
                        <a:rPr lang="en-GB" sz="1000" u="none" strike="noStrike" dirty="0">
                          <a:effectLst/>
                          <a:latin typeface="+mj-lt"/>
                        </a:rPr>
                        <a:t>BEAM TRANSPORT OPTIMIZATION </a:t>
                      </a:r>
                    </a:p>
                  </a:txBody>
                  <a:tcPr marL="2784" marR="2784" marT="2784" marB="16707" anchor="ctr"/>
                </a:tc>
                <a:tc>
                  <a:txBody>
                    <a:bodyPr/>
                    <a:lstStyle/>
                    <a:p>
                      <a:pPr algn="r" fontAlgn="ctr"/>
                      <a:r>
                        <a:rPr lang="en-GB" sz="1000" u="none" strike="noStrike" dirty="0">
                          <a:effectLst/>
                          <a:latin typeface="+mj-lt"/>
                        </a:rPr>
                        <a:t>20.000 €</a:t>
                      </a:r>
                      <a:endParaRPr lang="en-GB" sz="1000" b="0" i="0" u="none" strike="noStrike" dirty="0">
                        <a:solidFill>
                          <a:srgbClr val="000000"/>
                        </a:solidFill>
                        <a:effectLst/>
                        <a:latin typeface="+mj-lt"/>
                      </a:endParaRPr>
                    </a:p>
                  </a:txBody>
                  <a:tcPr marL="2784" marR="2784" marT="2784" marB="16707" anchor="ctr"/>
                </a:tc>
                <a:tc>
                  <a:txBody>
                    <a:bodyPr/>
                    <a:lstStyle/>
                    <a:p>
                      <a:pPr algn="r" fontAlgn="ctr"/>
                      <a:r>
                        <a:rPr lang="en-GB" sz="1000" u="none" strike="noStrike" dirty="0">
                          <a:effectLst/>
                          <a:latin typeface="+mj-lt"/>
                        </a:rPr>
                        <a:t>Finished</a:t>
                      </a:r>
                      <a:endParaRPr lang="en-GB" sz="1000" b="0" i="0" u="none" strike="noStrike" dirty="0">
                        <a:solidFill>
                          <a:srgbClr val="000000"/>
                        </a:solidFill>
                        <a:effectLst/>
                        <a:latin typeface="+mj-lt"/>
                      </a:endParaRPr>
                    </a:p>
                  </a:txBody>
                  <a:tcPr marL="2784" marR="2784" marT="2784" marB="16707" anchor="ctr"/>
                </a:tc>
                <a:tc>
                  <a:txBody>
                    <a:bodyPr/>
                    <a:lstStyle/>
                    <a:p>
                      <a:pPr algn="ctr" fontAlgn="ctr"/>
                      <a:r>
                        <a:rPr lang="en-GB" sz="1000" u="none" strike="noStrike" dirty="0">
                          <a:effectLst/>
                          <a:latin typeface="+mj-lt"/>
                        </a:rPr>
                        <a:t>2014 Q4</a:t>
                      </a:r>
                      <a:endParaRPr lang="en-GB" sz="1000" b="0" i="0" u="none" strike="noStrike" dirty="0">
                        <a:solidFill>
                          <a:srgbClr val="000000"/>
                        </a:solidFill>
                        <a:effectLst/>
                        <a:latin typeface="+mj-lt"/>
                      </a:endParaRPr>
                    </a:p>
                  </a:txBody>
                  <a:tcPr marL="2784" marR="2784" marT="2784" marB="16707" anchor="ctr"/>
                </a:tc>
                <a:extLst>
                  <a:ext uri="{0D108BD9-81ED-4DB2-BD59-A6C34878D82A}">
                    <a16:rowId xmlns:a16="http://schemas.microsoft.com/office/drawing/2014/main" val="1427232440"/>
                  </a:ext>
                </a:extLst>
              </a:tr>
              <a:tr h="347696">
                <a:tc>
                  <a:txBody>
                    <a:bodyPr/>
                    <a:lstStyle/>
                    <a:p>
                      <a:pPr algn="l" fontAlgn="ctr"/>
                      <a:r>
                        <a:rPr lang="en-GB" sz="1000" b="1" u="none" strike="noStrike" dirty="0">
                          <a:effectLst/>
                          <a:latin typeface="+mj-lt"/>
                        </a:rPr>
                        <a:t>NSS</a:t>
                      </a:r>
                      <a:endParaRPr lang="en-GB" sz="1000" b="1" i="0" u="none" strike="noStrike" dirty="0">
                        <a:solidFill>
                          <a:srgbClr val="000000"/>
                        </a:solidFill>
                        <a:effectLst/>
                        <a:latin typeface="+mj-lt"/>
                      </a:endParaRPr>
                    </a:p>
                  </a:txBody>
                  <a:tcPr marL="2784" marR="2784" marT="2784" marB="16707" anchor="ctr"/>
                </a:tc>
                <a:tc>
                  <a:txBody>
                    <a:bodyPr/>
                    <a:lstStyle/>
                    <a:p>
                      <a:pPr algn="l" fontAlgn="ctr"/>
                      <a:r>
                        <a:rPr lang="en-GB" sz="1000" u="none" strike="noStrike" dirty="0">
                          <a:effectLst/>
                          <a:latin typeface="+mj-lt"/>
                        </a:rPr>
                        <a:t>TRAINING OF MOTION CONTROL ENG. (ES)</a:t>
                      </a:r>
                      <a:endParaRPr lang="en-GB" sz="1000" b="0" i="0" u="none" strike="noStrike" dirty="0">
                        <a:solidFill>
                          <a:srgbClr val="000000"/>
                        </a:solidFill>
                        <a:effectLst/>
                        <a:latin typeface="+mj-lt"/>
                      </a:endParaRPr>
                    </a:p>
                  </a:txBody>
                  <a:tcPr marL="2784" marR="2784" marT="2784" marB="16707" anchor="ctr"/>
                </a:tc>
                <a:tc>
                  <a:txBody>
                    <a:bodyPr/>
                    <a:lstStyle/>
                    <a:p>
                      <a:pPr algn="r" fontAlgn="ctr"/>
                      <a:r>
                        <a:rPr lang="en-GB" sz="1000" u="none" strike="noStrike" dirty="0">
                          <a:effectLst/>
                          <a:latin typeface="+mj-lt"/>
                        </a:rPr>
                        <a:t>97.000 €</a:t>
                      </a:r>
                      <a:endParaRPr lang="en-GB" sz="1000" b="0" i="0" u="none" strike="noStrike" dirty="0">
                        <a:solidFill>
                          <a:srgbClr val="000000"/>
                        </a:solidFill>
                        <a:effectLst/>
                        <a:latin typeface="+mj-lt"/>
                      </a:endParaRPr>
                    </a:p>
                  </a:txBody>
                  <a:tcPr marL="2784" marR="2784" marT="2784" marB="16707" anchor="ctr"/>
                </a:tc>
                <a:tc>
                  <a:txBody>
                    <a:bodyPr/>
                    <a:lstStyle/>
                    <a:p>
                      <a:pPr algn="r" fontAlgn="ctr"/>
                      <a:r>
                        <a:rPr lang="en-GB" sz="1000" u="none" strike="noStrike" dirty="0">
                          <a:effectLst/>
                          <a:latin typeface="+mj-lt"/>
                        </a:rPr>
                        <a:t>Finished</a:t>
                      </a:r>
                      <a:endParaRPr lang="en-GB" sz="1000" b="0" i="0" u="none" strike="noStrike" dirty="0">
                        <a:solidFill>
                          <a:srgbClr val="000000"/>
                        </a:solidFill>
                        <a:effectLst/>
                        <a:latin typeface="+mj-lt"/>
                      </a:endParaRPr>
                    </a:p>
                  </a:txBody>
                  <a:tcPr marL="2784" marR="2784" marT="2784" marB="16707" anchor="ctr"/>
                </a:tc>
                <a:tc>
                  <a:txBody>
                    <a:bodyPr/>
                    <a:lstStyle/>
                    <a:p>
                      <a:pPr algn="ctr" fontAlgn="ctr"/>
                      <a:r>
                        <a:rPr lang="en-GB" sz="1000" u="none" strike="noStrike">
                          <a:effectLst/>
                          <a:latin typeface="+mj-lt"/>
                        </a:rPr>
                        <a:t>2015 Q4</a:t>
                      </a:r>
                      <a:endParaRPr lang="en-GB" sz="1000" b="0" i="0" u="none" strike="noStrike">
                        <a:solidFill>
                          <a:srgbClr val="000000"/>
                        </a:solidFill>
                        <a:effectLst/>
                        <a:latin typeface="+mj-lt"/>
                      </a:endParaRPr>
                    </a:p>
                  </a:txBody>
                  <a:tcPr marL="2784" marR="2784" marT="2784" marB="16707" anchor="ctr"/>
                </a:tc>
                <a:extLst>
                  <a:ext uri="{0D108BD9-81ED-4DB2-BD59-A6C34878D82A}">
                    <a16:rowId xmlns:a16="http://schemas.microsoft.com/office/drawing/2014/main" val="1025473662"/>
                  </a:ext>
                </a:extLst>
              </a:tr>
              <a:tr h="347696">
                <a:tc>
                  <a:txBody>
                    <a:bodyPr/>
                    <a:lstStyle/>
                    <a:p>
                      <a:pPr algn="l" fontAlgn="ctr"/>
                      <a:r>
                        <a:rPr lang="en-GB" sz="1000" b="1" u="none" strike="noStrike" dirty="0">
                          <a:effectLst/>
                          <a:latin typeface="+mj-lt"/>
                        </a:rPr>
                        <a:t>NSS</a:t>
                      </a:r>
                      <a:endParaRPr lang="en-GB" sz="1000" b="1" i="0" u="none" strike="noStrike" dirty="0">
                        <a:solidFill>
                          <a:srgbClr val="000000"/>
                        </a:solidFill>
                        <a:effectLst/>
                        <a:latin typeface="+mj-lt"/>
                      </a:endParaRPr>
                    </a:p>
                  </a:txBody>
                  <a:tcPr marL="2784" marR="2784" marT="2784" marB="16707" anchor="ctr"/>
                </a:tc>
                <a:tc>
                  <a:txBody>
                    <a:bodyPr/>
                    <a:lstStyle/>
                    <a:p>
                      <a:pPr algn="l" fontAlgn="ctr"/>
                      <a:r>
                        <a:rPr lang="en-GB" sz="1000" u="none" strike="noStrike" dirty="0">
                          <a:effectLst/>
                          <a:latin typeface="+mj-lt"/>
                        </a:rPr>
                        <a:t>SECONDMENT OF AN ENGINEER to LOKI</a:t>
                      </a:r>
                      <a:endParaRPr lang="en-GB" sz="1000" b="0" i="0" u="none" strike="noStrike" dirty="0">
                        <a:solidFill>
                          <a:srgbClr val="000000"/>
                        </a:solidFill>
                        <a:effectLst/>
                        <a:latin typeface="+mj-lt"/>
                      </a:endParaRPr>
                    </a:p>
                  </a:txBody>
                  <a:tcPr marL="2784" marR="2784" marT="2784" marB="16707" anchor="ctr"/>
                </a:tc>
                <a:tc>
                  <a:txBody>
                    <a:bodyPr/>
                    <a:lstStyle/>
                    <a:p>
                      <a:pPr algn="r" fontAlgn="ctr"/>
                      <a:r>
                        <a:rPr lang="en-GB" sz="1000" u="none" strike="noStrike" dirty="0">
                          <a:effectLst/>
                          <a:latin typeface="+mj-lt"/>
                        </a:rPr>
                        <a:t>54.000 €</a:t>
                      </a:r>
                      <a:endParaRPr lang="en-GB" sz="1000" b="0" i="0" u="none" strike="noStrike" dirty="0">
                        <a:solidFill>
                          <a:srgbClr val="000000"/>
                        </a:solidFill>
                        <a:effectLst/>
                        <a:latin typeface="+mj-lt"/>
                      </a:endParaRPr>
                    </a:p>
                  </a:txBody>
                  <a:tcPr marL="2784" marR="2784" marT="2784" marB="16707" anchor="ctr"/>
                </a:tc>
                <a:tc>
                  <a:txBody>
                    <a:bodyPr/>
                    <a:lstStyle/>
                    <a:p>
                      <a:pPr algn="r" fontAlgn="ctr"/>
                      <a:r>
                        <a:rPr lang="en-GB" sz="1000" u="none" strike="noStrike" dirty="0">
                          <a:effectLst/>
                          <a:latin typeface="+mj-lt"/>
                        </a:rPr>
                        <a:t>Finished</a:t>
                      </a:r>
                      <a:endParaRPr lang="en-GB" sz="1000" b="0" i="0" u="none" strike="noStrike" dirty="0">
                        <a:solidFill>
                          <a:srgbClr val="000000"/>
                        </a:solidFill>
                        <a:effectLst/>
                        <a:latin typeface="+mj-lt"/>
                      </a:endParaRPr>
                    </a:p>
                  </a:txBody>
                  <a:tcPr marL="2784" marR="2784" marT="2784" marB="16707" anchor="ctr"/>
                </a:tc>
                <a:tc>
                  <a:txBody>
                    <a:bodyPr/>
                    <a:lstStyle/>
                    <a:p>
                      <a:pPr algn="ctr" fontAlgn="ctr"/>
                      <a:r>
                        <a:rPr lang="en-GB" sz="1000" u="none" strike="noStrike" dirty="0">
                          <a:effectLst/>
                          <a:latin typeface="+mj-lt"/>
                        </a:rPr>
                        <a:t>2016 Q1</a:t>
                      </a:r>
                      <a:endParaRPr lang="en-GB" sz="1000" b="0" i="0" u="none" strike="noStrike" dirty="0">
                        <a:solidFill>
                          <a:srgbClr val="000000"/>
                        </a:solidFill>
                        <a:effectLst/>
                        <a:latin typeface="+mj-lt"/>
                      </a:endParaRPr>
                    </a:p>
                  </a:txBody>
                  <a:tcPr marL="2784" marR="2784" marT="2784" marB="16707" anchor="ctr"/>
                </a:tc>
                <a:extLst>
                  <a:ext uri="{0D108BD9-81ED-4DB2-BD59-A6C34878D82A}">
                    <a16:rowId xmlns:a16="http://schemas.microsoft.com/office/drawing/2014/main" val="311421079"/>
                  </a:ext>
                </a:extLst>
              </a:tr>
              <a:tr h="499575">
                <a:tc>
                  <a:txBody>
                    <a:bodyPr/>
                    <a:lstStyle/>
                    <a:p>
                      <a:pPr algn="l" fontAlgn="ctr"/>
                      <a:r>
                        <a:rPr lang="en-GB" sz="1000" b="1" u="none" strike="noStrike" dirty="0">
                          <a:effectLst/>
                          <a:latin typeface="+mj-lt"/>
                        </a:rPr>
                        <a:t>NSS</a:t>
                      </a:r>
                      <a:endParaRPr lang="en-GB" sz="1000" b="1" i="0" u="none" strike="noStrike" dirty="0">
                        <a:solidFill>
                          <a:srgbClr val="000000"/>
                        </a:solidFill>
                        <a:effectLst/>
                        <a:latin typeface="+mj-lt"/>
                      </a:endParaRPr>
                    </a:p>
                  </a:txBody>
                  <a:tcPr marL="2784" marR="2784" marT="2784" marB="16707" anchor="ctr"/>
                </a:tc>
                <a:tc>
                  <a:txBody>
                    <a:bodyPr/>
                    <a:lstStyle/>
                    <a:p>
                      <a:pPr algn="l" fontAlgn="ctr"/>
                      <a:r>
                        <a:rPr lang="en-GB" sz="1000" u="none" strike="noStrike" dirty="0">
                          <a:effectLst/>
                          <a:latin typeface="+mj-lt"/>
                        </a:rPr>
                        <a:t>MIRACLES INSTRUMENT : Phase 1</a:t>
                      </a:r>
                      <a:endParaRPr lang="en-GB" sz="1000" b="0" i="0" u="none" strike="noStrike" dirty="0">
                        <a:solidFill>
                          <a:srgbClr val="000000"/>
                        </a:solidFill>
                        <a:effectLst/>
                        <a:latin typeface="+mj-lt"/>
                      </a:endParaRPr>
                    </a:p>
                  </a:txBody>
                  <a:tcPr marL="2784" marR="2784" marT="2784" marB="16707" anchor="ctr"/>
                </a:tc>
                <a:tc>
                  <a:txBody>
                    <a:bodyPr/>
                    <a:lstStyle/>
                    <a:p>
                      <a:pPr algn="r" fontAlgn="ctr"/>
                      <a:r>
                        <a:rPr lang="en-GB" sz="1000" u="none" strike="noStrike" dirty="0">
                          <a:effectLst/>
                          <a:latin typeface="+mj-lt"/>
                        </a:rPr>
                        <a:t>423.500 €</a:t>
                      </a:r>
                      <a:endParaRPr lang="en-GB" sz="1000" b="0" i="0" u="none" strike="noStrike" dirty="0">
                        <a:solidFill>
                          <a:srgbClr val="000000"/>
                        </a:solidFill>
                        <a:effectLst/>
                        <a:latin typeface="+mj-lt"/>
                      </a:endParaRPr>
                    </a:p>
                  </a:txBody>
                  <a:tcPr marL="2784" marR="2784" marT="2784" marB="16707" anchor="ctr"/>
                </a:tc>
                <a:tc>
                  <a:txBody>
                    <a:bodyPr/>
                    <a:lstStyle/>
                    <a:p>
                      <a:pPr algn="r" fontAlgn="ctr"/>
                      <a:r>
                        <a:rPr lang="en-GB" sz="1000" u="none" strike="noStrike" dirty="0">
                          <a:effectLst/>
                          <a:latin typeface="+mj-lt"/>
                        </a:rPr>
                        <a:t>Finished</a:t>
                      </a:r>
                      <a:endParaRPr lang="en-GB" sz="1000" b="0" i="0" u="none" strike="noStrike" dirty="0">
                        <a:solidFill>
                          <a:srgbClr val="000000"/>
                        </a:solidFill>
                        <a:effectLst/>
                        <a:latin typeface="+mj-lt"/>
                      </a:endParaRPr>
                    </a:p>
                  </a:txBody>
                  <a:tcPr marL="2784" marR="2784" marT="2784" marB="16707" anchor="ctr"/>
                </a:tc>
                <a:tc>
                  <a:txBody>
                    <a:bodyPr/>
                    <a:lstStyle/>
                    <a:p>
                      <a:pPr algn="ctr" fontAlgn="ctr"/>
                      <a:r>
                        <a:rPr lang="es-ES" sz="1000" u="none" strike="noStrike" dirty="0">
                          <a:effectLst/>
                          <a:latin typeface="+mj-lt"/>
                        </a:rPr>
                        <a:t>2017 Q2</a:t>
                      </a:r>
                      <a:endParaRPr lang="en-GB" sz="1000" b="0" i="0" u="none" strike="noStrike" dirty="0">
                        <a:solidFill>
                          <a:srgbClr val="000000"/>
                        </a:solidFill>
                        <a:effectLst/>
                        <a:latin typeface="+mj-lt"/>
                      </a:endParaRPr>
                    </a:p>
                  </a:txBody>
                  <a:tcPr marL="2784" marR="2784" marT="2784" marB="16707" anchor="ctr"/>
                </a:tc>
                <a:extLst>
                  <a:ext uri="{0D108BD9-81ED-4DB2-BD59-A6C34878D82A}">
                    <a16:rowId xmlns:a16="http://schemas.microsoft.com/office/drawing/2014/main" val="2447706206"/>
                  </a:ext>
                </a:extLst>
              </a:tr>
              <a:tr h="347696">
                <a:tc>
                  <a:txBody>
                    <a:bodyPr/>
                    <a:lstStyle/>
                    <a:p>
                      <a:pPr algn="l" fontAlgn="ctr"/>
                      <a:r>
                        <a:rPr lang="en-GB" sz="1000" b="1" u="none" strike="noStrike" dirty="0">
                          <a:effectLst/>
                          <a:latin typeface="+mj-lt"/>
                        </a:rPr>
                        <a:t>NSS</a:t>
                      </a:r>
                      <a:endParaRPr lang="en-GB" sz="1000" b="1" i="0" u="none" strike="noStrike" dirty="0">
                        <a:solidFill>
                          <a:srgbClr val="000000"/>
                        </a:solidFill>
                        <a:effectLst/>
                        <a:latin typeface="+mj-lt"/>
                      </a:endParaRPr>
                    </a:p>
                  </a:txBody>
                  <a:tcPr marL="2784" marR="2784" marT="2784" marB="16707" anchor="ctr"/>
                </a:tc>
                <a:tc>
                  <a:txBody>
                    <a:bodyPr/>
                    <a:lstStyle/>
                    <a:p>
                      <a:pPr algn="l" fontAlgn="ctr"/>
                      <a:r>
                        <a:rPr lang="en-GB" sz="1000" u="none" strike="noStrike" dirty="0">
                          <a:effectLst/>
                          <a:latin typeface="+mj-lt"/>
                        </a:rPr>
                        <a:t>MIRACLES INSTRUMENT: Phase 2 - 4</a:t>
                      </a:r>
                      <a:endParaRPr lang="en-GB" sz="1000" b="0" i="0" u="none" strike="noStrike" dirty="0">
                        <a:solidFill>
                          <a:srgbClr val="000000"/>
                        </a:solidFill>
                        <a:effectLst/>
                        <a:latin typeface="+mj-lt"/>
                      </a:endParaRPr>
                    </a:p>
                  </a:txBody>
                  <a:tcPr marL="2784" marR="2784" marT="2784" marB="16707" anchor="ctr"/>
                </a:tc>
                <a:tc>
                  <a:txBody>
                    <a:bodyPr/>
                    <a:lstStyle/>
                    <a:p>
                      <a:pPr algn="r" fontAlgn="ctr"/>
                      <a:r>
                        <a:rPr lang="en-GB" sz="1000" u="none" strike="noStrike" dirty="0">
                          <a:effectLst/>
                          <a:latin typeface="+mj-lt"/>
                        </a:rPr>
                        <a:t>13.045.250 €</a:t>
                      </a:r>
                      <a:endParaRPr lang="en-GB" sz="1000" b="0" i="0" u="none" strike="noStrike" dirty="0">
                        <a:solidFill>
                          <a:srgbClr val="000000"/>
                        </a:solidFill>
                        <a:effectLst/>
                        <a:latin typeface="+mj-lt"/>
                      </a:endParaRPr>
                    </a:p>
                  </a:txBody>
                  <a:tcPr marL="2784" marR="2784" marT="2784" marB="16707" anchor="ctr"/>
                </a:tc>
                <a:tc>
                  <a:txBody>
                    <a:bodyPr/>
                    <a:lstStyle/>
                    <a:p>
                      <a:pPr algn="r" fontAlgn="ctr"/>
                      <a:r>
                        <a:rPr lang="en-GB" sz="1000" u="none" strike="noStrike" dirty="0">
                          <a:effectLst/>
                          <a:latin typeface="+mj-lt"/>
                        </a:rPr>
                        <a:t>TA under preparation</a:t>
                      </a:r>
                      <a:endParaRPr lang="en-GB" sz="1000" b="0" i="0" u="none" strike="noStrike" dirty="0">
                        <a:solidFill>
                          <a:srgbClr val="000000"/>
                        </a:solidFill>
                        <a:effectLst/>
                        <a:latin typeface="+mj-lt"/>
                      </a:endParaRPr>
                    </a:p>
                  </a:txBody>
                  <a:tcPr marL="2784" marR="2784" marT="2784" marB="16707" anchor="ctr"/>
                </a:tc>
                <a:tc>
                  <a:txBody>
                    <a:bodyPr/>
                    <a:lstStyle/>
                    <a:p>
                      <a:pPr algn="ctr" fontAlgn="ctr"/>
                      <a:r>
                        <a:rPr lang="es-ES" sz="1000" u="none" strike="noStrike" dirty="0">
                          <a:effectLst/>
                          <a:latin typeface="+mj-lt"/>
                        </a:rPr>
                        <a:t>2018 Q3</a:t>
                      </a:r>
                      <a:endParaRPr lang="en-GB" sz="1000" b="0" i="0" u="none" strike="noStrike" dirty="0">
                        <a:solidFill>
                          <a:srgbClr val="000000"/>
                        </a:solidFill>
                        <a:effectLst/>
                        <a:latin typeface="+mj-lt"/>
                      </a:endParaRPr>
                    </a:p>
                  </a:txBody>
                  <a:tcPr marL="2784" marR="2784" marT="2784" marB="16707" anchor="ctr"/>
                </a:tc>
                <a:extLst>
                  <a:ext uri="{0D108BD9-81ED-4DB2-BD59-A6C34878D82A}">
                    <a16:rowId xmlns:a16="http://schemas.microsoft.com/office/drawing/2014/main" val="2241273172"/>
                  </a:ext>
                </a:extLst>
              </a:tr>
            </a:tbl>
          </a:graphicData>
        </a:graphic>
      </p:graphicFrame>
      <p:sp>
        <p:nvSpPr>
          <p:cNvPr id="8" name="CuadroTexto 7">
            <a:extLst>
              <a:ext uri="{FF2B5EF4-FFF2-40B4-BE49-F238E27FC236}">
                <a16:creationId xmlns:a16="http://schemas.microsoft.com/office/drawing/2014/main" id="{897E7B66-2651-483D-9DD1-FA62BC0043D3}"/>
              </a:ext>
            </a:extLst>
          </p:cNvPr>
          <p:cNvSpPr txBox="1"/>
          <p:nvPr/>
        </p:nvSpPr>
        <p:spPr>
          <a:xfrm>
            <a:off x="1585231" y="292494"/>
            <a:ext cx="7198551" cy="584775"/>
          </a:xfrm>
          <a:prstGeom prst="rect">
            <a:avLst/>
          </a:prstGeom>
          <a:noFill/>
        </p:spPr>
        <p:txBody>
          <a:bodyPr wrap="square" rtlCol="0">
            <a:spAutoFit/>
          </a:bodyPr>
          <a:lstStyle/>
          <a:p>
            <a:r>
              <a:rPr lang="es-ES" sz="3200" spc="-1" dirty="0">
                <a:solidFill>
                  <a:srgbClr val="999999"/>
                </a:solidFill>
                <a:uFill>
                  <a:solidFill>
                    <a:srgbClr val="FFFFFF"/>
                  </a:solidFill>
                </a:uFill>
                <a:latin typeface="Arial Black"/>
              </a:rPr>
              <a:t>In-</a:t>
            </a:r>
            <a:r>
              <a:rPr lang="es-ES" sz="3200" spc="-1" dirty="0" err="1">
                <a:solidFill>
                  <a:srgbClr val="999999"/>
                </a:solidFill>
                <a:uFill>
                  <a:solidFill>
                    <a:srgbClr val="FFFFFF"/>
                  </a:solidFill>
                </a:uFill>
                <a:latin typeface="Arial Black"/>
              </a:rPr>
              <a:t>Kind</a:t>
            </a:r>
            <a:r>
              <a:rPr lang="es-ES" sz="3200" b="1" dirty="0">
                <a:solidFill>
                  <a:schemeClr val="tx1">
                    <a:lumMod val="65000"/>
                    <a:lumOff val="35000"/>
                  </a:schemeClr>
                </a:solidFill>
                <a:latin typeface="Helvetica Neue Bold Condensed"/>
                <a:cs typeface="Helvetica Neue Bold Condensed"/>
              </a:rPr>
              <a:t> </a:t>
            </a:r>
            <a:r>
              <a:rPr lang="es-ES" sz="3200" spc="-1" dirty="0" err="1">
                <a:solidFill>
                  <a:srgbClr val="999999"/>
                </a:solidFill>
                <a:uFill>
                  <a:solidFill>
                    <a:srgbClr val="FFFFFF"/>
                  </a:solidFill>
                </a:uFill>
                <a:latin typeface="Arial Black"/>
              </a:rPr>
              <a:t>Contribution</a:t>
            </a:r>
            <a:r>
              <a:rPr lang="es-ES" sz="3200" b="1" dirty="0">
                <a:solidFill>
                  <a:schemeClr val="tx1">
                    <a:lumMod val="65000"/>
                    <a:lumOff val="35000"/>
                  </a:schemeClr>
                </a:solidFill>
                <a:latin typeface="Helvetica Neue Bold Condensed"/>
                <a:cs typeface="Helvetica Neue Bold Condensed"/>
              </a:rPr>
              <a:t> </a:t>
            </a:r>
            <a:r>
              <a:rPr lang="es-ES" sz="3200" spc="-1" dirty="0">
                <a:solidFill>
                  <a:srgbClr val="999999"/>
                </a:solidFill>
                <a:uFill>
                  <a:solidFill>
                    <a:srgbClr val="FFFFFF"/>
                  </a:solidFill>
                </a:uFill>
                <a:latin typeface="Arial Black"/>
              </a:rPr>
              <a:t>in figures</a:t>
            </a:r>
          </a:p>
        </p:txBody>
      </p:sp>
      <p:pic>
        <p:nvPicPr>
          <p:cNvPr id="12" name="Imagen 11">
            <a:extLst>
              <a:ext uri="{FF2B5EF4-FFF2-40B4-BE49-F238E27FC236}">
                <a16:creationId xmlns:a16="http://schemas.microsoft.com/office/drawing/2014/main" id="{032CDCAF-A805-44B3-8812-47B302F46763}"/>
              </a:ext>
            </a:extLst>
          </p:cNvPr>
          <p:cNvPicPr>
            <a:picLocks noChangeAspect="1"/>
          </p:cNvPicPr>
          <p:nvPr/>
        </p:nvPicPr>
        <p:blipFill rotWithShape="1">
          <a:blip r:embed="rId3">
            <a:extLst>
              <a:ext uri="{28A0092B-C50C-407E-A947-70E740481C1C}">
                <a14:useLocalDpi xmlns:a14="http://schemas.microsoft.com/office/drawing/2010/main" val="0"/>
              </a:ext>
            </a:extLst>
          </a:blip>
          <a:srcRect b="30376"/>
          <a:stretch/>
        </p:blipFill>
        <p:spPr>
          <a:xfrm>
            <a:off x="1437180" y="7161640"/>
            <a:ext cx="1280160" cy="362091"/>
          </a:xfrm>
          <a:prstGeom prst="rect">
            <a:avLst/>
          </a:prstGeom>
        </p:spPr>
      </p:pic>
      <p:pic>
        <p:nvPicPr>
          <p:cNvPr id="13" name="Imagen 1" descr="Ministerio de Ciencia, InnovaciÃ³n y Universidades  - Gobierno de EspaÃ±a">
            <a:extLst>
              <a:ext uri="{FF2B5EF4-FFF2-40B4-BE49-F238E27FC236}">
                <a16:creationId xmlns:a16="http://schemas.microsoft.com/office/drawing/2014/main" id="{ED3FD11F-B164-48AB-8816-1FFB4CAB3C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651" y="7167637"/>
            <a:ext cx="1280160" cy="327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ángulo 1">
            <a:extLst>
              <a:ext uri="{FF2B5EF4-FFF2-40B4-BE49-F238E27FC236}">
                <a16:creationId xmlns:a16="http://schemas.microsoft.com/office/drawing/2014/main" id="{8264D0EB-6DE5-4750-A6D4-D1A8CB68569A}"/>
              </a:ext>
            </a:extLst>
          </p:cNvPr>
          <p:cNvSpPr/>
          <p:nvPr/>
        </p:nvSpPr>
        <p:spPr>
          <a:xfrm>
            <a:off x="443883" y="2911876"/>
            <a:ext cx="8540319" cy="177553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66905656"/>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b88aa5f0-0d29-4e72-a36e-880698ff9f11@eurprd01">
            <a:extLst>
              <a:ext uri="{FF2B5EF4-FFF2-40B4-BE49-F238E27FC236}">
                <a16:creationId xmlns:a16="http://schemas.microsoft.com/office/drawing/2014/main" id="{FE3CEBBC-7BFE-482C-910E-F50E134D136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797" t="6105" r="6819"/>
          <a:stretch/>
        </p:blipFill>
        <p:spPr bwMode="auto">
          <a:xfrm>
            <a:off x="9626" y="1086491"/>
            <a:ext cx="5943827" cy="6043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3" descr="14b87e87-ef4b-48eb-8c35-c48968e3e1b2@eurprd01">
            <a:extLst>
              <a:ext uri="{FF2B5EF4-FFF2-40B4-BE49-F238E27FC236}">
                <a16:creationId xmlns:a16="http://schemas.microsoft.com/office/drawing/2014/main" id="{CE3871AE-7C2A-407A-B0E2-0D40BEDE0CF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952" r="15590"/>
          <a:stretch/>
        </p:blipFill>
        <p:spPr bwMode="auto">
          <a:xfrm>
            <a:off x="6012787" y="1049738"/>
            <a:ext cx="3498376" cy="2296075"/>
          </a:xfrm>
          <a:prstGeom prst="rect">
            <a:avLst/>
          </a:prstGeom>
          <a:solidFill>
            <a:schemeClr val="bg1"/>
          </a:solidFill>
          <a:ln>
            <a:solidFill>
              <a:srgbClr val="FF0000"/>
            </a:solidFill>
          </a:ln>
        </p:spPr>
      </p:pic>
      <p:sp>
        <p:nvSpPr>
          <p:cNvPr id="2469" name="CustomShape 3"/>
          <p:cNvSpPr/>
          <p:nvPr/>
        </p:nvSpPr>
        <p:spPr>
          <a:xfrm>
            <a:off x="2299680" y="429480"/>
            <a:ext cx="5477040" cy="1142640"/>
          </a:xfrm>
          <a:prstGeom prst="rect">
            <a:avLst/>
          </a:prstGeom>
          <a:noFill/>
          <a:ln>
            <a:noFill/>
          </a:ln>
        </p:spPr>
        <p:style>
          <a:lnRef idx="0">
            <a:scrgbClr r="0" g="0" b="0"/>
          </a:lnRef>
          <a:fillRef idx="0">
            <a:scrgbClr r="0" g="0" b="0"/>
          </a:fillRef>
          <a:effectRef idx="0">
            <a:scrgbClr r="0" g="0" b="0"/>
          </a:effectRef>
          <a:fontRef idx="minor"/>
        </p:style>
      </p:sp>
      <p:pic>
        <p:nvPicPr>
          <p:cNvPr id="51" name="Imagen 50">
            <a:extLst>
              <a:ext uri="{FF2B5EF4-FFF2-40B4-BE49-F238E27FC236}">
                <a16:creationId xmlns:a16="http://schemas.microsoft.com/office/drawing/2014/main" id="{190C93EA-06B8-46C5-B80D-A69D48DA5327}"/>
              </a:ext>
            </a:extLst>
          </p:cNvPr>
          <p:cNvPicPr>
            <a:picLocks noChangeAspect="1"/>
          </p:cNvPicPr>
          <p:nvPr/>
        </p:nvPicPr>
        <p:blipFill rotWithShape="1">
          <a:blip r:embed="rId4">
            <a:extLst>
              <a:ext uri="{28A0092B-C50C-407E-A947-70E740481C1C}">
                <a14:useLocalDpi xmlns:a14="http://schemas.microsoft.com/office/drawing/2010/main" val="0"/>
              </a:ext>
            </a:extLst>
          </a:blip>
          <a:srcRect l="45053"/>
          <a:stretch/>
        </p:blipFill>
        <p:spPr>
          <a:xfrm>
            <a:off x="352282" y="228952"/>
            <a:ext cx="1085504" cy="711861"/>
          </a:xfrm>
          <a:prstGeom prst="rect">
            <a:avLst/>
          </a:prstGeom>
        </p:spPr>
      </p:pic>
      <p:sp>
        <p:nvSpPr>
          <p:cNvPr id="29" name="CuadroTexto 28">
            <a:extLst>
              <a:ext uri="{FF2B5EF4-FFF2-40B4-BE49-F238E27FC236}">
                <a16:creationId xmlns:a16="http://schemas.microsoft.com/office/drawing/2014/main" id="{5DF72EE6-E38A-4DF0-9DFE-DD740888EE1D}"/>
              </a:ext>
            </a:extLst>
          </p:cNvPr>
          <p:cNvSpPr txBox="1"/>
          <p:nvPr/>
        </p:nvSpPr>
        <p:spPr>
          <a:xfrm>
            <a:off x="1642188" y="361167"/>
            <a:ext cx="7537812" cy="584775"/>
          </a:xfrm>
          <a:prstGeom prst="rect">
            <a:avLst/>
          </a:prstGeom>
          <a:noFill/>
        </p:spPr>
        <p:txBody>
          <a:bodyPr wrap="square" rtlCol="0">
            <a:spAutoFit/>
          </a:bodyPr>
          <a:lstStyle>
            <a:defPPr>
              <a:defRPr lang="es-ES"/>
            </a:defPPr>
            <a:lvl1pPr>
              <a:defRPr sz="3200" spc="-1">
                <a:solidFill>
                  <a:srgbClr val="999999"/>
                </a:solidFill>
                <a:uFill>
                  <a:solidFill>
                    <a:srgbClr val="FFFFFF"/>
                  </a:solidFill>
                </a:uFill>
                <a:latin typeface="Arial Black"/>
              </a:defRPr>
            </a:lvl1pPr>
          </a:lstStyle>
          <a:p>
            <a:r>
              <a:rPr lang="es-ES" dirty="0"/>
              <a:t>Target </a:t>
            </a:r>
            <a:r>
              <a:rPr lang="es-ES" dirty="0" err="1"/>
              <a:t>Vessel</a:t>
            </a:r>
            <a:r>
              <a:rPr lang="es-ES" dirty="0"/>
              <a:t> (TV)</a:t>
            </a:r>
          </a:p>
        </p:txBody>
      </p:sp>
      <p:sp>
        <p:nvSpPr>
          <p:cNvPr id="2" name="Rectángulo 1">
            <a:extLst>
              <a:ext uri="{FF2B5EF4-FFF2-40B4-BE49-F238E27FC236}">
                <a16:creationId xmlns:a16="http://schemas.microsoft.com/office/drawing/2014/main" id="{91E9DDE8-A74B-488B-838B-CFDDF60FC711}"/>
              </a:ext>
            </a:extLst>
          </p:cNvPr>
          <p:cNvSpPr/>
          <p:nvPr/>
        </p:nvSpPr>
        <p:spPr>
          <a:xfrm rot="18956728">
            <a:off x="4668029" y="3173737"/>
            <a:ext cx="184730" cy="923330"/>
          </a:xfrm>
          <a:prstGeom prst="rect">
            <a:avLst/>
          </a:prstGeom>
          <a:noFill/>
        </p:spPr>
        <p:txBody>
          <a:bodyPr wrap="none" lIns="91440" tIns="45720" rIns="91440" bIns="45720">
            <a:spAutoFit/>
          </a:bodyPr>
          <a:lstStyle/>
          <a:p>
            <a:pPr algn="ctr"/>
            <a:endParaRPr lang="es-ES" sz="5400" b="1" dirty="0">
              <a:ln w="9525">
                <a:solidFill>
                  <a:schemeClr val="bg1"/>
                </a:solidFill>
                <a:prstDash val="solid"/>
              </a:ln>
              <a:solidFill>
                <a:srgbClr val="FF0000"/>
              </a:solidFill>
              <a:effectLst>
                <a:outerShdw blurRad="12700" dist="38100" dir="2700000" algn="tl" rotWithShape="0">
                  <a:schemeClr val="bg1">
                    <a:lumMod val="50000"/>
                  </a:schemeClr>
                </a:outerShdw>
              </a:effectLst>
            </a:endParaRPr>
          </a:p>
        </p:txBody>
      </p:sp>
      <p:pic>
        <p:nvPicPr>
          <p:cNvPr id="10" name="Gráfico 9">
            <a:extLst>
              <a:ext uri="{FF2B5EF4-FFF2-40B4-BE49-F238E27FC236}">
                <a16:creationId xmlns:a16="http://schemas.microsoft.com/office/drawing/2014/main" id="{928FB44D-3C10-43DF-AF74-4E0C7993CAC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934850" y="1203162"/>
            <a:ext cx="490299" cy="111737"/>
          </a:xfrm>
          <a:prstGeom prst="rect">
            <a:avLst/>
          </a:prstGeom>
        </p:spPr>
      </p:pic>
      <p:sp>
        <p:nvSpPr>
          <p:cNvPr id="22" name="CuadroTexto 21">
            <a:extLst>
              <a:ext uri="{FF2B5EF4-FFF2-40B4-BE49-F238E27FC236}">
                <a16:creationId xmlns:a16="http://schemas.microsoft.com/office/drawing/2014/main" id="{0C9D1DE1-65D0-4E8D-81B0-8FA39BF397D7}"/>
              </a:ext>
            </a:extLst>
          </p:cNvPr>
          <p:cNvSpPr txBox="1"/>
          <p:nvPr/>
        </p:nvSpPr>
        <p:spPr>
          <a:xfrm>
            <a:off x="6012787" y="3459366"/>
            <a:ext cx="3498375" cy="461665"/>
          </a:xfrm>
          <a:prstGeom prst="rect">
            <a:avLst/>
          </a:prstGeom>
          <a:noFill/>
        </p:spPr>
        <p:txBody>
          <a:bodyPr wrap="square" rtlCol="0">
            <a:spAutoFit/>
          </a:bodyPr>
          <a:lstStyle/>
          <a:p>
            <a:pPr algn="ctr">
              <a:spcBef>
                <a:spcPts val="600"/>
              </a:spcBef>
            </a:pPr>
            <a:r>
              <a:rPr lang="es-ES" sz="1200" spc="-1" dirty="0">
                <a:uFill>
                  <a:solidFill>
                    <a:srgbClr val="FFFFFF"/>
                  </a:solidFill>
                </a:uFill>
                <a:latin typeface="Arial Black"/>
              </a:rPr>
              <a:t>DRIVE UNIT</a:t>
            </a:r>
          </a:p>
          <a:p>
            <a:pPr algn="ctr"/>
            <a:endParaRPr lang="es-ES" sz="1200" spc="-1" dirty="0">
              <a:solidFill>
                <a:srgbClr val="999999"/>
              </a:solidFill>
              <a:uFill>
                <a:solidFill>
                  <a:srgbClr val="FFFFFF"/>
                </a:solidFill>
              </a:uFill>
              <a:latin typeface="Arial Black"/>
            </a:endParaRPr>
          </a:p>
        </p:txBody>
      </p:sp>
      <p:sp>
        <p:nvSpPr>
          <p:cNvPr id="3" name="Rectángulo 2">
            <a:extLst>
              <a:ext uri="{FF2B5EF4-FFF2-40B4-BE49-F238E27FC236}">
                <a16:creationId xmlns:a16="http://schemas.microsoft.com/office/drawing/2014/main" id="{366262A5-A259-446D-8FAE-90C2A7AFD23E}"/>
              </a:ext>
            </a:extLst>
          </p:cNvPr>
          <p:cNvSpPr/>
          <p:nvPr/>
        </p:nvSpPr>
        <p:spPr>
          <a:xfrm>
            <a:off x="8934450" y="6420325"/>
            <a:ext cx="1146175" cy="11393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uadroTexto 18">
            <a:extLst>
              <a:ext uri="{FF2B5EF4-FFF2-40B4-BE49-F238E27FC236}">
                <a16:creationId xmlns:a16="http://schemas.microsoft.com/office/drawing/2014/main" id="{265317D4-ED9A-4A76-838A-14BE3F226CAD}"/>
              </a:ext>
            </a:extLst>
          </p:cNvPr>
          <p:cNvSpPr txBox="1"/>
          <p:nvPr/>
        </p:nvSpPr>
        <p:spPr>
          <a:xfrm>
            <a:off x="6034904" y="6371437"/>
            <a:ext cx="3483631" cy="276999"/>
          </a:xfrm>
          <a:prstGeom prst="rect">
            <a:avLst/>
          </a:prstGeom>
          <a:noFill/>
        </p:spPr>
        <p:txBody>
          <a:bodyPr wrap="square" rtlCol="0">
            <a:spAutoFit/>
          </a:bodyPr>
          <a:lstStyle/>
          <a:p>
            <a:pPr algn="ctr">
              <a:spcBef>
                <a:spcPts val="600"/>
              </a:spcBef>
            </a:pPr>
            <a:r>
              <a:rPr lang="es-ES" sz="1200" b="1" spc="-1" dirty="0">
                <a:uFill>
                  <a:solidFill>
                    <a:srgbClr val="FFFFFF"/>
                  </a:solidFill>
                </a:uFill>
                <a:latin typeface="Arial Black"/>
              </a:rPr>
              <a:t>TARGET WHEEL </a:t>
            </a:r>
          </a:p>
        </p:txBody>
      </p:sp>
      <p:sp>
        <p:nvSpPr>
          <p:cNvPr id="24" name="CuadroTexto 23">
            <a:extLst>
              <a:ext uri="{FF2B5EF4-FFF2-40B4-BE49-F238E27FC236}">
                <a16:creationId xmlns:a16="http://schemas.microsoft.com/office/drawing/2014/main" id="{FD39B980-6736-426F-9D24-081847767D29}"/>
              </a:ext>
            </a:extLst>
          </p:cNvPr>
          <p:cNvSpPr txBox="1"/>
          <p:nvPr/>
        </p:nvSpPr>
        <p:spPr>
          <a:xfrm>
            <a:off x="1050551" y="4870089"/>
            <a:ext cx="2299680" cy="276999"/>
          </a:xfrm>
          <a:prstGeom prst="rect">
            <a:avLst/>
          </a:prstGeom>
          <a:noFill/>
        </p:spPr>
        <p:txBody>
          <a:bodyPr wrap="square" rtlCol="0">
            <a:spAutoFit/>
          </a:bodyPr>
          <a:lstStyle/>
          <a:p>
            <a:pPr algn="ctr">
              <a:spcBef>
                <a:spcPts val="600"/>
              </a:spcBef>
            </a:pPr>
            <a:r>
              <a:rPr lang="es-ES" sz="1200" spc="-1" dirty="0">
                <a:uFill>
                  <a:solidFill>
                    <a:srgbClr val="FFFFFF"/>
                  </a:solidFill>
                </a:uFill>
                <a:latin typeface="Arial Black"/>
              </a:rPr>
              <a:t>SHAFT</a:t>
            </a:r>
          </a:p>
        </p:txBody>
      </p:sp>
      <p:pic>
        <p:nvPicPr>
          <p:cNvPr id="21" name="Imagen 20">
            <a:extLst>
              <a:ext uri="{FF2B5EF4-FFF2-40B4-BE49-F238E27FC236}">
                <a16:creationId xmlns:a16="http://schemas.microsoft.com/office/drawing/2014/main" id="{D7BE53F9-154D-4772-9478-34448F6AFE51}"/>
              </a:ext>
            </a:extLst>
          </p:cNvPr>
          <p:cNvPicPr>
            <a:picLocks noChangeAspect="1"/>
          </p:cNvPicPr>
          <p:nvPr/>
        </p:nvPicPr>
        <p:blipFill rotWithShape="1">
          <a:blip r:embed="rId7"/>
          <a:srcRect l="19848" t="43116" r="33964" b="9763"/>
          <a:stretch/>
        </p:blipFill>
        <p:spPr>
          <a:xfrm>
            <a:off x="6027532" y="4080528"/>
            <a:ext cx="3498376" cy="2133120"/>
          </a:xfrm>
          <a:prstGeom prst="rect">
            <a:avLst/>
          </a:prstGeom>
          <a:solidFill>
            <a:schemeClr val="bg1"/>
          </a:solidFill>
          <a:ln>
            <a:solidFill>
              <a:srgbClr val="FF0000"/>
            </a:solidFill>
          </a:ln>
        </p:spPr>
      </p:pic>
      <p:cxnSp>
        <p:nvCxnSpPr>
          <p:cNvPr id="6" name="Conector recto de flecha 5">
            <a:extLst>
              <a:ext uri="{FF2B5EF4-FFF2-40B4-BE49-F238E27FC236}">
                <a16:creationId xmlns:a16="http://schemas.microsoft.com/office/drawing/2014/main" id="{27963EB9-E333-4939-9D73-96D178FB769A}"/>
              </a:ext>
            </a:extLst>
          </p:cNvPr>
          <p:cNvCxnSpPr>
            <a:cxnSpLocks/>
            <a:endCxn id="20" idx="1"/>
          </p:cNvCxnSpPr>
          <p:nvPr/>
        </p:nvCxnSpPr>
        <p:spPr>
          <a:xfrm flipV="1">
            <a:off x="3112655" y="2197776"/>
            <a:ext cx="2900132" cy="944644"/>
          </a:xfrm>
          <a:prstGeom prst="straightConnector1">
            <a:avLst/>
          </a:prstGeom>
          <a:ln>
            <a:solidFill>
              <a:srgbClr val="FF0000"/>
            </a:solidFill>
            <a:tailEnd type="triangle"/>
          </a:ln>
        </p:spPr>
        <p:style>
          <a:lnRef idx="3">
            <a:schemeClr val="accent2"/>
          </a:lnRef>
          <a:fillRef idx="0">
            <a:schemeClr val="accent2"/>
          </a:fillRef>
          <a:effectRef idx="2">
            <a:schemeClr val="accent2"/>
          </a:effectRef>
          <a:fontRef idx="minor">
            <a:schemeClr val="tx1"/>
          </a:fontRef>
        </p:style>
      </p:cxnSp>
      <p:cxnSp>
        <p:nvCxnSpPr>
          <p:cNvPr id="25" name="Conector recto de flecha 24">
            <a:extLst>
              <a:ext uri="{FF2B5EF4-FFF2-40B4-BE49-F238E27FC236}">
                <a16:creationId xmlns:a16="http://schemas.microsoft.com/office/drawing/2014/main" id="{6CE7FB3B-BF0D-4DE1-82E8-064F368F5DC3}"/>
              </a:ext>
            </a:extLst>
          </p:cNvPr>
          <p:cNvCxnSpPr>
            <a:cxnSpLocks/>
            <a:endCxn id="21" idx="1"/>
          </p:cNvCxnSpPr>
          <p:nvPr/>
        </p:nvCxnSpPr>
        <p:spPr>
          <a:xfrm flipV="1">
            <a:off x="3472320" y="5147088"/>
            <a:ext cx="2555212" cy="1056674"/>
          </a:xfrm>
          <a:prstGeom prst="straightConnector1">
            <a:avLst/>
          </a:prstGeom>
          <a:ln>
            <a:solidFill>
              <a:srgbClr val="FF0000"/>
            </a:solidFill>
            <a:tailEnd type="triangle"/>
          </a:ln>
        </p:spPr>
        <p:style>
          <a:lnRef idx="3">
            <a:schemeClr val="accent2"/>
          </a:lnRef>
          <a:fillRef idx="0">
            <a:schemeClr val="accent2"/>
          </a:fillRef>
          <a:effectRef idx="2">
            <a:schemeClr val="accent2"/>
          </a:effectRef>
          <a:fontRef idx="minor">
            <a:schemeClr val="tx1"/>
          </a:fontRef>
        </p:style>
      </p:cxnSp>
      <p:pic>
        <p:nvPicPr>
          <p:cNvPr id="27" name="Imagen 26">
            <a:extLst>
              <a:ext uri="{FF2B5EF4-FFF2-40B4-BE49-F238E27FC236}">
                <a16:creationId xmlns:a16="http://schemas.microsoft.com/office/drawing/2014/main" id="{D975ED58-0F2A-45C2-A94D-158902B85E8E}"/>
              </a:ext>
            </a:extLst>
          </p:cNvPr>
          <p:cNvPicPr>
            <a:picLocks noChangeAspect="1"/>
          </p:cNvPicPr>
          <p:nvPr/>
        </p:nvPicPr>
        <p:blipFill rotWithShape="1">
          <a:blip r:embed="rId8">
            <a:extLst>
              <a:ext uri="{28A0092B-C50C-407E-A947-70E740481C1C}">
                <a14:useLocalDpi xmlns:a14="http://schemas.microsoft.com/office/drawing/2010/main" val="0"/>
              </a:ext>
            </a:extLst>
          </a:blip>
          <a:srcRect b="30376"/>
          <a:stretch/>
        </p:blipFill>
        <p:spPr>
          <a:xfrm>
            <a:off x="1437180" y="7161640"/>
            <a:ext cx="1280160" cy="362091"/>
          </a:xfrm>
          <a:prstGeom prst="rect">
            <a:avLst/>
          </a:prstGeom>
        </p:spPr>
      </p:pic>
      <p:pic>
        <p:nvPicPr>
          <p:cNvPr id="30" name="Imagen 1" descr="Ministerio de Ciencia, InnovaciÃ³n y Universidades  - Gobierno de EspaÃ±a">
            <a:extLst>
              <a:ext uri="{FF2B5EF4-FFF2-40B4-BE49-F238E27FC236}">
                <a16:creationId xmlns:a16="http://schemas.microsoft.com/office/drawing/2014/main" id="{E50D6C51-2D65-48EB-B40A-2324AECC5C3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2651" y="7167637"/>
            <a:ext cx="1280160" cy="327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61963047"/>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Imagen 50">
            <a:extLst>
              <a:ext uri="{FF2B5EF4-FFF2-40B4-BE49-F238E27FC236}">
                <a16:creationId xmlns:a16="http://schemas.microsoft.com/office/drawing/2014/main" id="{190C93EA-06B8-46C5-B80D-A69D48DA5327}"/>
              </a:ext>
            </a:extLst>
          </p:cNvPr>
          <p:cNvPicPr>
            <a:picLocks noChangeAspect="1"/>
          </p:cNvPicPr>
          <p:nvPr/>
        </p:nvPicPr>
        <p:blipFill rotWithShape="1">
          <a:blip r:embed="rId2">
            <a:extLst>
              <a:ext uri="{28A0092B-C50C-407E-A947-70E740481C1C}">
                <a14:useLocalDpi xmlns:a14="http://schemas.microsoft.com/office/drawing/2010/main" val="0"/>
              </a:ext>
            </a:extLst>
          </a:blip>
          <a:srcRect l="45053"/>
          <a:stretch/>
        </p:blipFill>
        <p:spPr>
          <a:xfrm>
            <a:off x="352282" y="228952"/>
            <a:ext cx="1085504" cy="711861"/>
          </a:xfrm>
          <a:prstGeom prst="rect">
            <a:avLst/>
          </a:prstGeom>
        </p:spPr>
      </p:pic>
      <p:sp>
        <p:nvSpPr>
          <p:cNvPr id="29" name="CuadroTexto 28">
            <a:extLst>
              <a:ext uri="{FF2B5EF4-FFF2-40B4-BE49-F238E27FC236}">
                <a16:creationId xmlns:a16="http://schemas.microsoft.com/office/drawing/2014/main" id="{5DF72EE6-E38A-4DF0-9DFE-DD740888EE1D}"/>
              </a:ext>
            </a:extLst>
          </p:cNvPr>
          <p:cNvSpPr txBox="1"/>
          <p:nvPr/>
        </p:nvSpPr>
        <p:spPr>
          <a:xfrm>
            <a:off x="1642188" y="361167"/>
            <a:ext cx="7537812" cy="584775"/>
          </a:xfrm>
          <a:prstGeom prst="rect">
            <a:avLst/>
          </a:prstGeom>
          <a:noFill/>
        </p:spPr>
        <p:txBody>
          <a:bodyPr wrap="square" rtlCol="0">
            <a:spAutoFit/>
          </a:bodyPr>
          <a:lstStyle>
            <a:defPPr>
              <a:defRPr lang="es-ES"/>
            </a:defPPr>
            <a:lvl1pPr>
              <a:defRPr sz="3200" spc="-1">
                <a:solidFill>
                  <a:srgbClr val="999999"/>
                </a:solidFill>
                <a:uFill>
                  <a:solidFill>
                    <a:srgbClr val="FFFFFF"/>
                  </a:solidFill>
                </a:uFill>
                <a:latin typeface="Arial Black"/>
              </a:defRPr>
            </a:lvl1pPr>
          </a:lstStyle>
          <a:p>
            <a:r>
              <a:rPr lang="es-ES" dirty="0"/>
              <a:t>TV (Target </a:t>
            </a:r>
            <a:r>
              <a:rPr lang="es-ES" dirty="0" err="1"/>
              <a:t>Vessel</a:t>
            </a:r>
            <a:r>
              <a:rPr lang="es-ES" dirty="0"/>
              <a:t>)</a:t>
            </a:r>
          </a:p>
        </p:txBody>
      </p:sp>
      <p:sp>
        <p:nvSpPr>
          <p:cNvPr id="6" name="Rectángulo 5">
            <a:extLst>
              <a:ext uri="{FF2B5EF4-FFF2-40B4-BE49-F238E27FC236}">
                <a16:creationId xmlns:a16="http://schemas.microsoft.com/office/drawing/2014/main" id="{7FDD3E0A-F1D5-4E63-ADF5-44CF1E7BEF05}"/>
              </a:ext>
            </a:extLst>
          </p:cNvPr>
          <p:cNvSpPr/>
          <p:nvPr/>
        </p:nvSpPr>
        <p:spPr>
          <a:xfrm>
            <a:off x="352282" y="1171155"/>
            <a:ext cx="3896445" cy="2862322"/>
          </a:xfrm>
          <a:prstGeom prst="rect">
            <a:avLst/>
          </a:prstGeom>
        </p:spPr>
        <p:txBody>
          <a:bodyPr wrap="square">
            <a:spAutoFit/>
          </a:bodyPr>
          <a:lstStyle/>
          <a:p>
            <a:pPr marL="285840" lvl="1" indent="-285120">
              <a:lnSpc>
                <a:spcPct val="100000"/>
              </a:lnSpc>
              <a:spcAft>
                <a:spcPts val="601"/>
              </a:spcAft>
              <a:buClr>
                <a:srgbClr val="999999"/>
              </a:buClr>
              <a:buFont typeface="Wingdings" charset="2"/>
              <a:buChar char=""/>
            </a:pPr>
            <a:r>
              <a:rPr lang="en-US" sz="1600" spc="-1" dirty="0">
                <a:solidFill>
                  <a:srgbClr val="999999"/>
                </a:solidFill>
              </a:rPr>
              <a:t>3 prototypes manufactured to clarify the welding process to ensure the compatibility between nuclear and vacuum requirements. </a:t>
            </a:r>
            <a:endParaRPr lang="en-US" sz="1600" spc="-1" dirty="0"/>
          </a:p>
          <a:p>
            <a:pPr marL="285840" lvl="1" indent="-285120">
              <a:spcAft>
                <a:spcPts val="601"/>
              </a:spcAft>
              <a:buClr>
                <a:srgbClr val="999999"/>
              </a:buClr>
              <a:buFont typeface="Wingdings" charset="2"/>
              <a:buChar char=""/>
            </a:pPr>
            <a:r>
              <a:rPr lang="en-US" sz="1600" spc="-1" dirty="0">
                <a:solidFill>
                  <a:srgbClr val="999999"/>
                </a:solidFill>
              </a:rPr>
              <a:t>ESS ERIC Ad-Hoc review on March 2019.</a:t>
            </a:r>
            <a:r>
              <a:rPr lang="es-ES" sz="1600" spc="-1" dirty="0">
                <a:solidFill>
                  <a:srgbClr val="999999"/>
                </a:solidFill>
              </a:rPr>
              <a:t> </a:t>
            </a:r>
            <a:r>
              <a:rPr lang="es-ES" sz="1600" spc="-1" dirty="0" err="1">
                <a:solidFill>
                  <a:srgbClr val="999999"/>
                </a:solidFill>
              </a:rPr>
              <a:t>Baseline</a:t>
            </a:r>
            <a:r>
              <a:rPr lang="es-ES" sz="1600" spc="-1" dirty="0">
                <a:solidFill>
                  <a:srgbClr val="999999"/>
                </a:solidFill>
              </a:rPr>
              <a:t> </a:t>
            </a:r>
            <a:r>
              <a:rPr lang="en-US" sz="1600" spc="-1" dirty="0">
                <a:solidFill>
                  <a:srgbClr val="999999"/>
                </a:solidFill>
              </a:rPr>
              <a:t>design approved </a:t>
            </a:r>
          </a:p>
          <a:p>
            <a:pPr marL="285840" lvl="1" indent="-285120">
              <a:spcAft>
                <a:spcPts val="601"/>
              </a:spcAft>
              <a:buClr>
                <a:srgbClr val="999999"/>
              </a:buClr>
              <a:buFont typeface="Wingdings" charset="2"/>
              <a:buChar char=""/>
            </a:pPr>
            <a:r>
              <a:rPr lang="en-US" sz="1600" spc="-1" dirty="0">
                <a:solidFill>
                  <a:srgbClr val="999999"/>
                </a:solidFill>
              </a:rPr>
              <a:t>CDR held on June 2019</a:t>
            </a:r>
          </a:p>
          <a:p>
            <a:pPr marL="285840" lvl="1" indent="-285120">
              <a:spcAft>
                <a:spcPts val="601"/>
              </a:spcAft>
              <a:buClr>
                <a:srgbClr val="999999"/>
              </a:buClr>
              <a:buFont typeface="Wingdings" charset="2"/>
              <a:buChar char=""/>
            </a:pPr>
            <a:r>
              <a:rPr lang="es-ES" sz="1600" spc="-1" dirty="0">
                <a:solidFill>
                  <a:srgbClr val="999999"/>
                </a:solidFill>
              </a:rPr>
              <a:t>Tender </a:t>
            </a:r>
            <a:r>
              <a:rPr lang="es-ES" sz="1600" spc="-1" dirty="0" err="1">
                <a:solidFill>
                  <a:srgbClr val="999999"/>
                </a:solidFill>
              </a:rPr>
              <a:t>published</a:t>
            </a:r>
            <a:r>
              <a:rPr lang="es-ES" sz="1600" spc="-1" dirty="0">
                <a:solidFill>
                  <a:srgbClr val="999999"/>
                </a:solidFill>
              </a:rPr>
              <a:t> in August. </a:t>
            </a:r>
            <a:r>
              <a:rPr lang="es-ES" sz="1600" spc="-1" dirty="0" err="1">
                <a:solidFill>
                  <a:srgbClr val="999999"/>
                </a:solidFill>
              </a:rPr>
              <a:t>Contract</a:t>
            </a:r>
            <a:r>
              <a:rPr lang="es-ES" sz="1600" spc="-1" dirty="0">
                <a:solidFill>
                  <a:srgbClr val="999999"/>
                </a:solidFill>
              </a:rPr>
              <a:t> to be </a:t>
            </a:r>
            <a:r>
              <a:rPr lang="es-ES" sz="1600" spc="-1" dirty="0" err="1">
                <a:solidFill>
                  <a:srgbClr val="999999"/>
                </a:solidFill>
              </a:rPr>
              <a:t>awarded</a:t>
            </a:r>
            <a:r>
              <a:rPr lang="es-ES" sz="1600" spc="-1" dirty="0">
                <a:solidFill>
                  <a:srgbClr val="999999"/>
                </a:solidFill>
              </a:rPr>
              <a:t> </a:t>
            </a:r>
            <a:r>
              <a:rPr lang="es-ES" sz="1600" spc="-1" dirty="0" err="1">
                <a:solidFill>
                  <a:srgbClr val="999999"/>
                </a:solidFill>
              </a:rPr>
              <a:t>end</a:t>
            </a:r>
            <a:r>
              <a:rPr lang="es-ES" sz="1600" spc="-1" dirty="0">
                <a:solidFill>
                  <a:srgbClr val="999999"/>
                </a:solidFill>
              </a:rPr>
              <a:t> </a:t>
            </a:r>
            <a:r>
              <a:rPr lang="es-ES" sz="1600" spc="-1" dirty="0" err="1">
                <a:solidFill>
                  <a:srgbClr val="999999"/>
                </a:solidFill>
              </a:rPr>
              <a:t>October</a:t>
            </a:r>
            <a:r>
              <a:rPr lang="es-ES" sz="1600" spc="-1" dirty="0">
                <a:solidFill>
                  <a:srgbClr val="999999"/>
                </a:solidFill>
              </a:rPr>
              <a:t> 2019.</a:t>
            </a:r>
          </a:p>
          <a:p>
            <a:pPr marL="720" lvl="1">
              <a:spcAft>
                <a:spcPts val="601"/>
              </a:spcAft>
              <a:buClr>
                <a:srgbClr val="999999"/>
              </a:buClr>
            </a:pPr>
            <a:endParaRPr lang="en-US" sz="1600" spc="-1" dirty="0"/>
          </a:p>
        </p:txBody>
      </p:sp>
      <p:pic>
        <p:nvPicPr>
          <p:cNvPr id="27" name="Imagen 26">
            <a:extLst>
              <a:ext uri="{FF2B5EF4-FFF2-40B4-BE49-F238E27FC236}">
                <a16:creationId xmlns:a16="http://schemas.microsoft.com/office/drawing/2014/main" id="{6C241D04-607E-42FD-A064-9B5D6F8448A1}"/>
              </a:ext>
            </a:extLst>
          </p:cNvPr>
          <p:cNvPicPr>
            <a:picLocks noChangeAspect="1"/>
          </p:cNvPicPr>
          <p:nvPr/>
        </p:nvPicPr>
        <p:blipFill rotWithShape="1">
          <a:blip r:embed="rId3">
            <a:extLst>
              <a:ext uri="{28A0092B-C50C-407E-A947-70E740481C1C}">
                <a14:useLocalDpi xmlns:a14="http://schemas.microsoft.com/office/drawing/2010/main" val="0"/>
              </a:ext>
            </a:extLst>
          </a:blip>
          <a:srcRect b="30376"/>
          <a:stretch/>
        </p:blipFill>
        <p:spPr>
          <a:xfrm>
            <a:off x="1437180" y="7161640"/>
            <a:ext cx="1280160" cy="362091"/>
          </a:xfrm>
          <a:prstGeom prst="rect">
            <a:avLst/>
          </a:prstGeom>
        </p:spPr>
      </p:pic>
      <p:pic>
        <p:nvPicPr>
          <p:cNvPr id="28" name="Imagen 1" descr="Ministerio de Ciencia, InnovaciÃ³n y Universidades  - Gobierno de EspaÃ±a">
            <a:extLst>
              <a:ext uri="{FF2B5EF4-FFF2-40B4-BE49-F238E27FC236}">
                <a16:creationId xmlns:a16="http://schemas.microsoft.com/office/drawing/2014/main" id="{DBBA920C-1699-4E1C-91BE-AAD1F6C8D61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651" y="7167637"/>
            <a:ext cx="1280160" cy="327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Imagen 21">
            <a:extLst>
              <a:ext uri="{FF2B5EF4-FFF2-40B4-BE49-F238E27FC236}">
                <a16:creationId xmlns:a16="http://schemas.microsoft.com/office/drawing/2014/main" id="{9A756D46-6498-4124-BFA4-6E92AAC60C82}"/>
              </a:ext>
            </a:extLst>
          </p:cNvPr>
          <p:cNvPicPr/>
          <p:nvPr/>
        </p:nvPicPr>
        <p:blipFill>
          <a:blip r:embed="rId5"/>
          <a:stretch/>
        </p:blipFill>
        <p:spPr>
          <a:xfrm>
            <a:off x="4460883" y="1171155"/>
            <a:ext cx="5537091" cy="2915640"/>
          </a:xfrm>
          <a:prstGeom prst="rect">
            <a:avLst/>
          </a:prstGeom>
          <a:solidFill>
            <a:schemeClr val="bg1"/>
          </a:solidFill>
          <a:ln>
            <a:solidFill>
              <a:srgbClr val="FF0000"/>
            </a:solidFill>
          </a:ln>
        </p:spPr>
      </p:pic>
      <p:pic>
        <p:nvPicPr>
          <p:cNvPr id="16" name="Imagen 6">
            <a:extLst>
              <a:ext uri="{FF2B5EF4-FFF2-40B4-BE49-F238E27FC236}">
                <a16:creationId xmlns:a16="http://schemas.microsoft.com/office/drawing/2014/main" id="{F7E00307-0CA5-40E3-A4DA-F1ADF2CD3202}"/>
              </a:ext>
            </a:extLst>
          </p:cNvPr>
          <p:cNvPicPr/>
          <p:nvPr/>
        </p:nvPicPr>
        <p:blipFill>
          <a:blip r:embed="rId6"/>
          <a:stretch/>
        </p:blipFill>
        <p:spPr>
          <a:xfrm>
            <a:off x="82651" y="4163039"/>
            <a:ext cx="9915323" cy="3331884"/>
          </a:xfrm>
          <a:prstGeom prst="rect">
            <a:avLst/>
          </a:prstGeom>
          <a:solidFill>
            <a:schemeClr val="bg1"/>
          </a:solidFill>
          <a:ln>
            <a:solidFill>
              <a:srgbClr val="FF0000"/>
            </a:solidFill>
          </a:ln>
        </p:spPr>
      </p:pic>
    </p:spTree>
    <p:extLst>
      <p:ext uri="{BB962C8B-B14F-4D97-AF65-F5344CB8AC3E}">
        <p14:creationId xmlns:p14="http://schemas.microsoft.com/office/powerpoint/2010/main" val="382266005"/>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9" name="CustomShape 3"/>
          <p:cNvSpPr/>
          <p:nvPr/>
        </p:nvSpPr>
        <p:spPr>
          <a:xfrm>
            <a:off x="2299680" y="429480"/>
            <a:ext cx="5477040" cy="1142640"/>
          </a:xfrm>
          <a:prstGeom prst="rect">
            <a:avLst/>
          </a:prstGeom>
          <a:noFill/>
          <a:ln>
            <a:noFill/>
          </a:ln>
        </p:spPr>
        <p:style>
          <a:lnRef idx="0">
            <a:scrgbClr r="0" g="0" b="0"/>
          </a:lnRef>
          <a:fillRef idx="0">
            <a:scrgbClr r="0" g="0" b="0"/>
          </a:fillRef>
          <a:effectRef idx="0">
            <a:scrgbClr r="0" g="0" b="0"/>
          </a:effectRef>
          <a:fontRef idx="minor"/>
        </p:style>
      </p:sp>
      <p:sp>
        <p:nvSpPr>
          <p:cNvPr id="50" name="CuadroTexto 49">
            <a:extLst>
              <a:ext uri="{FF2B5EF4-FFF2-40B4-BE49-F238E27FC236}">
                <a16:creationId xmlns:a16="http://schemas.microsoft.com/office/drawing/2014/main" id="{DB9ACA36-CE60-41D6-8D62-8DBA2E9F2E82}"/>
              </a:ext>
            </a:extLst>
          </p:cNvPr>
          <p:cNvSpPr txBox="1"/>
          <p:nvPr/>
        </p:nvSpPr>
        <p:spPr>
          <a:xfrm>
            <a:off x="1973514" y="283677"/>
            <a:ext cx="7537812" cy="584775"/>
          </a:xfrm>
          <a:prstGeom prst="rect">
            <a:avLst/>
          </a:prstGeom>
          <a:noFill/>
        </p:spPr>
        <p:txBody>
          <a:bodyPr wrap="square" rtlCol="0">
            <a:spAutoFit/>
          </a:bodyPr>
          <a:lstStyle/>
          <a:p>
            <a:r>
              <a:rPr lang="es-ES" sz="3200" spc="-1" dirty="0">
                <a:solidFill>
                  <a:srgbClr val="999999"/>
                </a:solidFill>
                <a:uFill>
                  <a:solidFill>
                    <a:srgbClr val="FFFFFF"/>
                  </a:solidFill>
                </a:uFill>
                <a:latin typeface="Arial Black"/>
              </a:rPr>
              <a:t>TV (</a:t>
            </a:r>
            <a:r>
              <a:rPr lang="es-ES" sz="3200" spc="-1" dirty="0" err="1">
                <a:solidFill>
                  <a:srgbClr val="999999"/>
                </a:solidFill>
                <a:uFill>
                  <a:solidFill>
                    <a:srgbClr val="FFFFFF"/>
                  </a:solidFill>
                </a:uFill>
                <a:latin typeface="Arial Black"/>
              </a:rPr>
              <a:t>Shaft</a:t>
            </a:r>
            <a:r>
              <a:rPr lang="es-ES" sz="3200" spc="-1" dirty="0">
                <a:solidFill>
                  <a:srgbClr val="999999"/>
                </a:solidFill>
                <a:uFill>
                  <a:solidFill>
                    <a:srgbClr val="FFFFFF"/>
                  </a:solidFill>
                </a:uFill>
                <a:latin typeface="Arial Black"/>
              </a:rPr>
              <a:t>)</a:t>
            </a:r>
          </a:p>
        </p:txBody>
      </p:sp>
      <p:pic>
        <p:nvPicPr>
          <p:cNvPr id="51" name="Imagen 50">
            <a:extLst>
              <a:ext uri="{FF2B5EF4-FFF2-40B4-BE49-F238E27FC236}">
                <a16:creationId xmlns:a16="http://schemas.microsoft.com/office/drawing/2014/main" id="{190C93EA-06B8-46C5-B80D-A69D48DA5327}"/>
              </a:ext>
            </a:extLst>
          </p:cNvPr>
          <p:cNvPicPr>
            <a:picLocks noChangeAspect="1"/>
          </p:cNvPicPr>
          <p:nvPr/>
        </p:nvPicPr>
        <p:blipFill rotWithShape="1">
          <a:blip r:embed="rId3">
            <a:extLst>
              <a:ext uri="{28A0092B-C50C-407E-A947-70E740481C1C}">
                <a14:useLocalDpi xmlns:a14="http://schemas.microsoft.com/office/drawing/2010/main" val="0"/>
              </a:ext>
            </a:extLst>
          </a:blip>
          <a:srcRect l="45053"/>
          <a:stretch/>
        </p:blipFill>
        <p:spPr>
          <a:xfrm>
            <a:off x="352282" y="228952"/>
            <a:ext cx="1085504" cy="711861"/>
          </a:xfrm>
          <a:prstGeom prst="rect">
            <a:avLst/>
          </a:prstGeom>
        </p:spPr>
      </p:pic>
      <p:pic>
        <p:nvPicPr>
          <p:cNvPr id="5" name="Imagen 4">
            <a:extLst>
              <a:ext uri="{FF2B5EF4-FFF2-40B4-BE49-F238E27FC236}">
                <a16:creationId xmlns:a16="http://schemas.microsoft.com/office/drawing/2014/main" id="{6734EDC5-C072-413D-9DA3-1BE58F4EC148}"/>
              </a:ext>
            </a:extLst>
          </p:cNvPr>
          <p:cNvPicPr>
            <a:picLocks noChangeAspect="1"/>
          </p:cNvPicPr>
          <p:nvPr/>
        </p:nvPicPr>
        <p:blipFill rotWithShape="1">
          <a:blip r:embed="rId4">
            <a:extLst>
              <a:ext uri="{28A0092B-C50C-407E-A947-70E740481C1C}">
                <a14:useLocalDpi xmlns:a14="http://schemas.microsoft.com/office/drawing/2010/main" val="0"/>
              </a:ext>
            </a:extLst>
          </a:blip>
          <a:srcRect b="30376"/>
          <a:stretch/>
        </p:blipFill>
        <p:spPr>
          <a:xfrm>
            <a:off x="1659600" y="7175033"/>
            <a:ext cx="1280160" cy="362091"/>
          </a:xfrm>
          <a:prstGeom prst="rect">
            <a:avLst/>
          </a:prstGeom>
        </p:spPr>
      </p:pic>
      <p:pic>
        <p:nvPicPr>
          <p:cNvPr id="1026" name="Imagen 1" descr="Ministerio de Ciencia, InnovaciÃ³n y Universidades  - Gobierno de EspaÃ±a">
            <a:extLst>
              <a:ext uri="{FF2B5EF4-FFF2-40B4-BE49-F238E27FC236}">
                <a16:creationId xmlns:a16="http://schemas.microsoft.com/office/drawing/2014/main" id="{A61DE4AA-3186-4CB7-8C39-0AF0F60A284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8631" y="7193502"/>
            <a:ext cx="1280160" cy="327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ángulo 7">
            <a:extLst>
              <a:ext uri="{FF2B5EF4-FFF2-40B4-BE49-F238E27FC236}">
                <a16:creationId xmlns:a16="http://schemas.microsoft.com/office/drawing/2014/main" id="{E8D96273-5BFE-4DE3-9FBB-081D751C0D98}"/>
              </a:ext>
            </a:extLst>
          </p:cNvPr>
          <p:cNvSpPr/>
          <p:nvPr/>
        </p:nvSpPr>
        <p:spPr>
          <a:xfrm>
            <a:off x="352282" y="1171155"/>
            <a:ext cx="9497297" cy="1800493"/>
          </a:xfrm>
          <a:prstGeom prst="rect">
            <a:avLst/>
          </a:prstGeom>
        </p:spPr>
        <p:txBody>
          <a:bodyPr wrap="square">
            <a:spAutoFit/>
          </a:bodyPr>
          <a:lstStyle/>
          <a:p>
            <a:pPr marL="285840" lvl="1" indent="-285120">
              <a:lnSpc>
                <a:spcPct val="100000"/>
              </a:lnSpc>
              <a:spcAft>
                <a:spcPts val="601"/>
              </a:spcAft>
              <a:buClr>
                <a:srgbClr val="999999"/>
              </a:buClr>
              <a:buFont typeface="Wingdings" charset="2"/>
              <a:buChar char=""/>
            </a:pPr>
            <a:r>
              <a:rPr lang="en-US" sz="1600" spc="-1" dirty="0">
                <a:solidFill>
                  <a:srgbClr val="999999"/>
                </a:solidFill>
              </a:rPr>
              <a:t>Contract awarded in April 2019.  </a:t>
            </a:r>
            <a:endParaRPr lang="en-US" sz="1600" spc="-1" dirty="0"/>
          </a:p>
          <a:p>
            <a:pPr marL="285840" lvl="1" indent="-285120">
              <a:spcAft>
                <a:spcPts val="601"/>
              </a:spcAft>
              <a:buClr>
                <a:srgbClr val="999999"/>
              </a:buClr>
              <a:buFont typeface="Wingdings" charset="2"/>
              <a:buChar char=""/>
            </a:pPr>
            <a:r>
              <a:rPr lang="en-US" sz="1600" spc="-1" dirty="0">
                <a:solidFill>
                  <a:srgbClr val="999999"/>
                </a:solidFill>
              </a:rPr>
              <a:t>Manufacturing path has been defined in collaboration with the supplier. Drawings and tolerances has been reviewed and the production process is well understood. </a:t>
            </a:r>
          </a:p>
          <a:p>
            <a:pPr marL="285840" lvl="1" indent="-285120">
              <a:spcAft>
                <a:spcPts val="601"/>
              </a:spcAft>
              <a:buClr>
                <a:srgbClr val="999999"/>
              </a:buClr>
              <a:buSzPct val="100000"/>
              <a:buFont typeface="Wingdings" charset="2"/>
              <a:buChar char=""/>
            </a:pPr>
            <a:r>
              <a:rPr lang="en-US" sz="1600" spc="-1" dirty="0">
                <a:solidFill>
                  <a:srgbClr val="999999"/>
                </a:solidFill>
              </a:rPr>
              <a:t>Design report sent for review to ESS ERIC in March 2019. Still no comments received. The procurement process was completed without ESS ERIC feedback. </a:t>
            </a:r>
            <a:endParaRPr lang="es-ES" sz="1600" spc="-1" dirty="0">
              <a:solidFill>
                <a:srgbClr val="999999"/>
              </a:solidFill>
            </a:endParaRPr>
          </a:p>
          <a:p>
            <a:pPr marL="285840" lvl="1" indent="-285120">
              <a:spcAft>
                <a:spcPts val="601"/>
              </a:spcAft>
              <a:buClr>
                <a:srgbClr val="999999"/>
              </a:buClr>
              <a:buSzPct val="100000"/>
              <a:buFont typeface="Wingdings" charset="2"/>
              <a:buChar char=""/>
            </a:pPr>
            <a:r>
              <a:rPr lang="en-US" sz="1600" spc="-1" dirty="0">
                <a:solidFill>
                  <a:srgbClr val="999999"/>
                </a:solidFill>
              </a:rPr>
              <a:t>Notified Body approval for welding: The documents for </a:t>
            </a:r>
            <a:r>
              <a:rPr lang="en-US" sz="1600" spc="-1" dirty="0" err="1">
                <a:solidFill>
                  <a:srgbClr val="999999"/>
                </a:solidFill>
              </a:rPr>
              <a:t>NoBo</a:t>
            </a:r>
            <a:r>
              <a:rPr lang="en-US" sz="1600" spc="-1" dirty="0">
                <a:solidFill>
                  <a:srgbClr val="999999"/>
                </a:solidFill>
              </a:rPr>
              <a:t> must be approved prior to start welding</a:t>
            </a:r>
            <a:endParaRPr lang="es-ES" sz="1600" spc="-1" dirty="0">
              <a:solidFill>
                <a:srgbClr val="FF0000"/>
              </a:solidFill>
            </a:endParaRPr>
          </a:p>
        </p:txBody>
      </p:sp>
      <p:pic>
        <p:nvPicPr>
          <p:cNvPr id="11" name="Imagen 3">
            <a:extLst>
              <a:ext uri="{FF2B5EF4-FFF2-40B4-BE49-F238E27FC236}">
                <a16:creationId xmlns:a16="http://schemas.microsoft.com/office/drawing/2014/main" id="{C996EB22-83AB-4B9A-9F85-489AE86CAF1D}"/>
              </a:ext>
            </a:extLst>
          </p:cNvPr>
          <p:cNvPicPr/>
          <p:nvPr/>
        </p:nvPicPr>
        <p:blipFill rotWithShape="1">
          <a:blip r:embed="rId6"/>
          <a:srcRect l="19601"/>
          <a:stretch/>
        </p:blipFill>
        <p:spPr>
          <a:xfrm rot="5400000">
            <a:off x="3347912" y="158472"/>
            <a:ext cx="1800490" cy="7445655"/>
          </a:xfrm>
          <a:prstGeom prst="rect">
            <a:avLst/>
          </a:prstGeom>
          <a:ln>
            <a:noFill/>
          </a:ln>
        </p:spPr>
      </p:pic>
      <p:pic>
        <p:nvPicPr>
          <p:cNvPr id="12" name="Imagen 5">
            <a:extLst>
              <a:ext uri="{FF2B5EF4-FFF2-40B4-BE49-F238E27FC236}">
                <a16:creationId xmlns:a16="http://schemas.microsoft.com/office/drawing/2014/main" id="{A1091171-A78A-40E8-A007-7E359C1088D8}"/>
              </a:ext>
            </a:extLst>
          </p:cNvPr>
          <p:cNvPicPr/>
          <p:nvPr/>
        </p:nvPicPr>
        <p:blipFill>
          <a:blip r:embed="rId7"/>
          <a:stretch/>
        </p:blipFill>
        <p:spPr>
          <a:xfrm>
            <a:off x="651960" y="4922767"/>
            <a:ext cx="4575600" cy="1892520"/>
          </a:xfrm>
          <a:prstGeom prst="rect">
            <a:avLst/>
          </a:prstGeom>
          <a:solidFill>
            <a:schemeClr val="bg1"/>
          </a:solidFill>
          <a:ln>
            <a:solidFill>
              <a:srgbClr val="FF0000"/>
            </a:solidFill>
          </a:ln>
        </p:spPr>
      </p:pic>
      <p:pic>
        <p:nvPicPr>
          <p:cNvPr id="13" name="Imagen 21">
            <a:extLst>
              <a:ext uri="{FF2B5EF4-FFF2-40B4-BE49-F238E27FC236}">
                <a16:creationId xmlns:a16="http://schemas.microsoft.com/office/drawing/2014/main" id="{7A6784D2-FF1F-4F3F-BB61-8CD0AA68003C}"/>
              </a:ext>
            </a:extLst>
          </p:cNvPr>
          <p:cNvPicPr/>
          <p:nvPr/>
        </p:nvPicPr>
        <p:blipFill>
          <a:blip r:embed="rId8"/>
          <a:stretch/>
        </p:blipFill>
        <p:spPr>
          <a:xfrm>
            <a:off x="5488150" y="4916446"/>
            <a:ext cx="2600225" cy="1892520"/>
          </a:xfrm>
          <a:prstGeom prst="rect">
            <a:avLst/>
          </a:prstGeom>
          <a:solidFill>
            <a:schemeClr val="bg1"/>
          </a:solidFill>
          <a:ln>
            <a:solidFill>
              <a:srgbClr val="FF0000"/>
            </a:solidFill>
          </a:ln>
        </p:spPr>
      </p:pic>
    </p:spTree>
    <p:extLst>
      <p:ext uri="{BB962C8B-B14F-4D97-AF65-F5344CB8AC3E}">
        <p14:creationId xmlns:p14="http://schemas.microsoft.com/office/powerpoint/2010/main" val="136955206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9" name="CustomShape 3"/>
          <p:cNvSpPr/>
          <p:nvPr/>
        </p:nvSpPr>
        <p:spPr>
          <a:xfrm>
            <a:off x="2299680" y="429480"/>
            <a:ext cx="5477040" cy="1142640"/>
          </a:xfrm>
          <a:prstGeom prst="rect">
            <a:avLst/>
          </a:prstGeom>
          <a:noFill/>
          <a:ln>
            <a:noFill/>
          </a:ln>
        </p:spPr>
        <p:style>
          <a:lnRef idx="0">
            <a:scrgbClr r="0" g="0" b="0"/>
          </a:lnRef>
          <a:fillRef idx="0">
            <a:scrgbClr r="0" g="0" b="0"/>
          </a:fillRef>
          <a:effectRef idx="0">
            <a:scrgbClr r="0" g="0" b="0"/>
          </a:effectRef>
          <a:fontRef idx="minor"/>
        </p:style>
      </p:sp>
      <p:sp>
        <p:nvSpPr>
          <p:cNvPr id="50" name="CuadroTexto 49">
            <a:extLst>
              <a:ext uri="{FF2B5EF4-FFF2-40B4-BE49-F238E27FC236}">
                <a16:creationId xmlns:a16="http://schemas.microsoft.com/office/drawing/2014/main" id="{DB9ACA36-CE60-41D6-8D62-8DBA2E9F2E82}"/>
              </a:ext>
            </a:extLst>
          </p:cNvPr>
          <p:cNvSpPr txBox="1"/>
          <p:nvPr/>
        </p:nvSpPr>
        <p:spPr>
          <a:xfrm>
            <a:off x="1973514" y="283677"/>
            <a:ext cx="7537812" cy="584775"/>
          </a:xfrm>
          <a:prstGeom prst="rect">
            <a:avLst/>
          </a:prstGeom>
          <a:noFill/>
        </p:spPr>
        <p:txBody>
          <a:bodyPr wrap="square" rtlCol="0">
            <a:spAutoFit/>
          </a:bodyPr>
          <a:lstStyle/>
          <a:p>
            <a:r>
              <a:rPr lang="es-ES" sz="3200" spc="-1" dirty="0">
                <a:solidFill>
                  <a:srgbClr val="999999"/>
                </a:solidFill>
                <a:uFill>
                  <a:solidFill>
                    <a:srgbClr val="FFFFFF"/>
                  </a:solidFill>
                </a:uFill>
                <a:latin typeface="Arial Black"/>
              </a:rPr>
              <a:t>TV (Drive </a:t>
            </a:r>
            <a:r>
              <a:rPr lang="es-ES" sz="3200" spc="-1" dirty="0" err="1">
                <a:solidFill>
                  <a:srgbClr val="999999"/>
                </a:solidFill>
                <a:uFill>
                  <a:solidFill>
                    <a:srgbClr val="FFFFFF"/>
                  </a:solidFill>
                </a:uFill>
                <a:latin typeface="Arial Black"/>
              </a:rPr>
              <a:t>Unit</a:t>
            </a:r>
            <a:r>
              <a:rPr lang="es-ES" sz="3200" spc="-1" dirty="0">
                <a:solidFill>
                  <a:srgbClr val="999999"/>
                </a:solidFill>
                <a:uFill>
                  <a:solidFill>
                    <a:srgbClr val="FFFFFF"/>
                  </a:solidFill>
                </a:uFill>
                <a:latin typeface="Arial Black"/>
              </a:rPr>
              <a:t>)</a:t>
            </a:r>
          </a:p>
        </p:txBody>
      </p:sp>
      <p:pic>
        <p:nvPicPr>
          <p:cNvPr id="51" name="Imagen 50">
            <a:extLst>
              <a:ext uri="{FF2B5EF4-FFF2-40B4-BE49-F238E27FC236}">
                <a16:creationId xmlns:a16="http://schemas.microsoft.com/office/drawing/2014/main" id="{190C93EA-06B8-46C5-B80D-A69D48DA5327}"/>
              </a:ext>
            </a:extLst>
          </p:cNvPr>
          <p:cNvPicPr>
            <a:picLocks noChangeAspect="1"/>
          </p:cNvPicPr>
          <p:nvPr/>
        </p:nvPicPr>
        <p:blipFill rotWithShape="1">
          <a:blip r:embed="rId3">
            <a:extLst>
              <a:ext uri="{28A0092B-C50C-407E-A947-70E740481C1C}">
                <a14:useLocalDpi xmlns:a14="http://schemas.microsoft.com/office/drawing/2010/main" val="0"/>
              </a:ext>
            </a:extLst>
          </a:blip>
          <a:srcRect l="45053"/>
          <a:stretch/>
        </p:blipFill>
        <p:spPr>
          <a:xfrm>
            <a:off x="352282" y="228952"/>
            <a:ext cx="1085504" cy="711861"/>
          </a:xfrm>
          <a:prstGeom prst="rect">
            <a:avLst/>
          </a:prstGeom>
        </p:spPr>
      </p:pic>
      <p:pic>
        <p:nvPicPr>
          <p:cNvPr id="5" name="Imagen 4">
            <a:extLst>
              <a:ext uri="{FF2B5EF4-FFF2-40B4-BE49-F238E27FC236}">
                <a16:creationId xmlns:a16="http://schemas.microsoft.com/office/drawing/2014/main" id="{6734EDC5-C072-413D-9DA3-1BE58F4EC148}"/>
              </a:ext>
            </a:extLst>
          </p:cNvPr>
          <p:cNvPicPr>
            <a:picLocks noChangeAspect="1"/>
          </p:cNvPicPr>
          <p:nvPr/>
        </p:nvPicPr>
        <p:blipFill rotWithShape="1">
          <a:blip r:embed="rId4">
            <a:extLst>
              <a:ext uri="{28A0092B-C50C-407E-A947-70E740481C1C}">
                <a14:useLocalDpi xmlns:a14="http://schemas.microsoft.com/office/drawing/2010/main" val="0"/>
              </a:ext>
            </a:extLst>
          </a:blip>
          <a:srcRect b="30376"/>
          <a:stretch/>
        </p:blipFill>
        <p:spPr>
          <a:xfrm>
            <a:off x="1659600" y="7175033"/>
            <a:ext cx="1280160" cy="362091"/>
          </a:xfrm>
          <a:prstGeom prst="rect">
            <a:avLst/>
          </a:prstGeom>
        </p:spPr>
      </p:pic>
      <p:pic>
        <p:nvPicPr>
          <p:cNvPr id="1026" name="Imagen 1" descr="Ministerio de Ciencia, InnovaciÃ³n y Universidades  - Gobierno de EspaÃ±a">
            <a:extLst>
              <a:ext uri="{FF2B5EF4-FFF2-40B4-BE49-F238E27FC236}">
                <a16:creationId xmlns:a16="http://schemas.microsoft.com/office/drawing/2014/main" id="{A61DE4AA-3186-4CB7-8C39-0AF0F60A284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8631" y="7193502"/>
            <a:ext cx="1280160" cy="327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ángulo 7">
            <a:extLst>
              <a:ext uri="{FF2B5EF4-FFF2-40B4-BE49-F238E27FC236}">
                <a16:creationId xmlns:a16="http://schemas.microsoft.com/office/drawing/2014/main" id="{E8D96273-5BFE-4DE3-9FBB-081D751C0D98}"/>
              </a:ext>
            </a:extLst>
          </p:cNvPr>
          <p:cNvSpPr/>
          <p:nvPr/>
        </p:nvSpPr>
        <p:spPr>
          <a:xfrm>
            <a:off x="352282" y="1171155"/>
            <a:ext cx="9497297" cy="1554272"/>
          </a:xfrm>
          <a:prstGeom prst="rect">
            <a:avLst/>
          </a:prstGeom>
        </p:spPr>
        <p:txBody>
          <a:bodyPr wrap="square">
            <a:spAutoFit/>
          </a:bodyPr>
          <a:lstStyle/>
          <a:p>
            <a:pPr marL="285840" lvl="1" indent="-285120">
              <a:spcAft>
                <a:spcPts val="601"/>
              </a:spcAft>
              <a:buClr>
                <a:srgbClr val="999999"/>
              </a:buClr>
              <a:buFont typeface="Wingdings" charset="2"/>
              <a:buChar char=""/>
            </a:pPr>
            <a:r>
              <a:rPr lang="en-US" sz="1600" spc="-1" dirty="0">
                <a:solidFill>
                  <a:srgbClr val="999999"/>
                </a:solidFill>
              </a:rPr>
              <a:t>CDR was held in April 2018.</a:t>
            </a:r>
          </a:p>
          <a:p>
            <a:pPr marL="285840" lvl="1" indent="-285120">
              <a:spcAft>
                <a:spcPts val="601"/>
              </a:spcAft>
              <a:buClr>
                <a:srgbClr val="999999"/>
              </a:buClr>
              <a:buFont typeface="Wingdings" charset="2"/>
              <a:buChar char=""/>
            </a:pPr>
            <a:r>
              <a:rPr lang="en-US" sz="1600" spc="-1" dirty="0">
                <a:solidFill>
                  <a:srgbClr val="999999"/>
                </a:solidFill>
              </a:rPr>
              <a:t>Raw material is already procured. ESS Bilbao has asked ESS ERIC a waive to start machining before the CDR approval; waiting approval. </a:t>
            </a:r>
          </a:p>
          <a:p>
            <a:pPr marL="285840" lvl="1" indent="-285120">
              <a:spcAft>
                <a:spcPts val="601"/>
              </a:spcAft>
              <a:buClr>
                <a:srgbClr val="999999"/>
              </a:buClr>
              <a:buFont typeface="Wingdings" charset="2"/>
              <a:buChar char=""/>
            </a:pPr>
            <a:r>
              <a:rPr lang="en-US" sz="1600" spc="-1" dirty="0">
                <a:solidFill>
                  <a:srgbClr val="999999"/>
                </a:solidFill>
              </a:rPr>
              <a:t>CDR NOT yet approved due to lack of definition of IC from ESS ERIC control division. </a:t>
            </a:r>
          </a:p>
          <a:p>
            <a:pPr marL="285840" lvl="1" indent="-285120">
              <a:spcAft>
                <a:spcPts val="601"/>
              </a:spcAft>
              <a:buClr>
                <a:srgbClr val="999999"/>
              </a:buClr>
              <a:buFont typeface="Wingdings" charset="2"/>
              <a:buChar char=""/>
            </a:pPr>
            <a:r>
              <a:rPr lang="en-US" sz="1600" spc="-1" dirty="0">
                <a:solidFill>
                  <a:srgbClr val="999999"/>
                </a:solidFill>
              </a:rPr>
              <a:t>Definition of ESS ERIC sensors in the Drive Unit was finalized in June 2019. </a:t>
            </a:r>
          </a:p>
        </p:txBody>
      </p:sp>
      <p:pic>
        <p:nvPicPr>
          <p:cNvPr id="14" name="Picture 3" descr="14b87e87-ef4b-48eb-8c35-c48968e3e1b2@eurprd01">
            <a:extLst>
              <a:ext uri="{FF2B5EF4-FFF2-40B4-BE49-F238E27FC236}">
                <a16:creationId xmlns:a16="http://schemas.microsoft.com/office/drawing/2014/main" id="{31D61092-307A-4B3E-871D-447B3701679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9952" r="15590"/>
          <a:stretch/>
        </p:blipFill>
        <p:spPr bwMode="auto">
          <a:xfrm>
            <a:off x="692312" y="3066926"/>
            <a:ext cx="5967106" cy="3916367"/>
          </a:xfrm>
          <a:prstGeom prst="rect">
            <a:avLst/>
          </a:prstGeom>
          <a:solidFill>
            <a:schemeClr val="bg1"/>
          </a:solidFill>
          <a:ln>
            <a:solidFill>
              <a:srgbClr val="FF0000"/>
            </a:solidFill>
          </a:ln>
        </p:spPr>
      </p:pic>
    </p:spTree>
    <p:extLst>
      <p:ext uri="{BB962C8B-B14F-4D97-AF65-F5344CB8AC3E}">
        <p14:creationId xmlns:p14="http://schemas.microsoft.com/office/powerpoint/2010/main" val="393506874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9" name="CustomShape 3"/>
          <p:cNvSpPr/>
          <p:nvPr/>
        </p:nvSpPr>
        <p:spPr>
          <a:xfrm>
            <a:off x="2299680" y="429480"/>
            <a:ext cx="5477040" cy="1142640"/>
          </a:xfrm>
          <a:prstGeom prst="rect">
            <a:avLst/>
          </a:prstGeom>
          <a:noFill/>
          <a:ln>
            <a:noFill/>
          </a:ln>
        </p:spPr>
        <p:style>
          <a:lnRef idx="0">
            <a:scrgbClr r="0" g="0" b="0"/>
          </a:lnRef>
          <a:fillRef idx="0">
            <a:scrgbClr r="0" g="0" b="0"/>
          </a:fillRef>
          <a:effectRef idx="0">
            <a:scrgbClr r="0" g="0" b="0"/>
          </a:effectRef>
          <a:fontRef idx="minor"/>
        </p:style>
      </p:sp>
      <p:pic>
        <p:nvPicPr>
          <p:cNvPr id="51" name="Imagen 50">
            <a:extLst>
              <a:ext uri="{FF2B5EF4-FFF2-40B4-BE49-F238E27FC236}">
                <a16:creationId xmlns:a16="http://schemas.microsoft.com/office/drawing/2014/main" id="{190C93EA-06B8-46C5-B80D-A69D48DA5327}"/>
              </a:ext>
            </a:extLst>
          </p:cNvPr>
          <p:cNvPicPr>
            <a:picLocks noChangeAspect="1"/>
          </p:cNvPicPr>
          <p:nvPr/>
        </p:nvPicPr>
        <p:blipFill rotWithShape="1">
          <a:blip r:embed="rId2">
            <a:extLst>
              <a:ext uri="{28A0092B-C50C-407E-A947-70E740481C1C}">
                <a14:useLocalDpi xmlns:a14="http://schemas.microsoft.com/office/drawing/2010/main" val="0"/>
              </a:ext>
            </a:extLst>
          </a:blip>
          <a:srcRect l="45053"/>
          <a:stretch/>
        </p:blipFill>
        <p:spPr>
          <a:xfrm>
            <a:off x="352282" y="228952"/>
            <a:ext cx="1085504" cy="711861"/>
          </a:xfrm>
          <a:prstGeom prst="rect">
            <a:avLst/>
          </a:prstGeom>
        </p:spPr>
      </p:pic>
      <p:sp>
        <p:nvSpPr>
          <p:cNvPr id="29" name="CuadroTexto 28">
            <a:extLst>
              <a:ext uri="{FF2B5EF4-FFF2-40B4-BE49-F238E27FC236}">
                <a16:creationId xmlns:a16="http://schemas.microsoft.com/office/drawing/2014/main" id="{5DF72EE6-E38A-4DF0-9DFE-DD740888EE1D}"/>
              </a:ext>
            </a:extLst>
          </p:cNvPr>
          <p:cNvSpPr txBox="1"/>
          <p:nvPr/>
        </p:nvSpPr>
        <p:spPr>
          <a:xfrm>
            <a:off x="1642188" y="361167"/>
            <a:ext cx="7537812" cy="584775"/>
          </a:xfrm>
          <a:prstGeom prst="rect">
            <a:avLst/>
          </a:prstGeom>
          <a:noFill/>
        </p:spPr>
        <p:txBody>
          <a:bodyPr wrap="square" rtlCol="0">
            <a:spAutoFit/>
          </a:bodyPr>
          <a:lstStyle>
            <a:defPPr>
              <a:defRPr lang="es-ES"/>
            </a:defPPr>
            <a:lvl1pPr>
              <a:defRPr sz="3200" spc="-1">
                <a:solidFill>
                  <a:srgbClr val="999999"/>
                </a:solidFill>
                <a:uFill>
                  <a:solidFill>
                    <a:srgbClr val="FFFFFF"/>
                  </a:solidFill>
                </a:uFill>
                <a:latin typeface="Arial Black"/>
              </a:defRPr>
            </a:lvl1pPr>
          </a:lstStyle>
          <a:p>
            <a:r>
              <a:rPr lang="es-ES" dirty="0" err="1"/>
              <a:t>Monolith</a:t>
            </a:r>
            <a:r>
              <a:rPr lang="es-ES" dirty="0"/>
              <a:t> </a:t>
            </a:r>
            <a:r>
              <a:rPr lang="es-ES" dirty="0" err="1"/>
              <a:t>Vessel</a:t>
            </a:r>
            <a:r>
              <a:rPr lang="es-ES" dirty="0"/>
              <a:t> (MV)</a:t>
            </a:r>
          </a:p>
        </p:txBody>
      </p:sp>
      <p:pic>
        <p:nvPicPr>
          <p:cNvPr id="7" name="Imagen 6">
            <a:extLst>
              <a:ext uri="{FF2B5EF4-FFF2-40B4-BE49-F238E27FC236}">
                <a16:creationId xmlns:a16="http://schemas.microsoft.com/office/drawing/2014/main" id="{3B4C8D1D-DF75-40A7-9BDF-F4F71ABBA1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782" y="1039186"/>
            <a:ext cx="4114287" cy="6464051"/>
          </a:xfrm>
          <a:prstGeom prst="rect">
            <a:avLst/>
          </a:prstGeom>
        </p:spPr>
      </p:pic>
      <p:sp>
        <p:nvSpPr>
          <p:cNvPr id="13" name="Rectángulo 12">
            <a:extLst>
              <a:ext uri="{FF2B5EF4-FFF2-40B4-BE49-F238E27FC236}">
                <a16:creationId xmlns:a16="http://schemas.microsoft.com/office/drawing/2014/main" id="{5349F9B7-BA8A-4EC6-8E4E-7B4308BA73A0}"/>
              </a:ext>
            </a:extLst>
          </p:cNvPr>
          <p:cNvSpPr/>
          <p:nvPr/>
        </p:nvSpPr>
        <p:spPr>
          <a:xfrm>
            <a:off x="4307612" y="1390003"/>
            <a:ext cx="5477040" cy="1369606"/>
          </a:xfrm>
          <a:prstGeom prst="rect">
            <a:avLst/>
          </a:prstGeom>
        </p:spPr>
        <p:txBody>
          <a:bodyPr wrap="square">
            <a:spAutoFit/>
          </a:bodyPr>
          <a:lstStyle/>
          <a:p>
            <a:pPr>
              <a:spcAft>
                <a:spcPts val="1200"/>
              </a:spcAft>
              <a:defRPr/>
            </a:pPr>
            <a:r>
              <a:rPr lang="en-US" sz="2000" spc="-1" dirty="0">
                <a:solidFill>
                  <a:srgbClr val="999999"/>
                </a:solidFill>
                <a:uFill>
                  <a:solidFill>
                    <a:srgbClr val="FFFFFF"/>
                  </a:solidFill>
                </a:uFill>
                <a:latin typeface="Arial Black"/>
              </a:rPr>
              <a:t>Head of the Vessel and Cover</a:t>
            </a:r>
          </a:p>
          <a:p>
            <a:pPr marL="285750" lvl="1" indent="-285750">
              <a:spcAft>
                <a:spcPts val="600"/>
              </a:spcAft>
              <a:buFont typeface="Wingdings" panose="05000000000000000000" pitchFamily="2" charset="2"/>
              <a:buChar char="v"/>
              <a:defRPr/>
            </a:pPr>
            <a:r>
              <a:rPr lang="en-US" sz="1600" spc="-1" dirty="0">
                <a:solidFill>
                  <a:srgbClr val="999999"/>
                </a:solidFill>
                <a:uFill>
                  <a:solidFill>
                    <a:srgbClr val="FFFFFF"/>
                  </a:solidFill>
                </a:uFill>
                <a:latin typeface="+mj-lt"/>
              </a:rPr>
              <a:t>Some interfaces still under discussion with ESS ERIC – need to be urgently frozen.</a:t>
            </a:r>
          </a:p>
          <a:p>
            <a:pPr marL="285750" lvl="1" indent="-285750">
              <a:spcAft>
                <a:spcPts val="600"/>
              </a:spcAft>
              <a:buFont typeface="Wingdings" panose="05000000000000000000" pitchFamily="2" charset="2"/>
              <a:buChar char="v"/>
              <a:defRPr/>
            </a:pPr>
            <a:r>
              <a:rPr lang="en-US" sz="1600" spc="-1" dirty="0">
                <a:solidFill>
                  <a:srgbClr val="999999"/>
                </a:solidFill>
                <a:uFill>
                  <a:solidFill>
                    <a:srgbClr val="FFFFFF"/>
                  </a:solidFill>
                </a:uFill>
                <a:latin typeface="+mj-lt"/>
              </a:rPr>
              <a:t>Tender (incl. detailed engineering design) by Q4 2019?</a:t>
            </a:r>
          </a:p>
        </p:txBody>
      </p:sp>
      <p:sp>
        <p:nvSpPr>
          <p:cNvPr id="15" name="Rectángulo 14">
            <a:extLst>
              <a:ext uri="{FF2B5EF4-FFF2-40B4-BE49-F238E27FC236}">
                <a16:creationId xmlns:a16="http://schemas.microsoft.com/office/drawing/2014/main" id="{3170361F-6F74-4934-AB52-9A2ACAF4F533}"/>
              </a:ext>
            </a:extLst>
          </p:cNvPr>
          <p:cNvSpPr/>
          <p:nvPr/>
        </p:nvSpPr>
        <p:spPr>
          <a:xfrm>
            <a:off x="4459576" y="3111281"/>
            <a:ext cx="5477040" cy="1446550"/>
          </a:xfrm>
          <a:prstGeom prst="rect">
            <a:avLst/>
          </a:prstGeom>
        </p:spPr>
        <p:txBody>
          <a:bodyPr wrap="square">
            <a:spAutoFit/>
          </a:bodyPr>
          <a:lstStyle/>
          <a:p>
            <a:pPr>
              <a:spcAft>
                <a:spcPts val="1200"/>
              </a:spcAft>
              <a:defRPr/>
            </a:pPr>
            <a:r>
              <a:rPr lang="en-US" sz="2000" spc="-1" dirty="0">
                <a:solidFill>
                  <a:srgbClr val="999999"/>
                </a:solidFill>
                <a:uFill>
                  <a:solidFill>
                    <a:srgbClr val="FFFFFF"/>
                  </a:solidFill>
                </a:uFill>
                <a:latin typeface="Arial Black"/>
              </a:rPr>
              <a:t>Connecting Ring</a:t>
            </a:r>
          </a:p>
          <a:p>
            <a:pPr marL="285750" lvl="1" indent="-285750">
              <a:spcAft>
                <a:spcPts val="600"/>
              </a:spcAft>
              <a:buFont typeface="Wingdings" panose="05000000000000000000" pitchFamily="2" charset="2"/>
              <a:buChar char="v"/>
              <a:defRPr/>
            </a:pPr>
            <a:r>
              <a:rPr lang="en-US" sz="1600" spc="-1" dirty="0">
                <a:solidFill>
                  <a:srgbClr val="999999"/>
                </a:solidFill>
                <a:uFill>
                  <a:solidFill>
                    <a:srgbClr val="FFFFFF"/>
                  </a:solidFill>
                </a:uFill>
                <a:latin typeface="+mj-lt"/>
              </a:rPr>
              <a:t>CDR successfully passed </a:t>
            </a:r>
          </a:p>
          <a:p>
            <a:pPr marL="285750" lvl="1" indent="-285750">
              <a:spcAft>
                <a:spcPts val="600"/>
              </a:spcAft>
              <a:buFont typeface="Wingdings" panose="05000000000000000000" pitchFamily="2" charset="2"/>
              <a:buChar char="v"/>
              <a:defRPr/>
            </a:pPr>
            <a:r>
              <a:rPr lang="en-US" sz="1600" spc="-1" dirty="0">
                <a:solidFill>
                  <a:srgbClr val="999999"/>
                </a:solidFill>
                <a:uFill>
                  <a:solidFill>
                    <a:srgbClr val="FFFFFF"/>
                  </a:solidFill>
                </a:uFill>
                <a:latin typeface="+mj-lt"/>
              </a:rPr>
              <a:t>Call for tender to be published before end of Sep. 2019</a:t>
            </a:r>
          </a:p>
          <a:p>
            <a:pPr marL="457200" lvl="2">
              <a:spcAft>
                <a:spcPts val="600"/>
              </a:spcAft>
              <a:defRPr/>
            </a:pPr>
            <a:r>
              <a:rPr lang="en-US" sz="1600" spc="-1" dirty="0">
                <a:solidFill>
                  <a:srgbClr val="999999"/>
                </a:solidFill>
                <a:uFill>
                  <a:solidFill>
                    <a:srgbClr val="FFFFFF"/>
                  </a:solidFill>
                </a:uFill>
                <a:latin typeface="+mj-lt"/>
              </a:rPr>
              <a:t>(tender docs. already under review by State Lawyer)</a:t>
            </a:r>
          </a:p>
        </p:txBody>
      </p:sp>
      <p:sp>
        <p:nvSpPr>
          <p:cNvPr id="17" name="Rectángulo 16">
            <a:extLst>
              <a:ext uri="{FF2B5EF4-FFF2-40B4-BE49-F238E27FC236}">
                <a16:creationId xmlns:a16="http://schemas.microsoft.com/office/drawing/2014/main" id="{4CC6A3A8-8419-4C7D-9132-4326AC9F8BB5}"/>
              </a:ext>
            </a:extLst>
          </p:cNvPr>
          <p:cNvSpPr/>
          <p:nvPr/>
        </p:nvSpPr>
        <p:spPr>
          <a:xfrm>
            <a:off x="4446803" y="4781729"/>
            <a:ext cx="5477040" cy="1692771"/>
          </a:xfrm>
          <a:prstGeom prst="rect">
            <a:avLst/>
          </a:prstGeom>
        </p:spPr>
        <p:txBody>
          <a:bodyPr wrap="square">
            <a:spAutoFit/>
          </a:bodyPr>
          <a:lstStyle/>
          <a:p>
            <a:pPr>
              <a:spcAft>
                <a:spcPts val="1200"/>
              </a:spcAft>
              <a:defRPr/>
            </a:pPr>
            <a:r>
              <a:rPr lang="en-US" sz="2000" spc="-1" dirty="0">
                <a:solidFill>
                  <a:srgbClr val="999999"/>
                </a:solidFill>
                <a:uFill>
                  <a:solidFill>
                    <a:srgbClr val="FFFFFF"/>
                  </a:solidFill>
                </a:uFill>
                <a:latin typeface="Arial Black"/>
              </a:rPr>
              <a:t>Lower and Medium Vessel</a:t>
            </a:r>
          </a:p>
          <a:p>
            <a:pPr marL="285750" lvl="1" indent="-285750">
              <a:spcAft>
                <a:spcPts val="600"/>
              </a:spcAft>
              <a:buFont typeface="Wingdings" panose="05000000000000000000" pitchFamily="2" charset="2"/>
              <a:buChar char="v"/>
              <a:defRPr/>
            </a:pPr>
            <a:r>
              <a:rPr lang="en-US" sz="1600" spc="-1" dirty="0">
                <a:solidFill>
                  <a:srgbClr val="999999"/>
                </a:solidFill>
                <a:uFill>
                  <a:solidFill>
                    <a:srgbClr val="FFFFFF"/>
                  </a:solidFill>
                </a:uFill>
                <a:latin typeface="+mj-lt"/>
              </a:rPr>
              <a:t>Under manufacturing by AVS / CADINOX</a:t>
            </a:r>
          </a:p>
          <a:p>
            <a:pPr marL="285750" lvl="1" indent="-285750">
              <a:spcAft>
                <a:spcPts val="600"/>
              </a:spcAft>
              <a:buFont typeface="Wingdings" panose="05000000000000000000" pitchFamily="2" charset="2"/>
              <a:buChar char="v"/>
              <a:defRPr/>
            </a:pPr>
            <a:r>
              <a:rPr lang="en-US" sz="1600" spc="-1" dirty="0">
                <a:solidFill>
                  <a:srgbClr val="999999"/>
                </a:solidFill>
                <a:uFill>
                  <a:solidFill>
                    <a:srgbClr val="FFFFFF"/>
                  </a:solidFill>
                </a:uFill>
                <a:latin typeface="+mj-lt"/>
              </a:rPr>
              <a:t>Component in the Critical Path (first to be installed in the target monolith</a:t>
            </a:r>
          </a:p>
          <a:p>
            <a:pPr marL="285750" lvl="1" indent="-285750">
              <a:spcAft>
                <a:spcPts val="600"/>
              </a:spcAft>
              <a:buFont typeface="Wingdings" panose="05000000000000000000" pitchFamily="2" charset="2"/>
              <a:buChar char="v"/>
              <a:defRPr/>
            </a:pPr>
            <a:r>
              <a:rPr lang="en-US" sz="1600" spc="-1" dirty="0">
                <a:solidFill>
                  <a:srgbClr val="999999"/>
                </a:solidFill>
                <a:uFill>
                  <a:solidFill>
                    <a:srgbClr val="FFFFFF"/>
                  </a:solidFill>
                </a:uFill>
                <a:latin typeface="+mj-lt"/>
              </a:rPr>
              <a:t>Planned delivery date by Dec. 2019</a:t>
            </a:r>
          </a:p>
        </p:txBody>
      </p:sp>
      <p:cxnSp>
        <p:nvCxnSpPr>
          <p:cNvPr id="3" name="Conector recto de flecha 2">
            <a:extLst>
              <a:ext uri="{FF2B5EF4-FFF2-40B4-BE49-F238E27FC236}">
                <a16:creationId xmlns:a16="http://schemas.microsoft.com/office/drawing/2014/main" id="{4C58541A-40A0-44C6-9BFE-E2CC69A5D835}"/>
              </a:ext>
            </a:extLst>
          </p:cNvPr>
          <p:cNvCxnSpPr>
            <a:cxnSpLocks/>
            <a:endCxn id="13" idx="1"/>
          </p:cNvCxnSpPr>
          <p:nvPr/>
        </p:nvCxnSpPr>
        <p:spPr>
          <a:xfrm flipV="1">
            <a:off x="3594864" y="2074806"/>
            <a:ext cx="712748" cy="327833"/>
          </a:xfrm>
          <a:prstGeom prst="straightConnector1">
            <a:avLst/>
          </a:prstGeom>
          <a:ln>
            <a:solidFill>
              <a:srgbClr val="FF0000"/>
            </a:solidFill>
            <a:tailEnd type="triangle"/>
          </a:ln>
        </p:spPr>
        <p:style>
          <a:lnRef idx="3">
            <a:schemeClr val="accent1"/>
          </a:lnRef>
          <a:fillRef idx="0">
            <a:schemeClr val="accent1"/>
          </a:fillRef>
          <a:effectRef idx="2">
            <a:schemeClr val="accent1"/>
          </a:effectRef>
          <a:fontRef idx="minor">
            <a:schemeClr val="tx1"/>
          </a:fontRef>
        </p:style>
      </p:cxnSp>
      <p:cxnSp>
        <p:nvCxnSpPr>
          <p:cNvPr id="20" name="Conector recto de flecha 19">
            <a:extLst>
              <a:ext uri="{FF2B5EF4-FFF2-40B4-BE49-F238E27FC236}">
                <a16:creationId xmlns:a16="http://schemas.microsoft.com/office/drawing/2014/main" id="{FA986A06-0E8A-4AA9-8712-6F12E1D17B8A}"/>
              </a:ext>
            </a:extLst>
          </p:cNvPr>
          <p:cNvCxnSpPr>
            <a:cxnSpLocks/>
            <a:endCxn id="15" idx="1"/>
          </p:cNvCxnSpPr>
          <p:nvPr/>
        </p:nvCxnSpPr>
        <p:spPr>
          <a:xfrm>
            <a:off x="3808800" y="3511391"/>
            <a:ext cx="650776" cy="323165"/>
          </a:xfrm>
          <a:prstGeom prst="straightConnector1">
            <a:avLst/>
          </a:prstGeom>
          <a:ln>
            <a:solidFill>
              <a:srgbClr val="FF0000"/>
            </a:solidFill>
            <a:tailEnd type="triangle"/>
          </a:ln>
        </p:spPr>
        <p:style>
          <a:lnRef idx="3">
            <a:schemeClr val="accent1"/>
          </a:lnRef>
          <a:fillRef idx="0">
            <a:schemeClr val="accent1"/>
          </a:fillRef>
          <a:effectRef idx="2">
            <a:schemeClr val="accent1"/>
          </a:effectRef>
          <a:fontRef idx="minor">
            <a:schemeClr val="tx1"/>
          </a:fontRef>
        </p:style>
      </p:cxnSp>
      <p:cxnSp>
        <p:nvCxnSpPr>
          <p:cNvPr id="23" name="Conector recto de flecha 22">
            <a:extLst>
              <a:ext uri="{FF2B5EF4-FFF2-40B4-BE49-F238E27FC236}">
                <a16:creationId xmlns:a16="http://schemas.microsoft.com/office/drawing/2014/main" id="{B0FBD158-E8EB-4FED-8FC6-1CF89AD6F9C5}"/>
              </a:ext>
            </a:extLst>
          </p:cNvPr>
          <p:cNvCxnSpPr>
            <a:cxnSpLocks/>
            <a:endCxn id="17" idx="1"/>
          </p:cNvCxnSpPr>
          <p:nvPr/>
        </p:nvCxnSpPr>
        <p:spPr>
          <a:xfrm>
            <a:off x="3594864" y="4750213"/>
            <a:ext cx="851939" cy="877902"/>
          </a:xfrm>
          <a:prstGeom prst="straightConnector1">
            <a:avLst/>
          </a:prstGeom>
          <a:ln>
            <a:solidFill>
              <a:srgbClr val="FF0000"/>
            </a:solidFill>
            <a:tailEnd type="triangl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011475697"/>
      </p:ext>
    </p:extLst>
  </p:cSld>
  <p:clrMapOvr>
    <a:masterClrMapping/>
  </p:clrMapOvr>
  <p:transition spd="slow">
    <p:push dir="u"/>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GEA_1</Template>
  <TotalTime>12223</TotalTime>
  <Words>1469</Words>
  <Application>Microsoft Macintosh PowerPoint</Application>
  <PresentationFormat>Custom</PresentationFormat>
  <Paragraphs>252</Paragraphs>
  <Slides>17</Slides>
  <Notes>4</Notes>
  <HiddenSlides>0</HiddenSlides>
  <MMClips>0</MMClips>
  <ScaleCrop>false</ScaleCrop>
  <HeadingPairs>
    <vt:vector size="8" baseType="variant">
      <vt:variant>
        <vt:lpstr>Fonts Used</vt:lpstr>
      </vt:variant>
      <vt:variant>
        <vt:i4>12</vt:i4>
      </vt:variant>
      <vt:variant>
        <vt:lpstr>Theme</vt:lpstr>
      </vt:variant>
      <vt:variant>
        <vt:i4>8</vt:i4>
      </vt:variant>
      <vt:variant>
        <vt:lpstr>Links</vt:lpstr>
      </vt:variant>
      <vt:variant>
        <vt:i4>2</vt:i4>
      </vt:variant>
      <vt:variant>
        <vt:lpstr>Slide Titles</vt:lpstr>
      </vt:variant>
      <vt:variant>
        <vt:i4>17</vt:i4>
      </vt:variant>
    </vt:vector>
  </HeadingPairs>
  <TitlesOfParts>
    <vt:vector size="39" baseType="lpstr">
      <vt:lpstr>ＭＳ Ｐゴシック</vt:lpstr>
      <vt:lpstr>Arial</vt:lpstr>
      <vt:lpstr>Arial Black</vt:lpstr>
      <vt:lpstr>Calibri</vt:lpstr>
      <vt:lpstr>DejaVu Sans</vt:lpstr>
      <vt:lpstr>Gill Sans Light</vt:lpstr>
      <vt:lpstr>Helvetica Neue Bold Condensed</vt:lpstr>
      <vt:lpstr>Symbol</vt:lpstr>
      <vt:lpstr>Times</vt:lpstr>
      <vt:lpstr>Times New Roman</vt:lpstr>
      <vt:lpstr>Trebuchet MS</vt:lpstr>
      <vt:lpstr>Wingdings</vt:lpstr>
      <vt:lpstr>Office Theme</vt:lpstr>
      <vt:lpstr>Office Theme</vt:lpstr>
      <vt:lpstr>Office Theme</vt:lpstr>
      <vt:lpstr>Office Theme</vt:lpstr>
      <vt:lpstr>Office Theme</vt:lpstr>
      <vt:lpstr>Office Theme</vt:lpstr>
      <vt:lpstr>Office Theme</vt:lpstr>
      <vt:lpstr>Office Theme</vt:lpstr>
      <vt:lpstr>file:///D:\Archivos\Dropbox_ESS-Bilbao\Dropbox%20(Consorcio%20ESS%20Bilbao)\DIV-7-TARGET\Z_Temp\PBW_111_v02.CATPart</vt:lpstr>
      <vt:lpstr>file:///\\138.100.81.163\public\Modelos_GBAN\MODELOS_ACTUALES_CATIA\PBIPlug\PBIPlug_21_05_2019_Actual\01%20Proton%20Beam%20Instrumentation%20Plug%201062.CATProduct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GEA_1</dc:title>
  <dc:subject>A neat professional presentation template with summary</dc:subject>
  <dc:creator>juanlu</dc:creator>
  <cp:keywords>presentation template official formal informal</cp:keywords>
  <dc:description>A presentation by Avinash Joshi released under GPL3. Anyone is free to use, modify and republish the work :)
http://avinashjoshi.co.in</dc:description>
  <cp:lastModifiedBy>Microsoft Office User</cp:lastModifiedBy>
  <cp:revision>653</cp:revision>
  <dcterms:created xsi:type="dcterms:W3CDTF">2011-05-03T10:32:42Z</dcterms:created>
  <dcterms:modified xsi:type="dcterms:W3CDTF">2019-09-17T10:10:36Z</dcterms:modified>
  <dc:language>es-ES</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Email">
    <vt:lpwstr>mail@avinashjoshi.co.in</vt:lpwstr>
  </property>
  <property fmtid="{D5CDD505-2E9C-101B-9397-08002B2CF9AE}" pid="3" name="License">
    <vt:lpwstr>GPL3</vt:lpwstr>
  </property>
  <property fmtid="{D5CDD505-2E9C-101B-9397-08002B2CF9AE}" pid="4" name="Website">
    <vt:lpwstr>http://avinashjoshi.co.in</vt:lpwstr>
  </property>
</Properties>
</file>