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94710" autoAdjust="0"/>
  </p:normalViewPr>
  <p:slideViewPr>
    <p:cSldViewPr>
      <p:cViewPr varScale="1">
        <p:scale>
          <a:sx n="83" d="100"/>
          <a:sy n="83" d="100"/>
        </p:scale>
        <p:origin x="94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-4008" y="-8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2019-09-11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x-none" dirty="0">
              <a:ea typeface="ＭＳ Ｐゴシック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67831489-7EBE-CD41-88C4-F3CFAD17B466}" type="slidenum">
              <a:rPr lang="sv-SE" altLang="x-none"/>
              <a:pPr/>
              <a:t>1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326525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9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"/>
            <a:ext cx="9144000" cy="1434355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3"/>
            <a:ext cx="1370480" cy="7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1"/>
            <a:ext cx="9144000" cy="1434355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9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1"/>
            <a:ext cx="9144000" cy="1434355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x-none" dirty="0" smtClean="0">
                <a:ea typeface="ＭＳ Ｐゴシック" charset="-128"/>
              </a:rPr>
              <a:t>Publications</a:t>
            </a:r>
            <a:endParaRPr lang="en-GB" altLang="x-none" dirty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Decided at</a:t>
            </a:r>
            <a:r>
              <a:rPr lang="en-GB" dirty="0" smtClean="0"/>
              <a:t> TCB#8 in February that all publications will be </a:t>
            </a:r>
            <a:r>
              <a:rPr lang="en-GB" dirty="0"/>
              <a:t>distributed through Mark Anthony for </a:t>
            </a:r>
            <a:r>
              <a:rPr lang="en-GB" dirty="0" smtClean="0"/>
              <a:t>check if referenced material is cited correctly </a:t>
            </a:r>
            <a:r>
              <a:rPr lang="en-GB" dirty="0" smtClean="0"/>
              <a:t>prior to </a:t>
            </a:r>
            <a:r>
              <a:rPr lang="en-GB" dirty="0" smtClean="0"/>
              <a:t>publication.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3 publications distributed since then:</a:t>
            </a:r>
          </a:p>
          <a:p>
            <a:pPr marL="457200" lvl="1" indent="0">
              <a:buNone/>
              <a:defRPr/>
            </a:pPr>
            <a:r>
              <a:rPr lang="en-GB" dirty="0" smtClean="0"/>
              <a:t>2019.02.18 - Abstract </a:t>
            </a:r>
            <a:r>
              <a:rPr lang="en-GB" dirty="0"/>
              <a:t>ECNS conference, </a:t>
            </a:r>
            <a:r>
              <a:rPr lang="en-GB" dirty="0" smtClean="0"/>
              <a:t>from Luca Zanini</a:t>
            </a:r>
          </a:p>
          <a:p>
            <a:pPr marL="457200" lvl="1" indent="0">
              <a:buNone/>
              <a:defRPr/>
            </a:pPr>
            <a:r>
              <a:rPr lang="en-GB" dirty="0" smtClean="0"/>
              <a:t>2019.04.04 </a:t>
            </a:r>
            <a:r>
              <a:rPr lang="en-GB" dirty="0"/>
              <a:t>- </a:t>
            </a:r>
            <a:r>
              <a:rPr lang="en-GB" dirty="0" smtClean="0"/>
              <a:t>Abstract UCANS conference, from </a:t>
            </a:r>
            <a:r>
              <a:rPr lang="en-GB" dirty="0"/>
              <a:t>Luca Zanini </a:t>
            </a:r>
            <a:r>
              <a:rPr lang="en-GB" dirty="0" smtClean="0"/>
              <a:t> </a:t>
            </a:r>
            <a:endParaRPr lang="en-GB" dirty="0" smtClean="0"/>
          </a:p>
          <a:p>
            <a:pPr marL="457200" lvl="1" indent="0">
              <a:buNone/>
              <a:defRPr/>
            </a:pPr>
            <a:r>
              <a:rPr lang="en-GB" dirty="0"/>
              <a:t>2019.08.26 - </a:t>
            </a:r>
            <a:r>
              <a:rPr lang="en-GB" dirty="0" smtClean="0"/>
              <a:t>Abstracts for ICANS conference</a:t>
            </a:r>
            <a:r>
              <a:rPr lang="en-GB" smtClean="0"/>
              <a:t>, from Mario </a:t>
            </a:r>
            <a:r>
              <a:rPr lang="en-GB" dirty="0" smtClean="0"/>
              <a:t>Pérez</a:t>
            </a:r>
            <a:endParaRPr lang="en-GB" dirty="0" smtClean="0"/>
          </a:p>
          <a:p>
            <a:pPr marL="0" indent="0">
              <a:buNone/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Traceability - how?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55C2257F-05B5-A14B-9000-25D208F5AFB0}" type="slidenum">
              <a:rPr lang="en-GB" altLang="x-none">
                <a:solidFill>
                  <a:srgbClr val="000000"/>
                </a:solidFill>
              </a:rPr>
              <a:pPr/>
              <a:t>1</a:t>
            </a:fld>
            <a:endParaRPr lang="en-GB" altLang="x-non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9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28924</TotalTime>
  <Words>67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Chess Core Powerpoint</vt:lpstr>
      <vt:lpstr>Publications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Piotr Slawik</dc:creator>
  <cp:lastModifiedBy>Piotr Slawik</cp:lastModifiedBy>
  <cp:revision>354</cp:revision>
  <cp:lastPrinted>2018-07-05T11:14:31Z</cp:lastPrinted>
  <dcterms:created xsi:type="dcterms:W3CDTF">2017-03-10T07:45:56Z</dcterms:created>
  <dcterms:modified xsi:type="dcterms:W3CDTF">2019-09-11T20:24:05Z</dcterms:modified>
</cp:coreProperties>
</file>