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6" r:id="rId2"/>
  </p:sldMasterIdLst>
  <p:notesMasterIdLst>
    <p:notesMasterId r:id="rId11"/>
  </p:notesMasterIdLst>
  <p:sldIdLst>
    <p:sldId id="349" r:id="rId3"/>
    <p:sldId id="589" r:id="rId4"/>
    <p:sldId id="590" r:id="rId5"/>
    <p:sldId id="591" r:id="rId6"/>
    <p:sldId id="905" r:id="rId7"/>
    <p:sldId id="906" r:id="rId8"/>
    <p:sldId id="907" r:id="rId9"/>
    <p:sldId id="588"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1117"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1E9FDB"/>
    <a:srgbClr val="0094CA"/>
    <a:srgbClr val="76D6FF"/>
    <a:srgbClr val="FFC000"/>
    <a:srgbClr val="D9D9D9"/>
    <a:srgbClr val="BFBFBF"/>
    <a:srgbClr val="13A1DD"/>
    <a:srgbClr val="13A0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41" autoAdjust="0"/>
    <p:restoredTop sz="96006" autoAdjust="0"/>
  </p:normalViewPr>
  <p:slideViewPr>
    <p:cSldViewPr snapToGrid="0">
      <p:cViewPr varScale="1">
        <p:scale>
          <a:sx n="108" d="100"/>
          <a:sy n="108" d="100"/>
        </p:scale>
        <p:origin x="1040" y="184"/>
      </p:cViewPr>
      <p:guideLst>
        <p:guide pos="3840"/>
        <p:guide orient="horz" pos="1117"/>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5" d="100"/>
          <a:sy n="155" d="100"/>
        </p:scale>
        <p:origin x="-672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2019-09-25</a:t>
            </a:fld>
            <a:endParaRPr lang="sv-SE"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rgbClr val="13A0DD"/>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normAutofit/>
          </a:bodyPr>
          <a:lstStyle>
            <a:lvl1pPr algn="ctr">
              <a:defRPr sz="3200"/>
            </a:lvl1pPr>
          </a:lstStyle>
          <a:p>
            <a:r>
              <a:rPr lang="en-US" noProof="0"/>
              <a:t>Click to edit Master title style</a:t>
            </a:r>
            <a:endParaRPr lang="en-GB" noProof="0" dirty="0"/>
          </a:p>
        </p:txBody>
      </p:sp>
      <p:sp>
        <p:nvSpPr>
          <p:cNvPr id="3" name="Subtitle 2"/>
          <p:cNvSpPr>
            <a:spLocks noGrp="1"/>
          </p:cNvSpPr>
          <p:nvPr>
            <p:ph type="subTitle" idx="1" hasCustomPrompt="1"/>
          </p:nvPr>
        </p:nvSpPr>
        <p:spPr>
          <a:xfrm>
            <a:off x="1828800" y="3886200"/>
            <a:ext cx="8534400" cy="1752600"/>
          </a:xfrm>
        </p:spPr>
        <p:txBody>
          <a:bodyPr/>
          <a:lstStyle>
            <a:lvl1pPr marL="0" indent="0" algn="ctr">
              <a:buNone/>
              <a:defRPr>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noProof="0" dirty="0"/>
              <a:t>Presenter name</a:t>
            </a:r>
            <a:endParaRPr lang="en-GB" noProof="0" dirty="0"/>
          </a:p>
        </p:txBody>
      </p:sp>
      <p:sp>
        <p:nvSpPr>
          <p:cNvPr id="4" name="Date Placeholder 3"/>
          <p:cNvSpPr>
            <a:spLocks noGrp="1"/>
          </p:cNvSpPr>
          <p:nvPr>
            <p:ph type="dt" sz="half" idx="10"/>
          </p:nvPr>
        </p:nvSpPr>
        <p:spPr>
          <a:xfrm>
            <a:off x="609600" y="6453336"/>
            <a:ext cx="2844800" cy="365125"/>
          </a:xfrm>
        </p:spPr>
        <p:txBody>
          <a:bodyPr anchor="b"/>
          <a:lstStyle>
            <a:lvl1pPr>
              <a:defRPr>
                <a:solidFill>
                  <a:schemeClr val="bg1"/>
                </a:solidFill>
              </a:defRPr>
            </a:lvl1pPr>
          </a:lstStyle>
          <a:p>
            <a:fld id="{5ED7AC81-318B-4D49-A602-9E30227C87EC}" type="datetime1">
              <a:rPr lang="en-GB" smtClean="0"/>
              <a:pPr/>
              <a:t>25/09/2019</a:t>
            </a:fld>
            <a:endParaRPr lang="en-GB" dirty="0"/>
          </a:p>
        </p:txBody>
      </p:sp>
      <p:sp>
        <p:nvSpPr>
          <p:cNvPr id="5" name="Footer Placeholder 4"/>
          <p:cNvSpPr>
            <a:spLocks noGrp="1"/>
          </p:cNvSpPr>
          <p:nvPr>
            <p:ph type="ftr" sz="quarter" idx="11"/>
          </p:nvPr>
        </p:nvSpPr>
        <p:spPr>
          <a:xfrm>
            <a:off x="4165600" y="6453336"/>
            <a:ext cx="3860800" cy="365125"/>
          </a:xfrm>
        </p:spPr>
        <p:txBody>
          <a:bodyPr anchor="b"/>
          <a:lstStyle>
            <a:lvl1pPr>
              <a:defRPr>
                <a:solidFill>
                  <a:schemeClr val="bg1"/>
                </a:solidFill>
              </a:defRPr>
            </a:lvl1pPr>
          </a:lstStyle>
          <a:p>
            <a:r>
              <a:rPr lang="en-GB"/>
              <a:t>© European Spallation Source ERIC</a:t>
            </a:r>
            <a:endParaRPr lang="en-GB" dirty="0"/>
          </a:p>
        </p:txBody>
      </p:sp>
      <p:sp>
        <p:nvSpPr>
          <p:cNvPr id="6" name="Slide Number Placeholder 5"/>
          <p:cNvSpPr>
            <a:spLocks noGrp="1"/>
          </p:cNvSpPr>
          <p:nvPr>
            <p:ph type="sldNum" sz="quarter" idx="12"/>
          </p:nvPr>
        </p:nvSpPr>
        <p:spPr>
          <a:xfrm>
            <a:off x="8737600" y="6453336"/>
            <a:ext cx="2844800" cy="365125"/>
          </a:xfrm>
        </p:spPr>
        <p:txBody>
          <a:bodyPr anchor="b"/>
          <a:lstStyle>
            <a:lvl1pPr>
              <a:defRPr>
                <a:solidFill>
                  <a:schemeClr val="bg1"/>
                </a:solidFill>
              </a:defRPr>
            </a:lvl1pPr>
          </a:lstStyle>
          <a:p>
            <a:fld id="{551115BC-487E-4422-894C-CB7CD3E79223}" type="slidenum">
              <a:rPr lang="en-GB" smtClean="0"/>
              <a:pPr/>
              <a:t>‹#›</a:t>
            </a:fld>
            <a:endParaRPr lang="en-GB"/>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44407" y="260651"/>
            <a:ext cx="2208245" cy="886059"/>
          </a:xfrm>
          <a:prstGeom prst="rect">
            <a:avLst/>
          </a:prstGeom>
        </p:spPr>
      </p:pic>
      <p:pic>
        <p:nvPicPr>
          <p:cNvPr id="11" name="Picture 10">
            <a:extLst>
              <a:ext uri="{FF2B5EF4-FFF2-40B4-BE49-F238E27FC236}">
                <a16:creationId xmlns:a16="http://schemas.microsoft.com/office/drawing/2014/main" id="{3B77A986-290F-D34E-872B-A89DF3BE59A7}"/>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13375" b="16409"/>
          <a:stretch/>
        </p:blipFill>
        <p:spPr>
          <a:xfrm>
            <a:off x="9219135" y="260651"/>
            <a:ext cx="2972865" cy="1316868"/>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609600" y="1600206"/>
            <a:ext cx="5384800" cy="4525963"/>
          </a:xfrm>
        </p:spPr>
        <p:txBody>
          <a:bodyPr/>
          <a:lstStyle>
            <a:lvl1pPr>
              <a:defRPr sz="1939"/>
            </a:lvl1pPr>
            <a:lvl2pPr>
              <a:defRPr sz="1661"/>
            </a:lvl2pPr>
            <a:lvl3pPr>
              <a:defRPr sz="1385"/>
            </a:lvl3pPr>
            <a:lvl4pPr>
              <a:defRPr sz="1247"/>
            </a:lvl4pPr>
            <a:lvl5pPr>
              <a:defRPr sz="1247"/>
            </a:lvl5pPr>
            <a:lvl6pPr>
              <a:defRPr sz="1247"/>
            </a:lvl6pPr>
            <a:lvl7pPr>
              <a:defRPr sz="1247"/>
            </a:lvl7pPr>
            <a:lvl8pPr>
              <a:defRPr sz="1247"/>
            </a:lvl8pPr>
            <a:lvl9pPr>
              <a:defRPr sz="1247"/>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6"/>
            <a:ext cx="5384800" cy="4525963"/>
          </a:xfrm>
        </p:spPr>
        <p:txBody>
          <a:bodyPr/>
          <a:lstStyle>
            <a:lvl1pPr>
              <a:defRPr sz="1939"/>
            </a:lvl1pPr>
            <a:lvl2pPr>
              <a:defRPr sz="1661"/>
            </a:lvl2pPr>
            <a:lvl3pPr>
              <a:defRPr sz="1385"/>
            </a:lvl3pPr>
            <a:lvl4pPr>
              <a:defRPr sz="1247"/>
            </a:lvl4pPr>
            <a:lvl5pPr>
              <a:defRPr sz="1247"/>
            </a:lvl5pPr>
            <a:lvl6pPr>
              <a:defRPr sz="1247"/>
            </a:lvl6pPr>
            <a:lvl7pPr>
              <a:defRPr sz="1247"/>
            </a:lvl7pPr>
            <a:lvl8pPr>
              <a:defRPr sz="1247"/>
            </a:lvl8pPr>
            <a:lvl9pPr>
              <a:defRPr sz="1247"/>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2019-09-25</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144712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4" y="1535116"/>
            <a:ext cx="5386917" cy="639762"/>
          </a:xfrm>
        </p:spPr>
        <p:txBody>
          <a:bodyPr anchor="b"/>
          <a:lstStyle>
            <a:lvl1pPr marL="0" indent="0">
              <a:buNone/>
              <a:defRPr sz="1661" b="1"/>
            </a:lvl1pPr>
            <a:lvl2pPr marL="315314" indent="0">
              <a:buNone/>
              <a:defRPr sz="1385" b="1"/>
            </a:lvl2pPr>
            <a:lvl3pPr marL="630630" indent="0">
              <a:buNone/>
              <a:defRPr sz="1247" b="1"/>
            </a:lvl3pPr>
            <a:lvl4pPr marL="945947" indent="0">
              <a:buNone/>
              <a:defRPr sz="1108" b="1"/>
            </a:lvl4pPr>
            <a:lvl5pPr marL="1261265" indent="0">
              <a:buNone/>
              <a:defRPr sz="1108" b="1"/>
            </a:lvl5pPr>
            <a:lvl6pPr marL="1576588" indent="0">
              <a:buNone/>
              <a:defRPr sz="1108" b="1"/>
            </a:lvl6pPr>
            <a:lvl7pPr marL="1891904" indent="0">
              <a:buNone/>
              <a:defRPr sz="1108" b="1"/>
            </a:lvl7pPr>
            <a:lvl8pPr marL="2207225" indent="0">
              <a:buNone/>
              <a:defRPr sz="1108" b="1"/>
            </a:lvl8pPr>
            <a:lvl9pPr marL="2522543" indent="0">
              <a:buNone/>
              <a:defRPr sz="1108"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4" y="2174878"/>
            <a:ext cx="5386917" cy="3951288"/>
          </a:xfrm>
        </p:spPr>
        <p:txBody>
          <a:bodyPr/>
          <a:lstStyle>
            <a:lvl1pPr>
              <a:defRPr sz="1661"/>
            </a:lvl1pPr>
            <a:lvl2pPr>
              <a:defRPr sz="1385"/>
            </a:lvl2pPr>
            <a:lvl3pPr>
              <a:defRPr sz="1247"/>
            </a:lvl3pPr>
            <a:lvl4pPr>
              <a:defRPr sz="1108"/>
            </a:lvl4pPr>
            <a:lvl5pPr>
              <a:defRPr sz="1108"/>
            </a:lvl5pPr>
            <a:lvl6pPr>
              <a:defRPr sz="1108"/>
            </a:lvl6pPr>
            <a:lvl7pPr>
              <a:defRPr sz="1108"/>
            </a:lvl7pPr>
            <a:lvl8pPr>
              <a:defRPr sz="1108"/>
            </a:lvl8pPr>
            <a:lvl9pPr>
              <a:defRPr sz="1108"/>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74" y="1535116"/>
            <a:ext cx="5389033" cy="639762"/>
          </a:xfrm>
        </p:spPr>
        <p:txBody>
          <a:bodyPr anchor="b"/>
          <a:lstStyle>
            <a:lvl1pPr marL="0" indent="0">
              <a:buNone/>
              <a:defRPr sz="1661" b="1"/>
            </a:lvl1pPr>
            <a:lvl2pPr marL="315314" indent="0">
              <a:buNone/>
              <a:defRPr sz="1385" b="1"/>
            </a:lvl2pPr>
            <a:lvl3pPr marL="630630" indent="0">
              <a:buNone/>
              <a:defRPr sz="1247" b="1"/>
            </a:lvl3pPr>
            <a:lvl4pPr marL="945947" indent="0">
              <a:buNone/>
              <a:defRPr sz="1108" b="1"/>
            </a:lvl4pPr>
            <a:lvl5pPr marL="1261265" indent="0">
              <a:buNone/>
              <a:defRPr sz="1108" b="1"/>
            </a:lvl5pPr>
            <a:lvl6pPr marL="1576588" indent="0">
              <a:buNone/>
              <a:defRPr sz="1108" b="1"/>
            </a:lvl6pPr>
            <a:lvl7pPr marL="1891904" indent="0">
              <a:buNone/>
              <a:defRPr sz="1108" b="1"/>
            </a:lvl7pPr>
            <a:lvl8pPr marL="2207225" indent="0">
              <a:buNone/>
              <a:defRPr sz="1108" b="1"/>
            </a:lvl8pPr>
            <a:lvl9pPr marL="2522543" indent="0">
              <a:buNone/>
              <a:defRPr sz="1108"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74" y="2174878"/>
            <a:ext cx="5389033" cy="3951288"/>
          </a:xfrm>
        </p:spPr>
        <p:txBody>
          <a:bodyPr/>
          <a:lstStyle>
            <a:lvl1pPr>
              <a:defRPr sz="1661"/>
            </a:lvl1pPr>
            <a:lvl2pPr>
              <a:defRPr sz="1385"/>
            </a:lvl2pPr>
            <a:lvl3pPr>
              <a:defRPr sz="1247"/>
            </a:lvl3pPr>
            <a:lvl4pPr>
              <a:defRPr sz="1108"/>
            </a:lvl4pPr>
            <a:lvl5pPr>
              <a:defRPr sz="1108"/>
            </a:lvl5pPr>
            <a:lvl6pPr>
              <a:defRPr sz="1108"/>
            </a:lvl6pPr>
            <a:lvl7pPr>
              <a:defRPr sz="1108"/>
            </a:lvl7pPr>
            <a:lvl8pPr>
              <a:defRPr sz="1108"/>
            </a:lvl8pPr>
            <a:lvl9pPr>
              <a:defRPr sz="1108"/>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2019-09-25</a:t>
            </a:fld>
            <a:endParaRPr lang="sv-SE">
              <a:solidFill>
                <a:prstClr val="black">
                  <a:tint val="75000"/>
                </a:prstClr>
              </a:solidFill>
            </a:endParaRPr>
          </a:p>
        </p:txBody>
      </p:sp>
      <p:sp>
        <p:nvSpPr>
          <p:cNvPr id="8" name="Platshållare för sidfot 7"/>
          <p:cNvSpPr>
            <a:spLocks noGrp="1"/>
          </p:cNvSpPr>
          <p:nvPr>
            <p:ph type="ftr" sz="quarter" idx="11"/>
          </p:nvPr>
        </p:nvSpPr>
        <p:spPr/>
        <p:txBody>
          <a:bodyPr/>
          <a:lstStyle/>
          <a:p>
            <a:endParaRPr lang="sv-SE">
              <a:solidFill>
                <a:prstClr val="black">
                  <a:tint val="75000"/>
                </a:prstClr>
              </a:solidFill>
            </a:endParaRPr>
          </a:p>
        </p:txBody>
      </p:sp>
      <p:sp>
        <p:nvSpPr>
          <p:cNvPr id="9" name="Platshållare för bildnummer 8"/>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622844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2019-09-25</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a:solidFill>
                <a:prstClr val="black">
                  <a:tint val="75000"/>
                </a:prstClr>
              </a:solidFill>
            </a:endParaRPr>
          </a:p>
        </p:txBody>
      </p:sp>
      <p:sp>
        <p:nvSpPr>
          <p:cNvPr id="5" name="Platshållare för bildnummer 4"/>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4224216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2019-09-25</a:t>
            </a:fld>
            <a:endParaRPr lang="sv-SE">
              <a:solidFill>
                <a:prstClr val="black">
                  <a:tint val="75000"/>
                </a:prstClr>
              </a:solidFill>
            </a:endParaRPr>
          </a:p>
        </p:txBody>
      </p:sp>
      <p:sp>
        <p:nvSpPr>
          <p:cNvPr id="3" name="Platshållare för sidfot 2"/>
          <p:cNvSpPr>
            <a:spLocks noGrp="1"/>
          </p:cNvSpPr>
          <p:nvPr>
            <p:ph type="ftr" sz="quarter" idx="11"/>
          </p:nvPr>
        </p:nvSpPr>
        <p:spPr/>
        <p:txBody>
          <a:bodyPr/>
          <a:lstStyle/>
          <a:p>
            <a:endParaRPr lang="sv-SE">
              <a:solidFill>
                <a:prstClr val="black">
                  <a:tint val="75000"/>
                </a:prstClr>
              </a:solidFill>
            </a:endParaRPr>
          </a:p>
        </p:txBody>
      </p:sp>
      <p:sp>
        <p:nvSpPr>
          <p:cNvPr id="4" name="Platshållare för bildnummer 3"/>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632342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11" y="273052"/>
            <a:ext cx="4011084" cy="1162050"/>
          </a:xfrm>
        </p:spPr>
        <p:txBody>
          <a:bodyPr anchor="b"/>
          <a:lstStyle>
            <a:lvl1pPr algn="l">
              <a:defRPr sz="1385" b="1"/>
            </a:lvl1pPr>
          </a:lstStyle>
          <a:p>
            <a:r>
              <a:rPr lang="sv-SE"/>
              <a:t>Klicka här för att ändra format</a:t>
            </a:r>
          </a:p>
        </p:txBody>
      </p:sp>
      <p:sp>
        <p:nvSpPr>
          <p:cNvPr id="3" name="Platshållare för innehåll 2"/>
          <p:cNvSpPr>
            <a:spLocks noGrp="1"/>
          </p:cNvSpPr>
          <p:nvPr>
            <p:ph idx="1"/>
          </p:nvPr>
        </p:nvSpPr>
        <p:spPr>
          <a:xfrm>
            <a:off x="4766743" y="273401"/>
            <a:ext cx="6815668" cy="5853113"/>
          </a:xfrm>
        </p:spPr>
        <p:txBody>
          <a:bodyPr/>
          <a:lstStyle>
            <a:lvl1pPr>
              <a:defRPr sz="2216"/>
            </a:lvl1pPr>
            <a:lvl2pPr>
              <a:defRPr sz="1939"/>
            </a:lvl2pPr>
            <a:lvl3pPr>
              <a:defRPr sz="1661"/>
            </a:lvl3pPr>
            <a:lvl4pPr>
              <a:defRPr sz="1385"/>
            </a:lvl4pPr>
            <a:lvl5pPr>
              <a:defRPr sz="1385"/>
            </a:lvl5pPr>
            <a:lvl6pPr>
              <a:defRPr sz="1385"/>
            </a:lvl6pPr>
            <a:lvl7pPr>
              <a:defRPr sz="1385"/>
            </a:lvl7pPr>
            <a:lvl8pPr>
              <a:defRPr sz="1385"/>
            </a:lvl8pPr>
            <a:lvl9pPr>
              <a:defRPr sz="1385"/>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09611" y="1435104"/>
            <a:ext cx="4011084" cy="4691063"/>
          </a:xfrm>
        </p:spPr>
        <p:txBody>
          <a:bodyPr/>
          <a:lstStyle>
            <a:lvl1pPr marL="0" indent="0">
              <a:buNone/>
              <a:defRPr sz="969"/>
            </a:lvl1pPr>
            <a:lvl2pPr marL="315314" indent="0">
              <a:buNone/>
              <a:defRPr sz="831"/>
            </a:lvl2pPr>
            <a:lvl3pPr marL="630630" indent="0">
              <a:buNone/>
              <a:defRPr sz="692"/>
            </a:lvl3pPr>
            <a:lvl4pPr marL="945947" indent="0">
              <a:buNone/>
              <a:defRPr sz="623"/>
            </a:lvl4pPr>
            <a:lvl5pPr marL="1261265" indent="0">
              <a:buNone/>
              <a:defRPr sz="623"/>
            </a:lvl5pPr>
            <a:lvl6pPr marL="1576588" indent="0">
              <a:buNone/>
              <a:defRPr sz="623"/>
            </a:lvl6pPr>
            <a:lvl7pPr marL="1891904" indent="0">
              <a:buNone/>
              <a:defRPr sz="623"/>
            </a:lvl7pPr>
            <a:lvl8pPr marL="2207225" indent="0">
              <a:buNone/>
              <a:defRPr sz="623"/>
            </a:lvl8pPr>
            <a:lvl9pPr marL="2522543" indent="0">
              <a:buNone/>
              <a:defRPr sz="623"/>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2019-09-25</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011530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89717" y="4800603"/>
            <a:ext cx="7315200" cy="566738"/>
          </a:xfrm>
        </p:spPr>
        <p:txBody>
          <a:bodyPr anchor="b"/>
          <a:lstStyle>
            <a:lvl1pPr algn="l">
              <a:defRPr sz="1385" b="1"/>
            </a:lvl1pPr>
          </a:lstStyle>
          <a:p>
            <a:r>
              <a:rPr lang="sv-SE"/>
              <a:t>Klicka här för att ändra format</a:t>
            </a:r>
          </a:p>
        </p:txBody>
      </p:sp>
      <p:sp>
        <p:nvSpPr>
          <p:cNvPr id="3" name="Platshållare för bild 2"/>
          <p:cNvSpPr>
            <a:spLocks noGrp="1"/>
          </p:cNvSpPr>
          <p:nvPr>
            <p:ph type="pic" idx="1"/>
          </p:nvPr>
        </p:nvSpPr>
        <p:spPr>
          <a:xfrm>
            <a:off x="2389717" y="612775"/>
            <a:ext cx="7315200" cy="4114800"/>
          </a:xfrm>
        </p:spPr>
        <p:txBody>
          <a:bodyPr/>
          <a:lstStyle>
            <a:lvl1pPr marL="0" indent="0">
              <a:buNone/>
              <a:defRPr sz="2216"/>
            </a:lvl1pPr>
            <a:lvl2pPr marL="315314" indent="0">
              <a:buNone/>
              <a:defRPr sz="1939"/>
            </a:lvl2pPr>
            <a:lvl3pPr marL="630630" indent="0">
              <a:buNone/>
              <a:defRPr sz="1661"/>
            </a:lvl3pPr>
            <a:lvl4pPr marL="945947" indent="0">
              <a:buNone/>
              <a:defRPr sz="1385"/>
            </a:lvl4pPr>
            <a:lvl5pPr marL="1261265" indent="0">
              <a:buNone/>
              <a:defRPr sz="1385"/>
            </a:lvl5pPr>
            <a:lvl6pPr marL="1576588" indent="0">
              <a:buNone/>
              <a:defRPr sz="1385"/>
            </a:lvl6pPr>
            <a:lvl7pPr marL="1891904" indent="0">
              <a:buNone/>
              <a:defRPr sz="1385"/>
            </a:lvl7pPr>
            <a:lvl8pPr marL="2207225" indent="0">
              <a:buNone/>
              <a:defRPr sz="1385"/>
            </a:lvl8pPr>
            <a:lvl9pPr marL="2522543" indent="0">
              <a:buNone/>
              <a:defRPr sz="1385"/>
            </a:lvl9pPr>
          </a:lstStyle>
          <a:p>
            <a:endParaRPr lang="sv-SE"/>
          </a:p>
        </p:txBody>
      </p:sp>
      <p:sp>
        <p:nvSpPr>
          <p:cNvPr id="4" name="Platshållare för text 3"/>
          <p:cNvSpPr>
            <a:spLocks noGrp="1"/>
          </p:cNvSpPr>
          <p:nvPr>
            <p:ph type="body" sz="half" idx="2"/>
          </p:nvPr>
        </p:nvSpPr>
        <p:spPr>
          <a:xfrm>
            <a:off x="2389717" y="5367341"/>
            <a:ext cx="7315200" cy="804862"/>
          </a:xfrm>
        </p:spPr>
        <p:txBody>
          <a:bodyPr/>
          <a:lstStyle>
            <a:lvl1pPr marL="0" indent="0">
              <a:buNone/>
              <a:defRPr sz="969"/>
            </a:lvl1pPr>
            <a:lvl2pPr marL="315314" indent="0">
              <a:buNone/>
              <a:defRPr sz="831"/>
            </a:lvl2pPr>
            <a:lvl3pPr marL="630630" indent="0">
              <a:buNone/>
              <a:defRPr sz="692"/>
            </a:lvl3pPr>
            <a:lvl4pPr marL="945947" indent="0">
              <a:buNone/>
              <a:defRPr sz="623"/>
            </a:lvl4pPr>
            <a:lvl5pPr marL="1261265" indent="0">
              <a:buNone/>
              <a:defRPr sz="623"/>
            </a:lvl5pPr>
            <a:lvl6pPr marL="1576588" indent="0">
              <a:buNone/>
              <a:defRPr sz="623"/>
            </a:lvl6pPr>
            <a:lvl7pPr marL="1891904" indent="0">
              <a:buNone/>
              <a:defRPr sz="623"/>
            </a:lvl7pPr>
            <a:lvl8pPr marL="2207225" indent="0">
              <a:buNone/>
              <a:defRPr sz="623"/>
            </a:lvl8pPr>
            <a:lvl9pPr marL="2522543" indent="0">
              <a:buNone/>
              <a:defRPr sz="623"/>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2019-09-25</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559222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2019-09-25</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416047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839200" y="275036"/>
            <a:ext cx="27432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609600" y="275036"/>
            <a:ext cx="80264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2019-09-25</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5090039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Rubrikbild bild">
    <p:spTree>
      <p:nvGrpSpPr>
        <p:cNvPr id="1" name=""/>
        <p:cNvGrpSpPr/>
        <p:nvPr/>
      </p:nvGrpSpPr>
      <p:grpSpPr>
        <a:xfrm>
          <a:off x="0" y="0"/>
          <a:ext cx="0" cy="0"/>
          <a:chOff x="0" y="0"/>
          <a:chExt cx="0" cy="0"/>
        </a:xfrm>
      </p:grpSpPr>
      <p:sp>
        <p:nvSpPr>
          <p:cNvPr id="2" name="Rubrik 1"/>
          <p:cNvSpPr>
            <a:spLocks noGrp="1"/>
          </p:cNvSpPr>
          <p:nvPr>
            <p:ph type="title"/>
          </p:nvPr>
        </p:nvSpPr>
        <p:spPr>
          <a:xfrm>
            <a:off x="791349" y="301"/>
            <a:ext cx="7683499" cy="1441451"/>
          </a:xfrm>
        </p:spPr>
        <p:txBody>
          <a:bodyPr/>
          <a:lstStyle/>
          <a:p>
            <a:r>
              <a:rPr lang="sv-SE"/>
              <a:t>Klicka här för att ändra format</a:t>
            </a:r>
          </a:p>
        </p:txBody>
      </p:sp>
      <p:cxnSp>
        <p:nvCxnSpPr>
          <p:cNvPr id="3" name="Rak 7"/>
          <p:cNvCxnSpPr/>
          <p:nvPr userDrawn="1"/>
        </p:nvCxnSpPr>
        <p:spPr>
          <a:xfrm>
            <a:off x="-434760" y="1452400"/>
            <a:ext cx="12928527"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49735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76DC40F-55C4-384F-A14E-20FF4C53AB90}"/>
              </a:ext>
            </a:extLst>
          </p:cNvPr>
          <p:cNvSpPr/>
          <p:nvPr userDrawn="1"/>
        </p:nvSpPr>
        <p:spPr>
          <a:xfrm>
            <a:off x="0" y="0"/>
            <a:ext cx="12192000" cy="1434354"/>
          </a:xfrm>
          <a:prstGeom prst="rect">
            <a:avLst/>
          </a:prstGeom>
          <a:solidFill>
            <a:srgbClr val="13A0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Picture 8">
            <a:extLst>
              <a:ext uri="{FF2B5EF4-FFF2-40B4-BE49-F238E27FC236}">
                <a16:creationId xmlns:a16="http://schemas.microsoft.com/office/drawing/2014/main" id="{C7D684BB-AC49-4844-95DA-6540E04D6DE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3375" b="16409"/>
          <a:stretch/>
        </p:blipFill>
        <p:spPr>
          <a:xfrm>
            <a:off x="10128448" y="256034"/>
            <a:ext cx="2018336" cy="894048"/>
          </a:xfrm>
          <a:prstGeom prst="rect">
            <a:avLst/>
          </a:prstGeom>
          <a:solidFill>
            <a:srgbClr val="0094CA"/>
          </a:solidFill>
        </p:spPr>
      </p:pic>
      <p:sp>
        <p:nvSpPr>
          <p:cNvPr id="2" name="Title 1"/>
          <p:cNvSpPr>
            <a:spLocks noGrp="1"/>
          </p:cNvSpPr>
          <p:nvPr>
            <p:ph type="title" hasCustomPrompt="1"/>
          </p:nvPr>
        </p:nvSpPr>
        <p:spPr>
          <a:xfrm>
            <a:off x="609600" y="346646"/>
            <a:ext cx="9518848" cy="562074"/>
          </a:xfrm>
        </p:spPr>
        <p:txBody>
          <a:bodyPr lIns="90000" anchor="b">
            <a:noAutofit/>
          </a:bodyPr>
          <a:lstStyle>
            <a:lvl1pPr algn="l">
              <a:defRPr sz="3200" b="1" baseline="0"/>
            </a:lvl1pPr>
          </a:lstStyle>
          <a:p>
            <a:r>
              <a:rPr lang="sv-SE" noProof="0" dirty="0" err="1"/>
              <a:t>Headline</a:t>
            </a:r>
            <a:r>
              <a:rPr lang="sv-SE" noProof="0" dirty="0"/>
              <a:t>, </a:t>
            </a:r>
            <a:r>
              <a:rPr lang="sv-SE" noProof="0" dirty="0" err="1"/>
              <a:t>type</a:t>
            </a:r>
            <a:r>
              <a:rPr lang="sv-SE" noProof="0" dirty="0"/>
              <a:t> </a:t>
            </a:r>
            <a:r>
              <a:rPr lang="sv-SE" noProof="0" dirty="0" err="1"/>
              <a:t>Calibri</a:t>
            </a:r>
            <a:r>
              <a:rPr lang="sv-SE" noProof="0" dirty="0"/>
              <a:t>, </a:t>
            </a:r>
            <a:r>
              <a:rPr lang="sv-SE" noProof="0" dirty="0" err="1"/>
              <a:t>Size</a:t>
            </a:r>
            <a:r>
              <a:rPr lang="sv-SE" noProof="0" dirty="0"/>
              <a:t> 32</a:t>
            </a:r>
            <a:endParaRPr lang="en-GB" noProof="0" dirty="0"/>
          </a:p>
        </p:txBody>
      </p:sp>
      <p:sp>
        <p:nvSpPr>
          <p:cNvPr id="3" name="Content Placeholder 2"/>
          <p:cNvSpPr>
            <a:spLocks noGrp="1"/>
          </p:cNvSpPr>
          <p:nvPr>
            <p:ph idx="1" hasCustomPrompt="1"/>
          </p:nvPr>
        </p:nvSpPr>
        <p:spPr>
          <a:xfrm>
            <a:off x="609600" y="1781000"/>
            <a:ext cx="10972800" cy="4345166"/>
          </a:xfrm>
        </p:spPr>
        <p:txBody>
          <a:bodyPr lIns="90000">
            <a:noAutofit/>
          </a:bodyPr>
          <a:lstStyle>
            <a:lvl1pPr marL="342900" indent="-342900">
              <a:buFont typeface="Arial" panose="020B0604020202020204" pitchFamily="34" charset="0"/>
              <a:buChar char="•"/>
              <a:defRPr/>
            </a:lvl1pPr>
          </a:lstStyle>
          <a:p>
            <a:pPr lvl="0"/>
            <a:r>
              <a:rPr lang="en-US" noProof="0" dirty="0"/>
              <a:t>Avoid text less than 16 points.  Always use Calibri font</a:t>
            </a:r>
          </a:p>
        </p:txBody>
      </p:sp>
      <p:sp>
        <p:nvSpPr>
          <p:cNvPr id="5" name="Footer Placeholder 4"/>
          <p:cNvSpPr>
            <a:spLocks noGrp="1"/>
          </p:cNvSpPr>
          <p:nvPr>
            <p:ph type="ftr" sz="quarter" idx="11"/>
          </p:nvPr>
        </p:nvSpPr>
        <p:spPr>
          <a:xfrm>
            <a:off x="4165600" y="6453336"/>
            <a:ext cx="3860800" cy="365125"/>
          </a:xfrm>
        </p:spPr>
        <p:txBody>
          <a:bodyPr anchor="b"/>
          <a:lstStyle>
            <a:lvl1pPr>
              <a:defRPr>
                <a:solidFill>
                  <a:schemeClr val="tx1">
                    <a:lumMod val="65000"/>
                    <a:lumOff val="35000"/>
                  </a:schemeClr>
                </a:solidFill>
              </a:defRPr>
            </a:lvl1pPr>
          </a:lstStyle>
          <a:p>
            <a:r>
              <a:rPr lang="en-GB"/>
              <a:t>© European Spallation Source ERIC</a:t>
            </a:r>
            <a:endParaRPr lang="en-GB" dirty="0"/>
          </a:p>
        </p:txBody>
      </p:sp>
      <p:sp>
        <p:nvSpPr>
          <p:cNvPr id="6" name="Slide Number Placeholder 5"/>
          <p:cNvSpPr>
            <a:spLocks noGrp="1"/>
          </p:cNvSpPr>
          <p:nvPr>
            <p:ph type="sldNum" sz="quarter" idx="12"/>
          </p:nvPr>
        </p:nvSpPr>
        <p:spPr>
          <a:xfrm>
            <a:off x="8737600" y="6453336"/>
            <a:ext cx="2844800" cy="365125"/>
          </a:xfrm>
        </p:spPr>
        <p:txBody>
          <a:bodyPr anchor="b"/>
          <a:lstStyle>
            <a:lvl1pPr>
              <a:defRPr>
                <a:solidFill>
                  <a:schemeClr val="tx1">
                    <a:lumMod val="65000"/>
                    <a:lumOff val="35000"/>
                  </a:schemeClr>
                </a:solidFill>
              </a:defRPr>
            </a:lvl1pPr>
          </a:lstStyle>
          <a:p>
            <a:fld id="{551115BC-487E-4422-894C-CB7CD3E79223}" type="slidenum">
              <a:rPr lang="en-GB" smtClean="0"/>
              <a:pPr/>
              <a:t>‹#›</a:t>
            </a:fld>
            <a:endParaRPr lang="en-GB"/>
          </a:p>
        </p:txBody>
      </p:sp>
      <p:sp>
        <p:nvSpPr>
          <p:cNvPr id="17" name="Text Placeholder 16">
            <a:extLst>
              <a:ext uri="{FF2B5EF4-FFF2-40B4-BE49-F238E27FC236}">
                <a16:creationId xmlns:a16="http://schemas.microsoft.com/office/drawing/2014/main" id="{38011E48-F5AC-104B-BB7F-6322AAB1F2D8}"/>
              </a:ext>
            </a:extLst>
          </p:cNvPr>
          <p:cNvSpPr>
            <a:spLocks noGrp="1"/>
          </p:cNvSpPr>
          <p:nvPr>
            <p:ph type="body" sz="quarter" idx="13" hasCustomPrompt="1"/>
          </p:nvPr>
        </p:nvSpPr>
        <p:spPr>
          <a:xfrm>
            <a:off x="609600" y="797780"/>
            <a:ext cx="9518848" cy="590550"/>
          </a:xfrm>
        </p:spPr>
        <p:txBody>
          <a:bodyPr lIns="90000">
            <a:noAutofit/>
          </a:bodyPr>
          <a:lstStyle>
            <a:lvl1pPr marL="0" indent="0">
              <a:buNone/>
              <a:defRPr lang="sv-SE" sz="2400" kern="1200" baseline="0" dirty="0">
                <a:solidFill>
                  <a:schemeClr val="bg1"/>
                </a:solidFill>
                <a:latin typeface="+mj-lt"/>
                <a:ea typeface="+mj-ea"/>
                <a:cs typeface="+mj-cs"/>
              </a:defRPr>
            </a:lvl1pPr>
          </a:lstStyle>
          <a:p>
            <a:pPr lvl="0"/>
            <a:r>
              <a:rPr lang="sv-SE" dirty="0" err="1"/>
              <a:t>Sub</a:t>
            </a:r>
            <a:r>
              <a:rPr lang="sv-SE" dirty="0"/>
              <a:t> </a:t>
            </a:r>
            <a:r>
              <a:rPr lang="sv-SE" dirty="0" err="1"/>
              <a:t>headline</a:t>
            </a:r>
            <a:r>
              <a:rPr lang="sv-SE" dirty="0"/>
              <a:t>, </a:t>
            </a:r>
            <a:r>
              <a:rPr lang="sv-SE" dirty="0" err="1"/>
              <a:t>type</a:t>
            </a:r>
            <a:r>
              <a:rPr lang="sv-SE" dirty="0"/>
              <a:t> </a:t>
            </a:r>
            <a:r>
              <a:rPr lang="sv-SE" dirty="0" err="1"/>
              <a:t>Calibri</a:t>
            </a:r>
            <a:r>
              <a:rPr lang="sv-SE" dirty="0"/>
              <a:t>, </a:t>
            </a:r>
            <a:r>
              <a:rPr lang="sv-SE" dirty="0" err="1"/>
              <a:t>Size</a:t>
            </a:r>
            <a:r>
              <a:rPr lang="sv-SE" dirty="0"/>
              <a:t> 24</a:t>
            </a:r>
          </a:p>
        </p:txBody>
      </p:sp>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E636088-FAD8-024C-A1D7-D74763A458C9}"/>
              </a:ext>
            </a:extLst>
          </p:cNvPr>
          <p:cNvSpPr/>
          <p:nvPr userDrawn="1"/>
        </p:nvSpPr>
        <p:spPr>
          <a:xfrm>
            <a:off x="0" y="0"/>
            <a:ext cx="12192000" cy="1434354"/>
          </a:xfrm>
          <a:prstGeom prst="rect">
            <a:avLst/>
          </a:prstGeom>
          <a:solidFill>
            <a:srgbClr val="13A0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Content Placeholder 2"/>
          <p:cNvSpPr>
            <a:spLocks noGrp="1"/>
          </p:cNvSpPr>
          <p:nvPr>
            <p:ph sz="half" idx="1" hasCustomPrompt="1"/>
          </p:nvPr>
        </p:nvSpPr>
        <p:spPr>
          <a:xfrm>
            <a:off x="609600" y="1781000"/>
            <a:ext cx="5384800" cy="4345166"/>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noProof="0" dirty="0"/>
              <a:t>Avoid text less than 16 points.  Always use Calibri font</a:t>
            </a:r>
          </a:p>
        </p:txBody>
      </p:sp>
      <p:sp>
        <p:nvSpPr>
          <p:cNvPr id="4" name="Content Placeholder 3"/>
          <p:cNvSpPr>
            <a:spLocks noGrp="1"/>
          </p:cNvSpPr>
          <p:nvPr>
            <p:ph sz="half" idx="2" hasCustomPrompt="1"/>
          </p:nvPr>
        </p:nvSpPr>
        <p:spPr>
          <a:xfrm>
            <a:off x="6197600" y="1781000"/>
            <a:ext cx="5384800" cy="4345166"/>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noProof="0" dirty="0"/>
              <a:t>Avoid text less than 16 points.  Always use Calibri font</a:t>
            </a:r>
          </a:p>
        </p:txBody>
      </p:sp>
      <p:sp>
        <p:nvSpPr>
          <p:cNvPr id="6" name="Footer Placeholder 5"/>
          <p:cNvSpPr>
            <a:spLocks noGrp="1"/>
          </p:cNvSpPr>
          <p:nvPr>
            <p:ph type="ftr" sz="quarter" idx="11"/>
          </p:nvPr>
        </p:nvSpPr>
        <p:spPr>
          <a:xfrm>
            <a:off x="4165600" y="6448251"/>
            <a:ext cx="3860800" cy="365125"/>
          </a:xfrm>
        </p:spPr>
        <p:txBody>
          <a:bodyPr anchor="b"/>
          <a:lstStyle>
            <a:lvl1pPr>
              <a:defRPr>
                <a:solidFill>
                  <a:schemeClr val="tx1">
                    <a:lumMod val="65000"/>
                    <a:lumOff val="35000"/>
                  </a:schemeClr>
                </a:solidFill>
              </a:defRPr>
            </a:lvl1pPr>
          </a:lstStyle>
          <a:p>
            <a:r>
              <a:rPr lang="en-GB"/>
              <a:t>© European Spallation Source ERIC</a:t>
            </a:r>
            <a:endParaRPr lang="en-GB" dirty="0"/>
          </a:p>
        </p:txBody>
      </p:sp>
      <p:sp>
        <p:nvSpPr>
          <p:cNvPr id="7" name="Slide Number Placeholder 6"/>
          <p:cNvSpPr>
            <a:spLocks noGrp="1"/>
          </p:cNvSpPr>
          <p:nvPr>
            <p:ph type="sldNum" sz="quarter" idx="12"/>
          </p:nvPr>
        </p:nvSpPr>
        <p:spPr>
          <a:xfrm>
            <a:off x="8737600" y="6448251"/>
            <a:ext cx="2844800" cy="365125"/>
          </a:xfrm>
        </p:spPr>
        <p:txBody>
          <a:bodyPr anchor="b"/>
          <a:lstStyle>
            <a:lvl1pPr>
              <a:defRPr>
                <a:solidFill>
                  <a:schemeClr val="tx1">
                    <a:lumMod val="65000"/>
                    <a:lumOff val="35000"/>
                  </a:schemeClr>
                </a:solidFill>
              </a:defRPr>
            </a:lvl1pPr>
          </a:lstStyle>
          <a:p>
            <a:fld id="{551115BC-487E-4422-894C-CB7CD3E79223}" type="slidenum">
              <a:rPr lang="en-GB" smtClean="0"/>
              <a:pPr/>
              <a:t>‹#›</a:t>
            </a:fld>
            <a:endParaRPr lang="en-GB"/>
          </a:p>
        </p:txBody>
      </p:sp>
      <p:pic>
        <p:nvPicPr>
          <p:cNvPr id="13" name="Picture 12">
            <a:extLst>
              <a:ext uri="{FF2B5EF4-FFF2-40B4-BE49-F238E27FC236}">
                <a16:creationId xmlns:a16="http://schemas.microsoft.com/office/drawing/2014/main" id="{EE7D9470-03DC-FB43-B831-D8BEB33949E5}"/>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3375" b="16409"/>
          <a:stretch/>
        </p:blipFill>
        <p:spPr>
          <a:xfrm>
            <a:off x="10128448" y="256034"/>
            <a:ext cx="2018336" cy="894048"/>
          </a:xfrm>
          <a:prstGeom prst="rect">
            <a:avLst/>
          </a:prstGeom>
          <a:solidFill>
            <a:srgbClr val="0094CA"/>
          </a:solidFill>
        </p:spPr>
      </p:pic>
      <p:sp>
        <p:nvSpPr>
          <p:cNvPr id="14" name="Title 1">
            <a:extLst>
              <a:ext uri="{FF2B5EF4-FFF2-40B4-BE49-F238E27FC236}">
                <a16:creationId xmlns:a16="http://schemas.microsoft.com/office/drawing/2014/main" id="{51282D3D-8FD4-E041-9B14-07B58C6C3A79}"/>
              </a:ext>
            </a:extLst>
          </p:cNvPr>
          <p:cNvSpPr>
            <a:spLocks noGrp="1"/>
          </p:cNvSpPr>
          <p:nvPr>
            <p:ph type="title" hasCustomPrompt="1"/>
          </p:nvPr>
        </p:nvSpPr>
        <p:spPr>
          <a:xfrm>
            <a:off x="609600" y="346646"/>
            <a:ext cx="9518848" cy="562074"/>
          </a:xfrm>
        </p:spPr>
        <p:txBody>
          <a:bodyPr lIns="90000" anchor="b">
            <a:noAutofit/>
          </a:bodyPr>
          <a:lstStyle>
            <a:lvl1pPr algn="l">
              <a:defRPr sz="3200" b="1" baseline="0"/>
            </a:lvl1pPr>
          </a:lstStyle>
          <a:p>
            <a:r>
              <a:rPr lang="sv-SE" noProof="0" dirty="0" err="1"/>
              <a:t>Headline</a:t>
            </a:r>
            <a:r>
              <a:rPr lang="sv-SE" noProof="0" dirty="0"/>
              <a:t>, </a:t>
            </a:r>
            <a:r>
              <a:rPr lang="sv-SE" noProof="0" dirty="0" err="1"/>
              <a:t>type</a:t>
            </a:r>
            <a:r>
              <a:rPr lang="sv-SE" noProof="0" dirty="0"/>
              <a:t> </a:t>
            </a:r>
            <a:r>
              <a:rPr lang="sv-SE" noProof="0" dirty="0" err="1"/>
              <a:t>Calibri</a:t>
            </a:r>
            <a:r>
              <a:rPr lang="sv-SE" noProof="0" dirty="0"/>
              <a:t>, </a:t>
            </a:r>
            <a:r>
              <a:rPr lang="sv-SE" noProof="0" dirty="0" err="1"/>
              <a:t>Size</a:t>
            </a:r>
            <a:r>
              <a:rPr lang="sv-SE" noProof="0" dirty="0"/>
              <a:t> 32</a:t>
            </a:r>
            <a:endParaRPr lang="en-GB" noProof="0" dirty="0"/>
          </a:p>
        </p:txBody>
      </p:sp>
      <p:sp>
        <p:nvSpPr>
          <p:cNvPr id="16" name="Text Placeholder 16">
            <a:extLst>
              <a:ext uri="{FF2B5EF4-FFF2-40B4-BE49-F238E27FC236}">
                <a16:creationId xmlns:a16="http://schemas.microsoft.com/office/drawing/2014/main" id="{2852DFA2-0FC7-BC44-83D5-11A0ECDA5943}"/>
              </a:ext>
            </a:extLst>
          </p:cNvPr>
          <p:cNvSpPr>
            <a:spLocks noGrp="1"/>
          </p:cNvSpPr>
          <p:nvPr>
            <p:ph type="body" sz="quarter" idx="13" hasCustomPrompt="1"/>
          </p:nvPr>
        </p:nvSpPr>
        <p:spPr>
          <a:xfrm>
            <a:off x="609600" y="797780"/>
            <a:ext cx="9518848" cy="590550"/>
          </a:xfrm>
        </p:spPr>
        <p:txBody>
          <a:bodyPr lIns="90000">
            <a:noAutofit/>
          </a:bodyPr>
          <a:lstStyle>
            <a:lvl1pPr marL="0" indent="0">
              <a:buNone/>
              <a:defRPr lang="sv-SE" sz="2400" kern="1200" baseline="0" dirty="0">
                <a:solidFill>
                  <a:schemeClr val="bg1"/>
                </a:solidFill>
                <a:latin typeface="+mj-lt"/>
                <a:ea typeface="+mj-ea"/>
                <a:cs typeface="+mj-cs"/>
              </a:defRPr>
            </a:lvl1pPr>
          </a:lstStyle>
          <a:p>
            <a:pPr lvl="0"/>
            <a:r>
              <a:rPr lang="sv-SE" dirty="0" err="1"/>
              <a:t>Sub</a:t>
            </a:r>
            <a:r>
              <a:rPr lang="sv-SE" dirty="0"/>
              <a:t> </a:t>
            </a:r>
            <a:r>
              <a:rPr lang="sv-SE" dirty="0" err="1"/>
              <a:t>headline</a:t>
            </a:r>
            <a:r>
              <a:rPr lang="sv-SE" dirty="0"/>
              <a:t>, </a:t>
            </a:r>
            <a:r>
              <a:rPr lang="sv-SE" dirty="0" err="1"/>
              <a:t>type</a:t>
            </a:r>
            <a:r>
              <a:rPr lang="sv-SE" dirty="0"/>
              <a:t> </a:t>
            </a:r>
            <a:r>
              <a:rPr lang="sv-SE" dirty="0" err="1"/>
              <a:t>Calibri</a:t>
            </a:r>
            <a:r>
              <a:rPr lang="sv-SE" dirty="0"/>
              <a:t>, </a:t>
            </a:r>
            <a:r>
              <a:rPr lang="sv-SE" dirty="0" err="1"/>
              <a:t>Size</a:t>
            </a:r>
            <a:r>
              <a:rPr lang="sv-SE" dirty="0"/>
              <a:t> 24</a:t>
            </a:r>
          </a:p>
        </p:txBody>
      </p:sp>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669E2A3-BE71-6440-9127-D0B8B7CC9739}"/>
              </a:ext>
            </a:extLst>
          </p:cNvPr>
          <p:cNvSpPr/>
          <p:nvPr userDrawn="1"/>
        </p:nvSpPr>
        <p:spPr>
          <a:xfrm>
            <a:off x="0" y="0"/>
            <a:ext cx="12192000" cy="1434354"/>
          </a:xfrm>
          <a:prstGeom prst="rect">
            <a:avLst/>
          </a:prstGeom>
          <a:solidFill>
            <a:srgbClr val="13A0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Edit Master text styles</a:t>
            </a:r>
          </a:p>
        </p:txBody>
      </p:sp>
      <p:sp>
        <p:nvSpPr>
          <p:cNvPr id="4" name="Content Placeholder 3"/>
          <p:cNvSpPr>
            <a:spLocks noGrp="1"/>
          </p:cNvSpPr>
          <p:nvPr>
            <p:ph sz="half" idx="2" hasCustomPrompt="1"/>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noProof="0" dirty="0"/>
              <a:t>Avoid text less than 16 points.</a:t>
            </a:r>
          </a:p>
          <a:p>
            <a:pPr lvl="0"/>
            <a:r>
              <a:rPr lang="en-US" noProof="0" dirty="0"/>
              <a:t>Always use Calibri font</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8" name="Footer Placeholder 7"/>
          <p:cNvSpPr>
            <a:spLocks noGrp="1"/>
          </p:cNvSpPr>
          <p:nvPr>
            <p:ph type="ftr" sz="quarter" idx="11"/>
          </p:nvPr>
        </p:nvSpPr>
        <p:spPr>
          <a:xfrm>
            <a:off x="4165600" y="6453336"/>
            <a:ext cx="3860800" cy="365125"/>
          </a:xfrm>
        </p:spPr>
        <p:txBody>
          <a:bodyPr anchor="b"/>
          <a:lstStyle>
            <a:lvl1pPr>
              <a:defRPr>
                <a:solidFill>
                  <a:schemeClr val="tx1">
                    <a:lumMod val="65000"/>
                    <a:lumOff val="35000"/>
                  </a:schemeClr>
                </a:solidFill>
              </a:defRPr>
            </a:lvl1pPr>
          </a:lstStyle>
          <a:p>
            <a:r>
              <a:rPr lang="en-GB"/>
              <a:t>© European Spallation Source ERIC</a:t>
            </a:r>
            <a:endParaRPr lang="en-GB" dirty="0"/>
          </a:p>
        </p:txBody>
      </p:sp>
      <p:sp>
        <p:nvSpPr>
          <p:cNvPr id="9" name="Slide Number Placeholder 8"/>
          <p:cNvSpPr>
            <a:spLocks noGrp="1"/>
          </p:cNvSpPr>
          <p:nvPr>
            <p:ph type="sldNum" sz="quarter" idx="12"/>
          </p:nvPr>
        </p:nvSpPr>
        <p:spPr>
          <a:xfrm>
            <a:off x="8737600" y="6453336"/>
            <a:ext cx="2844800" cy="365125"/>
          </a:xfrm>
        </p:spPr>
        <p:txBody>
          <a:bodyPr anchor="b"/>
          <a:lstStyle>
            <a:lvl1pPr>
              <a:defRPr>
                <a:solidFill>
                  <a:schemeClr val="tx1">
                    <a:lumMod val="65000"/>
                    <a:lumOff val="35000"/>
                  </a:schemeClr>
                </a:solidFill>
              </a:defRPr>
            </a:lvl1pPr>
          </a:lstStyle>
          <a:p>
            <a:fld id="{551115BC-487E-4422-894C-CB7CD3E79223}" type="slidenum">
              <a:rPr lang="en-GB" smtClean="0"/>
              <a:pPr/>
              <a:t>‹#›</a:t>
            </a:fld>
            <a:endParaRPr lang="en-GB" dirty="0"/>
          </a:p>
        </p:txBody>
      </p:sp>
      <p:sp>
        <p:nvSpPr>
          <p:cNvPr id="14" name="Title 1">
            <a:extLst>
              <a:ext uri="{FF2B5EF4-FFF2-40B4-BE49-F238E27FC236}">
                <a16:creationId xmlns:a16="http://schemas.microsoft.com/office/drawing/2014/main" id="{F3169E67-0A12-B74D-AF26-4E88E2ACDB9B}"/>
              </a:ext>
            </a:extLst>
          </p:cNvPr>
          <p:cNvSpPr>
            <a:spLocks noGrp="1"/>
          </p:cNvSpPr>
          <p:nvPr>
            <p:ph type="title" hasCustomPrompt="1"/>
          </p:nvPr>
        </p:nvSpPr>
        <p:spPr>
          <a:xfrm>
            <a:off x="609600" y="346646"/>
            <a:ext cx="9518848" cy="562074"/>
          </a:xfrm>
        </p:spPr>
        <p:txBody>
          <a:bodyPr anchor="b">
            <a:noAutofit/>
          </a:bodyPr>
          <a:lstStyle>
            <a:lvl1pPr algn="l">
              <a:defRPr sz="3200" b="1" baseline="0"/>
            </a:lvl1pPr>
          </a:lstStyle>
          <a:p>
            <a:r>
              <a:rPr lang="sv-SE" noProof="0" dirty="0" err="1"/>
              <a:t>Headline</a:t>
            </a:r>
            <a:r>
              <a:rPr lang="sv-SE" noProof="0" dirty="0"/>
              <a:t>, </a:t>
            </a:r>
            <a:r>
              <a:rPr lang="sv-SE" noProof="0" dirty="0" err="1"/>
              <a:t>type</a:t>
            </a:r>
            <a:r>
              <a:rPr lang="sv-SE" noProof="0" dirty="0"/>
              <a:t> </a:t>
            </a:r>
            <a:r>
              <a:rPr lang="sv-SE" noProof="0" dirty="0" err="1"/>
              <a:t>Calibri</a:t>
            </a:r>
            <a:r>
              <a:rPr lang="sv-SE" noProof="0" dirty="0"/>
              <a:t>, </a:t>
            </a:r>
            <a:r>
              <a:rPr lang="sv-SE" noProof="0" dirty="0" err="1"/>
              <a:t>Size</a:t>
            </a:r>
            <a:r>
              <a:rPr lang="sv-SE" noProof="0" dirty="0"/>
              <a:t> 32</a:t>
            </a:r>
            <a:endParaRPr lang="en-GB" noProof="0" dirty="0"/>
          </a:p>
        </p:txBody>
      </p:sp>
      <p:pic>
        <p:nvPicPr>
          <p:cNvPr id="16" name="Picture 15">
            <a:extLst>
              <a:ext uri="{FF2B5EF4-FFF2-40B4-BE49-F238E27FC236}">
                <a16:creationId xmlns:a16="http://schemas.microsoft.com/office/drawing/2014/main" id="{1EC61DED-7621-EB4E-8EAC-F939BC061D3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3375" b="16409"/>
          <a:stretch/>
        </p:blipFill>
        <p:spPr>
          <a:xfrm>
            <a:off x="10128448" y="256034"/>
            <a:ext cx="2018336" cy="894048"/>
          </a:xfrm>
          <a:prstGeom prst="rect">
            <a:avLst/>
          </a:prstGeom>
          <a:solidFill>
            <a:srgbClr val="0094CA"/>
          </a:solidFill>
        </p:spPr>
      </p:pic>
      <p:sp>
        <p:nvSpPr>
          <p:cNvPr id="17" name="Text Placeholder 16">
            <a:extLst>
              <a:ext uri="{FF2B5EF4-FFF2-40B4-BE49-F238E27FC236}">
                <a16:creationId xmlns:a16="http://schemas.microsoft.com/office/drawing/2014/main" id="{A616A99C-711C-4B40-89A4-39C8721F15DC}"/>
              </a:ext>
            </a:extLst>
          </p:cNvPr>
          <p:cNvSpPr>
            <a:spLocks noGrp="1"/>
          </p:cNvSpPr>
          <p:nvPr>
            <p:ph type="body" sz="quarter" idx="13" hasCustomPrompt="1"/>
          </p:nvPr>
        </p:nvSpPr>
        <p:spPr>
          <a:xfrm>
            <a:off x="609600" y="797780"/>
            <a:ext cx="9518848" cy="590550"/>
          </a:xfrm>
        </p:spPr>
        <p:txBody>
          <a:bodyPr>
            <a:normAutofit/>
          </a:bodyPr>
          <a:lstStyle>
            <a:lvl1pPr marL="0" indent="0">
              <a:buNone/>
              <a:defRPr lang="sv-SE" sz="2400" kern="1200" baseline="0" dirty="0">
                <a:solidFill>
                  <a:schemeClr val="bg1"/>
                </a:solidFill>
                <a:latin typeface="+mj-lt"/>
                <a:ea typeface="+mj-ea"/>
                <a:cs typeface="+mj-cs"/>
              </a:defRPr>
            </a:lvl1pPr>
          </a:lstStyle>
          <a:p>
            <a:pPr lvl="0"/>
            <a:r>
              <a:rPr lang="sv-SE" dirty="0" err="1"/>
              <a:t>Sub</a:t>
            </a:r>
            <a:r>
              <a:rPr lang="sv-SE" dirty="0"/>
              <a:t> </a:t>
            </a:r>
            <a:r>
              <a:rPr lang="sv-SE" dirty="0" err="1"/>
              <a:t>headline</a:t>
            </a:r>
            <a:r>
              <a:rPr lang="sv-SE" dirty="0"/>
              <a:t>, </a:t>
            </a:r>
            <a:r>
              <a:rPr lang="sv-SE" dirty="0" err="1"/>
              <a:t>type</a:t>
            </a:r>
            <a:r>
              <a:rPr lang="sv-SE" dirty="0"/>
              <a:t> </a:t>
            </a:r>
            <a:r>
              <a:rPr lang="sv-SE" dirty="0" err="1"/>
              <a:t>Calibri</a:t>
            </a:r>
            <a:r>
              <a:rPr lang="sv-SE" dirty="0"/>
              <a:t>, </a:t>
            </a:r>
            <a:r>
              <a:rPr lang="sv-SE" dirty="0" err="1"/>
              <a:t>Size</a:t>
            </a:r>
            <a:r>
              <a:rPr lang="sv-SE" dirty="0"/>
              <a:t> 24</a:t>
            </a:r>
          </a:p>
        </p:txBody>
      </p:sp>
    </p:spTree>
    <p:extLst>
      <p:ext uri="{BB962C8B-B14F-4D97-AF65-F5344CB8AC3E}">
        <p14:creationId xmlns:p14="http://schemas.microsoft.com/office/powerpoint/2010/main" val="1249740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Jämförels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669E2A3-BE71-6440-9127-D0B8B7CC9739}"/>
              </a:ext>
            </a:extLst>
          </p:cNvPr>
          <p:cNvSpPr/>
          <p:nvPr userDrawn="1"/>
        </p:nvSpPr>
        <p:spPr>
          <a:xfrm>
            <a:off x="0" y="0"/>
            <a:ext cx="12192000" cy="1434354"/>
          </a:xfrm>
          <a:prstGeom prst="rect">
            <a:avLst/>
          </a:prstGeom>
          <a:solidFill>
            <a:srgbClr val="13A0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Date Placeholder 6"/>
          <p:cNvSpPr>
            <a:spLocks noGrp="1"/>
          </p:cNvSpPr>
          <p:nvPr>
            <p:ph type="dt" sz="half" idx="10"/>
          </p:nvPr>
        </p:nvSpPr>
        <p:spPr>
          <a:xfrm>
            <a:off x="609600" y="6453336"/>
            <a:ext cx="2844800" cy="365125"/>
          </a:xfrm>
        </p:spPr>
        <p:txBody>
          <a:bodyPr anchor="b"/>
          <a:lstStyle/>
          <a:p>
            <a:fld id="{3C7D23FA-05C4-4CC1-B281-2F815585BC1C}" type="datetime1">
              <a:rPr lang="en-GB" noProof="0" smtClean="0"/>
              <a:t>25/09/2019</a:t>
            </a:fld>
            <a:endParaRPr lang="en-GB" noProof="0"/>
          </a:p>
        </p:txBody>
      </p:sp>
      <p:sp>
        <p:nvSpPr>
          <p:cNvPr id="8" name="Footer Placeholder 7"/>
          <p:cNvSpPr>
            <a:spLocks noGrp="1"/>
          </p:cNvSpPr>
          <p:nvPr>
            <p:ph type="ftr" sz="quarter" idx="11"/>
          </p:nvPr>
        </p:nvSpPr>
        <p:spPr>
          <a:xfrm>
            <a:off x="4165600" y="6453336"/>
            <a:ext cx="3860800" cy="365125"/>
          </a:xfrm>
        </p:spPr>
        <p:txBody>
          <a:bodyPr anchor="b"/>
          <a:lstStyle/>
          <a:p>
            <a:r>
              <a:rPr lang="en-GB" dirty="0"/>
              <a:t>© European Spallation Source ERIC</a:t>
            </a:r>
          </a:p>
        </p:txBody>
      </p:sp>
      <p:sp>
        <p:nvSpPr>
          <p:cNvPr id="9" name="Slide Number Placeholder 8"/>
          <p:cNvSpPr>
            <a:spLocks noGrp="1"/>
          </p:cNvSpPr>
          <p:nvPr>
            <p:ph type="sldNum" sz="quarter" idx="12"/>
          </p:nvPr>
        </p:nvSpPr>
        <p:spPr>
          <a:xfrm>
            <a:off x="8737600" y="6453336"/>
            <a:ext cx="2844800" cy="365125"/>
          </a:xfrm>
        </p:spPr>
        <p:txBody>
          <a:bodyPr anchor="b"/>
          <a:lstStyle/>
          <a:p>
            <a:fld id="{551115BC-487E-4422-894C-CB7CD3E79223}" type="slidenum">
              <a:rPr lang="en-GB" noProof="0" smtClean="0"/>
              <a:t>‹#›</a:t>
            </a:fld>
            <a:endParaRPr lang="en-GB" noProof="0" dirty="0"/>
          </a:p>
        </p:txBody>
      </p:sp>
      <p:sp>
        <p:nvSpPr>
          <p:cNvPr id="14" name="Title 1">
            <a:extLst>
              <a:ext uri="{FF2B5EF4-FFF2-40B4-BE49-F238E27FC236}">
                <a16:creationId xmlns:a16="http://schemas.microsoft.com/office/drawing/2014/main" id="{F3169E67-0A12-B74D-AF26-4E88E2ACDB9B}"/>
              </a:ext>
            </a:extLst>
          </p:cNvPr>
          <p:cNvSpPr>
            <a:spLocks noGrp="1"/>
          </p:cNvSpPr>
          <p:nvPr>
            <p:ph type="title" hasCustomPrompt="1"/>
          </p:nvPr>
        </p:nvSpPr>
        <p:spPr>
          <a:xfrm>
            <a:off x="609600" y="346646"/>
            <a:ext cx="9518848" cy="562074"/>
          </a:xfrm>
        </p:spPr>
        <p:txBody>
          <a:bodyPr anchor="b">
            <a:noAutofit/>
          </a:bodyPr>
          <a:lstStyle>
            <a:lvl1pPr algn="l">
              <a:defRPr sz="3200" b="1" baseline="0"/>
            </a:lvl1pPr>
          </a:lstStyle>
          <a:p>
            <a:r>
              <a:rPr lang="sv-SE" noProof="0" dirty="0" err="1"/>
              <a:t>Headline</a:t>
            </a:r>
            <a:r>
              <a:rPr lang="sv-SE" noProof="0" dirty="0"/>
              <a:t>, </a:t>
            </a:r>
            <a:r>
              <a:rPr lang="sv-SE" noProof="0" dirty="0" err="1"/>
              <a:t>type</a:t>
            </a:r>
            <a:r>
              <a:rPr lang="sv-SE" noProof="0" dirty="0"/>
              <a:t> </a:t>
            </a:r>
            <a:r>
              <a:rPr lang="sv-SE" noProof="0" dirty="0" err="1"/>
              <a:t>Calibri</a:t>
            </a:r>
            <a:r>
              <a:rPr lang="sv-SE" noProof="0" dirty="0"/>
              <a:t>, </a:t>
            </a:r>
            <a:r>
              <a:rPr lang="sv-SE" noProof="0" dirty="0" err="1"/>
              <a:t>Size</a:t>
            </a:r>
            <a:r>
              <a:rPr lang="sv-SE" noProof="0" dirty="0"/>
              <a:t> 32</a:t>
            </a:r>
            <a:endParaRPr lang="en-GB" noProof="0" dirty="0"/>
          </a:p>
        </p:txBody>
      </p:sp>
      <p:pic>
        <p:nvPicPr>
          <p:cNvPr id="16" name="Picture 15">
            <a:extLst>
              <a:ext uri="{FF2B5EF4-FFF2-40B4-BE49-F238E27FC236}">
                <a16:creationId xmlns:a16="http://schemas.microsoft.com/office/drawing/2014/main" id="{1EC61DED-7621-EB4E-8EAC-F939BC061D3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3375" b="16409"/>
          <a:stretch/>
        </p:blipFill>
        <p:spPr>
          <a:xfrm>
            <a:off x="10128448" y="256034"/>
            <a:ext cx="2018336" cy="894048"/>
          </a:xfrm>
          <a:prstGeom prst="rect">
            <a:avLst/>
          </a:prstGeom>
          <a:solidFill>
            <a:srgbClr val="0094CA"/>
          </a:solidFill>
        </p:spPr>
      </p:pic>
      <p:sp>
        <p:nvSpPr>
          <p:cNvPr id="17" name="Text Placeholder 16">
            <a:extLst>
              <a:ext uri="{FF2B5EF4-FFF2-40B4-BE49-F238E27FC236}">
                <a16:creationId xmlns:a16="http://schemas.microsoft.com/office/drawing/2014/main" id="{A616A99C-711C-4B40-89A4-39C8721F15DC}"/>
              </a:ext>
            </a:extLst>
          </p:cNvPr>
          <p:cNvSpPr>
            <a:spLocks noGrp="1"/>
          </p:cNvSpPr>
          <p:nvPr>
            <p:ph type="body" sz="quarter" idx="13" hasCustomPrompt="1"/>
          </p:nvPr>
        </p:nvSpPr>
        <p:spPr>
          <a:xfrm>
            <a:off x="609600" y="797780"/>
            <a:ext cx="9518848" cy="590550"/>
          </a:xfrm>
        </p:spPr>
        <p:txBody>
          <a:bodyPr>
            <a:normAutofit/>
          </a:bodyPr>
          <a:lstStyle>
            <a:lvl1pPr marL="0" indent="0">
              <a:buNone/>
              <a:defRPr lang="sv-SE" sz="2400" kern="1200" baseline="0" dirty="0">
                <a:solidFill>
                  <a:schemeClr val="bg1"/>
                </a:solidFill>
                <a:latin typeface="+mj-lt"/>
                <a:ea typeface="+mj-ea"/>
                <a:cs typeface="+mj-cs"/>
              </a:defRPr>
            </a:lvl1pPr>
          </a:lstStyle>
          <a:p>
            <a:pPr lvl="0"/>
            <a:r>
              <a:rPr lang="sv-SE" dirty="0" err="1"/>
              <a:t>Sub</a:t>
            </a:r>
            <a:r>
              <a:rPr lang="sv-SE" dirty="0"/>
              <a:t> </a:t>
            </a:r>
            <a:r>
              <a:rPr lang="sv-SE" dirty="0" err="1"/>
              <a:t>headline</a:t>
            </a:r>
            <a:r>
              <a:rPr lang="sv-SE" dirty="0"/>
              <a:t>, </a:t>
            </a:r>
            <a:r>
              <a:rPr lang="sv-SE" dirty="0" err="1"/>
              <a:t>type</a:t>
            </a:r>
            <a:r>
              <a:rPr lang="sv-SE" dirty="0"/>
              <a:t> </a:t>
            </a:r>
            <a:r>
              <a:rPr lang="sv-SE" dirty="0" err="1"/>
              <a:t>Calibri</a:t>
            </a:r>
            <a:r>
              <a:rPr lang="sv-SE" dirty="0"/>
              <a:t>, </a:t>
            </a:r>
            <a:r>
              <a:rPr lang="sv-SE" dirty="0" err="1"/>
              <a:t>Size</a:t>
            </a:r>
            <a:r>
              <a:rPr lang="sv-SE" dirty="0"/>
              <a:t> 24</a:t>
            </a:r>
          </a:p>
        </p:txBody>
      </p:sp>
    </p:spTree>
    <p:extLst>
      <p:ext uri="{BB962C8B-B14F-4D97-AF65-F5344CB8AC3E}">
        <p14:creationId xmlns:p14="http://schemas.microsoft.com/office/powerpoint/2010/main" val="149880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7" name="Rektangel 6"/>
          <p:cNvSpPr/>
          <p:nvPr userDrawn="1"/>
        </p:nvSpPr>
        <p:spPr>
          <a:xfrm>
            <a:off x="0" y="0"/>
            <a:ext cx="12192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sv-SE" sz="1800" dirty="0">
              <a:solidFill>
                <a:srgbClr val="0094CA"/>
              </a:solidFill>
            </a:endParaRPr>
          </a:p>
        </p:txBody>
      </p:sp>
      <p:sp>
        <p:nvSpPr>
          <p:cNvPr id="2" name="Title 1"/>
          <p:cNvSpPr>
            <a:spLocks noGrp="1"/>
          </p:cNvSpPr>
          <p:nvPr>
            <p:ph type="title"/>
          </p:nvPr>
        </p:nvSpPr>
        <p:spPr/>
        <p:txBody>
          <a:bodyPr/>
          <a:lstStyle/>
          <a:p>
            <a:r>
              <a:rPr lang="en-GB" noProof="0"/>
              <a:t>Click to edit Master title style</a:t>
            </a:r>
          </a:p>
        </p:txBody>
      </p:sp>
      <p:sp>
        <p:nvSpPr>
          <p:cNvPr id="3" name="Content Placeholder 2"/>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 name="Date Placeholder 3"/>
          <p:cNvSpPr>
            <a:spLocks noGrp="1"/>
          </p:cNvSpPr>
          <p:nvPr>
            <p:ph type="dt" sz="half" idx="10"/>
          </p:nvPr>
        </p:nvSpPr>
        <p:spPr/>
        <p:txBody>
          <a:bodyPr/>
          <a:lstStyle/>
          <a:p>
            <a:fld id="{6EB99CB0-346B-43FA-9EE6-F90C3F3BC0BA}" type="datetime1">
              <a:rPr lang="sv-SE" smtClean="0"/>
              <a:t>2019-09-25</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25344" y="319530"/>
            <a:ext cx="1827307" cy="733206"/>
          </a:xfrm>
          <a:prstGeom prst="rect">
            <a:avLst/>
          </a:prstGeom>
        </p:spPr>
      </p:pic>
    </p:spTree>
    <p:extLst>
      <p:ext uri="{BB962C8B-B14F-4D97-AF65-F5344CB8AC3E}">
        <p14:creationId xmlns:p14="http://schemas.microsoft.com/office/powerpoint/2010/main" val="1800278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15314" indent="0" algn="ctr">
              <a:buNone/>
              <a:defRPr>
                <a:solidFill>
                  <a:schemeClr val="tx1">
                    <a:tint val="75000"/>
                  </a:schemeClr>
                </a:solidFill>
              </a:defRPr>
            </a:lvl2pPr>
            <a:lvl3pPr marL="630630" indent="0" algn="ctr">
              <a:buNone/>
              <a:defRPr>
                <a:solidFill>
                  <a:schemeClr val="tx1">
                    <a:tint val="75000"/>
                  </a:schemeClr>
                </a:solidFill>
              </a:defRPr>
            </a:lvl3pPr>
            <a:lvl4pPr marL="945947" indent="0" algn="ctr">
              <a:buNone/>
              <a:defRPr>
                <a:solidFill>
                  <a:schemeClr val="tx1">
                    <a:tint val="75000"/>
                  </a:schemeClr>
                </a:solidFill>
              </a:defRPr>
            </a:lvl4pPr>
            <a:lvl5pPr marL="1261265" indent="0" algn="ctr">
              <a:buNone/>
              <a:defRPr>
                <a:solidFill>
                  <a:schemeClr val="tx1">
                    <a:tint val="75000"/>
                  </a:schemeClr>
                </a:solidFill>
              </a:defRPr>
            </a:lvl5pPr>
            <a:lvl6pPr marL="1576588" indent="0" algn="ctr">
              <a:buNone/>
              <a:defRPr>
                <a:solidFill>
                  <a:schemeClr val="tx1">
                    <a:tint val="75000"/>
                  </a:schemeClr>
                </a:solidFill>
              </a:defRPr>
            </a:lvl6pPr>
            <a:lvl7pPr marL="1891904" indent="0" algn="ctr">
              <a:buNone/>
              <a:defRPr>
                <a:solidFill>
                  <a:schemeClr val="tx1">
                    <a:tint val="75000"/>
                  </a:schemeClr>
                </a:solidFill>
              </a:defRPr>
            </a:lvl7pPr>
            <a:lvl8pPr marL="2207225" indent="0" algn="ctr">
              <a:buNone/>
              <a:defRPr>
                <a:solidFill>
                  <a:schemeClr val="tx1">
                    <a:tint val="75000"/>
                  </a:schemeClr>
                </a:solidFill>
              </a:defRPr>
            </a:lvl8pPr>
            <a:lvl9pPr marL="2522543" indent="0" algn="ctr">
              <a:buNone/>
              <a:defRPr>
                <a:solidFill>
                  <a:schemeClr val="tx1">
                    <a:tint val="75000"/>
                  </a:schemeClr>
                </a:solidFill>
              </a:defRPr>
            </a:lvl9pPr>
          </a:lstStyle>
          <a:p>
            <a:r>
              <a:rPr lang="sv-SE"/>
              <a:t>Klicka här för att ändra format på underrubrik i bakgrunden</a:t>
            </a:r>
          </a:p>
        </p:txBody>
      </p:sp>
    </p:spTree>
    <p:extLst>
      <p:ext uri="{BB962C8B-B14F-4D97-AF65-F5344CB8AC3E}">
        <p14:creationId xmlns:p14="http://schemas.microsoft.com/office/powerpoint/2010/main" val="2883608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2019-09-25</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499831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087" y="4407120"/>
            <a:ext cx="10363200" cy="1362076"/>
          </a:xfrm>
        </p:spPr>
        <p:txBody>
          <a:bodyPr anchor="t"/>
          <a:lstStyle>
            <a:lvl1pPr algn="l">
              <a:defRPr sz="2700" b="1" cap="all"/>
            </a:lvl1pPr>
          </a:lstStyle>
          <a:p>
            <a:r>
              <a:rPr lang="sv-SE"/>
              <a:t>Klicka här för att ändra format</a:t>
            </a:r>
          </a:p>
        </p:txBody>
      </p:sp>
      <p:sp>
        <p:nvSpPr>
          <p:cNvPr id="3" name="Platshållare för text 2"/>
          <p:cNvSpPr>
            <a:spLocks noGrp="1"/>
          </p:cNvSpPr>
          <p:nvPr>
            <p:ph type="body" idx="1"/>
          </p:nvPr>
        </p:nvSpPr>
        <p:spPr>
          <a:xfrm>
            <a:off x="963087" y="2906723"/>
            <a:ext cx="10363200" cy="1500187"/>
          </a:xfrm>
        </p:spPr>
        <p:txBody>
          <a:bodyPr anchor="b"/>
          <a:lstStyle>
            <a:lvl1pPr marL="0" indent="0">
              <a:buNone/>
              <a:defRPr sz="1385">
                <a:solidFill>
                  <a:schemeClr val="tx1">
                    <a:tint val="75000"/>
                  </a:schemeClr>
                </a:solidFill>
              </a:defRPr>
            </a:lvl1pPr>
            <a:lvl2pPr marL="315314" indent="0">
              <a:buNone/>
              <a:defRPr sz="1247">
                <a:solidFill>
                  <a:schemeClr val="tx1">
                    <a:tint val="75000"/>
                  </a:schemeClr>
                </a:solidFill>
              </a:defRPr>
            </a:lvl2pPr>
            <a:lvl3pPr marL="630630" indent="0">
              <a:buNone/>
              <a:defRPr sz="1108">
                <a:solidFill>
                  <a:schemeClr val="tx1">
                    <a:tint val="75000"/>
                  </a:schemeClr>
                </a:solidFill>
              </a:defRPr>
            </a:lvl3pPr>
            <a:lvl4pPr marL="945947" indent="0">
              <a:buNone/>
              <a:defRPr sz="969">
                <a:solidFill>
                  <a:schemeClr val="tx1">
                    <a:tint val="75000"/>
                  </a:schemeClr>
                </a:solidFill>
              </a:defRPr>
            </a:lvl4pPr>
            <a:lvl5pPr marL="1261265" indent="0">
              <a:buNone/>
              <a:defRPr sz="969">
                <a:solidFill>
                  <a:schemeClr val="tx1">
                    <a:tint val="75000"/>
                  </a:schemeClr>
                </a:solidFill>
              </a:defRPr>
            </a:lvl5pPr>
            <a:lvl6pPr marL="1576588" indent="0">
              <a:buNone/>
              <a:defRPr sz="969">
                <a:solidFill>
                  <a:schemeClr val="tx1">
                    <a:tint val="75000"/>
                  </a:schemeClr>
                </a:solidFill>
              </a:defRPr>
            </a:lvl6pPr>
            <a:lvl7pPr marL="1891904" indent="0">
              <a:buNone/>
              <a:defRPr sz="969">
                <a:solidFill>
                  <a:schemeClr val="tx1">
                    <a:tint val="75000"/>
                  </a:schemeClr>
                </a:solidFill>
              </a:defRPr>
            </a:lvl7pPr>
            <a:lvl8pPr marL="2207225" indent="0">
              <a:buNone/>
              <a:defRPr sz="969">
                <a:solidFill>
                  <a:schemeClr val="tx1">
                    <a:tint val="75000"/>
                  </a:schemeClr>
                </a:solidFill>
              </a:defRPr>
            </a:lvl8pPr>
            <a:lvl9pPr marL="2522543" indent="0">
              <a:buNone/>
              <a:defRPr sz="969">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2019-09-25</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4481585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9518848" cy="1143000"/>
          </a:xfrm>
          <a:prstGeom prst="rect">
            <a:avLst/>
          </a:prstGeom>
        </p:spPr>
        <p:txBody>
          <a:bodyPr vert="horz" lIns="91440" tIns="45720" rIns="91440" bIns="45720" rtlCol="0" anchor="ctr">
            <a:normAutofit/>
          </a:bodyPr>
          <a:lstStyle/>
          <a:p>
            <a:r>
              <a:rPr lang="sv-SE" noProof="0"/>
              <a:t>Klicka här för att ändra format</a:t>
            </a:r>
            <a:endParaRPr lang="en-GB" noProof="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103233B-D569-4A6E-878F-CDE152514C47}" type="datetime1">
              <a:rPr lang="en-GB" noProof="0" smtClean="0"/>
              <a:t>25/09/2019</a:t>
            </a:fld>
            <a:endParaRPr lang="en-GB" noProof="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noProof="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1115BC-487E-4422-894C-CB7CD3E79223}" type="slidenum">
              <a:rPr lang="en-GB" noProof="0" smtClean="0"/>
              <a:t>‹#›</a:t>
            </a:fld>
            <a:endParaRPr lang="en-GB" noProof="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69" r:id="rId5"/>
    <p:sldLayoutId id="2147483670" r:id="rId6"/>
  </p:sldLayoutIdLst>
  <p:hf hdr="0" ftr="0" dt="0"/>
  <p:txStyles>
    <p:titleStyle>
      <a:lvl1pPr algn="l" defTabSz="685800" rtl="0" eaLnBrk="1" latinLnBrk="0" hangingPunct="1">
        <a:spcBef>
          <a:spcPct val="0"/>
        </a:spcBef>
        <a:buNone/>
        <a:defRPr sz="2400" kern="1200" baseline="0">
          <a:solidFill>
            <a:schemeClr val="bg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100" kern="1200" baseline="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500" kern="1200" baseline="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350" kern="1200" baseline="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09600" y="274638"/>
            <a:ext cx="10972800" cy="1143000"/>
          </a:xfrm>
          <a:prstGeom prst="rect">
            <a:avLst/>
          </a:prstGeom>
        </p:spPr>
        <p:txBody>
          <a:bodyPr vert="horz" lIns="91090" tIns="45549" rIns="91090" bIns="45549" rtlCol="0" anchor="ctr">
            <a:normAutofit/>
          </a:bodyPr>
          <a:lstStyle/>
          <a:p>
            <a:r>
              <a:rPr lang="sv-SE"/>
              <a:t>Klicka här för att ändra format</a:t>
            </a:r>
          </a:p>
        </p:txBody>
      </p:sp>
      <p:sp>
        <p:nvSpPr>
          <p:cNvPr id="3" name="Platshållare för text 2"/>
          <p:cNvSpPr>
            <a:spLocks noGrp="1"/>
          </p:cNvSpPr>
          <p:nvPr>
            <p:ph type="body" idx="1"/>
          </p:nvPr>
        </p:nvSpPr>
        <p:spPr>
          <a:xfrm>
            <a:off x="609600" y="1600206"/>
            <a:ext cx="10972800" cy="4525963"/>
          </a:xfrm>
          <a:prstGeom prst="rect">
            <a:avLst/>
          </a:prstGeom>
        </p:spPr>
        <p:txBody>
          <a:bodyPr vert="horz" lIns="91090" tIns="45549" rIns="91090" bIns="45549"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609604" y="6356748"/>
            <a:ext cx="2844800" cy="365125"/>
          </a:xfrm>
          <a:prstGeom prst="rect">
            <a:avLst/>
          </a:prstGeom>
        </p:spPr>
        <p:txBody>
          <a:bodyPr vert="horz" lIns="91090" tIns="45549" rIns="91090" bIns="45549" rtlCol="0" anchor="ctr"/>
          <a:lstStyle>
            <a:lvl1pPr algn="l">
              <a:defRPr sz="831">
                <a:solidFill>
                  <a:schemeClr val="tx1">
                    <a:tint val="75000"/>
                  </a:schemeClr>
                </a:solidFill>
              </a:defRPr>
            </a:lvl1pPr>
          </a:lstStyle>
          <a:p>
            <a:pPr defTabSz="315314"/>
            <a:fld id="{49A5678A-D05F-FD42-9890-CCECCD9C8C54}" type="datetimeFigureOut">
              <a:rPr lang="sv-SE" smtClean="0">
                <a:solidFill>
                  <a:prstClr val="black">
                    <a:tint val="75000"/>
                  </a:prstClr>
                </a:solidFill>
              </a:rPr>
              <a:pPr defTabSz="315314"/>
              <a:t>2019-09-25</a:t>
            </a:fld>
            <a:endParaRPr lang="sv-SE">
              <a:solidFill>
                <a:prstClr val="black">
                  <a:tint val="75000"/>
                </a:prstClr>
              </a:solidFill>
            </a:endParaRPr>
          </a:p>
        </p:txBody>
      </p:sp>
      <p:sp>
        <p:nvSpPr>
          <p:cNvPr id="5" name="Platshållare för sidfot 4"/>
          <p:cNvSpPr>
            <a:spLocks noGrp="1"/>
          </p:cNvSpPr>
          <p:nvPr>
            <p:ph type="ftr" sz="quarter" idx="3"/>
          </p:nvPr>
        </p:nvSpPr>
        <p:spPr>
          <a:xfrm>
            <a:off x="4165600" y="6356748"/>
            <a:ext cx="3860800" cy="365125"/>
          </a:xfrm>
          <a:prstGeom prst="rect">
            <a:avLst/>
          </a:prstGeom>
        </p:spPr>
        <p:txBody>
          <a:bodyPr vert="horz" lIns="91090" tIns="45549" rIns="91090" bIns="45549" rtlCol="0" anchor="ctr"/>
          <a:lstStyle>
            <a:lvl1pPr algn="ctr">
              <a:defRPr sz="831">
                <a:solidFill>
                  <a:schemeClr val="tx1">
                    <a:tint val="75000"/>
                  </a:schemeClr>
                </a:solidFill>
              </a:defRPr>
            </a:lvl1pPr>
          </a:lstStyle>
          <a:p>
            <a:pPr defTabSz="315314"/>
            <a:endParaRPr lang="sv-SE">
              <a:solidFill>
                <a:prstClr val="black">
                  <a:tint val="75000"/>
                </a:prstClr>
              </a:solidFill>
            </a:endParaRPr>
          </a:p>
        </p:txBody>
      </p:sp>
      <p:sp>
        <p:nvSpPr>
          <p:cNvPr id="6" name="Platshållare för bildnummer 5"/>
          <p:cNvSpPr>
            <a:spLocks noGrp="1"/>
          </p:cNvSpPr>
          <p:nvPr>
            <p:ph type="sldNum" sz="quarter" idx="4"/>
          </p:nvPr>
        </p:nvSpPr>
        <p:spPr>
          <a:xfrm>
            <a:off x="8737600" y="6356748"/>
            <a:ext cx="2844800" cy="365125"/>
          </a:xfrm>
          <a:prstGeom prst="rect">
            <a:avLst/>
          </a:prstGeom>
        </p:spPr>
        <p:txBody>
          <a:bodyPr vert="horz" lIns="91090" tIns="45549" rIns="91090" bIns="45549" rtlCol="0" anchor="ctr"/>
          <a:lstStyle>
            <a:lvl1pPr algn="r">
              <a:defRPr sz="831">
                <a:solidFill>
                  <a:schemeClr val="tx1">
                    <a:tint val="75000"/>
                  </a:schemeClr>
                </a:solidFill>
              </a:defRPr>
            </a:lvl1pPr>
          </a:lstStyle>
          <a:p>
            <a:pPr defTabSz="315314"/>
            <a:fld id="{276797C7-3D02-2A4F-97AD-9EB2A99A67F0}" type="slidenum">
              <a:rPr lang="sv-SE" smtClean="0">
                <a:solidFill>
                  <a:prstClr val="black">
                    <a:tint val="75000"/>
                  </a:prstClr>
                </a:solidFill>
              </a:rPr>
              <a:pPr defTabSz="315314"/>
              <a:t>‹#›</a:t>
            </a:fld>
            <a:endParaRPr lang="sv-SE">
              <a:solidFill>
                <a:prstClr val="black">
                  <a:tint val="75000"/>
                </a:prstClr>
              </a:solidFill>
            </a:endParaRPr>
          </a:p>
        </p:txBody>
      </p:sp>
    </p:spTree>
    <p:extLst>
      <p:ext uri="{BB962C8B-B14F-4D97-AF65-F5344CB8AC3E}">
        <p14:creationId xmlns:p14="http://schemas.microsoft.com/office/powerpoint/2010/main" val="3378207998"/>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xStyles>
    <p:titleStyle>
      <a:lvl1pPr algn="ctr" defTabSz="315314" rtl="0" eaLnBrk="1" latinLnBrk="0" hangingPunct="1">
        <a:spcBef>
          <a:spcPct val="0"/>
        </a:spcBef>
        <a:buNone/>
        <a:defRPr sz="3047" kern="1200">
          <a:solidFill>
            <a:schemeClr val="tx1"/>
          </a:solidFill>
          <a:latin typeface="+mj-lt"/>
          <a:ea typeface="+mj-ea"/>
          <a:cs typeface="+mj-cs"/>
        </a:defRPr>
      </a:lvl1pPr>
    </p:titleStyle>
    <p:bodyStyle>
      <a:lvl1pPr marL="236484" indent="-236484" algn="l" defTabSz="315314" rtl="0" eaLnBrk="1" latinLnBrk="0" hangingPunct="1">
        <a:spcBef>
          <a:spcPct val="20000"/>
        </a:spcBef>
        <a:buFont typeface="Arial"/>
        <a:buChar char="•"/>
        <a:defRPr sz="2216" kern="1200">
          <a:solidFill>
            <a:schemeClr val="tx1"/>
          </a:solidFill>
          <a:latin typeface="+mn-lt"/>
          <a:ea typeface="+mn-ea"/>
          <a:cs typeface="+mn-cs"/>
        </a:defRPr>
      </a:lvl1pPr>
      <a:lvl2pPr marL="512390" indent="-197066" algn="l" defTabSz="315314" rtl="0" eaLnBrk="1" latinLnBrk="0" hangingPunct="1">
        <a:spcBef>
          <a:spcPct val="20000"/>
        </a:spcBef>
        <a:buFont typeface="Arial"/>
        <a:buChar char="–"/>
        <a:defRPr sz="1939" kern="1200">
          <a:solidFill>
            <a:schemeClr val="tx1"/>
          </a:solidFill>
          <a:latin typeface="+mn-lt"/>
          <a:ea typeface="+mn-ea"/>
          <a:cs typeface="+mn-cs"/>
        </a:defRPr>
      </a:lvl2pPr>
      <a:lvl3pPr marL="788276" indent="-157655" algn="l" defTabSz="315314" rtl="0" eaLnBrk="1" latinLnBrk="0" hangingPunct="1">
        <a:spcBef>
          <a:spcPct val="20000"/>
        </a:spcBef>
        <a:buFont typeface="Arial"/>
        <a:buChar char="•"/>
        <a:defRPr sz="1661" kern="1200">
          <a:solidFill>
            <a:schemeClr val="tx1"/>
          </a:solidFill>
          <a:latin typeface="+mn-lt"/>
          <a:ea typeface="+mn-ea"/>
          <a:cs typeface="+mn-cs"/>
        </a:defRPr>
      </a:lvl3pPr>
      <a:lvl4pPr marL="1103609" indent="-157655" algn="l" defTabSz="315314" rtl="0" eaLnBrk="1" latinLnBrk="0" hangingPunct="1">
        <a:spcBef>
          <a:spcPct val="20000"/>
        </a:spcBef>
        <a:buFont typeface="Arial"/>
        <a:buChar char="–"/>
        <a:defRPr sz="1385" kern="1200">
          <a:solidFill>
            <a:schemeClr val="tx1"/>
          </a:solidFill>
          <a:latin typeface="+mn-lt"/>
          <a:ea typeface="+mn-ea"/>
          <a:cs typeface="+mn-cs"/>
        </a:defRPr>
      </a:lvl4pPr>
      <a:lvl5pPr marL="1418929" indent="-157655" algn="l" defTabSz="315314" rtl="0" eaLnBrk="1" latinLnBrk="0" hangingPunct="1">
        <a:spcBef>
          <a:spcPct val="20000"/>
        </a:spcBef>
        <a:buFont typeface="Arial"/>
        <a:buChar char="»"/>
        <a:defRPr sz="1385" kern="1200">
          <a:solidFill>
            <a:schemeClr val="tx1"/>
          </a:solidFill>
          <a:latin typeface="+mn-lt"/>
          <a:ea typeface="+mn-ea"/>
          <a:cs typeface="+mn-cs"/>
        </a:defRPr>
      </a:lvl5pPr>
      <a:lvl6pPr marL="1734244" indent="-157655" algn="l" defTabSz="315314" rtl="0" eaLnBrk="1" latinLnBrk="0" hangingPunct="1">
        <a:spcBef>
          <a:spcPct val="20000"/>
        </a:spcBef>
        <a:buFont typeface="Arial"/>
        <a:buChar char="•"/>
        <a:defRPr sz="1385" kern="1200">
          <a:solidFill>
            <a:schemeClr val="tx1"/>
          </a:solidFill>
          <a:latin typeface="+mn-lt"/>
          <a:ea typeface="+mn-ea"/>
          <a:cs typeface="+mn-cs"/>
        </a:defRPr>
      </a:lvl6pPr>
      <a:lvl7pPr marL="2049560" indent="-157655" algn="l" defTabSz="315314" rtl="0" eaLnBrk="1" latinLnBrk="0" hangingPunct="1">
        <a:spcBef>
          <a:spcPct val="20000"/>
        </a:spcBef>
        <a:buFont typeface="Arial"/>
        <a:buChar char="•"/>
        <a:defRPr sz="1385" kern="1200">
          <a:solidFill>
            <a:schemeClr val="tx1"/>
          </a:solidFill>
          <a:latin typeface="+mn-lt"/>
          <a:ea typeface="+mn-ea"/>
          <a:cs typeface="+mn-cs"/>
        </a:defRPr>
      </a:lvl7pPr>
      <a:lvl8pPr marL="2364882" indent="-157655" algn="l" defTabSz="315314" rtl="0" eaLnBrk="1" latinLnBrk="0" hangingPunct="1">
        <a:spcBef>
          <a:spcPct val="20000"/>
        </a:spcBef>
        <a:buFont typeface="Arial"/>
        <a:buChar char="•"/>
        <a:defRPr sz="1385" kern="1200">
          <a:solidFill>
            <a:schemeClr val="tx1"/>
          </a:solidFill>
          <a:latin typeface="+mn-lt"/>
          <a:ea typeface="+mn-ea"/>
          <a:cs typeface="+mn-cs"/>
        </a:defRPr>
      </a:lvl8pPr>
      <a:lvl9pPr marL="2680197" indent="-157655" algn="l" defTabSz="315314" rtl="0" eaLnBrk="1" latinLnBrk="0" hangingPunct="1">
        <a:spcBef>
          <a:spcPct val="20000"/>
        </a:spcBef>
        <a:buFont typeface="Arial"/>
        <a:buChar char="•"/>
        <a:defRPr sz="1385" kern="1200">
          <a:solidFill>
            <a:schemeClr val="tx1"/>
          </a:solidFill>
          <a:latin typeface="+mn-lt"/>
          <a:ea typeface="+mn-ea"/>
          <a:cs typeface="+mn-cs"/>
        </a:defRPr>
      </a:lvl9pPr>
    </p:bodyStyle>
    <p:otherStyle>
      <a:defPPr>
        <a:defRPr lang="sv-SE"/>
      </a:defPPr>
      <a:lvl1pPr marL="0" algn="l" defTabSz="315314" rtl="0" eaLnBrk="1" latinLnBrk="0" hangingPunct="1">
        <a:defRPr sz="1247" kern="1200">
          <a:solidFill>
            <a:schemeClr val="tx1"/>
          </a:solidFill>
          <a:latin typeface="+mn-lt"/>
          <a:ea typeface="+mn-ea"/>
          <a:cs typeface="+mn-cs"/>
        </a:defRPr>
      </a:lvl1pPr>
      <a:lvl2pPr marL="315314" algn="l" defTabSz="315314" rtl="0" eaLnBrk="1" latinLnBrk="0" hangingPunct="1">
        <a:defRPr sz="1247" kern="1200">
          <a:solidFill>
            <a:schemeClr val="tx1"/>
          </a:solidFill>
          <a:latin typeface="+mn-lt"/>
          <a:ea typeface="+mn-ea"/>
          <a:cs typeface="+mn-cs"/>
        </a:defRPr>
      </a:lvl2pPr>
      <a:lvl3pPr marL="630630" algn="l" defTabSz="315314" rtl="0" eaLnBrk="1" latinLnBrk="0" hangingPunct="1">
        <a:defRPr sz="1247" kern="1200">
          <a:solidFill>
            <a:schemeClr val="tx1"/>
          </a:solidFill>
          <a:latin typeface="+mn-lt"/>
          <a:ea typeface="+mn-ea"/>
          <a:cs typeface="+mn-cs"/>
        </a:defRPr>
      </a:lvl3pPr>
      <a:lvl4pPr marL="945947" algn="l" defTabSz="315314" rtl="0" eaLnBrk="1" latinLnBrk="0" hangingPunct="1">
        <a:defRPr sz="1247" kern="1200">
          <a:solidFill>
            <a:schemeClr val="tx1"/>
          </a:solidFill>
          <a:latin typeface="+mn-lt"/>
          <a:ea typeface="+mn-ea"/>
          <a:cs typeface="+mn-cs"/>
        </a:defRPr>
      </a:lvl4pPr>
      <a:lvl5pPr marL="1261265" algn="l" defTabSz="315314" rtl="0" eaLnBrk="1" latinLnBrk="0" hangingPunct="1">
        <a:defRPr sz="1247" kern="1200">
          <a:solidFill>
            <a:schemeClr val="tx1"/>
          </a:solidFill>
          <a:latin typeface="+mn-lt"/>
          <a:ea typeface="+mn-ea"/>
          <a:cs typeface="+mn-cs"/>
        </a:defRPr>
      </a:lvl5pPr>
      <a:lvl6pPr marL="1576588" algn="l" defTabSz="315314" rtl="0" eaLnBrk="1" latinLnBrk="0" hangingPunct="1">
        <a:defRPr sz="1247" kern="1200">
          <a:solidFill>
            <a:schemeClr val="tx1"/>
          </a:solidFill>
          <a:latin typeface="+mn-lt"/>
          <a:ea typeface="+mn-ea"/>
          <a:cs typeface="+mn-cs"/>
        </a:defRPr>
      </a:lvl6pPr>
      <a:lvl7pPr marL="1891904" algn="l" defTabSz="315314" rtl="0" eaLnBrk="1" latinLnBrk="0" hangingPunct="1">
        <a:defRPr sz="1247" kern="1200">
          <a:solidFill>
            <a:schemeClr val="tx1"/>
          </a:solidFill>
          <a:latin typeface="+mn-lt"/>
          <a:ea typeface="+mn-ea"/>
          <a:cs typeface="+mn-cs"/>
        </a:defRPr>
      </a:lvl7pPr>
      <a:lvl8pPr marL="2207225" algn="l" defTabSz="315314" rtl="0" eaLnBrk="1" latinLnBrk="0" hangingPunct="1">
        <a:defRPr sz="1247" kern="1200">
          <a:solidFill>
            <a:schemeClr val="tx1"/>
          </a:solidFill>
          <a:latin typeface="+mn-lt"/>
          <a:ea typeface="+mn-ea"/>
          <a:cs typeface="+mn-cs"/>
        </a:defRPr>
      </a:lvl8pPr>
      <a:lvl9pPr marL="2522543" algn="l" defTabSz="315314" rtl="0" eaLnBrk="1" latinLnBrk="0" hangingPunct="1">
        <a:defRPr sz="12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2CE98-D5A2-0648-AD18-116338EADBE6}"/>
              </a:ext>
            </a:extLst>
          </p:cNvPr>
          <p:cNvSpPr>
            <a:spLocks noGrp="1"/>
          </p:cNvSpPr>
          <p:nvPr>
            <p:ph type="ctrTitle"/>
          </p:nvPr>
        </p:nvSpPr>
        <p:spPr/>
        <p:txBody>
          <a:bodyPr>
            <a:normAutofit/>
          </a:bodyPr>
          <a:lstStyle/>
          <a:p>
            <a:pPr algn="ctr" defTabSz="315314"/>
            <a:r>
              <a:rPr lang="en-GB" sz="4000" b="1" dirty="0">
                <a:solidFill>
                  <a:srgbClr val="FFFFFF"/>
                </a:solidFill>
              </a:rPr>
              <a:t>Welcome and Charge for the Meeting</a:t>
            </a:r>
            <a:endParaRPr lang="sv-SE" dirty="0"/>
          </a:p>
        </p:txBody>
      </p:sp>
      <p:sp>
        <p:nvSpPr>
          <p:cNvPr id="3" name="Subtitle 2">
            <a:extLst>
              <a:ext uri="{FF2B5EF4-FFF2-40B4-BE49-F238E27FC236}">
                <a16:creationId xmlns:a16="http://schemas.microsoft.com/office/drawing/2014/main" id="{6547BB3A-0D99-9D43-ADAF-EC7E12B7F5FA}"/>
              </a:ext>
            </a:extLst>
          </p:cNvPr>
          <p:cNvSpPr>
            <a:spLocks noGrp="1"/>
          </p:cNvSpPr>
          <p:nvPr>
            <p:ph type="subTitle" idx="1"/>
          </p:nvPr>
        </p:nvSpPr>
        <p:spPr/>
        <p:txBody>
          <a:bodyPr>
            <a:normAutofit/>
          </a:bodyPr>
          <a:lstStyle/>
          <a:p>
            <a:pPr defTabSz="315314"/>
            <a:r>
              <a:rPr lang="sv-SE" sz="1800" dirty="0">
                <a:solidFill>
                  <a:srgbClr val="FFFFFF"/>
                </a:solidFill>
              </a:rPr>
              <a:t>Andrew Jackson</a:t>
            </a:r>
          </a:p>
          <a:p>
            <a:pPr defTabSz="315314"/>
            <a:r>
              <a:rPr lang="sv-SE" sz="1800" dirty="0">
                <a:solidFill>
                  <a:srgbClr val="FFFFFF"/>
                </a:solidFill>
              </a:rPr>
              <a:t> </a:t>
            </a:r>
          </a:p>
          <a:p>
            <a:pPr defTabSz="315314"/>
            <a:r>
              <a:rPr lang="en-US" sz="1800" dirty="0">
                <a:solidFill>
                  <a:srgbClr val="FFFFFF"/>
                </a:solidFill>
              </a:rPr>
              <a:t>SANS STAP Meeting</a:t>
            </a:r>
            <a:endParaRPr lang="en-GB" sz="1800" dirty="0">
              <a:solidFill>
                <a:srgbClr val="FFFFFF"/>
              </a:solidFill>
            </a:endParaRPr>
          </a:p>
          <a:p>
            <a:r>
              <a:rPr lang="sv-SE" sz="1800" dirty="0"/>
              <a:t>Lund, 25</a:t>
            </a:r>
            <a:r>
              <a:rPr lang="sv-SE" sz="1800" baseline="30000" dirty="0"/>
              <a:t>th</a:t>
            </a:r>
            <a:r>
              <a:rPr lang="sv-SE" sz="1800" dirty="0"/>
              <a:t> September 2019</a:t>
            </a:r>
          </a:p>
        </p:txBody>
      </p:sp>
    </p:spTree>
    <p:extLst>
      <p:ext uri="{BB962C8B-B14F-4D97-AF65-F5344CB8AC3E}">
        <p14:creationId xmlns:p14="http://schemas.microsoft.com/office/powerpoint/2010/main" val="3263847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9A309-B8D1-C34B-9000-E682C5EA064C}"/>
              </a:ext>
            </a:extLst>
          </p:cNvPr>
          <p:cNvSpPr>
            <a:spLocks noGrp="1"/>
          </p:cNvSpPr>
          <p:nvPr>
            <p:ph type="title"/>
          </p:nvPr>
        </p:nvSpPr>
        <p:spPr/>
        <p:txBody>
          <a:bodyPr/>
          <a:lstStyle/>
          <a:p>
            <a:r>
              <a:rPr lang="en-GB" dirty="0"/>
              <a:t>Welcome!</a:t>
            </a:r>
          </a:p>
        </p:txBody>
      </p:sp>
      <p:sp>
        <p:nvSpPr>
          <p:cNvPr id="4" name="Slide Number Placeholder 3">
            <a:extLst>
              <a:ext uri="{FF2B5EF4-FFF2-40B4-BE49-F238E27FC236}">
                <a16:creationId xmlns:a16="http://schemas.microsoft.com/office/drawing/2014/main" id="{E3CF41C6-9070-9949-BBD4-C41CDF7E14A6}"/>
              </a:ext>
            </a:extLst>
          </p:cNvPr>
          <p:cNvSpPr>
            <a:spLocks noGrp="1"/>
          </p:cNvSpPr>
          <p:nvPr>
            <p:ph type="sldNum" sz="quarter" idx="12"/>
          </p:nvPr>
        </p:nvSpPr>
        <p:spPr/>
        <p:txBody>
          <a:bodyPr/>
          <a:lstStyle/>
          <a:p>
            <a:fld id="{551115BC-487E-4422-894C-CB7CD3E79223}" type="slidenum">
              <a:rPr lang="en-GB" smtClean="0"/>
              <a:pPr/>
              <a:t>2</a:t>
            </a:fld>
            <a:endParaRPr lang="en-GB"/>
          </a:p>
        </p:txBody>
      </p:sp>
      <p:sp>
        <p:nvSpPr>
          <p:cNvPr id="5" name="Text Placeholder 4">
            <a:extLst>
              <a:ext uri="{FF2B5EF4-FFF2-40B4-BE49-F238E27FC236}">
                <a16:creationId xmlns:a16="http://schemas.microsoft.com/office/drawing/2014/main" id="{8B4C1F78-5BB3-D84F-9A0D-5F0B0A4029B9}"/>
              </a:ext>
            </a:extLst>
          </p:cNvPr>
          <p:cNvSpPr>
            <a:spLocks noGrp="1"/>
          </p:cNvSpPr>
          <p:nvPr>
            <p:ph type="body" sz="quarter" idx="13"/>
          </p:nvPr>
        </p:nvSpPr>
        <p:spPr/>
        <p:txBody>
          <a:bodyPr/>
          <a:lstStyle/>
          <a:p>
            <a:r>
              <a:rPr lang="en-GB" dirty="0"/>
              <a:t>ESS Update Earlier this morning …</a:t>
            </a:r>
          </a:p>
        </p:txBody>
      </p:sp>
      <p:pic>
        <p:nvPicPr>
          <p:cNvPr id="7" name="Picture 6">
            <a:extLst>
              <a:ext uri="{FF2B5EF4-FFF2-40B4-BE49-F238E27FC236}">
                <a16:creationId xmlns:a16="http://schemas.microsoft.com/office/drawing/2014/main" id="{D8B4FA45-2016-1F43-896E-D09AADB8027A}"/>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t="14328" r="-105" b="6515"/>
          <a:stretch/>
        </p:blipFill>
        <p:spPr>
          <a:xfrm>
            <a:off x="1398" y="1429406"/>
            <a:ext cx="12201112" cy="5428593"/>
          </a:xfrm>
          <a:prstGeom prst="rect">
            <a:avLst/>
          </a:prstGeom>
        </p:spPr>
      </p:pic>
    </p:spTree>
    <p:extLst>
      <p:ext uri="{BB962C8B-B14F-4D97-AF65-F5344CB8AC3E}">
        <p14:creationId xmlns:p14="http://schemas.microsoft.com/office/powerpoint/2010/main" val="3697345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B2336-E53B-DA4A-BFEC-ABF908185D8C}"/>
              </a:ext>
            </a:extLst>
          </p:cNvPr>
          <p:cNvSpPr>
            <a:spLocks noGrp="1"/>
          </p:cNvSpPr>
          <p:nvPr>
            <p:ph type="title"/>
          </p:nvPr>
        </p:nvSpPr>
        <p:spPr/>
        <p:txBody>
          <a:bodyPr/>
          <a:lstStyle/>
          <a:p>
            <a:r>
              <a:rPr lang="en-GB" dirty="0"/>
              <a:t>Purpose and Remit of Instrument STAPs</a:t>
            </a:r>
          </a:p>
        </p:txBody>
      </p:sp>
      <p:sp>
        <p:nvSpPr>
          <p:cNvPr id="3" name="Content Placeholder 2">
            <a:extLst>
              <a:ext uri="{FF2B5EF4-FFF2-40B4-BE49-F238E27FC236}">
                <a16:creationId xmlns:a16="http://schemas.microsoft.com/office/drawing/2014/main" id="{AF303628-40AC-F449-A029-9E2F80D0E844}"/>
              </a:ext>
            </a:extLst>
          </p:cNvPr>
          <p:cNvSpPr>
            <a:spLocks noGrp="1"/>
          </p:cNvSpPr>
          <p:nvPr>
            <p:ph idx="1"/>
          </p:nvPr>
        </p:nvSpPr>
        <p:spPr>
          <a:xfrm>
            <a:off x="609600" y="1780999"/>
            <a:ext cx="10972800" cy="4766945"/>
          </a:xfrm>
        </p:spPr>
        <p:txBody>
          <a:bodyPr>
            <a:normAutofit fontScale="92500" lnSpcReduction="10000"/>
          </a:bodyPr>
          <a:lstStyle/>
          <a:p>
            <a:r>
              <a:rPr lang="en-US" dirty="0"/>
              <a:t>Scientific and Technical Advisory Panels</a:t>
            </a:r>
          </a:p>
          <a:p>
            <a:pPr lvl="1"/>
            <a:r>
              <a:rPr lang="en-US" dirty="0"/>
              <a:t>one per instrument class</a:t>
            </a:r>
          </a:p>
          <a:p>
            <a:r>
              <a:rPr lang="en-US" dirty="0"/>
              <a:t>STAP: instrument </a:t>
            </a:r>
            <a:r>
              <a:rPr lang="en-US" u="sng" dirty="0"/>
              <a:t>advisory</a:t>
            </a:r>
            <a:r>
              <a:rPr lang="en-US" dirty="0"/>
              <a:t> body</a:t>
            </a:r>
          </a:p>
          <a:p>
            <a:pPr lvl="1"/>
            <a:r>
              <a:rPr lang="en-US" dirty="0"/>
              <a:t>science case and functional requirements</a:t>
            </a:r>
          </a:p>
          <a:p>
            <a:pPr lvl="1"/>
            <a:r>
              <a:rPr lang="en-US" dirty="0"/>
              <a:t>all aspects which impact on scientific output of instrument (not just instrument project)</a:t>
            </a:r>
          </a:p>
          <a:p>
            <a:pPr lvl="1"/>
            <a:r>
              <a:rPr lang="en-US" dirty="0"/>
              <a:t>technical and project decisions</a:t>
            </a:r>
          </a:p>
          <a:p>
            <a:pPr lvl="1"/>
            <a:r>
              <a:rPr lang="en-US" dirty="0"/>
              <a:t>early science </a:t>
            </a:r>
          </a:p>
          <a:p>
            <a:r>
              <a:rPr lang="en-US" dirty="0"/>
              <a:t>Advice to both NSS management and instrument teams</a:t>
            </a:r>
          </a:p>
          <a:p>
            <a:pPr lvl="1"/>
            <a:r>
              <a:rPr lang="en-US" dirty="0"/>
              <a:t>collaborative &amp; non-adversarial setting</a:t>
            </a:r>
          </a:p>
          <a:p>
            <a:pPr lvl="1"/>
            <a:r>
              <a:rPr lang="en-US" dirty="0"/>
              <a:t>NSS management &amp; instrument teams take advice constructively</a:t>
            </a:r>
          </a:p>
          <a:p>
            <a:pPr lvl="1"/>
            <a:r>
              <a:rPr lang="en-US" dirty="0"/>
              <a:t>allows NSS management &amp; instrument teams to make good, informed decisions</a:t>
            </a:r>
          </a:p>
          <a:p>
            <a:r>
              <a:rPr lang="en-US" dirty="0"/>
              <a:t>Each STAP meeting results in written recommendations</a:t>
            </a:r>
          </a:p>
          <a:p>
            <a:pPr lvl="1"/>
            <a:r>
              <a:rPr lang="en-US" dirty="0"/>
              <a:t>followed up in subsequent meeting(s)</a:t>
            </a:r>
          </a:p>
          <a:p>
            <a:pPr lvl="1"/>
            <a:r>
              <a:rPr lang="en-US" dirty="0"/>
              <a:t>presented at following SAC meeting</a:t>
            </a:r>
          </a:p>
          <a:p>
            <a:pPr lvl="1"/>
            <a:r>
              <a:rPr lang="en-US" dirty="0"/>
              <a:t>SAC report includes highlights of STAP reports – presented to Council</a:t>
            </a:r>
          </a:p>
          <a:p>
            <a:pPr lvl="1"/>
            <a:endParaRPr lang="en-US" dirty="0"/>
          </a:p>
          <a:p>
            <a:endParaRPr lang="en-GB" dirty="0"/>
          </a:p>
        </p:txBody>
      </p:sp>
      <p:sp>
        <p:nvSpPr>
          <p:cNvPr id="4" name="Slide Number Placeholder 3">
            <a:extLst>
              <a:ext uri="{FF2B5EF4-FFF2-40B4-BE49-F238E27FC236}">
                <a16:creationId xmlns:a16="http://schemas.microsoft.com/office/drawing/2014/main" id="{126E0232-89CF-634D-BF97-5645DBEBD3E7}"/>
              </a:ext>
            </a:extLst>
          </p:cNvPr>
          <p:cNvSpPr>
            <a:spLocks noGrp="1"/>
          </p:cNvSpPr>
          <p:nvPr>
            <p:ph type="sldNum" sz="quarter" idx="12"/>
          </p:nvPr>
        </p:nvSpPr>
        <p:spPr/>
        <p:txBody>
          <a:bodyPr/>
          <a:lstStyle/>
          <a:p>
            <a:fld id="{551115BC-487E-4422-894C-CB7CD3E79223}" type="slidenum">
              <a:rPr lang="en-GB" smtClean="0"/>
              <a:pPr/>
              <a:t>3</a:t>
            </a:fld>
            <a:endParaRPr lang="en-GB"/>
          </a:p>
        </p:txBody>
      </p:sp>
      <p:sp>
        <p:nvSpPr>
          <p:cNvPr id="5" name="Text Placeholder 4">
            <a:extLst>
              <a:ext uri="{FF2B5EF4-FFF2-40B4-BE49-F238E27FC236}">
                <a16:creationId xmlns:a16="http://schemas.microsoft.com/office/drawing/2014/main" id="{2A5AEEC6-BC18-CF4D-A420-9BB8BFC0E0D0}"/>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1227555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FDB67-0AD5-E04D-8913-B542F4A3FA7D}"/>
              </a:ext>
            </a:extLst>
          </p:cNvPr>
          <p:cNvSpPr>
            <a:spLocks noGrp="1"/>
          </p:cNvSpPr>
          <p:nvPr>
            <p:ph type="title"/>
          </p:nvPr>
        </p:nvSpPr>
        <p:spPr/>
        <p:txBody>
          <a:bodyPr/>
          <a:lstStyle/>
          <a:p>
            <a:r>
              <a:rPr lang="en-GB" dirty="0"/>
              <a:t>Charge for this Meeting</a:t>
            </a:r>
          </a:p>
        </p:txBody>
      </p:sp>
      <p:sp>
        <p:nvSpPr>
          <p:cNvPr id="3" name="Content Placeholder 2">
            <a:extLst>
              <a:ext uri="{FF2B5EF4-FFF2-40B4-BE49-F238E27FC236}">
                <a16:creationId xmlns:a16="http://schemas.microsoft.com/office/drawing/2014/main" id="{3E33B6CE-3AA5-8940-AB8D-8E4165D590A6}"/>
              </a:ext>
            </a:extLst>
          </p:cNvPr>
          <p:cNvSpPr>
            <a:spLocks noGrp="1"/>
          </p:cNvSpPr>
          <p:nvPr>
            <p:ph idx="1"/>
          </p:nvPr>
        </p:nvSpPr>
        <p:spPr>
          <a:xfrm>
            <a:off x="609600" y="1780999"/>
            <a:ext cx="10972800" cy="4777455"/>
          </a:xfrm>
        </p:spPr>
        <p:txBody>
          <a:bodyPr>
            <a:normAutofit lnSpcReduction="10000"/>
          </a:bodyPr>
          <a:lstStyle/>
          <a:p>
            <a:r>
              <a:rPr lang="en-GB" dirty="0"/>
              <a:t>Instrument teams</a:t>
            </a:r>
          </a:p>
          <a:p>
            <a:pPr lvl="1"/>
            <a:r>
              <a:rPr lang="en-GB" dirty="0"/>
              <a:t>Prepare progress reports and present them for discussion</a:t>
            </a:r>
          </a:p>
          <a:p>
            <a:pPr lvl="1"/>
            <a:r>
              <a:rPr lang="en-GB" dirty="0"/>
              <a:t>Provide feedback on STAP actions</a:t>
            </a:r>
          </a:p>
          <a:p>
            <a:pPr lvl="1"/>
            <a:r>
              <a:rPr lang="en-GB" dirty="0"/>
              <a:t>Identify hot topics and raise them</a:t>
            </a:r>
          </a:p>
          <a:p>
            <a:r>
              <a:rPr lang="en-GB" dirty="0"/>
              <a:t>NSS management</a:t>
            </a:r>
          </a:p>
          <a:p>
            <a:pPr lvl="1"/>
            <a:r>
              <a:rPr lang="en-GB" dirty="0"/>
              <a:t>Organise the meeting</a:t>
            </a:r>
          </a:p>
          <a:p>
            <a:pPr lvl="1"/>
            <a:r>
              <a:rPr lang="en-GB" dirty="0"/>
              <a:t>Provide feedback on STAP actions</a:t>
            </a:r>
          </a:p>
          <a:p>
            <a:pPr lvl="1"/>
            <a:r>
              <a:rPr lang="en-GB" dirty="0"/>
              <a:t>Inform of main developments since last meeting</a:t>
            </a:r>
          </a:p>
          <a:p>
            <a:r>
              <a:rPr lang="en-GB" dirty="0"/>
              <a:t>STAP</a:t>
            </a:r>
          </a:p>
          <a:p>
            <a:pPr lvl="1"/>
            <a:r>
              <a:rPr lang="en-GB" dirty="0"/>
              <a:t>Comment on instrument progress, given planned schedule</a:t>
            </a:r>
          </a:p>
          <a:p>
            <a:pPr lvl="1"/>
            <a:r>
              <a:rPr lang="en-GB" dirty="0"/>
              <a:t>Advise on early science, given the foreseen operational environment</a:t>
            </a:r>
          </a:p>
          <a:p>
            <a:pPr lvl="1"/>
            <a:r>
              <a:rPr lang="en-GB" dirty="0"/>
              <a:t>Provide feedback to instruments on progress and actions to be taken</a:t>
            </a:r>
          </a:p>
          <a:p>
            <a:pPr lvl="1"/>
            <a:r>
              <a:rPr lang="en-GB" dirty="0"/>
              <a:t>Provide feedback to Science Director on progress and actions to be taken</a:t>
            </a:r>
          </a:p>
          <a:p>
            <a:pPr lvl="1"/>
            <a:r>
              <a:rPr lang="en-GB" dirty="0"/>
              <a:t>Submit written report</a:t>
            </a:r>
          </a:p>
          <a:p>
            <a:pPr lvl="1"/>
            <a:r>
              <a:rPr lang="en-GB" dirty="0"/>
              <a:t>Present at SAC meeting on 24-25/10</a:t>
            </a:r>
          </a:p>
          <a:p>
            <a:endParaRPr lang="en-GB" dirty="0"/>
          </a:p>
        </p:txBody>
      </p:sp>
      <p:sp>
        <p:nvSpPr>
          <p:cNvPr id="4" name="Slide Number Placeholder 3">
            <a:extLst>
              <a:ext uri="{FF2B5EF4-FFF2-40B4-BE49-F238E27FC236}">
                <a16:creationId xmlns:a16="http://schemas.microsoft.com/office/drawing/2014/main" id="{CA9D1EB5-28F1-0D48-9EA5-C5FBE7B07FB7}"/>
              </a:ext>
            </a:extLst>
          </p:cNvPr>
          <p:cNvSpPr>
            <a:spLocks noGrp="1"/>
          </p:cNvSpPr>
          <p:nvPr>
            <p:ph type="sldNum" sz="quarter" idx="12"/>
          </p:nvPr>
        </p:nvSpPr>
        <p:spPr/>
        <p:txBody>
          <a:bodyPr/>
          <a:lstStyle/>
          <a:p>
            <a:fld id="{551115BC-487E-4422-894C-CB7CD3E79223}" type="slidenum">
              <a:rPr lang="en-GB" smtClean="0"/>
              <a:pPr/>
              <a:t>4</a:t>
            </a:fld>
            <a:endParaRPr lang="en-GB"/>
          </a:p>
        </p:txBody>
      </p:sp>
      <p:sp>
        <p:nvSpPr>
          <p:cNvPr id="5" name="Text Placeholder 4">
            <a:extLst>
              <a:ext uri="{FF2B5EF4-FFF2-40B4-BE49-F238E27FC236}">
                <a16:creationId xmlns:a16="http://schemas.microsoft.com/office/drawing/2014/main" id="{BD17A0A9-7BC4-2A4A-AED6-9B5A9DCD77CD}"/>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120525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8159E93-3373-FF41-817F-7C4E1A335BCB}"/>
              </a:ext>
            </a:extLst>
          </p:cNvPr>
          <p:cNvSpPr>
            <a:spLocks noGrp="1"/>
          </p:cNvSpPr>
          <p:nvPr>
            <p:ph type="sldNum" sz="quarter" idx="12"/>
          </p:nvPr>
        </p:nvSpPr>
        <p:spPr/>
        <p:txBody>
          <a:bodyPr/>
          <a:lstStyle/>
          <a:p>
            <a:fld id="{551115BC-487E-4422-894C-CB7CD3E79223}" type="slidenum">
              <a:rPr lang="sv-SE" smtClean="0"/>
              <a:t>5</a:t>
            </a:fld>
            <a:endParaRPr lang="sv-SE" dirty="0"/>
          </a:p>
        </p:txBody>
      </p:sp>
      <p:sp>
        <p:nvSpPr>
          <p:cNvPr id="2" name="Title 1">
            <a:extLst>
              <a:ext uri="{FF2B5EF4-FFF2-40B4-BE49-F238E27FC236}">
                <a16:creationId xmlns:a16="http://schemas.microsoft.com/office/drawing/2014/main" id="{3EFEE6C7-B771-004D-8F9A-1F1A340C8C1E}"/>
              </a:ext>
            </a:extLst>
          </p:cNvPr>
          <p:cNvSpPr>
            <a:spLocks noGrp="1"/>
          </p:cNvSpPr>
          <p:nvPr>
            <p:ph type="title"/>
          </p:nvPr>
        </p:nvSpPr>
        <p:spPr/>
        <p:txBody>
          <a:bodyPr/>
          <a:lstStyle/>
          <a:p>
            <a:r>
              <a:rPr lang="en-GB" dirty="0"/>
              <a:t>Actions from last two meetings</a:t>
            </a:r>
          </a:p>
        </p:txBody>
      </p:sp>
      <p:sp>
        <p:nvSpPr>
          <p:cNvPr id="3" name="Text Placeholder 2">
            <a:extLst>
              <a:ext uri="{FF2B5EF4-FFF2-40B4-BE49-F238E27FC236}">
                <a16:creationId xmlns:a16="http://schemas.microsoft.com/office/drawing/2014/main" id="{3FE7911E-13AD-544B-900E-6E49238A81AC}"/>
              </a:ext>
            </a:extLst>
          </p:cNvPr>
          <p:cNvSpPr>
            <a:spLocks noGrp="1"/>
          </p:cNvSpPr>
          <p:nvPr>
            <p:ph type="body" sz="quarter" idx="13"/>
          </p:nvPr>
        </p:nvSpPr>
        <p:spPr/>
        <p:txBody>
          <a:bodyPr/>
          <a:lstStyle/>
          <a:p>
            <a:endParaRPr lang="en-GB"/>
          </a:p>
        </p:txBody>
      </p:sp>
      <p:sp>
        <p:nvSpPr>
          <p:cNvPr id="5" name="Rectangle 4">
            <a:extLst>
              <a:ext uri="{FF2B5EF4-FFF2-40B4-BE49-F238E27FC236}">
                <a16:creationId xmlns:a16="http://schemas.microsoft.com/office/drawing/2014/main" id="{907A30D9-D5EF-C64C-AE62-4E3CF6F74AF1}"/>
              </a:ext>
            </a:extLst>
          </p:cNvPr>
          <p:cNvSpPr/>
          <p:nvPr/>
        </p:nvSpPr>
        <p:spPr>
          <a:xfrm>
            <a:off x="253981" y="2144464"/>
            <a:ext cx="11680720" cy="4585871"/>
          </a:xfrm>
          <a:prstGeom prst="rect">
            <a:avLst/>
          </a:prstGeom>
        </p:spPr>
        <p:txBody>
          <a:bodyPr wrap="square">
            <a:spAutoFit/>
          </a:bodyPr>
          <a:lstStyle/>
          <a:p>
            <a:r>
              <a:rPr lang="en-GB" dirty="0">
                <a:latin typeface="Calibri" panose="020F0502020204030204" pitchFamily="34" charset="0"/>
              </a:rPr>
              <a:t>1) Both instruments need a settled plan for beam monitors urgently. </a:t>
            </a:r>
            <a:endParaRPr lang="en-GB" dirty="0"/>
          </a:p>
          <a:p>
            <a:pPr lvl="1"/>
            <a:r>
              <a:rPr lang="en-GB" b="1" dirty="0">
                <a:latin typeface="Calibri" panose="020F0502020204030204" pitchFamily="34" charset="0"/>
              </a:rPr>
              <a:t>ACTION </a:t>
            </a:r>
            <a:r>
              <a:rPr lang="en-GB" dirty="0">
                <a:latin typeface="Calibri" panose="020F0502020204030204" pitchFamily="34" charset="0"/>
              </a:rPr>
              <a:t>: Present plan at next STAP meeting – </a:t>
            </a:r>
            <a:r>
              <a:rPr lang="en-GB" b="1" dirty="0">
                <a:latin typeface="Calibri" panose="020F0502020204030204" pitchFamily="34" charset="0"/>
              </a:rPr>
              <a:t>DONE, more details at this meeting</a:t>
            </a:r>
          </a:p>
          <a:p>
            <a:endParaRPr lang="en-GB" dirty="0">
              <a:latin typeface="Calibri" panose="020F0502020204030204" pitchFamily="34" charset="0"/>
            </a:endParaRPr>
          </a:p>
          <a:p>
            <a:endParaRPr lang="en-GB" sz="400" dirty="0"/>
          </a:p>
          <a:p>
            <a:r>
              <a:rPr lang="en-GB" dirty="0">
                <a:latin typeface="Calibri" panose="020F0502020204030204" pitchFamily="34" charset="0"/>
              </a:rPr>
              <a:t>2) Loki and </a:t>
            </a:r>
            <a:r>
              <a:rPr lang="en-GB" dirty="0" err="1">
                <a:latin typeface="Calibri" panose="020F0502020204030204" pitchFamily="34" charset="0"/>
              </a:rPr>
              <a:t>Skadi</a:t>
            </a:r>
            <a:r>
              <a:rPr lang="en-GB" dirty="0">
                <a:latin typeface="Calibri" panose="020F0502020204030204" pitchFamily="34" charset="0"/>
              </a:rPr>
              <a:t> teams need to devise a calibration procedure for the whole instrument. Both intensities and q – as much from first principles as possible. This is highly involved. No secondary or tertiary standards for calibration. </a:t>
            </a:r>
            <a:endParaRPr lang="en-GB" dirty="0"/>
          </a:p>
          <a:p>
            <a:pPr lvl="1"/>
            <a:r>
              <a:rPr lang="en-GB" b="1" dirty="0">
                <a:latin typeface="Calibri" panose="020F0502020204030204" pitchFamily="34" charset="0"/>
              </a:rPr>
              <a:t>ACTION </a:t>
            </a:r>
            <a:r>
              <a:rPr lang="en-GB" dirty="0">
                <a:latin typeface="Calibri" panose="020F0502020204030204" pitchFamily="34" charset="0"/>
              </a:rPr>
              <a:t>: Present progress on this at next STAP meeting. These procedures should be developed by the lead scientists to ensure that they fully understand them. – </a:t>
            </a:r>
            <a:r>
              <a:rPr lang="en-GB" b="1" dirty="0">
                <a:latin typeface="Calibri" panose="020F0502020204030204" pitchFamily="34" charset="0"/>
              </a:rPr>
              <a:t>In progress, more details at this meeting</a:t>
            </a:r>
          </a:p>
          <a:p>
            <a:endParaRPr lang="en-GB" dirty="0">
              <a:latin typeface="Calibri" panose="020F0502020204030204" pitchFamily="34" charset="0"/>
            </a:endParaRPr>
          </a:p>
          <a:p>
            <a:r>
              <a:rPr lang="en-GB" dirty="0">
                <a:latin typeface="Calibri" panose="020F0502020204030204" pitchFamily="34" charset="0"/>
              </a:rPr>
              <a:t>3) The STAP had serious concerns over the design of the SKADI collimator snout in terms of the optical reproducibility, robustness and safety of the design. More detailed thought should go into this. </a:t>
            </a:r>
            <a:endParaRPr lang="en-GB" dirty="0"/>
          </a:p>
          <a:p>
            <a:pPr lvl="1"/>
            <a:r>
              <a:rPr lang="en-GB" b="1" dirty="0">
                <a:latin typeface="Calibri" panose="020F0502020204030204" pitchFamily="34" charset="0"/>
              </a:rPr>
              <a:t>ACTION </a:t>
            </a:r>
            <a:r>
              <a:rPr lang="en-GB" dirty="0">
                <a:latin typeface="Calibri" panose="020F0502020204030204" pitchFamily="34" charset="0"/>
              </a:rPr>
              <a:t>: SKADI team to report further analysis in respect to the STAP concerns at the next STAP meeting. - </a:t>
            </a:r>
            <a:r>
              <a:rPr lang="en-GB" b="1" dirty="0">
                <a:latin typeface="Calibri" panose="020F0502020204030204" pitchFamily="34" charset="0"/>
              </a:rPr>
              <a:t>In progress,  SKADI team planning to build prototype, more tomorrow.</a:t>
            </a:r>
            <a:endParaRPr lang="en-GB" sz="400" b="1" dirty="0"/>
          </a:p>
          <a:p>
            <a:pPr lvl="1"/>
            <a:endParaRPr lang="en-GB" dirty="0">
              <a:latin typeface="Calibri" panose="020F0502020204030204" pitchFamily="34" charset="0"/>
            </a:endParaRPr>
          </a:p>
          <a:p>
            <a:r>
              <a:rPr lang="en-GB" dirty="0">
                <a:latin typeface="Calibri" panose="020F0502020204030204" pitchFamily="34" charset="0"/>
              </a:rPr>
              <a:t>4) In regard to the VSANS collimation on SKADI, the STAP asked for information about potential radioprotection issues of using </a:t>
            </a:r>
            <a:r>
              <a:rPr lang="en-GB" dirty="0" err="1">
                <a:latin typeface="Calibri" panose="020F0502020204030204" pitchFamily="34" charset="0"/>
              </a:rPr>
              <a:t>Gd</a:t>
            </a:r>
            <a:r>
              <a:rPr lang="en-GB" dirty="0">
                <a:latin typeface="Calibri" panose="020F0502020204030204" pitchFamily="34" charset="0"/>
              </a:rPr>
              <a:t> (hard gammas) and as to the reflectivity of </a:t>
            </a:r>
            <a:r>
              <a:rPr lang="en-GB" dirty="0" err="1">
                <a:latin typeface="Calibri" panose="020F0502020204030204" pitchFamily="34" charset="0"/>
              </a:rPr>
              <a:t>Gd</a:t>
            </a:r>
            <a:r>
              <a:rPr lang="en-GB" dirty="0">
                <a:latin typeface="Calibri" panose="020F0502020204030204" pitchFamily="34" charset="0"/>
              </a:rPr>
              <a:t> foils at glancing incidence and long neutron wavelengths. </a:t>
            </a:r>
            <a:endParaRPr lang="en-GB" dirty="0"/>
          </a:p>
          <a:p>
            <a:pPr lvl="1"/>
            <a:r>
              <a:rPr lang="en-GB" b="1" dirty="0">
                <a:latin typeface="Calibri" panose="020F0502020204030204" pitchFamily="34" charset="0"/>
              </a:rPr>
              <a:t>ACTION </a:t>
            </a:r>
            <a:r>
              <a:rPr lang="en-GB" dirty="0">
                <a:latin typeface="Calibri" panose="020F0502020204030204" pitchFamily="34" charset="0"/>
              </a:rPr>
              <a:t>: SKADI team to report their progress on this analysis at next STAP meeting – </a:t>
            </a:r>
            <a:r>
              <a:rPr lang="en-GB" b="1" dirty="0">
                <a:latin typeface="Calibri" panose="020F0502020204030204" pitchFamily="34" charset="0"/>
              </a:rPr>
              <a:t>DONE</a:t>
            </a:r>
            <a:r>
              <a:rPr lang="en-GB" dirty="0">
                <a:latin typeface="Calibri" panose="020F0502020204030204" pitchFamily="34" charset="0"/>
              </a:rPr>
              <a:t> </a:t>
            </a:r>
          </a:p>
        </p:txBody>
      </p:sp>
      <p:sp>
        <p:nvSpPr>
          <p:cNvPr id="6" name="TextBox 5">
            <a:extLst>
              <a:ext uri="{FF2B5EF4-FFF2-40B4-BE49-F238E27FC236}">
                <a16:creationId xmlns:a16="http://schemas.microsoft.com/office/drawing/2014/main" id="{5E3C668A-9D5B-A840-AEC2-4E603BDDD427}"/>
              </a:ext>
            </a:extLst>
          </p:cNvPr>
          <p:cNvSpPr txBox="1"/>
          <p:nvPr/>
        </p:nvSpPr>
        <p:spPr>
          <a:xfrm>
            <a:off x="130629" y="1496290"/>
            <a:ext cx="3177988" cy="914400"/>
          </a:xfrm>
          <a:prstGeom prst="rect">
            <a:avLst/>
          </a:prstGeom>
        </p:spPr>
        <p:txBody>
          <a:bodyPr vert="horz" wrap="none" lIns="91440" tIns="45720" rIns="91440" bIns="45720" rtlCol="0" anchor="t">
            <a:normAutofit/>
          </a:bodyPr>
          <a:lstStyle/>
          <a:p>
            <a:pPr algn="l"/>
            <a:r>
              <a:rPr lang="en-GB" sz="2000" b="1" dirty="0"/>
              <a:t>From December 2018 …</a:t>
            </a:r>
          </a:p>
        </p:txBody>
      </p:sp>
    </p:spTree>
    <p:extLst>
      <p:ext uri="{BB962C8B-B14F-4D97-AF65-F5344CB8AC3E}">
        <p14:creationId xmlns:p14="http://schemas.microsoft.com/office/powerpoint/2010/main" val="1734004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8159E93-3373-FF41-817F-7C4E1A335BCB}"/>
              </a:ext>
            </a:extLst>
          </p:cNvPr>
          <p:cNvSpPr>
            <a:spLocks noGrp="1"/>
          </p:cNvSpPr>
          <p:nvPr>
            <p:ph type="sldNum" sz="quarter" idx="12"/>
          </p:nvPr>
        </p:nvSpPr>
        <p:spPr/>
        <p:txBody>
          <a:bodyPr/>
          <a:lstStyle/>
          <a:p>
            <a:fld id="{551115BC-487E-4422-894C-CB7CD3E79223}" type="slidenum">
              <a:rPr lang="sv-SE" smtClean="0"/>
              <a:t>6</a:t>
            </a:fld>
            <a:endParaRPr lang="sv-SE" dirty="0"/>
          </a:p>
        </p:txBody>
      </p:sp>
      <p:sp>
        <p:nvSpPr>
          <p:cNvPr id="2" name="Title 1">
            <a:extLst>
              <a:ext uri="{FF2B5EF4-FFF2-40B4-BE49-F238E27FC236}">
                <a16:creationId xmlns:a16="http://schemas.microsoft.com/office/drawing/2014/main" id="{3EFEE6C7-B771-004D-8F9A-1F1A340C8C1E}"/>
              </a:ext>
            </a:extLst>
          </p:cNvPr>
          <p:cNvSpPr>
            <a:spLocks noGrp="1"/>
          </p:cNvSpPr>
          <p:nvPr>
            <p:ph type="title"/>
          </p:nvPr>
        </p:nvSpPr>
        <p:spPr/>
        <p:txBody>
          <a:bodyPr/>
          <a:lstStyle/>
          <a:p>
            <a:r>
              <a:rPr lang="en-GB" dirty="0"/>
              <a:t>Actions from last two meetings</a:t>
            </a:r>
          </a:p>
        </p:txBody>
      </p:sp>
      <p:sp>
        <p:nvSpPr>
          <p:cNvPr id="3" name="Text Placeholder 2">
            <a:extLst>
              <a:ext uri="{FF2B5EF4-FFF2-40B4-BE49-F238E27FC236}">
                <a16:creationId xmlns:a16="http://schemas.microsoft.com/office/drawing/2014/main" id="{4AE098A5-8EDE-4247-81AD-056CE291F51D}"/>
              </a:ext>
            </a:extLst>
          </p:cNvPr>
          <p:cNvSpPr>
            <a:spLocks noGrp="1"/>
          </p:cNvSpPr>
          <p:nvPr>
            <p:ph type="body" sz="quarter" idx="13"/>
          </p:nvPr>
        </p:nvSpPr>
        <p:spPr/>
        <p:txBody>
          <a:bodyPr/>
          <a:lstStyle/>
          <a:p>
            <a:endParaRPr lang="en-GB"/>
          </a:p>
        </p:txBody>
      </p:sp>
      <p:sp>
        <p:nvSpPr>
          <p:cNvPr id="5" name="Rectangle 4">
            <a:extLst>
              <a:ext uri="{FF2B5EF4-FFF2-40B4-BE49-F238E27FC236}">
                <a16:creationId xmlns:a16="http://schemas.microsoft.com/office/drawing/2014/main" id="{907A30D9-D5EF-C64C-AE62-4E3CF6F74AF1}"/>
              </a:ext>
            </a:extLst>
          </p:cNvPr>
          <p:cNvSpPr/>
          <p:nvPr/>
        </p:nvSpPr>
        <p:spPr>
          <a:xfrm>
            <a:off x="309399" y="1953490"/>
            <a:ext cx="11882601" cy="4785926"/>
          </a:xfrm>
          <a:prstGeom prst="rect">
            <a:avLst/>
          </a:prstGeom>
        </p:spPr>
        <p:txBody>
          <a:bodyPr wrap="square">
            <a:spAutoFit/>
          </a:bodyPr>
          <a:lstStyle/>
          <a:p>
            <a:r>
              <a:rPr lang="en-GB" sz="2000" dirty="0">
                <a:latin typeface="Calibri" panose="020F0502020204030204" pitchFamily="34" charset="0"/>
              </a:rPr>
              <a:t>5) What about technique specific ILL-ESS meetings? </a:t>
            </a:r>
            <a:endParaRPr lang="en-GB" sz="2000" dirty="0"/>
          </a:p>
          <a:p>
            <a:pPr lvl="1"/>
            <a:r>
              <a:rPr lang="en-GB" sz="2000" b="1" dirty="0">
                <a:latin typeface="Calibri" panose="020F0502020204030204" pitchFamily="34" charset="0"/>
              </a:rPr>
              <a:t>ACTION </a:t>
            </a:r>
            <a:r>
              <a:rPr lang="en-GB" sz="2000" dirty="0">
                <a:latin typeface="Calibri" panose="020F0502020204030204" pitchFamily="34" charset="0"/>
              </a:rPr>
              <a:t>: AJJ to discuss possibility of a joint SANS or LSS meeting with ILL SANS/LSS team – </a:t>
            </a:r>
            <a:r>
              <a:rPr lang="en-GB" sz="2000" b="1" dirty="0">
                <a:latin typeface="Calibri" panose="020F0502020204030204" pitchFamily="34" charset="0"/>
              </a:rPr>
              <a:t>DONE, will likely organise something next year.</a:t>
            </a:r>
          </a:p>
          <a:p>
            <a:endParaRPr lang="en-GB" sz="2000" dirty="0">
              <a:latin typeface="Calibri" panose="020F0502020204030204" pitchFamily="34" charset="0"/>
            </a:endParaRPr>
          </a:p>
          <a:p>
            <a:r>
              <a:rPr lang="en-GB" sz="2000" dirty="0">
                <a:latin typeface="Calibri" panose="020F0502020204030204" pitchFamily="34" charset="0"/>
              </a:rPr>
              <a:t>6) Adaptation of current instruments to do GISANS – show what can be done on </a:t>
            </a:r>
            <a:r>
              <a:rPr lang="en-GB" sz="2000" dirty="0" err="1">
                <a:latin typeface="Calibri" panose="020F0502020204030204" pitchFamily="34" charset="0"/>
              </a:rPr>
              <a:t>LoKI</a:t>
            </a:r>
            <a:r>
              <a:rPr lang="en-GB" sz="2000" dirty="0">
                <a:latin typeface="Calibri" panose="020F0502020204030204" pitchFamily="34" charset="0"/>
              </a:rPr>
              <a:t>/SKADI/ESTIA/FREIA </a:t>
            </a:r>
            <a:endParaRPr lang="en-GB" sz="2000" dirty="0"/>
          </a:p>
          <a:p>
            <a:pPr lvl="1"/>
            <a:r>
              <a:rPr lang="en-GB" sz="2000" b="1" dirty="0">
                <a:latin typeface="Calibri" panose="020F0502020204030204" pitchFamily="34" charset="0"/>
              </a:rPr>
              <a:t>ACTION </a:t>
            </a:r>
            <a:r>
              <a:rPr lang="en-GB" sz="2000" dirty="0">
                <a:latin typeface="Calibri" panose="020F0502020204030204" pitchFamily="34" charset="0"/>
              </a:rPr>
              <a:t>: Instrument teams to determine what GISANS experiments could be done on their instrument as is, or what would need to be done to accommodate them. AJJ to coordinate. – </a:t>
            </a:r>
            <a:r>
              <a:rPr lang="en-GB" sz="2000" b="1" dirty="0">
                <a:latin typeface="Calibri" panose="020F0502020204030204" pitchFamily="34" charset="0"/>
              </a:rPr>
              <a:t>In Progress</a:t>
            </a:r>
            <a:endParaRPr lang="en-GB" sz="500" b="1" dirty="0"/>
          </a:p>
          <a:p>
            <a:endParaRPr lang="en-GB" sz="500" dirty="0"/>
          </a:p>
          <a:p>
            <a:endParaRPr lang="en-GB" sz="2000" dirty="0">
              <a:latin typeface="Calibri" panose="020F0502020204030204" pitchFamily="34" charset="0"/>
            </a:endParaRPr>
          </a:p>
          <a:p>
            <a:r>
              <a:rPr lang="en-GB" sz="2000" dirty="0">
                <a:latin typeface="Calibri" panose="020F0502020204030204" pitchFamily="34" charset="0"/>
              </a:rPr>
              <a:t>7) Prioritisation and planning of SEE </a:t>
            </a:r>
            <a:endParaRPr lang="en-GB" sz="2000" dirty="0"/>
          </a:p>
          <a:p>
            <a:pPr lvl="1"/>
            <a:r>
              <a:rPr lang="en-GB" sz="2000" b="1" dirty="0">
                <a:latin typeface="Calibri" panose="020F0502020204030204" pitchFamily="34" charset="0"/>
              </a:rPr>
              <a:t>ACTION </a:t>
            </a:r>
            <a:r>
              <a:rPr lang="en-GB" sz="2000" dirty="0">
                <a:latin typeface="Calibri" panose="020F0502020204030204" pitchFamily="34" charset="0"/>
              </a:rPr>
              <a:t>: Instrument teams to present prioritized list of SEE at next STAP that has been agreed with SAD - </a:t>
            </a:r>
            <a:r>
              <a:rPr lang="en-GB" sz="2000" b="1" dirty="0">
                <a:latin typeface="Calibri" panose="020F0502020204030204" pitchFamily="34" charset="0"/>
              </a:rPr>
              <a:t>DONE</a:t>
            </a:r>
          </a:p>
          <a:p>
            <a:endParaRPr lang="en-GB" sz="2000" dirty="0">
              <a:latin typeface="Calibri" panose="020F0502020204030204" pitchFamily="34" charset="0"/>
            </a:endParaRPr>
          </a:p>
          <a:p>
            <a:r>
              <a:rPr lang="en-GB" sz="2000" dirty="0">
                <a:latin typeface="Calibri" panose="020F0502020204030204" pitchFamily="34" charset="0"/>
              </a:rPr>
              <a:t>8) Plan for standard system of movements at each instrument (goniometers) </a:t>
            </a:r>
            <a:endParaRPr lang="en-GB" sz="2000" dirty="0"/>
          </a:p>
          <a:p>
            <a:pPr lvl="1"/>
            <a:r>
              <a:rPr lang="en-GB" sz="2000" b="1" dirty="0">
                <a:latin typeface="Calibri" panose="020F0502020204030204" pitchFamily="34" charset="0"/>
              </a:rPr>
              <a:t>ACTION </a:t>
            </a:r>
            <a:r>
              <a:rPr lang="en-GB" sz="2000" dirty="0">
                <a:latin typeface="Calibri" panose="020F0502020204030204" pitchFamily="34" charset="0"/>
              </a:rPr>
              <a:t>: Instrument teams to show how they will integrate a standard set of motions into their instrument at the next STAP.  - </a:t>
            </a:r>
            <a:r>
              <a:rPr lang="en-GB" sz="2000" b="1" dirty="0">
                <a:latin typeface="Calibri" panose="020F0502020204030204" pitchFamily="34" charset="0"/>
              </a:rPr>
              <a:t>In Progress, to be shown at this meeting</a:t>
            </a:r>
            <a:endParaRPr lang="en-GB" sz="2000" b="1" dirty="0"/>
          </a:p>
        </p:txBody>
      </p:sp>
      <p:sp>
        <p:nvSpPr>
          <p:cNvPr id="6" name="TextBox 5">
            <a:extLst>
              <a:ext uri="{FF2B5EF4-FFF2-40B4-BE49-F238E27FC236}">
                <a16:creationId xmlns:a16="http://schemas.microsoft.com/office/drawing/2014/main" id="{D56D6175-FE15-8A41-921B-3B8586A824A8}"/>
              </a:ext>
            </a:extLst>
          </p:cNvPr>
          <p:cNvSpPr txBox="1"/>
          <p:nvPr/>
        </p:nvSpPr>
        <p:spPr>
          <a:xfrm>
            <a:off x="130629" y="1496290"/>
            <a:ext cx="3177988" cy="914400"/>
          </a:xfrm>
          <a:prstGeom prst="rect">
            <a:avLst/>
          </a:prstGeom>
        </p:spPr>
        <p:txBody>
          <a:bodyPr vert="horz" wrap="none" lIns="91440" tIns="45720" rIns="91440" bIns="45720" rtlCol="0" anchor="t">
            <a:normAutofit/>
          </a:bodyPr>
          <a:lstStyle/>
          <a:p>
            <a:pPr algn="l"/>
            <a:r>
              <a:rPr lang="en-GB" sz="2000" b="1" dirty="0"/>
              <a:t>From December 2018 …</a:t>
            </a:r>
          </a:p>
        </p:txBody>
      </p:sp>
    </p:spTree>
    <p:extLst>
      <p:ext uri="{BB962C8B-B14F-4D97-AF65-F5344CB8AC3E}">
        <p14:creationId xmlns:p14="http://schemas.microsoft.com/office/powerpoint/2010/main" val="2591428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8159E93-3373-FF41-817F-7C4E1A335BCB}"/>
              </a:ext>
            </a:extLst>
          </p:cNvPr>
          <p:cNvSpPr>
            <a:spLocks noGrp="1"/>
          </p:cNvSpPr>
          <p:nvPr>
            <p:ph type="sldNum" sz="quarter" idx="12"/>
          </p:nvPr>
        </p:nvSpPr>
        <p:spPr/>
        <p:txBody>
          <a:bodyPr/>
          <a:lstStyle/>
          <a:p>
            <a:fld id="{551115BC-487E-4422-894C-CB7CD3E79223}" type="slidenum">
              <a:rPr lang="sv-SE" smtClean="0"/>
              <a:t>7</a:t>
            </a:fld>
            <a:endParaRPr lang="sv-SE" dirty="0"/>
          </a:p>
        </p:txBody>
      </p:sp>
      <p:sp>
        <p:nvSpPr>
          <p:cNvPr id="2" name="Title 1">
            <a:extLst>
              <a:ext uri="{FF2B5EF4-FFF2-40B4-BE49-F238E27FC236}">
                <a16:creationId xmlns:a16="http://schemas.microsoft.com/office/drawing/2014/main" id="{3EFEE6C7-B771-004D-8F9A-1F1A340C8C1E}"/>
              </a:ext>
            </a:extLst>
          </p:cNvPr>
          <p:cNvSpPr>
            <a:spLocks noGrp="1"/>
          </p:cNvSpPr>
          <p:nvPr>
            <p:ph type="title"/>
          </p:nvPr>
        </p:nvSpPr>
        <p:spPr/>
        <p:txBody>
          <a:bodyPr/>
          <a:lstStyle/>
          <a:p>
            <a:r>
              <a:rPr lang="en-GB" dirty="0"/>
              <a:t>Actions from last two meetings</a:t>
            </a:r>
          </a:p>
        </p:txBody>
      </p:sp>
      <p:sp>
        <p:nvSpPr>
          <p:cNvPr id="3" name="Text Placeholder 2">
            <a:extLst>
              <a:ext uri="{FF2B5EF4-FFF2-40B4-BE49-F238E27FC236}">
                <a16:creationId xmlns:a16="http://schemas.microsoft.com/office/drawing/2014/main" id="{4AE098A5-8EDE-4247-81AD-056CE291F51D}"/>
              </a:ext>
            </a:extLst>
          </p:cNvPr>
          <p:cNvSpPr>
            <a:spLocks noGrp="1"/>
          </p:cNvSpPr>
          <p:nvPr>
            <p:ph type="body" sz="quarter" idx="13"/>
          </p:nvPr>
        </p:nvSpPr>
        <p:spPr/>
        <p:txBody>
          <a:bodyPr/>
          <a:lstStyle/>
          <a:p>
            <a:endParaRPr lang="en-GB"/>
          </a:p>
        </p:txBody>
      </p:sp>
      <p:sp>
        <p:nvSpPr>
          <p:cNvPr id="5" name="Rectangle 4">
            <a:extLst>
              <a:ext uri="{FF2B5EF4-FFF2-40B4-BE49-F238E27FC236}">
                <a16:creationId xmlns:a16="http://schemas.microsoft.com/office/drawing/2014/main" id="{907A30D9-D5EF-C64C-AE62-4E3CF6F74AF1}"/>
              </a:ext>
            </a:extLst>
          </p:cNvPr>
          <p:cNvSpPr/>
          <p:nvPr/>
        </p:nvSpPr>
        <p:spPr>
          <a:xfrm>
            <a:off x="309399" y="1953490"/>
            <a:ext cx="11882601" cy="1938992"/>
          </a:xfrm>
          <a:prstGeom prst="rect">
            <a:avLst/>
          </a:prstGeom>
        </p:spPr>
        <p:txBody>
          <a:bodyPr wrap="square">
            <a:spAutoFit/>
          </a:bodyPr>
          <a:lstStyle/>
          <a:p>
            <a:r>
              <a:rPr lang="en-GB" sz="2000" dirty="0">
                <a:latin typeface="Calibri" panose="020F0502020204030204" pitchFamily="34" charset="0"/>
              </a:rPr>
              <a:t>9) SKADI Deflector m values? </a:t>
            </a:r>
            <a:endParaRPr lang="en-GB" sz="2000" dirty="0"/>
          </a:p>
          <a:p>
            <a:pPr lvl="1"/>
            <a:r>
              <a:rPr lang="en-GB" sz="2000" b="1" dirty="0">
                <a:latin typeface="Calibri" panose="020F0502020204030204" pitchFamily="34" charset="0"/>
              </a:rPr>
              <a:t>ACTION </a:t>
            </a:r>
            <a:r>
              <a:rPr lang="en-GB" sz="2000" dirty="0">
                <a:latin typeface="Calibri" panose="020F0502020204030204" pitchFamily="34" charset="0"/>
              </a:rPr>
              <a:t>: SKADI to check m values for sides of deflector – likely don’t need to be so high. – </a:t>
            </a:r>
            <a:r>
              <a:rPr lang="en-GB" sz="2000" b="1" dirty="0">
                <a:latin typeface="Calibri" panose="020F0502020204030204" pitchFamily="34" charset="0"/>
              </a:rPr>
              <a:t>In Progress?</a:t>
            </a:r>
          </a:p>
          <a:p>
            <a:endParaRPr lang="en-GB" sz="2000" dirty="0">
              <a:latin typeface="Calibri" panose="020F0502020204030204" pitchFamily="34" charset="0"/>
            </a:endParaRPr>
          </a:p>
          <a:p>
            <a:r>
              <a:rPr lang="en-GB" sz="2000" dirty="0">
                <a:latin typeface="Calibri" panose="020F0502020204030204" pitchFamily="34" charset="0"/>
              </a:rPr>
              <a:t>6) Labyrinths</a:t>
            </a:r>
          </a:p>
          <a:p>
            <a:pPr marL="446088"/>
            <a:r>
              <a:rPr lang="en-GB" sz="2000" b="1" dirty="0">
                <a:latin typeface="Calibri" panose="020F0502020204030204" pitchFamily="34" charset="0"/>
              </a:rPr>
              <a:t>ACTION </a:t>
            </a:r>
            <a:r>
              <a:rPr lang="en-GB" sz="2000" dirty="0">
                <a:latin typeface="Calibri" panose="020F0502020204030204" pitchFamily="34" charset="0"/>
              </a:rPr>
              <a:t>: Teams to check need for complex SEE labyrinth, could they be straight as only unlikely event could cause dose (e.g. diffraction spot). – </a:t>
            </a:r>
            <a:r>
              <a:rPr lang="en-GB" sz="2000" b="1" dirty="0">
                <a:latin typeface="Calibri" panose="020F0502020204030204" pitchFamily="34" charset="0"/>
              </a:rPr>
              <a:t>In Progress – see instrument presentations</a:t>
            </a:r>
          </a:p>
        </p:txBody>
      </p:sp>
      <p:sp>
        <p:nvSpPr>
          <p:cNvPr id="6" name="TextBox 5">
            <a:extLst>
              <a:ext uri="{FF2B5EF4-FFF2-40B4-BE49-F238E27FC236}">
                <a16:creationId xmlns:a16="http://schemas.microsoft.com/office/drawing/2014/main" id="{D56D6175-FE15-8A41-921B-3B8586A824A8}"/>
              </a:ext>
            </a:extLst>
          </p:cNvPr>
          <p:cNvSpPr txBox="1"/>
          <p:nvPr/>
        </p:nvSpPr>
        <p:spPr>
          <a:xfrm>
            <a:off x="130629" y="1496290"/>
            <a:ext cx="3177988" cy="914400"/>
          </a:xfrm>
          <a:prstGeom prst="rect">
            <a:avLst/>
          </a:prstGeom>
        </p:spPr>
        <p:txBody>
          <a:bodyPr vert="horz" wrap="none" lIns="91440" tIns="45720" rIns="91440" bIns="45720" rtlCol="0" anchor="t">
            <a:normAutofit/>
          </a:bodyPr>
          <a:lstStyle/>
          <a:p>
            <a:pPr algn="l"/>
            <a:r>
              <a:rPr lang="en-GB" sz="2000" b="1" dirty="0"/>
              <a:t>From April 2019 …</a:t>
            </a:r>
          </a:p>
        </p:txBody>
      </p:sp>
    </p:spTree>
    <p:extLst>
      <p:ext uri="{BB962C8B-B14F-4D97-AF65-F5344CB8AC3E}">
        <p14:creationId xmlns:p14="http://schemas.microsoft.com/office/powerpoint/2010/main" val="3877352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70874-42A8-CB47-B1E2-94D97D25CA70}"/>
              </a:ext>
            </a:extLst>
          </p:cNvPr>
          <p:cNvSpPr>
            <a:spLocks noGrp="1"/>
          </p:cNvSpPr>
          <p:nvPr>
            <p:ph type="title"/>
          </p:nvPr>
        </p:nvSpPr>
        <p:spPr/>
        <p:txBody>
          <a:bodyPr/>
          <a:lstStyle/>
          <a:p>
            <a:r>
              <a:rPr lang="en-GB" dirty="0"/>
              <a:t>Thank You!</a:t>
            </a:r>
          </a:p>
        </p:txBody>
      </p:sp>
      <p:sp>
        <p:nvSpPr>
          <p:cNvPr id="4" name="Slide Number Placeholder 3">
            <a:extLst>
              <a:ext uri="{FF2B5EF4-FFF2-40B4-BE49-F238E27FC236}">
                <a16:creationId xmlns:a16="http://schemas.microsoft.com/office/drawing/2014/main" id="{240BE76F-FA9F-AD46-A92C-186F07880317}"/>
              </a:ext>
            </a:extLst>
          </p:cNvPr>
          <p:cNvSpPr>
            <a:spLocks noGrp="1"/>
          </p:cNvSpPr>
          <p:nvPr>
            <p:ph type="sldNum" sz="quarter" idx="12"/>
          </p:nvPr>
        </p:nvSpPr>
        <p:spPr/>
        <p:txBody>
          <a:bodyPr/>
          <a:lstStyle/>
          <a:p>
            <a:fld id="{551115BC-487E-4422-894C-CB7CD3E79223}" type="slidenum">
              <a:rPr lang="en-GB" smtClean="0"/>
              <a:pPr/>
              <a:t>8</a:t>
            </a:fld>
            <a:endParaRPr lang="en-GB"/>
          </a:p>
        </p:txBody>
      </p:sp>
      <p:sp>
        <p:nvSpPr>
          <p:cNvPr id="5" name="Text Placeholder 4">
            <a:extLst>
              <a:ext uri="{FF2B5EF4-FFF2-40B4-BE49-F238E27FC236}">
                <a16:creationId xmlns:a16="http://schemas.microsoft.com/office/drawing/2014/main" id="{B0581C6F-2D12-F144-BA57-9081FBB52FD6}"/>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14247690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t">
        <a:normAutofit/>
      </a:bodyPr>
      <a:lstStyle>
        <a:defPPr algn="l">
          <a:defRPr sz="2000" dirty="0" smtClean="0"/>
        </a:defPPr>
      </a:lstStyle>
    </a:txDef>
  </a:objectDefaults>
  <a:extraClrSchemeLst/>
  <a:extLst>
    <a:ext uri="{05A4C25C-085E-4340-85A3-A5531E510DB2}">
      <thm15:themeFamily xmlns:thm15="http://schemas.microsoft.com/office/thememl/2012/main" name="Presentation5" id="{837FB91F-CDC5-4BC6-A162-22F8370E1EC4}" vid="{C4EAEFBE-156F-4FEE-9F2B-BE5A854A00D8}"/>
    </a:ext>
  </a:extLst>
</a:theme>
</file>

<file path=ppt/theme/theme2.xml><?xml version="1.0" encoding="utf-8"?>
<a:theme xmlns:a="http://schemas.openxmlformats.org/drawingml/2006/main" name="2_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5" id="{837FB91F-CDC5-4BC6-A162-22F8370E1EC4}" vid="{76958EC4-F568-4D68-98B3-6BA4183AD24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Office-tema</Template>
  <TotalTime>18126</TotalTime>
  <Words>747</Words>
  <Application>Microsoft Macintosh PowerPoint</Application>
  <PresentationFormat>Widescreen</PresentationFormat>
  <Paragraphs>82</Paragraphs>
  <Slides>8</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Calibri</vt:lpstr>
      <vt:lpstr>Office-tema</vt:lpstr>
      <vt:lpstr>2_Anpassad formgivning</vt:lpstr>
      <vt:lpstr>Welcome and Charge for the Meeting</vt:lpstr>
      <vt:lpstr>Welcome!</vt:lpstr>
      <vt:lpstr>Purpose and Remit of Instrument STAPs</vt:lpstr>
      <vt:lpstr>Charge for this Meeting</vt:lpstr>
      <vt:lpstr>Actions from last two meetings</vt:lpstr>
      <vt:lpstr>Actions from last two meetings</vt:lpstr>
      <vt:lpstr>Actions from last two meetings</vt:lpstr>
      <vt:lpstr>Thank You!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Spallation Source  </dc:title>
  <dc:creator>Ken Andersen</dc:creator>
  <cp:lastModifiedBy>Andrew Jackson</cp:lastModifiedBy>
  <cp:revision>173</cp:revision>
  <dcterms:created xsi:type="dcterms:W3CDTF">2019-06-22T11:40:11Z</dcterms:created>
  <dcterms:modified xsi:type="dcterms:W3CDTF">2019-09-25T06:07:18Z</dcterms:modified>
</cp:coreProperties>
</file>