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44"/>
  </p:notesMasterIdLst>
  <p:sldIdLst>
    <p:sldId id="309" r:id="rId5"/>
    <p:sldId id="278" r:id="rId6"/>
    <p:sldId id="303" r:id="rId7"/>
    <p:sldId id="310" r:id="rId8"/>
    <p:sldId id="298" r:id="rId9"/>
    <p:sldId id="300" r:id="rId10"/>
    <p:sldId id="317" r:id="rId11"/>
    <p:sldId id="318" r:id="rId12"/>
    <p:sldId id="319" r:id="rId13"/>
    <p:sldId id="320" r:id="rId14"/>
    <p:sldId id="301" r:id="rId15"/>
    <p:sldId id="322" r:id="rId16"/>
    <p:sldId id="288" r:id="rId17"/>
    <p:sldId id="323" r:id="rId18"/>
    <p:sldId id="324" r:id="rId19"/>
    <p:sldId id="326" r:id="rId20"/>
    <p:sldId id="287" r:id="rId21"/>
    <p:sldId id="327" r:id="rId22"/>
    <p:sldId id="311" r:id="rId23"/>
    <p:sldId id="305" r:id="rId24"/>
    <p:sldId id="314" r:id="rId25"/>
    <p:sldId id="284" r:id="rId26"/>
    <p:sldId id="302" r:id="rId27"/>
    <p:sldId id="291" r:id="rId28"/>
    <p:sldId id="328" r:id="rId29"/>
    <p:sldId id="312" r:id="rId30"/>
    <p:sldId id="282" r:id="rId31"/>
    <p:sldId id="313" r:id="rId32"/>
    <p:sldId id="330" r:id="rId33"/>
    <p:sldId id="268" r:id="rId34"/>
    <p:sldId id="307" r:id="rId35"/>
    <p:sldId id="280" r:id="rId36"/>
    <p:sldId id="281" r:id="rId37"/>
    <p:sldId id="283" r:id="rId38"/>
    <p:sldId id="286" r:id="rId39"/>
    <p:sldId id="329" r:id="rId40"/>
    <p:sldId id="293" r:id="rId41"/>
    <p:sldId id="315" r:id="rId42"/>
    <p:sldId id="294" r:id="rId4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E9F7F4"/>
    <a:srgbClr val="FFCD2F"/>
    <a:srgbClr val="F6D86A"/>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1F5389-2684-4B3B-A997-4F81B95934A3}" v="590" dt="2019-09-17T18:56:28.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249" autoAdjust="0"/>
  </p:normalViewPr>
  <p:slideViewPr>
    <p:cSldViewPr>
      <p:cViewPr varScale="1">
        <p:scale>
          <a:sx n="150" d="100"/>
          <a:sy n="150" d="100"/>
        </p:scale>
        <p:origin x="1320" y="1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8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Cowdroy" userId="d951fd4a-e3ab-45a0-a52a-0744483c7663" providerId="ADAL" clId="{BA1F5389-2684-4B3B-A997-4F81B95934A3}"/>
    <pc:docChg chg="undo custSel addSld delSld modSld sldOrd">
      <pc:chgData name="William Cowdroy" userId="d951fd4a-e3ab-45a0-a52a-0744483c7663" providerId="ADAL" clId="{BA1F5389-2684-4B3B-A997-4F81B95934A3}" dt="2019-09-17T19:03:16.155" v="3040" actId="20577"/>
      <pc:docMkLst>
        <pc:docMk/>
      </pc:docMkLst>
      <pc:sldChg chg="modSp">
        <pc:chgData name="William Cowdroy" userId="d951fd4a-e3ab-45a0-a52a-0744483c7663" providerId="ADAL" clId="{BA1F5389-2684-4B3B-A997-4F81B95934A3}" dt="2019-09-17T19:03:02.817" v="3038" actId="20577"/>
        <pc:sldMkLst>
          <pc:docMk/>
          <pc:sldMk cId="1594894778" sldId="280"/>
        </pc:sldMkLst>
        <pc:spChg chg="mod">
          <ac:chgData name="William Cowdroy" userId="d951fd4a-e3ab-45a0-a52a-0744483c7663" providerId="ADAL" clId="{BA1F5389-2684-4B3B-A997-4F81B95934A3}" dt="2019-09-17T17:45:01.178" v="2551" actId="20577"/>
          <ac:spMkLst>
            <pc:docMk/>
            <pc:sldMk cId="1594894778" sldId="280"/>
            <ac:spMk id="2" creationId="{00000000-0000-0000-0000-000000000000}"/>
          </ac:spMkLst>
        </pc:spChg>
        <pc:spChg chg="mod">
          <ac:chgData name="William Cowdroy" userId="d951fd4a-e3ab-45a0-a52a-0744483c7663" providerId="ADAL" clId="{BA1F5389-2684-4B3B-A997-4F81B95934A3}" dt="2019-09-17T19:03:02.817" v="3038" actId="20577"/>
          <ac:spMkLst>
            <pc:docMk/>
            <pc:sldMk cId="1594894778" sldId="280"/>
            <ac:spMk id="5" creationId="{E260C8A8-3372-8E49-96CB-D54F1B26B88A}"/>
          </ac:spMkLst>
        </pc:spChg>
      </pc:sldChg>
      <pc:sldChg chg="modSp">
        <pc:chgData name="William Cowdroy" userId="d951fd4a-e3ab-45a0-a52a-0744483c7663" providerId="ADAL" clId="{BA1F5389-2684-4B3B-A997-4F81B95934A3}" dt="2019-09-17T18:34:02.914" v="2585" actId="20577"/>
        <pc:sldMkLst>
          <pc:docMk/>
          <pc:sldMk cId="2336499416" sldId="281"/>
        </pc:sldMkLst>
        <pc:spChg chg="mod">
          <ac:chgData name="William Cowdroy" userId="d951fd4a-e3ab-45a0-a52a-0744483c7663" providerId="ADAL" clId="{BA1F5389-2684-4B3B-A997-4F81B95934A3}" dt="2019-09-17T18:34:02.914" v="2585" actId="20577"/>
          <ac:spMkLst>
            <pc:docMk/>
            <pc:sldMk cId="2336499416" sldId="281"/>
            <ac:spMk id="5" creationId="{E260C8A8-3372-8E49-96CB-D54F1B26B88A}"/>
          </ac:spMkLst>
        </pc:spChg>
      </pc:sldChg>
      <pc:sldChg chg="addSp delSp modSp">
        <pc:chgData name="William Cowdroy" userId="d951fd4a-e3ab-45a0-a52a-0744483c7663" providerId="ADAL" clId="{BA1F5389-2684-4B3B-A997-4F81B95934A3}" dt="2019-09-17T17:47:34.935" v="2579" actId="14100"/>
        <pc:sldMkLst>
          <pc:docMk/>
          <pc:sldMk cId="55612447" sldId="286"/>
        </pc:sldMkLst>
        <pc:spChg chg="mod">
          <ac:chgData name="William Cowdroy" userId="d951fd4a-e3ab-45a0-a52a-0744483c7663" providerId="ADAL" clId="{BA1F5389-2684-4B3B-A997-4F81B95934A3}" dt="2019-09-17T17:46:52.450" v="2567" actId="20577"/>
          <ac:spMkLst>
            <pc:docMk/>
            <pc:sldMk cId="55612447" sldId="286"/>
            <ac:spMk id="2" creationId="{00000000-0000-0000-0000-000000000000}"/>
          </ac:spMkLst>
        </pc:spChg>
        <pc:picChg chg="mod">
          <ac:chgData name="William Cowdroy" userId="d951fd4a-e3ab-45a0-a52a-0744483c7663" providerId="ADAL" clId="{BA1F5389-2684-4B3B-A997-4F81B95934A3}" dt="2019-09-17T17:47:34.935" v="2579" actId="14100"/>
          <ac:picMkLst>
            <pc:docMk/>
            <pc:sldMk cId="55612447" sldId="286"/>
            <ac:picMk id="3" creationId="{762BA02D-0BCE-4F71-A5C6-6DB1BA489FE4}"/>
          </ac:picMkLst>
        </pc:picChg>
        <pc:picChg chg="add del mod">
          <ac:chgData name="William Cowdroy" userId="d951fd4a-e3ab-45a0-a52a-0744483c7663" providerId="ADAL" clId="{BA1F5389-2684-4B3B-A997-4F81B95934A3}" dt="2019-09-17T17:47:19.903" v="2573" actId="478"/>
          <ac:picMkLst>
            <pc:docMk/>
            <pc:sldMk cId="55612447" sldId="286"/>
            <ac:picMk id="5" creationId="{18950CCC-D3D5-F94A-8433-C11937F0CE42}"/>
          </ac:picMkLst>
        </pc:picChg>
        <pc:picChg chg="add">
          <ac:chgData name="William Cowdroy" userId="d951fd4a-e3ab-45a0-a52a-0744483c7663" providerId="ADAL" clId="{BA1F5389-2684-4B3B-A997-4F81B95934A3}" dt="2019-09-17T17:46:33.550" v="2556"/>
          <ac:picMkLst>
            <pc:docMk/>
            <pc:sldMk cId="55612447" sldId="286"/>
            <ac:picMk id="6" creationId="{808E2309-00D6-4953-B896-A51E0B5BD1EB}"/>
          </ac:picMkLst>
        </pc:picChg>
        <pc:picChg chg="add del mod">
          <ac:chgData name="William Cowdroy" userId="d951fd4a-e3ab-45a0-a52a-0744483c7663" providerId="ADAL" clId="{BA1F5389-2684-4B3B-A997-4F81B95934A3}" dt="2019-09-17T17:47:24.981" v="2576" actId="478"/>
          <ac:picMkLst>
            <pc:docMk/>
            <pc:sldMk cId="55612447" sldId="286"/>
            <ac:picMk id="7" creationId="{8903C999-CAAC-48BE-9093-06AAC8C1EFCD}"/>
          </ac:picMkLst>
        </pc:picChg>
      </pc:sldChg>
      <pc:sldChg chg="modSp">
        <pc:chgData name="William Cowdroy" userId="d951fd4a-e3ab-45a0-a52a-0744483c7663" providerId="ADAL" clId="{BA1F5389-2684-4B3B-A997-4F81B95934A3}" dt="2019-09-17T18:39:11.170" v="2627" actId="20577"/>
        <pc:sldMkLst>
          <pc:docMk/>
          <pc:sldMk cId="4275469466" sldId="287"/>
        </pc:sldMkLst>
        <pc:spChg chg="mod">
          <ac:chgData name="William Cowdroy" userId="d951fd4a-e3ab-45a0-a52a-0744483c7663" providerId="ADAL" clId="{BA1F5389-2684-4B3B-A997-4F81B95934A3}" dt="2019-09-17T17:16:38.807" v="1365"/>
          <ac:spMkLst>
            <pc:docMk/>
            <pc:sldMk cId="4275469466" sldId="287"/>
            <ac:spMk id="2" creationId="{00000000-0000-0000-0000-000000000000}"/>
          </ac:spMkLst>
        </pc:spChg>
        <pc:spChg chg="mod">
          <ac:chgData name="William Cowdroy" userId="d951fd4a-e3ab-45a0-a52a-0744483c7663" providerId="ADAL" clId="{BA1F5389-2684-4B3B-A997-4F81B95934A3}" dt="2019-09-17T18:39:11.170" v="2627" actId="20577"/>
          <ac:spMkLst>
            <pc:docMk/>
            <pc:sldMk cId="4275469466" sldId="287"/>
            <ac:spMk id="5" creationId="{E260C8A8-3372-8E49-96CB-D54F1B26B88A}"/>
          </ac:spMkLst>
        </pc:spChg>
      </pc:sldChg>
      <pc:sldChg chg="addSp delSp modSp modAnim">
        <pc:chgData name="William Cowdroy" userId="d951fd4a-e3ab-45a0-a52a-0744483c7663" providerId="ADAL" clId="{BA1F5389-2684-4B3B-A997-4F81B95934A3}" dt="2019-09-17T17:14:12.999" v="1317" actId="20577"/>
        <pc:sldMkLst>
          <pc:docMk/>
          <pc:sldMk cId="1857797028" sldId="288"/>
        </pc:sldMkLst>
        <pc:spChg chg="mod">
          <ac:chgData name="William Cowdroy" userId="d951fd4a-e3ab-45a0-a52a-0744483c7663" providerId="ADAL" clId="{BA1F5389-2684-4B3B-A997-4F81B95934A3}" dt="2019-09-17T17:04:35.658" v="1070" actId="20577"/>
          <ac:spMkLst>
            <pc:docMk/>
            <pc:sldMk cId="1857797028" sldId="288"/>
            <ac:spMk id="2" creationId="{00000000-0000-0000-0000-000000000000}"/>
          </ac:spMkLst>
        </pc:spChg>
        <pc:spChg chg="mod">
          <ac:chgData name="William Cowdroy" userId="d951fd4a-e3ab-45a0-a52a-0744483c7663" providerId="ADAL" clId="{BA1F5389-2684-4B3B-A997-4F81B95934A3}" dt="2019-09-17T16:49:53.838" v="808" actId="14100"/>
          <ac:spMkLst>
            <pc:docMk/>
            <pc:sldMk cId="1857797028" sldId="288"/>
            <ac:spMk id="3" creationId="{35FA7A30-411C-8341-A337-4C32217028E2}"/>
          </ac:spMkLst>
        </pc:spChg>
        <pc:spChg chg="mod">
          <ac:chgData name="William Cowdroy" userId="d951fd4a-e3ab-45a0-a52a-0744483c7663" providerId="ADAL" clId="{BA1F5389-2684-4B3B-A997-4F81B95934A3}" dt="2019-09-17T16:49:53.838" v="808" actId="14100"/>
          <ac:spMkLst>
            <pc:docMk/>
            <pc:sldMk cId="1857797028" sldId="288"/>
            <ac:spMk id="6" creationId="{1D020C09-E027-F54D-93D5-2A8AA9FAA6F5}"/>
          </ac:spMkLst>
        </pc:spChg>
        <pc:spChg chg="mod">
          <ac:chgData name="William Cowdroy" userId="d951fd4a-e3ab-45a0-a52a-0744483c7663" providerId="ADAL" clId="{BA1F5389-2684-4B3B-A997-4F81B95934A3}" dt="2019-09-17T16:54:38.521" v="882" actId="20577"/>
          <ac:spMkLst>
            <pc:docMk/>
            <pc:sldMk cId="1857797028" sldId="288"/>
            <ac:spMk id="7" creationId="{BF815841-9E76-CD46-9508-F3838E54F2A9}"/>
          </ac:spMkLst>
        </pc:spChg>
        <pc:spChg chg="mod">
          <ac:chgData name="William Cowdroy" userId="d951fd4a-e3ab-45a0-a52a-0744483c7663" providerId="ADAL" clId="{BA1F5389-2684-4B3B-A997-4F81B95934A3}" dt="2019-09-17T17:14:12.999" v="1317" actId="20577"/>
          <ac:spMkLst>
            <pc:docMk/>
            <pc:sldMk cId="1857797028" sldId="288"/>
            <ac:spMk id="8" creationId="{A677D2D8-36C1-A24D-B5B1-017E9930C42B}"/>
          </ac:spMkLst>
        </pc:spChg>
        <pc:spChg chg="mod">
          <ac:chgData name="William Cowdroy" userId="d951fd4a-e3ab-45a0-a52a-0744483c7663" providerId="ADAL" clId="{BA1F5389-2684-4B3B-A997-4F81B95934A3}" dt="2019-09-17T16:50:10.327" v="812" actId="14100"/>
          <ac:spMkLst>
            <pc:docMk/>
            <pc:sldMk cId="1857797028" sldId="288"/>
            <ac:spMk id="9" creationId="{2965DAEA-F3DB-CB44-85BE-42893118A361}"/>
          </ac:spMkLst>
        </pc:spChg>
        <pc:spChg chg="add mod">
          <ac:chgData name="William Cowdroy" userId="d951fd4a-e3ab-45a0-a52a-0744483c7663" providerId="ADAL" clId="{BA1F5389-2684-4B3B-A997-4F81B95934A3}" dt="2019-09-17T16:49:58.453" v="811" actId="20577"/>
          <ac:spMkLst>
            <pc:docMk/>
            <pc:sldMk cId="1857797028" sldId="288"/>
            <ac:spMk id="12" creationId="{AE77AE14-C67C-42D4-AF18-84A4D32C7D62}"/>
          </ac:spMkLst>
        </pc:spChg>
        <pc:picChg chg="del">
          <ac:chgData name="William Cowdroy" userId="d951fd4a-e3ab-45a0-a52a-0744483c7663" providerId="ADAL" clId="{BA1F5389-2684-4B3B-A997-4F81B95934A3}" dt="2019-09-17T16:46:06.820" v="721" actId="478"/>
          <ac:picMkLst>
            <pc:docMk/>
            <pc:sldMk cId="1857797028" sldId="288"/>
            <ac:picMk id="5" creationId="{5AA4DDAC-25CA-D045-95BD-37C5C8575C8F}"/>
          </ac:picMkLst>
        </pc:picChg>
        <pc:picChg chg="add">
          <ac:chgData name="William Cowdroy" userId="d951fd4a-e3ab-45a0-a52a-0744483c7663" providerId="ADAL" clId="{BA1F5389-2684-4B3B-A997-4F81B95934A3}" dt="2019-09-17T16:46:07.769" v="722"/>
          <ac:picMkLst>
            <pc:docMk/>
            <pc:sldMk cId="1857797028" sldId="288"/>
            <ac:picMk id="10" creationId="{94089484-508C-48C9-B2B0-5DCC9B0D14F2}"/>
          </ac:picMkLst>
        </pc:picChg>
        <pc:picChg chg="mod ord">
          <ac:chgData name="William Cowdroy" userId="d951fd4a-e3ab-45a0-a52a-0744483c7663" providerId="ADAL" clId="{BA1F5389-2684-4B3B-A997-4F81B95934A3}" dt="2019-09-17T16:48:07.016" v="738" actId="14100"/>
          <ac:picMkLst>
            <pc:docMk/>
            <pc:sldMk cId="1857797028" sldId="288"/>
            <ac:picMk id="11" creationId="{9CB7AA7C-BE2C-405E-89B9-85507358D278}"/>
          </ac:picMkLst>
        </pc:picChg>
      </pc:sldChg>
      <pc:sldChg chg="modSp del">
        <pc:chgData name="William Cowdroy" userId="d951fd4a-e3ab-45a0-a52a-0744483c7663" providerId="ADAL" clId="{BA1F5389-2684-4B3B-A997-4F81B95934A3}" dt="2019-09-17T17:16:15.525" v="1361" actId="2696"/>
        <pc:sldMkLst>
          <pc:docMk/>
          <pc:sldMk cId="741822313" sldId="289"/>
        </pc:sldMkLst>
        <pc:spChg chg="mod">
          <ac:chgData name="William Cowdroy" userId="d951fd4a-e3ab-45a0-a52a-0744483c7663" providerId="ADAL" clId="{BA1F5389-2684-4B3B-A997-4F81B95934A3}" dt="2019-09-17T16:57:49.117" v="999" actId="20577"/>
          <ac:spMkLst>
            <pc:docMk/>
            <pc:sldMk cId="741822313" sldId="289"/>
            <ac:spMk id="2" creationId="{00000000-0000-0000-0000-000000000000}"/>
          </ac:spMkLst>
        </pc:spChg>
        <pc:picChg chg="mod">
          <ac:chgData name="William Cowdroy" userId="d951fd4a-e3ab-45a0-a52a-0744483c7663" providerId="ADAL" clId="{BA1F5389-2684-4B3B-A997-4F81B95934A3}" dt="2019-09-17T16:57:17.382" v="964" actId="1076"/>
          <ac:picMkLst>
            <pc:docMk/>
            <pc:sldMk cId="741822313" sldId="289"/>
            <ac:picMk id="6" creationId="{B62ABD11-B147-024C-8730-492A206D7F35}"/>
          </ac:picMkLst>
        </pc:picChg>
      </pc:sldChg>
      <pc:sldChg chg="addSp delSp modSp modNotesTx">
        <pc:chgData name="William Cowdroy" userId="d951fd4a-e3ab-45a0-a52a-0744483c7663" providerId="ADAL" clId="{BA1F5389-2684-4B3B-A997-4F81B95934A3}" dt="2019-09-17T18:51:45.919" v="2900" actId="13926"/>
        <pc:sldMkLst>
          <pc:docMk/>
          <pc:sldMk cId="4069695744" sldId="291"/>
        </pc:sldMkLst>
        <pc:spChg chg="mod">
          <ac:chgData name="William Cowdroy" userId="d951fd4a-e3ab-45a0-a52a-0744483c7663" providerId="ADAL" clId="{BA1F5389-2684-4B3B-A997-4F81B95934A3}" dt="2019-09-17T17:26:02.913" v="1662" actId="20577"/>
          <ac:spMkLst>
            <pc:docMk/>
            <pc:sldMk cId="4069695744" sldId="291"/>
            <ac:spMk id="2" creationId="{00000000-0000-0000-0000-000000000000}"/>
          </ac:spMkLst>
        </pc:spChg>
        <pc:spChg chg="mod">
          <ac:chgData name="William Cowdroy" userId="d951fd4a-e3ab-45a0-a52a-0744483c7663" providerId="ADAL" clId="{BA1F5389-2684-4B3B-A997-4F81B95934A3}" dt="2019-09-17T17:36:54.412" v="2152" actId="1076"/>
          <ac:spMkLst>
            <pc:docMk/>
            <pc:sldMk cId="4069695744" sldId="291"/>
            <ac:spMk id="4" creationId="{00000000-0000-0000-0000-000000000000}"/>
          </ac:spMkLst>
        </pc:spChg>
        <pc:spChg chg="mod">
          <ac:chgData name="William Cowdroy" userId="d951fd4a-e3ab-45a0-a52a-0744483c7663" providerId="ADAL" clId="{BA1F5389-2684-4B3B-A997-4F81B95934A3}" dt="2019-09-17T17:36:54.412" v="2152" actId="1076"/>
          <ac:spMkLst>
            <pc:docMk/>
            <pc:sldMk cId="4069695744" sldId="291"/>
            <ac:spMk id="5" creationId="{E260C8A8-3372-8E49-96CB-D54F1B26B88A}"/>
          </ac:spMkLst>
        </pc:spChg>
        <pc:spChg chg="add del">
          <ac:chgData name="William Cowdroy" userId="d951fd4a-e3ab-45a0-a52a-0744483c7663" providerId="ADAL" clId="{BA1F5389-2684-4B3B-A997-4F81B95934A3}" dt="2019-09-17T17:25:45.717" v="1652"/>
          <ac:spMkLst>
            <pc:docMk/>
            <pc:sldMk cId="4069695744" sldId="291"/>
            <ac:spMk id="7" creationId="{3B5973C3-2651-4A3C-92F5-4E6E920A778B}"/>
          </ac:spMkLst>
        </pc:spChg>
        <pc:spChg chg="add del">
          <ac:chgData name="William Cowdroy" userId="d951fd4a-e3ab-45a0-a52a-0744483c7663" providerId="ADAL" clId="{BA1F5389-2684-4B3B-A997-4F81B95934A3}" dt="2019-09-17T17:25:45.717" v="1652"/>
          <ac:spMkLst>
            <pc:docMk/>
            <pc:sldMk cId="4069695744" sldId="291"/>
            <ac:spMk id="8" creationId="{2AB48392-945C-4408-82C2-9B7767AADEC6}"/>
          </ac:spMkLst>
        </pc:spChg>
        <pc:spChg chg="add del">
          <ac:chgData name="William Cowdroy" userId="d951fd4a-e3ab-45a0-a52a-0744483c7663" providerId="ADAL" clId="{BA1F5389-2684-4B3B-A997-4F81B95934A3}" dt="2019-09-17T17:25:45.717" v="1652"/>
          <ac:spMkLst>
            <pc:docMk/>
            <pc:sldMk cId="4069695744" sldId="291"/>
            <ac:spMk id="9" creationId="{924392A6-A046-4310-AC02-81C6E7329A1D}"/>
          </ac:spMkLst>
        </pc:spChg>
        <pc:graphicFrameChg chg="mod modGraphic">
          <ac:chgData name="William Cowdroy" userId="d951fd4a-e3ab-45a0-a52a-0744483c7663" providerId="ADAL" clId="{BA1F5389-2684-4B3B-A997-4F81B95934A3}" dt="2019-09-17T18:51:45.919" v="2900" actId="13926"/>
          <ac:graphicFrameMkLst>
            <pc:docMk/>
            <pc:sldMk cId="4069695744" sldId="291"/>
            <ac:graphicFrameMk id="3" creationId="{830C6230-9634-BF43-9085-3B7EF51B4180}"/>
          </ac:graphicFrameMkLst>
        </pc:graphicFrameChg>
        <pc:graphicFrameChg chg="mod modGraphic">
          <ac:chgData name="William Cowdroy" userId="d951fd4a-e3ab-45a0-a52a-0744483c7663" providerId="ADAL" clId="{BA1F5389-2684-4B3B-A997-4F81B95934A3}" dt="2019-09-17T18:39:47.432" v="2667" actId="14734"/>
          <ac:graphicFrameMkLst>
            <pc:docMk/>
            <pc:sldMk cId="4069695744" sldId="291"/>
            <ac:graphicFrameMk id="6" creationId="{71D91C88-F68A-D542-A26E-C275F5E00F36}"/>
          </ac:graphicFrameMkLst>
        </pc:graphicFrameChg>
      </pc:sldChg>
      <pc:sldChg chg="addSp delSp modSp">
        <pc:chgData name="William Cowdroy" userId="d951fd4a-e3ab-45a0-a52a-0744483c7663" providerId="ADAL" clId="{BA1F5389-2684-4B3B-A997-4F81B95934A3}" dt="2019-09-17T18:47:00.616" v="2709" actId="478"/>
        <pc:sldMkLst>
          <pc:docMk/>
          <pc:sldMk cId="1739701808" sldId="293"/>
        </pc:sldMkLst>
        <pc:spChg chg="mod">
          <ac:chgData name="William Cowdroy" userId="d951fd4a-e3ab-45a0-a52a-0744483c7663" providerId="ADAL" clId="{BA1F5389-2684-4B3B-A997-4F81B95934A3}" dt="2019-09-17T18:44:48.822" v="2671" actId="20577"/>
          <ac:spMkLst>
            <pc:docMk/>
            <pc:sldMk cId="1739701808" sldId="293"/>
            <ac:spMk id="5" creationId="{E260C8A8-3372-8E49-96CB-D54F1B26B88A}"/>
          </ac:spMkLst>
        </pc:spChg>
        <pc:picChg chg="del mod">
          <ac:chgData name="William Cowdroy" userId="d951fd4a-e3ab-45a0-a52a-0744483c7663" providerId="ADAL" clId="{BA1F5389-2684-4B3B-A997-4F81B95934A3}" dt="2019-09-17T18:45:11.915" v="2677" actId="478"/>
          <ac:picMkLst>
            <pc:docMk/>
            <pc:sldMk cId="1739701808" sldId="293"/>
            <ac:picMk id="3" creationId="{5C4F2FF7-C796-4462-AAFC-82794F208D5F}"/>
          </ac:picMkLst>
        </pc:picChg>
        <pc:picChg chg="del mod">
          <ac:chgData name="William Cowdroy" userId="d951fd4a-e3ab-45a0-a52a-0744483c7663" providerId="ADAL" clId="{BA1F5389-2684-4B3B-A997-4F81B95934A3}" dt="2019-09-17T18:47:00.616" v="2709" actId="478"/>
          <ac:picMkLst>
            <pc:docMk/>
            <pc:sldMk cId="1739701808" sldId="293"/>
            <ac:picMk id="6" creationId="{F9D20F07-3EC6-4491-BEA5-65823105BC99}"/>
          </ac:picMkLst>
        </pc:picChg>
        <pc:picChg chg="add del">
          <ac:chgData name="William Cowdroy" userId="d951fd4a-e3ab-45a0-a52a-0744483c7663" providerId="ADAL" clId="{BA1F5389-2684-4B3B-A997-4F81B95934A3}" dt="2019-09-17T18:46:54.868" v="2708" actId="478"/>
          <ac:picMkLst>
            <pc:docMk/>
            <pc:sldMk cId="1739701808" sldId="293"/>
            <ac:picMk id="8" creationId="{8FF87800-00E2-1A4D-A892-83A57E18CD43}"/>
          </ac:picMkLst>
        </pc:picChg>
      </pc:sldChg>
      <pc:sldChg chg="addSp delSp modSp">
        <pc:chgData name="William Cowdroy" userId="d951fd4a-e3ab-45a0-a52a-0744483c7663" providerId="ADAL" clId="{BA1F5389-2684-4B3B-A997-4F81B95934A3}" dt="2019-09-17T18:51:28.674" v="2899" actId="14100"/>
        <pc:sldMkLst>
          <pc:docMk/>
          <pc:sldMk cId="1710385080" sldId="294"/>
        </pc:sldMkLst>
        <pc:spChg chg="mod">
          <ac:chgData name="William Cowdroy" userId="d951fd4a-e3ab-45a0-a52a-0744483c7663" providerId="ADAL" clId="{BA1F5389-2684-4B3B-A997-4F81B95934A3}" dt="2019-09-17T18:51:21.743" v="2896" actId="20577"/>
          <ac:spMkLst>
            <pc:docMk/>
            <pc:sldMk cId="1710385080" sldId="294"/>
            <ac:spMk id="5" creationId="{E260C8A8-3372-8E49-96CB-D54F1B26B88A}"/>
          </ac:spMkLst>
        </pc:spChg>
        <pc:picChg chg="mod">
          <ac:chgData name="William Cowdroy" userId="d951fd4a-e3ab-45a0-a52a-0744483c7663" providerId="ADAL" clId="{BA1F5389-2684-4B3B-A997-4F81B95934A3}" dt="2019-09-17T18:51:28.674" v="2899" actId="14100"/>
          <ac:picMkLst>
            <pc:docMk/>
            <pc:sldMk cId="1710385080" sldId="294"/>
            <ac:picMk id="3" creationId="{EF976483-715D-D340-AE43-F6C044F9B1FE}"/>
          </ac:picMkLst>
        </pc:picChg>
        <pc:picChg chg="add del mod">
          <ac:chgData name="William Cowdroy" userId="d951fd4a-e3ab-45a0-a52a-0744483c7663" providerId="ADAL" clId="{BA1F5389-2684-4B3B-A997-4F81B95934A3}" dt="2019-09-17T18:50:14.859" v="2852" actId="478"/>
          <ac:picMkLst>
            <pc:docMk/>
            <pc:sldMk cId="1710385080" sldId="294"/>
            <ac:picMk id="7" creationId="{AF083521-040B-4599-BEF2-62CCFBD9D885}"/>
          </ac:picMkLst>
        </pc:picChg>
      </pc:sldChg>
      <pc:sldChg chg="modSp">
        <pc:chgData name="William Cowdroy" userId="d951fd4a-e3ab-45a0-a52a-0744483c7663" providerId="ADAL" clId="{BA1F5389-2684-4B3B-A997-4F81B95934A3}" dt="2019-09-17T19:03:10.154" v="3039" actId="20577"/>
        <pc:sldMkLst>
          <pc:docMk/>
          <pc:sldMk cId="2150263572" sldId="298"/>
        </pc:sldMkLst>
        <pc:spChg chg="mod">
          <ac:chgData name="William Cowdroy" userId="d951fd4a-e3ab-45a0-a52a-0744483c7663" providerId="ADAL" clId="{BA1F5389-2684-4B3B-A997-4F81B95934A3}" dt="2019-09-17T19:03:10.154" v="3039" actId="20577"/>
          <ac:spMkLst>
            <pc:docMk/>
            <pc:sldMk cId="2150263572" sldId="298"/>
            <ac:spMk id="2" creationId="{00000000-0000-0000-0000-000000000000}"/>
          </ac:spMkLst>
        </pc:spChg>
        <pc:spChg chg="mod">
          <ac:chgData name="William Cowdroy" userId="d951fd4a-e3ab-45a0-a52a-0744483c7663" providerId="ADAL" clId="{BA1F5389-2684-4B3B-A997-4F81B95934A3}" dt="2019-09-17T16:02:21.447" v="66" actId="20577"/>
          <ac:spMkLst>
            <pc:docMk/>
            <pc:sldMk cId="2150263572" sldId="298"/>
            <ac:spMk id="5" creationId="{E260C8A8-3372-8E49-96CB-D54F1B26B88A}"/>
          </ac:spMkLst>
        </pc:spChg>
      </pc:sldChg>
      <pc:sldChg chg="modSp">
        <pc:chgData name="William Cowdroy" userId="d951fd4a-e3ab-45a0-a52a-0744483c7663" providerId="ADAL" clId="{BA1F5389-2684-4B3B-A997-4F81B95934A3}" dt="2019-09-17T16:19:26.043" v="477" actId="403"/>
        <pc:sldMkLst>
          <pc:docMk/>
          <pc:sldMk cId="3732308022" sldId="300"/>
        </pc:sldMkLst>
        <pc:spChg chg="mod">
          <ac:chgData name="William Cowdroy" userId="d951fd4a-e3ab-45a0-a52a-0744483c7663" providerId="ADAL" clId="{BA1F5389-2684-4B3B-A997-4F81B95934A3}" dt="2019-09-17T16:09:35.108" v="227" actId="27636"/>
          <ac:spMkLst>
            <pc:docMk/>
            <pc:sldMk cId="3732308022" sldId="300"/>
            <ac:spMk id="2" creationId="{00000000-0000-0000-0000-000000000000}"/>
          </ac:spMkLst>
        </pc:spChg>
        <pc:graphicFrameChg chg="mod modGraphic">
          <ac:chgData name="William Cowdroy" userId="d951fd4a-e3ab-45a0-a52a-0744483c7663" providerId="ADAL" clId="{BA1F5389-2684-4B3B-A997-4F81B95934A3}" dt="2019-09-17T16:19:26.043" v="477" actId="403"/>
          <ac:graphicFrameMkLst>
            <pc:docMk/>
            <pc:sldMk cId="3732308022" sldId="300"/>
            <ac:graphicFrameMk id="6" creationId="{9917740D-9B1C-3B44-8E43-5F269557FB80}"/>
          </ac:graphicFrameMkLst>
        </pc:graphicFrameChg>
      </pc:sldChg>
      <pc:sldChg chg="modSp">
        <pc:chgData name="William Cowdroy" userId="d951fd4a-e3ab-45a0-a52a-0744483c7663" providerId="ADAL" clId="{BA1F5389-2684-4B3B-A997-4F81B95934A3}" dt="2019-09-17T19:02:08.938" v="3035" actId="20577"/>
        <pc:sldMkLst>
          <pc:docMk/>
          <pc:sldMk cId="2024362560" sldId="301"/>
        </pc:sldMkLst>
        <pc:spChg chg="mod">
          <ac:chgData name="William Cowdroy" userId="d951fd4a-e3ab-45a0-a52a-0744483c7663" providerId="ADAL" clId="{BA1F5389-2684-4B3B-A997-4F81B95934A3}" dt="2019-09-17T19:02:08.938" v="3035" actId="20577"/>
          <ac:spMkLst>
            <pc:docMk/>
            <pc:sldMk cId="2024362560" sldId="301"/>
            <ac:spMk id="2" creationId="{00000000-0000-0000-0000-000000000000}"/>
          </ac:spMkLst>
        </pc:spChg>
        <pc:graphicFrameChg chg="mod modGraphic">
          <ac:chgData name="William Cowdroy" userId="d951fd4a-e3ab-45a0-a52a-0744483c7663" providerId="ADAL" clId="{BA1F5389-2684-4B3B-A997-4F81B95934A3}" dt="2019-09-17T16:43:57.788" v="713" actId="20577"/>
          <ac:graphicFrameMkLst>
            <pc:docMk/>
            <pc:sldMk cId="2024362560" sldId="301"/>
            <ac:graphicFrameMk id="6" creationId="{9917740D-9B1C-3B44-8E43-5F269557FB80}"/>
          </ac:graphicFrameMkLst>
        </pc:graphicFrameChg>
      </pc:sldChg>
      <pc:sldChg chg="modSp">
        <pc:chgData name="William Cowdroy" userId="d951fd4a-e3ab-45a0-a52a-0744483c7663" providerId="ADAL" clId="{BA1F5389-2684-4B3B-A997-4F81B95934A3}" dt="2019-09-17T15:59:02.467" v="34" actId="20577"/>
        <pc:sldMkLst>
          <pc:docMk/>
          <pc:sldMk cId="628795615" sldId="303"/>
        </pc:sldMkLst>
        <pc:spChg chg="mod">
          <ac:chgData name="William Cowdroy" userId="d951fd4a-e3ab-45a0-a52a-0744483c7663" providerId="ADAL" clId="{BA1F5389-2684-4B3B-A997-4F81B95934A3}" dt="2019-09-17T15:59:02.467" v="34" actId="20577"/>
          <ac:spMkLst>
            <pc:docMk/>
            <pc:sldMk cId="628795615" sldId="303"/>
            <ac:spMk id="15" creationId="{E22BB8C6-E33E-574C-9F28-342A0F190AE3}"/>
          </ac:spMkLst>
        </pc:spChg>
      </pc:sldChg>
      <pc:sldChg chg="modSp del">
        <pc:chgData name="William Cowdroy" userId="d951fd4a-e3ab-45a0-a52a-0744483c7663" providerId="ADAL" clId="{BA1F5389-2684-4B3B-A997-4F81B95934A3}" dt="2019-09-17T16:18:00.334" v="459" actId="2696"/>
        <pc:sldMkLst>
          <pc:docMk/>
          <pc:sldMk cId="836892942" sldId="304"/>
        </pc:sldMkLst>
        <pc:spChg chg="mod">
          <ac:chgData name="William Cowdroy" userId="d951fd4a-e3ab-45a0-a52a-0744483c7663" providerId="ADAL" clId="{BA1F5389-2684-4B3B-A997-4F81B95934A3}" dt="2019-09-17T16:15:22.956" v="372"/>
          <ac:spMkLst>
            <pc:docMk/>
            <pc:sldMk cId="836892942" sldId="304"/>
            <ac:spMk id="2" creationId="{00000000-0000-0000-0000-000000000000}"/>
          </ac:spMkLst>
        </pc:spChg>
      </pc:sldChg>
      <pc:sldChg chg="modSp">
        <pc:chgData name="William Cowdroy" userId="d951fd4a-e3ab-45a0-a52a-0744483c7663" providerId="ADAL" clId="{BA1F5389-2684-4B3B-A997-4F81B95934A3}" dt="2019-09-17T15:58:36.731" v="6" actId="20577"/>
        <pc:sldMkLst>
          <pc:docMk/>
          <pc:sldMk cId="2816452421" sldId="310"/>
        </pc:sldMkLst>
        <pc:spChg chg="mod">
          <ac:chgData name="William Cowdroy" userId="d951fd4a-e3ab-45a0-a52a-0744483c7663" providerId="ADAL" clId="{BA1F5389-2684-4B3B-A997-4F81B95934A3}" dt="2019-09-17T15:58:36.731" v="6" actId="20577"/>
          <ac:spMkLst>
            <pc:docMk/>
            <pc:sldMk cId="2816452421" sldId="310"/>
            <ac:spMk id="15" creationId="{B55F85A8-FDFD-DB45-8FAB-B547A42D5BF9}"/>
          </ac:spMkLst>
        </pc:spChg>
      </pc:sldChg>
      <pc:sldChg chg="modSp">
        <pc:chgData name="William Cowdroy" userId="d951fd4a-e3ab-45a0-a52a-0744483c7663" providerId="ADAL" clId="{BA1F5389-2684-4B3B-A997-4F81B95934A3}" dt="2019-09-17T15:58:49.482" v="19" actId="20577"/>
        <pc:sldMkLst>
          <pc:docMk/>
          <pc:sldMk cId="3998342149" sldId="311"/>
        </pc:sldMkLst>
        <pc:spChg chg="mod">
          <ac:chgData name="William Cowdroy" userId="d951fd4a-e3ab-45a0-a52a-0744483c7663" providerId="ADAL" clId="{BA1F5389-2684-4B3B-A997-4F81B95934A3}" dt="2019-09-17T15:58:49.482" v="19" actId="20577"/>
          <ac:spMkLst>
            <pc:docMk/>
            <pc:sldMk cId="3998342149" sldId="311"/>
            <ac:spMk id="15" creationId="{E22BB8C6-E33E-574C-9F28-342A0F190AE3}"/>
          </ac:spMkLst>
        </pc:spChg>
      </pc:sldChg>
      <pc:sldChg chg="modSp">
        <pc:chgData name="William Cowdroy" userId="d951fd4a-e3ab-45a0-a52a-0744483c7663" providerId="ADAL" clId="{BA1F5389-2684-4B3B-A997-4F81B95934A3}" dt="2019-09-17T15:58:53.528" v="22" actId="20577"/>
        <pc:sldMkLst>
          <pc:docMk/>
          <pc:sldMk cId="2640244683" sldId="312"/>
        </pc:sldMkLst>
        <pc:spChg chg="mod">
          <ac:chgData name="William Cowdroy" userId="d951fd4a-e3ab-45a0-a52a-0744483c7663" providerId="ADAL" clId="{BA1F5389-2684-4B3B-A997-4F81B95934A3}" dt="2019-09-17T15:58:53.528" v="22" actId="20577"/>
          <ac:spMkLst>
            <pc:docMk/>
            <pc:sldMk cId="2640244683" sldId="312"/>
            <ac:spMk id="15" creationId="{E22BB8C6-E33E-574C-9F28-342A0F190AE3}"/>
          </ac:spMkLst>
        </pc:spChg>
      </pc:sldChg>
      <pc:sldChg chg="modSp">
        <pc:chgData name="William Cowdroy" userId="d951fd4a-e3ab-45a0-a52a-0744483c7663" providerId="ADAL" clId="{BA1F5389-2684-4B3B-A997-4F81B95934A3}" dt="2019-09-17T15:58:58.021" v="31" actId="20577"/>
        <pc:sldMkLst>
          <pc:docMk/>
          <pc:sldMk cId="2787646610" sldId="313"/>
        </pc:sldMkLst>
        <pc:spChg chg="mod">
          <ac:chgData name="William Cowdroy" userId="d951fd4a-e3ab-45a0-a52a-0744483c7663" providerId="ADAL" clId="{BA1F5389-2684-4B3B-A997-4F81B95934A3}" dt="2019-09-17T15:58:58.021" v="31" actId="20577"/>
          <ac:spMkLst>
            <pc:docMk/>
            <pc:sldMk cId="2787646610" sldId="313"/>
            <ac:spMk id="15" creationId="{E22BB8C6-E33E-574C-9F28-342A0F190AE3}"/>
          </ac:spMkLst>
        </pc:spChg>
      </pc:sldChg>
      <pc:sldChg chg="addSp delSp modSp">
        <pc:chgData name="William Cowdroy" userId="d951fd4a-e3ab-45a0-a52a-0744483c7663" providerId="ADAL" clId="{BA1F5389-2684-4B3B-A997-4F81B95934A3}" dt="2019-09-17T18:50:40.666" v="2854" actId="14100"/>
        <pc:sldMkLst>
          <pc:docMk/>
          <pc:sldMk cId="4150007823" sldId="315"/>
        </pc:sldMkLst>
        <pc:spChg chg="mod">
          <ac:chgData name="William Cowdroy" userId="d951fd4a-e3ab-45a0-a52a-0744483c7663" providerId="ADAL" clId="{BA1F5389-2684-4B3B-A997-4F81B95934A3}" dt="2019-09-17T18:48:43.481" v="2716" actId="20577"/>
          <ac:spMkLst>
            <pc:docMk/>
            <pc:sldMk cId="4150007823" sldId="315"/>
            <ac:spMk id="5" creationId="{E260C8A8-3372-8E49-96CB-D54F1B26B88A}"/>
          </ac:spMkLst>
        </pc:spChg>
        <pc:picChg chg="del mod">
          <ac:chgData name="William Cowdroy" userId="d951fd4a-e3ab-45a0-a52a-0744483c7663" providerId="ADAL" clId="{BA1F5389-2684-4B3B-A997-4F81B95934A3}" dt="2019-09-17T18:46:19.969" v="2692"/>
          <ac:picMkLst>
            <pc:docMk/>
            <pc:sldMk cId="4150007823" sldId="315"/>
            <ac:picMk id="3" creationId="{B8C115A6-24B1-499E-901B-6784735EDDF6}"/>
          </ac:picMkLst>
        </pc:picChg>
        <pc:picChg chg="add del mod">
          <ac:chgData name="William Cowdroy" userId="d951fd4a-e3ab-45a0-a52a-0744483c7663" providerId="ADAL" clId="{BA1F5389-2684-4B3B-A997-4F81B95934A3}" dt="2019-09-17T18:50:37.035" v="2853" actId="14100"/>
          <ac:picMkLst>
            <pc:docMk/>
            <pc:sldMk cId="4150007823" sldId="315"/>
            <ac:picMk id="6" creationId="{CA3E0DCC-6D0E-084D-A338-A561C8F82F7C}"/>
          </ac:picMkLst>
        </pc:picChg>
        <pc:picChg chg="mod">
          <ac:chgData name="William Cowdroy" userId="d951fd4a-e3ab-45a0-a52a-0744483c7663" providerId="ADAL" clId="{BA1F5389-2684-4B3B-A997-4F81B95934A3}" dt="2019-09-17T18:50:40.666" v="2854" actId="14100"/>
          <ac:picMkLst>
            <pc:docMk/>
            <pc:sldMk cId="4150007823" sldId="315"/>
            <ac:picMk id="7" creationId="{318892C4-04FE-B644-83CD-C2934A9DCD8C}"/>
          </ac:picMkLst>
        </pc:picChg>
        <pc:picChg chg="add del mod">
          <ac:chgData name="William Cowdroy" userId="d951fd4a-e3ab-45a0-a52a-0744483c7663" providerId="ADAL" clId="{BA1F5389-2684-4B3B-A997-4F81B95934A3}" dt="2019-09-17T18:46:51.938" v="2703" actId="1076"/>
          <ac:picMkLst>
            <pc:docMk/>
            <pc:sldMk cId="4150007823" sldId="315"/>
            <ac:picMk id="8" creationId="{72F295F7-5688-45FE-A8C5-65CE8EFA1CAB}"/>
          </ac:picMkLst>
        </pc:picChg>
        <pc:picChg chg="add mod">
          <ac:chgData name="William Cowdroy" userId="d951fd4a-e3ab-45a0-a52a-0744483c7663" providerId="ADAL" clId="{BA1F5389-2684-4B3B-A997-4F81B95934A3}" dt="2019-09-17T18:46:38.287" v="2698" actId="1076"/>
          <ac:picMkLst>
            <pc:docMk/>
            <pc:sldMk cId="4150007823" sldId="315"/>
            <ac:picMk id="9" creationId="{F22D9D42-D8E3-4A8D-8751-C592F7C1764E}"/>
          </ac:picMkLst>
        </pc:picChg>
        <pc:picChg chg="add del">
          <ac:chgData name="William Cowdroy" userId="d951fd4a-e3ab-45a0-a52a-0744483c7663" providerId="ADAL" clId="{BA1F5389-2684-4B3B-A997-4F81B95934A3}" dt="2019-09-17T18:46:51.122" v="2701"/>
          <ac:picMkLst>
            <pc:docMk/>
            <pc:sldMk cId="4150007823" sldId="315"/>
            <ac:picMk id="10" creationId="{3DE07BD5-8B5A-4BA7-8A66-8D927CA15305}"/>
          </ac:picMkLst>
        </pc:picChg>
        <pc:picChg chg="add">
          <ac:chgData name="William Cowdroy" userId="d951fd4a-e3ab-45a0-a52a-0744483c7663" providerId="ADAL" clId="{BA1F5389-2684-4B3B-A997-4F81B95934A3}" dt="2019-09-17T18:48:20.299" v="2710"/>
          <ac:picMkLst>
            <pc:docMk/>
            <pc:sldMk cId="4150007823" sldId="315"/>
            <ac:picMk id="11" creationId="{FA7120B0-8FD6-4535-B165-163EF7BCC916}"/>
          </ac:picMkLst>
        </pc:picChg>
        <pc:picChg chg="del mod">
          <ac:chgData name="William Cowdroy" userId="d951fd4a-e3ab-45a0-a52a-0744483c7663" providerId="ADAL" clId="{BA1F5389-2684-4B3B-A997-4F81B95934A3}" dt="2019-09-17T18:48:32.785" v="2712" actId="478"/>
          <ac:picMkLst>
            <pc:docMk/>
            <pc:sldMk cId="4150007823" sldId="315"/>
            <ac:picMk id="12" creationId="{0FF854F0-7588-4892-B7D0-0963E6B5DEE4}"/>
          </ac:picMkLst>
        </pc:picChg>
      </pc:sldChg>
      <pc:sldChg chg="modSp add del">
        <pc:chgData name="William Cowdroy" userId="d951fd4a-e3ab-45a0-a52a-0744483c7663" providerId="ADAL" clId="{BA1F5389-2684-4B3B-A997-4F81B95934A3}" dt="2019-09-17T16:04:50.024" v="124" actId="2696"/>
        <pc:sldMkLst>
          <pc:docMk/>
          <pc:sldMk cId="2024095913" sldId="316"/>
        </pc:sldMkLst>
        <pc:spChg chg="mod">
          <ac:chgData name="William Cowdroy" userId="d951fd4a-e3ab-45a0-a52a-0744483c7663" providerId="ADAL" clId="{BA1F5389-2684-4B3B-A997-4F81B95934A3}" dt="2019-09-17T16:04:06.485" v="91" actId="20577"/>
          <ac:spMkLst>
            <pc:docMk/>
            <pc:sldMk cId="2024095913" sldId="316"/>
            <ac:spMk id="2" creationId="{00000000-0000-0000-0000-000000000000}"/>
          </ac:spMkLst>
        </pc:spChg>
      </pc:sldChg>
      <pc:sldChg chg="add del">
        <pc:chgData name="William Cowdroy" userId="d951fd4a-e3ab-45a0-a52a-0744483c7663" providerId="ADAL" clId="{BA1F5389-2684-4B3B-A997-4F81B95934A3}" dt="2019-09-17T16:03:02.857" v="73" actId="2696"/>
        <pc:sldMkLst>
          <pc:docMk/>
          <pc:sldMk cId="2804598639" sldId="316"/>
        </pc:sldMkLst>
      </pc:sldChg>
      <pc:sldChg chg="modSp add">
        <pc:chgData name="William Cowdroy" userId="d951fd4a-e3ab-45a0-a52a-0744483c7663" providerId="ADAL" clId="{BA1F5389-2684-4B3B-A997-4F81B95934A3}" dt="2019-09-17T19:03:16.155" v="3040" actId="20577"/>
        <pc:sldMkLst>
          <pc:docMk/>
          <pc:sldMk cId="2949193927" sldId="317"/>
        </pc:sldMkLst>
        <pc:spChg chg="mod">
          <ac:chgData name="William Cowdroy" userId="d951fd4a-e3ab-45a0-a52a-0744483c7663" providerId="ADAL" clId="{BA1F5389-2684-4B3B-A997-4F81B95934A3}" dt="2019-09-17T19:03:16.155" v="3040" actId="20577"/>
          <ac:spMkLst>
            <pc:docMk/>
            <pc:sldMk cId="2949193927" sldId="317"/>
            <ac:spMk id="2" creationId="{00000000-0000-0000-0000-000000000000}"/>
          </ac:spMkLst>
        </pc:spChg>
        <pc:spChg chg="mod">
          <ac:chgData name="William Cowdroy" userId="d951fd4a-e3ab-45a0-a52a-0744483c7663" providerId="ADAL" clId="{BA1F5389-2684-4B3B-A997-4F81B95934A3}" dt="2019-09-17T16:08:22.503" v="213" actId="20577"/>
          <ac:spMkLst>
            <pc:docMk/>
            <pc:sldMk cId="2949193927" sldId="317"/>
            <ac:spMk id="5" creationId="{E260C8A8-3372-8E49-96CB-D54F1B26B88A}"/>
          </ac:spMkLst>
        </pc:spChg>
      </pc:sldChg>
      <pc:sldChg chg="modSp add">
        <pc:chgData name="William Cowdroy" userId="d951fd4a-e3ab-45a0-a52a-0744483c7663" providerId="ADAL" clId="{BA1F5389-2684-4B3B-A997-4F81B95934A3}" dt="2019-09-17T16:19:01.430" v="471" actId="2062"/>
        <pc:sldMkLst>
          <pc:docMk/>
          <pc:sldMk cId="3096081593" sldId="318"/>
        </pc:sldMkLst>
        <pc:graphicFrameChg chg="mod modGraphic">
          <ac:chgData name="William Cowdroy" userId="d951fd4a-e3ab-45a0-a52a-0744483c7663" providerId="ADAL" clId="{BA1F5389-2684-4B3B-A997-4F81B95934A3}" dt="2019-09-17T16:19:01.430" v="471" actId="2062"/>
          <ac:graphicFrameMkLst>
            <pc:docMk/>
            <pc:sldMk cId="3096081593" sldId="318"/>
            <ac:graphicFrameMk id="6" creationId="{9917740D-9B1C-3B44-8E43-5F269557FB80}"/>
          </ac:graphicFrameMkLst>
        </pc:graphicFrameChg>
      </pc:sldChg>
      <pc:sldChg chg="modSp add">
        <pc:chgData name="William Cowdroy" userId="d951fd4a-e3ab-45a0-a52a-0744483c7663" providerId="ADAL" clId="{BA1F5389-2684-4B3B-A997-4F81B95934A3}" dt="2019-09-17T19:01:54.918" v="3031" actId="20577"/>
        <pc:sldMkLst>
          <pc:docMk/>
          <pc:sldMk cId="3182443750" sldId="319"/>
        </pc:sldMkLst>
        <pc:spChg chg="mod">
          <ac:chgData name="William Cowdroy" userId="d951fd4a-e3ab-45a0-a52a-0744483c7663" providerId="ADAL" clId="{BA1F5389-2684-4B3B-A997-4F81B95934A3}" dt="2019-09-17T19:01:54.918" v="3031" actId="20577"/>
          <ac:spMkLst>
            <pc:docMk/>
            <pc:sldMk cId="3182443750" sldId="319"/>
            <ac:spMk id="2" creationId="{00000000-0000-0000-0000-000000000000}"/>
          </ac:spMkLst>
        </pc:spChg>
        <pc:graphicFrameChg chg="mod modGraphic">
          <ac:chgData name="William Cowdroy" userId="d951fd4a-e3ab-45a0-a52a-0744483c7663" providerId="ADAL" clId="{BA1F5389-2684-4B3B-A997-4F81B95934A3}" dt="2019-09-17T16:20:59.554" v="545" actId="6549"/>
          <ac:graphicFrameMkLst>
            <pc:docMk/>
            <pc:sldMk cId="3182443750" sldId="319"/>
            <ac:graphicFrameMk id="6" creationId="{096DCA8F-3DC7-B94F-B4F5-09589B93C969}"/>
          </ac:graphicFrameMkLst>
        </pc:graphicFrameChg>
      </pc:sldChg>
      <pc:sldChg chg="modSp add">
        <pc:chgData name="William Cowdroy" userId="d951fd4a-e3ab-45a0-a52a-0744483c7663" providerId="ADAL" clId="{BA1F5389-2684-4B3B-A997-4F81B95934A3}" dt="2019-09-17T19:01:58.126" v="3033" actId="20577"/>
        <pc:sldMkLst>
          <pc:docMk/>
          <pc:sldMk cId="961249768" sldId="320"/>
        </pc:sldMkLst>
        <pc:spChg chg="mod">
          <ac:chgData name="William Cowdroy" userId="d951fd4a-e3ab-45a0-a52a-0744483c7663" providerId="ADAL" clId="{BA1F5389-2684-4B3B-A997-4F81B95934A3}" dt="2019-09-17T19:01:58.126" v="3033" actId="20577"/>
          <ac:spMkLst>
            <pc:docMk/>
            <pc:sldMk cId="961249768" sldId="320"/>
            <ac:spMk id="2" creationId="{00000000-0000-0000-0000-000000000000}"/>
          </ac:spMkLst>
        </pc:spChg>
        <pc:graphicFrameChg chg="mod modGraphic">
          <ac:chgData name="William Cowdroy" userId="d951fd4a-e3ab-45a0-a52a-0744483c7663" providerId="ADAL" clId="{BA1F5389-2684-4B3B-A997-4F81B95934A3}" dt="2019-09-17T16:22:57.607" v="559" actId="20577"/>
          <ac:graphicFrameMkLst>
            <pc:docMk/>
            <pc:sldMk cId="961249768" sldId="320"/>
            <ac:graphicFrameMk id="6" creationId="{096DCA8F-3DC7-B94F-B4F5-09589B93C969}"/>
          </ac:graphicFrameMkLst>
        </pc:graphicFrameChg>
      </pc:sldChg>
      <pc:sldChg chg="modSp add del ord">
        <pc:chgData name="William Cowdroy" userId="d951fd4a-e3ab-45a0-a52a-0744483c7663" providerId="ADAL" clId="{BA1F5389-2684-4B3B-A997-4F81B95934A3}" dt="2019-09-17T16:44:24.560" v="716" actId="2696"/>
        <pc:sldMkLst>
          <pc:docMk/>
          <pc:sldMk cId="3979705424" sldId="321"/>
        </pc:sldMkLst>
        <pc:spChg chg="mod">
          <ac:chgData name="William Cowdroy" userId="d951fd4a-e3ab-45a0-a52a-0744483c7663" providerId="ADAL" clId="{BA1F5389-2684-4B3B-A997-4F81B95934A3}" dt="2019-09-17T16:24:33.124" v="609" actId="20577"/>
          <ac:spMkLst>
            <pc:docMk/>
            <pc:sldMk cId="3979705424" sldId="321"/>
            <ac:spMk id="2" creationId="{00000000-0000-0000-0000-000000000000}"/>
          </ac:spMkLst>
        </pc:spChg>
        <pc:graphicFrameChg chg="mod modGraphic">
          <ac:chgData name="William Cowdroy" userId="d951fd4a-e3ab-45a0-a52a-0744483c7663" providerId="ADAL" clId="{BA1F5389-2684-4B3B-A997-4F81B95934A3}" dt="2019-09-17T16:40:36.001" v="655" actId="20577"/>
          <ac:graphicFrameMkLst>
            <pc:docMk/>
            <pc:sldMk cId="3979705424" sldId="321"/>
            <ac:graphicFrameMk id="6" creationId="{9917740D-9B1C-3B44-8E43-5F269557FB80}"/>
          </ac:graphicFrameMkLst>
        </pc:graphicFrameChg>
      </pc:sldChg>
      <pc:sldChg chg="modSp add">
        <pc:chgData name="William Cowdroy" userId="d951fd4a-e3ab-45a0-a52a-0744483c7663" providerId="ADAL" clId="{BA1F5389-2684-4B3B-A997-4F81B95934A3}" dt="2019-09-17T19:02:12.245" v="3037" actId="20577"/>
        <pc:sldMkLst>
          <pc:docMk/>
          <pc:sldMk cId="3623052207" sldId="322"/>
        </pc:sldMkLst>
        <pc:spChg chg="mod">
          <ac:chgData name="William Cowdroy" userId="d951fd4a-e3ab-45a0-a52a-0744483c7663" providerId="ADAL" clId="{BA1F5389-2684-4B3B-A997-4F81B95934A3}" dt="2019-09-17T19:02:12.245" v="3037" actId="20577"/>
          <ac:spMkLst>
            <pc:docMk/>
            <pc:sldMk cId="3623052207" sldId="322"/>
            <ac:spMk id="2" creationId="{00000000-0000-0000-0000-000000000000}"/>
          </ac:spMkLst>
        </pc:spChg>
        <pc:graphicFrameChg chg="mod modGraphic">
          <ac:chgData name="William Cowdroy" userId="d951fd4a-e3ab-45a0-a52a-0744483c7663" providerId="ADAL" clId="{BA1F5389-2684-4B3B-A997-4F81B95934A3}" dt="2019-09-17T16:44:11.850" v="715"/>
          <ac:graphicFrameMkLst>
            <pc:docMk/>
            <pc:sldMk cId="3623052207" sldId="322"/>
            <ac:graphicFrameMk id="6" creationId="{9917740D-9B1C-3B44-8E43-5F269557FB80}"/>
          </ac:graphicFrameMkLst>
        </pc:graphicFrameChg>
      </pc:sldChg>
      <pc:sldChg chg="delSp modSp add">
        <pc:chgData name="William Cowdroy" userId="d951fd4a-e3ab-45a0-a52a-0744483c7663" providerId="ADAL" clId="{BA1F5389-2684-4B3B-A997-4F81B95934A3}" dt="2019-09-17T17:14:25.662" v="1319" actId="1076"/>
        <pc:sldMkLst>
          <pc:docMk/>
          <pc:sldMk cId="2715675230" sldId="323"/>
        </pc:sldMkLst>
        <pc:spChg chg="mod">
          <ac:chgData name="William Cowdroy" userId="d951fd4a-e3ab-45a0-a52a-0744483c7663" providerId="ADAL" clId="{BA1F5389-2684-4B3B-A997-4F81B95934A3}" dt="2019-09-17T17:04:38.048" v="1071" actId="20577"/>
          <ac:spMkLst>
            <pc:docMk/>
            <pc:sldMk cId="2715675230" sldId="323"/>
            <ac:spMk id="2" creationId="{00000000-0000-0000-0000-000000000000}"/>
          </ac:spMkLst>
        </pc:spChg>
        <pc:spChg chg="mod">
          <ac:chgData name="William Cowdroy" userId="d951fd4a-e3ab-45a0-a52a-0744483c7663" providerId="ADAL" clId="{BA1F5389-2684-4B3B-A997-4F81B95934A3}" dt="2019-09-17T17:14:21.175" v="1318" actId="1076"/>
          <ac:spMkLst>
            <pc:docMk/>
            <pc:sldMk cId="2715675230" sldId="323"/>
            <ac:spMk id="3" creationId="{35FA7A30-411C-8341-A337-4C32217028E2}"/>
          </ac:spMkLst>
        </pc:spChg>
        <pc:spChg chg="mod">
          <ac:chgData name="William Cowdroy" userId="d951fd4a-e3ab-45a0-a52a-0744483c7663" providerId="ADAL" clId="{BA1F5389-2684-4B3B-A997-4F81B95934A3}" dt="2019-09-17T16:55:42.895" v="897" actId="1076"/>
          <ac:spMkLst>
            <pc:docMk/>
            <pc:sldMk cId="2715675230" sldId="323"/>
            <ac:spMk id="6" creationId="{1D020C09-E027-F54D-93D5-2A8AA9FAA6F5}"/>
          </ac:spMkLst>
        </pc:spChg>
        <pc:spChg chg="mod">
          <ac:chgData name="William Cowdroy" userId="d951fd4a-e3ab-45a0-a52a-0744483c7663" providerId="ADAL" clId="{BA1F5389-2684-4B3B-A997-4F81B95934A3}" dt="2019-09-17T16:55:45.314" v="898" actId="1076"/>
          <ac:spMkLst>
            <pc:docMk/>
            <pc:sldMk cId="2715675230" sldId="323"/>
            <ac:spMk id="7" creationId="{BF815841-9E76-CD46-9508-F3838E54F2A9}"/>
          </ac:spMkLst>
        </pc:spChg>
        <pc:spChg chg="mod">
          <ac:chgData name="William Cowdroy" userId="d951fd4a-e3ab-45a0-a52a-0744483c7663" providerId="ADAL" clId="{BA1F5389-2684-4B3B-A997-4F81B95934A3}" dt="2019-09-17T17:14:25.662" v="1319" actId="1076"/>
          <ac:spMkLst>
            <pc:docMk/>
            <pc:sldMk cId="2715675230" sldId="323"/>
            <ac:spMk id="8" creationId="{A677D2D8-36C1-A24D-B5B1-017E9930C42B}"/>
          </ac:spMkLst>
        </pc:spChg>
        <pc:spChg chg="mod">
          <ac:chgData name="William Cowdroy" userId="d951fd4a-e3ab-45a0-a52a-0744483c7663" providerId="ADAL" clId="{BA1F5389-2684-4B3B-A997-4F81B95934A3}" dt="2019-09-17T16:55:53.052" v="901" actId="1076"/>
          <ac:spMkLst>
            <pc:docMk/>
            <pc:sldMk cId="2715675230" sldId="323"/>
            <ac:spMk id="9" creationId="{2965DAEA-F3DB-CB44-85BE-42893118A361}"/>
          </ac:spMkLst>
        </pc:spChg>
        <pc:spChg chg="mod">
          <ac:chgData name="William Cowdroy" userId="d951fd4a-e3ab-45a0-a52a-0744483c7663" providerId="ADAL" clId="{BA1F5389-2684-4B3B-A997-4F81B95934A3}" dt="2019-09-17T16:55:50.794" v="900" actId="1076"/>
          <ac:spMkLst>
            <pc:docMk/>
            <pc:sldMk cId="2715675230" sldId="323"/>
            <ac:spMk id="12" creationId="{AE77AE14-C67C-42D4-AF18-84A4D32C7D62}"/>
          </ac:spMkLst>
        </pc:spChg>
        <pc:picChg chg="mod ord">
          <ac:chgData name="William Cowdroy" userId="d951fd4a-e3ab-45a0-a52a-0744483c7663" providerId="ADAL" clId="{BA1F5389-2684-4B3B-A997-4F81B95934A3}" dt="2019-09-17T16:52:57.157" v="843" actId="14100"/>
          <ac:picMkLst>
            <pc:docMk/>
            <pc:sldMk cId="2715675230" sldId="323"/>
            <ac:picMk id="5" creationId="{C1365B4B-5635-4DFE-AD71-B614C9FEC72E}"/>
          </ac:picMkLst>
        </pc:picChg>
        <pc:picChg chg="del">
          <ac:chgData name="William Cowdroy" userId="d951fd4a-e3ab-45a0-a52a-0744483c7663" providerId="ADAL" clId="{BA1F5389-2684-4B3B-A997-4F81B95934A3}" dt="2019-09-17T16:51:58.228" v="834" actId="478"/>
          <ac:picMkLst>
            <pc:docMk/>
            <pc:sldMk cId="2715675230" sldId="323"/>
            <ac:picMk id="11" creationId="{9CB7AA7C-BE2C-405E-89B9-85507358D278}"/>
          </ac:picMkLst>
        </pc:picChg>
      </pc:sldChg>
      <pc:sldChg chg="delSp modSp add">
        <pc:chgData name="William Cowdroy" userId="d951fd4a-e3ab-45a0-a52a-0744483c7663" providerId="ADAL" clId="{BA1F5389-2684-4B3B-A997-4F81B95934A3}" dt="2019-09-17T18:38:59.198" v="2594" actId="20577"/>
        <pc:sldMkLst>
          <pc:docMk/>
          <pc:sldMk cId="2972641545" sldId="324"/>
        </pc:sldMkLst>
        <pc:spChg chg="mod">
          <ac:chgData name="William Cowdroy" userId="d951fd4a-e3ab-45a0-a52a-0744483c7663" providerId="ADAL" clId="{BA1F5389-2684-4B3B-A997-4F81B95934A3}" dt="2019-09-17T17:12:36.369" v="1265" actId="255"/>
          <ac:spMkLst>
            <pc:docMk/>
            <pc:sldMk cId="2972641545" sldId="324"/>
            <ac:spMk id="2" creationId="{00000000-0000-0000-0000-000000000000}"/>
          </ac:spMkLst>
        </pc:spChg>
        <pc:spChg chg="mod">
          <ac:chgData name="William Cowdroy" userId="d951fd4a-e3ab-45a0-a52a-0744483c7663" providerId="ADAL" clId="{BA1F5389-2684-4B3B-A997-4F81B95934A3}" dt="2019-09-17T17:03:16.837" v="1032" actId="20577"/>
          <ac:spMkLst>
            <pc:docMk/>
            <pc:sldMk cId="2972641545" sldId="324"/>
            <ac:spMk id="3" creationId="{35FA7A30-411C-8341-A337-4C32217028E2}"/>
          </ac:spMkLst>
        </pc:spChg>
        <pc:spChg chg="mod">
          <ac:chgData name="William Cowdroy" userId="d951fd4a-e3ab-45a0-a52a-0744483c7663" providerId="ADAL" clId="{BA1F5389-2684-4B3B-A997-4F81B95934A3}" dt="2019-09-17T17:10:59.123" v="1193" actId="20577"/>
          <ac:spMkLst>
            <pc:docMk/>
            <pc:sldMk cId="2972641545" sldId="324"/>
            <ac:spMk id="6" creationId="{1D020C09-E027-F54D-93D5-2A8AA9FAA6F5}"/>
          </ac:spMkLst>
        </pc:spChg>
        <pc:spChg chg="mod">
          <ac:chgData name="William Cowdroy" userId="d951fd4a-e3ab-45a0-a52a-0744483c7663" providerId="ADAL" clId="{BA1F5389-2684-4B3B-A997-4F81B95934A3}" dt="2019-09-17T17:11:12.749" v="1209" actId="20577"/>
          <ac:spMkLst>
            <pc:docMk/>
            <pc:sldMk cId="2972641545" sldId="324"/>
            <ac:spMk id="7" creationId="{BF815841-9E76-CD46-9508-F3838E54F2A9}"/>
          </ac:spMkLst>
        </pc:spChg>
        <pc:spChg chg="mod">
          <ac:chgData name="William Cowdroy" userId="d951fd4a-e3ab-45a0-a52a-0744483c7663" providerId="ADAL" clId="{BA1F5389-2684-4B3B-A997-4F81B95934A3}" dt="2019-09-17T18:38:59.198" v="2594" actId="20577"/>
          <ac:spMkLst>
            <pc:docMk/>
            <pc:sldMk cId="2972641545" sldId="324"/>
            <ac:spMk id="8" creationId="{A677D2D8-36C1-A24D-B5B1-017E9930C42B}"/>
          </ac:spMkLst>
        </pc:spChg>
        <pc:picChg chg="mod ord">
          <ac:chgData name="William Cowdroy" userId="d951fd4a-e3ab-45a0-a52a-0744483c7663" providerId="ADAL" clId="{BA1F5389-2684-4B3B-A997-4F81B95934A3}" dt="2019-09-17T17:11:48.819" v="1260" actId="1076"/>
          <ac:picMkLst>
            <pc:docMk/>
            <pc:sldMk cId="2972641545" sldId="324"/>
            <ac:picMk id="5" creationId="{847CF839-E2C9-4CB2-BE1F-886DE85341E8}"/>
          </ac:picMkLst>
        </pc:picChg>
        <pc:picChg chg="del">
          <ac:chgData name="William Cowdroy" userId="d951fd4a-e3ab-45a0-a52a-0744483c7663" providerId="ADAL" clId="{BA1F5389-2684-4B3B-A997-4F81B95934A3}" dt="2019-09-17T17:09:19.573" v="1153" actId="478"/>
          <ac:picMkLst>
            <pc:docMk/>
            <pc:sldMk cId="2972641545" sldId="324"/>
            <ac:picMk id="11" creationId="{9CB7AA7C-BE2C-405E-89B9-85507358D278}"/>
          </ac:picMkLst>
        </pc:picChg>
      </pc:sldChg>
      <pc:sldChg chg="delSp modSp add del">
        <pc:chgData name="William Cowdroy" userId="d951fd4a-e3ab-45a0-a52a-0744483c7663" providerId="ADAL" clId="{BA1F5389-2684-4B3B-A997-4F81B95934A3}" dt="2019-09-17T17:15:58.732" v="1360" actId="2696"/>
        <pc:sldMkLst>
          <pc:docMk/>
          <pc:sldMk cId="2276926721" sldId="325"/>
        </pc:sldMkLst>
        <pc:spChg chg="mod">
          <ac:chgData name="William Cowdroy" userId="d951fd4a-e3ab-45a0-a52a-0744483c7663" providerId="ADAL" clId="{BA1F5389-2684-4B3B-A997-4F81B95934A3}" dt="2019-09-17T17:12:06.150" v="1262" actId="113"/>
          <ac:spMkLst>
            <pc:docMk/>
            <pc:sldMk cId="2276926721" sldId="325"/>
            <ac:spMk id="2" creationId="{00000000-0000-0000-0000-000000000000}"/>
          </ac:spMkLst>
        </pc:spChg>
        <pc:picChg chg="del">
          <ac:chgData name="William Cowdroy" userId="d951fd4a-e3ab-45a0-a52a-0744483c7663" providerId="ADAL" clId="{BA1F5389-2684-4B3B-A997-4F81B95934A3}" dt="2019-09-17T17:09:54.905" v="1168" actId="478"/>
          <ac:picMkLst>
            <pc:docMk/>
            <pc:sldMk cId="2276926721" sldId="325"/>
            <ac:picMk id="11" creationId="{9CB7AA7C-BE2C-405E-89B9-85507358D278}"/>
          </ac:picMkLst>
        </pc:picChg>
      </pc:sldChg>
      <pc:sldChg chg="delSp modSp add">
        <pc:chgData name="William Cowdroy" userId="d951fd4a-e3ab-45a0-a52a-0744483c7663" providerId="ADAL" clId="{BA1F5389-2684-4B3B-A997-4F81B95934A3}" dt="2019-09-17T17:15:40.047" v="1359" actId="14100"/>
        <pc:sldMkLst>
          <pc:docMk/>
          <pc:sldMk cId="2167055064" sldId="326"/>
        </pc:sldMkLst>
        <pc:spChg chg="mod">
          <ac:chgData name="William Cowdroy" userId="d951fd4a-e3ab-45a0-a52a-0744483c7663" providerId="ADAL" clId="{BA1F5389-2684-4B3B-A997-4F81B95934A3}" dt="2019-09-17T17:12:20.214" v="1264" actId="255"/>
          <ac:spMkLst>
            <pc:docMk/>
            <pc:sldMk cId="2167055064" sldId="326"/>
            <ac:spMk id="2" creationId="{00000000-0000-0000-0000-000000000000}"/>
          </ac:spMkLst>
        </pc:spChg>
        <pc:spChg chg="mod">
          <ac:chgData name="William Cowdroy" userId="d951fd4a-e3ab-45a0-a52a-0744483c7663" providerId="ADAL" clId="{BA1F5389-2684-4B3B-A997-4F81B95934A3}" dt="2019-09-17T17:15:02.466" v="1343" actId="14100"/>
          <ac:spMkLst>
            <pc:docMk/>
            <pc:sldMk cId="2167055064" sldId="326"/>
            <ac:spMk id="7" creationId="{BF815841-9E76-CD46-9508-F3838E54F2A9}"/>
          </ac:spMkLst>
        </pc:spChg>
        <pc:spChg chg="mod">
          <ac:chgData name="William Cowdroy" userId="d951fd4a-e3ab-45a0-a52a-0744483c7663" providerId="ADAL" clId="{BA1F5389-2684-4B3B-A997-4F81B95934A3}" dt="2019-09-17T17:15:40.047" v="1359" actId="14100"/>
          <ac:spMkLst>
            <pc:docMk/>
            <pc:sldMk cId="2167055064" sldId="326"/>
            <ac:spMk id="8" creationId="{A677D2D8-36C1-A24D-B5B1-017E9930C42B}"/>
          </ac:spMkLst>
        </pc:spChg>
        <pc:picChg chg="del">
          <ac:chgData name="William Cowdroy" userId="d951fd4a-e3ab-45a0-a52a-0744483c7663" providerId="ADAL" clId="{BA1F5389-2684-4B3B-A997-4F81B95934A3}" dt="2019-09-17T17:12:46.829" v="1266" actId="478"/>
          <ac:picMkLst>
            <pc:docMk/>
            <pc:sldMk cId="2167055064" sldId="326"/>
            <ac:picMk id="5" creationId="{847CF839-E2C9-4CB2-BE1F-886DE85341E8}"/>
          </ac:picMkLst>
        </pc:picChg>
        <pc:picChg chg="mod ord">
          <ac:chgData name="William Cowdroy" userId="d951fd4a-e3ab-45a0-a52a-0744483c7663" providerId="ADAL" clId="{BA1F5389-2684-4B3B-A997-4F81B95934A3}" dt="2019-09-17T17:13:12.022" v="1272" actId="14100"/>
          <ac:picMkLst>
            <pc:docMk/>
            <pc:sldMk cId="2167055064" sldId="326"/>
            <ac:picMk id="10" creationId="{77A88D95-8EB3-432D-B528-1DBDA82F2B15}"/>
          </ac:picMkLst>
        </pc:picChg>
      </pc:sldChg>
      <pc:sldChg chg="modSp add modNotesTx">
        <pc:chgData name="William Cowdroy" userId="d951fd4a-e3ab-45a0-a52a-0744483c7663" providerId="ADAL" clId="{BA1F5389-2684-4B3B-A997-4F81B95934A3}" dt="2019-09-17T18:57:20.421" v="3026" actId="20577"/>
        <pc:sldMkLst>
          <pc:docMk/>
          <pc:sldMk cId="1651028237" sldId="327"/>
        </pc:sldMkLst>
        <pc:spChg chg="mod">
          <ac:chgData name="William Cowdroy" userId="d951fd4a-e3ab-45a0-a52a-0744483c7663" providerId="ADAL" clId="{BA1F5389-2684-4B3B-A997-4F81B95934A3}" dt="2019-09-17T17:16:47.590" v="1373" actId="20577"/>
          <ac:spMkLst>
            <pc:docMk/>
            <pc:sldMk cId="1651028237" sldId="327"/>
            <ac:spMk id="2" creationId="{00000000-0000-0000-0000-000000000000}"/>
          </ac:spMkLst>
        </pc:spChg>
        <pc:spChg chg="mod">
          <ac:chgData name="William Cowdroy" userId="d951fd4a-e3ab-45a0-a52a-0744483c7663" providerId="ADAL" clId="{BA1F5389-2684-4B3B-A997-4F81B95934A3}" dt="2019-09-17T18:57:20.421" v="3026" actId="20577"/>
          <ac:spMkLst>
            <pc:docMk/>
            <pc:sldMk cId="1651028237" sldId="327"/>
            <ac:spMk id="5" creationId="{E260C8A8-3372-8E49-96CB-D54F1B26B88A}"/>
          </ac:spMkLst>
        </pc:spChg>
      </pc:sldChg>
      <pc:sldChg chg="modSp add del modNotesTx">
        <pc:chgData name="William Cowdroy" userId="d951fd4a-e3ab-45a0-a52a-0744483c7663" providerId="ADAL" clId="{BA1F5389-2684-4B3B-A997-4F81B95934A3}" dt="2019-09-17T18:57:55.606" v="3029" actId="14734"/>
        <pc:sldMkLst>
          <pc:docMk/>
          <pc:sldMk cId="1644882828" sldId="328"/>
        </pc:sldMkLst>
        <pc:spChg chg="mod">
          <ac:chgData name="William Cowdroy" userId="d951fd4a-e3ab-45a0-a52a-0744483c7663" providerId="ADAL" clId="{BA1F5389-2684-4B3B-A997-4F81B95934A3}" dt="2019-09-17T17:37:56.353" v="2161" actId="1076"/>
          <ac:spMkLst>
            <pc:docMk/>
            <pc:sldMk cId="1644882828" sldId="328"/>
            <ac:spMk id="4" creationId="{00000000-0000-0000-0000-000000000000}"/>
          </ac:spMkLst>
        </pc:spChg>
        <pc:spChg chg="mod">
          <ac:chgData name="William Cowdroy" userId="d951fd4a-e3ab-45a0-a52a-0744483c7663" providerId="ADAL" clId="{BA1F5389-2684-4B3B-A997-4F81B95934A3}" dt="2019-09-17T17:37:56.353" v="2161" actId="1076"/>
          <ac:spMkLst>
            <pc:docMk/>
            <pc:sldMk cId="1644882828" sldId="328"/>
            <ac:spMk id="5" creationId="{E260C8A8-3372-8E49-96CB-D54F1B26B88A}"/>
          </ac:spMkLst>
        </pc:spChg>
        <pc:graphicFrameChg chg="mod modGraphic">
          <ac:chgData name="William Cowdroy" userId="d951fd4a-e3ab-45a0-a52a-0744483c7663" providerId="ADAL" clId="{BA1F5389-2684-4B3B-A997-4F81B95934A3}" dt="2019-09-17T18:57:50.420" v="3027" actId="14734"/>
          <ac:graphicFrameMkLst>
            <pc:docMk/>
            <pc:sldMk cId="1644882828" sldId="328"/>
            <ac:graphicFrameMk id="3" creationId="{830C6230-9634-BF43-9085-3B7EF51B4180}"/>
          </ac:graphicFrameMkLst>
        </pc:graphicFrameChg>
        <pc:graphicFrameChg chg="mod modGraphic">
          <ac:chgData name="William Cowdroy" userId="d951fd4a-e3ab-45a0-a52a-0744483c7663" providerId="ADAL" clId="{BA1F5389-2684-4B3B-A997-4F81B95934A3}" dt="2019-09-17T18:57:55.606" v="3029" actId="14734"/>
          <ac:graphicFrameMkLst>
            <pc:docMk/>
            <pc:sldMk cId="1644882828" sldId="328"/>
            <ac:graphicFrameMk id="6" creationId="{71D91C88-F68A-D542-A26E-C275F5E00F36}"/>
          </ac:graphicFrameMkLst>
        </pc:graphicFrameChg>
      </pc:sldChg>
      <pc:sldChg chg="addSp delSp modSp add">
        <pc:chgData name="William Cowdroy" userId="d951fd4a-e3ab-45a0-a52a-0744483c7663" providerId="ADAL" clId="{BA1F5389-2684-4B3B-A997-4F81B95934A3}" dt="2019-09-17T17:47:03.218" v="2572" actId="14100"/>
        <pc:sldMkLst>
          <pc:docMk/>
          <pc:sldMk cId="1145230590" sldId="329"/>
        </pc:sldMkLst>
        <pc:picChg chg="del">
          <ac:chgData name="William Cowdroy" userId="d951fd4a-e3ab-45a0-a52a-0744483c7663" providerId="ADAL" clId="{BA1F5389-2684-4B3B-A997-4F81B95934A3}" dt="2019-09-17T17:46:54.634" v="2568" actId="478"/>
          <ac:picMkLst>
            <pc:docMk/>
            <pc:sldMk cId="1145230590" sldId="329"/>
            <ac:picMk id="5" creationId="{18950CCC-D3D5-F94A-8433-C11937F0CE42}"/>
          </ac:picMkLst>
        </pc:picChg>
        <pc:picChg chg="add mod">
          <ac:chgData name="William Cowdroy" userId="d951fd4a-e3ab-45a0-a52a-0744483c7663" providerId="ADAL" clId="{BA1F5389-2684-4B3B-A997-4F81B95934A3}" dt="2019-09-17T17:47:03.218" v="2572" actId="14100"/>
          <ac:picMkLst>
            <pc:docMk/>
            <pc:sldMk cId="1145230590" sldId="329"/>
            <ac:picMk id="6" creationId="{4DE9F792-E484-44EF-916B-721ADF10D0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2019-09-18</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290130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IE for each RF system.</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a:p>
        </p:txBody>
      </p:sp>
    </p:spTree>
    <p:extLst>
      <p:ext uri="{BB962C8B-B14F-4D97-AF65-F5344CB8AC3E}">
        <p14:creationId xmlns:p14="http://schemas.microsoft.com/office/powerpoint/2010/main" val="175896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a:p>
        </p:txBody>
      </p:sp>
    </p:spTree>
    <p:extLst>
      <p:ext uri="{BB962C8B-B14F-4D97-AF65-F5344CB8AC3E}">
        <p14:creationId xmlns:p14="http://schemas.microsoft.com/office/powerpoint/2010/main" val="2270304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a:p>
        </p:txBody>
      </p:sp>
    </p:spTree>
    <p:extLst>
      <p:ext uri="{BB962C8B-B14F-4D97-AF65-F5344CB8AC3E}">
        <p14:creationId xmlns:p14="http://schemas.microsoft.com/office/powerpoint/2010/main" val="140371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a:p>
        </p:txBody>
      </p:sp>
    </p:spTree>
    <p:extLst>
      <p:ext uri="{BB962C8B-B14F-4D97-AF65-F5344CB8AC3E}">
        <p14:creationId xmlns:p14="http://schemas.microsoft.com/office/powerpoint/2010/main" val="86011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a:p>
        </p:txBody>
      </p:sp>
    </p:spTree>
    <p:extLst>
      <p:ext uri="{BB962C8B-B14F-4D97-AF65-F5344CB8AC3E}">
        <p14:creationId xmlns:p14="http://schemas.microsoft.com/office/powerpoint/2010/main" val="130969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a:p>
        </p:txBody>
      </p:sp>
    </p:spTree>
    <p:extLst>
      <p:ext uri="{BB962C8B-B14F-4D97-AF65-F5344CB8AC3E}">
        <p14:creationId xmlns:p14="http://schemas.microsoft.com/office/powerpoint/2010/main" val="2055658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a:p>
        </p:txBody>
      </p:sp>
    </p:spTree>
    <p:extLst>
      <p:ext uri="{BB962C8B-B14F-4D97-AF65-F5344CB8AC3E}">
        <p14:creationId xmlns:p14="http://schemas.microsoft.com/office/powerpoint/2010/main" val="3674424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a:p>
        </p:txBody>
      </p:sp>
    </p:spTree>
    <p:extLst>
      <p:ext uri="{BB962C8B-B14F-4D97-AF65-F5344CB8AC3E}">
        <p14:creationId xmlns:p14="http://schemas.microsoft.com/office/powerpoint/2010/main" val="32129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Initial PSS1_SIF5 (Waveguide interface) has </a:t>
            </a:r>
            <a:r>
              <a:rPr lang="en-GB" dirty="0" smtClean="0"/>
              <a:t>been combined with PSS1_SIF2 </a:t>
            </a:r>
            <a:r>
              <a:rPr lang="en-GB" dirty="0"/>
              <a:t>(intrusion interlock) and PSS1_SIF3 (main key interlock). However, this requires further review.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SIF5 (PAS lock), the SIF function is TBD as the design of PAS/MAS locks needs to be confirmed</a:t>
            </a:r>
          </a:p>
          <a:p>
            <a:endParaRPr lang="en-GB" b="1" dirty="0"/>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a:p>
        </p:txBody>
      </p:sp>
    </p:spTree>
    <p:extLst>
      <p:ext uri="{BB962C8B-B14F-4D97-AF65-F5344CB8AC3E}">
        <p14:creationId xmlns:p14="http://schemas.microsoft.com/office/powerpoint/2010/main" val="1317738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a:p>
        </p:txBody>
      </p:sp>
    </p:spTree>
    <p:extLst>
      <p:ext uri="{BB962C8B-B14F-4D97-AF65-F5344CB8AC3E}">
        <p14:creationId xmlns:p14="http://schemas.microsoft.com/office/powerpoint/2010/main" val="103736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a:p>
        </p:txBody>
      </p:sp>
    </p:spTree>
    <p:extLst>
      <p:ext uri="{BB962C8B-B14F-4D97-AF65-F5344CB8AC3E}">
        <p14:creationId xmlns:p14="http://schemas.microsoft.com/office/powerpoint/2010/main" val="3757538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A.1 illustrates the general concepts of risk reduction. The general model assumes that:</a:t>
            </a:r>
          </a:p>
          <a:p>
            <a:r>
              <a:rPr lang="en-GB" dirty="0"/>
              <a:t>– there is a process and an associated basic process control system (BPCS);</a:t>
            </a:r>
          </a:p>
          <a:p>
            <a:r>
              <a:rPr lang="en-GB" dirty="0"/>
              <a:t>– there are associated human factor issues;</a:t>
            </a:r>
          </a:p>
          <a:p>
            <a:r>
              <a:rPr lang="en-GB" dirty="0"/>
              <a:t>– the safety protection layers features comprise:</a:t>
            </a:r>
          </a:p>
          <a:p>
            <a:r>
              <a:rPr lang="en-GB" dirty="0"/>
              <a:t>• mechanical protection system;</a:t>
            </a:r>
          </a:p>
          <a:p>
            <a:r>
              <a:rPr lang="en-GB" dirty="0"/>
              <a:t>• safety instrumented systems;</a:t>
            </a:r>
          </a:p>
          <a:p>
            <a:r>
              <a:rPr lang="en-GB" dirty="0"/>
              <a:t>• non-SIS instrumented systems;</a:t>
            </a:r>
          </a:p>
          <a:p>
            <a:r>
              <a:rPr lang="en-GB" dirty="0"/>
              <a:t>• mechanical mitigation system.</a:t>
            </a:r>
          </a:p>
        </p:txBody>
      </p:sp>
      <p:sp>
        <p:nvSpPr>
          <p:cNvPr id="4" name="Slide Number Placeholder 3"/>
          <p:cNvSpPr>
            <a:spLocks noGrp="1"/>
          </p:cNvSpPr>
          <p:nvPr>
            <p:ph type="sldNum" sz="quarter" idx="10"/>
          </p:nvPr>
        </p:nvSpPr>
        <p:spPr/>
        <p:txBody>
          <a:bodyPr/>
          <a:lstStyle/>
          <a:p>
            <a:fld id="{161A53A7-64CD-4D0E-AAE8-1AC9C79D7085}" type="slidenum">
              <a:rPr lang="sv-SE" smtClean="0"/>
              <a:t>20</a:t>
            </a:fld>
            <a:endParaRPr lang="sv-SE"/>
          </a:p>
        </p:txBody>
      </p:sp>
    </p:spTree>
    <p:extLst>
      <p:ext uri="{BB962C8B-B14F-4D97-AF65-F5344CB8AC3E}">
        <p14:creationId xmlns:p14="http://schemas.microsoft.com/office/powerpoint/2010/main" val="3484987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21</a:t>
            </a:fld>
            <a:endParaRPr lang="sv-SE"/>
          </a:p>
        </p:txBody>
      </p:sp>
    </p:spTree>
    <p:extLst>
      <p:ext uri="{BB962C8B-B14F-4D97-AF65-F5344CB8AC3E}">
        <p14:creationId xmlns:p14="http://schemas.microsoft.com/office/powerpoint/2010/main" val="3984428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22</a:t>
            </a:fld>
            <a:endParaRPr lang="sv-SE"/>
          </a:p>
        </p:txBody>
      </p:sp>
    </p:spTree>
    <p:extLst>
      <p:ext uri="{BB962C8B-B14F-4D97-AF65-F5344CB8AC3E}">
        <p14:creationId xmlns:p14="http://schemas.microsoft.com/office/powerpoint/2010/main" val="3411761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23</a:t>
            </a:fld>
            <a:endParaRPr lang="sv-SE"/>
          </a:p>
        </p:txBody>
      </p:sp>
    </p:spTree>
    <p:extLst>
      <p:ext uri="{BB962C8B-B14F-4D97-AF65-F5344CB8AC3E}">
        <p14:creationId xmlns:p14="http://schemas.microsoft.com/office/powerpoint/2010/main" val="1046447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24</a:t>
            </a:fld>
            <a:endParaRPr lang="sv-SE"/>
          </a:p>
        </p:txBody>
      </p:sp>
    </p:spTree>
    <p:extLst>
      <p:ext uri="{BB962C8B-B14F-4D97-AF65-F5344CB8AC3E}">
        <p14:creationId xmlns:p14="http://schemas.microsoft.com/office/powerpoint/2010/main" val="3640686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SIF2 – PFD target reduces to 4.2E-3 (more difficult to achieve) when merged with SIF5, due to additional initiating event (RF testing error)</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25</a:t>
            </a:fld>
            <a:endParaRPr lang="sv-SE"/>
          </a:p>
        </p:txBody>
      </p:sp>
    </p:spTree>
    <p:extLst>
      <p:ext uri="{BB962C8B-B14F-4D97-AF65-F5344CB8AC3E}">
        <p14:creationId xmlns:p14="http://schemas.microsoft.com/office/powerpoint/2010/main" val="2389317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26</a:t>
            </a:fld>
            <a:endParaRPr lang="sv-SE"/>
          </a:p>
        </p:txBody>
      </p:sp>
    </p:spTree>
    <p:extLst>
      <p:ext uri="{BB962C8B-B14F-4D97-AF65-F5344CB8AC3E}">
        <p14:creationId xmlns:p14="http://schemas.microsoft.com/office/powerpoint/2010/main" val="996132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a:t>
            </a:r>
            <a:r>
              <a:rPr lang="en-GB" baseline="0" dirty="0" smtClean="0"/>
              <a:t> security risk assessment and human reliability analysis</a:t>
            </a:r>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27</a:t>
            </a:fld>
            <a:endParaRPr lang="sv-SE"/>
          </a:p>
        </p:txBody>
      </p:sp>
    </p:spTree>
    <p:extLst>
      <p:ext uri="{BB962C8B-B14F-4D97-AF65-F5344CB8AC3E}">
        <p14:creationId xmlns:p14="http://schemas.microsoft.com/office/powerpoint/2010/main" val="3229032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28</a:t>
            </a:fld>
            <a:endParaRPr lang="sv-SE"/>
          </a:p>
        </p:txBody>
      </p:sp>
    </p:spTree>
    <p:extLst>
      <p:ext uri="{BB962C8B-B14F-4D97-AF65-F5344CB8AC3E}">
        <p14:creationId xmlns:p14="http://schemas.microsoft.com/office/powerpoint/2010/main" val="2295262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31</a:t>
            </a:fld>
            <a:endParaRPr lang="sv-SE"/>
          </a:p>
        </p:txBody>
      </p:sp>
    </p:spTree>
    <p:extLst>
      <p:ext uri="{BB962C8B-B14F-4D97-AF65-F5344CB8AC3E}">
        <p14:creationId xmlns:p14="http://schemas.microsoft.com/office/powerpoint/2010/main" val="383957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a:p>
        </p:txBody>
      </p:sp>
    </p:spTree>
    <p:extLst>
      <p:ext uri="{BB962C8B-B14F-4D97-AF65-F5344CB8AC3E}">
        <p14:creationId xmlns:p14="http://schemas.microsoft.com/office/powerpoint/2010/main" val="83833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32</a:t>
            </a:fld>
            <a:endParaRPr lang="sv-SE"/>
          </a:p>
        </p:txBody>
      </p:sp>
    </p:spTree>
    <p:extLst>
      <p:ext uri="{BB962C8B-B14F-4D97-AF65-F5344CB8AC3E}">
        <p14:creationId xmlns:p14="http://schemas.microsoft.com/office/powerpoint/2010/main" val="1492280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33</a:t>
            </a:fld>
            <a:endParaRPr lang="sv-SE"/>
          </a:p>
        </p:txBody>
      </p:sp>
    </p:spTree>
    <p:extLst>
      <p:ext uri="{BB962C8B-B14F-4D97-AF65-F5344CB8AC3E}">
        <p14:creationId xmlns:p14="http://schemas.microsoft.com/office/powerpoint/2010/main" val="1987111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34</a:t>
            </a:fld>
            <a:endParaRPr lang="sv-SE"/>
          </a:p>
        </p:txBody>
      </p:sp>
    </p:spTree>
    <p:extLst>
      <p:ext uri="{BB962C8B-B14F-4D97-AF65-F5344CB8AC3E}">
        <p14:creationId xmlns:p14="http://schemas.microsoft.com/office/powerpoint/2010/main" val="1645384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35</a:t>
            </a:fld>
            <a:endParaRPr lang="sv-SE"/>
          </a:p>
        </p:txBody>
      </p:sp>
    </p:spTree>
    <p:extLst>
      <p:ext uri="{BB962C8B-B14F-4D97-AF65-F5344CB8AC3E}">
        <p14:creationId xmlns:p14="http://schemas.microsoft.com/office/powerpoint/2010/main" val="1286341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36</a:t>
            </a:fld>
            <a:endParaRPr lang="sv-SE"/>
          </a:p>
        </p:txBody>
      </p:sp>
    </p:spTree>
    <p:extLst>
      <p:ext uri="{BB962C8B-B14F-4D97-AF65-F5344CB8AC3E}">
        <p14:creationId xmlns:p14="http://schemas.microsoft.com/office/powerpoint/2010/main" val="2161848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37</a:t>
            </a:fld>
            <a:endParaRPr lang="sv-SE"/>
          </a:p>
        </p:txBody>
      </p:sp>
    </p:spTree>
    <p:extLst>
      <p:ext uri="{BB962C8B-B14F-4D97-AF65-F5344CB8AC3E}">
        <p14:creationId xmlns:p14="http://schemas.microsoft.com/office/powerpoint/2010/main" val="3202382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38</a:t>
            </a:fld>
            <a:endParaRPr lang="sv-SE"/>
          </a:p>
        </p:txBody>
      </p:sp>
    </p:spTree>
    <p:extLst>
      <p:ext uri="{BB962C8B-B14F-4D97-AF65-F5344CB8AC3E}">
        <p14:creationId xmlns:p14="http://schemas.microsoft.com/office/powerpoint/2010/main" val="3398231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39</a:t>
            </a:fld>
            <a:endParaRPr lang="sv-SE"/>
          </a:p>
        </p:txBody>
      </p:sp>
    </p:spTree>
    <p:extLst>
      <p:ext uri="{BB962C8B-B14F-4D97-AF65-F5344CB8AC3E}">
        <p14:creationId xmlns:p14="http://schemas.microsoft.com/office/powerpoint/2010/main" val="43065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a:p>
        </p:txBody>
      </p:sp>
    </p:spTree>
    <p:extLst>
      <p:ext uri="{BB962C8B-B14F-4D97-AF65-F5344CB8AC3E}">
        <p14:creationId xmlns:p14="http://schemas.microsoft.com/office/powerpoint/2010/main" val="240709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a:p>
        </p:txBody>
      </p:sp>
    </p:spTree>
    <p:extLst>
      <p:ext uri="{BB962C8B-B14F-4D97-AF65-F5344CB8AC3E}">
        <p14:creationId xmlns:p14="http://schemas.microsoft.com/office/powerpoint/2010/main" val="3590390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PSS1_REQG1: Optional, only if stakeholders insist to keep it in the risk assessment. It would have to be clarified in the risk assessment what is meant by "fail-safe design" if we keep it here.</a:t>
            </a:r>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a:p>
        </p:txBody>
      </p:sp>
    </p:spTree>
    <p:extLst>
      <p:ext uri="{BB962C8B-B14F-4D97-AF65-F5344CB8AC3E}">
        <p14:creationId xmlns:p14="http://schemas.microsoft.com/office/powerpoint/2010/main" val="565400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Should we consider X-rays and prompt radiation</a:t>
            </a:r>
            <a:r>
              <a:rPr lang="en-GB" baseline="0" dirty="0" smtClean="0"/>
              <a:t> from linac as 2 different hazards? </a:t>
            </a:r>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a:p>
        </p:txBody>
      </p:sp>
    </p:spTree>
    <p:extLst>
      <p:ext uri="{BB962C8B-B14F-4D97-AF65-F5344CB8AC3E}">
        <p14:creationId xmlns:p14="http://schemas.microsoft.com/office/powerpoint/2010/main" val="38714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PSS1_REQG1: Optional, only if stakeholders insist to keep it in the risk assessment. It would have to be clarified in the risk assessment what is meant by "fail-safe design" if we keep it here.</a:t>
            </a:r>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a:p>
        </p:txBody>
      </p:sp>
    </p:spTree>
    <p:extLst>
      <p:ext uri="{BB962C8B-B14F-4D97-AF65-F5344CB8AC3E}">
        <p14:creationId xmlns:p14="http://schemas.microsoft.com/office/powerpoint/2010/main" val="15652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a:p>
        </p:txBody>
      </p:sp>
    </p:spTree>
    <p:extLst>
      <p:ext uri="{BB962C8B-B14F-4D97-AF65-F5344CB8AC3E}">
        <p14:creationId xmlns:p14="http://schemas.microsoft.com/office/powerpoint/2010/main" val="791390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2019-09-18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2019-09-18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42E66B7F-8271-49DA-A25A-F4BB9F476347}" type="datetime1">
              <a:rPr lang="sv-SE" smtClean="0"/>
              <a:t>2019-09-18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2019-09-18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2019-09-18</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251570"/>
          </a:xfrm>
        </p:spPr>
        <p:txBody>
          <a:bodyPr>
            <a:noAutofit/>
          </a:bodyPr>
          <a:lstStyle/>
          <a:p>
            <a:pPr algn="ctr"/>
            <a:r>
              <a:rPr lang="en-GB" dirty="0" smtClean="0"/>
              <a:t>PSS1 Safety Analysis</a:t>
            </a:r>
            <a:endParaRPr lang="en-GB" noProof="0" dirty="0"/>
          </a:p>
        </p:txBody>
      </p:sp>
      <p:sp>
        <p:nvSpPr>
          <p:cNvPr id="3" name="Subtitle 2"/>
          <p:cNvSpPr>
            <a:spLocks noGrp="1"/>
          </p:cNvSpPr>
          <p:nvPr>
            <p:ph type="subTitle" idx="1"/>
          </p:nvPr>
        </p:nvSpPr>
        <p:spPr>
          <a:xfrm>
            <a:off x="1259632" y="4365104"/>
            <a:ext cx="6624736" cy="625624"/>
          </a:xfrm>
        </p:spPr>
        <p:txBody>
          <a:bodyPr>
            <a:noAutofit/>
          </a:bodyPr>
          <a:lstStyle/>
          <a:p>
            <a:r>
              <a:rPr lang="en-GB" sz="1800" dirty="0">
                <a:solidFill>
                  <a:schemeClr val="bg1"/>
                </a:solidFill>
              </a:rPr>
              <a:t>Dr Fan Ye</a:t>
            </a:r>
          </a:p>
          <a:p>
            <a:r>
              <a:rPr lang="en-GB" sz="1800" dirty="0">
                <a:solidFill>
                  <a:schemeClr val="bg1"/>
                </a:solidFill>
              </a:rPr>
              <a:t>PSS Safety Engineer, Engineering Safety Consultants Limited (ESC), UK</a:t>
            </a:r>
            <a:endParaRPr lang="en-GB" sz="1400" dirty="0">
              <a:solidFill>
                <a:schemeClr val="bg1"/>
              </a:solidFill>
            </a:endParaRPr>
          </a:p>
        </p:txBody>
      </p:sp>
      <p:sp>
        <p:nvSpPr>
          <p:cNvPr id="4" name="Rectangle 3"/>
          <p:cNvSpPr/>
          <p:nvPr/>
        </p:nvSpPr>
        <p:spPr>
          <a:xfrm>
            <a:off x="2272916" y="5949280"/>
            <a:ext cx="4374232" cy="523210"/>
          </a:xfrm>
          <a:prstGeom prst="rect">
            <a:avLst/>
          </a:prstGeom>
        </p:spPr>
        <p:txBody>
          <a:bodyPr wrap="square" lIns="91429" tIns="45715" rIns="91429" bIns="45715">
            <a:spAutoFit/>
          </a:bodyPr>
          <a:lstStyle/>
          <a:p>
            <a:pPr algn="ctr"/>
            <a:r>
              <a:rPr lang="sv-SE" sz="1400" dirty="0">
                <a:solidFill>
                  <a:srgbClr val="FFFFFF"/>
                </a:solidFill>
              </a:rPr>
              <a:t>ESS/ICS/PS</a:t>
            </a:r>
          </a:p>
          <a:p>
            <a:pPr algn="ctr"/>
            <a:r>
              <a:rPr lang="sv-SE" sz="1400" dirty="0">
                <a:solidFill>
                  <a:srgbClr val="FFFFFF"/>
                </a:solidFill>
              </a:rPr>
              <a:t>2019-09-18</a:t>
            </a:r>
            <a:endParaRPr lang="en-GB" sz="1400" dirty="0">
              <a:solidFill>
                <a:srgbClr val="FFFFFF"/>
              </a:solidFill>
            </a:endParaRPr>
          </a:p>
        </p:txBody>
      </p:sp>
      <p:sp>
        <p:nvSpPr>
          <p:cNvPr id="6" name="Rectangle 5"/>
          <p:cNvSpPr/>
          <p:nvPr/>
        </p:nvSpPr>
        <p:spPr>
          <a:xfrm>
            <a:off x="251520" y="332656"/>
            <a:ext cx="6768752" cy="400099"/>
          </a:xfrm>
          <a:prstGeom prst="rect">
            <a:avLst/>
          </a:prstGeom>
        </p:spPr>
        <p:txBody>
          <a:bodyPr wrap="square" lIns="91429" tIns="45715" rIns="91429" bIns="45715">
            <a:spAutoFit/>
          </a:bodyPr>
          <a:lstStyle/>
          <a:p>
            <a:r>
              <a:rPr lang="en-US" sz="2000" dirty="0">
                <a:solidFill>
                  <a:prstClr val="white"/>
                </a:solidFill>
                <a:ea typeface="+mj-ea"/>
                <a:cs typeface="+mj-cs"/>
              </a:rPr>
              <a:t>PSS1 Preliminary Design Review</a:t>
            </a:r>
            <a:endParaRPr lang="en-GB" sz="1200" dirty="0"/>
          </a:p>
        </p:txBody>
      </p:sp>
    </p:spTree>
    <p:extLst>
      <p:ext uri="{BB962C8B-B14F-4D97-AF65-F5344CB8AC3E}">
        <p14:creationId xmlns:p14="http://schemas.microsoft.com/office/powerpoint/2010/main" val="1734852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Initiating Events Analysis</a:t>
            </a:r>
            <a:br>
              <a:rPr lang="en-GB" dirty="0"/>
            </a:br>
            <a:r>
              <a:rPr lang="en-GB" dirty="0"/>
              <a:t>IE identification </a:t>
            </a:r>
            <a:r>
              <a:rPr lang="en-GB" b="1" dirty="0">
                <a:solidFill>
                  <a:srgbClr val="FFFF00"/>
                </a:solidFill>
              </a:rPr>
              <a:t>[Working Version]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graphicFrame>
        <p:nvGraphicFramePr>
          <p:cNvPr id="6" name="Table 5">
            <a:extLst>
              <a:ext uri="{FF2B5EF4-FFF2-40B4-BE49-F238E27FC236}">
                <a16:creationId xmlns:a16="http://schemas.microsoft.com/office/drawing/2014/main" id="{096DCA8F-3DC7-B94F-B4F5-09589B93C969}"/>
              </a:ext>
            </a:extLst>
          </p:cNvPr>
          <p:cNvGraphicFramePr>
            <a:graphicFrameLocks noGrp="1"/>
          </p:cNvGraphicFramePr>
          <p:nvPr>
            <p:extLst>
              <p:ext uri="{D42A27DB-BD31-4B8C-83A1-F6EECF244321}">
                <p14:modId xmlns:p14="http://schemas.microsoft.com/office/powerpoint/2010/main" val="675942242"/>
              </p:ext>
            </p:extLst>
          </p:nvPr>
        </p:nvGraphicFramePr>
        <p:xfrm>
          <a:off x="493068" y="1772816"/>
          <a:ext cx="8147247" cy="4081942"/>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3015807259"/>
                    </a:ext>
                  </a:extLst>
                </a:gridCol>
                <a:gridCol w="5400600">
                  <a:extLst>
                    <a:ext uri="{9D8B030D-6E8A-4147-A177-3AD203B41FA5}">
                      <a16:colId xmlns:a16="http://schemas.microsoft.com/office/drawing/2014/main" val="2319289555"/>
                    </a:ext>
                  </a:extLst>
                </a:gridCol>
                <a:gridCol w="1378495">
                  <a:extLst>
                    <a:ext uri="{9D8B030D-6E8A-4147-A177-3AD203B41FA5}">
                      <a16:colId xmlns:a16="http://schemas.microsoft.com/office/drawing/2014/main" val="134931693"/>
                    </a:ext>
                  </a:extLst>
                </a:gridCol>
              </a:tblGrid>
              <a:tr h="423872">
                <a:tc>
                  <a:txBody>
                    <a:bodyPr/>
                    <a:lstStyle/>
                    <a:p>
                      <a:pPr algn="ctr"/>
                      <a:r>
                        <a:rPr lang="en-GB" dirty="0"/>
                        <a:t>IE ID</a:t>
                      </a:r>
                    </a:p>
                  </a:txBody>
                  <a:tcPr/>
                </a:tc>
                <a:tc>
                  <a:txBody>
                    <a:bodyPr/>
                    <a:lstStyle/>
                    <a:p>
                      <a:pPr algn="ctr"/>
                      <a:r>
                        <a:rPr lang="en-GB" dirty="0"/>
                        <a:t>Initiating Event Description</a:t>
                      </a:r>
                    </a:p>
                  </a:txBody>
                  <a:tcPr/>
                </a:tc>
                <a:tc>
                  <a:txBody>
                    <a:bodyPr/>
                    <a:lstStyle/>
                    <a:p>
                      <a:pPr algn="ctr"/>
                      <a:r>
                        <a:rPr lang="en-GB" dirty="0"/>
                        <a:t>Hazard</a:t>
                      </a:r>
                    </a:p>
                  </a:txBody>
                  <a:tcPr/>
                </a:tc>
                <a:extLst>
                  <a:ext uri="{0D108BD9-81ED-4DB2-BD59-A6C34878D82A}">
                    <a16:rowId xmlns:a16="http://schemas.microsoft.com/office/drawing/2014/main" val="3716972527"/>
                  </a:ext>
                </a:extLst>
              </a:tr>
              <a:tr h="731614">
                <a:tc>
                  <a:txBody>
                    <a:bodyPr/>
                    <a:lstStyle/>
                    <a:p>
                      <a:r>
                        <a:rPr lang="en-GB" dirty="0"/>
                        <a:t>PSS1_IE1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NCL operation inadvertently started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PSS1_HAZ1, PSS1_HAZ2</a:t>
                      </a:r>
                    </a:p>
                  </a:txBody>
                  <a:tcPr anchor="ctr"/>
                </a:tc>
                <a:extLst>
                  <a:ext uri="{0D108BD9-81ED-4DB2-BD59-A6C34878D82A}">
                    <a16:rowId xmlns:a16="http://schemas.microsoft.com/office/drawing/2014/main" val="87912968"/>
                  </a:ext>
                </a:extLst>
              </a:tr>
              <a:tr h="731614">
                <a:tc>
                  <a:txBody>
                    <a:bodyPr/>
                    <a:lstStyle/>
                    <a:p>
                      <a:r>
                        <a:rPr lang="en-GB" dirty="0"/>
                        <a:t>PSS1_IE2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Intrusion into PSS1 controlled area whilst NCL operation is on-going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PSS1_HAZ1, PSS1_HAZ2</a:t>
                      </a:r>
                    </a:p>
                  </a:txBody>
                  <a:tcPr anchor="ctr"/>
                </a:tc>
                <a:extLst>
                  <a:ext uri="{0D108BD9-81ED-4DB2-BD59-A6C34878D82A}">
                    <a16:rowId xmlns:a16="http://schemas.microsoft.com/office/drawing/2014/main" val="3800685203"/>
                  </a:ext>
                </a:extLst>
              </a:tr>
              <a:tr h="731614">
                <a:tc>
                  <a:txBody>
                    <a:bodyPr/>
                    <a:lstStyle/>
                    <a:p>
                      <a:r>
                        <a:rPr lang="en-GB" dirty="0"/>
                        <a:t>PSS1_IE3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Failure to disconnect the RF power supply from the cavities prior to testing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PSS1_HAZ2</a:t>
                      </a:r>
                    </a:p>
                  </a:txBody>
                  <a:tcPr anchor="ctr"/>
                </a:tc>
                <a:extLst>
                  <a:ext uri="{0D108BD9-81ED-4DB2-BD59-A6C34878D82A}">
                    <a16:rowId xmlns:a16="http://schemas.microsoft.com/office/drawing/2014/main" val="1595870961"/>
                  </a:ext>
                </a:extLst>
              </a:tr>
              <a:tr h="731614">
                <a:tc>
                  <a:txBody>
                    <a:bodyPr/>
                    <a:lstStyle/>
                    <a:p>
                      <a:r>
                        <a:rPr lang="en-GB" dirty="0"/>
                        <a:t>PSS1_IE4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Equipment failure leading to full beam loss.</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PSS1_HAZ2</a:t>
                      </a:r>
                    </a:p>
                  </a:txBody>
                  <a:tcPr anchor="ctr"/>
                </a:tc>
                <a:extLst>
                  <a:ext uri="{0D108BD9-81ED-4DB2-BD59-A6C34878D82A}">
                    <a16:rowId xmlns:a16="http://schemas.microsoft.com/office/drawing/2014/main" val="2147558788"/>
                  </a:ext>
                </a:extLst>
              </a:tr>
              <a:tr h="731614">
                <a:tc>
                  <a:txBody>
                    <a:bodyPr/>
                    <a:lstStyle/>
                    <a:p>
                      <a:r>
                        <a:rPr lang="en-GB" dirty="0"/>
                        <a:t>PSS1_IE5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Faraday Cup in incorrect position (high radiation behind </a:t>
                      </a:r>
                      <a:r>
                        <a:rPr lang="en-GB" sz="1800" kern="1200" dirty="0" smtClean="0">
                          <a:solidFill>
                            <a:schemeClr val="dk1"/>
                          </a:solidFill>
                          <a:latin typeface="+mn-lt"/>
                          <a:ea typeface="+mn-ea"/>
                          <a:cs typeface="+mn-cs"/>
                        </a:rPr>
                        <a:t>Emergency</a:t>
                      </a:r>
                      <a:r>
                        <a:rPr lang="en-GB" sz="1800" kern="1200" baseline="0" dirty="0" smtClean="0">
                          <a:solidFill>
                            <a:schemeClr val="dk1"/>
                          </a:solidFill>
                          <a:latin typeface="+mn-lt"/>
                          <a:ea typeface="+mn-ea"/>
                          <a:cs typeface="+mn-cs"/>
                        </a:rPr>
                        <a:t> e</a:t>
                      </a:r>
                      <a:r>
                        <a:rPr lang="en-GB" sz="1800" kern="1200" dirty="0" smtClean="0">
                          <a:solidFill>
                            <a:schemeClr val="dk1"/>
                          </a:solidFill>
                          <a:latin typeface="+mn-lt"/>
                          <a:ea typeface="+mn-ea"/>
                          <a:cs typeface="+mn-cs"/>
                        </a:rPr>
                        <a:t>xit door 2</a:t>
                      </a:r>
                      <a:r>
                        <a:rPr lang="en-GB" sz="1800" kern="1200" dirty="0">
                          <a:solidFill>
                            <a:schemeClr val="dk1"/>
                          </a:solidFill>
                          <a:latin typeface="+mn-lt"/>
                          <a:ea typeface="+mn-ea"/>
                          <a:cs typeface="+mn-cs"/>
                        </a:rPr>
                        <a:t>).  </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PSS1_HAZ2</a:t>
                      </a:r>
                    </a:p>
                  </a:txBody>
                  <a:tcPr anchor="ctr"/>
                </a:tc>
                <a:extLst>
                  <a:ext uri="{0D108BD9-81ED-4DB2-BD59-A6C34878D82A}">
                    <a16:rowId xmlns:a16="http://schemas.microsoft.com/office/drawing/2014/main" val="3097788974"/>
                  </a:ext>
                </a:extLst>
              </a:tr>
            </a:tbl>
          </a:graphicData>
        </a:graphic>
      </p:graphicFrame>
    </p:spTree>
    <p:extLst>
      <p:ext uri="{BB962C8B-B14F-4D97-AF65-F5344CB8AC3E}">
        <p14:creationId xmlns:p14="http://schemas.microsoft.com/office/powerpoint/2010/main" val="961249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Initiating Events Analysis</a:t>
            </a:r>
            <a:br>
              <a:rPr lang="en-GB" dirty="0"/>
            </a:br>
            <a:r>
              <a:rPr lang="en-GB" dirty="0"/>
              <a:t>IE analysis </a:t>
            </a:r>
            <a:r>
              <a:rPr lang="en-GB" b="1" dirty="0">
                <a:solidFill>
                  <a:srgbClr val="FFFF00"/>
                </a:solidFill>
              </a:rPr>
              <a:t>[Initial Version]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graphicFrame>
        <p:nvGraphicFramePr>
          <p:cNvPr id="6" name="Table 5">
            <a:extLst>
              <a:ext uri="{FF2B5EF4-FFF2-40B4-BE49-F238E27FC236}">
                <a16:creationId xmlns:a16="http://schemas.microsoft.com/office/drawing/2014/main" id="{9917740D-9B1C-3B44-8E43-5F269557FB80}"/>
              </a:ext>
            </a:extLst>
          </p:cNvPr>
          <p:cNvGraphicFramePr>
            <a:graphicFrameLocks noGrp="1"/>
          </p:cNvGraphicFramePr>
          <p:nvPr>
            <p:extLst>
              <p:ext uri="{D42A27DB-BD31-4B8C-83A1-F6EECF244321}">
                <p14:modId xmlns:p14="http://schemas.microsoft.com/office/powerpoint/2010/main" val="3713530009"/>
              </p:ext>
            </p:extLst>
          </p:nvPr>
        </p:nvGraphicFramePr>
        <p:xfrm>
          <a:off x="179512" y="1685843"/>
          <a:ext cx="8784976" cy="484632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3015807259"/>
                    </a:ext>
                  </a:extLst>
                </a:gridCol>
                <a:gridCol w="1627915">
                  <a:extLst>
                    <a:ext uri="{9D8B030D-6E8A-4147-A177-3AD203B41FA5}">
                      <a16:colId xmlns:a16="http://schemas.microsoft.com/office/drawing/2014/main" val="1392743954"/>
                    </a:ext>
                  </a:extLst>
                </a:gridCol>
                <a:gridCol w="1280725">
                  <a:extLst>
                    <a:ext uri="{9D8B030D-6E8A-4147-A177-3AD203B41FA5}">
                      <a16:colId xmlns:a16="http://schemas.microsoft.com/office/drawing/2014/main" val="618467535"/>
                    </a:ext>
                  </a:extLst>
                </a:gridCol>
                <a:gridCol w="1195816">
                  <a:extLst>
                    <a:ext uri="{9D8B030D-6E8A-4147-A177-3AD203B41FA5}">
                      <a16:colId xmlns:a16="http://schemas.microsoft.com/office/drawing/2014/main" val="759395308"/>
                    </a:ext>
                  </a:extLst>
                </a:gridCol>
                <a:gridCol w="2520280">
                  <a:extLst>
                    <a:ext uri="{9D8B030D-6E8A-4147-A177-3AD203B41FA5}">
                      <a16:colId xmlns:a16="http://schemas.microsoft.com/office/drawing/2014/main" val="1795951042"/>
                    </a:ext>
                  </a:extLst>
                </a:gridCol>
                <a:gridCol w="1440160">
                  <a:extLst>
                    <a:ext uri="{9D8B030D-6E8A-4147-A177-3AD203B41FA5}">
                      <a16:colId xmlns:a16="http://schemas.microsoft.com/office/drawing/2014/main" val="2319289555"/>
                    </a:ext>
                  </a:extLst>
                </a:gridCol>
              </a:tblGrid>
              <a:tr h="348014">
                <a:tc>
                  <a:txBody>
                    <a:bodyPr/>
                    <a:lstStyle/>
                    <a:p>
                      <a:pPr algn="ctr"/>
                      <a:r>
                        <a:rPr lang="en-GB" dirty="0"/>
                        <a:t>IE ID</a:t>
                      </a:r>
                    </a:p>
                  </a:txBody>
                  <a:tcPr/>
                </a:tc>
                <a:tc>
                  <a:txBody>
                    <a:bodyPr/>
                    <a:lstStyle/>
                    <a:p>
                      <a:pPr algn="ctr"/>
                      <a:r>
                        <a:rPr lang="en-GB" dirty="0"/>
                        <a:t>IE Description</a:t>
                      </a:r>
                    </a:p>
                  </a:txBody>
                  <a:tcPr/>
                </a:tc>
                <a:tc>
                  <a:txBody>
                    <a:bodyPr/>
                    <a:lstStyle/>
                    <a:p>
                      <a:pPr algn="ctr"/>
                      <a:r>
                        <a:rPr lang="en-GB" dirty="0"/>
                        <a:t>Hazard ID</a:t>
                      </a:r>
                    </a:p>
                  </a:txBody>
                  <a:tcPr/>
                </a:tc>
                <a:tc>
                  <a:txBody>
                    <a:bodyPr/>
                    <a:lstStyle/>
                    <a:p>
                      <a:pPr algn="ctr"/>
                      <a:r>
                        <a:rPr lang="en-GB" dirty="0"/>
                        <a:t>Hazard</a:t>
                      </a:r>
                    </a:p>
                  </a:txBody>
                  <a:tcPr/>
                </a:tc>
                <a:tc>
                  <a:txBody>
                    <a:bodyPr/>
                    <a:lstStyle/>
                    <a:p>
                      <a:pPr algn="ctr"/>
                      <a:r>
                        <a:rPr lang="en-GB" dirty="0"/>
                        <a:t>IE Likelihood</a:t>
                      </a:r>
                    </a:p>
                  </a:txBody>
                  <a:tcPr/>
                </a:tc>
                <a:tc>
                  <a:txBody>
                    <a:bodyPr/>
                    <a:lstStyle/>
                    <a:p>
                      <a:pPr algn="ctr"/>
                      <a:r>
                        <a:rPr lang="en-GB" dirty="0"/>
                        <a:t>Risk</a:t>
                      </a:r>
                    </a:p>
                  </a:txBody>
                  <a:tcPr/>
                </a:tc>
                <a:extLst>
                  <a:ext uri="{0D108BD9-81ED-4DB2-BD59-A6C34878D82A}">
                    <a16:rowId xmlns:a16="http://schemas.microsoft.com/office/drawing/2014/main" val="3716972527"/>
                  </a:ext>
                </a:extLst>
              </a:tr>
              <a:tr h="2240280">
                <a:tc rowSpan="2">
                  <a:txBody>
                    <a:bodyPr/>
                    <a:lstStyle/>
                    <a:p>
                      <a:r>
                        <a:rPr lang="en-GB" dirty="0"/>
                        <a:t>PSS1_IE1</a:t>
                      </a: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 operation inadvertently started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PSS1_HAZ1</a:t>
                      </a:r>
                    </a:p>
                  </a:txBody>
                  <a:tcPr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Ionising radiation</a:t>
                      </a:r>
                    </a:p>
                  </a:txBody>
                  <a:tcPr anchor="ctr">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Justification: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PSS1 is expected to be operated 248 days per year, 1 operation per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Human error 1/100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trained personnel following written procedure, under low level of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The overall frequency: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2.48 per year</a:t>
                      </a:r>
                    </a:p>
                  </a:txBody>
                  <a:tcPr anchor="ctr">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 [NCL RA]</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912968"/>
                  </a:ext>
                </a:extLst>
              </a:tr>
              <a:tr h="2240280">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PSS1_HAZ2</a:t>
                      </a:r>
                    </a:p>
                  </a:txBody>
                  <a:tcPr anchor="ctr">
                    <a:lnT w="12700" cap="flat" cmpd="sng" algn="ctr">
                      <a:solidFill>
                        <a:schemeClr val="tx1"/>
                      </a:solidFill>
                      <a:prstDash val="solid"/>
                      <a:round/>
                      <a:headEnd type="none" w="med" len="med"/>
                      <a:tailEnd type="none" w="med" len="med"/>
                    </a:lnT>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Non-ionising radiation</a:t>
                      </a:r>
                    </a:p>
                  </a:txBody>
                  <a:tcPr anchor="ctr">
                    <a:lnT w="12700" cap="flat" cmpd="sng" algn="ctr">
                      <a:solidFill>
                        <a:schemeClr val="tx1"/>
                      </a:solidFill>
                      <a:prstDash val="solid"/>
                      <a:round/>
                      <a:headEnd type="none" w="med" len="med"/>
                      <a:tailEnd type="none" w="med" len="med"/>
                    </a:lnT>
                    <a:solidFill>
                      <a:srgbClr val="D0D8E8"/>
                    </a:solidFill>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 [NCL RA]</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0D8E8"/>
                    </a:solidFill>
                  </a:tcPr>
                </a:tc>
                <a:extLst>
                  <a:ext uri="{0D108BD9-81ED-4DB2-BD59-A6C34878D82A}">
                    <a16:rowId xmlns:a16="http://schemas.microsoft.com/office/drawing/2014/main" val="3009296007"/>
                  </a:ext>
                </a:extLst>
              </a:tr>
            </a:tbl>
          </a:graphicData>
        </a:graphic>
      </p:graphicFrame>
    </p:spTree>
    <p:extLst>
      <p:ext uri="{BB962C8B-B14F-4D97-AF65-F5344CB8AC3E}">
        <p14:creationId xmlns:p14="http://schemas.microsoft.com/office/powerpoint/2010/main" val="202436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Initiating Events Analysis</a:t>
            </a:r>
            <a:br>
              <a:rPr lang="en-GB" dirty="0"/>
            </a:br>
            <a:r>
              <a:rPr lang="en-GB" dirty="0"/>
              <a:t>IE analysis </a:t>
            </a:r>
            <a:r>
              <a:rPr lang="en-GB" b="1" dirty="0">
                <a:solidFill>
                  <a:srgbClr val="FFFF00"/>
                </a:solidFill>
              </a:rPr>
              <a:t>[Working Version]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graphicFrame>
        <p:nvGraphicFramePr>
          <p:cNvPr id="6" name="Table 5">
            <a:extLst>
              <a:ext uri="{FF2B5EF4-FFF2-40B4-BE49-F238E27FC236}">
                <a16:creationId xmlns:a16="http://schemas.microsoft.com/office/drawing/2014/main" id="{9917740D-9B1C-3B44-8E43-5F269557FB80}"/>
              </a:ext>
            </a:extLst>
          </p:cNvPr>
          <p:cNvGraphicFramePr>
            <a:graphicFrameLocks noGrp="1"/>
          </p:cNvGraphicFramePr>
          <p:nvPr>
            <p:extLst>
              <p:ext uri="{D42A27DB-BD31-4B8C-83A1-F6EECF244321}">
                <p14:modId xmlns:p14="http://schemas.microsoft.com/office/powerpoint/2010/main" val="3513032308"/>
              </p:ext>
            </p:extLst>
          </p:nvPr>
        </p:nvGraphicFramePr>
        <p:xfrm>
          <a:off x="179512" y="1685843"/>
          <a:ext cx="8784976" cy="484632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3015807259"/>
                    </a:ext>
                  </a:extLst>
                </a:gridCol>
                <a:gridCol w="1627915">
                  <a:extLst>
                    <a:ext uri="{9D8B030D-6E8A-4147-A177-3AD203B41FA5}">
                      <a16:colId xmlns:a16="http://schemas.microsoft.com/office/drawing/2014/main" val="1392743954"/>
                    </a:ext>
                  </a:extLst>
                </a:gridCol>
                <a:gridCol w="1280725">
                  <a:extLst>
                    <a:ext uri="{9D8B030D-6E8A-4147-A177-3AD203B41FA5}">
                      <a16:colId xmlns:a16="http://schemas.microsoft.com/office/drawing/2014/main" val="618467535"/>
                    </a:ext>
                  </a:extLst>
                </a:gridCol>
                <a:gridCol w="1195816">
                  <a:extLst>
                    <a:ext uri="{9D8B030D-6E8A-4147-A177-3AD203B41FA5}">
                      <a16:colId xmlns:a16="http://schemas.microsoft.com/office/drawing/2014/main" val="759395308"/>
                    </a:ext>
                  </a:extLst>
                </a:gridCol>
                <a:gridCol w="2520280">
                  <a:extLst>
                    <a:ext uri="{9D8B030D-6E8A-4147-A177-3AD203B41FA5}">
                      <a16:colId xmlns:a16="http://schemas.microsoft.com/office/drawing/2014/main" val="1795951042"/>
                    </a:ext>
                  </a:extLst>
                </a:gridCol>
                <a:gridCol w="1440160">
                  <a:extLst>
                    <a:ext uri="{9D8B030D-6E8A-4147-A177-3AD203B41FA5}">
                      <a16:colId xmlns:a16="http://schemas.microsoft.com/office/drawing/2014/main" val="2319289555"/>
                    </a:ext>
                  </a:extLst>
                </a:gridCol>
              </a:tblGrid>
              <a:tr h="348014">
                <a:tc>
                  <a:txBody>
                    <a:bodyPr/>
                    <a:lstStyle/>
                    <a:p>
                      <a:pPr algn="ctr"/>
                      <a:r>
                        <a:rPr lang="en-GB" dirty="0"/>
                        <a:t>IE ID</a:t>
                      </a:r>
                    </a:p>
                  </a:txBody>
                  <a:tcPr/>
                </a:tc>
                <a:tc>
                  <a:txBody>
                    <a:bodyPr/>
                    <a:lstStyle/>
                    <a:p>
                      <a:pPr algn="ctr"/>
                      <a:r>
                        <a:rPr lang="en-GB" dirty="0"/>
                        <a:t>IE Description</a:t>
                      </a:r>
                    </a:p>
                  </a:txBody>
                  <a:tcPr/>
                </a:tc>
                <a:tc>
                  <a:txBody>
                    <a:bodyPr/>
                    <a:lstStyle/>
                    <a:p>
                      <a:pPr algn="ctr"/>
                      <a:r>
                        <a:rPr lang="en-GB" dirty="0"/>
                        <a:t>Hazard ID</a:t>
                      </a:r>
                    </a:p>
                  </a:txBody>
                  <a:tcPr/>
                </a:tc>
                <a:tc>
                  <a:txBody>
                    <a:bodyPr/>
                    <a:lstStyle/>
                    <a:p>
                      <a:pPr algn="ctr"/>
                      <a:r>
                        <a:rPr lang="en-GB" dirty="0"/>
                        <a:t>Hazard</a:t>
                      </a:r>
                    </a:p>
                  </a:txBody>
                  <a:tcPr/>
                </a:tc>
                <a:tc>
                  <a:txBody>
                    <a:bodyPr/>
                    <a:lstStyle/>
                    <a:p>
                      <a:pPr algn="ctr"/>
                      <a:r>
                        <a:rPr lang="en-GB" dirty="0"/>
                        <a:t>IE Likelihood</a:t>
                      </a:r>
                    </a:p>
                  </a:txBody>
                  <a:tcPr/>
                </a:tc>
                <a:tc>
                  <a:txBody>
                    <a:bodyPr/>
                    <a:lstStyle/>
                    <a:p>
                      <a:pPr algn="ctr"/>
                      <a:r>
                        <a:rPr lang="en-GB" dirty="0"/>
                        <a:t>Risk</a:t>
                      </a:r>
                    </a:p>
                  </a:txBody>
                  <a:tcPr/>
                </a:tc>
                <a:extLst>
                  <a:ext uri="{0D108BD9-81ED-4DB2-BD59-A6C34878D82A}">
                    <a16:rowId xmlns:a16="http://schemas.microsoft.com/office/drawing/2014/main" val="3716972527"/>
                  </a:ext>
                </a:extLst>
              </a:tr>
              <a:tr h="2240280">
                <a:tc rowSpan="2">
                  <a:txBody>
                    <a:bodyPr/>
                    <a:lstStyle/>
                    <a:p>
                      <a:r>
                        <a:rPr lang="en-GB" dirty="0"/>
                        <a:t>PSS1_IE1</a:t>
                      </a: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NCL operation inadvertently started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PSS1_HAZ1</a:t>
                      </a:r>
                    </a:p>
                  </a:txBody>
                  <a:tcPr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Electricity </a:t>
                      </a:r>
                    </a:p>
                  </a:txBody>
                  <a:tcPr anchor="ctr">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Justification: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NCL is expected to be operated 248 days per year (number is taken for the accelerator in steady-operation), 1 operation per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Human error 1/100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trained personnel following written procedure, under low level of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The overall frequency: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2.48 per year</a:t>
                      </a:r>
                    </a:p>
                  </a:txBody>
                  <a:tcPr>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 [NCL RA]</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912968"/>
                  </a:ext>
                </a:extLst>
              </a:tr>
              <a:tr h="2240280">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PSS1_HAZ2</a:t>
                      </a:r>
                    </a:p>
                  </a:txBody>
                  <a:tcPr anchor="ctr">
                    <a:lnT w="12700" cap="flat" cmpd="sng" algn="ctr">
                      <a:solidFill>
                        <a:schemeClr val="tx1"/>
                      </a:solidFill>
                      <a:prstDash val="solid"/>
                      <a:round/>
                      <a:headEnd type="none" w="med" len="med"/>
                      <a:tailEnd type="none" w="med" len="med"/>
                    </a:lnT>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Ionising radiation</a:t>
                      </a:r>
                    </a:p>
                  </a:txBody>
                  <a:tcPr anchor="ctr">
                    <a:lnT w="12700" cap="flat" cmpd="sng" algn="ctr">
                      <a:solidFill>
                        <a:schemeClr val="tx1"/>
                      </a:solidFill>
                      <a:prstDash val="solid"/>
                      <a:round/>
                      <a:headEnd type="none" w="med" len="med"/>
                      <a:tailEnd type="none" w="med" len="med"/>
                    </a:lnT>
                    <a:solidFill>
                      <a:srgbClr val="D0D8E8"/>
                    </a:solidFill>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 [NCL RA]</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0D8E8"/>
                    </a:solidFill>
                  </a:tcPr>
                </a:tc>
                <a:extLst>
                  <a:ext uri="{0D108BD9-81ED-4DB2-BD59-A6C34878D82A}">
                    <a16:rowId xmlns:a16="http://schemas.microsoft.com/office/drawing/2014/main" val="3009296007"/>
                  </a:ext>
                </a:extLst>
              </a:tr>
            </a:tbl>
          </a:graphicData>
        </a:graphic>
      </p:graphicFrame>
    </p:spTree>
    <p:extLst>
      <p:ext uri="{BB962C8B-B14F-4D97-AF65-F5344CB8AC3E}">
        <p14:creationId xmlns:p14="http://schemas.microsoft.com/office/powerpoint/2010/main" val="3623052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B7AA7C-BE2C-405E-89B9-85507358D278}"/>
              </a:ext>
            </a:extLst>
          </p:cNvPr>
          <p:cNvPicPr>
            <a:picLocks noChangeAspect="1"/>
          </p:cNvPicPr>
          <p:nvPr/>
        </p:nvPicPr>
        <p:blipFill>
          <a:blip r:embed="rId3"/>
          <a:stretch>
            <a:fillRect/>
          </a:stretch>
        </p:blipFill>
        <p:spPr>
          <a:xfrm>
            <a:off x="-1" y="1628800"/>
            <a:ext cx="9125749" cy="5229200"/>
          </a:xfrm>
          <a:prstGeom prst="rect">
            <a:avLst/>
          </a:prstGeom>
        </p:spPr>
      </p:pic>
      <p:sp>
        <p:nvSpPr>
          <p:cNvPr id="2" name="Title 1"/>
          <p:cNvSpPr>
            <a:spLocks noGrp="1"/>
          </p:cNvSpPr>
          <p:nvPr>
            <p:ph type="title"/>
          </p:nvPr>
        </p:nvSpPr>
        <p:spPr>
          <a:xfrm>
            <a:off x="323528" y="136525"/>
            <a:ext cx="7139136" cy="1143000"/>
          </a:xfrm>
        </p:spPr>
        <p:txBody>
          <a:bodyPr>
            <a:normAutofit fontScale="90000"/>
          </a:bodyPr>
          <a:lstStyle/>
          <a:p>
            <a:r>
              <a:rPr lang="en-GB" dirty="0"/>
              <a:t>PSS1 Initiating Events Analysis</a:t>
            </a:r>
            <a:br>
              <a:rPr lang="en-GB" dirty="0"/>
            </a:br>
            <a:r>
              <a:rPr lang="en-GB" dirty="0"/>
              <a:t>ETA01A (PSS1_IE2) – Intrusion into PSS1 Controlled Area </a:t>
            </a:r>
            <a:r>
              <a:rPr lang="en-GB" b="1" dirty="0">
                <a:solidFill>
                  <a:srgbClr val="FFFF00"/>
                </a:solidFill>
              </a:rPr>
              <a:t>[Initial Version]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3" name="Rounded Rectangle 2">
            <a:extLst>
              <a:ext uri="{FF2B5EF4-FFF2-40B4-BE49-F238E27FC236}">
                <a16:creationId xmlns:a16="http://schemas.microsoft.com/office/drawing/2014/main" id="{35FA7A30-411C-8341-A337-4C32217028E2}"/>
              </a:ext>
            </a:extLst>
          </p:cNvPr>
          <p:cNvSpPr/>
          <p:nvPr/>
        </p:nvSpPr>
        <p:spPr>
          <a:xfrm>
            <a:off x="8475" y="1449870"/>
            <a:ext cx="1539189"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0000"/>
                </a:solidFill>
              </a:rPr>
              <a:t>IE: Intrusion into PSS1 area</a:t>
            </a:r>
          </a:p>
        </p:txBody>
      </p:sp>
      <p:sp>
        <p:nvSpPr>
          <p:cNvPr id="6" name="Rounded Rectangle 5">
            <a:extLst>
              <a:ext uri="{FF2B5EF4-FFF2-40B4-BE49-F238E27FC236}">
                <a16:creationId xmlns:a16="http://schemas.microsoft.com/office/drawing/2014/main" id="{1D020C09-E027-F54D-93D5-2A8AA9FAA6F5}"/>
              </a:ext>
            </a:extLst>
          </p:cNvPr>
          <p:cNvSpPr/>
          <p:nvPr/>
        </p:nvSpPr>
        <p:spPr>
          <a:xfrm>
            <a:off x="1556141" y="1449870"/>
            <a:ext cx="1503691" cy="779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0000"/>
                </a:solidFill>
              </a:rPr>
              <a:t>Beam ON Warning</a:t>
            </a:r>
          </a:p>
        </p:txBody>
      </p:sp>
      <p:sp>
        <p:nvSpPr>
          <p:cNvPr id="7" name="Rounded Rectangle 6">
            <a:extLst>
              <a:ext uri="{FF2B5EF4-FFF2-40B4-BE49-F238E27FC236}">
                <a16:creationId xmlns:a16="http://schemas.microsoft.com/office/drawing/2014/main" id="{BF815841-9E76-CD46-9508-F3838E54F2A9}"/>
              </a:ext>
            </a:extLst>
          </p:cNvPr>
          <p:cNvSpPr/>
          <p:nvPr/>
        </p:nvSpPr>
        <p:spPr>
          <a:xfrm>
            <a:off x="3059833" y="1444742"/>
            <a:ext cx="150369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0000"/>
                </a:solidFill>
              </a:rPr>
              <a:t>PSS1_SIF6: </a:t>
            </a:r>
            <a:br>
              <a:rPr lang="en-GB" sz="1700" dirty="0">
                <a:solidFill>
                  <a:srgbClr val="FF0000"/>
                </a:solidFill>
              </a:rPr>
            </a:br>
            <a:r>
              <a:rPr lang="en-GB" sz="1700" dirty="0">
                <a:solidFill>
                  <a:srgbClr val="FF0000"/>
                </a:solidFill>
              </a:rPr>
              <a:t>Access Control</a:t>
            </a:r>
          </a:p>
        </p:txBody>
      </p:sp>
      <p:sp>
        <p:nvSpPr>
          <p:cNvPr id="8" name="Rounded Rectangle 7">
            <a:extLst>
              <a:ext uri="{FF2B5EF4-FFF2-40B4-BE49-F238E27FC236}">
                <a16:creationId xmlns:a16="http://schemas.microsoft.com/office/drawing/2014/main" id="{A677D2D8-36C1-A24D-B5B1-017E9930C42B}"/>
              </a:ext>
            </a:extLst>
          </p:cNvPr>
          <p:cNvSpPr/>
          <p:nvPr/>
        </p:nvSpPr>
        <p:spPr>
          <a:xfrm>
            <a:off x="4563526" y="1444742"/>
            <a:ext cx="152064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0000"/>
                </a:solidFill>
              </a:rPr>
              <a:t>PSS1_SIF2: Intrusion Interlock</a:t>
            </a:r>
          </a:p>
        </p:txBody>
      </p:sp>
      <p:sp>
        <p:nvSpPr>
          <p:cNvPr id="9" name="Rounded Rectangle 8">
            <a:extLst>
              <a:ext uri="{FF2B5EF4-FFF2-40B4-BE49-F238E27FC236}">
                <a16:creationId xmlns:a16="http://schemas.microsoft.com/office/drawing/2014/main" id="{2965DAEA-F3DB-CB44-85BE-42893118A361}"/>
              </a:ext>
            </a:extLst>
          </p:cNvPr>
          <p:cNvSpPr/>
          <p:nvPr/>
        </p:nvSpPr>
        <p:spPr>
          <a:xfrm>
            <a:off x="7613835" y="1439614"/>
            <a:ext cx="152064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0000"/>
                </a:solidFill>
              </a:rPr>
              <a:t>Consequence</a:t>
            </a:r>
          </a:p>
        </p:txBody>
      </p:sp>
      <p:sp>
        <p:nvSpPr>
          <p:cNvPr id="12" name="Rounded Rectangle 7">
            <a:extLst>
              <a:ext uri="{FF2B5EF4-FFF2-40B4-BE49-F238E27FC236}">
                <a16:creationId xmlns:a16="http://schemas.microsoft.com/office/drawing/2014/main" id="{AE77AE14-C67C-42D4-AF18-84A4D32C7D62}"/>
              </a:ext>
            </a:extLst>
          </p:cNvPr>
          <p:cNvSpPr/>
          <p:nvPr/>
        </p:nvSpPr>
        <p:spPr>
          <a:xfrm>
            <a:off x="6084973" y="1439614"/>
            <a:ext cx="152064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0000"/>
                </a:solidFill>
              </a:rPr>
              <a:t>Electronic Personal Dosimeter</a:t>
            </a:r>
          </a:p>
        </p:txBody>
      </p:sp>
    </p:spTree>
    <p:extLst>
      <p:ext uri="{BB962C8B-B14F-4D97-AF65-F5344CB8AC3E}">
        <p14:creationId xmlns:p14="http://schemas.microsoft.com/office/powerpoint/2010/main" val="185779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365B4B-5635-4DFE-AD71-B614C9FEC72E}"/>
              </a:ext>
            </a:extLst>
          </p:cNvPr>
          <p:cNvPicPr>
            <a:picLocks noChangeAspect="1"/>
          </p:cNvPicPr>
          <p:nvPr/>
        </p:nvPicPr>
        <p:blipFill>
          <a:blip r:embed="rId3"/>
          <a:stretch>
            <a:fillRect/>
          </a:stretch>
        </p:blipFill>
        <p:spPr>
          <a:xfrm>
            <a:off x="0" y="1628800"/>
            <a:ext cx="9134477" cy="5229199"/>
          </a:xfrm>
          <a:prstGeom prst="rect">
            <a:avLst/>
          </a:prstGeom>
        </p:spPr>
      </p:pic>
      <p:sp>
        <p:nvSpPr>
          <p:cNvPr id="2" name="Title 1"/>
          <p:cNvSpPr>
            <a:spLocks noGrp="1"/>
          </p:cNvSpPr>
          <p:nvPr>
            <p:ph type="title"/>
          </p:nvPr>
        </p:nvSpPr>
        <p:spPr>
          <a:xfrm>
            <a:off x="323528" y="136525"/>
            <a:ext cx="7139136" cy="1143000"/>
          </a:xfrm>
        </p:spPr>
        <p:txBody>
          <a:bodyPr>
            <a:normAutofit fontScale="90000"/>
          </a:bodyPr>
          <a:lstStyle/>
          <a:p>
            <a:r>
              <a:rPr lang="en-GB" dirty="0"/>
              <a:t>PSS1 Initiating Events Analysis</a:t>
            </a:r>
            <a:br>
              <a:rPr lang="en-GB" dirty="0"/>
            </a:br>
            <a:r>
              <a:rPr lang="en-GB" dirty="0"/>
              <a:t>ETA01A (PSS1_IE2) – Intrusion into PSS1 Controlled Area </a:t>
            </a:r>
            <a:r>
              <a:rPr lang="en-GB" b="1" dirty="0">
                <a:solidFill>
                  <a:srgbClr val="FFFF00"/>
                </a:solidFill>
              </a:rPr>
              <a:t>[Working Version]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sp>
        <p:nvSpPr>
          <p:cNvPr id="3" name="Rounded Rectangle 2">
            <a:extLst>
              <a:ext uri="{FF2B5EF4-FFF2-40B4-BE49-F238E27FC236}">
                <a16:creationId xmlns:a16="http://schemas.microsoft.com/office/drawing/2014/main" id="{35FA7A30-411C-8341-A337-4C32217028E2}"/>
              </a:ext>
            </a:extLst>
          </p:cNvPr>
          <p:cNvSpPr/>
          <p:nvPr/>
        </p:nvSpPr>
        <p:spPr>
          <a:xfrm>
            <a:off x="9120" y="1446063"/>
            <a:ext cx="1539189"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FF00"/>
                </a:solidFill>
              </a:rPr>
              <a:t>IE: Intrusion into PSS1 area</a:t>
            </a:r>
          </a:p>
        </p:txBody>
      </p:sp>
      <p:sp>
        <p:nvSpPr>
          <p:cNvPr id="6" name="Rounded Rectangle 5">
            <a:extLst>
              <a:ext uri="{FF2B5EF4-FFF2-40B4-BE49-F238E27FC236}">
                <a16:creationId xmlns:a16="http://schemas.microsoft.com/office/drawing/2014/main" id="{1D020C09-E027-F54D-93D5-2A8AA9FAA6F5}"/>
              </a:ext>
            </a:extLst>
          </p:cNvPr>
          <p:cNvSpPr/>
          <p:nvPr/>
        </p:nvSpPr>
        <p:spPr>
          <a:xfrm>
            <a:off x="1569908" y="1451429"/>
            <a:ext cx="1503691" cy="779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FF00"/>
                </a:solidFill>
              </a:rPr>
              <a:t>PAS Message Display</a:t>
            </a:r>
          </a:p>
        </p:txBody>
      </p:sp>
      <p:sp>
        <p:nvSpPr>
          <p:cNvPr id="7" name="Rounded Rectangle 6">
            <a:extLst>
              <a:ext uri="{FF2B5EF4-FFF2-40B4-BE49-F238E27FC236}">
                <a16:creationId xmlns:a16="http://schemas.microsoft.com/office/drawing/2014/main" id="{BF815841-9E76-CD46-9508-F3838E54F2A9}"/>
              </a:ext>
            </a:extLst>
          </p:cNvPr>
          <p:cNvSpPr/>
          <p:nvPr/>
        </p:nvSpPr>
        <p:spPr>
          <a:xfrm>
            <a:off x="3059834" y="1451429"/>
            <a:ext cx="150369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FF00"/>
                </a:solidFill>
              </a:rPr>
              <a:t>PSS1_SIF5: </a:t>
            </a:r>
            <a:br>
              <a:rPr lang="en-GB" sz="1700" dirty="0">
                <a:solidFill>
                  <a:srgbClr val="FFFF00"/>
                </a:solidFill>
              </a:rPr>
            </a:br>
            <a:r>
              <a:rPr lang="en-GB" sz="1700" dirty="0">
                <a:solidFill>
                  <a:srgbClr val="FFFF00"/>
                </a:solidFill>
              </a:rPr>
              <a:t>PAS </a:t>
            </a:r>
            <a:r>
              <a:rPr lang="en-GB" sz="1700" dirty="0" smtClean="0">
                <a:solidFill>
                  <a:srgbClr val="FFFF00"/>
                </a:solidFill>
              </a:rPr>
              <a:t>Lock*</a:t>
            </a:r>
            <a:endParaRPr lang="en-GB" sz="1700" dirty="0">
              <a:solidFill>
                <a:srgbClr val="FFFF00"/>
              </a:solidFill>
            </a:endParaRPr>
          </a:p>
        </p:txBody>
      </p:sp>
      <p:sp>
        <p:nvSpPr>
          <p:cNvPr id="8" name="Rounded Rectangle 7">
            <a:extLst>
              <a:ext uri="{FF2B5EF4-FFF2-40B4-BE49-F238E27FC236}">
                <a16:creationId xmlns:a16="http://schemas.microsoft.com/office/drawing/2014/main" id="{A677D2D8-36C1-A24D-B5B1-017E9930C42B}"/>
              </a:ext>
            </a:extLst>
          </p:cNvPr>
          <p:cNvSpPr/>
          <p:nvPr/>
        </p:nvSpPr>
        <p:spPr>
          <a:xfrm>
            <a:off x="4576532" y="1446063"/>
            <a:ext cx="152064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FF00"/>
                </a:solidFill>
              </a:rPr>
              <a:t>PSS1_SIF2: Intrusion Interlock</a:t>
            </a:r>
          </a:p>
        </p:txBody>
      </p:sp>
      <p:sp>
        <p:nvSpPr>
          <p:cNvPr id="9" name="Rounded Rectangle 8">
            <a:extLst>
              <a:ext uri="{FF2B5EF4-FFF2-40B4-BE49-F238E27FC236}">
                <a16:creationId xmlns:a16="http://schemas.microsoft.com/office/drawing/2014/main" id="{2965DAEA-F3DB-CB44-85BE-42893118A361}"/>
              </a:ext>
            </a:extLst>
          </p:cNvPr>
          <p:cNvSpPr/>
          <p:nvPr/>
        </p:nvSpPr>
        <p:spPr>
          <a:xfrm>
            <a:off x="7614238" y="1446063"/>
            <a:ext cx="152064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FF00"/>
                </a:solidFill>
              </a:rPr>
              <a:t>Consequence</a:t>
            </a:r>
          </a:p>
        </p:txBody>
      </p:sp>
      <p:sp>
        <p:nvSpPr>
          <p:cNvPr id="12" name="Rounded Rectangle 7">
            <a:extLst>
              <a:ext uri="{FF2B5EF4-FFF2-40B4-BE49-F238E27FC236}">
                <a16:creationId xmlns:a16="http://schemas.microsoft.com/office/drawing/2014/main" id="{AE77AE14-C67C-42D4-AF18-84A4D32C7D62}"/>
              </a:ext>
            </a:extLst>
          </p:cNvPr>
          <p:cNvSpPr/>
          <p:nvPr/>
        </p:nvSpPr>
        <p:spPr>
          <a:xfrm>
            <a:off x="6084973" y="1446301"/>
            <a:ext cx="152064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FF00"/>
                </a:solidFill>
              </a:rPr>
              <a:t>Electronic Personal Dosimeter</a:t>
            </a:r>
          </a:p>
        </p:txBody>
      </p:sp>
    </p:spTree>
    <p:extLst>
      <p:ext uri="{BB962C8B-B14F-4D97-AF65-F5344CB8AC3E}">
        <p14:creationId xmlns:p14="http://schemas.microsoft.com/office/powerpoint/2010/main" val="271567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7CF839-E2C9-4CB2-BE1F-886DE85341E8}"/>
              </a:ext>
            </a:extLst>
          </p:cNvPr>
          <p:cNvPicPr>
            <a:picLocks noChangeAspect="1"/>
          </p:cNvPicPr>
          <p:nvPr/>
        </p:nvPicPr>
        <p:blipFill>
          <a:blip r:embed="rId3"/>
          <a:stretch>
            <a:fillRect/>
          </a:stretch>
        </p:blipFill>
        <p:spPr>
          <a:xfrm>
            <a:off x="-5380" y="1705936"/>
            <a:ext cx="9154760" cy="5152064"/>
          </a:xfrm>
          <a:prstGeom prst="rect">
            <a:avLst/>
          </a:prstGeom>
        </p:spPr>
      </p:pic>
      <p:sp>
        <p:nvSpPr>
          <p:cNvPr id="2" name="Title 1"/>
          <p:cNvSpPr>
            <a:spLocks noGrp="1"/>
          </p:cNvSpPr>
          <p:nvPr>
            <p:ph type="title"/>
          </p:nvPr>
        </p:nvSpPr>
        <p:spPr>
          <a:xfrm>
            <a:off x="323528" y="136525"/>
            <a:ext cx="7139136" cy="1143000"/>
          </a:xfrm>
        </p:spPr>
        <p:txBody>
          <a:bodyPr>
            <a:noAutofit/>
          </a:bodyPr>
          <a:lstStyle/>
          <a:p>
            <a:r>
              <a:rPr lang="en-GB" sz="2700" dirty="0"/>
              <a:t>PSS1 Initiating Events Analysis</a:t>
            </a:r>
            <a:br>
              <a:rPr lang="en-GB" sz="2700" dirty="0"/>
            </a:br>
            <a:r>
              <a:rPr lang="en-GB" sz="2700" dirty="0"/>
              <a:t>ETA04 (PSS1_IE3) – Failure to Remove Waveguide Prior to Testing </a:t>
            </a:r>
            <a:r>
              <a:rPr lang="en-GB" sz="2700" b="1" dirty="0">
                <a:solidFill>
                  <a:srgbClr val="FFFF00"/>
                </a:solidFill>
              </a:rPr>
              <a:t>[Initial Version]</a:t>
            </a:r>
            <a:endParaRPr lang="en-GB" sz="2700"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
        <p:nvSpPr>
          <p:cNvPr id="3" name="Rounded Rectangle 2">
            <a:extLst>
              <a:ext uri="{FF2B5EF4-FFF2-40B4-BE49-F238E27FC236}">
                <a16:creationId xmlns:a16="http://schemas.microsoft.com/office/drawing/2014/main" id="{35FA7A30-411C-8341-A337-4C32217028E2}"/>
              </a:ext>
            </a:extLst>
          </p:cNvPr>
          <p:cNvSpPr/>
          <p:nvPr/>
        </p:nvSpPr>
        <p:spPr>
          <a:xfrm>
            <a:off x="8475" y="1449870"/>
            <a:ext cx="1539189"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0000"/>
                </a:solidFill>
              </a:rPr>
              <a:t>IE: Human Error during RF Test</a:t>
            </a:r>
          </a:p>
        </p:txBody>
      </p:sp>
      <p:sp>
        <p:nvSpPr>
          <p:cNvPr id="6" name="Rounded Rectangle 5">
            <a:extLst>
              <a:ext uri="{FF2B5EF4-FFF2-40B4-BE49-F238E27FC236}">
                <a16:creationId xmlns:a16="http://schemas.microsoft.com/office/drawing/2014/main" id="{1D020C09-E027-F54D-93D5-2A8AA9FAA6F5}"/>
              </a:ext>
            </a:extLst>
          </p:cNvPr>
          <p:cNvSpPr/>
          <p:nvPr/>
        </p:nvSpPr>
        <p:spPr>
          <a:xfrm>
            <a:off x="1556141" y="1449870"/>
            <a:ext cx="1503691" cy="779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0000"/>
                </a:solidFill>
              </a:rPr>
              <a:t>Occupancy Factor</a:t>
            </a:r>
          </a:p>
        </p:txBody>
      </p:sp>
      <p:sp>
        <p:nvSpPr>
          <p:cNvPr id="7" name="Rounded Rectangle 6">
            <a:extLst>
              <a:ext uri="{FF2B5EF4-FFF2-40B4-BE49-F238E27FC236}">
                <a16:creationId xmlns:a16="http://schemas.microsoft.com/office/drawing/2014/main" id="{BF815841-9E76-CD46-9508-F3838E54F2A9}"/>
              </a:ext>
            </a:extLst>
          </p:cNvPr>
          <p:cNvSpPr/>
          <p:nvPr/>
        </p:nvSpPr>
        <p:spPr>
          <a:xfrm>
            <a:off x="3059833" y="1444742"/>
            <a:ext cx="150369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0000"/>
                </a:solidFill>
              </a:rPr>
              <a:t>Shutter Switch</a:t>
            </a:r>
          </a:p>
        </p:txBody>
      </p:sp>
      <p:sp>
        <p:nvSpPr>
          <p:cNvPr id="8" name="Rounded Rectangle 7">
            <a:extLst>
              <a:ext uri="{FF2B5EF4-FFF2-40B4-BE49-F238E27FC236}">
                <a16:creationId xmlns:a16="http://schemas.microsoft.com/office/drawing/2014/main" id="{A677D2D8-36C1-A24D-B5B1-017E9930C42B}"/>
              </a:ext>
            </a:extLst>
          </p:cNvPr>
          <p:cNvSpPr/>
          <p:nvPr/>
        </p:nvSpPr>
        <p:spPr>
          <a:xfrm>
            <a:off x="4563526" y="1444742"/>
            <a:ext cx="152064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0000"/>
                </a:solidFill>
              </a:rPr>
              <a:t>PSS1_SIF5: Waveguide Interface</a:t>
            </a:r>
          </a:p>
        </p:txBody>
      </p:sp>
      <p:sp>
        <p:nvSpPr>
          <p:cNvPr id="9" name="Rounded Rectangle 8">
            <a:extLst>
              <a:ext uri="{FF2B5EF4-FFF2-40B4-BE49-F238E27FC236}">
                <a16:creationId xmlns:a16="http://schemas.microsoft.com/office/drawing/2014/main" id="{2965DAEA-F3DB-CB44-85BE-42893118A361}"/>
              </a:ext>
            </a:extLst>
          </p:cNvPr>
          <p:cNvSpPr/>
          <p:nvPr/>
        </p:nvSpPr>
        <p:spPr>
          <a:xfrm>
            <a:off x="7613835" y="1439614"/>
            <a:ext cx="152064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0000"/>
                </a:solidFill>
              </a:rPr>
              <a:t>Consequence</a:t>
            </a:r>
          </a:p>
        </p:txBody>
      </p:sp>
      <p:sp>
        <p:nvSpPr>
          <p:cNvPr id="12" name="Rounded Rectangle 7">
            <a:extLst>
              <a:ext uri="{FF2B5EF4-FFF2-40B4-BE49-F238E27FC236}">
                <a16:creationId xmlns:a16="http://schemas.microsoft.com/office/drawing/2014/main" id="{AE77AE14-C67C-42D4-AF18-84A4D32C7D62}"/>
              </a:ext>
            </a:extLst>
          </p:cNvPr>
          <p:cNvSpPr/>
          <p:nvPr/>
        </p:nvSpPr>
        <p:spPr>
          <a:xfrm>
            <a:off x="6084973" y="1439614"/>
            <a:ext cx="152064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0000"/>
                </a:solidFill>
              </a:rPr>
              <a:t>Electronic Personal Dosimeter</a:t>
            </a:r>
          </a:p>
        </p:txBody>
      </p:sp>
    </p:spTree>
    <p:extLst>
      <p:ext uri="{BB962C8B-B14F-4D97-AF65-F5344CB8AC3E}">
        <p14:creationId xmlns:p14="http://schemas.microsoft.com/office/powerpoint/2010/main" val="297264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A88D95-8EB3-432D-B528-1DBDA82F2B15}"/>
              </a:ext>
            </a:extLst>
          </p:cNvPr>
          <p:cNvPicPr>
            <a:picLocks noChangeAspect="1"/>
          </p:cNvPicPr>
          <p:nvPr/>
        </p:nvPicPr>
        <p:blipFill>
          <a:blip r:embed="rId3"/>
          <a:stretch>
            <a:fillRect/>
          </a:stretch>
        </p:blipFill>
        <p:spPr>
          <a:xfrm>
            <a:off x="-1" y="1700808"/>
            <a:ext cx="9144001" cy="5157192"/>
          </a:xfrm>
          <a:prstGeom prst="rect">
            <a:avLst/>
          </a:prstGeom>
        </p:spPr>
      </p:pic>
      <p:sp>
        <p:nvSpPr>
          <p:cNvPr id="2" name="Title 1"/>
          <p:cNvSpPr>
            <a:spLocks noGrp="1"/>
          </p:cNvSpPr>
          <p:nvPr>
            <p:ph type="title"/>
          </p:nvPr>
        </p:nvSpPr>
        <p:spPr>
          <a:xfrm>
            <a:off x="323528" y="136525"/>
            <a:ext cx="7139136" cy="1143000"/>
          </a:xfrm>
        </p:spPr>
        <p:txBody>
          <a:bodyPr>
            <a:noAutofit/>
          </a:bodyPr>
          <a:lstStyle/>
          <a:p>
            <a:r>
              <a:rPr lang="en-GB" sz="2700" dirty="0"/>
              <a:t>PSS1 Initiating Events Analysis</a:t>
            </a:r>
            <a:br>
              <a:rPr lang="en-GB" sz="2700" dirty="0"/>
            </a:br>
            <a:r>
              <a:rPr lang="en-GB" sz="2700" dirty="0"/>
              <a:t>ETA04 (PSS1_IE3) – Failure to Disconnect RF Power Supply Prior to Testing </a:t>
            </a:r>
            <a:r>
              <a:rPr lang="en-GB" sz="2700" b="1" dirty="0">
                <a:solidFill>
                  <a:srgbClr val="FFFF00"/>
                </a:solidFill>
              </a:rPr>
              <a:t>[Working Version]</a:t>
            </a:r>
            <a:endParaRPr lang="en-GB" sz="2700"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
        <p:nvSpPr>
          <p:cNvPr id="3" name="Rounded Rectangle 2">
            <a:extLst>
              <a:ext uri="{FF2B5EF4-FFF2-40B4-BE49-F238E27FC236}">
                <a16:creationId xmlns:a16="http://schemas.microsoft.com/office/drawing/2014/main" id="{35FA7A30-411C-8341-A337-4C32217028E2}"/>
              </a:ext>
            </a:extLst>
          </p:cNvPr>
          <p:cNvSpPr/>
          <p:nvPr/>
        </p:nvSpPr>
        <p:spPr>
          <a:xfrm>
            <a:off x="8475" y="1449870"/>
            <a:ext cx="1539189"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FF00"/>
                </a:solidFill>
              </a:rPr>
              <a:t>IE: Human Error during RF Test</a:t>
            </a:r>
          </a:p>
        </p:txBody>
      </p:sp>
      <p:sp>
        <p:nvSpPr>
          <p:cNvPr id="6" name="Rounded Rectangle 5">
            <a:extLst>
              <a:ext uri="{FF2B5EF4-FFF2-40B4-BE49-F238E27FC236}">
                <a16:creationId xmlns:a16="http://schemas.microsoft.com/office/drawing/2014/main" id="{1D020C09-E027-F54D-93D5-2A8AA9FAA6F5}"/>
              </a:ext>
            </a:extLst>
          </p:cNvPr>
          <p:cNvSpPr/>
          <p:nvPr/>
        </p:nvSpPr>
        <p:spPr>
          <a:xfrm>
            <a:off x="1556141" y="1449870"/>
            <a:ext cx="1503691" cy="779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FF00"/>
                </a:solidFill>
              </a:rPr>
              <a:t>Occupancy Factor</a:t>
            </a:r>
          </a:p>
        </p:txBody>
      </p:sp>
      <p:sp>
        <p:nvSpPr>
          <p:cNvPr id="7" name="Rounded Rectangle 6">
            <a:extLst>
              <a:ext uri="{FF2B5EF4-FFF2-40B4-BE49-F238E27FC236}">
                <a16:creationId xmlns:a16="http://schemas.microsoft.com/office/drawing/2014/main" id="{BF815841-9E76-CD46-9508-F3838E54F2A9}"/>
              </a:ext>
            </a:extLst>
          </p:cNvPr>
          <p:cNvSpPr/>
          <p:nvPr/>
        </p:nvSpPr>
        <p:spPr>
          <a:xfrm>
            <a:off x="3059833" y="1444742"/>
            <a:ext cx="150369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FF00"/>
                </a:solidFill>
              </a:rPr>
              <a:t>Shutter Switch</a:t>
            </a:r>
          </a:p>
        </p:txBody>
      </p:sp>
      <p:sp>
        <p:nvSpPr>
          <p:cNvPr id="8" name="Rounded Rectangle 7">
            <a:extLst>
              <a:ext uri="{FF2B5EF4-FFF2-40B4-BE49-F238E27FC236}">
                <a16:creationId xmlns:a16="http://schemas.microsoft.com/office/drawing/2014/main" id="{A677D2D8-36C1-A24D-B5B1-017E9930C42B}"/>
              </a:ext>
            </a:extLst>
          </p:cNvPr>
          <p:cNvSpPr/>
          <p:nvPr/>
        </p:nvSpPr>
        <p:spPr>
          <a:xfrm>
            <a:off x="4563526" y="1444741"/>
            <a:ext cx="1503691" cy="795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FF00"/>
                </a:solidFill>
              </a:rPr>
              <a:t>PSS1_SIF2 &amp; SIF3 Monitor </a:t>
            </a:r>
            <a:r>
              <a:rPr lang="en-GB" sz="1600" dirty="0" smtClean="0">
                <a:solidFill>
                  <a:srgbClr val="FFFF00"/>
                </a:solidFill>
              </a:rPr>
              <a:t>Waveguides</a:t>
            </a:r>
            <a:endParaRPr lang="en-GB" sz="1600" dirty="0">
              <a:solidFill>
                <a:srgbClr val="FFFF00"/>
              </a:solidFill>
            </a:endParaRPr>
          </a:p>
        </p:txBody>
      </p:sp>
      <p:sp>
        <p:nvSpPr>
          <p:cNvPr id="9" name="Rounded Rectangle 8">
            <a:extLst>
              <a:ext uri="{FF2B5EF4-FFF2-40B4-BE49-F238E27FC236}">
                <a16:creationId xmlns:a16="http://schemas.microsoft.com/office/drawing/2014/main" id="{2965DAEA-F3DB-CB44-85BE-42893118A361}"/>
              </a:ext>
            </a:extLst>
          </p:cNvPr>
          <p:cNvSpPr/>
          <p:nvPr/>
        </p:nvSpPr>
        <p:spPr>
          <a:xfrm>
            <a:off x="7613835" y="1439614"/>
            <a:ext cx="152064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FF00"/>
                </a:solidFill>
              </a:rPr>
              <a:t>Consequence</a:t>
            </a:r>
          </a:p>
        </p:txBody>
      </p:sp>
      <p:sp>
        <p:nvSpPr>
          <p:cNvPr id="12" name="Rounded Rectangle 7">
            <a:extLst>
              <a:ext uri="{FF2B5EF4-FFF2-40B4-BE49-F238E27FC236}">
                <a16:creationId xmlns:a16="http://schemas.microsoft.com/office/drawing/2014/main" id="{AE77AE14-C67C-42D4-AF18-84A4D32C7D62}"/>
              </a:ext>
            </a:extLst>
          </p:cNvPr>
          <p:cNvSpPr/>
          <p:nvPr/>
        </p:nvSpPr>
        <p:spPr>
          <a:xfrm>
            <a:off x="6084973" y="1439614"/>
            <a:ext cx="1520642" cy="789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rgbClr val="FFFF00"/>
                </a:solidFill>
              </a:rPr>
              <a:t>Electronic Personal Dosimeter</a:t>
            </a:r>
          </a:p>
        </p:txBody>
      </p:sp>
    </p:spTree>
    <p:extLst>
      <p:ext uri="{BB962C8B-B14F-4D97-AF65-F5344CB8AC3E}">
        <p14:creationId xmlns:p14="http://schemas.microsoft.com/office/powerpoint/2010/main" val="216705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PSS1 Initiating Events Analysis</a:t>
            </a:r>
            <a:br>
              <a:rPr lang="en-GB" dirty="0"/>
            </a:br>
            <a:r>
              <a:rPr lang="en-GB" dirty="0"/>
              <a:t>SIFs </a:t>
            </a:r>
            <a:r>
              <a:rPr lang="en-GB" b="1" dirty="0">
                <a:solidFill>
                  <a:srgbClr val="FFFF00"/>
                </a:solidFill>
              </a:rPr>
              <a:t>[Initial Version]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normAutofit fontScale="92500" lnSpcReduction="10000"/>
          </a:bodyPr>
          <a:lstStyle/>
          <a:p>
            <a:r>
              <a:rPr lang="en-GB" dirty="0"/>
              <a:t>SIFs</a:t>
            </a:r>
          </a:p>
          <a:p>
            <a:pPr lvl="1"/>
            <a:r>
              <a:rPr lang="en-GB" dirty="0"/>
              <a:t>PSS1_SIF1 Emergency switch-off button</a:t>
            </a:r>
          </a:p>
          <a:p>
            <a:pPr lvl="1"/>
            <a:r>
              <a:rPr lang="en-GB" dirty="0"/>
              <a:t>PSS1_SIF2 Intrusion interlock</a:t>
            </a:r>
          </a:p>
          <a:p>
            <a:pPr lvl="1"/>
            <a:r>
              <a:rPr lang="en-GB" dirty="0"/>
              <a:t>PSS1_SIF3 Main key interlock</a:t>
            </a:r>
          </a:p>
          <a:p>
            <a:pPr lvl="1"/>
            <a:r>
              <a:rPr lang="en-GB" dirty="0"/>
              <a:t>PSS1_SIF4 High radiation interlock</a:t>
            </a:r>
          </a:p>
          <a:p>
            <a:pPr lvl="1"/>
            <a:r>
              <a:rPr lang="en-GB" dirty="0"/>
              <a:t>PSS1_SIF5 Waveguide interface during RF testing</a:t>
            </a:r>
          </a:p>
          <a:p>
            <a:pPr lvl="1"/>
            <a:r>
              <a:rPr lang="en-GB" dirty="0"/>
              <a:t>PSS1_SIF6 Personnel access station lock</a:t>
            </a:r>
          </a:p>
          <a:p>
            <a:r>
              <a:rPr lang="en-GB" dirty="0"/>
              <a:t>SIFs action (except PSS1_SIF6)</a:t>
            </a:r>
          </a:p>
          <a:p>
            <a:pPr lvl="1"/>
            <a:r>
              <a:rPr lang="en-GB" dirty="0"/>
              <a:t>Remove permit to energise system</a:t>
            </a:r>
          </a:p>
          <a:p>
            <a:r>
              <a:rPr lang="en-GB" dirty="0"/>
              <a:t>PSS1_SIF6 action</a:t>
            </a:r>
          </a:p>
          <a:p>
            <a:pPr lvl="1"/>
            <a:r>
              <a:rPr lang="en-GB" dirty="0"/>
              <a:t>Electrically lock the access station door</a:t>
            </a:r>
          </a:p>
        </p:txBody>
      </p:sp>
    </p:spTree>
    <p:extLst>
      <p:ext uri="{BB962C8B-B14F-4D97-AF65-F5344CB8AC3E}">
        <p14:creationId xmlns:p14="http://schemas.microsoft.com/office/powerpoint/2010/main" val="4275469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PSS1 Initiating Events Analysis</a:t>
            </a:r>
            <a:br>
              <a:rPr lang="en-GB" dirty="0"/>
            </a:br>
            <a:r>
              <a:rPr lang="en-GB" dirty="0"/>
              <a:t>SIFs </a:t>
            </a:r>
            <a:r>
              <a:rPr lang="en-GB" b="1" dirty="0">
                <a:solidFill>
                  <a:srgbClr val="FFFF00"/>
                </a:solidFill>
              </a:rPr>
              <a:t>[Working Version]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normAutofit fontScale="92500" lnSpcReduction="10000"/>
          </a:bodyPr>
          <a:lstStyle/>
          <a:p>
            <a:r>
              <a:rPr lang="en-GB" dirty="0"/>
              <a:t>SIFs</a:t>
            </a:r>
          </a:p>
          <a:p>
            <a:pPr lvl="1"/>
            <a:r>
              <a:rPr lang="en-GB" dirty="0"/>
              <a:t>PSS1_SIF1 Emergency switch-off button</a:t>
            </a:r>
          </a:p>
          <a:p>
            <a:pPr lvl="1"/>
            <a:r>
              <a:rPr lang="en-GB" dirty="0"/>
              <a:t>PSS1_SIF2 Intrusion interlock</a:t>
            </a:r>
          </a:p>
          <a:p>
            <a:pPr lvl="1"/>
            <a:r>
              <a:rPr lang="en-GB" dirty="0"/>
              <a:t>PSS1_SIF3 Main key interlock</a:t>
            </a:r>
          </a:p>
          <a:p>
            <a:pPr lvl="1"/>
            <a:r>
              <a:rPr lang="en-GB" dirty="0"/>
              <a:t>PSS1_SIF4 High radiation interlock</a:t>
            </a:r>
          </a:p>
          <a:p>
            <a:pPr lvl="1"/>
            <a:r>
              <a:rPr lang="en-GB" dirty="0"/>
              <a:t>PSS1_SIF5 </a:t>
            </a:r>
            <a:r>
              <a:rPr lang="en-GB" dirty="0">
                <a:solidFill>
                  <a:srgbClr val="C00000"/>
                </a:solidFill>
              </a:rPr>
              <a:t>Personnel access station </a:t>
            </a:r>
            <a:r>
              <a:rPr lang="en-GB" dirty="0" smtClean="0">
                <a:solidFill>
                  <a:srgbClr val="C00000"/>
                </a:solidFill>
              </a:rPr>
              <a:t>lock</a:t>
            </a:r>
            <a:r>
              <a:rPr lang="en-GB" dirty="0" smtClean="0"/>
              <a:t>*</a:t>
            </a:r>
            <a:endParaRPr lang="en-GB" dirty="0"/>
          </a:p>
          <a:p>
            <a:r>
              <a:rPr lang="en-GB" dirty="0" smtClean="0"/>
              <a:t>PSS1_SIF1-4 action </a:t>
            </a:r>
          </a:p>
          <a:p>
            <a:pPr lvl="1"/>
            <a:r>
              <a:rPr lang="en-GB" dirty="0" smtClean="0"/>
              <a:t>Remove permit to energise system</a:t>
            </a:r>
          </a:p>
          <a:p>
            <a:r>
              <a:rPr lang="en-GB" dirty="0" smtClean="0"/>
              <a:t>PSS1_SIF5 </a:t>
            </a:r>
            <a:r>
              <a:rPr lang="en-GB" dirty="0"/>
              <a:t>action</a:t>
            </a:r>
          </a:p>
          <a:p>
            <a:pPr lvl="1"/>
            <a:r>
              <a:rPr lang="en-GB" dirty="0" smtClean="0"/>
              <a:t>Lock the </a:t>
            </a:r>
            <a:r>
              <a:rPr lang="en-GB" dirty="0" smtClean="0">
                <a:solidFill>
                  <a:srgbClr val="C00000"/>
                </a:solidFill>
              </a:rPr>
              <a:t>PAS</a:t>
            </a:r>
            <a:r>
              <a:rPr lang="en-GB" dirty="0" smtClean="0"/>
              <a:t>* door </a:t>
            </a:r>
            <a:r>
              <a:rPr lang="en-GB" dirty="0"/>
              <a:t>2 </a:t>
            </a:r>
            <a:r>
              <a:rPr lang="en-GB" dirty="0" smtClean="0"/>
              <a:t>to prevent access </a:t>
            </a:r>
            <a:r>
              <a:rPr lang="en-GB" dirty="0"/>
              <a:t>to the PSS1 controlled area</a:t>
            </a:r>
          </a:p>
        </p:txBody>
      </p:sp>
    </p:spTree>
    <p:extLst>
      <p:ext uri="{BB962C8B-B14F-4D97-AF65-F5344CB8AC3E}">
        <p14:creationId xmlns:p14="http://schemas.microsoft.com/office/powerpoint/2010/main" val="1651028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 map</a:t>
            </a:r>
            <a:endParaRPr lang="en-GB" dirty="0">
              <a:highlight>
                <a:srgbClr val="FFFF00"/>
              </a:highlight>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pic>
        <p:nvPicPr>
          <p:cNvPr id="5" name="Picture 4">
            <a:extLst>
              <a:ext uri="{FF2B5EF4-FFF2-40B4-BE49-F238E27FC236}">
                <a16:creationId xmlns:a16="http://schemas.microsoft.com/office/drawing/2014/main" id="{9EC0AA5B-0BD5-1645-AAB5-D635F6738E26}"/>
              </a:ext>
            </a:extLst>
          </p:cNvPr>
          <p:cNvPicPr>
            <a:picLocks noChangeAspect="1"/>
          </p:cNvPicPr>
          <p:nvPr/>
        </p:nvPicPr>
        <p:blipFill>
          <a:blip r:embed="rId3"/>
          <a:stretch>
            <a:fillRect/>
          </a:stretch>
        </p:blipFill>
        <p:spPr>
          <a:xfrm>
            <a:off x="2603500" y="0"/>
            <a:ext cx="6540500" cy="6858000"/>
          </a:xfrm>
          <a:prstGeom prst="rect">
            <a:avLst/>
          </a:prstGeom>
        </p:spPr>
      </p:pic>
      <p:sp>
        <p:nvSpPr>
          <p:cNvPr id="7" name="Rounded Rectangle 6">
            <a:extLst>
              <a:ext uri="{FF2B5EF4-FFF2-40B4-BE49-F238E27FC236}">
                <a16:creationId xmlns:a16="http://schemas.microsoft.com/office/drawing/2014/main" id="{1132A0DA-9EDA-B843-9164-2D6119A672ED}"/>
              </a:ext>
            </a:extLst>
          </p:cNvPr>
          <p:cNvSpPr/>
          <p:nvPr/>
        </p:nvSpPr>
        <p:spPr bwMode="auto">
          <a:xfrm>
            <a:off x="4355976" y="1844824"/>
            <a:ext cx="1872208"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1" name="Rounded Rectangular Callout 10">
            <a:extLst>
              <a:ext uri="{FF2B5EF4-FFF2-40B4-BE49-F238E27FC236}">
                <a16:creationId xmlns:a16="http://schemas.microsoft.com/office/drawing/2014/main" id="{F0B46A08-234D-FC43-A36F-8688C050AC69}"/>
              </a:ext>
            </a:extLst>
          </p:cNvPr>
          <p:cNvSpPr/>
          <p:nvPr/>
        </p:nvSpPr>
        <p:spPr>
          <a:xfrm>
            <a:off x="42698" y="2563595"/>
            <a:ext cx="2560802" cy="440580"/>
          </a:xfrm>
          <a:prstGeom prst="wedgeRoundRectCallout">
            <a:avLst>
              <a:gd name="adj1" fmla="val 116429"/>
              <a:gd name="adj2" fmla="val -812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SRS</a:t>
            </a:r>
          </a:p>
        </p:txBody>
      </p:sp>
      <p:sp>
        <p:nvSpPr>
          <p:cNvPr id="12" name="Rounded Rectangular Callout 11">
            <a:extLst>
              <a:ext uri="{FF2B5EF4-FFF2-40B4-BE49-F238E27FC236}">
                <a16:creationId xmlns:a16="http://schemas.microsoft.com/office/drawing/2014/main" id="{7077D17D-B2A9-F644-B71A-9050A81FD5D0}"/>
              </a:ext>
            </a:extLst>
          </p:cNvPr>
          <p:cNvSpPr/>
          <p:nvPr/>
        </p:nvSpPr>
        <p:spPr>
          <a:xfrm>
            <a:off x="42698" y="3102586"/>
            <a:ext cx="2560802" cy="440580"/>
          </a:xfrm>
          <a:prstGeom prst="wedgeRoundRectCallout">
            <a:avLst>
              <a:gd name="adj1" fmla="val 120693"/>
              <a:gd name="adj2" fmla="val -316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Verification</a:t>
            </a:r>
          </a:p>
        </p:txBody>
      </p:sp>
      <p:sp>
        <p:nvSpPr>
          <p:cNvPr id="14" name="Rounded Rectangle 13">
            <a:extLst>
              <a:ext uri="{FF2B5EF4-FFF2-40B4-BE49-F238E27FC236}">
                <a16:creationId xmlns:a16="http://schemas.microsoft.com/office/drawing/2014/main" id="{9D54892D-BD4E-5A40-81DC-089F9282BC9A}"/>
              </a:ext>
            </a:extLst>
          </p:cNvPr>
          <p:cNvSpPr/>
          <p:nvPr/>
        </p:nvSpPr>
        <p:spPr bwMode="auto">
          <a:xfrm>
            <a:off x="5364088" y="703091"/>
            <a:ext cx="1836712"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5" name="Rounded Rectangular Callout 14">
            <a:extLst>
              <a:ext uri="{FF2B5EF4-FFF2-40B4-BE49-F238E27FC236}">
                <a16:creationId xmlns:a16="http://schemas.microsoft.com/office/drawing/2014/main" id="{E22BB8C6-E33E-574C-9F28-342A0F190AE3}"/>
              </a:ext>
            </a:extLst>
          </p:cNvPr>
          <p:cNvSpPr/>
          <p:nvPr/>
        </p:nvSpPr>
        <p:spPr>
          <a:xfrm>
            <a:off x="7308304" y="757252"/>
            <a:ext cx="1728192" cy="642912"/>
          </a:xfrm>
          <a:prstGeom prst="wedgeRoundRectCallout">
            <a:avLst>
              <a:gd name="adj1" fmla="val -85443"/>
              <a:gd name="adj2" fmla="val -79861"/>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NCL Risk Assessment</a:t>
            </a:r>
          </a:p>
        </p:txBody>
      </p:sp>
      <p:sp>
        <p:nvSpPr>
          <p:cNvPr id="16" name="Rounded Rectangular Callout 15">
            <a:extLst>
              <a:ext uri="{FF2B5EF4-FFF2-40B4-BE49-F238E27FC236}">
                <a16:creationId xmlns:a16="http://schemas.microsoft.com/office/drawing/2014/main" id="{A36FEFB9-6C1F-B049-8DC8-AF1B581746D0}"/>
              </a:ext>
            </a:extLst>
          </p:cNvPr>
          <p:cNvSpPr/>
          <p:nvPr/>
        </p:nvSpPr>
        <p:spPr>
          <a:xfrm>
            <a:off x="42698" y="1485613"/>
            <a:ext cx="2560802" cy="440580"/>
          </a:xfrm>
          <a:prstGeom prst="wedgeRoundRectCallout">
            <a:avLst>
              <a:gd name="adj1" fmla="val 158532"/>
              <a:gd name="adj2" fmla="val -750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Initiating Events Analysis</a:t>
            </a:r>
          </a:p>
        </p:txBody>
      </p:sp>
      <p:sp>
        <p:nvSpPr>
          <p:cNvPr id="17" name="Rounded Rectangular Callout 16">
            <a:extLst>
              <a:ext uri="{FF2B5EF4-FFF2-40B4-BE49-F238E27FC236}">
                <a16:creationId xmlns:a16="http://schemas.microsoft.com/office/drawing/2014/main" id="{929EFC2A-14BC-1447-BEBD-29A4FAA4541E}"/>
              </a:ext>
            </a:extLst>
          </p:cNvPr>
          <p:cNvSpPr/>
          <p:nvPr/>
        </p:nvSpPr>
        <p:spPr>
          <a:xfrm>
            <a:off x="42698" y="2024604"/>
            <a:ext cx="2560802" cy="440580"/>
          </a:xfrm>
          <a:prstGeom prst="wedgeRoundRectCallout">
            <a:avLst>
              <a:gd name="adj1" fmla="val 168125"/>
              <a:gd name="adj2" fmla="val -16797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SIL</a:t>
            </a:r>
            <a:r>
              <a:rPr lang="en-GB" dirty="0"/>
              <a:t> </a:t>
            </a:r>
            <a:r>
              <a:rPr lang="en-GB" dirty="0">
                <a:solidFill>
                  <a:srgbClr val="FF0000"/>
                </a:solidFill>
              </a:rPr>
              <a:t>Determination</a:t>
            </a:r>
          </a:p>
        </p:txBody>
      </p:sp>
    </p:spTree>
    <p:extLst>
      <p:ext uri="{BB962C8B-B14F-4D97-AF65-F5344CB8AC3E}">
        <p14:creationId xmlns:p14="http://schemas.microsoft.com/office/powerpoint/2010/main" val="3998342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r>
              <a:rPr lang="sv-SE" dirty="0"/>
              <a:t>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lstStyle/>
          <a:p>
            <a:r>
              <a:rPr lang="en-GB" dirty="0"/>
              <a:t>PSS1 Initiating Events Analysis</a:t>
            </a:r>
          </a:p>
          <a:p>
            <a:r>
              <a:rPr lang="en-GB" dirty="0"/>
              <a:t>PSS1 SIL Determination</a:t>
            </a:r>
          </a:p>
          <a:p>
            <a:r>
              <a:rPr lang="en-GB" dirty="0"/>
              <a:t>PSS1 </a:t>
            </a:r>
            <a:r>
              <a:rPr lang="en-GB" dirty="0" smtClean="0"/>
              <a:t>Safety Requirements Specification</a:t>
            </a:r>
            <a:endParaRPr lang="en-GB" dirty="0"/>
          </a:p>
          <a:p>
            <a:pPr marL="0" indent="0">
              <a:buNone/>
            </a:pPr>
            <a:endParaRPr lang="en-GB" dirty="0"/>
          </a:p>
        </p:txBody>
      </p:sp>
    </p:spTree>
    <p:extLst>
      <p:ext uri="{BB962C8B-B14F-4D97-AF65-F5344CB8AC3E}">
        <p14:creationId xmlns:p14="http://schemas.microsoft.com/office/powerpoint/2010/main" val="1321969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SIL Determination</a:t>
            </a:r>
            <a:br>
              <a:rPr lang="en-GB" dirty="0"/>
            </a:br>
            <a:r>
              <a:rPr lang="en-GB" dirty="0"/>
              <a:t>Methodology – LOPA</a:t>
            </a:r>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pic>
        <p:nvPicPr>
          <p:cNvPr id="6" name="Picture 2">
            <a:extLst>
              <a:ext uri="{FF2B5EF4-FFF2-40B4-BE49-F238E27FC236}">
                <a16:creationId xmlns:a16="http://schemas.microsoft.com/office/drawing/2014/main" id="{C7BC375B-901B-A74F-9989-1864148F5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60" y="1626576"/>
            <a:ext cx="7922880" cy="48202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3">
            <a:extLst>
              <a:ext uri="{FF2B5EF4-FFF2-40B4-BE49-F238E27FC236}">
                <a16:creationId xmlns:a16="http://schemas.microsoft.com/office/drawing/2014/main" id="{1618CB84-3F10-FF4B-8918-5DC8F8314FE0}"/>
              </a:ext>
            </a:extLst>
          </p:cNvPr>
          <p:cNvSpPr txBox="1">
            <a:spLocks noChangeArrowheads="1"/>
          </p:cNvSpPr>
          <p:nvPr/>
        </p:nvSpPr>
        <p:spPr>
          <a:xfrm>
            <a:off x="7236296" y="6088210"/>
            <a:ext cx="1378496" cy="36512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i="1" dirty="0">
                <a:solidFill>
                  <a:schemeClr val="tx1"/>
                </a:solidFill>
                <a:latin typeface="Calibri" panose="020F0502020204030204" pitchFamily="34" charset="0"/>
                <a:cs typeface="Calibri" panose="020F0502020204030204" pitchFamily="34" charset="0"/>
              </a:rPr>
              <a:t>IEC 61511-3</a:t>
            </a:r>
            <a:endParaRPr lang="en-GB" sz="1800" i="1" u="sng"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240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SIL Determination</a:t>
            </a:r>
            <a:br>
              <a:rPr lang="en-GB" dirty="0"/>
            </a:br>
            <a:r>
              <a:rPr lang="en-GB" dirty="0"/>
              <a:t>Methodology – LOPA</a:t>
            </a:r>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grpSp>
        <p:nvGrpSpPr>
          <p:cNvPr id="8" name="Group 2">
            <a:extLst>
              <a:ext uri="{FF2B5EF4-FFF2-40B4-BE49-F238E27FC236}">
                <a16:creationId xmlns:a16="http://schemas.microsoft.com/office/drawing/2014/main" id="{01ED8CF4-E9B2-3D4A-BE45-176D99A79C90}"/>
              </a:ext>
            </a:extLst>
          </p:cNvPr>
          <p:cNvGrpSpPr>
            <a:grpSpLocks/>
          </p:cNvGrpSpPr>
          <p:nvPr/>
        </p:nvGrpSpPr>
        <p:grpSpPr bwMode="auto">
          <a:xfrm>
            <a:off x="993495" y="1412776"/>
            <a:ext cx="7276564" cy="5431457"/>
            <a:chOff x="432" y="672"/>
            <a:chExt cx="5508" cy="3840"/>
          </a:xfrm>
          <a:solidFill>
            <a:schemeClr val="accent2">
              <a:lumMod val="20000"/>
              <a:lumOff val="80000"/>
            </a:schemeClr>
          </a:solidFill>
        </p:grpSpPr>
        <p:sp>
          <p:nvSpPr>
            <p:cNvPr id="9" name="Oval 3">
              <a:extLst>
                <a:ext uri="{FF2B5EF4-FFF2-40B4-BE49-F238E27FC236}">
                  <a16:creationId xmlns:a16="http://schemas.microsoft.com/office/drawing/2014/main" id="{4A75A93E-7D40-CA41-B049-5981958FE92D}"/>
                </a:ext>
              </a:extLst>
            </p:cNvPr>
            <p:cNvSpPr>
              <a:spLocks noChangeArrowheads="1"/>
            </p:cNvSpPr>
            <p:nvPr/>
          </p:nvSpPr>
          <p:spPr bwMode="auto">
            <a:xfrm>
              <a:off x="432" y="672"/>
              <a:ext cx="5508" cy="3840"/>
            </a:xfrm>
            <a:prstGeom prst="ellipse">
              <a:avLst/>
            </a:prstGeom>
            <a:grpFill/>
            <a:ln w="12700">
              <a:solidFill>
                <a:srgbClr val="4D4D4D"/>
              </a:solidFill>
              <a:round/>
              <a:headEnd/>
              <a:tailEnd/>
            </a:ln>
            <a:effectLst/>
          </p:spPr>
          <p:txBody>
            <a:bodyPr wrap="none" lIns="102590" tIns="0" rIns="102590" bIns="0"/>
            <a:lstStyle/>
            <a:p>
              <a:pPr defTabSz="1019175" eaLnBrk="1" hangingPunct="1">
                <a:defRPr/>
              </a:pPr>
              <a:endParaRPr lang="en-US" sz="1600" dirty="0">
                <a:solidFill>
                  <a:srgbClr val="000000"/>
                </a:solidFill>
                <a:effectLst>
                  <a:outerShdw blurRad="38100" dist="38100" dir="2700000" algn="tl">
                    <a:srgbClr val="FFFFFF"/>
                  </a:outerShdw>
                </a:effectLst>
                <a:latin typeface="Arial" charset="0"/>
                <a:cs typeface="Arial" pitchFamily="34" charset="0"/>
              </a:endParaRPr>
            </a:p>
          </p:txBody>
        </p:sp>
        <p:sp>
          <p:nvSpPr>
            <p:cNvPr id="10" name="Text Box 4">
              <a:extLst>
                <a:ext uri="{FF2B5EF4-FFF2-40B4-BE49-F238E27FC236}">
                  <a16:creationId xmlns:a16="http://schemas.microsoft.com/office/drawing/2014/main" id="{265AA6ED-AC05-6C40-9A93-FE8D7798BEA1}"/>
                </a:ext>
              </a:extLst>
            </p:cNvPr>
            <p:cNvSpPr txBox="1">
              <a:spLocks noChangeArrowheads="1"/>
            </p:cNvSpPr>
            <p:nvPr/>
          </p:nvSpPr>
          <p:spPr bwMode="auto">
            <a:xfrm>
              <a:off x="1824" y="881"/>
              <a:ext cx="2831" cy="239"/>
            </a:xfrm>
            <a:prstGeom prst="rect">
              <a:avLst/>
            </a:prstGeom>
            <a:noFill/>
            <a:ln w="12700">
              <a:noFill/>
              <a:miter lim="800000"/>
              <a:headEnd/>
              <a:tailEnd/>
            </a:ln>
            <a:effectLst/>
          </p:spPr>
          <p:txBody>
            <a:bodyPr wrap="none">
              <a:spAutoFit/>
            </a:bodyPr>
            <a:lstStyle/>
            <a:p>
              <a:pPr eaLnBrk="1" hangingPunct="1">
                <a:defRPr/>
              </a:pPr>
              <a:r>
                <a:rPr lang="en-US" sz="1600" dirty="0">
                  <a:solidFill>
                    <a:srgbClr val="000000"/>
                  </a:solidFill>
                  <a:effectLst>
                    <a:outerShdw blurRad="38100" dist="38100" dir="2700000" algn="tl">
                      <a:srgbClr val="C0C0C0"/>
                    </a:outerShdw>
                  </a:effectLst>
                  <a:latin typeface="Arial" charset="0"/>
                  <a:cs typeface="Arial" pitchFamily="34" charset="0"/>
                </a:rPr>
                <a:t>9. Community Emergency Response</a:t>
              </a:r>
            </a:p>
          </p:txBody>
        </p:sp>
      </p:grpSp>
      <p:grpSp>
        <p:nvGrpSpPr>
          <p:cNvPr id="11" name="Group 2">
            <a:extLst>
              <a:ext uri="{FF2B5EF4-FFF2-40B4-BE49-F238E27FC236}">
                <a16:creationId xmlns:a16="http://schemas.microsoft.com/office/drawing/2014/main" id="{F630C108-E81A-8247-884C-28855E807359}"/>
              </a:ext>
            </a:extLst>
          </p:cNvPr>
          <p:cNvGrpSpPr>
            <a:grpSpLocks/>
          </p:cNvGrpSpPr>
          <p:nvPr/>
        </p:nvGrpSpPr>
        <p:grpSpPr bwMode="auto">
          <a:xfrm>
            <a:off x="1224047" y="2030933"/>
            <a:ext cx="6838950" cy="4764088"/>
            <a:chOff x="432" y="672"/>
            <a:chExt cx="5508" cy="3840"/>
          </a:xfrm>
        </p:grpSpPr>
        <p:sp>
          <p:nvSpPr>
            <p:cNvPr id="12" name="Oval 3">
              <a:extLst>
                <a:ext uri="{FF2B5EF4-FFF2-40B4-BE49-F238E27FC236}">
                  <a16:creationId xmlns:a16="http://schemas.microsoft.com/office/drawing/2014/main" id="{9B94461D-7868-D54E-8744-C0976858C7FF}"/>
                </a:ext>
              </a:extLst>
            </p:cNvPr>
            <p:cNvSpPr>
              <a:spLocks noChangeArrowheads="1"/>
            </p:cNvSpPr>
            <p:nvPr/>
          </p:nvSpPr>
          <p:spPr bwMode="auto">
            <a:xfrm>
              <a:off x="432" y="672"/>
              <a:ext cx="5508" cy="3840"/>
            </a:xfrm>
            <a:prstGeom prst="ellipse">
              <a:avLst/>
            </a:prstGeom>
            <a:solidFill>
              <a:srgbClr val="99CCFF"/>
            </a:solidFill>
            <a:ln w="12700">
              <a:solidFill>
                <a:srgbClr val="4D4D4D"/>
              </a:solidFill>
              <a:round/>
              <a:headEnd/>
              <a:tailEnd/>
            </a:ln>
            <a:effectLst/>
          </p:spPr>
          <p:txBody>
            <a:bodyPr wrap="none" lIns="102590" tIns="0" rIns="102590" bIns="0"/>
            <a:lstStyle/>
            <a:p>
              <a:pPr defTabSz="1019175" eaLnBrk="1" hangingPunct="1">
                <a:defRPr/>
              </a:pPr>
              <a:endParaRPr lang="en-US" sz="1600" dirty="0">
                <a:solidFill>
                  <a:srgbClr val="000000"/>
                </a:solidFill>
                <a:effectLst>
                  <a:outerShdw blurRad="38100" dist="38100" dir="2700000" algn="tl">
                    <a:srgbClr val="FFFFFF"/>
                  </a:outerShdw>
                </a:effectLst>
                <a:latin typeface="Arial" charset="0"/>
                <a:cs typeface="Arial" pitchFamily="34" charset="0"/>
              </a:endParaRPr>
            </a:p>
          </p:txBody>
        </p:sp>
        <p:sp>
          <p:nvSpPr>
            <p:cNvPr id="13" name="Text Box 4">
              <a:extLst>
                <a:ext uri="{FF2B5EF4-FFF2-40B4-BE49-F238E27FC236}">
                  <a16:creationId xmlns:a16="http://schemas.microsoft.com/office/drawing/2014/main" id="{47AD9BD2-4D8B-4948-9185-FD0E2EDD62AB}"/>
                </a:ext>
              </a:extLst>
            </p:cNvPr>
            <p:cNvSpPr txBox="1">
              <a:spLocks noChangeArrowheads="1"/>
            </p:cNvSpPr>
            <p:nvPr/>
          </p:nvSpPr>
          <p:spPr bwMode="auto">
            <a:xfrm>
              <a:off x="1964" y="790"/>
              <a:ext cx="2507" cy="273"/>
            </a:xfrm>
            <a:prstGeom prst="rect">
              <a:avLst/>
            </a:prstGeom>
            <a:noFill/>
            <a:ln w="12700">
              <a:noFill/>
              <a:miter lim="800000"/>
              <a:headEnd/>
              <a:tailEnd/>
            </a:ln>
            <a:effectLst/>
          </p:spPr>
          <p:txBody>
            <a:bodyPr wrap="none">
              <a:spAutoFit/>
            </a:bodyPr>
            <a:lstStyle/>
            <a:p>
              <a:pPr eaLnBrk="1" hangingPunct="1">
                <a:defRPr/>
              </a:pPr>
              <a:r>
                <a:rPr lang="en-US" sz="1600" dirty="0">
                  <a:solidFill>
                    <a:srgbClr val="000000"/>
                  </a:solidFill>
                  <a:effectLst>
                    <a:outerShdw blurRad="38100" dist="38100" dir="2700000" algn="tl">
                      <a:srgbClr val="C0C0C0"/>
                    </a:outerShdw>
                  </a:effectLst>
                  <a:latin typeface="Arial" charset="0"/>
                  <a:cs typeface="Arial" pitchFamily="34" charset="0"/>
                </a:rPr>
                <a:t>8. Plant Emergency Response</a:t>
              </a:r>
            </a:p>
          </p:txBody>
        </p:sp>
      </p:grpSp>
      <p:grpSp>
        <p:nvGrpSpPr>
          <p:cNvPr id="14" name="Group 5">
            <a:extLst>
              <a:ext uri="{FF2B5EF4-FFF2-40B4-BE49-F238E27FC236}">
                <a16:creationId xmlns:a16="http://schemas.microsoft.com/office/drawing/2014/main" id="{958A89D8-CF52-E449-918B-A6821CF68F2E}"/>
              </a:ext>
            </a:extLst>
          </p:cNvPr>
          <p:cNvGrpSpPr>
            <a:grpSpLocks/>
          </p:cNvGrpSpPr>
          <p:nvPr/>
        </p:nvGrpSpPr>
        <p:grpSpPr bwMode="auto">
          <a:xfrm>
            <a:off x="1560597" y="2513533"/>
            <a:ext cx="6197600" cy="4286250"/>
            <a:chOff x="673" y="1056"/>
            <a:chExt cx="4992" cy="3456"/>
          </a:xfrm>
        </p:grpSpPr>
        <p:sp>
          <p:nvSpPr>
            <p:cNvPr id="15" name="Oval 6">
              <a:extLst>
                <a:ext uri="{FF2B5EF4-FFF2-40B4-BE49-F238E27FC236}">
                  <a16:creationId xmlns:a16="http://schemas.microsoft.com/office/drawing/2014/main" id="{9DAC98BB-D1C2-1249-9758-797772444E6E}"/>
                </a:ext>
              </a:extLst>
            </p:cNvPr>
            <p:cNvSpPr>
              <a:spLocks noChangeArrowheads="1"/>
            </p:cNvSpPr>
            <p:nvPr/>
          </p:nvSpPr>
          <p:spPr bwMode="auto">
            <a:xfrm>
              <a:off x="673" y="1056"/>
              <a:ext cx="4992" cy="3456"/>
            </a:xfrm>
            <a:prstGeom prst="ellipse">
              <a:avLst/>
            </a:prstGeom>
            <a:solidFill>
              <a:srgbClr val="00FFCC"/>
            </a:solidFill>
            <a:ln w="12700">
              <a:solidFill>
                <a:srgbClr val="4D4D4D"/>
              </a:solidFill>
              <a:round/>
              <a:headEnd/>
              <a:tailEnd/>
            </a:ln>
            <a:effectLst/>
          </p:spPr>
          <p:txBody>
            <a:bodyPr wrap="none" lIns="102590" tIns="0" rIns="102590" bIns="0"/>
            <a:lstStyle/>
            <a:p>
              <a:pPr defTabSz="1019175" eaLnBrk="1" hangingPunct="1">
                <a:defRPr/>
              </a:pPr>
              <a:endParaRPr lang="en-US" sz="1600" dirty="0">
                <a:solidFill>
                  <a:srgbClr val="000000"/>
                </a:solidFill>
                <a:effectLst>
                  <a:outerShdw blurRad="38100" dist="38100" dir="2700000" algn="tl">
                    <a:srgbClr val="FFFFFF"/>
                  </a:outerShdw>
                </a:effectLst>
                <a:latin typeface="Arial" charset="0"/>
                <a:cs typeface="Arial" pitchFamily="34" charset="0"/>
              </a:endParaRPr>
            </a:p>
          </p:txBody>
        </p:sp>
        <p:sp>
          <p:nvSpPr>
            <p:cNvPr id="16" name="Text Box 7">
              <a:extLst>
                <a:ext uri="{FF2B5EF4-FFF2-40B4-BE49-F238E27FC236}">
                  <a16:creationId xmlns:a16="http://schemas.microsoft.com/office/drawing/2014/main" id="{5189EAC8-366C-574F-9C9F-87CC18E840B5}"/>
                </a:ext>
              </a:extLst>
            </p:cNvPr>
            <p:cNvSpPr txBox="1">
              <a:spLocks noChangeArrowheads="1"/>
            </p:cNvSpPr>
            <p:nvPr/>
          </p:nvSpPr>
          <p:spPr bwMode="auto">
            <a:xfrm>
              <a:off x="2284" y="1127"/>
              <a:ext cx="1897" cy="273"/>
            </a:xfrm>
            <a:prstGeom prst="rect">
              <a:avLst/>
            </a:prstGeom>
            <a:noFill/>
            <a:ln w="12700">
              <a:noFill/>
              <a:miter lim="800000"/>
              <a:headEnd/>
              <a:tailEnd/>
            </a:ln>
            <a:effectLst/>
          </p:spPr>
          <p:txBody>
            <a:bodyPr wrap="none">
              <a:spAutoFit/>
            </a:bodyPr>
            <a:lstStyle/>
            <a:p>
              <a:pPr eaLnBrk="1" hangingPunct="1">
                <a:defRPr/>
              </a:pPr>
              <a:r>
                <a:rPr lang="en-US" sz="1600" dirty="0">
                  <a:solidFill>
                    <a:srgbClr val="000000"/>
                  </a:solidFill>
                  <a:effectLst>
                    <a:outerShdw blurRad="38100" dist="38100" dir="2700000" algn="tl">
                      <a:srgbClr val="C0C0C0"/>
                    </a:outerShdw>
                  </a:effectLst>
                  <a:latin typeface="Arial" charset="0"/>
                  <a:cs typeface="Arial" pitchFamily="34" charset="0"/>
                </a:rPr>
                <a:t>7. Fire &amp; Gas System </a:t>
              </a:r>
            </a:p>
          </p:txBody>
        </p:sp>
      </p:grpSp>
      <p:grpSp>
        <p:nvGrpSpPr>
          <p:cNvPr id="17" name="Group 8">
            <a:extLst>
              <a:ext uri="{FF2B5EF4-FFF2-40B4-BE49-F238E27FC236}">
                <a16:creationId xmlns:a16="http://schemas.microsoft.com/office/drawing/2014/main" id="{A59F7AA5-24B6-8E41-8B51-B78A01278A28}"/>
              </a:ext>
            </a:extLst>
          </p:cNvPr>
          <p:cNvGrpSpPr>
            <a:grpSpLocks/>
          </p:cNvGrpSpPr>
          <p:nvPr/>
        </p:nvGrpSpPr>
        <p:grpSpPr bwMode="auto">
          <a:xfrm>
            <a:off x="1824122" y="2950096"/>
            <a:ext cx="5781675" cy="3811587"/>
            <a:chOff x="817" y="1440"/>
            <a:chExt cx="4656" cy="3072"/>
          </a:xfrm>
        </p:grpSpPr>
        <p:sp>
          <p:nvSpPr>
            <p:cNvPr id="18" name="Oval 9">
              <a:extLst>
                <a:ext uri="{FF2B5EF4-FFF2-40B4-BE49-F238E27FC236}">
                  <a16:creationId xmlns:a16="http://schemas.microsoft.com/office/drawing/2014/main" id="{291E4924-E521-E641-A0A1-77FA42D9772B}"/>
                </a:ext>
              </a:extLst>
            </p:cNvPr>
            <p:cNvSpPr>
              <a:spLocks noChangeArrowheads="1"/>
            </p:cNvSpPr>
            <p:nvPr/>
          </p:nvSpPr>
          <p:spPr bwMode="auto">
            <a:xfrm>
              <a:off x="817" y="1440"/>
              <a:ext cx="4656" cy="3072"/>
            </a:xfrm>
            <a:prstGeom prst="ellipse">
              <a:avLst/>
            </a:prstGeom>
            <a:solidFill>
              <a:srgbClr val="99FFFF"/>
            </a:solidFill>
            <a:ln w="12700">
              <a:solidFill>
                <a:srgbClr val="4D4D4D"/>
              </a:solidFill>
              <a:round/>
              <a:headEnd/>
              <a:tailEnd/>
            </a:ln>
            <a:effectLst/>
          </p:spPr>
          <p:txBody>
            <a:bodyPr wrap="none" lIns="102590" tIns="0" rIns="102590" bIns="0"/>
            <a:lstStyle/>
            <a:p>
              <a:pPr defTabSz="1019175" eaLnBrk="1" hangingPunct="1">
                <a:defRPr/>
              </a:pPr>
              <a:endParaRPr lang="en-US" sz="1600" dirty="0">
                <a:solidFill>
                  <a:srgbClr val="000000"/>
                </a:solidFill>
                <a:effectLst>
                  <a:outerShdw blurRad="38100" dist="38100" dir="2700000" algn="tl">
                    <a:srgbClr val="FFFFFF"/>
                  </a:outerShdw>
                </a:effectLst>
                <a:latin typeface="Arial" charset="0"/>
                <a:cs typeface="Arial" pitchFamily="34" charset="0"/>
              </a:endParaRPr>
            </a:p>
          </p:txBody>
        </p:sp>
        <p:sp>
          <p:nvSpPr>
            <p:cNvPr id="19" name="Text Box 10">
              <a:extLst>
                <a:ext uri="{FF2B5EF4-FFF2-40B4-BE49-F238E27FC236}">
                  <a16:creationId xmlns:a16="http://schemas.microsoft.com/office/drawing/2014/main" id="{F4298B50-D726-3047-A327-3B9F9A75B71C}"/>
                </a:ext>
              </a:extLst>
            </p:cNvPr>
            <p:cNvSpPr txBox="1">
              <a:spLocks noChangeArrowheads="1"/>
            </p:cNvSpPr>
            <p:nvPr/>
          </p:nvSpPr>
          <p:spPr bwMode="auto">
            <a:xfrm>
              <a:off x="2002" y="1600"/>
              <a:ext cx="2729" cy="273"/>
            </a:xfrm>
            <a:prstGeom prst="rect">
              <a:avLst/>
            </a:prstGeom>
            <a:noFill/>
            <a:ln w="12700">
              <a:noFill/>
              <a:miter lim="800000"/>
              <a:headEnd/>
              <a:tailEnd/>
            </a:ln>
            <a:effectLst/>
          </p:spPr>
          <p:txBody>
            <a:bodyPr wrap="none">
              <a:spAutoFit/>
            </a:bodyPr>
            <a:lstStyle/>
            <a:p>
              <a:pPr eaLnBrk="1" hangingPunct="1">
                <a:defRPr/>
              </a:pPr>
              <a:r>
                <a:rPr lang="en-US" sz="1600" dirty="0">
                  <a:solidFill>
                    <a:srgbClr val="000000"/>
                  </a:solidFill>
                  <a:effectLst>
                    <a:outerShdw blurRad="38100" dist="38100" dir="2700000" algn="tl">
                      <a:srgbClr val="C0C0C0"/>
                    </a:outerShdw>
                  </a:effectLst>
                  <a:latin typeface="Arial" charset="0"/>
                  <a:cs typeface="Arial" pitchFamily="34" charset="0"/>
                </a:rPr>
                <a:t>6. Physical Containment (Bunds)</a:t>
              </a:r>
            </a:p>
          </p:txBody>
        </p:sp>
      </p:grpSp>
      <p:grpSp>
        <p:nvGrpSpPr>
          <p:cNvPr id="20" name="Group 11">
            <a:extLst>
              <a:ext uri="{FF2B5EF4-FFF2-40B4-BE49-F238E27FC236}">
                <a16:creationId xmlns:a16="http://schemas.microsoft.com/office/drawing/2014/main" id="{9F6D2991-2292-E842-9561-BFA563F7B9B5}"/>
              </a:ext>
            </a:extLst>
          </p:cNvPr>
          <p:cNvGrpSpPr>
            <a:grpSpLocks/>
          </p:cNvGrpSpPr>
          <p:nvPr/>
        </p:nvGrpSpPr>
        <p:grpSpPr bwMode="auto">
          <a:xfrm>
            <a:off x="2013034" y="3469208"/>
            <a:ext cx="5364163" cy="3394075"/>
            <a:chOff x="961" y="1824"/>
            <a:chExt cx="4320" cy="2736"/>
          </a:xfrm>
        </p:grpSpPr>
        <p:sp>
          <p:nvSpPr>
            <p:cNvPr id="21" name="Oval 12">
              <a:extLst>
                <a:ext uri="{FF2B5EF4-FFF2-40B4-BE49-F238E27FC236}">
                  <a16:creationId xmlns:a16="http://schemas.microsoft.com/office/drawing/2014/main" id="{DF917DBC-BAFB-1A46-8B75-B712A3E90CEC}"/>
                </a:ext>
              </a:extLst>
            </p:cNvPr>
            <p:cNvSpPr>
              <a:spLocks noChangeArrowheads="1"/>
            </p:cNvSpPr>
            <p:nvPr/>
          </p:nvSpPr>
          <p:spPr bwMode="auto">
            <a:xfrm>
              <a:off x="961" y="1824"/>
              <a:ext cx="4320" cy="2736"/>
            </a:xfrm>
            <a:prstGeom prst="ellipse">
              <a:avLst/>
            </a:prstGeom>
            <a:solidFill>
              <a:srgbClr val="FFFF99"/>
            </a:solidFill>
            <a:ln w="12700">
              <a:solidFill>
                <a:srgbClr val="4D4D4D"/>
              </a:solidFill>
              <a:round/>
              <a:headEnd/>
              <a:tailEnd/>
            </a:ln>
            <a:effectLst/>
          </p:spPr>
          <p:txBody>
            <a:bodyPr wrap="none" lIns="102590" tIns="0" rIns="102590" bIns="0"/>
            <a:lstStyle/>
            <a:p>
              <a:pPr defTabSz="1019175" eaLnBrk="1" hangingPunct="1">
                <a:defRPr/>
              </a:pPr>
              <a:endParaRPr lang="en-US" sz="1600" dirty="0">
                <a:solidFill>
                  <a:srgbClr val="000000"/>
                </a:solidFill>
                <a:effectLst>
                  <a:outerShdw blurRad="38100" dist="38100" dir="2700000" algn="tl">
                    <a:srgbClr val="FFFFFF"/>
                  </a:outerShdw>
                </a:effectLst>
                <a:latin typeface="Arial" charset="0"/>
                <a:cs typeface="Arial" pitchFamily="34" charset="0"/>
              </a:endParaRPr>
            </a:p>
          </p:txBody>
        </p:sp>
        <p:sp>
          <p:nvSpPr>
            <p:cNvPr id="22" name="Text Box 13">
              <a:extLst>
                <a:ext uri="{FF2B5EF4-FFF2-40B4-BE49-F238E27FC236}">
                  <a16:creationId xmlns:a16="http://schemas.microsoft.com/office/drawing/2014/main" id="{9BDE72D9-CF05-4E4A-BCF0-CD294E296372}"/>
                </a:ext>
              </a:extLst>
            </p:cNvPr>
            <p:cNvSpPr txBox="1">
              <a:spLocks noChangeArrowheads="1"/>
            </p:cNvSpPr>
            <p:nvPr/>
          </p:nvSpPr>
          <p:spPr bwMode="auto">
            <a:xfrm>
              <a:off x="1744" y="2042"/>
              <a:ext cx="3229" cy="273"/>
            </a:xfrm>
            <a:prstGeom prst="rect">
              <a:avLst/>
            </a:prstGeom>
            <a:noFill/>
            <a:ln w="12700">
              <a:noFill/>
              <a:miter lim="800000"/>
              <a:headEnd/>
              <a:tailEnd/>
            </a:ln>
            <a:effectLst/>
          </p:spPr>
          <p:txBody>
            <a:bodyPr wrap="none">
              <a:spAutoFit/>
            </a:bodyPr>
            <a:lstStyle/>
            <a:p>
              <a:pPr eaLnBrk="1" hangingPunct="1">
                <a:defRPr/>
              </a:pPr>
              <a:r>
                <a:rPr lang="en-US" sz="1600" dirty="0">
                  <a:solidFill>
                    <a:srgbClr val="000000"/>
                  </a:solidFill>
                  <a:effectLst>
                    <a:outerShdw blurRad="38100" dist="38100" dir="2700000" algn="tl">
                      <a:srgbClr val="C0C0C0"/>
                    </a:outerShdw>
                  </a:effectLst>
                  <a:latin typeface="Arial" charset="0"/>
                  <a:cs typeface="Arial" pitchFamily="34" charset="0"/>
                </a:rPr>
                <a:t>5. Physical Protection (Relief Devices )</a:t>
              </a:r>
            </a:p>
          </p:txBody>
        </p:sp>
      </p:grpSp>
      <p:grpSp>
        <p:nvGrpSpPr>
          <p:cNvPr id="23" name="Group 14">
            <a:extLst>
              <a:ext uri="{FF2B5EF4-FFF2-40B4-BE49-F238E27FC236}">
                <a16:creationId xmlns:a16="http://schemas.microsoft.com/office/drawing/2014/main" id="{0A8E4514-7FD8-8542-93C2-C00AF2C3D928}"/>
              </a:ext>
            </a:extLst>
          </p:cNvPr>
          <p:cNvGrpSpPr>
            <a:grpSpLocks/>
          </p:cNvGrpSpPr>
          <p:nvPr/>
        </p:nvGrpSpPr>
        <p:grpSpPr bwMode="auto">
          <a:xfrm>
            <a:off x="2217822" y="4004196"/>
            <a:ext cx="5006975" cy="2859087"/>
            <a:chOff x="1105" y="2256"/>
            <a:chExt cx="4032" cy="2304"/>
          </a:xfrm>
          <a:solidFill>
            <a:srgbClr val="C00000"/>
          </a:solidFill>
        </p:grpSpPr>
        <p:sp>
          <p:nvSpPr>
            <p:cNvPr id="24" name="Oval 15">
              <a:extLst>
                <a:ext uri="{FF2B5EF4-FFF2-40B4-BE49-F238E27FC236}">
                  <a16:creationId xmlns:a16="http://schemas.microsoft.com/office/drawing/2014/main" id="{CBAB2DD7-B368-8240-9C0C-74990934E851}"/>
                </a:ext>
              </a:extLst>
            </p:cNvPr>
            <p:cNvSpPr>
              <a:spLocks noChangeArrowheads="1"/>
            </p:cNvSpPr>
            <p:nvPr/>
          </p:nvSpPr>
          <p:spPr bwMode="auto">
            <a:xfrm>
              <a:off x="1105" y="2256"/>
              <a:ext cx="4032" cy="2304"/>
            </a:xfrm>
            <a:prstGeom prst="ellipse">
              <a:avLst/>
            </a:prstGeom>
            <a:grpFill/>
            <a:ln w="12700">
              <a:solidFill>
                <a:srgbClr val="4D4D4D"/>
              </a:solidFill>
              <a:round/>
              <a:headEnd/>
              <a:tailEnd/>
            </a:ln>
            <a:effectLst/>
          </p:spPr>
          <p:txBody>
            <a:bodyPr wrap="none" lIns="102590" tIns="0" rIns="102590" bIns="0"/>
            <a:lstStyle/>
            <a:p>
              <a:pPr defTabSz="1019175" eaLnBrk="1" hangingPunct="1">
                <a:defRPr/>
              </a:pPr>
              <a:endParaRPr lang="en-US" sz="1600" dirty="0">
                <a:solidFill>
                  <a:srgbClr val="000000"/>
                </a:solidFill>
                <a:effectLst>
                  <a:outerShdw blurRad="38100" dist="38100" dir="2700000" algn="tl">
                    <a:srgbClr val="FFFFFF"/>
                  </a:outerShdw>
                </a:effectLst>
                <a:latin typeface="Arial" charset="0"/>
                <a:cs typeface="Arial" pitchFamily="34" charset="0"/>
              </a:endParaRPr>
            </a:p>
          </p:txBody>
        </p:sp>
        <p:sp>
          <p:nvSpPr>
            <p:cNvPr id="25" name="Text Box 16">
              <a:extLst>
                <a:ext uri="{FF2B5EF4-FFF2-40B4-BE49-F238E27FC236}">
                  <a16:creationId xmlns:a16="http://schemas.microsoft.com/office/drawing/2014/main" id="{D2E583E1-36CE-5B4D-B4FC-8C92C90716CB}"/>
                </a:ext>
              </a:extLst>
            </p:cNvPr>
            <p:cNvSpPr txBox="1">
              <a:spLocks noChangeArrowheads="1"/>
            </p:cNvSpPr>
            <p:nvPr/>
          </p:nvSpPr>
          <p:spPr bwMode="auto">
            <a:xfrm>
              <a:off x="2076" y="2366"/>
              <a:ext cx="2214" cy="298"/>
            </a:xfrm>
            <a:prstGeom prst="rect">
              <a:avLst/>
            </a:prstGeom>
            <a:noFill/>
            <a:ln w="12700">
              <a:noFill/>
              <a:miter lim="800000"/>
              <a:headEnd/>
              <a:tailEnd/>
            </a:ln>
            <a:effectLst/>
          </p:spPr>
          <p:txBody>
            <a:bodyPr wrap="none">
              <a:spAutoFit/>
            </a:bodyPr>
            <a:lstStyle/>
            <a:p>
              <a:pPr eaLnBrk="1" hangingPunct="1">
                <a:defRPr/>
              </a:pPr>
              <a:r>
                <a:rPr lang="en-US" sz="1800" dirty="0">
                  <a:solidFill>
                    <a:schemeClr val="bg1"/>
                  </a:solidFill>
                  <a:latin typeface="Arial" charset="0"/>
                  <a:cs typeface="Arial" pitchFamily="34" charset="0"/>
                </a:rPr>
                <a:t>4. E/E/PE safety-related</a:t>
              </a:r>
            </a:p>
          </p:txBody>
        </p:sp>
      </p:grpSp>
      <p:grpSp>
        <p:nvGrpSpPr>
          <p:cNvPr id="26" name="Group 17">
            <a:extLst>
              <a:ext uri="{FF2B5EF4-FFF2-40B4-BE49-F238E27FC236}">
                <a16:creationId xmlns:a16="http://schemas.microsoft.com/office/drawing/2014/main" id="{ABE125ED-0701-354C-992E-F3439A86AF6B}"/>
              </a:ext>
            </a:extLst>
          </p:cNvPr>
          <p:cNvGrpSpPr>
            <a:grpSpLocks/>
          </p:cNvGrpSpPr>
          <p:nvPr/>
        </p:nvGrpSpPr>
        <p:grpSpPr bwMode="auto">
          <a:xfrm>
            <a:off x="2413901" y="4443933"/>
            <a:ext cx="4648200" cy="2381250"/>
            <a:chOff x="1405" y="2294"/>
            <a:chExt cx="2928" cy="1500"/>
          </a:xfrm>
        </p:grpSpPr>
        <p:sp>
          <p:nvSpPr>
            <p:cNvPr id="27" name="Oval 18">
              <a:extLst>
                <a:ext uri="{FF2B5EF4-FFF2-40B4-BE49-F238E27FC236}">
                  <a16:creationId xmlns:a16="http://schemas.microsoft.com/office/drawing/2014/main" id="{DF602A6F-BCB6-7647-A2D8-8A488D0EEE14}"/>
                </a:ext>
              </a:extLst>
            </p:cNvPr>
            <p:cNvSpPr>
              <a:spLocks noChangeArrowheads="1"/>
            </p:cNvSpPr>
            <p:nvPr/>
          </p:nvSpPr>
          <p:spPr bwMode="auto">
            <a:xfrm>
              <a:off x="1405" y="2294"/>
              <a:ext cx="2928" cy="1500"/>
            </a:xfrm>
            <a:prstGeom prst="ellipse">
              <a:avLst/>
            </a:prstGeom>
            <a:solidFill>
              <a:srgbClr val="CCFFCC"/>
            </a:solidFill>
            <a:ln w="12700">
              <a:solidFill>
                <a:srgbClr val="4D4D4D"/>
              </a:solidFill>
              <a:round/>
              <a:headEnd/>
              <a:tailEnd/>
            </a:ln>
            <a:effectLst/>
          </p:spPr>
          <p:txBody>
            <a:bodyPr wrap="none" lIns="102590" tIns="0" rIns="102590" bIns="0"/>
            <a:lstStyle/>
            <a:p>
              <a:pPr defTabSz="1019175" eaLnBrk="1" hangingPunct="1">
                <a:defRPr/>
              </a:pPr>
              <a:endParaRPr lang="en-US" sz="1600" dirty="0">
                <a:solidFill>
                  <a:srgbClr val="000000"/>
                </a:solidFill>
                <a:effectLst>
                  <a:outerShdw blurRad="38100" dist="38100" dir="2700000" algn="tl">
                    <a:srgbClr val="FFFFFF"/>
                  </a:outerShdw>
                </a:effectLst>
                <a:latin typeface="Arial" charset="0"/>
                <a:cs typeface="Arial" pitchFamily="34" charset="0"/>
              </a:endParaRPr>
            </a:p>
          </p:txBody>
        </p:sp>
        <p:sp>
          <p:nvSpPr>
            <p:cNvPr id="28" name="Text Box 19">
              <a:extLst>
                <a:ext uri="{FF2B5EF4-FFF2-40B4-BE49-F238E27FC236}">
                  <a16:creationId xmlns:a16="http://schemas.microsoft.com/office/drawing/2014/main" id="{D1ABA7C5-811E-3D4B-B2E3-E86D30461DD9}"/>
                </a:ext>
              </a:extLst>
            </p:cNvPr>
            <p:cNvSpPr txBox="1">
              <a:spLocks noChangeArrowheads="1"/>
            </p:cNvSpPr>
            <p:nvPr/>
          </p:nvSpPr>
          <p:spPr bwMode="auto">
            <a:xfrm>
              <a:off x="1771" y="2431"/>
              <a:ext cx="2183" cy="213"/>
            </a:xfrm>
            <a:prstGeom prst="rect">
              <a:avLst/>
            </a:prstGeom>
            <a:noFill/>
            <a:ln w="12700">
              <a:noFill/>
              <a:miter lim="800000"/>
              <a:headEnd/>
              <a:tailEnd/>
            </a:ln>
            <a:effectLst/>
          </p:spPr>
          <p:txBody>
            <a:bodyPr wrap="none">
              <a:spAutoFit/>
            </a:bodyPr>
            <a:lstStyle/>
            <a:p>
              <a:pPr eaLnBrk="1" hangingPunct="1">
                <a:defRPr/>
              </a:pPr>
              <a:r>
                <a:rPr lang="en-US" sz="1600" dirty="0">
                  <a:solidFill>
                    <a:srgbClr val="000000"/>
                  </a:solidFill>
                  <a:effectLst>
                    <a:outerShdw blurRad="38100" dist="38100" dir="2700000" algn="tl">
                      <a:srgbClr val="C0C0C0"/>
                    </a:outerShdw>
                  </a:effectLst>
                  <a:latin typeface="Arial" charset="0"/>
                  <a:cs typeface="Arial" pitchFamily="34" charset="0"/>
                </a:rPr>
                <a:t>3. Alarms &amp; Operator Intervention</a:t>
              </a:r>
            </a:p>
          </p:txBody>
        </p:sp>
      </p:grpSp>
      <p:grpSp>
        <p:nvGrpSpPr>
          <p:cNvPr id="29" name="Group 20">
            <a:extLst>
              <a:ext uri="{FF2B5EF4-FFF2-40B4-BE49-F238E27FC236}">
                <a16:creationId xmlns:a16="http://schemas.microsoft.com/office/drawing/2014/main" id="{F49EE2A6-9AD2-E942-9556-7354FB7044FB}"/>
              </a:ext>
            </a:extLst>
          </p:cNvPr>
          <p:cNvGrpSpPr>
            <a:grpSpLocks/>
          </p:cNvGrpSpPr>
          <p:nvPr/>
        </p:nvGrpSpPr>
        <p:grpSpPr bwMode="auto">
          <a:xfrm>
            <a:off x="2597234" y="4940821"/>
            <a:ext cx="4170363" cy="1905000"/>
            <a:chOff x="1393" y="3024"/>
            <a:chExt cx="3408" cy="1536"/>
          </a:xfrm>
        </p:grpSpPr>
        <p:sp>
          <p:nvSpPr>
            <p:cNvPr id="30" name="Oval 21">
              <a:extLst>
                <a:ext uri="{FF2B5EF4-FFF2-40B4-BE49-F238E27FC236}">
                  <a16:creationId xmlns:a16="http://schemas.microsoft.com/office/drawing/2014/main" id="{DC0A13BA-963D-784F-BB73-DDBBB304473A}"/>
                </a:ext>
              </a:extLst>
            </p:cNvPr>
            <p:cNvSpPr>
              <a:spLocks noChangeArrowheads="1"/>
            </p:cNvSpPr>
            <p:nvPr/>
          </p:nvSpPr>
          <p:spPr bwMode="auto">
            <a:xfrm>
              <a:off x="1393" y="3024"/>
              <a:ext cx="3408" cy="1536"/>
            </a:xfrm>
            <a:prstGeom prst="ellipse">
              <a:avLst/>
            </a:prstGeom>
            <a:solidFill>
              <a:srgbClr val="EAEAEA"/>
            </a:solidFill>
            <a:ln w="12700">
              <a:solidFill>
                <a:srgbClr val="4D4D4D"/>
              </a:solidFill>
              <a:round/>
              <a:headEnd/>
              <a:tailEnd/>
            </a:ln>
            <a:effectLst/>
          </p:spPr>
          <p:txBody>
            <a:bodyPr wrap="none" lIns="102590" tIns="0" rIns="102590" bIns="0"/>
            <a:lstStyle/>
            <a:p>
              <a:pPr defTabSz="1019175" eaLnBrk="1" hangingPunct="1">
                <a:defRPr/>
              </a:pPr>
              <a:endParaRPr lang="en-US" sz="1600" dirty="0">
                <a:solidFill>
                  <a:srgbClr val="000000"/>
                </a:solidFill>
                <a:effectLst>
                  <a:outerShdw blurRad="38100" dist="38100" dir="2700000" algn="tl">
                    <a:srgbClr val="FFFFFF"/>
                  </a:outerShdw>
                </a:effectLst>
                <a:latin typeface="Arial" charset="0"/>
                <a:cs typeface="Arial" pitchFamily="34" charset="0"/>
              </a:endParaRPr>
            </a:p>
          </p:txBody>
        </p:sp>
        <p:sp>
          <p:nvSpPr>
            <p:cNvPr id="31" name="Text Box 22">
              <a:extLst>
                <a:ext uri="{FF2B5EF4-FFF2-40B4-BE49-F238E27FC236}">
                  <a16:creationId xmlns:a16="http://schemas.microsoft.com/office/drawing/2014/main" id="{C51886EA-81FE-F648-B216-FADB176BE64F}"/>
                </a:ext>
              </a:extLst>
            </p:cNvPr>
            <p:cNvSpPr txBox="1">
              <a:spLocks noChangeArrowheads="1"/>
            </p:cNvSpPr>
            <p:nvPr/>
          </p:nvSpPr>
          <p:spPr bwMode="auto">
            <a:xfrm>
              <a:off x="1846" y="3160"/>
              <a:ext cx="2593" cy="273"/>
            </a:xfrm>
            <a:prstGeom prst="rect">
              <a:avLst/>
            </a:prstGeom>
            <a:noFill/>
            <a:ln w="12700">
              <a:noFill/>
              <a:miter lim="800000"/>
              <a:headEnd/>
              <a:tailEnd/>
            </a:ln>
            <a:effectLst/>
          </p:spPr>
          <p:txBody>
            <a:bodyPr wrap="none">
              <a:spAutoFit/>
            </a:bodyPr>
            <a:lstStyle/>
            <a:p>
              <a:r>
                <a:rPr lang="en-GB" sz="1600" dirty="0">
                  <a:solidFill>
                    <a:srgbClr val="000000"/>
                  </a:solidFill>
                  <a:latin typeface="Arial" panose="020B0604020202020204" pitchFamily="34" charset="0"/>
                  <a:cs typeface="Arial" panose="020B0604020202020204" pitchFamily="34" charset="0"/>
                </a:rPr>
                <a:t>2. Basic Process Control System</a:t>
              </a:r>
            </a:p>
          </p:txBody>
        </p:sp>
      </p:grpSp>
      <p:grpSp>
        <p:nvGrpSpPr>
          <p:cNvPr id="32" name="Group 23">
            <a:extLst>
              <a:ext uri="{FF2B5EF4-FFF2-40B4-BE49-F238E27FC236}">
                <a16:creationId xmlns:a16="http://schemas.microsoft.com/office/drawing/2014/main" id="{89D0B2D6-EA83-9C43-9BA6-4E46D5D1A168}"/>
              </a:ext>
            </a:extLst>
          </p:cNvPr>
          <p:cNvGrpSpPr>
            <a:grpSpLocks/>
          </p:cNvGrpSpPr>
          <p:nvPr/>
        </p:nvGrpSpPr>
        <p:grpSpPr bwMode="auto">
          <a:xfrm>
            <a:off x="2766303" y="5461521"/>
            <a:ext cx="3754437" cy="1370012"/>
            <a:chOff x="1585" y="3456"/>
            <a:chExt cx="3024" cy="1104"/>
          </a:xfrm>
        </p:grpSpPr>
        <p:sp>
          <p:nvSpPr>
            <p:cNvPr id="33" name="Oval 24">
              <a:extLst>
                <a:ext uri="{FF2B5EF4-FFF2-40B4-BE49-F238E27FC236}">
                  <a16:creationId xmlns:a16="http://schemas.microsoft.com/office/drawing/2014/main" id="{6AF71D6D-2CC2-8849-A563-2AB997B72544}"/>
                </a:ext>
              </a:extLst>
            </p:cNvPr>
            <p:cNvSpPr>
              <a:spLocks noChangeArrowheads="1"/>
            </p:cNvSpPr>
            <p:nvPr/>
          </p:nvSpPr>
          <p:spPr bwMode="auto">
            <a:xfrm>
              <a:off x="1585" y="3456"/>
              <a:ext cx="3024" cy="1104"/>
            </a:xfrm>
            <a:prstGeom prst="ellipse">
              <a:avLst/>
            </a:prstGeom>
            <a:solidFill>
              <a:srgbClr val="FFFFFF"/>
            </a:solidFill>
            <a:ln w="12700">
              <a:solidFill>
                <a:srgbClr val="4D4D4D"/>
              </a:solidFill>
              <a:round/>
              <a:headEnd/>
              <a:tailEnd/>
            </a:ln>
            <a:effectLst/>
          </p:spPr>
          <p:txBody>
            <a:bodyPr wrap="none" lIns="102590" tIns="0" rIns="102590" bIns="0"/>
            <a:lstStyle/>
            <a:p>
              <a:pPr defTabSz="1019175" eaLnBrk="1" hangingPunct="1">
                <a:defRPr/>
              </a:pPr>
              <a:endParaRPr lang="en-US" sz="1600" dirty="0">
                <a:solidFill>
                  <a:srgbClr val="000000"/>
                </a:solidFill>
                <a:effectLst>
                  <a:outerShdw blurRad="38100" dist="38100" dir="2700000" algn="tl">
                    <a:srgbClr val="C0C0C0"/>
                  </a:outerShdw>
                </a:effectLst>
                <a:latin typeface="Arial" charset="0"/>
                <a:cs typeface="Arial" pitchFamily="34" charset="0"/>
              </a:endParaRPr>
            </a:p>
          </p:txBody>
        </p:sp>
        <p:grpSp>
          <p:nvGrpSpPr>
            <p:cNvPr id="34" name="Group 25">
              <a:extLst>
                <a:ext uri="{FF2B5EF4-FFF2-40B4-BE49-F238E27FC236}">
                  <a16:creationId xmlns:a16="http://schemas.microsoft.com/office/drawing/2014/main" id="{6BBCD9EC-7842-184F-AD22-24F650D978D5}"/>
                </a:ext>
              </a:extLst>
            </p:cNvPr>
            <p:cNvGrpSpPr>
              <a:grpSpLocks/>
            </p:cNvGrpSpPr>
            <p:nvPr/>
          </p:nvGrpSpPr>
          <p:grpSpPr bwMode="auto">
            <a:xfrm>
              <a:off x="2161" y="3764"/>
              <a:ext cx="1824" cy="652"/>
              <a:chOff x="1936" y="3182"/>
              <a:chExt cx="2697" cy="965"/>
            </a:xfrm>
          </p:grpSpPr>
          <p:grpSp>
            <p:nvGrpSpPr>
              <p:cNvPr id="36" name="Group 26">
                <a:extLst>
                  <a:ext uri="{FF2B5EF4-FFF2-40B4-BE49-F238E27FC236}">
                    <a16:creationId xmlns:a16="http://schemas.microsoft.com/office/drawing/2014/main" id="{ED46DBDC-F842-AB4E-A362-D2E8301F4E9C}"/>
                  </a:ext>
                </a:extLst>
              </p:cNvPr>
              <p:cNvGrpSpPr>
                <a:grpSpLocks/>
              </p:cNvGrpSpPr>
              <p:nvPr/>
            </p:nvGrpSpPr>
            <p:grpSpPr bwMode="auto">
              <a:xfrm>
                <a:off x="1936" y="3639"/>
                <a:ext cx="635" cy="425"/>
                <a:chOff x="697" y="3326"/>
                <a:chExt cx="743" cy="483"/>
              </a:xfrm>
            </p:grpSpPr>
            <p:sp>
              <p:nvSpPr>
                <p:cNvPr id="98" name="Oval 27">
                  <a:extLst>
                    <a:ext uri="{FF2B5EF4-FFF2-40B4-BE49-F238E27FC236}">
                      <a16:creationId xmlns:a16="http://schemas.microsoft.com/office/drawing/2014/main" id="{58CD952A-D6C4-D444-A840-24711E4B1BD1}"/>
                    </a:ext>
                  </a:extLst>
                </p:cNvPr>
                <p:cNvSpPr>
                  <a:spLocks noChangeArrowheads="1"/>
                </p:cNvSpPr>
                <p:nvPr/>
              </p:nvSpPr>
              <p:spPr bwMode="auto">
                <a:xfrm>
                  <a:off x="705" y="3679"/>
                  <a:ext cx="735" cy="130"/>
                </a:xfrm>
                <a:prstGeom prst="ellipse">
                  <a:avLst/>
                </a:prstGeom>
                <a:gradFill rotWithShape="0">
                  <a:gsLst>
                    <a:gs pos="0">
                      <a:srgbClr val="4D4D4D"/>
                    </a:gs>
                    <a:gs pos="50000">
                      <a:srgbClr val="EDEDED"/>
                    </a:gs>
                    <a:gs pos="100000">
                      <a:srgbClr val="4D4D4D"/>
                    </a:gs>
                  </a:gsLst>
                  <a:lin ang="0" scaled="1"/>
                </a:gradFill>
                <a:ln w="12700">
                  <a:solidFill>
                    <a:schemeClr val="tx1"/>
                  </a:solidFill>
                  <a:round/>
                  <a:headEnd/>
                  <a:tailEnd/>
                </a:ln>
              </p:spPr>
              <p:txBody>
                <a:bodyPr wrap="none" anchor="ctr"/>
                <a:lstStyle/>
                <a:p>
                  <a:pPr eaLnBrk="1" hangingPunct="1"/>
                  <a:endParaRPr lang="en-US" sz="2000" dirty="0">
                    <a:cs typeface="Arial" pitchFamily="34" charset="0"/>
                  </a:endParaRPr>
                </a:p>
              </p:txBody>
            </p:sp>
            <p:sp>
              <p:nvSpPr>
                <p:cNvPr id="99" name="Rectangle 28">
                  <a:extLst>
                    <a:ext uri="{FF2B5EF4-FFF2-40B4-BE49-F238E27FC236}">
                      <a16:creationId xmlns:a16="http://schemas.microsoft.com/office/drawing/2014/main" id="{FE3A4545-9234-D049-BDE9-0992A33D5CA5}"/>
                    </a:ext>
                  </a:extLst>
                </p:cNvPr>
                <p:cNvSpPr>
                  <a:spLocks noChangeArrowheads="1"/>
                </p:cNvSpPr>
                <p:nvPr/>
              </p:nvSpPr>
              <p:spPr bwMode="auto">
                <a:xfrm>
                  <a:off x="697" y="3389"/>
                  <a:ext cx="743" cy="367"/>
                </a:xfrm>
                <a:prstGeom prst="rect">
                  <a:avLst/>
                </a:prstGeom>
                <a:gradFill rotWithShape="0">
                  <a:gsLst>
                    <a:gs pos="0">
                      <a:srgbClr val="4D4D4D"/>
                    </a:gs>
                    <a:gs pos="50000">
                      <a:srgbClr val="EDEDED"/>
                    </a:gs>
                    <a:gs pos="100000">
                      <a:srgbClr val="4D4D4D"/>
                    </a:gs>
                  </a:gsLst>
                  <a:lin ang="0" scaled="1"/>
                </a:gradFill>
                <a:ln w="9525">
                  <a:noFill/>
                  <a:miter lim="800000"/>
                  <a:headEnd/>
                  <a:tailEnd/>
                </a:ln>
              </p:spPr>
              <p:txBody>
                <a:bodyPr wrap="none" anchor="ctr"/>
                <a:lstStyle/>
                <a:p>
                  <a:pPr eaLnBrk="1" hangingPunct="1"/>
                  <a:endParaRPr lang="en-US" sz="2000" dirty="0">
                    <a:cs typeface="Arial" pitchFamily="34" charset="0"/>
                  </a:endParaRPr>
                </a:p>
              </p:txBody>
            </p:sp>
            <p:sp>
              <p:nvSpPr>
                <p:cNvPr id="100" name="Oval 29">
                  <a:extLst>
                    <a:ext uri="{FF2B5EF4-FFF2-40B4-BE49-F238E27FC236}">
                      <a16:creationId xmlns:a16="http://schemas.microsoft.com/office/drawing/2014/main" id="{E39B3E00-8CA7-604A-981B-B24E2F06B4DD}"/>
                    </a:ext>
                  </a:extLst>
                </p:cNvPr>
                <p:cNvSpPr>
                  <a:spLocks noChangeArrowheads="1"/>
                </p:cNvSpPr>
                <p:nvPr/>
              </p:nvSpPr>
              <p:spPr bwMode="auto">
                <a:xfrm>
                  <a:off x="701" y="3326"/>
                  <a:ext cx="735" cy="131"/>
                </a:xfrm>
                <a:prstGeom prst="ellipse">
                  <a:avLst/>
                </a:prstGeom>
                <a:gradFill rotWithShape="0">
                  <a:gsLst>
                    <a:gs pos="0">
                      <a:srgbClr val="4D4D4D"/>
                    </a:gs>
                    <a:gs pos="50000">
                      <a:srgbClr val="EDEDED"/>
                    </a:gs>
                    <a:gs pos="100000">
                      <a:srgbClr val="4D4D4D"/>
                    </a:gs>
                  </a:gsLst>
                  <a:lin ang="0" scaled="1"/>
                </a:gradFill>
                <a:ln w="12700">
                  <a:solidFill>
                    <a:schemeClr val="tx1"/>
                  </a:solidFill>
                  <a:round/>
                  <a:headEnd/>
                  <a:tailEnd/>
                </a:ln>
              </p:spPr>
              <p:txBody>
                <a:bodyPr wrap="none" anchor="ctr"/>
                <a:lstStyle/>
                <a:p>
                  <a:pPr eaLnBrk="1" hangingPunct="1"/>
                  <a:endParaRPr lang="en-US" sz="2000" dirty="0">
                    <a:cs typeface="Arial" pitchFamily="34" charset="0"/>
                  </a:endParaRPr>
                </a:p>
              </p:txBody>
            </p:sp>
            <p:sp>
              <p:nvSpPr>
                <p:cNvPr id="101" name="Line 30">
                  <a:extLst>
                    <a:ext uri="{FF2B5EF4-FFF2-40B4-BE49-F238E27FC236}">
                      <a16:creationId xmlns:a16="http://schemas.microsoft.com/office/drawing/2014/main" id="{6364F7ED-FC64-3145-B828-7B450FF64D98}"/>
                    </a:ext>
                  </a:extLst>
                </p:cNvPr>
                <p:cNvSpPr>
                  <a:spLocks noChangeShapeType="1"/>
                </p:cNvSpPr>
                <p:nvPr/>
              </p:nvSpPr>
              <p:spPr bwMode="auto">
                <a:xfrm>
                  <a:off x="698" y="3391"/>
                  <a:ext cx="0" cy="357"/>
                </a:xfrm>
                <a:prstGeom prst="line">
                  <a:avLst/>
                </a:prstGeom>
                <a:noFill/>
                <a:ln w="12700">
                  <a:solidFill>
                    <a:schemeClr val="tx1"/>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102" name="Line 31">
                  <a:extLst>
                    <a:ext uri="{FF2B5EF4-FFF2-40B4-BE49-F238E27FC236}">
                      <a16:creationId xmlns:a16="http://schemas.microsoft.com/office/drawing/2014/main" id="{07E29680-FFE1-DB45-9864-671828160162}"/>
                    </a:ext>
                  </a:extLst>
                </p:cNvPr>
                <p:cNvSpPr>
                  <a:spLocks noChangeShapeType="1"/>
                </p:cNvSpPr>
                <p:nvPr/>
              </p:nvSpPr>
              <p:spPr bwMode="auto">
                <a:xfrm>
                  <a:off x="1438" y="3394"/>
                  <a:ext cx="0" cy="357"/>
                </a:xfrm>
                <a:prstGeom prst="line">
                  <a:avLst/>
                </a:prstGeom>
                <a:noFill/>
                <a:ln w="12700">
                  <a:solidFill>
                    <a:schemeClr val="tx1"/>
                  </a:solidFill>
                  <a:round/>
                  <a:headEnd type="none" w="sm" len="sm"/>
                  <a:tailEnd type="none" w="sm" len="sm"/>
                </a:ln>
              </p:spPr>
              <p:txBody>
                <a:bodyPr wrap="none" anchor="ctr"/>
                <a:lstStyle/>
                <a:p>
                  <a:pPr eaLnBrk="1" hangingPunct="1"/>
                  <a:endParaRPr lang="en-GB" sz="2000" dirty="0">
                    <a:cs typeface="Arial" pitchFamily="34" charset="0"/>
                  </a:endParaRPr>
                </a:p>
              </p:txBody>
            </p:sp>
          </p:grpSp>
          <p:sp>
            <p:nvSpPr>
              <p:cNvPr id="37" name="Line 32">
                <a:extLst>
                  <a:ext uri="{FF2B5EF4-FFF2-40B4-BE49-F238E27FC236}">
                    <a16:creationId xmlns:a16="http://schemas.microsoft.com/office/drawing/2014/main" id="{7030C5C5-ACB5-A04F-923C-7B0CBE7EE63F}"/>
                  </a:ext>
                </a:extLst>
              </p:cNvPr>
              <p:cNvSpPr>
                <a:spLocks noChangeShapeType="1"/>
              </p:cNvSpPr>
              <p:nvPr/>
            </p:nvSpPr>
            <p:spPr bwMode="auto">
              <a:xfrm flipH="1">
                <a:off x="2454" y="3505"/>
                <a:ext cx="0" cy="128"/>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grpSp>
            <p:nvGrpSpPr>
              <p:cNvPr id="38" name="Group 33">
                <a:extLst>
                  <a:ext uri="{FF2B5EF4-FFF2-40B4-BE49-F238E27FC236}">
                    <a16:creationId xmlns:a16="http://schemas.microsoft.com/office/drawing/2014/main" id="{A27C5301-5B7E-9D42-9B6B-47EB4E580612}"/>
                  </a:ext>
                </a:extLst>
              </p:cNvPr>
              <p:cNvGrpSpPr>
                <a:grpSpLocks/>
              </p:cNvGrpSpPr>
              <p:nvPr/>
            </p:nvGrpSpPr>
            <p:grpSpPr bwMode="auto">
              <a:xfrm>
                <a:off x="2416" y="3431"/>
                <a:ext cx="58" cy="54"/>
                <a:chOff x="1258" y="3090"/>
                <a:chExt cx="68" cy="61"/>
              </a:xfrm>
            </p:grpSpPr>
            <p:sp>
              <p:nvSpPr>
                <p:cNvPr id="94" name="AutoShape 34">
                  <a:extLst>
                    <a:ext uri="{FF2B5EF4-FFF2-40B4-BE49-F238E27FC236}">
                      <a16:creationId xmlns:a16="http://schemas.microsoft.com/office/drawing/2014/main" id="{05E77639-5F7E-8143-AABC-D2E1152039E8}"/>
                    </a:ext>
                  </a:extLst>
                </p:cNvPr>
                <p:cNvSpPr>
                  <a:spLocks noChangeArrowheads="1"/>
                </p:cNvSpPr>
                <p:nvPr/>
              </p:nvSpPr>
              <p:spPr bwMode="auto">
                <a:xfrm rot="10800000">
                  <a:off x="1273" y="3090"/>
                  <a:ext cx="53" cy="29"/>
                </a:xfrm>
                <a:prstGeom prst="triangle">
                  <a:avLst>
                    <a:gd name="adj" fmla="val 49968"/>
                  </a:avLst>
                </a:prstGeom>
                <a:solidFill>
                  <a:schemeClr val="accent1"/>
                </a:solidFill>
                <a:ln w="12700">
                  <a:solidFill>
                    <a:srgbClr val="000000"/>
                  </a:solidFill>
                  <a:miter lim="800000"/>
                  <a:headEnd/>
                  <a:tailEnd/>
                </a:ln>
              </p:spPr>
              <p:txBody>
                <a:bodyPr wrap="none" anchor="ctr"/>
                <a:lstStyle/>
                <a:p>
                  <a:pPr eaLnBrk="1" hangingPunct="1"/>
                  <a:endParaRPr lang="en-US" sz="2000" dirty="0">
                    <a:cs typeface="Arial" pitchFamily="34" charset="0"/>
                  </a:endParaRPr>
                </a:p>
              </p:txBody>
            </p:sp>
            <p:sp>
              <p:nvSpPr>
                <p:cNvPr id="95" name="AutoShape 35">
                  <a:extLst>
                    <a:ext uri="{FF2B5EF4-FFF2-40B4-BE49-F238E27FC236}">
                      <a16:creationId xmlns:a16="http://schemas.microsoft.com/office/drawing/2014/main" id="{CB507A84-1C56-7643-990C-047512869EE0}"/>
                    </a:ext>
                  </a:extLst>
                </p:cNvPr>
                <p:cNvSpPr>
                  <a:spLocks noChangeArrowheads="1"/>
                </p:cNvSpPr>
                <p:nvPr/>
              </p:nvSpPr>
              <p:spPr bwMode="auto">
                <a:xfrm>
                  <a:off x="1273" y="3121"/>
                  <a:ext cx="53" cy="30"/>
                </a:xfrm>
                <a:prstGeom prst="triangle">
                  <a:avLst>
                    <a:gd name="adj" fmla="val 49968"/>
                  </a:avLst>
                </a:prstGeom>
                <a:solidFill>
                  <a:schemeClr val="accent1"/>
                </a:solidFill>
                <a:ln w="12700">
                  <a:solidFill>
                    <a:srgbClr val="000000"/>
                  </a:solidFill>
                  <a:miter lim="800000"/>
                  <a:headEnd/>
                  <a:tailEnd/>
                </a:ln>
              </p:spPr>
              <p:txBody>
                <a:bodyPr wrap="none" anchor="ctr"/>
                <a:lstStyle/>
                <a:p>
                  <a:pPr eaLnBrk="1" hangingPunct="1"/>
                  <a:endParaRPr lang="en-US" sz="2000" dirty="0">
                    <a:cs typeface="Arial" pitchFamily="34" charset="0"/>
                  </a:endParaRPr>
                </a:p>
              </p:txBody>
            </p:sp>
            <p:sp>
              <p:nvSpPr>
                <p:cNvPr id="96" name="Oval 36">
                  <a:extLst>
                    <a:ext uri="{FF2B5EF4-FFF2-40B4-BE49-F238E27FC236}">
                      <a16:creationId xmlns:a16="http://schemas.microsoft.com/office/drawing/2014/main" id="{2F7637CC-5479-144E-B7A7-91DE6995C38B}"/>
                    </a:ext>
                  </a:extLst>
                </p:cNvPr>
                <p:cNvSpPr>
                  <a:spLocks noChangeArrowheads="1"/>
                </p:cNvSpPr>
                <p:nvPr/>
              </p:nvSpPr>
              <p:spPr bwMode="auto">
                <a:xfrm>
                  <a:off x="1258" y="3098"/>
                  <a:ext cx="15" cy="37"/>
                </a:xfrm>
                <a:prstGeom prst="ellipse">
                  <a:avLst/>
                </a:prstGeom>
                <a:solidFill>
                  <a:schemeClr val="accent1"/>
                </a:solidFill>
                <a:ln w="12700">
                  <a:solidFill>
                    <a:srgbClr val="000000"/>
                  </a:solidFill>
                  <a:round/>
                  <a:headEnd/>
                  <a:tailEnd/>
                </a:ln>
              </p:spPr>
              <p:txBody>
                <a:bodyPr wrap="none" anchor="ctr"/>
                <a:lstStyle/>
                <a:p>
                  <a:pPr eaLnBrk="1" hangingPunct="1"/>
                  <a:endParaRPr lang="en-US" sz="2000" dirty="0">
                    <a:cs typeface="Arial" pitchFamily="34" charset="0"/>
                  </a:endParaRPr>
                </a:p>
              </p:txBody>
            </p:sp>
            <p:sp>
              <p:nvSpPr>
                <p:cNvPr id="97" name="Line 37">
                  <a:extLst>
                    <a:ext uri="{FF2B5EF4-FFF2-40B4-BE49-F238E27FC236}">
                      <a16:creationId xmlns:a16="http://schemas.microsoft.com/office/drawing/2014/main" id="{24A939FF-D14D-1641-A359-BC4A65F10D0B}"/>
                    </a:ext>
                  </a:extLst>
                </p:cNvPr>
                <p:cNvSpPr>
                  <a:spLocks noChangeShapeType="1"/>
                </p:cNvSpPr>
                <p:nvPr/>
              </p:nvSpPr>
              <p:spPr bwMode="auto">
                <a:xfrm>
                  <a:off x="1272" y="3119"/>
                  <a:ext cx="26" cy="0"/>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grpSp>
          <p:sp>
            <p:nvSpPr>
              <p:cNvPr id="39" name="Line 38">
                <a:extLst>
                  <a:ext uri="{FF2B5EF4-FFF2-40B4-BE49-F238E27FC236}">
                    <a16:creationId xmlns:a16="http://schemas.microsoft.com/office/drawing/2014/main" id="{DBC7C630-BEF1-FB41-B2D6-1545F31CA496}"/>
                  </a:ext>
                </a:extLst>
              </p:cNvPr>
              <p:cNvSpPr>
                <a:spLocks noChangeShapeType="1"/>
              </p:cNvSpPr>
              <p:nvPr/>
            </p:nvSpPr>
            <p:spPr bwMode="auto">
              <a:xfrm flipH="1">
                <a:off x="3083" y="3623"/>
                <a:ext cx="1" cy="144"/>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40" name="Line 39">
                <a:extLst>
                  <a:ext uri="{FF2B5EF4-FFF2-40B4-BE49-F238E27FC236}">
                    <a16:creationId xmlns:a16="http://schemas.microsoft.com/office/drawing/2014/main" id="{A9C46E0D-98F4-B342-A880-682FAEBFAA9C}"/>
                  </a:ext>
                </a:extLst>
              </p:cNvPr>
              <p:cNvSpPr>
                <a:spLocks noChangeShapeType="1"/>
              </p:cNvSpPr>
              <p:nvPr/>
            </p:nvSpPr>
            <p:spPr bwMode="auto">
              <a:xfrm>
                <a:off x="2827" y="3618"/>
                <a:ext cx="0" cy="266"/>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grpSp>
            <p:nvGrpSpPr>
              <p:cNvPr id="41" name="Group 40">
                <a:extLst>
                  <a:ext uri="{FF2B5EF4-FFF2-40B4-BE49-F238E27FC236}">
                    <a16:creationId xmlns:a16="http://schemas.microsoft.com/office/drawing/2014/main" id="{05745F9F-F5EC-0046-8627-010D3E21CFC9}"/>
                  </a:ext>
                </a:extLst>
              </p:cNvPr>
              <p:cNvGrpSpPr>
                <a:grpSpLocks/>
              </p:cNvGrpSpPr>
              <p:nvPr/>
            </p:nvGrpSpPr>
            <p:grpSpPr bwMode="auto">
              <a:xfrm>
                <a:off x="3009" y="3304"/>
                <a:ext cx="150" cy="313"/>
                <a:chOff x="1952" y="2945"/>
                <a:chExt cx="175" cy="356"/>
              </a:xfrm>
            </p:grpSpPr>
            <p:sp>
              <p:nvSpPr>
                <p:cNvPr id="92" name="AutoShape 41">
                  <a:extLst>
                    <a:ext uri="{FF2B5EF4-FFF2-40B4-BE49-F238E27FC236}">
                      <a16:creationId xmlns:a16="http://schemas.microsoft.com/office/drawing/2014/main" id="{8F77D57C-8825-7548-9B1A-1342A237DD2D}"/>
                    </a:ext>
                  </a:extLst>
                </p:cNvPr>
                <p:cNvSpPr>
                  <a:spLocks noChangeArrowheads="1"/>
                </p:cNvSpPr>
                <p:nvPr/>
              </p:nvSpPr>
              <p:spPr bwMode="auto">
                <a:xfrm rot="-10800000" flipH="1" flipV="1">
                  <a:off x="1952" y="3052"/>
                  <a:ext cx="174" cy="248"/>
                </a:xfrm>
                <a:custGeom>
                  <a:avLst/>
                  <a:gdLst>
                    <a:gd name="G0" fmla="+- 9339 0 0"/>
                    <a:gd name="G1" fmla="+- 21600 0 9339"/>
                    <a:gd name="G2" fmla="*/ 9339 1 2"/>
                    <a:gd name="G3" fmla="+- 21600 0 G2"/>
                    <a:gd name="G4" fmla="+/ 9339 21600 2"/>
                    <a:gd name="G5" fmla="+/ G1 0 2"/>
                    <a:gd name="G6" fmla="*/ 21600 21600 9339"/>
                    <a:gd name="G7" fmla="*/ G6 1 2"/>
                    <a:gd name="G8" fmla="+- 21600 0 G7"/>
                    <a:gd name="G9" fmla="*/ 21600 1 2"/>
                    <a:gd name="G10" fmla="+- 9339 0 G9"/>
                    <a:gd name="G11" fmla="?: G10 G8 0"/>
                    <a:gd name="G12" fmla="?: G10 G7 21600"/>
                    <a:gd name="T0" fmla="*/ 16930 w 21600"/>
                    <a:gd name="T1" fmla="*/ 10800 h 21600"/>
                    <a:gd name="T2" fmla="*/ 10800 w 21600"/>
                    <a:gd name="T3" fmla="*/ 21600 h 21600"/>
                    <a:gd name="T4" fmla="*/ 4670 w 21600"/>
                    <a:gd name="T5" fmla="*/ 10800 h 21600"/>
                    <a:gd name="T6" fmla="*/ 10800 w 21600"/>
                    <a:gd name="T7" fmla="*/ 0 h 21600"/>
                    <a:gd name="T8" fmla="*/ 6470 w 21600"/>
                    <a:gd name="T9" fmla="*/ 6470 h 21600"/>
                    <a:gd name="T10" fmla="*/ 15130 w 21600"/>
                    <a:gd name="T11" fmla="*/ 15130 h 21600"/>
                  </a:gdLst>
                  <a:ahLst/>
                  <a:cxnLst>
                    <a:cxn ang="0">
                      <a:pos x="T0" y="T1"/>
                    </a:cxn>
                    <a:cxn ang="0">
                      <a:pos x="T2" y="T3"/>
                    </a:cxn>
                    <a:cxn ang="0">
                      <a:pos x="T4" y="T5"/>
                    </a:cxn>
                    <a:cxn ang="0">
                      <a:pos x="T6" y="T7"/>
                    </a:cxn>
                  </a:cxnLst>
                  <a:rect l="T8" t="T9" r="T10" b="T11"/>
                  <a:pathLst>
                    <a:path w="21600" h="21600">
                      <a:moveTo>
                        <a:pt x="0" y="0"/>
                      </a:moveTo>
                      <a:lnTo>
                        <a:pt x="9339" y="21600"/>
                      </a:lnTo>
                      <a:lnTo>
                        <a:pt x="12261" y="21600"/>
                      </a:lnTo>
                      <a:lnTo>
                        <a:pt x="21600" y="0"/>
                      </a:lnTo>
                      <a:close/>
                    </a:path>
                  </a:pathLst>
                </a:custGeom>
                <a:gradFill rotWithShape="0">
                  <a:gsLst>
                    <a:gs pos="0">
                      <a:schemeClr val="bg1">
                        <a:gamma/>
                        <a:shade val="69804"/>
                        <a:invGamma/>
                      </a:schemeClr>
                    </a:gs>
                    <a:gs pos="50000">
                      <a:schemeClr val="bg1"/>
                    </a:gs>
                    <a:gs pos="100000">
                      <a:schemeClr val="bg1">
                        <a:gamma/>
                        <a:shade val="69804"/>
                        <a:invGamma/>
                      </a:schemeClr>
                    </a:gs>
                  </a:gsLst>
                  <a:lin ang="0" scaled="1"/>
                </a:gradFill>
                <a:ln w="12700">
                  <a:solidFill>
                    <a:srgbClr val="000000"/>
                  </a:solidFill>
                  <a:miter lim="800000"/>
                  <a:headEnd/>
                  <a:tailEnd/>
                </a:ln>
                <a:effectLst/>
              </p:spPr>
              <p:txBody>
                <a:bodyPr wrap="none" anchor="ctr"/>
                <a:lstStyle/>
                <a:p>
                  <a:pPr eaLnBrk="1" hangingPunct="1">
                    <a:defRPr/>
                  </a:pPr>
                  <a:endParaRPr lang="en-GB" sz="2000" dirty="0">
                    <a:latin typeface="Arial" charset="0"/>
                    <a:cs typeface="Arial" pitchFamily="34" charset="0"/>
                  </a:endParaRPr>
                </a:p>
              </p:txBody>
            </p:sp>
            <p:sp>
              <p:nvSpPr>
                <p:cNvPr id="93" name="Rectangle 42">
                  <a:extLst>
                    <a:ext uri="{FF2B5EF4-FFF2-40B4-BE49-F238E27FC236}">
                      <a16:creationId xmlns:a16="http://schemas.microsoft.com/office/drawing/2014/main" id="{183B1A03-84B0-5042-BCFC-640840018C47}"/>
                    </a:ext>
                  </a:extLst>
                </p:cNvPr>
                <p:cNvSpPr>
                  <a:spLocks noChangeArrowheads="1"/>
                </p:cNvSpPr>
                <p:nvPr/>
              </p:nvSpPr>
              <p:spPr bwMode="auto">
                <a:xfrm>
                  <a:off x="1952" y="2945"/>
                  <a:ext cx="174" cy="99"/>
                </a:xfrm>
                <a:prstGeom prst="rect">
                  <a:avLst/>
                </a:prstGeom>
                <a:gradFill rotWithShape="0">
                  <a:gsLst>
                    <a:gs pos="0">
                      <a:schemeClr val="bg1">
                        <a:gamma/>
                        <a:shade val="69804"/>
                        <a:invGamma/>
                      </a:schemeClr>
                    </a:gs>
                    <a:gs pos="50000">
                      <a:schemeClr val="bg1"/>
                    </a:gs>
                    <a:gs pos="100000">
                      <a:schemeClr val="bg1">
                        <a:gamma/>
                        <a:shade val="69804"/>
                        <a:invGamma/>
                      </a:schemeClr>
                    </a:gs>
                  </a:gsLst>
                  <a:lin ang="0" scaled="1"/>
                </a:gradFill>
                <a:ln w="12700">
                  <a:solidFill>
                    <a:srgbClr val="000000"/>
                  </a:solidFill>
                  <a:miter lim="800000"/>
                  <a:headEnd/>
                  <a:tailEnd/>
                </a:ln>
                <a:effectLst/>
              </p:spPr>
              <p:txBody>
                <a:bodyPr wrap="none" anchor="ctr"/>
                <a:lstStyle/>
                <a:p>
                  <a:pPr eaLnBrk="1" hangingPunct="1">
                    <a:defRPr/>
                  </a:pPr>
                  <a:endParaRPr lang="en-GB" sz="2000" dirty="0">
                    <a:latin typeface="Arial" charset="0"/>
                    <a:cs typeface="Arial" pitchFamily="34" charset="0"/>
                  </a:endParaRPr>
                </a:p>
              </p:txBody>
            </p:sp>
          </p:grpSp>
          <p:grpSp>
            <p:nvGrpSpPr>
              <p:cNvPr id="42" name="Group 43">
                <a:extLst>
                  <a:ext uri="{FF2B5EF4-FFF2-40B4-BE49-F238E27FC236}">
                    <a16:creationId xmlns:a16="http://schemas.microsoft.com/office/drawing/2014/main" id="{EA68789E-B0AE-8645-8EA3-2D30748B6251}"/>
                  </a:ext>
                </a:extLst>
              </p:cNvPr>
              <p:cNvGrpSpPr>
                <a:grpSpLocks/>
              </p:cNvGrpSpPr>
              <p:nvPr/>
            </p:nvGrpSpPr>
            <p:grpSpPr bwMode="auto">
              <a:xfrm>
                <a:off x="2754" y="3299"/>
                <a:ext cx="148" cy="314"/>
                <a:chOff x="1653" y="2940"/>
                <a:chExt cx="174" cy="356"/>
              </a:xfrm>
            </p:grpSpPr>
            <p:sp>
              <p:nvSpPr>
                <p:cNvPr id="90" name="AutoShape 44">
                  <a:extLst>
                    <a:ext uri="{FF2B5EF4-FFF2-40B4-BE49-F238E27FC236}">
                      <a16:creationId xmlns:a16="http://schemas.microsoft.com/office/drawing/2014/main" id="{63AD0850-AF27-6542-A09F-11A2F1B49847}"/>
                    </a:ext>
                  </a:extLst>
                </p:cNvPr>
                <p:cNvSpPr>
                  <a:spLocks noChangeArrowheads="1"/>
                </p:cNvSpPr>
                <p:nvPr/>
              </p:nvSpPr>
              <p:spPr bwMode="auto">
                <a:xfrm rot="-10800000" flipH="1" flipV="1">
                  <a:off x="1653" y="3048"/>
                  <a:ext cx="173" cy="247"/>
                </a:xfrm>
                <a:custGeom>
                  <a:avLst/>
                  <a:gdLst>
                    <a:gd name="G0" fmla="+- 9339 0 0"/>
                    <a:gd name="G1" fmla="+- 21600 0 9339"/>
                    <a:gd name="G2" fmla="*/ 9339 1 2"/>
                    <a:gd name="G3" fmla="+- 21600 0 G2"/>
                    <a:gd name="G4" fmla="+/ 9339 21600 2"/>
                    <a:gd name="G5" fmla="+/ G1 0 2"/>
                    <a:gd name="G6" fmla="*/ 21600 21600 9339"/>
                    <a:gd name="G7" fmla="*/ G6 1 2"/>
                    <a:gd name="G8" fmla="+- 21600 0 G7"/>
                    <a:gd name="G9" fmla="*/ 21600 1 2"/>
                    <a:gd name="G10" fmla="+- 9339 0 G9"/>
                    <a:gd name="G11" fmla="?: G10 G8 0"/>
                    <a:gd name="G12" fmla="?: G10 G7 21600"/>
                    <a:gd name="T0" fmla="*/ 16930 w 21600"/>
                    <a:gd name="T1" fmla="*/ 10800 h 21600"/>
                    <a:gd name="T2" fmla="*/ 10800 w 21600"/>
                    <a:gd name="T3" fmla="*/ 21600 h 21600"/>
                    <a:gd name="T4" fmla="*/ 4670 w 21600"/>
                    <a:gd name="T5" fmla="*/ 10800 h 21600"/>
                    <a:gd name="T6" fmla="*/ 10800 w 21600"/>
                    <a:gd name="T7" fmla="*/ 0 h 21600"/>
                    <a:gd name="T8" fmla="*/ 6470 w 21600"/>
                    <a:gd name="T9" fmla="*/ 6470 h 21600"/>
                    <a:gd name="T10" fmla="*/ 15130 w 21600"/>
                    <a:gd name="T11" fmla="*/ 15130 h 21600"/>
                  </a:gdLst>
                  <a:ahLst/>
                  <a:cxnLst>
                    <a:cxn ang="0">
                      <a:pos x="T0" y="T1"/>
                    </a:cxn>
                    <a:cxn ang="0">
                      <a:pos x="T2" y="T3"/>
                    </a:cxn>
                    <a:cxn ang="0">
                      <a:pos x="T4" y="T5"/>
                    </a:cxn>
                    <a:cxn ang="0">
                      <a:pos x="T6" y="T7"/>
                    </a:cxn>
                  </a:cxnLst>
                  <a:rect l="T8" t="T9" r="T10" b="T11"/>
                  <a:pathLst>
                    <a:path w="21600" h="21600">
                      <a:moveTo>
                        <a:pt x="0" y="0"/>
                      </a:moveTo>
                      <a:lnTo>
                        <a:pt x="9339" y="21600"/>
                      </a:lnTo>
                      <a:lnTo>
                        <a:pt x="12261" y="21600"/>
                      </a:lnTo>
                      <a:lnTo>
                        <a:pt x="21600" y="0"/>
                      </a:lnTo>
                      <a:close/>
                    </a:path>
                  </a:pathLst>
                </a:custGeom>
                <a:gradFill rotWithShape="0">
                  <a:gsLst>
                    <a:gs pos="0">
                      <a:schemeClr val="bg1">
                        <a:gamma/>
                        <a:shade val="69804"/>
                        <a:invGamma/>
                      </a:schemeClr>
                    </a:gs>
                    <a:gs pos="50000">
                      <a:schemeClr val="bg1"/>
                    </a:gs>
                    <a:gs pos="100000">
                      <a:schemeClr val="bg1">
                        <a:gamma/>
                        <a:shade val="69804"/>
                        <a:invGamma/>
                      </a:schemeClr>
                    </a:gs>
                  </a:gsLst>
                  <a:lin ang="0" scaled="1"/>
                </a:gradFill>
                <a:ln w="12700">
                  <a:solidFill>
                    <a:srgbClr val="000000"/>
                  </a:solidFill>
                  <a:miter lim="800000"/>
                  <a:headEnd/>
                  <a:tailEnd/>
                </a:ln>
                <a:effectLst/>
              </p:spPr>
              <p:txBody>
                <a:bodyPr wrap="none" anchor="ctr"/>
                <a:lstStyle/>
                <a:p>
                  <a:pPr eaLnBrk="1" hangingPunct="1">
                    <a:defRPr/>
                  </a:pPr>
                  <a:endParaRPr lang="en-GB" sz="2000" dirty="0">
                    <a:latin typeface="Arial" charset="0"/>
                    <a:cs typeface="Arial" pitchFamily="34" charset="0"/>
                  </a:endParaRPr>
                </a:p>
              </p:txBody>
            </p:sp>
            <p:sp>
              <p:nvSpPr>
                <p:cNvPr id="91" name="Rectangle 45">
                  <a:extLst>
                    <a:ext uri="{FF2B5EF4-FFF2-40B4-BE49-F238E27FC236}">
                      <a16:creationId xmlns:a16="http://schemas.microsoft.com/office/drawing/2014/main" id="{C6634073-4C80-8B41-819B-5EF424F6E0CE}"/>
                    </a:ext>
                  </a:extLst>
                </p:cNvPr>
                <p:cNvSpPr>
                  <a:spLocks noChangeArrowheads="1"/>
                </p:cNvSpPr>
                <p:nvPr/>
              </p:nvSpPr>
              <p:spPr bwMode="auto">
                <a:xfrm>
                  <a:off x="1653" y="2941"/>
                  <a:ext cx="173" cy="99"/>
                </a:xfrm>
                <a:prstGeom prst="rect">
                  <a:avLst/>
                </a:prstGeom>
                <a:gradFill rotWithShape="0">
                  <a:gsLst>
                    <a:gs pos="0">
                      <a:schemeClr val="bg1">
                        <a:gamma/>
                        <a:shade val="69804"/>
                        <a:invGamma/>
                      </a:schemeClr>
                    </a:gs>
                    <a:gs pos="50000">
                      <a:schemeClr val="bg1"/>
                    </a:gs>
                    <a:gs pos="100000">
                      <a:schemeClr val="bg1">
                        <a:gamma/>
                        <a:shade val="69804"/>
                        <a:invGamma/>
                      </a:schemeClr>
                    </a:gs>
                  </a:gsLst>
                  <a:lin ang="0" scaled="1"/>
                </a:gradFill>
                <a:ln w="12700">
                  <a:solidFill>
                    <a:srgbClr val="000000"/>
                  </a:solidFill>
                  <a:miter lim="800000"/>
                  <a:headEnd/>
                  <a:tailEnd/>
                </a:ln>
                <a:effectLst/>
              </p:spPr>
              <p:txBody>
                <a:bodyPr wrap="none" anchor="ctr"/>
                <a:lstStyle/>
                <a:p>
                  <a:pPr eaLnBrk="1" hangingPunct="1">
                    <a:defRPr/>
                  </a:pPr>
                  <a:endParaRPr lang="en-GB" sz="2000" dirty="0">
                    <a:latin typeface="Arial" charset="0"/>
                    <a:cs typeface="Arial" pitchFamily="34" charset="0"/>
                  </a:endParaRPr>
                </a:p>
              </p:txBody>
            </p:sp>
          </p:grpSp>
          <p:grpSp>
            <p:nvGrpSpPr>
              <p:cNvPr id="43" name="Group 46">
                <a:extLst>
                  <a:ext uri="{FF2B5EF4-FFF2-40B4-BE49-F238E27FC236}">
                    <a16:creationId xmlns:a16="http://schemas.microsoft.com/office/drawing/2014/main" id="{44FB1E34-6A09-2147-B155-10B87620B40D}"/>
                  </a:ext>
                </a:extLst>
              </p:cNvPr>
              <p:cNvGrpSpPr>
                <a:grpSpLocks/>
              </p:cNvGrpSpPr>
              <p:nvPr/>
            </p:nvGrpSpPr>
            <p:grpSpPr bwMode="auto">
              <a:xfrm>
                <a:off x="3260" y="3304"/>
                <a:ext cx="150" cy="313"/>
                <a:chOff x="2246" y="2945"/>
                <a:chExt cx="175" cy="356"/>
              </a:xfrm>
            </p:grpSpPr>
            <p:sp>
              <p:nvSpPr>
                <p:cNvPr id="88" name="AutoShape 47">
                  <a:extLst>
                    <a:ext uri="{FF2B5EF4-FFF2-40B4-BE49-F238E27FC236}">
                      <a16:creationId xmlns:a16="http://schemas.microsoft.com/office/drawing/2014/main" id="{D70C282E-F6AD-3645-AAC1-65F01427EA63}"/>
                    </a:ext>
                  </a:extLst>
                </p:cNvPr>
                <p:cNvSpPr>
                  <a:spLocks noChangeArrowheads="1"/>
                </p:cNvSpPr>
                <p:nvPr/>
              </p:nvSpPr>
              <p:spPr bwMode="auto">
                <a:xfrm rot="-10800000" flipH="1" flipV="1">
                  <a:off x="2247" y="3052"/>
                  <a:ext cx="174" cy="248"/>
                </a:xfrm>
                <a:custGeom>
                  <a:avLst/>
                  <a:gdLst>
                    <a:gd name="G0" fmla="+- 9339 0 0"/>
                    <a:gd name="G1" fmla="+- 21600 0 9339"/>
                    <a:gd name="G2" fmla="*/ 9339 1 2"/>
                    <a:gd name="G3" fmla="+- 21600 0 G2"/>
                    <a:gd name="G4" fmla="+/ 9339 21600 2"/>
                    <a:gd name="G5" fmla="+/ G1 0 2"/>
                    <a:gd name="G6" fmla="*/ 21600 21600 9339"/>
                    <a:gd name="G7" fmla="*/ G6 1 2"/>
                    <a:gd name="G8" fmla="+- 21600 0 G7"/>
                    <a:gd name="G9" fmla="*/ 21600 1 2"/>
                    <a:gd name="G10" fmla="+- 9339 0 G9"/>
                    <a:gd name="G11" fmla="?: G10 G8 0"/>
                    <a:gd name="G12" fmla="?: G10 G7 21600"/>
                    <a:gd name="T0" fmla="*/ 16930 w 21600"/>
                    <a:gd name="T1" fmla="*/ 10800 h 21600"/>
                    <a:gd name="T2" fmla="*/ 10800 w 21600"/>
                    <a:gd name="T3" fmla="*/ 21600 h 21600"/>
                    <a:gd name="T4" fmla="*/ 4670 w 21600"/>
                    <a:gd name="T5" fmla="*/ 10800 h 21600"/>
                    <a:gd name="T6" fmla="*/ 10800 w 21600"/>
                    <a:gd name="T7" fmla="*/ 0 h 21600"/>
                    <a:gd name="T8" fmla="*/ 6470 w 21600"/>
                    <a:gd name="T9" fmla="*/ 6470 h 21600"/>
                    <a:gd name="T10" fmla="*/ 15130 w 21600"/>
                    <a:gd name="T11" fmla="*/ 15130 h 21600"/>
                  </a:gdLst>
                  <a:ahLst/>
                  <a:cxnLst>
                    <a:cxn ang="0">
                      <a:pos x="T0" y="T1"/>
                    </a:cxn>
                    <a:cxn ang="0">
                      <a:pos x="T2" y="T3"/>
                    </a:cxn>
                    <a:cxn ang="0">
                      <a:pos x="T4" y="T5"/>
                    </a:cxn>
                    <a:cxn ang="0">
                      <a:pos x="T6" y="T7"/>
                    </a:cxn>
                  </a:cxnLst>
                  <a:rect l="T8" t="T9" r="T10" b="T11"/>
                  <a:pathLst>
                    <a:path w="21600" h="21600">
                      <a:moveTo>
                        <a:pt x="0" y="0"/>
                      </a:moveTo>
                      <a:lnTo>
                        <a:pt x="9339" y="21600"/>
                      </a:lnTo>
                      <a:lnTo>
                        <a:pt x="12261" y="21600"/>
                      </a:lnTo>
                      <a:lnTo>
                        <a:pt x="21600" y="0"/>
                      </a:lnTo>
                      <a:close/>
                    </a:path>
                  </a:pathLst>
                </a:custGeom>
                <a:gradFill rotWithShape="0">
                  <a:gsLst>
                    <a:gs pos="0">
                      <a:schemeClr val="bg1">
                        <a:gamma/>
                        <a:shade val="69804"/>
                        <a:invGamma/>
                      </a:schemeClr>
                    </a:gs>
                    <a:gs pos="50000">
                      <a:schemeClr val="bg1"/>
                    </a:gs>
                    <a:gs pos="100000">
                      <a:schemeClr val="bg1">
                        <a:gamma/>
                        <a:shade val="69804"/>
                        <a:invGamma/>
                      </a:schemeClr>
                    </a:gs>
                  </a:gsLst>
                  <a:lin ang="0" scaled="1"/>
                </a:gradFill>
                <a:ln w="12700">
                  <a:solidFill>
                    <a:srgbClr val="000000"/>
                  </a:solidFill>
                  <a:miter lim="800000"/>
                  <a:headEnd/>
                  <a:tailEnd/>
                </a:ln>
                <a:effectLst/>
              </p:spPr>
              <p:txBody>
                <a:bodyPr wrap="none" anchor="ctr"/>
                <a:lstStyle/>
                <a:p>
                  <a:pPr eaLnBrk="1" hangingPunct="1">
                    <a:defRPr/>
                  </a:pPr>
                  <a:endParaRPr lang="en-GB" sz="2000" dirty="0">
                    <a:latin typeface="Arial" charset="0"/>
                    <a:cs typeface="Arial" pitchFamily="34" charset="0"/>
                  </a:endParaRPr>
                </a:p>
              </p:txBody>
            </p:sp>
            <p:sp>
              <p:nvSpPr>
                <p:cNvPr id="89" name="Rectangle 48">
                  <a:extLst>
                    <a:ext uri="{FF2B5EF4-FFF2-40B4-BE49-F238E27FC236}">
                      <a16:creationId xmlns:a16="http://schemas.microsoft.com/office/drawing/2014/main" id="{D73EF411-3F66-B34A-94C9-BAAC43BE156F}"/>
                    </a:ext>
                  </a:extLst>
                </p:cNvPr>
                <p:cNvSpPr>
                  <a:spLocks noChangeArrowheads="1"/>
                </p:cNvSpPr>
                <p:nvPr/>
              </p:nvSpPr>
              <p:spPr bwMode="auto">
                <a:xfrm>
                  <a:off x="2247" y="2945"/>
                  <a:ext cx="174" cy="99"/>
                </a:xfrm>
                <a:prstGeom prst="rect">
                  <a:avLst/>
                </a:prstGeom>
                <a:gradFill rotWithShape="0">
                  <a:gsLst>
                    <a:gs pos="0">
                      <a:schemeClr val="bg1">
                        <a:gamma/>
                        <a:shade val="69804"/>
                        <a:invGamma/>
                      </a:schemeClr>
                    </a:gs>
                    <a:gs pos="50000">
                      <a:schemeClr val="bg1"/>
                    </a:gs>
                    <a:gs pos="100000">
                      <a:schemeClr val="bg1">
                        <a:gamma/>
                        <a:shade val="69804"/>
                        <a:invGamma/>
                      </a:schemeClr>
                    </a:gs>
                  </a:gsLst>
                  <a:lin ang="0" scaled="1"/>
                </a:gradFill>
                <a:ln w="12700">
                  <a:solidFill>
                    <a:srgbClr val="000000"/>
                  </a:solidFill>
                  <a:miter lim="800000"/>
                  <a:headEnd/>
                  <a:tailEnd/>
                </a:ln>
                <a:effectLst/>
              </p:spPr>
              <p:txBody>
                <a:bodyPr wrap="none" anchor="ctr"/>
                <a:lstStyle/>
                <a:p>
                  <a:pPr eaLnBrk="1" hangingPunct="1">
                    <a:defRPr/>
                  </a:pPr>
                  <a:endParaRPr lang="en-GB" sz="2000" dirty="0">
                    <a:latin typeface="Arial" charset="0"/>
                    <a:cs typeface="Arial" pitchFamily="34" charset="0"/>
                  </a:endParaRPr>
                </a:p>
              </p:txBody>
            </p:sp>
          </p:grpSp>
          <p:sp>
            <p:nvSpPr>
              <p:cNvPr id="44" name="AutoShape 49">
                <a:extLst>
                  <a:ext uri="{FF2B5EF4-FFF2-40B4-BE49-F238E27FC236}">
                    <a16:creationId xmlns:a16="http://schemas.microsoft.com/office/drawing/2014/main" id="{436E9302-1025-464F-975C-32595780FF24}"/>
                  </a:ext>
                </a:extLst>
              </p:cNvPr>
              <p:cNvSpPr>
                <a:spLocks noChangeArrowheads="1"/>
              </p:cNvSpPr>
              <p:nvPr/>
            </p:nvSpPr>
            <p:spPr bwMode="auto">
              <a:xfrm>
                <a:off x="3966" y="3585"/>
                <a:ext cx="251" cy="371"/>
              </a:xfrm>
              <a:prstGeom prst="roundRect">
                <a:avLst>
                  <a:gd name="adj" fmla="val 12468"/>
                </a:avLst>
              </a:prstGeom>
              <a:gradFill rotWithShape="0">
                <a:gsLst>
                  <a:gs pos="0">
                    <a:srgbClr val="4D4D4D"/>
                  </a:gs>
                  <a:gs pos="50000">
                    <a:srgbClr val="A6A6A6"/>
                  </a:gs>
                  <a:gs pos="100000">
                    <a:srgbClr val="4D4D4D"/>
                  </a:gs>
                </a:gsLst>
                <a:lin ang="0" scaled="1"/>
              </a:gradFill>
              <a:ln w="12700">
                <a:solidFill>
                  <a:srgbClr val="000000"/>
                </a:solidFill>
                <a:round/>
                <a:headEnd/>
                <a:tailEnd/>
              </a:ln>
            </p:spPr>
            <p:txBody>
              <a:bodyPr wrap="none" anchor="ctr"/>
              <a:lstStyle/>
              <a:p>
                <a:pPr eaLnBrk="1" hangingPunct="1"/>
                <a:endParaRPr lang="en-US" sz="2000" dirty="0">
                  <a:cs typeface="Arial" pitchFamily="34" charset="0"/>
                </a:endParaRPr>
              </a:p>
            </p:txBody>
          </p:sp>
          <p:sp>
            <p:nvSpPr>
              <p:cNvPr id="45" name="Line 50">
                <a:extLst>
                  <a:ext uri="{FF2B5EF4-FFF2-40B4-BE49-F238E27FC236}">
                    <a16:creationId xmlns:a16="http://schemas.microsoft.com/office/drawing/2014/main" id="{764B0A61-233D-144B-A913-C4A87F6ADB38}"/>
                  </a:ext>
                </a:extLst>
              </p:cNvPr>
              <p:cNvSpPr>
                <a:spLocks noChangeShapeType="1"/>
              </p:cNvSpPr>
              <p:nvPr/>
            </p:nvSpPr>
            <p:spPr bwMode="auto">
              <a:xfrm flipV="1">
                <a:off x="4095" y="3451"/>
                <a:ext cx="0" cy="133"/>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46" name="Line 51">
                <a:extLst>
                  <a:ext uri="{FF2B5EF4-FFF2-40B4-BE49-F238E27FC236}">
                    <a16:creationId xmlns:a16="http://schemas.microsoft.com/office/drawing/2014/main" id="{99F0A094-2AE9-8049-8E7D-336B0A64D448}"/>
                  </a:ext>
                </a:extLst>
              </p:cNvPr>
              <p:cNvSpPr>
                <a:spLocks noChangeShapeType="1"/>
              </p:cNvSpPr>
              <p:nvPr/>
            </p:nvSpPr>
            <p:spPr bwMode="auto">
              <a:xfrm>
                <a:off x="4099" y="3508"/>
                <a:ext cx="340" cy="0"/>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47" name="AutoShape 52">
                <a:extLst>
                  <a:ext uri="{FF2B5EF4-FFF2-40B4-BE49-F238E27FC236}">
                    <a16:creationId xmlns:a16="http://schemas.microsoft.com/office/drawing/2014/main" id="{C240FA58-2450-6245-95AD-2FC359134E4F}"/>
                  </a:ext>
                </a:extLst>
              </p:cNvPr>
              <p:cNvSpPr>
                <a:spLocks noChangeArrowheads="1"/>
              </p:cNvSpPr>
              <p:nvPr/>
            </p:nvSpPr>
            <p:spPr bwMode="auto">
              <a:xfrm>
                <a:off x="4416" y="3634"/>
                <a:ext cx="53" cy="157"/>
              </a:xfrm>
              <a:prstGeom prst="roundRect">
                <a:avLst>
                  <a:gd name="adj" fmla="val 39968"/>
                </a:avLst>
              </a:prstGeom>
              <a:gradFill rotWithShape="0">
                <a:gsLst>
                  <a:gs pos="0">
                    <a:srgbClr val="4D4D4D"/>
                  </a:gs>
                  <a:gs pos="50000">
                    <a:srgbClr val="A6A6A6"/>
                  </a:gs>
                  <a:gs pos="100000">
                    <a:srgbClr val="4D4D4D"/>
                  </a:gs>
                </a:gsLst>
                <a:lin ang="0" scaled="1"/>
              </a:gradFill>
              <a:ln w="12700">
                <a:solidFill>
                  <a:srgbClr val="000000"/>
                </a:solidFill>
                <a:round/>
                <a:headEnd/>
                <a:tailEnd/>
              </a:ln>
            </p:spPr>
            <p:txBody>
              <a:bodyPr wrap="none" anchor="ctr"/>
              <a:lstStyle/>
              <a:p>
                <a:pPr eaLnBrk="1" hangingPunct="1"/>
                <a:endParaRPr lang="en-US" sz="2000" dirty="0">
                  <a:cs typeface="Arial" pitchFamily="34" charset="0"/>
                </a:endParaRPr>
              </a:p>
            </p:txBody>
          </p:sp>
          <p:sp>
            <p:nvSpPr>
              <p:cNvPr id="48" name="Line 53">
                <a:extLst>
                  <a:ext uri="{FF2B5EF4-FFF2-40B4-BE49-F238E27FC236}">
                    <a16:creationId xmlns:a16="http://schemas.microsoft.com/office/drawing/2014/main" id="{A46ABF22-9DB9-0443-9146-F3D994A7AF19}"/>
                  </a:ext>
                </a:extLst>
              </p:cNvPr>
              <p:cNvSpPr>
                <a:spLocks noChangeShapeType="1"/>
              </p:cNvSpPr>
              <p:nvPr/>
            </p:nvSpPr>
            <p:spPr bwMode="auto">
              <a:xfrm>
                <a:off x="4441" y="3517"/>
                <a:ext cx="0" cy="116"/>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49" name="Line 54">
                <a:extLst>
                  <a:ext uri="{FF2B5EF4-FFF2-40B4-BE49-F238E27FC236}">
                    <a16:creationId xmlns:a16="http://schemas.microsoft.com/office/drawing/2014/main" id="{242EB028-C0AE-6C4E-90B9-3589BE4F089C}"/>
                  </a:ext>
                </a:extLst>
              </p:cNvPr>
              <p:cNvSpPr>
                <a:spLocks noChangeShapeType="1"/>
              </p:cNvSpPr>
              <p:nvPr/>
            </p:nvSpPr>
            <p:spPr bwMode="auto">
              <a:xfrm>
                <a:off x="4086" y="3955"/>
                <a:ext cx="0" cy="173"/>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50" name="Line 55">
                <a:extLst>
                  <a:ext uri="{FF2B5EF4-FFF2-40B4-BE49-F238E27FC236}">
                    <a16:creationId xmlns:a16="http://schemas.microsoft.com/office/drawing/2014/main" id="{DE1E51A5-702E-014E-95B0-711092568DEE}"/>
                  </a:ext>
                </a:extLst>
              </p:cNvPr>
              <p:cNvSpPr>
                <a:spLocks noChangeShapeType="1"/>
              </p:cNvSpPr>
              <p:nvPr/>
            </p:nvSpPr>
            <p:spPr bwMode="auto">
              <a:xfrm>
                <a:off x="4088" y="4128"/>
                <a:ext cx="545" cy="0"/>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grpSp>
            <p:nvGrpSpPr>
              <p:cNvPr id="51" name="Group 56">
                <a:extLst>
                  <a:ext uri="{FF2B5EF4-FFF2-40B4-BE49-F238E27FC236}">
                    <a16:creationId xmlns:a16="http://schemas.microsoft.com/office/drawing/2014/main" id="{6D65D567-EB20-444B-9F53-31C9F42FB893}"/>
                  </a:ext>
                </a:extLst>
              </p:cNvPr>
              <p:cNvGrpSpPr>
                <a:grpSpLocks/>
              </p:cNvGrpSpPr>
              <p:nvPr/>
            </p:nvGrpSpPr>
            <p:grpSpPr bwMode="auto">
              <a:xfrm>
                <a:off x="4143" y="4089"/>
                <a:ext cx="52" cy="58"/>
                <a:chOff x="3279" y="3837"/>
                <a:chExt cx="60" cy="66"/>
              </a:xfrm>
            </p:grpSpPr>
            <p:sp>
              <p:nvSpPr>
                <p:cNvPr id="84" name="AutoShape 57">
                  <a:extLst>
                    <a:ext uri="{FF2B5EF4-FFF2-40B4-BE49-F238E27FC236}">
                      <a16:creationId xmlns:a16="http://schemas.microsoft.com/office/drawing/2014/main" id="{05B1D62A-5DF7-D446-B322-4A9AA08EE468}"/>
                    </a:ext>
                  </a:extLst>
                </p:cNvPr>
                <p:cNvSpPr>
                  <a:spLocks noChangeArrowheads="1"/>
                </p:cNvSpPr>
                <p:nvPr/>
              </p:nvSpPr>
              <p:spPr bwMode="auto">
                <a:xfrm rot="-5400000">
                  <a:off x="3298" y="3862"/>
                  <a:ext cx="52" cy="30"/>
                </a:xfrm>
                <a:prstGeom prst="triangle">
                  <a:avLst>
                    <a:gd name="adj" fmla="val 49968"/>
                  </a:avLst>
                </a:prstGeom>
                <a:solidFill>
                  <a:schemeClr val="accent1"/>
                </a:solidFill>
                <a:ln w="12700">
                  <a:solidFill>
                    <a:srgbClr val="000000"/>
                  </a:solidFill>
                  <a:miter lim="800000"/>
                  <a:headEnd/>
                  <a:tailEnd/>
                </a:ln>
              </p:spPr>
              <p:txBody>
                <a:bodyPr wrap="none" anchor="ctr"/>
                <a:lstStyle/>
                <a:p>
                  <a:pPr eaLnBrk="1" hangingPunct="1"/>
                  <a:endParaRPr lang="en-US" sz="2000" dirty="0">
                    <a:cs typeface="Arial" pitchFamily="34" charset="0"/>
                  </a:endParaRPr>
                </a:p>
              </p:txBody>
            </p:sp>
            <p:sp>
              <p:nvSpPr>
                <p:cNvPr id="85" name="AutoShape 58">
                  <a:extLst>
                    <a:ext uri="{FF2B5EF4-FFF2-40B4-BE49-F238E27FC236}">
                      <a16:creationId xmlns:a16="http://schemas.microsoft.com/office/drawing/2014/main" id="{811090C7-8DBF-DE43-8190-71A6C4B85571}"/>
                    </a:ext>
                  </a:extLst>
                </p:cNvPr>
                <p:cNvSpPr>
                  <a:spLocks noChangeArrowheads="1"/>
                </p:cNvSpPr>
                <p:nvPr/>
              </p:nvSpPr>
              <p:spPr bwMode="auto">
                <a:xfrm rot="5400000">
                  <a:off x="3267" y="3863"/>
                  <a:ext cx="52" cy="28"/>
                </a:xfrm>
                <a:prstGeom prst="triangle">
                  <a:avLst>
                    <a:gd name="adj" fmla="val 49968"/>
                  </a:avLst>
                </a:prstGeom>
                <a:solidFill>
                  <a:schemeClr val="accent1"/>
                </a:solidFill>
                <a:ln w="12700">
                  <a:solidFill>
                    <a:srgbClr val="000000"/>
                  </a:solidFill>
                  <a:miter lim="800000"/>
                  <a:headEnd/>
                  <a:tailEnd/>
                </a:ln>
              </p:spPr>
              <p:txBody>
                <a:bodyPr wrap="none" anchor="ctr"/>
                <a:lstStyle/>
                <a:p>
                  <a:pPr eaLnBrk="1" hangingPunct="1"/>
                  <a:endParaRPr lang="en-US" sz="2000" dirty="0">
                    <a:cs typeface="Arial" pitchFamily="34" charset="0"/>
                  </a:endParaRPr>
                </a:p>
              </p:txBody>
            </p:sp>
            <p:sp>
              <p:nvSpPr>
                <p:cNvPr id="86" name="Oval 59">
                  <a:extLst>
                    <a:ext uri="{FF2B5EF4-FFF2-40B4-BE49-F238E27FC236}">
                      <a16:creationId xmlns:a16="http://schemas.microsoft.com/office/drawing/2014/main" id="{456E0D01-8A8F-8C4B-81E9-11FBE4E0FCF5}"/>
                    </a:ext>
                  </a:extLst>
                </p:cNvPr>
                <p:cNvSpPr>
                  <a:spLocks noChangeArrowheads="1"/>
                </p:cNvSpPr>
                <p:nvPr/>
              </p:nvSpPr>
              <p:spPr bwMode="auto">
                <a:xfrm>
                  <a:off x="3293" y="3837"/>
                  <a:ext cx="36" cy="14"/>
                </a:xfrm>
                <a:prstGeom prst="ellipse">
                  <a:avLst/>
                </a:prstGeom>
                <a:solidFill>
                  <a:schemeClr val="accent1"/>
                </a:solidFill>
                <a:ln w="12700">
                  <a:solidFill>
                    <a:srgbClr val="000000"/>
                  </a:solidFill>
                  <a:round/>
                  <a:headEnd/>
                  <a:tailEnd/>
                </a:ln>
              </p:spPr>
              <p:txBody>
                <a:bodyPr wrap="none" anchor="ctr"/>
                <a:lstStyle/>
                <a:p>
                  <a:pPr eaLnBrk="1" hangingPunct="1"/>
                  <a:endParaRPr lang="en-US" sz="2000" dirty="0">
                    <a:cs typeface="Arial" pitchFamily="34" charset="0"/>
                  </a:endParaRPr>
                </a:p>
              </p:txBody>
            </p:sp>
            <p:sp>
              <p:nvSpPr>
                <p:cNvPr id="87" name="Line 60">
                  <a:extLst>
                    <a:ext uri="{FF2B5EF4-FFF2-40B4-BE49-F238E27FC236}">
                      <a16:creationId xmlns:a16="http://schemas.microsoft.com/office/drawing/2014/main" id="{8EF2F8FA-C261-B641-B2B8-E2E3A51B4C22}"/>
                    </a:ext>
                  </a:extLst>
                </p:cNvPr>
                <p:cNvSpPr>
                  <a:spLocks noChangeShapeType="1"/>
                </p:cNvSpPr>
                <p:nvPr/>
              </p:nvSpPr>
              <p:spPr bwMode="auto">
                <a:xfrm>
                  <a:off x="3309" y="3852"/>
                  <a:ext cx="0" cy="25"/>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grpSp>
          <p:sp>
            <p:nvSpPr>
              <p:cNvPr id="52" name="Line 61">
                <a:extLst>
                  <a:ext uri="{FF2B5EF4-FFF2-40B4-BE49-F238E27FC236}">
                    <a16:creationId xmlns:a16="http://schemas.microsoft.com/office/drawing/2014/main" id="{EAB7CAAA-F411-5649-94BA-8B0BFBD18E7B}"/>
                  </a:ext>
                </a:extLst>
              </p:cNvPr>
              <p:cNvSpPr>
                <a:spLocks noChangeShapeType="1"/>
              </p:cNvSpPr>
              <p:nvPr/>
            </p:nvSpPr>
            <p:spPr bwMode="auto">
              <a:xfrm>
                <a:off x="4446" y="3796"/>
                <a:ext cx="0" cy="215"/>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53" name="Line 62">
                <a:extLst>
                  <a:ext uri="{FF2B5EF4-FFF2-40B4-BE49-F238E27FC236}">
                    <a16:creationId xmlns:a16="http://schemas.microsoft.com/office/drawing/2014/main" id="{F4864D4F-F5C5-FF4A-BA84-7D88090D31CE}"/>
                  </a:ext>
                </a:extLst>
              </p:cNvPr>
              <p:cNvSpPr>
                <a:spLocks noChangeShapeType="1"/>
              </p:cNvSpPr>
              <p:nvPr/>
            </p:nvSpPr>
            <p:spPr bwMode="auto">
              <a:xfrm>
                <a:off x="3761" y="3655"/>
                <a:ext cx="204" cy="0"/>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54" name="Line 63">
                <a:extLst>
                  <a:ext uri="{FF2B5EF4-FFF2-40B4-BE49-F238E27FC236}">
                    <a16:creationId xmlns:a16="http://schemas.microsoft.com/office/drawing/2014/main" id="{D5786529-78A0-EE4D-ABD6-4ACD25AAA545}"/>
                  </a:ext>
                </a:extLst>
              </p:cNvPr>
              <p:cNvSpPr>
                <a:spLocks noChangeShapeType="1"/>
              </p:cNvSpPr>
              <p:nvPr/>
            </p:nvSpPr>
            <p:spPr bwMode="auto">
              <a:xfrm>
                <a:off x="3760" y="3769"/>
                <a:ext cx="202" cy="0"/>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55" name="Line 64">
                <a:extLst>
                  <a:ext uri="{FF2B5EF4-FFF2-40B4-BE49-F238E27FC236}">
                    <a16:creationId xmlns:a16="http://schemas.microsoft.com/office/drawing/2014/main" id="{96D8E545-1A51-F34B-806E-93952B75FB50}"/>
                  </a:ext>
                </a:extLst>
              </p:cNvPr>
              <p:cNvSpPr>
                <a:spLocks noChangeShapeType="1"/>
              </p:cNvSpPr>
              <p:nvPr/>
            </p:nvSpPr>
            <p:spPr bwMode="auto">
              <a:xfrm>
                <a:off x="3757" y="3883"/>
                <a:ext cx="203" cy="0"/>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56" name="Line 65">
                <a:extLst>
                  <a:ext uri="{FF2B5EF4-FFF2-40B4-BE49-F238E27FC236}">
                    <a16:creationId xmlns:a16="http://schemas.microsoft.com/office/drawing/2014/main" id="{33A01CF0-5B8D-E145-9867-B8A71FB508CB}"/>
                  </a:ext>
                </a:extLst>
              </p:cNvPr>
              <p:cNvSpPr>
                <a:spLocks noChangeShapeType="1"/>
              </p:cNvSpPr>
              <p:nvPr/>
            </p:nvSpPr>
            <p:spPr bwMode="auto">
              <a:xfrm>
                <a:off x="4089" y="4011"/>
                <a:ext cx="354" cy="0"/>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grpSp>
            <p:nvGrpSpPr>
              <p:cNvPr id="57" name="Group 66">
                <a:extLst>
                  <a:ext uri="{FF2B5EF4-FFF2-40B4-BE49-F238E27FC236}">
                    <a16:creationId xmlns:a16="http://schemas.microsoft.com/office/drawing/2014/main" id="{F5A7C98D-86C9-3448-AFA8-12C4A6DB66B1}"/>
                  </a:ext>
                </a:extLst>
              </p:cNvPr>
              <p:cNvGrpSpPr>
                <a:grpSpLocks/>
              </p:cNvGrpSpPr>
              <p:nvPr/>
            </p:nvGrpSpPr>
            <p:grpSpPr bwMode="auto">
              <a:xfrm>
                <a:off x="3802" y="3847"/>
                <a:ext cx="52" cy="57"/>
                <a:chOff x="2880" y="3562"/>
                <a:chExt cx="60" cy="65"/>
              </a:xfrm>
            </p:grpSpPr>
            <p:sp>
              <p:nvSpPr>
                <p:cNvPr id="80" name="AutoShape 67">
                  <a:extLst>
                    <a:ext uri="{FF2B5EF4-FFF2-40B4-BE49-F238E27FC236}">
                      <a16:creationId xmlns:a16="http://schemas.microsoft.com/office/drawing/2014/main" id="{3816B15D-DBD6-D246-A186-E8F2136C80B0}"/>
                    </a:ext>
                  </a:extLst>
                </p:cNvPr>
                <p:cNvSpPr>
                  <a:spLocks noChangeArrowheads="1"/>
                </p:cNvSpPr>
                <p:nvPr/>
              </p:nvSpPr>
              <p:spPr bwMode="auto">
                <a:xfrm rot="-5400000">
                  <a:off x="2899" y="3586"/>
                  <a:ext cx="52" cy="30"/>
                </a:xfrm>
                <a:prstGeom prst="triangle">
                  <a:avLst>
                    <a:gd name="adj" fmla="val 49968"/>
                  </a:avLst>
                </a:prstGeom>
                <a:solidFill>
                  <a:schemeClr val="accent1"/>
                </a:solidFill>
                <a:ln w="12700">
                  <a:solidFill>
                    <a:srgbClr val="000000"/>
                  </a:solidFill>
                  <a:miter lim="800000"/>
                  <a:headEnd/>
                  <a:tailEnd/>
                </a:ln>
              </p:spPr>
              <p:txBody>
                <a:bodyPr wrap="none" anchor="ctr"/>
                <a:lstStyle/>
                <a:p>
                  <a:pPr eaLnBrk="1" hangingPunct="1"/>
                  <a:endParaRPr lang="en-US" sz="2000" dirty="0">
                    <a:cs typeface="Arial" pitchFamily="34" charset="0"/>
                  </a:endParaRPr>
                </a:p>
              </p:txBody>
            </p:sp>
            <p:sp>
              <p:nvSpPr>
                <p:cNvPr id="81" name="AutoShape 68">
                  <a:extLst>
                    <a:ext uri="{FF2B5EF4-FFF2-40B4-BE49-F238E27FC236}">
                      <a16:creationId xmlns:a16="http://schemas.microsoft.com/office/drawing/2014/main" id="{48AE57AC-3B49-2E47-B417-2375E4BC6ED9}"/>
                    </a:ext>
                  </a:extLst>
                </p:cNvPr>
                <p:cNvSpPr>
                  <a:spLocks noChangeArrowheads="1"/>
                </p:cNvSpPr>
                <p:nvPr/>
              </p:nvSpPr>
              <p:spPr bwMode="auto">
                <a:xfrm rot="5400000">
                  <a:off x="2868" y="3587"/>
                  <a:ext cx="52" cy="28"/>
                </a:xfrm>
                <a:prstGeom prst="triangle">
                  <a:avLst>
                    <a:gd name="adj" fmla="val 49968"/>
                  </a:avLst>
                </a:prstGeom>
                <a:solidFill>
                  <a:schemeClr val="accent1"/>
                </a:solidFill>
                <a:ln w="12700">
                  <a:solidFill>
                    <a:srgbClr val="000000"/>
                  </a:solidFill>
                  <a:miter lim="800000"/>
                  <a:headEnd/>
                  <a:tailEnd/>
                </a:ln>
              </p:spPr>
              <p:txBody>
                <a:bodyPr wrap="none" anchor="ctr"/>
                <a:lstStyle/>
                <a:p>
                  <a:pPr eaLnBrk="1" hangingPunct="1"/>
                  <a:endParaRPr lang="en-US" sz="2000" dirty="0">
                    <a:cs typeface="Arial" pitchFamily="34" charset="0"/>
                  </a:endParaRPr>
                </a:p>
              </p:txBody>
            </p:sp>
            <p:sp>
              <p:nvSpPr>
                <p:cNvPr id="82" name="Oval 69">
                  <a:extLst>
                    <a:ext uri="{FF2B5EF4-FFF2-40B4-BE49-F238E27FC236}">
                      <a16:creationId xmlns:a16="http://schemas.microsoft.com/office/drawing/2014/main" id="{79BFE896-C688-2843-AED7-5F78944D5305}"/>
                    </a:ext>
                  </a:extLst>
                </p:cNvPr>
                <p:cNvSpPr>
                  <a:spLocks noChangeArrowheads="1"/>
                </p:cNvSpPr>
                <p:nvPr/>
              </p:nvSpPr>
              <p:spPr bwMode="auto">
                <a:xfrm>
                  <a:off x="2893" y="3562"/>
                  <a:ext cx="36" cy="14"/>
                </a:xfrm>
                <a:prstGeom prst="ellipse">
                  <a:avLst/>
                </a:prstGeom>
                <a:solidFill>
                  <a:schemeClr val="accent1"/>
                </a:solidFill>
                <a:ln w="12700">
                  <a:solidFill>
                    <a:srgbClr val="000000"/>
                  </a:solidFill>
                  <a:round/>
                  <a:headEnd/>
                  <a:tailEnd/>
                </a:ln>
              </p:spPr>
              <p:txBody>
                <a:bodyPr wrap="none" anchor="ctr"/>
                <a:lstStyle/>
                <a:p>
                  <a:pPr eaLnBrk="1" hangingPunct="1"/>
                  <a:endParaRPr lang="en-US" sz="2000" dirty="0">
                    <a:cs typeface="Arial" pitchFamily="34" charset="0"/>
                  </a:endParaRPr>
                </a:p>
              </p:txBody>
            </p:sp>
            <p:sp>
              <p:nvSpPr>
                <p:cNvPr id="83" name="Line 70">
                  <a:extLst>
                    <a:ext uri="{FF2B5EF4-FFF2-40B4-BE49-F238E27FC236}">
                      <a16:creationId xmlns:a16="http://schemas.microsoft.com/office/drawing/2014/main" id="{E3FA65C9-4B4D-EA42-AD86-B714C52D5B46}"/>
                    </a:ext>
                  </a:extLst>
                </p:cNvPr>
                <p:cNvSpPr>
                  <a:spLocks noChangeShapeType="1"/>
                </p:cNvSpPr>
                <p:nvPr/>
              </p:nvSpPr>
              <p:spPr bwMode="auto">
                <a:xfrm>
                  <a:off x="2909" y="3577"/>
                  <a:ext cx="0" cy="25"/>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grpSp>
          <p:grpSp>
            <p:nvGrpSpPr>
              <p:cNvPr id="58" name="Group 71">
                <a:extLst>
                  <a:ext uri="{FF2B5EF4-FFF2-40B4-BE49-F238E27FC236}">
                    <a16:creationId xmlns:a16="http://schemas.microsoft.com/office/drawing/2014/main" id="{7E349C5A-3523-BB43-A96E-EA5248D2C32F}"/>
                  </a:ext>
                </a:extLst>
              </p:cNvPr>
              <p:cNvGrpSpPr>
                <a:grpSpLocks/>
              </p:cNvGrpSpPr>
              <p:nvPr/>
            </p:nvGrpSpPr>
            <p:grpSpPr bwMode="auto">
              <a:xfrm>
                <a:off x="3805" y="3619"/>
                <a:ext cx="50" cy="57"/>
                <a:chOff x="2883" y="3303"/>
                <a:chExt cx="59" cy="65"/>
              </a:xfrm>
            </p:grpSpPr>
            <p:sp>
              <p:nvSpPr>
                <p:cNvPr id="76" name="AutoShape 72">
                  <a:extLst>
                    <a:ext uri="{FF2B5EF4-FFF2-40B4-BE49-F238E27FC236}">
                      <a16:creationId xmlns:a16="http://schemas.microsoft.com/office/drawing/2014/main" id="{AC9F4179-3D6A-9349-9173-D5969B3843D7}"/>
                    </a:ext>
                  </a:extLst>
                </p:cNvPr>
                <p:cNvSpPr>
                  <a:spLocks noChangeArrowheads="1"/>
                </p:cNvSpPr>
                <p:nvPr/>
              </p:nvSpPr>
              <p:spPr bwMode="auto">
                <a:xfrm rot="-5400000">
                  <a:off x="2901" y="3327"/>
                  <a:ext cx="52" cy="30"/>
                </a:xfrm>
                <a:prstGeom prst="triangle">
                  <a:avLst>
                    <a:gd name="adj" fmla="val 49968"/>
                  </a:avLst>
                </a:prstGeom>
                <a:solidFill>
                  <a:schemeClr val="accent1"/>
                </a:solidFill>
                <a:ln w="12700">
                  <a:solidFill>
                    <a:srgbClr val="000000"/>
                  </a:solidFill>
                  <a:miter lim="800000"/>
                  <a:headEnd/>
                  <a:tailEnd/>
                </a:ln>
              </p:spPr>
              <p:txBody>
                <a:bodyPr wrap="none" anchor="ctr"/>
                <a:lstStyle/>
                <a:p>
                  <a:pPr eaLnBrk="1" hangingPunct="1"/>
                  <a:endParaRPr lang="en-US" sz="2000" dirty="0">
                    <a:cs typeface="Arial" pitchFamily="34" charset="0"/>
                  </a:endParaRPr>
                </a:p>
              </p:txBody>
            </p:sp>
            <p:sp>
              <p:nvSpPr>
                <p:cNvPr id="77" name="AutoShape 73">
                  <a:extLst>
                    <a:ext uri="{FF2B5EF4-FFF2-40B4-BE49-F238E27FC236}">
                      <a16:creationId xmlns:a16="http://schemas.microsoft.com/office/drawing/2014/main" id="{8C9E027B-D5F5-8E40-B37D-A18D4668C31F}"/>
                    </a:ext>
                  </a:extLst>
                </p:cNvPr>
                <p:cNvSpPr>
                  <a:spLocks noChangeArrowheads="1"/>
                </p:cNvSpPr>
                <p:nvPr/>
              </p:nvSpPr>
              <p:spPr bwMode="auto">
                <a:xfrm rot="5400000">
                  <a:off x="2871" y="3328"/>
                  <a:ext cx="52" cy="28"/>
                </a:xfrm>
                <a:prstGeom prst="triangle">
                  <a:avLst>
                    <a:gd name="adj" fmla="val 49968"/>
                  </a:avLst>
                </a:prstGeom>
                <a:solidFill>
                  <a:schemeClr val="accent1"/>
                </a:solidFill>
                <a:ln w="12700">
                  <a:solidFill>
                    <a:srgbClr val="000000"/>
                  </a:solidFill>
                  <a:miter lim="800000"/>
                  <a:headEnd/>
                  <a:tailEnd/>
                </a:ln>
              </p:spPr>
              <p:txBody>
                <a:bodyPr wrap="none" anchor="ctr"/>
                <a:lstStyle/>
                <a:p>
                  <a:pPr eaLnBrk="1" hangingPunct="1"/>
                  <a:endParaRPr lang="en-US" sz="2000" dirty="0">
                    <a:cs typeface="Arial" pitchFamily="34" charset="0"/>
                  </a:endParaRPr>
                </a:p>
              </p:txBody>
            </p:sp>
            <p:sp>
              <p:nvSpPr>
                <p:cNvPr id="78" name="Oval 74">
                  <a:extLst>
                    <a:ext uri="{FF2B5EF4-FFF2-40B4-BE49-F238E27FC236}">
                      <a16:creationId xmlns:a16="http://schemas.microsoft.com/office/drawing/2014/main" id="{6B8F70EA-451A-9645-8DE3-05B3F3652F22}"/>
                    </a:ext>
                  </a:extLst>
                </p:cNvPr>
                <p:cNvSpPr>
                  <a:spLocks noChangeArrowheads="1"/>
                </p:cNvSpPr>
                <p:nvPr/>
              </p:nvSpPr>
              <p:spPr bwMode="auto">
                <a:xfrm>
                  <a:off x="2896" y="3303"/>
                  <a:ext cx="36" cy="14"/>
                </a:xfrm>
                <a:prstGeom prst="ellipse">
                  <a:avLst/>
                </a:prstGeom>
                <a:solidFill>
                  <a:schemeClr val="accent1"/>
                </a:solidFill>
                <a:ln w="12700">
                  <a:solidFill>
                    <a:srgbClr val="000000"/>
                  </a:solidFill>
                  <a:round/>
                  <a:headEnd/>
                  <a:tailEnd/>
                </a:ln>
              </p:spPr>
              <p:txBody>
                <a:bodyPr wrap="none" anchor="ctr"/>
                <a:lstStyle/>
                <a:p>
                  <a:pPr eaLnBrk="1" hangingPunct="1"/>
                  <a:endParaRPr lang="en-US" sz="2000" dirty="0">
                    <a:cs typeface="Arial" pitchFamily="34" charset="0"/>
                  </a:endParaRPr>
                </a:p>
              </p:txBody>
            </p:sp>
            <p:sp>
              <p:nvSpPr>
                <p:cNvPr id="79" name="Line 75">
                  <a:extLst>
                    <a:ext uri="{FF2B5EF4-FFF2-40B4-BE49-F238E27FC236}">
                      <a16:creationId xmlns:a16="http://schemas.microsoft.com/office/drawing/2014/main" id="{75D68553-B6BD-9744-9A5F-AA018A7B2480}"/>
                    </a:ext>
                  </a:extLst>
                </p:cNvPr>
                <p:cNvSpPr>
                  <a:spLocks noChangeShapeType="1"/>
                </p:cNvSpPr>
                <p:nvPr/>
              </p:nvSpPr>
              <p:spPr bwMode="auto">
                <a:xfrm>
                  <a:off x="2912" y="3318"/>
                  <a:ext cx="0" cy="25"/>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grpSp>
          <p:grpSp>
            <p:nvGrpSpPr>
              <p:cNvPr id="59" name="Group 76">
                <a:extLst>
                  <a:ext uri="{FF2B5EF4-FFF2-40B4-BE49-F238E27FC236}">
                    <a16:creationId xmlns:a16="http://schemas.microsoft.com/office/drawing/2014/main" id="{A7C0C356-A0B9-984C-AD7E-694C3B9108DA}"/>
                  </a:ext>
                </a:extLst>
              </p:cNvPr>
              <p:cNvGrpSpPr>
                <a:grpSpLocks/>
              </p:cNvGrpSpPr>
              <p:nvPr/>
            </p:nvGrpSpPr>
            <p:grpSpPr bwMode="auto">
              <a:xfrm>
                <a:off x="3802" y="3730"/>
                <a:ext cx="52" cy="58"/>
                <a:chOff x="2880" y="3429"/>
                <a:chExt cx="60" cy="66"/>
              </a:xfrm>
            </p:grpSpPr>
            <p:sp>
              <p:nvSpPr>
                <p:cNvPr id="72" name="AutoShape 77">
                  <a:extLst>
                    <a:ext uri="{FF2B5EF4-FFF2-40B4-BE49-F238E27FC236}">
                      <a16:creationId xmlns:a16="http://schemas.microsoft.com/office/drawing/2014/main" id="{CC4FB3D2-9F4D-D444-B66F-FACB8E4A3D73}"/>
                    </a:ext>
                  </a:extLst>
                </p:cNvPr>
                <p:cNvSpPr>
                  <a:spLocks noChangeArrowheads="1"/>
                </p:cNvSpPr>
                <p:nvPr/>
              </p:nvSpPr>
              <p:spPr bwMode="auto">
                <a:xfrm rot="-5400000">
                  <a:off x="2899" y="3454"/>
                  <a:ext cx="52" cy="30"/>
                </a:xfrm>
                <a:prstGeom prst="triangle">
                  <a:avLst>
                    <a:gd name="adj" fmla="val 49968"/>
                  </a:avLst>
                </a:prstGeom>
                <a:solidFill>
                  <a:schemeClr val="accent1"/>
                </a:solidFill>
                <a:ln w="12700">
                  <a:solidFill>
                    <a:srgbClr val="000000"/>
                  </a:solidFill>
                  <a:miter lim="800000"/>
                  <a:headEnd/>
                  <a:tailEnd/>
                </a:ln>
              </p:spPr>
              <p:txBody>
                <a:bodyPr wrap="none" anchor="ctr"/>
                <a:lstStyle/>
                <a:p>
                  <a:pPr eaLnBrk="1" hangingPunct="1"/>
                  <a:endParaRPr lang="en-US" sz="2000" dirty="0">
                    <a:cs typeface="Arial" pitchFamily="34" charset="0"/>
                  </a:endParaRPr>
                </a:p>
              </p:txBody>
            </p:sp>
            <p:sp>
              <p:nvSpPr>
                <p:cNvPr id="73" name="AutoShape 78">
                  <a:extLst>
                    <a:ext uri="{FF2B5EF4-FFF2-40B4-BE49-F238E27FC236}">
                      <a16:creationId xmlns:a16="http://schemas.microsoft.com/office/drawing/2014/main" id="{22D99E7E-3181-CE40-80FB-0568265E3185}"/>
                    </a:ext>
                  </a:extLst>
                </p:cNvPr>
                <p:cNvSpPr>
                  <a:spLocks noChangeArrowheads="1"/>
                </p:cNvSpPr>
                <p:nvPr/>
              </p:nvSpPr>
              <p:spPr bwMode="auto">
                <a:xfrm rot="5400000">
                  <a:off x="2868" y="3455"/>
                  <a:ext cx="52" cy="28"/>
                </a:xfrm>
                <a:prstGeom prst="triangle">
                  <a:avLst>
                    <a:gd name="adj" fmla="val 49968"/>
                  </a:avLst>
                </a:prstGeom>
                <a:solidFill>
                  <a:schemeClr val="accent1"/>
                </a:solidFill>
                <a:ln w="12700">
                  <a:solidFill>
                    <a:srgbClr val="000000"/>
                  </a:solidFill>
                  <a:miter lim="800000"/>
                  <a:headEnd/>
                  <a:tailEnd/>
                </a:ln>
              </p:spPr>
              <p:txBody>
                <a:bodyPr wrap="none" anchor="ctr"/>
                <a:lstStyle/>
                <a:p>
                  <a:pPr eaLnBrk="1" hangingPunct="1"/>
                  <a:endParaRPr lang="en-US" sz="2000" dirty="0">
                    <a:cs typeface="Arial" pitchFamily="34" charset="0"/>
                  </a:endParaRPr>
                </a:p>
              </p:txBody>
            </p:sp>
            <p:sp>
              <p:nvSpPr>
                <p:cNvPr id="74" name="Oval 79">
                  <a:extLst>
                    <a:ext uri="{FF2B5EF4-FFF2-40B4-BE49-F238E27FC236}">
                      <a16:creationId xmlns:a16="http://schemas.microsoft.com/office/drawing/2014/main" id="{F02B3CC1-CD27-B143-AA8E-CA2007860A84}"/>
                    </a:ext>
                  </a:extLst>
                </p:cNvPr>
                <p:cNvSpPr>
                  <a:spLocks noChangeArrowheads="1"/>
                </p:cNvSpPr>
                <p:nvPr/>
              </p:nvSpPr>
              <p:spPr bwMode="auto">
                <a:xfrm>
                  <a:off x="2893" y="3429"/>
                  <a:ext cx="36" cy="14"/>
                </a:xfrm>
                <a:prstGeom prst="ellipse">
                  <a:avLst/>
                </a:prstGeom>
                <a:solidFill>
                  <a:schemeClr val="accent1"/>
                </a:solidFill>
                <a:ln w="12700">
                  <a:solidFill>
                    <a:srgbClr val="000000"/>
                  </a:solidFill>
                  <a:round/>
                  <a:headEnd/>
                  <a:tailEnd/>
                </a:ln>
              </p:spPr>
              <p:txBody>
                <a:bodyPr wrap="none" anchor="ctr"/>
                <a:lstStyle/>
                <a:p>
                  <a:pPr eaLnBrk="1" hangingPunct="1"/>
                  <a:endParaRPr lang="en-US" sz="2000" dirty="0">
                    <a:cs typeface="Arial" pitchFamily="34" charset="0"/>
                  </a:endParaRPr>
                </a:p>
              </p:txBody>
            </p:sp>
            <p:sp>
              <p:nvSpPr>
                <p:cNvPr id="75" name="Line 80">
                  <a:extLst>
                    <a:ext uri="{FF2B5EF4-FFF2-40B4-BE49-F238E27FC236}">
                      <a16:creationId xmlns:a16="http://schemas.microsoft.com/office/drawing/2014/main" id="{D02B4551-39D7-DE47-B82B-208CDB67C2C2}"/>
                    </a:ext>
                  </a:extLst>
                </p:cNvPr>
                <p:cNvSpPr>
                  <a:spLocks noChangeShapeType="1"/>
                </p:cNvSpPr>
                <p:nvPr/>
              </p:nvSpPr>
              <p:spPr bwMode="auto">
                <a:xfrm>
                  <a:off x="2909" y="3445"/>
                  <a:ext cx="0" cy="24"/>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grpSp>
          <p:sp>
            <p:nvSpPr>
              <p:cNvPr id="60" name="Line 81">
                <a:extLst>
                  <a:ext uri="{FF2B5EF4-FFF2-40B4-BE49-F238E27FC236}">
                    <a16:creationId xmlns:a16="http://schemas.microsoft.com/office/drawing/2014/main" id="{42A9622E-7A5A-DA42-8F45-9503098D5563}"/>
                  </a:ext>
                </a:extLst>
              </p:cNvPr>
              <p:cNvSpPr>
                <a:spLocks noChangeShapeType="1"/>
              </p:cNvSpPr>
              <p:nvPr/>
            </p:nvSpPr>
            <p:spPr bwMode="auto">
              <a:xfrm>
                <a:off x="3333" y="3624"/>
                <a:ext cx="0" cy="27"/>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61" name="Line 82">
                <a:extLst>
                  <a:ext uri="{FF2B5EF4-FFF2-40B4-BE49-F238E27FC236}">
                    <a16:creationId xmlns:a16="http://schemas.microsoft.com/office/drawing/2014/main" id="{46231941-401F-CF42-A3A3-03E40F3DE579}"/>
                  </a:ext>
                </a:extLst>
              </p:cNvPr>
              <p:cNvSpPr>
                <a:spLocks noChangeShapeType="1"/>
              </p:cNvSpPr>
              <p:nvPr/>
            </p:nvSpPr>
            <p:spPr bwMode="auto">
              <a:xfrm>
                <a:off x="3332" y="3656"/>
                <a:ext cx="434" cy="0"/>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62" name="Line 83">
                <a:extLst>
                  <a:ext uri="{FF2B5EF4-FFF2-40B4-BE49-F238E27FC236}">
                    <a16:creationId xmlns:a16="http://schemas.microsoft.com/office/drawing/2014/main" id="{DAB95B5E-BFE7-EE42-98C6-819836B0168E}"/>
                  </a:ext>
                </a:extLst>
              </p:cNvPr>
              <p:cNvSpPr>
                <a:spLocks noChangeShapeType="1"/>
              </p:cNvSpPr>
              <p:nvPr/>
            </p:nvSpPr>
            <p:spPr bwMode="auto">
              <a:xfrm flipH="1">
                <a:off x="3083" y="3769"/>
                <a:ext cx="705" cy="0"/>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63" name="Line 84">
                <a:extLst>
                  <a:ext uri="{FF2B5EF4-FFF2-40B4-BE49-F238E27FC236}">
                    <a16:creationId xmlns:a16="http://schemas.microsoft.com/office/drawing/2014/main" id="{AC3117DF-C38B-DC4C-AECA-8B4A2C9752F1}"/>
                  </a:ext>
                </a:extLst>
              </p:cNvPr>
              <p:cNvSpPr>
                <a:spLocks noChangeShapeType="1"/>
              </p:cNvSpPr>
              <p:nvPr/>
            </p:nvSpPr>
            <p:spPr bwMode="auto">
              <a:xfrm flipH="1">
                <a:off x="2835" y="3884"/>
                <a:ext cx="942" cy="0"/>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64" name="Line 85">
                <a:extLst>
                  <a:ext uri="{FF2B5EF4-FFF2-40B4-BE49-F238E27FC236}">
                    <a16:creationId xmlns:a16="http://schemas.microsoft.com/office/drawing/2014/main" id="{11F1EA4D-81FA-C24B-B335-A1BD6A13DCCC}"/>
                  </a:ext>
                </a:extLst>
              </p:cNvPr>
              <p:cNvSpPr>
                <a:spLocks noChangeShapeType="1"/>
              </p:cNvSpPr>
              <p:nvPr/>
            </p:nvSpPr>
            <p:spPr bwMode="auto">
              <a:xfrm>
                <a:off x="2454" y="3182"/>
                <a:ext cx="0" cy="265"/>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65" name="Line 86">
                <a:extLst>
                  <a:ext uri="{FF2B5EF4-FFF2-40B4-BE49-F238E27FC236}">
                    <a16:creationId xmlns:a16="http://schemas.microsoft.com/office/drawing/2014/main" id="{82B589DB-8515-3747-A25A-E48897D2CE05}"/>
                  </a:ext>
                </a:extLst>
              </p:cNvPr>
              <p:cNvSpPr>
                <a:spLocks noChangeShapeType="1"/>
              </p:cNvSpPr>
              <p:nvPr/>
            </p:nvSpPr>
            <p:spPr bwMode="auto">
              <a:xfrm flipH="1">
                <a:off x="2451" y="3184"/>
                <a:ext cx="1646" cy="0"/>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sp>
            <p:nvSpPr>
              <p:cNvPr id="66" name="Line 87">
                <a:extLst>
                  <a:ext uri="{FF2B5EF4-FFF2-40B4-BE49-F238E27FC236}">
                    <a16:creationId xmlns:a16="http://schemas.microsoft.com/office/drawing/2014/main" id="{29A8DA2B-D8B5-F34E-ABDA-BCC6ECC2B13B}"/>
                  </a:ext>
                </a:extLst>
              </p:cNvPr>
              <p:cNvSpPr>
                <a:spLocks noChangeShapeType="1"/>
              </p:cNvSpPr>
              <p:nvPr/>
            </p:nvSpPr>
            <p:spPr bwMode="auto">
              <a:xfrm>
                <a:off x="4095" y="3191"/>
                <a:ext cx="0" cy="266"/>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grpSp>
            <p:nvGrpSpPr>
              <p:cNvPr id="67" name="Group 88">
                <a:extLst>
                  <a:ext uri="{FF2B5EF4-FFF2-40B4-BE49-F238E27FC236}">
                    <a16:creationId xmlns:a16="http://schemas.microsoft.com/office/drawing/2014/main" id="{C3DFD69B-E3A8-2647-9FA2-A9FA281BBA6A}"/>
                  </a:ext>
                </a:extLst>
              </p:cNvPr>
              <p:cNvGrpSpPr>
                <a:grpSpLocks/>
              </p:cNvGrpSpPr>
              <p:nvPr/>
            </p:nvGrpSpPr>
            <p:grpSpPr bwMode="auto">
              <a:xfrm>
                <a:off x="4254" y="3972"/>
                <a:ext cx="52" cy="59"/>
                <a:chOff x="3409" y="3704"/>
                <a:chExt cx="60" cy="67"/>
              </a:xfrm>
            </p:grpSpPr>
            <p:sp>
              <p:nvSpPr>
                <p:cNvPr id="68" name="AutoShape 89">
                  <a:extLst>
                    <a:ext uri="{FF2B5EF4-FFF2-40B4-BE49-F238E27FC236}">
                      <a16:creationId xmlns:a16="http://schemas.microsoft.com/office/drawing/2014/main" id="{78F97183-4B13-6644-B805-F5A9C47DBF43}"/>
                    </a:ext>
                  </a:extLst>
                </p:cNvPr>
                <p:cNvSpPr>
                  <a:spLocks noChangeArrowheads="1"/>
                </p:cNvSpPr>
                <p:nvPr/>
              </p:nvSpPr>
              <p:spPr bwMode="auto">
                <a:xfrm rot="-5400000">
                  <a:off x="3428" y="3730"/>
                  <a:ext cx="52" cy="30"/>
                </a:xfrm>
                <a:prstGeom prst="triangle">
                  <a:avLst>
                    <a:gd name="adj" fmla="val 49968"/>
                  </a:avLst>
                </a:prstGeom>
                <a:solidFill>
                  <a:schemeClr val="accent1"/>
                </a:solidFill>
                <a:ln w="12700">
                  <a:solidFill>
                    <a:srgbClr val="000000"/>
                  </a:solidFill>
                  <a:miter lim="800000"/>
                  <a:headEnd/>
                  <a:tailEnd/>
                </a:ln>
              </p:spPr>
              <p:txBody>
                <a:bodyPr wrap="none" anchor="ctr"/>
                <a:lstStyle/>
                <a:p>
                  <a:pPr eaLnBrk="1" hangingPunct="1"/>
                  <a:endParaRPr lang="en-US" sz="2000" dirty="0">
                    <a:cs typeface="Arial" pitchFamily="34" charset="0"/>
                  </a:endParaRPr>
                </a:p>
              </p:txBody>
            </p:sp>
            <p:sp>
              <p:nvSpPr>
                <p:cNvPr id="69" name="AutoShape 90">
                  <a:extLst>
                    <a:ext uri="{FF2B5EF4-FFF2-40B4-BE49-F238E27FC236}">
                      <a16:creationId xmlns:a16="http://schemas.microsoft.com/office/drawing/2014/main" id="{A208673B-6DB5-6940-88F5-B546A1F081D9}"/>
                    </a:ext>
                  </a:extLst>
                </p:cNvPr>
                <p:cNvSpPr>
                  <a:spLocks noChangeArrowheads="1"/>
                </p:cNvSpPr>
                <p:nvPr/>
              </p:nvSpPr>
              <p:spPr bwMode="auto">
                <a:xfrm rot="5400000">
                  <a:off x="3398" y="3730"/>
                  <a:ext cx="52" cy="30"/>
                </a:xfrm>
                <a:prstGeom prst="triangle">
                  <a:avLst>
                    <a:gd name="adj" fmla="val 49968"/>
                  </a:avLst>
                </a:prstGeom>
                <a:solidFill>
                  <a:schemeClr val="accent1"/>
                </a:solidFill>
                <a:ln w="12700">
                  <a:solidFill>
                    <a:srgbClr val="000000"/>
                  </a:solidFill>
                  <a:miter lim="800000"/>
                  <a:headEnd/>
                  <a:tailEnd/>
                </a:ln>
              </p:spPr>
              <p:txBody>
                <a:bodyPr wrap="none" anchor="ctr"/>
                <a:lstStyle/>
                <a:p>
                  <a:pPr eaLnBrk="1" hangingPunct="1"/>
                  <a:endParaRPr lang="en-US" sz="2000" dirty="0">
                    <a:cs typeface="Arial" pitchFamily="34" charset="0"/>
                  </a:endParaRPr>
                </a:p>
              </p:txBody>
            </p:sp>
            <p:sp>
              <p:nvSpPr>
                <p:cNvPr id="70" name="Oval 91">
                  <a:extLst>
                    <a:ext uri="{FF2B5EF4-FFF2-40B4-BE49-F238E27FC236}">
                      <a16:creationId xmlns:a16="http://schemas.microsoft.com/office/drawing/2014/main" id="{BB7DD482-74FC-BC44-8F91-5CE85AD33870}"/>
                    </a:ext>
                  </a:extLst>
                </p:cNvPr>
                <p:cNvSpPr>
                  <a:spLocks noChangeArrowheads="1"/>
                </p:cNvSpPr>
                <p:nvPr/>
              </p:nvSpPr>
              <p:spPr bwMode="auto">
                <a:xfrm>
                  <a:off x="3423" y="3704"/>
                  <a:ext cx="36" cy="14"/>
                </a:xfrm>
                <a:prstGeom prst="ellipse">
                  <a:avLst/>
                </a:prstGeom>
                <a:solidFill>
                  <a:schemeClr val="accent1"/>
                </a:solidFill>
                <a:ln w="12700">
                  <a:solidFill>
                    <a:srgbClr val="000000"/>
                  </a:solidFill>
                  <a:round/>
                  <a:headEnd/>
                  <a:tailEnd/>
                </a:ln>
              </p:spPr>
              <p:txBody>
                <a:bodyPr wrap="none" anchor="ctr"/>
                <a:lstStyle/>
                <a:p>
                  <a:pPr eaLnBrk="1" hangingPunct="1"/>
                  <a:endParaRPr lang="en-US" sz="2000" dirty="0">
                    <a:cs typeface="Arial" pitchFamily="34" charset="0"/>
                  </a:endParaRPr>
                </a:p>
              </p:txBody>
            </p:sp>
            <p:sp>
              <p:nvSpPr>
                <p:cNvPr id="71" name="Line 92">
                  <a:extLst>
                    <a:ext uri="{FF2B5EF4-FFF2-40B4-BE49-F238E27FC236}">
                      <a16:creationId xmlns:a16="http://schemas.microsoft.com/office/drawing/2014/main" id="{C686F61E-2B14-BC45-B147-C4C2AB631A95}"/>
                    </a:ext>
                  </a:extLst>
                </p:cNvPr>
                <p:cNvSpPr>
                  <a:spLocks noChangeShapeType="1"/>
                </p:cNvSpPr>
                <p:nvPr/>
              </p:nvSpPr>
              <p:spPr bwMode="auto">
                <a:xfrm>
                  <a:off x="3439" y="3721"/>
                  <a:ext cx="0" cy="23"/>
                </a:xfrm>
                <a:prstGeom prst="line">
                  <a:avLst/>
                </a:prstGeom>
                <a:noFill/>
                <a:ln w="12700">
                  <a:solidFill>
                    <a:srgbClr val="000000"/>
                  </a:solidFill>
                  <a:round/>
                  <a:headEnd type="none" w="sm" len="sm"/>
                  <a:tailEnd type="none" w="sm" len="sm"/>
                </a:ln>
              </p:spPr>
              <p:txBody>
                <a:bodyPr wrap="none" anchor="ctr"/>
                <a:lstStyle/>
                <a:p>
                  <a:pPr eaLnBrk="1" hangingPunct="1"/>
                  <a:endParaRPr lang="en-GB" sz="2000" dirty="0">
                    <a:cs typeface="Arial" pitchFamily="34" charset="0"/>
                  </a:endParaRPr>
                </a:p>
              </p:txBody>
            </p:sp>
          </p:grpSp>
        </p:grpSp>
        <p:sp>
          <p:nvSpPr>
            <p:cNvPr id="35" name="Text Box 93">
              <a:extLst>
                <a:ext uri="{FF2B5EF4-FFF2-40B4-BE49-F238E27FC236}">
                  <a16:creationId xmlns:a16="http://schemas.microsoft.com/office/drawing/2014/main" id="{17FCBA8E-6234-D045-8D2F-4BCC5C082D41}"/>
                </a:ext>
              </a:extLst>
            </p:cNvPr>
            <p:cNvSpPr txBox="1">
              <a:spLocks noChangeArrowheads="1"/>
            </p:cNvSpPr>
            <p:nvPr/>
          </p:nvSpPr>
          <p:spPr bwMode="auto">
            <a:xfrm>
              <a:off x="2640" y="3481"/>
              <a:ext cx="930" cy="273"/>
            </a:xfrm>
            <a:prstGeom prst="rect">
              <a:avLst/>
            </a:prstGeom>
            <a:noFill/>
            <a:ln w="12700">
              <a:noFill/>
              <a:miter lim="800000"/>
              <a:headEnd/>
              <a:tailEnd/>
            </a:ln>
            <a:effectLst/>
          </p:spPr>
          <p:txBody>
            <a:bodyPr wrap="none">
              <a:spAutoFit/>
            </a:bodyPr>
            <a:lstStyle/>
            <a:p>
              <a:pPr eaLnBrk="1" hangingPunct="1">
                <a:defRPr/>
              </a:pPr>
              <a:r>
                <a:rPr lang="en-US" sz="1600" dirty="0">
                  <a:solidFill>
                    <a:srgbClr val="000000"/>
                  </a:solidFill>
                  <a:effectLst>
                    <a:outerShdw blurRad="38100" dist="38100" dir="2700000" algn="tl">
                      <a:srgbClr val="C0C0C0"/>
                    </a:outerShdw>
                  </a:effectLst>
                  <a:latin typeface="Arial" charset="0"/>
                  <a:cs typeface="Arial" pitchFamily="34" charset="0"/>
                </a:rPr>
                <a:t>1. Process</a:t>
              </a:r>
            </a:p>
          </p:txBody>
        </p:sp>
      </p:grpSp>
      <p:sp>
        <p:nvSpPr>
          <p:cNvPr id="103" name="5-Point Star 102">
            <a:extLst>
              <a:ext uri="{FF2B5EF4-FFF2-40B4-BE49-F238E27FC236}">
                <a16:creationId xmlns:a16="http://schemas.microsoft.com/office/drawing/2014/main" id="{78706861-A302-5542-85DF-1C68B72F8D94}"/>
              </a:ext>
            </a:extLst>
          </p:cNvPr>
          <p:cNvSpPr/>
          <p:nvPr/>
        </p:nvSpPr>
        <p:spPr bwMode="auto">
          <a:xfrm>
            <a:off x="6136453" y="4201177"/>
            <a:ext cx="399343" cy="379951"/>
          </a:xfrm>
          <a:prstGeom prst="star5">
            <a:avLst/>
          </a:prstGeom>
          <a:solidFill>
            <a:srgbClr val="0000FF"/>
          </a:solidFill>
          <a:ln w="28575" cap="flat" cmpd="sng" algn="ctr">
            <a:solidFill>
              <a:srgbClr val="0000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GB" dirty="0">
              <a:effectLst>
                <a:outerShdw blurRad="38100" dist="38100" dir="2700000" algn="tl">
                  <a:srgbClr val="000000">
                    <a:alpha val="43137"/>
                  </a:srgbClr>
                </a:outerShdw>
              </a:effectLst>
              <a:latin typeface="Arial" charset="0"/>
              <a:cs typeface="Arial" pitchFamily="34" charset="0"/>
            </a:endParaRPr>
          </a:p>
        </p:txBody>
      </p:sp>
      <p:sp>
        <p:nvSpPr>
          <p:cNvPr id="104" name="TextBox 103">
            <a:extLst>
              <a:ext uri="{FF2B5EF4-FFF2-40B4-BE49-F238E27FC236}">
                <a16:creationId xmlns:a16="http://schemas.microsoft.com/office/drawing/2014/main" id="{8950B571-8A1A-7C46-85EB-3F1B2C9D2EF1}"/>
              </a:ext>
            </a:extLst>
          </p:cNvPr>
          <p:cNvSpPr txBox="1"/>
          <p:nvPr/>
        </p:nvSpPr>
        <p:spPr>
          <a:xfrm>
            <a:off x="0" y="6491570"/>
            <a:ext cx="2733215" cy="369332"/>
          </a:xfrm>
          <a:prstGeom prst="rect">
            <a:avLst/>
          </a:prstGeom>
          <a:solidFill>
            <a:schemeClr val="tx1"/>
          </a:solidFill>
          <a:ln>
            <a:solidFill>
              <a:srgbClr val="18183C"/>
            </a:solidFill>
          </a:ln>
        </p:spPr>
        <p:txBody>
          <a:bodyPr wrap="square" rtlCol="0">
            <a:spAutoFit/>
          </a:bodyPr>
          <a:lstStyle/>
          <a:p>
            <a:r>
              <a:rPr lang="en-GB" sz="1800" dirty="0">
                <a:solidFill>
                  <a:srgbClr val="FFFF00"/>
                </a:solidFill>
              </a:rPr>
              <a:t>Protection Layers: 1,2,3,4,5</a:t>
            </a:r>
          </a:p>
        </p:txBody>
      </p:sp>
      <p:sp>
        <p:nvSpPr>
          <p:cNvPr id="105" name="TextBox 104">
            <a:extLst>
              <a:ext uri="{FF2B5EF4-FFF2-40B4-BE49-F238E27FC236}">
                <a16:creationId xmlns:a16="http://schemas.microsoft.com/office/drawing/2014/main" id="{2E2DCB8D-01DB-B040-828E-6608B0003B55}"/>
              </a:ext>
            </a:extLst>
          </p:cNvPr>
          <p:cNvSpPr txBox="1"/>
          <p:nvPr/>
        </p:nvSpPr>
        <p:spPr>
          <a:xfrm>
            <a:off x="6569455" y="6477282"/>
            <a:ext cx="2569545" cy="369332"/>
          </a:xfrm>
          <a:prstGeom prst="rect">
            <a:avLst/>
          </a:prstGeom>
          <a:solidFill>
            <a:schemeClr val="tx1"/>
          </a:solidFill>
          <a:ln>
            <a:solidFill>
              <a:srgbClr val="18183C"/>
            </a:solidFill>
          </a:ln>
        </p:spPr>
        <p:txBody>
          <a:bodyPr wrap="square" rtlCol="0">
            <a:spAutoFit/>
          </a:bodyPr>
          <a:lstStyle/>
          <a:p>
            <a:r>
              <a:rPr lang="en-GB" sz="1800" dirty="0">
                <a:solidFill>
                  <a:srgbClr val="FFFF00"/>
                </a:solidFill>
              </a:rPr>
              <a:t>Mitigation Layers: 6,7,8,9</a:t>
            </a:r>
          </a:p>
        </p:txBody>
      </p:sp>
    </p:spTree>
    <p:extLst>
      <p:ext uri="{BB962C8B-B14F-4D97-AF65-F5344CB8AC3E}">
        <p14:creationId xmlns:p14="http://schemas.microsoft.com/office/powerpoint/2010/main" val="2049450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4"/>
                                        </p:tgtEl>
                                        <p:attrNameLst>
                                          <p:attrName>style.visibility</p:attrName>
                                        </p:attrNameLst>
                                      </p:cBhvr>
                                      <p:to>
                                        <p:strVal val="visible"/>
                                      </p:to>
                                    </p:set>
                                    <p:animEffect transition="in" filter="fade">
                                      <p:cBhvr>
                                        <p:cTn id="52" dur="500"/>
                                        <p:tgtEl>
                                          <p:spTgt spid="10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fade">
                                      <p:cBhvr>
                                        <p:cTn id="57" dur="500"/>
                                        <p:tgtEl>
                                          <p:spTgt spid="105"/>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103"/>
                                        </p:tgtEl>
                                        <p:attrNameLst>
                                          <p:attrName>style.visibility</p:attrName>
                                        </p:attrNameLst>
                                      </p:cBhvr>
                                      <p:to>
                                        <p:strVal val="visible"/>
                                      </p:to>
                                    </p:set>
                                    <p:anim calcmode="lin" valueType="num">
                                      <p:cBhvr>
                                        <p:cTn id="62" dur="500" fill="hold"/>
                                        <p:tgtEl>
                                          <p:spTgt spid="103"/>
                                        </p:tgtEl>
                                        <p:attrNameLst>
                                          <p:attrName>ppt_w</p:attrName>
                                        </p:attrNameLst>
                                      </p:cBhvr>
                                      <p:tavLst>
                                        <p:tav tm="0">
                                          <p:val>
                                            <p:fltVal val="0"/>
                                          </p:val>
                                        </p:tav>
                                        <p:tav tm="100000">
                                          <p:val>
                                            <p:strVal val="#ppt_w"/>
                                          </p:val>
                                        </p:tav>
                                      </p:tavLst>
                                    </p:anim>
                                    <p:anim calcmode="lin" valueType="num">
                                      <p:cBhvr>
                                        <p:cTn id="63" dur="500" fill="hold"/>
                                        <p:tgtEl>
                                          <p:spTgt spid="1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SIL Determination</a:t>
            </a:r>
            <a:br>
              <a:rPr lang="en-GB" dirty="0"/>
            </a:br>
            <a:r>
              <a:rPr lang="en-GB" dirty="0"/>
              <a:t>Methodology – LOPA</a:t>
            </a:r>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sp>
        <p:nvSpPr>
          <p:cNvPr id="7" name="Line 3">
            <a:extLst>
              <a:ext uri="{FF2B5EF4-FFF2-40B4-BE49-F238E27FC236}">
                <a16:creationId xmlns:a16="http://schemas.microsoft.com/office/drawing/2014/main" id="{FB155ECD-E74F-C245-A17A-3448E0F80F44}"/>
              </a:ext>
            </a:extLst>
          </p:cNvPr>
          <p:cNvSpPr>
            <a:spLocks noChangeShapeType="1"/>
          </p:cNvSpPr>
          <p:nvPr/>
        </p:nvSpPr>
        <p:spPr bwMode="auto">
          <a:xfrm>
            <a:off x="355972" y="3982857"/>
            <a:ext cx="8166100" cy="0"/>
          </a:xfrm>
          <a:prstGeom prst="line">
            <a:avLst/>
          </a:prstGeom>
          <a:noFill/>
          <a:ln w="57150">
            <a:solidFill>
              <a:schemeClr val="tx1"/>
            </a:solidFill>
            <a:round/>
            <a:headEnd type="oval" w="lg" len="lg"/>
            <a:tailEnd type="stealth" w="lg" len="lg"/>
          </a:ln>
        </p:spPr>
        <p:txBody>
          <a:bodyPr/>
          <a:lstStyle/>
          <a:p>
            <a:endParaRPr lang="en-GB" b="0" dirty="0">
              <a:solidFill>
                <a:schemeClr val="tx1"/>
              </a:solidFill>
              <a:latin typeface="Calibri" panose="020F0502020204030204" pitchFamily="34" charset="0"/>
              <a:cs typeface="Calibri" panose="020F0502020204030204" pitchFamily="34" charset="0"/>
            </a:endParaRPr>
          </a:p>
        </p:txBody>
      </p:sp>
      <p:sp>
        <p:nvSpPr>
          <p:cNvPr id="8" name="Text Box 4">
            <a:extLst>
              <a:ext uri="{FF2B5EF4-FFF2-40B4-BE49-F238E27FC236}">
                <a16:creationId xmlns:a16="http://schemas.microsoft.com/office/drawing/2014/main" id="{F856F74C-F02D-E34B-B588-CE18D5A6782B}"/>
              </a:ext>
            </a:extLst>
          </p:cNvPr>
          <p:cNvSpPr txBox="1">
            <a:spLocks noChangeArrowheads="1"/>
          </p:cNvSpPr>
          <p:nvPr/>
        </p:nvSpPr>
        <p:spPr bwMode="auto">
          <a:xfrm>
            <a:off x="8491583" y="3798191"/>
            <a:ext cx="572594" cy="369332"/>
          </a:xfrm>
          <a:prstGeom prst="rect">
            <a:avLst/>
          </a:prstGeom>
          <a:noFill/>
          <a:ln w="38100">
            <a:noFill/>
            <a:miter lim="800000"/>
            <a:headEnd/>
            <a:tailEnd/>
          </a:ln>
        </p:spPr>
        <p:txBody>
          <a:bodyPr wrap="none">
            <a:spAutoFit/>
          </a:bodyPr>
          <a:lstStyle/>
          <a:p>
            <a:pPr algn="ctr"/>
            <a:r>
              <a:rPr lang="en-GB" sz="1800" b="0" dirty="0">
                <a:solidFill>
                  <a:schemeClr val="tx1"/>
                </a:solidFill>
                <a:latin typeface="Calibri" panose="020F0502020204030204" pitchFamily="34" charset="0"/>
                <a:cs typeface="Calibri" panose="020F0502020204030204" pitchFamily="34" charset="0"/>
              </a:rPr>
              <a:t>Risk</a:t>
            </a:r>
          </a:p>
        </p:txBody>
      </p:sp>
      <p:sp>
        <p:nvSpPr>
          <p:cNvPr id="9" name="Text Box 21">
            <a:extLst>
              <a:ext uri="{FF2B5EF4-FFF2-40B4-BE49-F238E27FC236}">
                <a16:creationId xmlns:a16="http://schemas.microsoft.com/office/drawing/2014/main" id="{527AB239-E81A-AB44-85D9-CE65EF2BA34F}"/>
              </a:ext>
            </a:extLst>
          </p:cNvPr>
          <p:cNvSpPr txBox="1">
            <a:spLocks noChangeArrowheads="1"/>
          </p:cNvSpPr>
          <p:nvPr/>
        </p:nvSpPr>
        <p:spPr bwMode="auto">
          <a:xfrm>
            <a:off x="6658851" y="1772816"/>
            <a:ext cx="1947736" cy="1200329"/>
          </a:xfrm>
          <a:prstGeom prst="rect">
            <a:avLst/>
          </a:prstGeom>
          <a:no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Risks arising from dangerous failures in the process &amp; in the BPCS</a:t>
            </a:r>
          </a:p>
        </p:txBody>
      </p:sp>
      <p:sp>
        <p:nvSpPr>
          <p:cNvPr id="10" name="Rectangle 25">
            <a:extLst>
              <a:ext uri="{FF2B5EF4-FFF2-40B4-BE49-F238E27FC236}">
                <a16:creationId xmlns:a16="http://schemas.microsoft.com/office/drawing/2014/main" id="{01B22308-342D-CA4C-AACB-16F11B252D27}"/>
              </a:ext>
            </a:extLst>
          </p:cNvPr>
          <p:cNvSpPr>
            <a:spLocks noChangeArrowheads="1"/>
          </p:cNvSpPr>
          <p:nvPr/>
        </p:nvSpPr>
        <p:spPr bwMode="auto">
          <a:xfrm>
            <a:off x="7524768" y="3801032"/>
            <a:ext cx="215902" cy="304803"/>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11" name="AutoShape 26">
            <a:extLst>
              <a:ext uri="{FF2B5EF4-FFF2-40B4-BE49-F238E27FC236}">
                <a16:creationId xmlns:a16="http://schemas.microsoft.com/office/drawing/2014/main" id="{A45DDE0C-40FA-EC46-A57D-155795959672}"/>
              </a:ext>
            </a:extLst>
          </p:cNvPr>
          <p:cNvCxnSpPr>
            <a:cxnSpLocks noChangeShapeType="1"/>
            <a:stCxn id="9" idx="2"/>
            <a:endCxn id="10" idx="0"/>
          </p:cNvCxnSpPr>
          <p:nvPr/>
        </p:nvCxnSpPr>
        <p:spPr bwMode="auto">
          <a:xfrm>
            <a:off x="7632719" y="2973145"/>
            <a:ext cx="0" cy="827887"/>
          </a:xfrm>
          <a:prstGeom prst="straightConnector1">
            <a:avLst/>
          </a:prstGeom>
          <a:solidFill>
            <a:schemeClr val="accent1"/>
          </a:solidFill>
          <a:ln w="28575" cap="flat" cmpd="sng" algn="ctr">
            <a:solidFill>
              <a:schemeClr val="tx1"/>
            </a:solidFill>
            <a:prstDash val="sysDash"/>
            <a:round/>
            <a:headEnd type="none" w="med" len="med"/>
            <a:tailEnd type="triangle" w="lg" len="lg"/>
          </a:ln>
          <a:effectLst/>
        </p:spPr>
      </p:cxnSp>
      <p:sp>
        <p:nvSpPr>
          <p:cNvPr id="12" name="Rectangle 25">
            <a:extLst>
              <a:ext uri="{FF2B5EF4-FFF2-40B4-BE49-F238E27FC236}">
                <a16:creationId xmlns:a16="http://schemas.microsoft.com/office/drawing/2014/main" id="{3477E5F3-AD92-E14D-97B6-65FF28EA0EFD}"/>
              </a:ext>
            </a:extLst>
          </p:cNvPr>
          <p:cNvSpPr>
            <a:spLocks noChangeArrowheads="1"/>
          </p:cNvSpPr>
          <p:nvPr/>
        </p:nvSpPr>
        <p:spPr bwMode="auto">
          <a:xfrm>
            <a:off x="894375" y="3792638"/>
            <a:ext cx="215900" cy="304800"/>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 name="Text Box 250">
            <a:extLst>
              <a:ext uri="{FF2B5EF4-FFF2-40B4-BE49-F238E27FC236}">
                <a16:creationId xmlns:a16="http://schemas.microsoft.com/office/drawing/2014/main" id="{66DEA7A8-C371-1349-837D-88320A607C4A}"/>
              </a:ext>
            </a:extLst>
          </p:cNvPr>
          <p:cNvSpPr txBox="1">
            <a:spLocks noChangeArrowheads="1"/>
          </p:cNvSpPr>
          <p:nvPr/>
        </p:nvSpPr>
        <p:spPr bwMode="auto">
          <a:xfrm>
            <a:off x="1097111" y="4733045"/>
            <a:ext cx="1633521" cy="1328023"/>
          </a:xfrm>
          <a:prstGeom prst="roundRect">
            <a:avLst/>
          </a:prstGeom>
          <a:solidFill>
            <a:schemeClr val="bg1"/>
          </a:solid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 reduction achieved by Conditional Modifiers</a:t>
            </a:r>
          </a:p>
        </p:txBody>
      </p:sp>
      <p:cxnSp>
        <p:nvCxnSpPr>
          <p:cNvPr id="14" name="AutoShape 16">
            <a:extLst>
              <a:ext uri="{FF2B5EF4-FFF2-40B4-BE49-F238E27FC236}">
                <a16:creationId xmlns:a16="http://schemas.microsoft.com/office/drawing/2014/main" id="{6191A195-6C84-BC44-80DD-CA71C3589253}"/>
              </a:ext>
            </a:extLst>
          </p:cNvPr>
          <p:cNvCxnSpPr>
            <a:cxnSpLocks noChangeShapeType="1"/>
          </p:cNvCxnSpPr>
          <p:nvPr/>
        </p:nvCxnSpPr>
        <p:spPr bwMode="auto">
          <a:xfrm flipV="1">
            <a:off x="978207" y="4239863"/>
            <a:ext cx="1871331" cy="10632"/>
          </a:xfrm>
          <a:prstGeom prst="straightConnector1">
            <a:avLst/>
          </a:prstGeom>
          <a:solidFill>
            <a:schemeClr val="bg1"/>
          </a:solidFill>
          <a:ln w="38100">
            <a:solidFill>
              <a:schemeClr val="tx1"/>
            </a:solidFill>
            <a:prstDash val="sysDash"/>
            <a:round/>
            <a:headEnd type="stealth" w="lg" len="lg"/>
            <a:tailEnd type="stealth" w="lg" len="lg"/>
          </a:ln>
        </p:spPr>
      </p:cxnSp>
      <p:sp>
        <p:nvSpPr>
          <p:cNvPr id="15" name="Rectangle 25">
            <a:extLst>
              <a:ext uri="{FF2B5EF4-FFF2-40B4-BE49-F238E27FC236}">
                <a16:creationId xmlns:a16="http://schemas.microsoft.com/office/drawing/2014/main" id="{8A16F0F0-61FF-3743-B108-526996E29BB8}"/>
              </a:ext>
            </a:extLst>
          </p:cNvPr>
          <p:cNvSpPr>
            <a:spLocks noChangeArrowheads="1"/>
          </p:cNvSpPr>
          <p:nvPr/>
        </p:nvSpPr>
        <p:spPr bwMode="auto">
          <a:xfrm>
            <a:off x="2737335" y="3806815"/>
            <a:ext cx="215900" cy="304800"/>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Text Box 250">
            <a:extLst>
              <a:ext uri="{FF2B5EF4-FFF2-40B4-BE49-F238E27FC236}">
                <a16:creationId xmlns:a16="http://schemas.microsoft.com/office/drawing/2014/main" id="{5240664C-3148-D64E-8843-6D86C2182845}"/>
              </a:ext>
            </a:extLst>
          </p:cNvPr>
          <p:cNvSpPr txBox="1">
            <a:spLocks noChangeArrowheads="1"/>
          </p:cNvSpPr>
          <p:nvPr/>
        </p:nvSpPr>
        <p:spPr bwMode="auto">
          <a:xfrm>
            <a:off x="2944616" y="4734729"/>
            <a:ext cx="2014300" cy="1328023"/>
          </a:xfrm>
          <a:prstGeom prst="roundRect">
            <a:avLst/>
          </a:prstGeom>
          <a:solidFill>
            <a:schemeClr val="bg1"/>
          </a:solid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 reduction achieved by Other Risk Reduction Measures</a:t>
            </a:r>
          </a:p>
        </p:txBody>
      </p:sp>
      <p:cxnSp>
        <p:nvCxnSpPr>
          <p:cNvPr id="17" name="AutoShape 16">
            <a:extLst>
              <a:ext uri="{FF2B5EF4-FFF2-40B4-BE49-F238E27FC236}">
                <a16:creationId xmlns:a16="http://schemas.microsoft.com/office/drawing/2014/main" id="{4459990C-B2BF-4040-9A90-1028576E7A74}"/>
              </a:ext>
            </a:extLst>
          </p:cNvPr>
          <p:cNvCxnSpPr>
            <a:cxnSpLocks noChangeShapeType="1"/>
          </p:cNvCxnSpPr>
          <p:nvPr/>
        </p:nvCxnSpPr>
        <p:spPr bwMode="auto">
          <a:xfrm flipV="1">
            <a:off x="2874332" y="4239863"/>
            <a:ext cx="2154868" cy="14149"/>
          </a:xfrm>
          <a:prstGeom prst="straightConnector1">
            <a:avLst/>
          </a:prstGeom>
          <a:solidFill>
            <a:schemeClr val="bg1"/>
          </a:solidFill>
          <a:ln w="38100">
            <a:solidFill>
              <a:schemeClr val="tx1"/>
            </a:solidFill>
            <a:prstDash val="sysDash"/>
            <a:round/>
            <a:headEnd type="stealth" w="lg" len="lg"/>
            <a:tailEnd type="stealth" w="lg" len="lg"/>
          </a:ln>
        </p:spPr>
      </p:cxnSp>
      <p:sp>
        <p:nvSpPr>
          <p:cNvPr id="18" name="Rectangle 246">
            <a:extLst>
              <a:ext uri="{FF2B5EF4-FFF2-40B4-BE49-F238E27FC236}">
                <a16:creationId xmlns:a16="http://schemas.microsoft.com/office/drawing/2014/main" id="{4D070C32-1CC3-9E4D-B081-6EC33763FC73}"/>
              </a:ext>
            </a:extLst>
          </p:cNvPr>
          <p:cNvSpPr>
            <a:spLocks noChangeArrowheads="1"/>
          </p:cNvSpPr>
          <p:nvPr/>
        </p:nvSpPr>
        <p:spPr bwMode="auto">
          <a:xfrm>
            <a:off x="4933873" y="3797983"/>
            <a:ext cx="215900" cy="304800"/>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19" name="AutoShape 248">
            <a:extLst>
              <a:ext uri="{FF2B5EF4-FFF2-40B4-BE49-F238E27FC236}">
                <a16:creationId xmlns:a16="http://schemas.microsoft.com/office/drawing/2014/main" id="{4FCEA93A-A30C-0246-A3FB-8F55C7C88AC9}"/>
              </a:ext>
            </a:extLst>
          </p:cNvPr>
          <p:cNvCxnSpPr>
            <a:cxnSpLocks noChangeShapeType="1"/>
          </p:cNvCxnSpPr>
          <p:nvPr/>
        </p:nvCxnSpPr>
        <p:spPr bwMode="auto">
          <a:xfrm>
            <a:off x="5039833" y="4239864"/>
            <a:ext cx="2541181" cy="21263"/>
          </a:xfrm>
          <a:prstGeom prst="straightConnector1">
            <a:avLst/>
          </a:prstGeom>
          <a:solidFill>
            <a:schemeClr val="bg1"/>
          </a:solidFill>
          <a:ln w="38100">
            <a:solidFill>
              <a:schemeClr val="tx1"/>
            </a:solidFill>
            <a:prstDash val="sysDash"/>
            <a:round/>
            <a:headEnd type="stealth" w="lg" len="lg"/>
            <a:tailEnd type="stealth" w="lg" len="lg"/>
          </a:ln>
        </p:spPr>
      </p:cxnSp>
      <p:sp>
        <p:nvSpPr>
          <p:cNvPr id="20" name="Text Box 250">
            <a:extLst>
              <a:ext uri="{FF2B5EF4-FFF2-40B4-BE49-F238E27FC236}">
                <a16:creationId xmlns:a16="http://schemas.microsoft.com/office/drawing/2014/main" id="{C6337394-696A-FC44-9E03-4731E94E65A4}"/>
              </a:ext>
            </a:extLst>
          </p:cNvPr>
          <p:cNvSpPr txBox="1">
            <a:spLocks noChangeArrowheads="1"/>
          </p:cNvSpPr>
          <p:nvPr/>
        </p:nvSpPr>
        <p:spPr bwMode="auto">
          <a:xfrm>
            <a:off x="5311767" y="4882189"/>
            <a:ext cx="1962040" cy="1021556"/>
          </a:xfrm>
          <a:prstGeom prst="roundRect">
            <a:avLst/>
          </a:prstGeom>
          <a:solidFill>
            <a:schemeClr val="bg1"/>
          </a:solid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 reduction</a:t>
            </a:r>
          </a:p>
          <a:p>
            <a:pPr algn="ctr"/>
            <a:r>
              <a:rPr lang="en-GB" sz="1800" b="0" dirty="0">
                <a:solidFill>
                  <a:schemeClr val="tx1"/>
                </a:solidFill>
                <a:latin typeface="Calibri" panose="020F0502020204030204" pitchFamily="34" charset="0"/>
                <a:cs typeface="Calibri" panose="020F0502020204030204" pitchFamily="34" charset="0"/>
              </a:rPr>
              <a:t> achieved by SIS/SIF</a:t>
            </a:r>
          </a:p>
        </p:txBody>
      </p:sp>
      <p:cxnSp>
        <p:nvCxnSpPr>
          <p:cNvPr id="21" name="Straight Arrow Connector 20">
            <a:extLst>
              <a:ext uri="{FF2B5EF4-FFF2-40B4-BE49-F238E27FC236}">
                <a16:creationId xmlns:a16="http://schemas.microsoft.com/office/drawing/2014/main" id="{0AFC061F-C407-FA4A-A58D-C11CE4C2D153}"/>
              </a:ext>
            </a:extLst>
          </p:cNvPr>
          <p:cNvCxnSpPr>
            <a:cxnSpLocks/>
            <a:endCxn id="12" idx="0"/>
          </p:cNvCxnSpPr>
          <p:nvPr/>
        </p:nvCxnSpPr>
        <p:spPr bwMode="auto">
          <a:xfrm flipH="1">
            <a:off x="1002325" y="2219156"/>
            <a:ext cx="2" cy="1573482"/>
          </a:xfrm>
          <a:prstGeom prst="straightConnector1">
            <a:avLst/>
          </a:prstGeom>
          <a:solidFill>
            <a:schemeClr val="accent1"/>
          </a:solidFill>
          <a:ln w="28575" cap="flat" cmpd="sng" algn="ctr">
            <a:solidFill>
              <a:schemeClr val="tx1"/>
            </a:solidFill>
            <a:prstDash val="dash"/>
            <a:round/>
            <a:headEnd type="none" w="med" len="med"/>
            <a:tailEnd type="triangle" w="lg" len="lg"/>
          </a:ln>
          <a:effectLst/>
        </p:spPr>
      </p:cxnSp>
      <p:sp>
        <p:nvSpPr>
          <p:cNvPr id="22" name="Text Box 8">
            <a:extLst>
              <a:ext uri="{FF2B5EF4-FFF2-40B4-BE49-F238E27FC236}">
                <a16:creationId xmlns:a16="http://schemas.microsoft.com/office/drawing/2014/main" id="{C6F587B5-A243-BA46-89DF-A4BEF3925EB7}"/>
              </a:ext>
            </a:extLst>
          </p:cNvPr>
          <p:cNvSpPr txBox="1">
            <a:spLocks noChangeArrowheads="1"/>
          </p:cNvSpPr>
          <p:nvPr/>
        </p:nvSpPr>
        <p:spPr bwMode="auto">
          <a:xfrm>
            <a:off x="240285" y="1880602"/>
            <a:ext cx="1524080" cy="369332"/>
          </a:xfrm>
          <a:prstGeom prst="rect">
            <a:avLst/>
          </a:prstGeom>
          <a:solidFill>
            <a:srgbClr val="41546F"/>
          </a:solidFill>
          <a:ln w="38100">
            <a:solidFill>
              <a:srgbClr val="8D171D"/>
            </a:solidFill>
            <a:miter lim="800000"/>
            <a:headEnd/>
            <a:tailEnd/>
          </a:ln>
        </p:spPr>
        <p:txBody>
          <a:bodyPr wrap="square">
            <a:spAutoFit/>
          </a:bodyPr>
          <a:lstStyle/>
          <a:p>
            <a:pPr algn="ctr">
              <a:defRPr/>
            </a:pPr>
            <a:r>
              <a:rPr lang="en-GB" sz="1800" dirty="0">
                <a:solidFill>
                  <a:schemeClr val="bg1"/>
                </a:solidFill>
                <a:latin typeface="Calibri" panose="020F0502020204030204" pitchFamily="34" charset="0"/>
                <a:cs typeface="Calibri" panose="020F0502020204030204" pitchFamily="34" charset="0"/>
              </a:rPr>
              <a:t>Target Risk</a:t>
            </a:r>
          </a:p>
        </p:txBody>
      </p:sp>
      <p:sp>
        <p:nvSpPr>
          <p:cNvPr id="23" name="AutoShape 10">
            <a:extLst>
              <a:ext uri="{FF2B5EF4-FFF2-40B4-BE49-F238E27FC236}">
                <a16:creationId xmlns:a16="http://schemas.microsoft.com/office/drawing/2014/main" id="{0133A740-4465-FA4D-8C35-6622D5CE72B5}"/>
              </a:ext>
            </a:extLst>
          </p:cNvPr>
          <p:cNvSpPr>
            <a:spLocks noChangeArrowheads="1"/>
          </p:cNvSpPr>
          <p:nvPr/>
        </p:nvSpPr>
        <p:spPr bwMode="auto">
          <a:xfrm rot="5400000" flipH="1" flipV="1">
            <a:off x="1744838" y="4263464"/>
            <a:ext cx="338068" cy="521496"/>
          </a:xfrm>
          <a:prstGeom prst="rightArrow">
            <a:avLst/>
          </a:prstGeom>
          <a:solidFill>
            <a:srgbClr val="94A6C1"/>
          </a:solidFill>
          <a:ln w="12700">
            <a:noFill/>
            <a:miter lim="800000"/>
            <a:headEnd/>
            <a:tailEnd/>
          </a:ln>
          <a:effectLst>
            <a:innerShdw blurRad="63500" dist="50800" dir="5400000">
              <a:prstClr val="black">
                <a:alpha val="50000"/>
              </a:prstClr>
            </a:innerShdw>
          </a:effectLst>
        </p:spPr>
        <p:txBody>
          <a:bodyPr wrap="none" anchor="ctr"/>
          <a:lstStyle/>
          <a:p>
            <a:pPr>
              <a:defRPr/>
            </a:pPr>
            <a:endParaRPr lang="en-GB"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4" name="AutoShape 10">
            <a:extLst>
              <a:ext uri="{FF2B5EF4-FFF2-40B4-BE49-F238E27FC236}">
                <a16:creationId xmlns:a16="http://schemas.microsoft.com/office/drawing/2014/main" id="{6C53A54C-F3B1-D448-81A3-B9D65E610434}"/>
              </a:ext>
            </a:extLst>
          </p:cNvPr>
          <p:cNvSpPr>
            <a:spLocks noChangeArrowheads="1"/>
          </p:cNvSpPr>
          <p:nvPr/>
        </p:nvSpPr>
        <p:spPr bwMode="auto">
          <a:xfrm rot="5400000" flipH="1" flipV="1">
            <a:off x="3782732" y="4250269"/>
            <a:ext cx="338068" cy="521496"/>
          </a:xfrm>
          <a:prstGeom prst="rightArrow">
            <a:avLst/>
          </a:prstGeom>
          <a:solidFill>
            <a:srgbClr val="94A6C1"/>
          </a:solidFill>
          <a:ln w="12700">
            <a:noFill/>
            <a:miter lim="800000"/>
            <a:headEnd/>
            <a:tailEnd/>
          </a:ln>
          <a:effectLst>
            <a:innerShdw blurRad="63500" dist="50800" dir="5400000">
              <a:prstClr val="black">
                <a:alpha val="50000"/>
              </a:prstClr>
            </a:innerShdw>
          </a:effectLst>
        </p:spPr>
        <p:txBody>
          <a:bodyPr wrap="none" anchor="ctr"/>
          <a:lstStyle/>
          <a:p>
            <a:pPr>
              <a:defRPr/>
            </a:pPr>
            <a:endParaRPr lang="en-GB"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5" name="AutoShape 10">
            <a:extLst>
              <a:ext uri="{FF2B5EF4-FFF2-40B4-BE49-F238E27FC236}">
                <a16:creationId xmlns:a16="http://schemas.microsoft.com/office/drawing/2014/main" id="{9254F441-1A73-8546-AD7C-99BDA1E13075}"/>
              </a:ext>
            </a:extLst>
          </p:cNvPr>
          <p:cNvSpPr>
            <a:spLocks noChangeArrowheads="1"/>
          </p:cNvSpPr>
          <p:nvPr/>
        </p:nvSpPr>
        <p:spPr bwMode="auto">
          <a:xfrm rot="5400000" flipH="1" flipV="1">
            <a:off x="6051768" y="4316632"/>
            <a:ext cx="482039" cy="521496"/>
          </a:xfrm>
          <a:prstGeom prst="rightArrow">
            <a:avLst/>
          </a:prstGeom>
          <a:solidFill>
            <a:srgbClr val="94A6C1"/>
          </a:solidFill>
          <a:ln w="12700">
            <a:noFill/>
            <a:miter lim="800000"/>
            <a:headEnd/>
            <a:tailEnd/>
          </a:ln>
          <a:effectLst>
            <a:innerShdw blurRad="63500" dist="50800" dir="5400000">
              <a:prstClr val="black">
                <a:alpha val="50000"/>
              </a:prstClr>
            </a:innerShdw>
          </a:effectLst>
        </p:spPr>
        <p:txBody>
          <a:bodyPr wrap="none" anchor="ctr"/>
          <a:lstStyle/>
          <a:p>
            <a:pPr>
              <a:defRPr/>
            </a:pPr>
            <a:endParaRPr lang="en-GB"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B29E6D12-48FD-9045-8E77-F4DD1FA176E5}"/>
              </a:ext>
            </a:extLst>
          </p:cNvPr>
          <p:cNvSpPr txBox="1"/>
          <p:nvPr/>
        </p:nvSpPr>
        <p:spPr>
          <a:xfrm>
            <a:off x="3000842" y="3458814"/>
            <a:ext cx="484428" cy="400110"/>
          </a:xfrm>
          <a:prstGeom prst="rect">
            <a:avLst/>
          </a:prstGeom>
          <a:noFill/>
          <a:ln w="28575">
            <a:noFill/>
          </a:ln>
        </p:spPr>
        <p:txBody>
          <a:bodyPr wrap="square" rtlCol="0">
            <a:spAutoFit/>
          </a:bodyPr>
          <a:lstStyle/>
          <a:p>
            <a:pPr algn="ctr" eaLnBrk="1" hangingPunct="1"/>
            <a:r>
              <a:rPr lang="en-GB" sz="2000" b="0" dirty="0">
                <a:solidFill>
                  <a:schemeClr val="bg1"/>
                </a:solidFill>
                <a:latin typeface="Calibri" panose="020F0502020204030204" pitchFamily="34" charset="0"/>
                <a:cs typeface="Calibri" panose="020F0502020204030204" pitchFamily="34" charset="0"/>
              </a:rPr>
              <a:t>F3</a:t>
            </a:r>
          </a:p>
        </p:txBody>
      </p:sp>
      <p:grpSp>
        <p:nvGrpSpPr>
          <p:cNvPr id="27" name="Group 26">
            <a:extLst>
              <a:ext uri="{FF2B5EF4-FFF2-40B4-BE49-F238E27FC236}">
                <a16:creationId xmlns:a16="http://schemas.microsoft.com/office/drawing/2014/main" id="{0FC245DB-F6AE-B043-9E7D-68DE589BF1C6}"/>
              </a:ext>
            </a:extLst>
          </p:cNvPr>
          <p:cNvGrpSpPr/>
          <p:nvPr/>
        </p:nvGrpSpPr>
        <p:grpSpPr>
          <a:xfrm>
            <a:off x="6207493" y="3098868"/>
            <a:ext cx="1176663" cy="635833"/>
            <a:chOff x="6009966" y="2478772"/>
            <a:chExt cx="1215956" cy="613599"/>
          </a:xfrm>
          <a:solidFill>
            <a:srgbClr val="41546F"/>
          </a:solidFill>
        </p:grpSpPr>
        <p:sp>
          <p:nvSpPr>
            <p:cNvPr id="28" name="Arrow: Left 39">
              <a:extLst>
                <a:ext uri="{FF2B5EF4-FFF2-40B4-BE49-F238E27FC236}">
                  <a16:creationId xmlns:a16="http://schemas.microsoft.com/office/drawing/2014/main" id="{8B20EBA7-C014-9C4F-9C46-055556838128}"/>
                </a:ext>
              </a:extLst>
            </p:cNvPr>
            <p:cNvSpPr/>
            <p:nvPr/>
          </p:nvSpPr>
          <p:spPr bwMode="auto">
            <a:xfrm flipH="1">
              <a:off x="6014272" y="2478772"/>
              <a:ext cx="1211650" cy="613599"/>
            </a:xfrm>
            <a:prstGeom prst="leftArrow">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1" u="none" strike="noStrike" cap="none" normalizeH="0" baseline="0">
                <a:ln>
                  <a:noFill/>
                </a:ln>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73C31158-A373-A349-B17B-AE6061AA1746}"/>
                </a:ext>
              </a:extLst>
            </p:cNvPr>
            <p:cNvSpPr txBox="1"/>
            <p:nvPr/>
          </p:nvSpPr>
          <p:spPr>
            <a:xfrm>
              <a:off x="6009966" y="2606995"/>
              <a:ext cx="958520" cy="356417"/>
            </a:xfrm>
            <a:prstGeom prst="rect">
              <a:avLst/>
            </a:prstGeom>
            <a:grpFill/>
            <a:ln w="19050">
              <a:noFill/>
            </a:ln>
          </p:spPr>
          <p:txBody>
            <a:bodyPr wrap="none" rtlCol="0" anchor="ctr">
              <a:spAutoFit/>
            </a:bodyPr>
            <a:lstStyle/>
            <a:p>
              <a:pPr eaLnBrk="1" hangingPunct="1"/>
              <a:r>
                <a:rPr lang="en-GB" sz="1800" dirty="0">
                  <a:solidFill>
                    <a:schemeClr val="bg1"/>
                  </a:solidFill>
                  <a:latin typeface="Calibri" panose="020F0502020204030204" pitchFamily="34" charset="0"/>
                  <a:cs typeface="Calibri" panose="020F0502020204030204" pitchFamily="34" charset="0"/>
                </a:rPr>
                <a:t>Demands</a:t>
              </a:r>
            </a:p>
          </p:txBody>
        </p:sp>
      </p:grpSp>
    </p:spTree>
    <p:extLst>
      <p:ext uri="{BB962C8B-B14F-4D97-AF65-F5344CB8AC3E}">
        <p14:creationId xmlns:p14="http://schemas.microsoft.com/office/powerpoint/2010/main" val="256731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0"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SIL Determination</a:t>
            </a:r>
            <a:br>
              <a:rPr lang="en-GB" dirty="0"/>
            </a:br>
            <a:r>
              <a:rPr lang="en-GB" dirty="0"/>
              <a:t>Methodology – LOPA</a:t>
            </a:r>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dirty="0"/>
          </a:p>
        </p:txBody>
      </p:sp>
      <p:sp>
        <p:nvSpPr>
          <p:cNvPr id="43" name="Line 3">
            <a:extLst>
              <a:ext uri="{FF2B5EF4-FFF2-40B4-BE49-F238E27FC236}">
                <a16:creationId xmlns:a16="http://schemas.microsoft.com/office/drawing/2014/main" id="{AD8A8095-D978-F64C-97E8-00DA5A362E6A}"/>
              </a:ext>
            </a:extLst>
          </p:cNvPr>
          <p:cNvSpPr>
            <a:spLocks noChangeShapeType="1"/>
          </p:cNvSpPr>
          <p:nvPr/>
        </p:nvSpPr>
        <p:spPr bwMode="auto">
          <a:xfrm>
            <a:off x="355972" y="3982857"/>
            <a:ext cx="8166100" cy="0"/>
          </a:xfrm>
          <a:prstGeom prst="line">
            <a:avLst/>
          </a:prstGeom>
          <a:noFill/>
          <a:ln w="57150">
            <a:solidFill>
              <a:schemeClr val="tx1"/>
            </a:solidFill>
            <a:round/>
            <a:headEnd type="oval" w="lg" len="lg"/>
            <a:tailEnd type="stealth" w="lg" len="lg"/>
          </a:ln>
        </p:spPr>
        <p:txBody>
          <a:bodyPr/>
          <a:lstStyle/>
          <a:p>
            <a:endParaRPr lang="en-GB" b="0" dirty="0">
              <a:solidFill>
                <a:schemeClr val="tx1"/>
              </a:solidFill>
              <a:latin typeface="Calibri" panose="020F0502020204030204" pitchFamily="34" charset="0"/>
              <a:cs typeface="Calibri" panose="020F0502020204030204" pitchFamily="34" charset="0"/>
            </a:endParaRPr>
          </a:p>
        </p:txBody>
      </p:sp>
      <p:sp>
        <p:nvSpPr>
          <p:cNvPr id="44" name="Text Box 4">
            <a:extLst>
              <a:ext uri="{FF2B5EF4-FFF2-40B4-BE49-F238E27FC236}">
                <a16:creationId xmlns:a16="http://schemas.microsoft.com/office/drawing/2014/main" id="{5A4F8A6A-5416-2942-BEB7-240D54820A82}"/>
              </a:ext>
            </a:extLst>
          </p:cNvPr>
          <p:cNvSpPr txBox="1">
            <a:spLocks noChangeArrowheads="1"/>
          </p:cNvSpPr>
          <p:nvPr/>
        </p:nvSpPr>
        <p:spPr bwMode="auto">
          <a:xfrm>
            <a:off x="8491583" y="3798191"/>
            <a:ext cx="572594" cy="369332"/>
          </a:xfrm>
          <a:prstGeom prst="rect">
            <a:avLst/>
          </a:prstGeom>
          <a:noFill/>
          <a:ln w="38100">
            <a:noFill/>
            <a:miter lim="800000"/>
            <a:headEnd/>
            <a:tailEnd/>
          </a:ln>
        </p:spPr>
        <p:txBody>
          <a:bodyPr wrap="none">
            <a:spAutoFit/>
          </a:bodyPr>
          <a:lstStyle/>
          <a:p>
            <a:pPr algn="ctr"/>
            <a:r>
              <a:rPr lang="en-GB" sz="1800" b="0" dirty="0">
                <a:solidFill>
                  <a:schemeClr val="tx1"/>
                </a:solidFill>
                <a:latin typeface="Calibri" panose="020F0502020204030204" pitchFamily="34" charset="0"/>
                <a:cs typeface="Calibri" panose="020F0502020204030204" pitchFamily="34" charset="0"/>
              </a:rPr>
              <a:t>Risk</a:t>
            </a:r>
          </a:p>
        </p:txBody>
      </p:sp>
      <p:sp>
        <p:nvSpPr>
          <p:cNvPr id="45" name="Text Box 21">
            <a:extLst>
              <a:ext uri="{FF2B5EF4-FFF2-40B4-BE49-F238E27FC236}">
                <a16:creationId xmlns:a16="http://schemas.microsoft.com/office/drawing/2014/main" id="{9BC005B8-CB26-5C48-B215-AEB9EB4DD753}"/>
              </a:ext>
            </a:extLst>
          </p:cNvPr>
          <p:cNvSpPr txBox="1">
            <a:spLocks noChangeArrowheads="1"/>
          </p:cNvSpPr>
          <p:nvPr/>
        </p:nvSpPr>
        <p:spPr bwMode="auto">
          <a:xfrm>
            <a:off x="6658851" y="1772816"/>
            <a:ext cx="1947736" cy="1200329"/>
          </a:xfrm>
          <a:prstGeom prst="rect">
            <a:avLst/>
          </a:prstGeom>
          <a:no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Risks arising from dangerous failures in the process &amp; in the BPCS</a:t>
            </a:r>
          </a:p>
        </p:txBody>
      </p:sp>
      <p:sp>
        <p:nvSpPr>
          <p:cNvPr id="46" name="Rectangle 25">
            <a:extLst>
              <a:ext uri="{FF2B5EF4-FFF2-40B4-BE49-F238E27FC236}">
                <a16:creationId xmlns:a16="http://schemas.microsoft.com/office/drawing/2014/main" id="{9056B040-309D-174C-9124-76D3B84312BE}"/>
              </a:ext>
            </a:extLst>
          </p:cNvPr>
          <p:cNvSpPr>
            <a:spLocks noChangeArrowheads="1"/>
          </p:cNvSpPr>
          <p:nvPr/>
        </p:nvSpPr>
        <p:spPr bwMode="auto">
          <a:xfrm>
            <a:off x="7524768" y="3801032"/>
            <a:ext cx="215902" cy="304803"/>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47" name="AutoShape 26">
            <a:extLst>
              <a:ext uri="{FF2B5EF4-FFF2-40B4-BE49-F238E27FC236}">
                <a16:creationId xmlns:a16="http://schemas.microsoft.com/office/drawing/2014/main" id="{971C9D83-EE21-E947-92BB-5229EF5A0E75}"/>
              </a:ext>
            </a:extLst>
          </p:cNvPr>
          <p:cNvCxnSpPr>
            <a:cxnSpLocks noChangeShapeType="1"/>
            <a:stCxn id="45" idx="2"/>
            <a:endCxn id="46" idx="0"/>
          </p:cNvCxnSpPr>
          <p:nvPr/>
        </p:nvCxnSpPr>
        <p:spPr bwMode="auto">
          <a:xfrm>
            <a:off x="7632719" y="2973145"/>
            <a:ext cx="0" cy="827887"/>
          </a:xfrm>
          <a:prstGeom prst="straightConnector1">
            <a:avLst/>
          </a:prstGeom>
          <a:solidFill>
            <a:schemeClr val="accent1"/>
          </a:solidFill>
          <a:ln w="28575" cap="flat" cmpd="sng" algn="ctr">
            <a:solidFill>
              <a:schemeClr val="tx1"/>
            </a:solidFill>
            <a:prstDash val="sysDash"/>
            <a:round/>
            <a:headEnd type="none" w="med" len="med"/>
            <a:tailEnd type="triangle" w="lg" len="lg"/>
          </a:ln>
          <a:effectLst/>
        </p:spPr>
      </p:cxnSp>
      <p:sp>
        <p:nvSpPr>
          <p:cNvPr id="48" name="Rectangle 25">
            <a:extLst>
              <a:ext uri="{FF2B5EF4-FFF2-40B4-BE49-F238E27FC236}">
                <a16:creationId xmlns:a16="http://schemas.microsoft.com/office/drawing/2014/main" id="{926C8B53-E008-BA42-AF29-C32A3160C65D}"/>
              </a:ext>
            </a:extLst>
          </p:cNvPr>
          <p:cNvSpPr>
            <a:spLocks noChangeArrowheads="1"/>
          </p:cNvSpPr>
          <p:nvPr/>
        </p:nvSpPr>
        <p:spPr bwMode="auto">
          <a:xfrm>
            <a:off x="894375" y="3792638"/>
            <a:ext cx="215900" cy="304800"/>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9" name="Text Box 250">
            <a:extLst>
              <a:ext uri="{FF2B5EF4-FFF2-40B4-BE49-F238E27FC236}">
                <a16:creationId xmlns:a16="http://schemas.microsoft.com/office/drawing/2014/main" id="{4B24C821-0134-6F48-AC9F-E4020AB22CAD}"/>
              </a:ext>
            </a:extLst>
          </p:cNvPr>
          <p:cNvSpPr txBox="1">
            <a:spLocks noChangeArrowheads="1"/>
          </p:cNvSpPr>
          <p:nvPr/>
        </p:nvSpPr>
        <p:spPr bwMode="auto">
          <a:xfrm>
            <a:off x="1097111" y="4733045"/>
            <a:ext cx="1633521" cy="1328023"/>
          </a:xfrm>
          <a:prstGeom prst="roundRect">
            <a:avLst/>
          </a:prstGeom>
          <a:solidFill>
            <a:schemeClr val="bg1"/>
          </a:solid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 reduction achieved by Conditional Modifiers</a:t>
            </a:r>
          </a:p>
        </p:txBody>
      </p:sp>
      <p:cxnSp>
        <p:nvCxnSpPr>
          <p:cNvPr id="50" name="AutoShape 16">
            <a:extLst>
              <a:ext uri="{FF2B5EF4-FFF2-40B4-BE49-F238E27FC236}">
                <a16:creationId xmlns:a16="http://schemas.microsoft.com/office/drawing/2014/main" id="{F9820A08-1262-E040-A5B0-D23294FFBEA2}"/>
              </a:ext>
            </a:extLst>
          </p:cNvPr>
          <p:cNvCxnSpPr>
            <a:cxnSpLocks noChangeShapeType="1"/>
          </p:cNvCxnSpPr>
          <p:nvPr/>
        </p:nvCxnSpPr>
        <p:spPr bwMode="auto">
          <a:xfrm flipV="1">
            <a:off x="978207" y="4239863"/>
            <a:ext cx="1871331" cy="10632"/>
          </a:xfrm>
          <a:prstGeom prst="straightConnector1">
            <a:avLst/>
          </a:prstGeom>
          <a:solidFill>
            <a:schemeClr val="bg1"/>
          </a:solidFill>
          <a:ln w="38100">
            <a:solidFill>
              <a:schemeClr val="tx1"/>
            </a:solidFill>
            <a:prstDash val="sysDash"/>
            <a:round/>
            <a:headEnd type="stealth" w="lg" len="lg"/>
            <a:tailEnd type="stealth" w="lg" len="lg"/>
          </a:ln>
        </p:spPr>
      </p:cxnSp>
      <p:sp>
        <p:nvSpPr>
          <p:cNvPr id="51" name="Rectangle 25">
            <a:extLst>
              <a:ext uri="{FF2B5EF4-FFF2-40B4-BE49-F238E27FC236}">
                <a16:creationId xmlns:a16="http://schemas.microsoft.com/office/drawing/2014/main" id="{97AFAF53-1C71-B34D-9110-A98F21FB517F}"/>
              </a:ext>
            </a:extLst>
          </p:cNvPr>
          <p:cNvSpPr>
            <a:spLocks noChangeArrowheads="1"/>
          </p:cNvSpPr>
          <p:nvPr/>
        </p:nvSpPr>
        <p:spPr bwMode="auto">
          <a:xfrm>
            <a:off x="2737335" y="3806815"/>
            <a:ext cx="215900" cy="304800"/>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2" name="Text Box 250">
            <a:extLst>
              <a:ext uri="{FF2B5EF4-FFF2-40B4-BE49-F238E27FC236}">
                <a16:creationId xmlns:a16="http://schemas.microsoft.com/office/drawing/2014/main" id="{2F537D9A-4D6B-9F4E-AD85-03C7C5CE5B8B}"/>
              </a:ext>
            </a:extLst>
          </p:cNvPr>
          <p:cNvSpPr txBox="1">
            <a:spLocks noChangeArrowheads="1"/>
          </p:cNvSpPr>
          <p:nvPr/>
        </p:nvSpPr>
        <p:spPr bwMode="auto">
          <a:xfrm>
            <a:off x="2944616" y="4734729"/>
            <a:ext cx="2014300" cy="1328023"/>
          </a:xfrm>
          <a:prstGeom prst="roundRect">
            <a:avLst/>
          </a:prstGeom>
          <a:solidFill>
            <a:schemeClr val="bg1"/>
          </a:solid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 reduction achieved by Other Risk Reduction Measures</a:t>
            </a:r>
          </a:p>
        </p:txBody>
      </p:sp>
      <p:cxnSp>
        <p:nvCxnSpPr>
          <p:cNvPr id="53" name="AutoShape 16">
            <a:extLst>
              <a:ext uri="{FF2B5EF4-FFF2-40B4-BE49-F238E27FC236}">
                <a16:creationId xmlns:a16="http://schemas.microsoft.com/office/drawing/2014/main" id="{C9DD4519-9141-8F40-9B45-2A4E32A9EC3A}"/>
              </a:ext>
            </a:extLst>
          </p:cNvPr>
          <p:cNvCxnSpPr>
            <a:cxnSpLocks noChangeShapeType="1"/>
          </p:cNvCxnSpPr>
          <p:nvPr/>
        </p:nvCxnSpPr>
        <p:spPr bwMode="auto">
          <a:xfrm flipV="1">
            <a:off x="2874332" y="4239863"/>
            <a:ext cx="2154868" cy="14149"/>
          </a:xfrm>
          <a:prstGeom prst="straightConnector1">
            <a:avLst/>
          </a:prstGeom>
          <a:solidFill>
            <a:schemeClr val="bg1"/>
          </a:solidFill>
          <a:ln w="38100">
            <a:solidFill>
              <a:schemeClr val="tx1"/>
            </a:solidFill>
            <a:prstDash val="sysDash"/>
            <a:round/>
            <a:headEnd type="stealth" w="lg" len="lg"/>
            <a:tailEnd type="stealth" w="lg" len="lg"/>
          </a:ln>
        </p:spPr>
      </p:cxnSp>
      <p:sp>
        <p:nvSpPr>
          <p:cNvPr id="54" name="Rectangle 246">
            <a:extLst>
              <a:ext uri="{FF2B5EF4-FFF2-40B4-BE49-F238E27FC236}">
                <a16:creationId xmlns:a16="http://schemas.microsoft.com/office/drawing/2014/main" id="{D167D713-006A-6249-AF50-FB29C372B725}"/>
              </a:ext>
            </a:extLst>
          </p:cNvPr>
          <p:cNvSpPr>
            <a:spLocks noChangeArrowheads="1"/>
          </p:cNvSpPr>
          <p:nvPr/>
        </p:nvSpPr>
        <p:spPr bwMode="auto">
          <a:xfrm>
            <a:off x="4933873" y="3797983"/>
            <a:ext cx="215900" cy="304800"/>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55" name="AutoShape 248">
            <a:extLst>
              <a:ext uri="{FF2B5EF4-FFF2-40B4-BE49-F238E27FC236}">
                <a16:creationId xmlns:a16="http://schemas.microsoft.com/office/drawing/2014/main" id="{5CAFD2D6-2FDD-D54A-9942-FD622266B547}"/>
              </a:ext>
            </a:extLst>
          </p:cNvPr>
          <p:cNvCxnSpPr>
            <a:cxnSpLocks noChangeShapeType="1"/>
          </p:cNvCxnSpPr>
          <p:nvPr/>
        </p:nvCxnSpPr>
        <p:spPr bwMode="auto">
          <a:xfrm>
            <a:off x="5039833" y="4239864"/>
            <a:ext cx="2541181" cy="21263"/>
          </a:xfrm>
          <a:prstGeom prst="straightConnector1">
            <a:avLst/>
          </a:prstGeom>
          <a:solidFill>
            <a:schemeClr val="bg1"/>
          </a:solidFill>
          <a:ln w="38100">
            <a:solidFill>
              <a:schemeClr val="tx1"/>
            </a:solidFill>
            <a:prstDash val="sysDash"/>
            <a:round/>
            <a:headEnd type="stealth" w="lg" len="lg"/>
            <a:tailEnd type="stealth" w="lg" len="lg"/>
          </a:ln>
        </p:spPr>
      </p:cxnSp>
      <p:cxnSp>
        <p:nvCxnSpPr>
          <p:cNvPr id="56" name="Straight Arrow Connector 55">
            <a:extLst>
              <a:ext uri="{FF2B5EF4-FFF2-40B4-BE49-F238E27FC236}">
                <a16:creationId xmlns:a16="http://schemas.microsoft.com/office/drawing/2014/main" id="{AAE0096D-CE57-774C-B3AD-6F11C356AFF3}"/>
              </a:ext>
            </a:extLst>
          </p:cNvPr>
          <p:cNvCxnSpPr>
            <a:cxnSpLocks/>
            <a:endCxn id="48" idx="0"/>
          </p:cNvCxnSpPr>
          <p:nvPr/>
        </p:nvCxnSpPr>
        <p:spPr bwMode="auto">
          <a:xfrm flipH="1">
            <a:off x="1002325" y="2219156"/>
            <a:ext cx="2" cy="1573482"/>
          </a:xfrm>
          <a:prstGeom prst="straightConnector1">
            <a:avLst/>
          </a:prstGeom>
          <a:solidFill>
            <a:schemeClr val="accent1"/>
          </a:solidFill>
          <a:ln w="28575" cap="flat" cmpd="sng" algn="ctr">
            <a:solidFill>
              <a:schemeClr val="tx1"/>
            </a:solidFill>
            <a:prstDash val="dash"/>
            <a:round/>
            <a:headEnd type="none" w="med" len="med"/>
            <a:tailEnd type="triangle" w="lg" len="lg"/>
          </a:ln>
          <a:effectLst/>
        </p:spPr>
      </p:cxnSp>
      <p:sp>
        <p:nvSpPr>
          <p:cNvPr id="57" name="Text Box 8">
            <a:extLst>
              <a:ext uri="{FF2B5EF4-FFF2-40B4-BE49-F238E27FC236}">
                <a16:creationId xmlns:a16="http://schemas.microsoft.com/office/drawing/2014/main" id="{9D4D39D8-D1D6-D249-9998-CC955892E7A6}"/>
              </a:ext>
            </a:extLst>
          </p:cNvPr>
          <p:cNvSpPr txBox="1">
            <a:spLocks noChangeArrowheads="1"/>
          </p:cNvSpPr>
          <p:nvPr/>
        </p:nvSpPr>
        <p:spPr bwMode="auto">
          <a:xfrm>
            <a:off x="240285" y="1880602"/>
            <a:ext cx="1524080" cy="369332"/>
          </a:xfrm>
          <a:prstGeom prst="rect">
            <a:avLst/>
          </a:prstGeom>
          <a:solidFill>
            <a:srgbClr val="41546F"/>
          </a:solidFill>
          <a:ln w="38100">
            <a:solidFill>
              <a:srgbClr val="8D171D"/>
            </a:solidFill>
            <a:miter lim="800000"/>
            <a:headEnd/>
            <a:tailEnd/>
          </a:ln>
        </p:spPr>
        <p:txBody>
          <a:bodyPr wrap="square">
            <a:spAutoFit/>
          </a:bodyPr>
          <a:lstStyle/>
          <a:p>
            <a:pPr algn="ctr">
              <a:defRPr/>
            </a:pPr>
            <a:r>
              <a:rPr lang="en-GB" sz="1800" dirty="0">
                <a:solidFill>
                  <a:schemeClr val="bg1"/>
                </a:solidFill>
                <a:latin typeface="Calibri" panose="020F0502020204030204" pitchFamily="34" charset="0"/>
                <a:cs typeface="Calibri" panose="020F0502020204030204" pitchFamily="34" charset="0"/>
              </a:rPr>
              <a:t>Target Risk</a:t>
            </a:r>
          </a:p>
        </p:txBody>
      </p:sp>
      <p:sp>
        <p:nvSpPr>
          <p:cNvPr id="58" name="AutoShape 10">
            <a:extLst>
              <a:ext uri="{FF2B5EF4-FFF2-40B4-BE49-F238E27FC236}">
                <a16:creationId xmlns:a16="http://schemas.microsoft.com/office/drawing/2014/main" id="{2D9D543A-6046-BE4F-8B77-D40EFED96740}"/>
              </a:ext>
            </a:extLst>
          </p:cNvPr>
          <p:cNvSpPr>
            <a:spLocks noChangeArrowheads="1"/>
          </p:cNvSpPr>
          <p:nvPr/>
        </p:nvSpPr>
        <p:spPr bwMode="auto">
          <a:xfrm rot="5400000" flipH="1" flipV="1">
            <a:off x="1744838" y="4263464"/>
            <a:ext cx="338068" cy="521496"/>
          </a:xfrm>
          <a:prstGeom prst="rightArrow">
            <a:avLst/>
          </a:prstGeom>
          <a:solidFill>
            <a:srgbClr val="94A6C1"/>
          </a:solidFill>
          <a:ln w="12700">
            <a:noFill/>
            <a:miter lim="800000"/>
            <a:headEnd/>
            <a:tailEnd/>
          </a:ln>
          <a:effectLst>
            <a:innerShdw blurRad="63500" dist="50800" dir="5400000">
              <a:prstClr val="black">
                <a:alpha val="50000"/>
              </a:prstClr>
            </a:innerShdw>
          </a:effectLst>
        </p:spPr>
        <p:txBody>
          <a:bodyPr wrap="none" anchor="ctr"/>
          <a:lstStyle/>
          <a:p>
            <a:pPr>
              <a:defRPr/>
            </a:pPr>
            <a:endParaRPr lang="en-GB"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9" name="AutoShape 10">
            <a:extLst>
              <a:ext uri="{FF2B5EF4-FFF2-40B4-BE49-F238E27FC236}">
                <a16:creationId xmlns:a16="http://schemas.microsoft.com/office/drawing/2014/main" id="{22E3E89B-9A9E-AB45-A610-C32720A55DC0}"/>
              </a:ext>
            </a:extLst>
          </p:cNvPr>
          <p:cNvSpPr>
            <a:spLocks noChangeArrowheads="1"/>
          </p:cNvSpPr>
          <p:nvPr/>
        </p:nvSpPr>
        <p:spPr bwMode="auto">
          <a:xfrm rot="5400000" flipH="1" flipV="1">
            <a:off x="3782732" y="4250269"/>
            <a:ext cx="338068" cy="521496"/>
          </a:xfrm>
          <a:prstGeom prst="rightArrow">
            <a:avLst/>
          </a:prstGeom>
          <a:solidFill>
            <a:srgbClr val="94A6C1"/>
          </a:solidFill>
          <a:ln w="12700">
            <a:noFill/>
            <a:miter lim="800000"/>
            <a:headEnd/>
            <a:tailEnd/>
          </a:ln>
          <a:effectLst>
            <a:innerShdw blurRad="63500" dist="50800" dir="5400000">
              <a:prstClr val="black">
                <a:alpha val="50000"/>
              </a:prstClr>
            </a:innerShdw>
          </a:effectLst>
        </p:spPr>
        <p:txBody>
          <a:bodyPr wrap="none" anchor="ctr"/>
          <a:lstStyle/>
          <a:p>
            <a:pPr>
              <a:defRPr/>
            </a:pPr>
            <a:endParaRPr lang="en-GB"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2E6D6037-D161-C741-A064-A26942B2BC75}"/>
              </a:ext>
            </a:extLst>
          </p:cNvPr>
          <p:cNvSpPr txBox="1"/>
          <p:nvPr/>
        </p:nvSpPr>
        <p:spPr>
          <a:xfrm>
            <a:off x="3000842" y="3458814"/>
            <a:ext cx="484428" cy="400110"/>
          </a:xfrm>
          <a:prstGeom prst="rect">
            <a:avLst/>
          </a:prstGeom>
          <a:noFill/>
          <a:ln w="28575">
            <a:noFill/>
          </a:ln>
        </p:spPr>
        <p:txBody>
          <a:bodyPr wrap="square" rtlCol="0">
            <a:spAutoFit/>
          </a:bodyPr>
          <a:lstStyle/>
          <a:p>
            <a:pPr algn="ctr" eaLnBrk="1" hangingPunct="1"/>
            <a:r>
              <a:rPr lang="en-GB" sz="2000" b="0" dirty="0">
                <a:solidFill>
                  <a:schemeClr val="bg1"/>
                </a:solidFill>
                <a:latin typeface="Calibri" panose="020F0502020204030204" pitchFamily="34" charset="0"/>
                <a:cs typeface="Calibri" panose="020F0502020204030204" pitchFamily="34" charset="0"/>
              </a:rPr>
              <a:t>F3</a:t>
            </a:r>
          </a:p>
        </p:txBody>
      </p:sp>
      <p:grpSp>
        <p:nvGrpSpPr>
          <p:cNvPr id="61" name="Group 60">
            <a:extLst>
              <a:ext uri="{FF2B5EF4-FFF2-40B4-BE49-F238E27FC236}">
                <a16:creationId xmlns:a16="http://schemas.microsoft.com/office/drawing/2014/main" id="{9024DFC5-32CE-674E-BD79-8D1DD2A4CFF1}"/>
              </a:ext>
            </a:extLst>
          </p:cNvPr>
          <p:cNvGrpSpPr/>
          <p:nvPr/>
        </p:nvGrpSpPr>
        <p:grpSpPr>
          <a:xfrm>
            <a:off x="5526312" y="4868031"/>
            <a:ext cx="1500908" cy="1471042"/>
            <a:chOff x="178826" y="2558822"/>
            <a:chExt cx="1785669" cy="1471042"/>
          </a:xfrm>
        </p:grpSpPr>
        <p:sp>
          <p:nvSpPr>
            <p:cNvPr id="62" name="Text Box 8">
              <a:extLst>
                <a:ext uri="{FF2B5EF4-FFF2-40B4-BE49-F238E27FC236}">
                  <a16:creationId xmlns:a16="http://schemas.microsoft.com/office/drawing/2014/main" id="{74573673-8551-AB4E-8EE2-6DFD3F1FE6A5}"/>
                </a:ext>
              </a:extLst>
            </p:cNvPr>
            <p:cNvSpPr txBox="1">
              <a:spLocks noChangeArrowheads="1"/>
            </p:cNvSpPr>
            <p:nvPr/>
          </p:nvSpPr>
          <p:spPr bwMode="auto">
            <a:xfrm>
              <a:off x="178826" y="2558822"/>
              <a:ext cx="1785668" cy="400110"/>
            </a:xfrm>
            <a:prstGeom prst="rect">
              <a:avLst/>
            </a:prstGeom>
            <a:solidFill>
              <a:srgbClr val="41546F"/>
            </a:solidFill>
            <a:ln w="28575">
              <a:solidFill>
                <a:srgbClr val="9D191E"/>
              </a:solidFill>
              <a:miter lim="800000"/>
              <a:headEnd/>
              <a:tailEnd/>
            </a:ln>
          </p:spPr>
          <p:txBody>
            <a:bodyPr wrap="square">
              <a:spAutoFit/>
            </a:bodyPr>
            <a:lstStyle/>
            <a:p>
              <a:pPr algn="ctr"/>
              <a:r>
                <a:rPr lang="en-GB" sz="2000" b="0" dirty="0">
                  <a:solidFill>
                    <a:schemeClr val="bg1"/>
                  </a:solidFill>
                  <a:latin typeface="Calibri" panose="020F0502020204030204" pitchFamily="34" charset="0"/>
                  <a:cs typeface="Calibri" panose="020F0502020204030204" pitchFamily="34" charset="0"/>
                </a:rPr>
                <a:t>SILs</a:t>
              </a:r>
            </a:p>
          </p:txBody>
        </p:sp>
        <p:grpSp>
          <p:nvGrpSpPr>
            <p:cNvPr id="63" name="Group 62">
              <a:extLst>
                <a:ext uri="{FF2B5EF4-FFF2-40B4-BE49-F238E27FC236}">
                  <a16:creationId xmlns:a16="http://schemas.microsoft.com/office/drawing/2014/main" id="{2F6F2E7A-B58E-2B44-89BE-3C894952E358}"/>
                </a:ext>
              </a:extLst>
            </p:cNvPr>
            <p:cNvGrpSpPr/>
            <p:nvPr/>
          </p:nvGrpSpPr>
          <p:grpSpPr>
            <a:xfrm>
              <a:off x="178826" y="2966433"/>
              <a:ext cx="1785668" cy="268428"/>
              <a:chOff x="0" y="1322116"/>
              <a:chExt cx="2082505" cy="1018104"/>
            </a:xfrm>
            <a:solidFill>
              <a:srgbClr val="94A6C1"/>
            </a:solidFill>
          </p:grpSpPr>
          <p:sp>
            <p:nvSpPr>
              <p:cNvPr id="73" name="Rectangle 72">
                <a:extLst>
                  <a:ext uri="{FF2B5EF4-FFF2-40B4-BE49-F238E27FC236}">
                    <a16:creationId xmlns:a16="http://schemas.microsoft.com/office/drawing/2014/main" id="{2A757B96-0488-3F49-B451-BC4F248155B1}"/>
                  </a:ext>
                </a:extLst>
              </p:cNvPr>
              <p:cNvSpPr/>
              <p:nvPr/>
            </p:nvSpPr>
            <p:spPr>
              <a:xfrm>
                <a:off x="0" y="1322116"/>
                <a:ext cx="2082505" cy="1018104"/>
              </a:xfrm>
              <a:prstGeom prst="rect">
                <a:avLst/>
              </a:prstGeom>
              <a:grpFill/>
              <a:ln w="28575">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4" name="TextBox 73">
                <a:extLst>
                  <a:ext uri="{FF2B5EF4-FFF2-40B4-BE49-F238E27FC236}">
                    <a16:creationId xmlns:a16="http://schemas.microsoft.com/office/drawing/2014/main" id="{59D81366-F97C-EB44-9507-B992103C6C8D}"/>
                  </a:ext>
                </a:extLst>
              </p:cNvPr>
              <p:cNvSpPr txBox="1"/>
              <p:nvPr/>
            </p:nvSpPr>
            <p:spPr>
              <a:xfrm>
                <a:off x="0" y="1322116"/>
                <a:ext cx="2082505" cy="1018104"/>
              </a:xfrm>
              <a:prstGeom prst="rect">
                <a:avLst/>
              </a:prstGeom>
              <a:solidFill>
                <a:schemeClr val="bg1"/>
              </a:solidFill>
              <a:ln w="28575">
                <a:solidFill>
                  <a:srgbClr val="9D191E"/>
                </a:solidFill>
              </a:ln>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1800" b="0" kern="1200" dirty="0">
                    <a:solidFill>
                      <a:schemeClr val="tx1"/>
                    </a:solidFill>
                    <a:latin typeface="Calibri" panose="020F0502020204030204" pitchFamily="34" charset="0"/>
                    <a:cs typeface="Calibri" panose="020F0502020204030204" pitchFamily="34" charset="0"/>
                  </a:rPr>
                  <a:t>4</a:t>
                </a:r>
              </a:p>
            </p:txBody>
          </p:sp>
        </p:grpSp>
        <p:grpSp>
          <p:nvGrpSpPr>
            <p:cNvPr id="64" name="Group 63">
              <a:extLst>
                <a:ext uri="{FF2B5EF4-FFF2-40B4-BE49-F238E27FC236}">
                  <a16:creationId xmlns:a16="http://schemas.microsoft.com/office/drawing/2014/main" id="{3644A40C-FE57-0142-85D1-FC49092F8FB8}"/>
                </a:ext>
              </a:extLst>
            </p:cNvPr>
            <p:cNvGrpSpPr/>
            <p:nvPr/>
          </p:nvGrpSpPr>
          <p:grpSpPr>
            <a:xfrm>
              <a:off x="178826" y="3234861"/>
              <a:ext cx="1785668" cy="268428"/>
              <a:chOff x="0" y="1322116"/>
              <a:chExt cx="2082505" cy="1018104"/>
            </a:xfrm>
            <a:solidFill>
              <a:srgbClr val="94A6C1"/>
            </a:solidFill>
          </p:grpSpPr>
          <p:sp>
            <p:nvSpPr>
              <p:cNvPr id="71" name="Rectangle 70">
                <a:extLst>
                  <a:ext uri="{FF2B5EF4-FFF2-40B4-BE49-F238E27FC236}">
                    <a16:creationId xmlns:a16="http://schemas.microsoft.com/office/drawing/2014/main" id="{B5359CA2-03FD-F741-8EEA-E8ED7578D791}"/>
                  </a:ext>
                </a:extLst>
              </p:cNvPr>
              <p:cNvSpPr/>
              <p:nvPr/>
            </p:nvSpPr>
            <p:spPr>
              <a:xfrm>
                <a:off x="0" y="1322116"/>
                <a:ext cx="2082505" cy="1018104"/>
              </a:xfrm>
              <a:prstGeom prst="rect">
                <a:avLst/>
              </a:prstGeom>
              <a:grpFill/>
              <a:ln w="28575">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2" name="TextBox 71">
                <a:extLst>
                  <a:ext uri="{FF2B5EF4-FFF2-40B4-BE49-F238E27FC236}">
                    <a16:creationId xmlns:a16="http://schemas.microsoft.com/office/drawing/2014/main" id="{81B97071-3551-BD4F-950A-4DE6A6580B55}"/>
                  </a:ext>
                </a:extLst>
              </p:cNvPr>
              <p:cNvSpPr txBox="1"/>
              <p:nvPr/>
            </p:nvSpPr>
            <p:spPr>
              <a:xfrm>
                <a:off x="0" y="1322116"/>
                <a:ext cx="2082505" cy="1018104"/>
              </a:xfrm>
              <a:prstGeom prst="rect">
                <a:avLst/>
              </a:prstGeom>
              <a:solidFill>
                <a:schemeClr val="bg1"/>
              </a:solidFill>
              <a:ln w="28575">
                <a:solidFill>
                  <a:srgbClr val="9D191E"/>
                </a:solidFill>
              </a:ln>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1800" b="0" dirty="0">
                    <a:solidFill>
                      <a:schemeClr val="tx1"/>
                    </a:solidFill>
                    <a:latin typeface="Calibri" panose="020F0502020204030204" pitchFamily="34" charset="0"/>
                    <a:cs typeface="Calibri" panose="020F0502020204030204" pitchFamily="34" charset="0"/>
                  </a:rPr>
                  <a:t>3</a:t>
                </a:r>
                <a:endParaRPr lang="en-GB" sz="1800" b="0" kern="1200" dirty="0">
                  <a:solidFill>
                    <a:schemeClr val="tx1"/>
                  </a:solidFill>
                  <a:latin typeface="Calibri" panose="020F0502020204030204" pitchFamily="34" charset="0"/>
                  <a:cs typeface="Calibri" panose="020F0502020204030204" pitchFamily="34" charset="0"/>
                </a:endParaRPr>
              </a:p>
            </p:txBody>
          </p:sp>
        </p:grpSp>
        <p:grpSp>
          <p:nvGrpSpPr>
            <p:cNvPr id="65" name="Group 64">
              <a:extLst>
                <a:ext uri="{FF2B5EF4-FFF2-40B4-BE49-F238E27FC236}">
                  <a16:creationId xmlns:a16="http://schemas.microsoft.com/office/drawing/2014/main" id="{D8E467F5-3468-514A-9625-A08717477C5D}"/>
                </a:ext>
              </a:extLst>
            </p:cNvPr>
            <p:cNvGrpSpPr/>
            <p:nvPr/>
          </p:nvGrpSpPr>
          <p:grpSpPr>
            <a:xfrm>
              <a:off x="178827" y="3503289"/>
              <a:ext cx="1785668" cy="268428"/>
              <a:chOff x="0" y="1322116"/>
              <a:chExt cx="2082505" cy="1018104"/>
            </a:xfrm>
            <a:solidFill>
              <a:srgbClr val="94A6C1"/>
            </a:solidFill>
          </p:grpSpPr>
          <p:sp>
            <p:nvSpPr>
              <p:cNvPr id="69" name="Rectangle 68">
                <a:extLst>
                  <a:ext uri="{FF2B5EF4-FFF2-40B4-BE49-F238E27FC236}">
                    <a16:creationId xmlns:a16="http://schemas.microsoft.com/office/drawing/2014/main" id="{3C88240D-3E54-024E-9133-EF504D7F203C}"/>
                  </a:ext>
                </a:extLst>
              </p:cNvPr>
              <p:cNvSpPr/>
              <p:nvPr/>
            </p:nvSpPr>
            <p:spPr>
              <a:xfrm>
                <a:off x="0" y="1322116"/>
                <a:ext cx="2082505" cy="1018104"/>
              </a:xfrm>
              <a:prstGeom prst="rect">
                <a:avLst/>
              </a:prstGeom>
              <a:grpFill/>
              <a:ln w="28575">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0" name="TextBox 69">
                <a:extLst>
                  <a:ext uri="{FF2B5EF4-FFF2-40B4-BE49-F238E27FC236}">
                    <a16:creationId xmlns:a16="http://schemas.microsoft.com/office/drawing/2014/main" id="{FAB21AA5-036F-9346-9620-A19BBFE36D98}"/>
                  </a:ext>
                </a:extLst>
              </p:cNvPr>
              <p:cNvSpPr txBox="1"/>
              <p:nvPr/>
            </p:nvSpPr>
            <p:spPr>
              <a:xfrm>
                <a:off x="0" y="1322116"/>
                <a:ext cx="2082505" cy="1018104"/>
              </a:xfrm>
              <a:prstGeom prst="rect">
                <a:avLst/>
              </a:prstGeom>
              <a:solidFill>
                <a:srgbClr val="90181E"/>
              </a:solidFill>
              <a:ln w="28575">
                <a:solidFill>
                  <a:srgbClr val="9D191E"/>
                </a:solidFill>
              </a:ln>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1800" b="0" dirty="0">
                    <a:solidFill>
                      <a:schemeClr val="bg1"/>
                    </a:solidFill>
                    <a:latin typeface="Calibri" panose="020F0502020204030204" pitchFamily="34" charset="0"/>
                    <a:cs typeface="Calibri" panose="020F0502020204030204" pitchFamily="34" charset="0"/>
                  </a:rPr>
                  <a:t>2</a:t>
                </a:r>
                <a:endParaRPr lang="en-GB" sz="1800" b="0" kern="1200" dirty="0">
                  <a:solidFill>
                    <a:schemeClr val="bg1"/>
                  </a:solidFill>
                  <a:latin typeface="Calibri" panose="020F0502020204030204" pitchFamily="34" charset="0"/>
                  <a:cs typeface="Calibri" panose="020F0502020204030204" pitchFamily="34" charset="0"/>
                </a:endParaRPr>
              </a:p>
            </p:txBody>
          </p:sp>
        </p:grpSp>
        <p:grpSp>
          <p:nvGrpSpPr>
            <p:cNvPr id="66" name="Group 65">
              <a:extLst>
                <a:ext uri="{FF2B5EF4-FFF2-40B4-BE49-F238E27FC236}">
                  <a16:creationId xmlns:a16="http://schemas.microsoft.com/office/drawing/2014/main" id="{09597E12-C08D-5E4F-AAA3-078F53A751A8}"/>
                </a:ext>
              </a:extLst>
            </p:cNvPr>
            <p:cNvGrpSpPr/>
            <p:nvPr/>
          </p:nvGrpSpPr>
          <p:grpSpPr>
            <a:xfrm>
              <a:off x="178826" y="3761436"/>
              <a:ext cx="1785668" cy="268428"/>
              <a:chOff x="0" y="1322116"/>
              <a:chExt cx="2082505" cy="1018104"/>
            </a:xfrm>
            <a:solidFill>
              <a:srgbClr val="94A6C1"/>
            </a:solidFill>
          </p:grpSpPr>
          <p:sp>
            <p:nvSpPr>
              <p:cNvPr id="67" name="Rectangle 66">
                <a:extLst>
                  <a:ext uri="{FF2B5EF4-FFF2-40B4-BE49-F238E27FC236}">
                    <a16:creationId xmlns:a16="http://schemas.microsoft.com/office/drawing/2014/main" id="{11BC0844-BAE3-9740-A9D0-DC2418CF7B11}"/>
                  </a:ext>
                </a:extLst>
              </p:cNvPr>
              <p:cNvSpPr/>
              <p:nvPr/>
            </p:nvSpPr>
            <p:spPr>
              <a:xfrm>
                <a:off x="0" y="1322116"/>
                <a:ext cx="2082505" cy="1018104"/>
              </a:xfrm>
              <a:prstGeom prst="rect">
                <a:avLst/>
              </a:prstGeom>
              <a:grpFill/>
              <a:ln w="28575">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8" name="TextBox 67">
                <a:extLst>
                  <a:ext uri="{FF2B5EF4-FFF2-40B4-BE49-F238E27FC236}">
                    <a16:creationId xmlns:a16="http://schemas.microsoft.com/office/drawing/2014/main" id="{2625F518-24A6-7E4D-93B3-3309B2C219F5}"/>
                  </a:ext>
                </a:extLst>
              </p:cNvPr>
              <p:cNvSpPr txBox="1"/>
              <p:nvPr/>
            </p:nvSpPr>
            <p:spPr>
              <a:xfrm>
                <a:off x="0" y="1322116"/>
                <a:ext cx="2082505" cy="1018104"/>
              </a:xfrm>
              <a:prstGeom prst="rect">
                <a:avLst/>
              </a:prstGeom>
              <a:solidFill>
                <a:schemeClr val="bg1"/>
              </a:solidFill>
              <a:ln w="28575">
                <a:solidFill>
                  <a:srgbClr val="9D191E"/>
                </a:solidFill>
              </a:ln>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1800" b="0" dirty="0">
                    <a:solidFill>
                      <a:schemeClr val="tx1"/>
                    </a:solidFill>
                    <a:latin typeface="Calibri" panose="020F0502020204030204" pitchFamily="34" charset="0"/>
                    <a:cs typeface="Calibri" panose="020F0502020204030204" pitchFamily="34" charset="0"/>
                  </a:rPr>
                  <a:t>1</a:t>
                </a:r>
                <a:endParaRPr lang="en-GB" sz="1800" b="0" kern="1200" dirty="0">
                  <a:solidFill>
                    <a:schemeClr val="tx1"/>
                  </a:solidFill>
                  <a:latin typeface="Calibri" panose="020F0502020204030204" pitchFamily="34" charset="0"/>
                  <a:cs typeface="Calibri" panose="020F0502020204030204" pitchFamily="34" charset="0"/>
                </a:endParaRPr>
              </a:p>
            </p:txBody>
          </p:sp>
        </p:grpSp>
      </p:grpSp>
      <p:sp>
        <p:nvSpPr>
          <p:cNvPr id="75" name="AutoShape 10">
            <a:extLst>
              <a:ext uri="{FF2B5EF4-FFF2-40B4-BE49-F238E27FC236}">
                <a16:creationId xmlns:a16="http://schemas.microsoft.com/office/drawing/2014/main" id="{035B0C4E-B4DD-BF46-AB1B-11B4567032BD}"/>
              </a:ext>
            </a:extLst>
          </p:cNvPr>
          <p:cNvSpPr>
            <a:spLocks noChangeArrowheads="1"/>
          </p:cNvSpPr>
          <p:nvPr/>
        </p:nvSpPr>
        <p:spPr bwMode="auto">
          <a:xfrm rot="5400000" flipH="1" flipV="1">
            <a:off x="6107732" y="4289758"/>
            <a:ext cx="338068" cy="521496"/>
          </a:xfrm>
          <a:prstGeom prst="rightArrow">
            <a:avLst/>
          </a:prstGeom>
          <a:solidFill>
            <a:srgbClr val="94A6C1"/>
          </a:solidFill>
          <a:ln w="12700">
            <a:noFill/>
            <a:miter lim="800000"/>
            <a:headEnd/>
            <a:tailEnd/>
          </a:ln>
          <a:effectLst>
            <a:innerShdw blurRad="63500" dist="50800" dir="5400000">
              <a:prstClr val="black">
                <a:alpha val="50000"/>
              </a:prstClr>
            </a:innerShdw>
          </a:effectLst>
        </p:spPr>
        <p:txBody>
          <a:bodyPr wrap="none" anchor="ctr"/>
          <a:lstStyle/>
          <a:p>
            <a:pPr>
              <a:defRPr/>
            </a:pPr>
            <a:endParaRPr lang="en-GB"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76" name="Group 75">
            <a:extLst>
              <a:ext uri="{FF2B5EF4-FFF2-40B4-BE49-F238E27FC236}">
                <a16:creationId xmlns:a16="http://schemas.microsoft.com/office/drawing/2014/main" id="{5E98B3FE-3927-204C-B9AB-38E0FE4A53D5}"/>
              </a:ext>
            </a:extLst>
          </p:cNvPr>
          <p:cNvGrpSpPr/>
          <p:nvPr/>
        </p:nvGrpSpPr>
        <p:grpSpPr>
          <a:xfrm>
            <a:off x="6207493" y="3098868"/>
            <a:ext cx="1176663" cy="635833"/>
            <a:chOff x="6009966" y="2478772"/>
            <a:chExt cx="1215956" cy="613599"/>
          </a:xfrm>
          <a:solidFill>
            <a:srgbClr val="41546F"/>
          </a:solidFill>
        </p:grpSpPr>
        <p:sp>
          <p:nvSpPr>
            <p:cNvPr id="77" name="Arrow: Left 41">
              <a:extLst>
                <a:ext uri="{FF2B5EF4-FFF2-40B4-BE49-F238E27FC236}">
                  <a16:creationId xmlns:a16="http://schemas.microsoft.com/office/drawing/2014/main" id="{D23CCD86-AC50-8B4C-B096-B88A8AEDA4DA}"/>
                </a:ext>
              </a:extLst>
            </p:cNvPr>
            <p:cNvSpPr/>
            <p:nvPr/>
          </p:nvSpPr>
          <p:spPr bwMode="auto">
            <a:xfrm flipH="1">
              <a:off x="6014272" y="2478772"/>
              <a:ext cx="1211650" cy="613599"/>
            </a:xfrm>
            <a:prstGeom prst="leftArrow">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1" u="none" strike="noStrike" cap="none" normalizeH="0" baseline="0">
                <a:ln>
                  <a:noFill/>
                </a:ln>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 name="TextBox 77">
              <a:extLst>
                <a:ext uri="{FF2B5EF4-FFF2-40B4-BE49-F238E27FC236}">
                  <a16:creationId xmlns:a16="http://schemas.microsoft.com/office/drawing/2014/main" id="{1B453728-1D4B-5D4E-93FD-2E7C1A278759}"/>
                </a:ext>
              </a:extLst>
            </p:cNvPr>
            <p:cNvSpPr txBox="1"/>
            <p:nvPr/>
          </p:nvSpPr>
          <p:spPr>
            <a:xfrm>
              <a:off x="6009966" y="2606995"/>
              <a:ext cx="958520" cy="356417"/>
            </a:xfrm>
            <a:prstGeom prst="rect">
              <a:avLst/>
            </a:prstGeom>
            <a:grpFill/>
            <a:ln w="19050">
              <a:noFill/>
            </a:ln>
          </p:spPr>
          <p:txBody>
            <a:bodyPr wrap="none" rtlCol="0" anchor="ctr">
              <a:spAutoFit/>
            </a:bodyPr>
            <a:lstStyle/>
            <a:p>
              <a:pPr eaLnBrk="1" hangingPunct="1"/>
              <a:r>
                <a:rPr lang="en-GB" sz="1800" dirty="0">
                  <a:solidFill>
                    <a:schemeClr val="bg1"/>
                  </a:solidFill>
                  <a:latin typeface="Calibri" panose="020F0502020204030204" pitchFamily="34" charset="0"/>
                  <a:cs typeface="Calibri" panose="020F0502020204030204" pitchFamily="34" charset="0"/>
                </a:rPr>
                <a:t>Demands</a:t>
              </a:r>
            </a:p>
          </p:txBody>
        </p:sp>
      </p:grpSp>
    </p:spTree>
    <p:extLst>
      <p:ext uri="{BB962C8B-B14F-4D97-AF65-F5344CB8AC3E}">
        <p14:creationId xmlns:p14="http://schemas.microsoft.com/office/powerpoint/2010/main" val="2504521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SIL Determination</a:t>
            </a:r>
            <a:br>
              <a:rPr lang="en-GB" dirty="0"/>
            </a:br>
            <a:r>
              <a:rPr lang="en-GB" dirty="0"/>
              <a:t>Results </a:t>
            </a:r>
            <a:r>
              <a:rPr lang="en-GB" b="1" dirty="0">
                <a:solidFill>
                  <a:srgbClr val="FFFF00"/>
                </a:solidFill>
              </a:rPr>
              <a:t>[Initial Version]</a:t>
            </a:r>
            <a:endParaRPr lang="en-GB" dirty="0"/>
          </a:p>
        </p:txBody>
      </p:sp>
      <p:sp>
        <p:nvSpPr>
          <p:cNvPr id="4" name="Slide Number Placeholder 3"/>
          <p:cNvSpPr>
            <a:spLocks noGrp="1"/>
          </p:cNvSpPr>
          <p:nvPr>
            <p:ph type="sldNum" sz="quarter" idx="12"/>
          </p:nvPr>
        </p:nvSpPr>
        <p:spPr>
          <a:xfrm>
            <a:off x="6493730" y="6572374"/>
            <a:ext cx="2133600" cy="365125"/>
          </a:xfrm>
        </p:spPr>
        <p:txBody>
          <a:bodyPr/>
          <a:lstStyle/>
          <a:p>
            <a:fld id="{551115BC-487E-4422-894C-CB7CD3E79223}" type="slidenum">
              <a:rPr lang="sv-SE" smtClean="0"/>
              <a:t>24</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80080" y="1772816"/>
            <a:ext cx="8229600" cy="4525963"/>
          </a:xfrm>
        </p:spPr>
        <p:txBody>
          <a:bodyPr>
            <a:normAutofit/>
          </a:bodyPr>
          <a:lstStyle/>
          <a:p>
            <a:r>
              <a:rPr lang="en-GB" dirty="0"/>
              <a:t>Low Demand (demands &lt;1/</a:t>
            </a:r>
            <a:r>
              <a:rPr lang="en-GB" dirty="0" err="1"/>
              <a:t>yr</a:t>
            </a:r>
            <a:r>
              <a:rPr lang="en-GB" dirty="0"/>
              <a:t>) SIFs</a:t>
            </a:r>
          </a:p>
          <a:p>
            <a:endParaRPr lang="en-GB" dirty="0"/>
          </a:p>
          <a:p>
            <a:endParaRPr lang="en-GB" dirty="0"/>
          </a:p>
          <a:p>
            <a:endParaRPr lang="en-GB" dirty="0"/>
          </a:p>
          <a:p>
            <a:endParaRPr lang="en-GB" dirty="0"/>
          </a:p>
          <a:p>
            <a:endParaRPr lang="en-GB" sz="1600" dirty="0"/>
          </a:p>
          <a:p>
            <a:r>
              <a:rPr lang="en-GB" dirty="0"/>
              <a:t>High Demand (demands &gt;1/</a:t>
            </a:r>
            <a:r>
              <a:rPr lang="en-GB" dirty="0" err="1"/>
              <a:t>yr</a:t>
            </a:r>
            <a:r>
              <a:rPr lang="en-GB" dirty="0"/>
              <a:t>) SIFs</a:t>
            </a:r>
          </a:p>
        </p:txBody>
      </p:sp>
      <p:graphicFrame>
        <p:nvGraphicFramePr>
          <p:cNvPr id="3" name="Table 2">
            <a:extLst>
              <a:ext uri="{FF2B5EF4-FFF2-40B4-BE49-F238E27FC236}">
                <a16:creationId xmlns:a16="http://schemas.microsoft.com/office/drawing/2014/main" id="{830C6230-9634-BF43-9085-3B7EF51B4180}"/>
              </a:ext>
            </a:extLst>
          </p:cNvPr>
          <p:cNvGraphicFramePr>
            <a:graphicFrameLocks noGrp="1"/>
          </p:cNvGraphicFramePr>
          <p:nvPr>
            <p:extLst>
              <p:ext uri="{D42A27DB-BD31-4B8C-83A1-F6EECF244321}">
                <p14:modId xmlns:p14="http://schemas.microsoft.com/office/powerpoint/2010/main" val="4203248873"/>
              </p:ext>
            </p:extLst>
          </p:nvPr>
        </p:nvGraphicFramePr>
        <p:xfrm>
          <a:off x="565210" y="2276872"/>
          <a:ext cx="8013575" cy="2123440"/>
        </p:xfrm>
        <a:graphic>
          <a:graphicData uri="http://schemas.openxmlformats.org/drawingml/2006/table">
            <a:tbl>
              <a:tblPr firstRow="1" bandRow="1">
                <a:tableStyleId>{5C22544A-7EE6-4342-B048-85BDC9FD1C3A}</a:tableStyleId>
              </a:tblPr>
              <a:tblGrid>
                <a:gridCol w="1270486">
                  <a:extLst>
                    <a:ext uri="{9D8B030D-6E8A-4147-A177-3AD203B41FA5}">
                      <a16:colId xmlns:a16="http://schemas.microsoft.com/office/drawing/2014/main" val="3015807259"/>
                    </a:ext>
                  </a:extLst>
                </a:gridCol>
                <a:gridCol w="3914090">
                  <a:extLst>
                    <a:ext uri="{9D8B030D-6E8A-4147-A177-3AD203B41FA5}">
                      <a16:colId xmlns:a16="http://schemas.microsoft.com/office/drawing/2014/main" val="2319289555"/>
                    </a:ext>
                  </a:extLst>
                </a:gridCol>
                <a:gridCol w="1224136">
                  <a:extLst>
                    <a:ext uri="{9D8B030D-6E8A-4147-A177-3AD203B41FA5}">
                      <a16:colId xmlns:a16="http://schemas.microsoft.com/office/drawing/2014/main" val="148984487"/>
                    </a:ext>
                  </a:extLst>
                </a:gridCol>
                <a:gridCol w="792088">
                  <a:extLst>
                    <a:ext uri="{9D8B030D-6E8A-4147-A177-3AD203B41FA5}">
                      <a16:colId xmlns:a16="http://schemas.microsoft.com/office/drawing/2014/main" val="3968108389"/>
                    </a:ext>
                  </a:extLst>
                </a:gridCol>
                <a:gridCol w="812775">
                  <a:extLst>
                    <a:ext uri="{9D8B030D-6E8A-4147-A177-3AD203B41FA5}">
                      <a16:colId xmlns:a16="http://schemas.microsoft.com/office/drawing/2014/main" val="2040507542"/>
                    </a:ext>
                  </a:extLst>
                </a:gridCol>
              </a:tblGrid>
              <a:tr h="370840">
                <a:tc>
                  <a:txBody>
                    <a:bodyPr/>
                    <a:lstStyle/>
                    <a:p>
                      <a:pPr algn="ctr"/>
                      <a:r>
                        <a:rPr lang="en-GB" dirty="0"/>
                        <a:t>SIF ID</a:t>
                      </a:r>
                    </a:p>
                  </a:txBody>
                  <a:tcPr/>
                </a:tc>
                <a:tc>
                  <a:txBody>
                    <a:bodyPr/>
                    <a:lstStyle/>
                    <a:p>
                      <a:pPr algn="ctr"/>
                      <a:r>
                        <a:rPr lang="en-GB" dirty="0"/>
                        <a:t>SIF Description</a:t>
                      </a:r>
                    </a:p>
                  </a:txBody>
                  <a:tcPr/>
                </a:tc>
                <a:tc>
                  <a:txBody>
                    <a:bodyPr/>
                    <a:lstStyle/>
                    <a:p>
                      <a:pPr algn="ctr"/>
                      <a:r>
                        <a:rPr lang="en-GB" dirty="0"/>
                        <a:t>Risk Target (/</a:t>
                      </a:r>
                      <a:r>
                        <a:rPr lang="en-GB" dirty="0" err="1"/>
                        <a:t>yr</a:t>
                      </a:r>
                      <a:r>
                        <a:rPr lang="en-GB" dirty="0"/>
                        <a:t>)</a:t>
                      </a:r>
                    </a:p>
                  </a:txBody>
                  <a:tcPr/>
                </a:tc>
                <a:tc>
                  <a:txBody>
                    <a:bodyPr/>
                    <a:lstStyle/>
                    <a:p>
                      <a:pPr algn="ctr"/>
                      <a:r>
                        <a:rPr lang="en-GB" dirty="0"/>
                        <a:t>PFD Target</a:t>
                      </a:r>
                    </a:p>
                  </a:txBody>
                  <a:tcPr/>
                </a:tc>
                <a:tc>
                  <a:txBody>
                    <a:bodyPr/>
                    <a:lstStyle/>
                    <a:p>
                      <a:pPr algn="ctr"/>
                      <a:r>
                        <a:rPr lang="en-GB" dirty="0"/>
                        <a:t>SIL Target</a:t>
                      </a:r>
                    </a:p>
                  </a:txBody>
                  <a:tcPr/>
                </a:tc>
                <a:extLst>
                  <a:ext uri="{0D108BD9-81ED-4DB2-BD59-A6C34878D82A}">
                    <a16:rowId xmlns:a16="http://schemas.microsoft.com/office/drawing/2014/main" val="3681322407"/>
                  </a:ext>
                </a:extLst>
              </a:tr>
              <a:tr h="370840">
                <a:tc>
                  <a:txBody>
                    <a:bodyPr/>
                    <a:lstStyle/>
                    <a:p>
                      <a:r>
                        <a:rPr lang="en-GB" dirty="0"/>
                        <a:t>PSS1_SIF1</a:t>
                      </a:r>
                    </a:p>
                  </a:txBody>
                  <a:tcPr/>
                </a:tc>
                <a:tc>
                  <a:txBody>
                    <a:bodyPr/>
                    <a:lstStyle/>
                    <a:p>
                      <a:r>
                        <a:rPr lang="en-GB" dirty="0"/>
                        <a:t>Emergency switch-off button</a:t>
                      </a:r>
                    </a:p>
                  </a:txBody>
                  <a:tcPr/>
                </a:tc>
                <a:tc>
                  <a:txBody>
                    <a:bodyPr/>
                    <a:lstStyle/>
                    <a:p>
                      <a:pPr algn="ctr"/>
                      <a:r>
                        <a:rPr lang="en-GB" dirty="0"/>
                        <a:t>1.0E-6</a:t>
                      </a:r>
                    </a:p>
                  </a:txBody>
                  <a:tcPr/>
                </a:tc>
                <a:tc>
                  <a:txBody>
                    <a:bodyPr/>
                    <a:lstStyle/>
                    <a:p>
                      <a:pPr algn="ctr"/>
                      <a:r>
                        <a:rPr lang="en-GB" dirty="0"/>
                        <a:t>8.1E-1</a:t>
                      </a:r>
                    </a:p>
                  </a:txBody>
                  <a:tcPr/>
                </a:tc>
                <a:tc>
                  <a:txBody>
                    <a:bodyPr/>
                    <a:lstStyle/>
                    <a:p>
                      <a:pPr algn="ctr"/>
                      <a:r>
                        <a:rPr lang="en-GB" dirty="0"/>
                        <a:t>&lt;SIL 1</a:t>
                      </a:r>
                    </a:p>
                  </a:txBody>
                  <a:tcPr/>
                </a:tc>
                <a:extLst>
                  <a:ext uri="{0D108BD9-81ED-4DB2-BD59-A6C34878D82A}">
                    <a16:rowId xmlns:a16="http://schemas.microsoft.com/office/drawing/2014/main" val="3716972527"/>
                  </a:ext>
                </a:extLst>
              </a:tr>
              <a:tr h="370840">
                <a:tc>
                  <a:txBody>
                    <a:bodyPr/>
                    <a:lstStyle/>
                    <a:p>
                      <a:r>
                        <a:rPr lang="en-GB" dirty="0"/>
                        <a:t>PSS1_SIF2</a:t>
                      </a:r>
                    </a:p>
                  </a:txBody>
                  <a:tcPr/>
                </a:tc>
                <a:tc>
                  <a:txBody>
                    <a:bodyPr/>
                    <a:lstStyle/>
                    <a:p>
                      <a:r>
                        <a:rPr lang="en-GB" dirty="0"/>
                        <a:t>Intrusion interlock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1.0E-6</a:t>
                      </a:r>
                    </a:p>
                  </a:txBody>
                  <a:tcPr/>
                </a:tc>
                <a:tc>
                  <a:txBody>
                    <a:bodyPr/>
                    <a:lstStyle/>
                    <a:p>
                      <a:pPr algn="ctr"/>
                      <a:r>
                        <a:rPr lang="en-GB" dirty="0"/>
                        <a:t>9.1E-3</a:t>
                      </a:r>
                    </a:p>
                  </a:txBody>
                  <a:tcPr/>
                </a:tc>
                <a:tc>
                  <a:txBody>
                    <a:bodyPr/>
                    <a:lstStyle/>
                    <a:p>
                      <a:pPr algn="ctr"/>
                      <a:r>
                        <a:rPr lang="en-GB" dirty="0"/>
                        <a:t>SIL 2</a:t>
                      </a:r>
                    </a:p>
                  </a:txBody>
                  <a:tcPr/>
                </a:tc>
                <a:extLst>
                  <a:ext uri="{0D108BD9-81ED-4DB2-BD59-A6C34878D82A}">
                    <a16:rowId xmlns:a16="http://schemas.microsoft.com/office/drawing/2014/main" val="87912968"/>
                  </a:ext>
                </a:extLst>
              </a:tr>
              <a:tr h="370840">
                <a:tc>
                  <a:txBody>
                    <a:bodyPr/>
                    <a:lstStyle/>
                    <a:p>
                      <a:r>
                        <a:rPr lang="en-GB" dirty="0"/>
                        <a:t>PSS1_SIF4</a:t>
                      </a:r>
                    </a:p>
                  </a:txBody>
                  <a:tcPr/>
                </a:tc>
                <a:tc>
                  <a:txBody>
                    <a:bodyPr/>
                    <a:lstStyle/>
                    <a:p>
                      <a:r>
                        <a:rPr lang="en-GB" dirty="0"/>
                        <a:t>High radiation interlock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1.0E-6</a:t>
                      </a:r>
                    </a:p>
                  </a:txBody>
                  <a:tcPr/>
                </a:tc>
                <a:tc>
                  <a:txBody>
                    <a:bodyPr/>
                    <a:lstStyle/>
                    <a:p>
                      <a:pPr algn="ctr"/>
                      <a:r>
                        <a:rPr lang="en-GB" dirty="0"/>
                        <a:t>9.1E-4</a:t>
                      </a:r>
                    </a:p>
                  </a:txBody>
                  <a:tcPr/>
                </a:tc>
                <a:tc>
                  <a:txBody>
                    <a:bodyPr/>
                    <a:lstStyle/>
                    <a:p>
                      <a:pPr algn="ctr"/>
                      <a:r>
                        <a:rPr lang="en-GB" dirty="0"/>
                        <a:t>SIL 3</a:t>
                      </a:r>
                    </a:p>
                  </a:txBody>
                  <a:tcPr/>
                </a:tc>
                <a:extLst>
                  <a:ext uri="{0D108BD9-81ED-4DB2-BD59-A6C34878D82A}">
                    <a16:rowId xmlns:a16="http://schemas.microsoft.com/office/drawing/2014/main" val="1595870961"/>
                  </a:ext>
                </a:extLst>
              </a:tr>
              <a:tr h="370840">
                <a:tc>
                  <a:txBody>
                    <a:bodyPr/>
                    <a:lstStyle/>
                    <a:p>
                      <a:r>
                        <a:rPr lang="en-GB" dirty="0"/>
                        <a:t>PSS1_SIF5</a:t>
                      </a:r>
                    </a:p>
                  </a:txBody>
                  <a:tcPr/>
                </a:tc>
                <a:tc>
                  <a:txBody>
                    <a:bodyPr/>
                    <a:lstStyle/>
                    <a:p>
                      <a:r>
                        <a:rPr lang="en-GB" dirty="0"/>
                        <a:t>Waveguide interface during RF testing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1.0E-6</a:t>
                      </a:r>
                    </a:p>
                  </a:txBody>
                  <a:tcPr/>
                </a:tc>
                <a:tc>
                  <a:txBody>
                    <a:bodyPr/>
                    <a:lstStyle/>
                    <a:p>
                      <a:pPr algn="ctr"/>
                      <a:r>
                        <a:rPr lang="en-GB" dirty="0"/>
                        <a:t>7.7E-3</a:t>
                      </a:r>
                    </a:p>
                  </a:txBody>
                  <a:tcPr/>
                </a:tc>
                <a:tc>
                  <a:txBody>
                    <a:bodyPr/>
                    <a:lstStyle/>
                    <a:p>
                      <a:pPr algn="ctr"/>
                      <a:r>
                        <a:rPr lang="en-GB" dirty="0"/>
                        <a:t>SIL 2</a:t>
                      </a:r>
                    </a:p>
                  </a:txBody>
                  <a:tcPr/>
                </a:tc>
                <a:extLst>
                  <a:ext uri="{0D108BD9-81ED-4DB2-BD59-A6C34878D82A}">
                    <a16:rowId xmlns:a16="http://schemas.microsoft.com/office/drawing/2014/main" val="1375457939"/>
                  </a:ext>
                </a:extLst>
              </a:tr>
            </a:tbl>
          </a:graphicData>
        </a:graphic>
      </p:graphicFrame>
      <p:graphicFrame>
        <p:nvGraphicFramePr>
          <p:cNvPr id="6" name="Table 5">
            <a:extLst>
              <a:ext uri="{FF2B5EF4-FFF2-40B4-BE49-F238E27FC236}">
                <a16:creationId xmlns:a16="http://schemas.microsoft.com/office/drawing/2014/main" id="{71D91C88-F68A-D542-A26E-C275F5E00F36}"/>
              </a:ext>
            </a:extLst>
          </p:cNvPr>
          <p:cNvGraphicFramePr>
            <a:graphicFrameLocks noGrp="1"/>
          </p:cNvGraphicFramePr>
          <p:nvPr>
            <p:extLst>
              <p:ext uri="{D42A27DB-BD31-4B8C-83A1-F6EECF244321}">
                <p14:modId xmlns:p14="http://schemas.microsoft.com/office/powerpoint/2010/main" val="3362495196"/>
              </p:ext>
            </p:extLst>
          </p:nvPr>
        </p:nvGraphicFramePr>
        <p:xfrm>
          <a:off x="565211" y="5119242"/>
          <a:ext cx="8013575" cy="1381760"/>
        </p:xfrm>
        <a:graphic>
          <a:graphicData uri="http://schemas.openxmlformats.org/drawingml/2006/table">
            <a:tbl>
              <a:tblPr firstRow="1" bandRow="1">
                <a:tableStyleId>{5C22544A-7EE6-4342-B048-85BDC9FD1C3A}</a:tableStyleId>
              </a:tblPr>
              <a:tblGrid>
                <a:gridCol w="1270485">
                  <a:extLst>
                    <a:ext uri="{9D8B030D-6E8A-4147-A177-3AD203B41FA5}">
                      <a16:colId xmlns:a16="http://schemas.microsoft.com/office/drawing/2014/main" val="3015807259"/>
                    </a:ext>
                  </a:extLst>
                </a:gridCol>
                <a:gridCol w="3914093">
                  <a:extLst>
                    <a:ext uri="{9D8B030D-6E8A-4147-A177-3AD203B41FA5}">
                      <a16:colId xmlns:a16="http://schemas.microsoft.com/office/drawing/2014/main" val="2319289555"/>
                    </a:ext>
                  </a:extLst>
                </a:gridCol>
                <a:gridCol w="1224136">
                  <a:extLst>
                    <a:ext uri="{9D8B030D-6E8A-4147-A177-3AD203B41FA5}">
                      <a16:colId xmlns:a16="http://schemas.microsoft.com/office/drawing/2014/main" val="148984487"/>
                    </a:ext>
                  </a:extLst>
                </a:gridCol>
                <a:gridCol w="792084">
                  <a:extLst>
                    <a:ext uri="{9D8B030D-6E8A-4147-A177-3AD203B41FA5}">
                      <a16:colId xmlns:a16="http://schemas.microsoft.com/office/drawing/2014/main" val="3968108389"/>
                    </a:ext>
                  </a:extLst>
                </a:gridCol>
                <a:gridCol w="812777">
                  <a:extLst>
                    <a:ext uri="{9D8B030D-6E8A-4147-A177-3AD203B41FA5}">
                      <a16:colId xmlns:a16="http://schemas.microsoft.com/office/drawing/2014/main" val="2040507542"/>
                    </a:ext>
                  </a:extLst>
                </a:gridCol>
              </a:tblGrid>
              <a:tr h="370840">
                <a:tc>
                  <a:txBody>
                    <a:bodyPr/>
                    <a:lstStyle/>
                    <a:p>
                      <a:pPr algn="ctr"/>
                      <a:r>
                        <a:rPr lang="en-GB" dirty="0"/>
                        <a:t>SIF ID</a:t>
                      </a:r>
                    </a:p>
                  </a:txBody>
                  <a:tcPr/>
                </a:tc>
                <a:tc>
                  <a:txBody>
                    <a:bodyPr/>
                    <a:lstStyle/>
                    <a:p>
                      <a:pPr algn="ctr"/>
                      <a:r>
                        <a:rPr lang="en-GB" dirty="0"/>
                        <a:t>SIF Description</a:t>
                      </a:r>
                    </a:p>
                  </a:txBody>
                  <a:tcPr/>
                </a:tc>
                <a:tc>
                  <a:txBody>
                    <a:bodyPr/>
                    <a:lstStyle/>
                    <a:p>
                      <a:pPr algn="ctr"/>
                      <a:r>
                        <a:rPr lang="en-GB" dirty="0"/>
                        <a:t>Risk Target (/hr)</a:t>
                      </a:r>
                    </a:p>
                  </a:txBody>
                  <a:tcPr/>
                </a:tc>
                <a:tc>
                  <a:txBody>
                    <a:bodyPr/>
                    <a:lstStyle/>
                    <a:p>
                      <a:pPr algn="ctr"/>
                      <a:r>
                        <a:rPr lang="en-GB" dirty="0"/>
                        <a:t>PFH Target</a:t>
                      </a:r>
                    </a:p>
                  </a:txBody>
                  <a:tcPr/>
                </a:tc>
                <a:tc>
                  <a:txBody>
                    <a:bodyPr/>
                    <a:lstStyle/>
                    <a:p>
                      <a:pPr algn="ctr"/>
                      <a:r>
                        <a:rPr lang="en-GB" dirty="0"/>
                        <a:t>SIL Target</a:t>
                      </a:r>
                    </a:p>
                  </a:txBody>
                  <a:tcPr/>
                </a:tc>
                <a:extLst>
                  <a:ext uri="{0D108BD9-81ED-4DB2-BD59-A6C34878D82A}">
                    <a16:rowId xmlns:a16="http://schemas.microsoft.com/office/drawing/2014/main" val="3681322407"/>
                  </a:ext>
                </a:extLst>
              </a:tr>
              <a:tr h="370840">
                <a:tc>
                  <a:txBody>
                    <a:bodyPr/>
                    <a:lstStyle/>
                    <a:p>
                      <a:r>
                        <a:rPr lang="en-GB" dirty="0"/>
                        <a:t>PSS1_SIF3</a:t>
                      </a:r>
                    </a:p>
                  </a:txBody>
                  <a:tcPr/>
                </a:tc>
                <a:tc>
                  <a:txBody>
                    <a:bodyPr/>
                    <a:lstStyle/>
                    <a:p>
                      <a:r>
                        <a:rPr lang="en-GB" dirty="0"/>
                        <a:t>Main Key interlock</a:t>
                      </a:r>
                    </a:p>
                  </a:txBody>
                  <a:tcPr/>
                </a:tc>
                <a:tc>
                  <a:txBody>
                    <a:bodyPr/>
                    <a:lstStyle/>
                    <a:p>
                      <a:pPr algn="ctr"/>
                      <a:r>
                        <a:rPr lang="en-GB" dirty="0"/>
                        <a:t>1.1E-10</a:t>
                      </a:r>
                    </a:p>
                  </a:txBody>
                  <a:tcPr/>
                </a:tc>
                <a:tc>
                  <a:txBody>
                    <a:bodyPr/>
                    <a:lstStyle/>
                    <a:p>
                      <a:pPr algn="ctr"/>
                      <a:r>
                        <a:rPr lang="en-GB" dirty="0"/>
                        <a:t>2.3E-6</a:t>
                      </a:r>
                    </a:p>
                  </a:txBody>
                  <a:tcPr/>
                </a:tc>
                <a:tc>
                  <a:txBody>
                    <a:bodyPr/>
                    <a:lstStyle/>
                    <a:p>
                      <a:pPr algn="ctr"/>
                      <a:r>
                        <a:rPr lang="en-GB" dirty="0"/>
                        <a:t>SIL 1</a:t>
                      </a:r>
                    </a:p>
                  </a:txBody>
                  <a:tcPr/>
                </a:tc>
                <a:extLst>
                  <a:ext uri="{0D108BD9-81ED-4DB2-BD59-A6C34878D82A}">
                    <a16:rowId xmlns:a16="http://schemas.microsoft.com/office/drawing/2014/main" val="3716972527"/>
                  </a:ext>
                </a:extLst>
              </a:tr>
              <a:tr h="370840">
                <a:tc>
                  <a:txBody>
                    <a:bodyPr/>
                    <a:lstStyle/>
                    <a:p>
                      <a:r>
                        <a:rPr lang="en-GB" dirty="0"/>
                        <a:t>PSS1_SIF6</a:t>
                      </a:r>
                    </a:p>
                  </a:txBody>
                  <a:tcPr/>
                </a:tc>
                <a:tc>
                  <a:txBody>
                    <a:bodyPr/>
                    <a:lstStyle/>
                    <a:p>
                      <a:r>
                        <a:rPr lang="en-GB" dirty="0"/>
                        <a:t>Personnel Access Station lock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1.1E-10</a:t>
                      </a:r>
                    </a:p>
                  </a:txBody>
                  <a:tcPr/>
                </a:tc>
                <a:tc>
                  <a:txBody>
                    <a:bodyPr/>
                    <a:lstStyle/>
                    <a:p>
                      <a:pPr algn="ctr"/>
                      <a:r>
                        <a:rPr lang="en-GB" dirty="0"/>
                        <a:t>1.1E-6</a:t>
                      </a:r>
                    </a:p>
                  </a:txBody>
                  <a:tcPr/>
                </a:tc>
                <a:tc>
                  <a:txBody>
                    <a:bodyPr/>
                    <a:lstStyle/>
                    <a:p>
                      <a:pPr algn="ctr"/>
                      <a:r>
                        <a:rPr lang="en-GB" dirty="0"/>
                        <a:t>SIL 1</a:t>
                      </a:r>
                    </a:p>
                  </a:txBody>
                  <a:tcPr/>
                </a:tc>
                <a:extLst>
                  <a:ext uri="{0D108BD9-81ED-4DB2-BD59-A6C34878D82A}">
                    <a16:rowId xmlns:a16="http://schemas.microsoft.com/office/drawing/2014/main" val="87912968"/>
                  </a:ext>
                </a:extLst>
              </a:tr>
            </a:tbl>
          </a:graphicData>
        </a:graphic>
      </p:graphicFrame>
    </p:spTree>
    <p:extLst>
      <p:ext uri="{BB962C8B-B14F-4D97-AF65-F5344CB8AC3E}">
        <p14:creationId xmlns:p14="http://schemas.microsoft.com/office/powerpoint/2010/main" val="406969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SIL Determination</a:t>
            </a:r>
            <a:br>
              <a:rPr lang="en-GB" dirty="0"/>
            </a:br>
            <a:r>
              <a:rPr lang="en-GB" dirty="0"/>
              <a:t>Results </a:t>
            </a:r>
            <a:r>
              <a:rPr lang="en-GB" b="1" dirty="0">
                <a:solidFill>
                  <a:srgbClr val="FFFF00"/>
                </a:solidFill>
              </a:rPr>
              <a:t>[Working Version]</a:t>
            </a:r>
            <a:endParaRPr lang="en-GB" dirty="0"/>
          </a:p>
        </p:txBody>
      </p:sp>
      <p:sp>
        <p:nvSpPr>
          <p:cNvPr id="4" name="Slide Number Placeholder 3"/>
          <p:cNvSpPr>
            <a:spLocks noGrp="1"/>
          </p:cNvSpPr>
          <p:nvPr>
            <p:ph type="sldNum" sz="quarter" idx="12"/>
          </p:nvPr>
        </p:nvSpPr>
        <p:spPr>
          <a:xfrm>
            <a:off x="6553200" y="6335350"/>
            <a:ext cx="2133600" cy="365125"/>
          </a:xfrm>
        </p:spPr>
        <p:txBody>
          <a:bodyPr/>
          <a:lstStyle/>
          <a:p>
            <a:fld id="{551115BC-487E-4422-894C-CB7CD3E79223}" type="slidenum">
              <a:rPr lang="sv-SE" smtClean="0"/>
              <a:t>25</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44824"/>
            <a:ext cx="8229600" cy="4525963"/>
          </a:xfrm>
        </p:spPr>
        <p:txBody>
          <a:bodyPr>
            <a:normAutofit/>
          </a:bodyPr>
          <a:lstStyle/>
          <a:p>
            <a:r>
              <a:rPr lang="en-GB" dirty="0"/>
              <a:t>Low Demand (demands &lt;1/</a:t>
            </a:r>
            <a:r>
              <a:rPr lang="en-GB" dirty="0" err="1"/>
              <a:t>yr</a:t>
            </a:r>
            <a:r>
              <a:rPr lang="en-GB" dirty="0"/>
              <a:t>) SIFs</a:t>
            </a:r>
          </a:p>
          <a:p>
            <a:endParaRPr lang="en-GB" dirty="0"/>
          </a:p>
          <a:p>
            <a:endParaRPr lang="en-GB" dirty="0"/>
          </a:p>
          <a:p>
            <a:endParaRPr lang="en-GB" dirty="0"/>
          </a:p>
          <a:p>
            <a:endParaRPr lang="en-GB" dirty="0"/>
          </a:p>
          <a:p>
            <a:r>
              <a:rPr lang="en-GB" dirty="0"/>
              <a:t>High Demand (demands &gt;1/</a:t>
            </a:r>
            <a:r>
              <a:rPr lang="en-GB" dirty="0" err="1"/>
              <a:t>yr</a:t>
            </a:r>
            <a:r>
              <a:rPr lang="en-GB" dirty="0"/>
              <a:t>) SIFs</a:t>
            </a:r>
          </a:p>
        </p:txBody>
      </p:sp>
      <p:graphicFrame>
        <p:nvGraphicFramePr>
          <p:cNvPr id="3" name="Table 2">
            <a:extLst>
              <a:ext uri="{FF2B5EF4-FFF2-40B4-BE49-F238E27FC236}">
                <a16:creationId xmlns:a16="http://schemas.microsoft.com/office/drawing/2014/main" id="{830C6230-9634-BF43-9085-3B7EF51B4180}"/>
              </a:ext>
            </a:extLst>
          </p:cNvPr>
          <p:cNvGraphicFramePr>
            <a:graphicFrameLocks noGrp="1"/>
          </p:cNvGraphicFramePr>
          <p:nvPr>
            <p:extLst>
              <p:ext uri="{D42A27DB-BD31-4B8C-83A1-F6EECF244321}">
                <p14:modId xmlns:p14="http://schemas.microsoft.com/office/powerpoint/2010/main" val="116714941"/>
              </p:ext>
            </p:extLst>
          </p:nvPr>
        </p:nvGraphicFramePr>
        <p:xfrm>
          <a:off x="539550" y="2355205"/>
          <a:ext cx="7992890" cy="1752600"/>
        </p:xfrm>
        <a:graphic>
          <a:graphicData uri="http://schemas.openxmlformats.org/drawingml/2006/table">
            <a:tbl>
              <a:tblPr firstRow="1" bandRow="1">
                <a:tableStyleId>{5C22544A-7EE6-4342-B048-85BDC9FD1C3A}</a:tableStyleId>
              </a:tblPr>
              <a:tblGrid>
                <a:gridCol w="1296146">
                  <a:extLst>
                    <a:ext uri="{9D8B030D-6E8A-4147-A177-3AD203B41FA5}">
                      <a16:colId xmlns:a16="http://schemas.microsoft.com/office/drawing/2014/main" val="3015807259"/>
                    </a:ext>
                  </a:extLst>
                </a:gridCol>
                <a:gridCol w="3888430">
                  <a:extLst>
                    <a:ext uri="{9D8B030D-6E8A-4147-A177-3AD203B41FA5}">
                      <a16:colId xmlns:a16="http://schemas.microsoft.com/office/drawing/2014/main" val="2319289555"/>
                    </a:ext>
                  </a:extLst>
                </a:gridCol>
                <a:gridCol w="1224136">
                  <a:extLst>
                    <a:ext uri="{9D8B030D-6E8A-4147-A177-3AD203B41FA5}">
                      <a16:colId xmlns:a16="http://schemas.microsoft.com/office/drawing/2014/main" val="148984487"/>
                    </a:ext>
                  </a:extLst>
                </a:gridCol>
                <a:gridCol w="792088">
                  <a:extLst>
                    <a:ext uri="{9D8B030D-6E8A-4147-A177-3AD203B41FA5}">
                      <a16:colId xmlns:a16="http://schemas.microsoft.com/office/drawing/2014/main" val="3968108389"/>
                    </a:ext>
                  </a:extLst>
                </a:gridCol>
                <a:gridCol w="792090">
                  <a:extLst>
                    <a:ext uri="{9D8B030D-6E8A-4147-A177-3AD203B41FA5}">
                      <a16:colId xmlns:a16="http://schemas.microsoft.com/office/drawing/2014/main" val="2040507542"/>
                    </a:ext>
                  </a:extLst>
                </a:gridCol>
              </a:tblGrid>
              <a:tr h="370840">
                <a:tc>
                  <a:txBody>
                    <a:bodyPr/>
                    <a:lstStyle/>
                    <a:p>
                      <a:pPr algn="ctr"/>
                      <a:r>
                        <a:rPr lang="en-GB" dirty="0"/>
                        <a:t>SIF ID</a:t>
                      </a:r>
                    </a:p>
                  </a:txBody>
                  <a:tcPr/>
                </a:tc>
                <a:tc>
                  <a:txBody>
                    <a:bodyPr/>
                    <a:lstStyle/>
                    <a:p>
                      <a:pPr algn="ctr"/>
                      <a:r>
                        <a:rPr lang="en-GB" dirty="0"/>
                        <a:t>SIF Description</a:t>
                      </a:r>
                    </a:p>
                  </a:txBody>
                  <a:tcPr/>
                </a:tc>
                <a:tc>
                  <a:txBody>
                    <a:bodyPr/>
                    <a:lstStyle/>
                    <a:p>
                      <a:pPr algn="ctr"/>
                      <a:r>
                        <a:rPr lang="en-GB" dirty="0"/>
                        <a:t>Risk Target (/</a:t>
                      </a:r>
                      <a:r>
                        <a:rPr lang="en-GB" dirty="0" err="1"/>
                        <a:t>yr</a:t>
                      </a:r>
                      <a:r>
                        <a:rPr lang="en-GB" dirty="0"/>
                        <a:t>)</a:t>
                      </a:r>
                    </a:p>
                  </a:txBody>
                  <a:tcPr/>
                </a:tc>
                <a:tc>
                  <a:txBody>
                    <a:bodyPr/>
                    <a:lstStyle/>
                    <a:p>
                      <a:pPr algn="ctr"/>
                      <a:r>
                        <a:rPr lang="en-GB" dirty="0"/>
                        <a:t>PFD Target</a:t>
                      </a:r>
                    </a:p>
                  </a:txBody>
                  <a:tcPr/>
                </a:tc>
                <a:tc>
                  <a:txBody>
                    <a:bodyPr/>
                    <a:lstStyle/>
                    <a:p>
                      <a:pPr algn="ctr"/>
                      <a:r>
                        <a:rPr lang="en-GB" dirty="0"/>
                        <a:t>SIL Target</a:t>
                      </a:r>
                    </a:p>
                  </a:txBody>
                  <a:tcPr/>
                </a:tc>
                <a:extLst>
                  <a:ext uri="{0D108BD9-81ED-4DB2-BD59-A6C34878D82A}">
                    <a16:rowId xmlns:a16="http://schemas.microsoft.com/office/drawing/2014/main" val="3681322407"/>
                  </a:ext>
                </a:extLst>
              </a:tr>
              <a:tr h="370840">
                <a:tc>
                  <a:txBody>
                    <a:bodyPr/>
                    <a:lstStyle/>
                    <a:p>
                      <a:r>
                        <a:rPr lang="en-GB" dirty="0"/>
                        <a:t>PSS1_SIF1</a:t>
                      </a:r>
                    </a:p>
                  </a:txBody>
                  <a:tcPr/>
                </a:tc>
                <a:tc>
                  <a:txBody>
                    <a:bodyPr/>
                    <a:lstStyle/>
                    <a:p>
                      <a:r>
                        <a:rPr lang="en-GB" dirty="0"/>
                        <a:t>Emergency switch-off button</a:t>
                      </a:r>
                    </a:p>
                  </a:txBody>
                  <a:tcPr/>
                </a:tc>
                <a:tc>
                  <a:txBody>
                    <a:bodyPr/>
                    <a:lstStyle/>
                    <a:p>
                      <a:pPr algn="ctr"/>
                      <a:r>
                        <a:rPr lang="en-GB" dirty="0"/>
                        <a:t>1.0E-6</a:t>
                      </a:r>
                    </a:p>
                  </a:txBody>
                  <a:tcPr/>
                </a:tc>
                <a:tc>
                  <a:txBody>
                    <a:bodyPr/>
                    <a:lstStyle/>
                    <a:p>
                      <a:pPr algn="ctr"/>
                      <a:r>
                        <a:rPr lang="en-GB" dirty="0"/>
                        <a:t>8.1E-1</a:t>
                      </a:r>
                    </a:p>
                  </a:txBody>
                  <a:tcPr/>
                </a:tc>
                <a:tc>
                  <a:txBody>
                    <a:bodyPr/>
                    <a:lstStyle/>
                    <a:p>
                      <a:pPr algn="ctr"/>
                      <a:r>
                        <a:rPr lang="en-GB" dirty="0"/>
                        <a:t>&lt;SIL 1</a:t>
                      </a:r>
                    </a:p>
                  </a:txBody>
                  <a:tcPr/>
                </a:tc>
                <a:extLst>
                  <a:ext uri="{0D108BD9-81ED-4DB2-BD59-A6C34878D82A}">
                    <a16:rowId xmlns:a16="http://schemas.microsoft.com/office/drawing/2014/main" val="3716972527"/>
                  </a:ext>
                </a:extLst>
              </a:tr>
              <a:tr h="370840">
                <a:tc>
                  <a:txBody>
                    <a:bodyPr/>
                    <a:lstStyle/>
                    <a:p>
                      <a:r>
                        <a:rPr lang="en-GB" dirty="0"/>
                        <a:t>PSS1_SIF2</a:t>
                      </a:r>
                    </a:p>
                  </a:txBody>
                  <a:tcPr/>
                </a:tc>
                <a:tc>
                  <a:txBody>
                    <a:bodyPr/>
                    <a:lstStyle/>
                    <a:p>
                      <a:r>
                        <a:rPr lang="en-GB" dirty="0"/>
                        <a:t>Intrusion interlock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1.0E-6</a:t>
                      </a:r>
                    </a:p>
                  </a:txBody>
                  <a:tcPr/>
                </a:tc>
                <a:tc>
                  <a:txBody>
                    <a:bodyPr/>
                    <a:lstStyle/>
                    <a:p>
                      <a:pPr algn="ctr"/>
                      <a:r>
                        <a:rPr lang="en-GB" dirty="0">
                          <a:solidFill>
                            <a:srgbClr val="C00000"/>
                          </a:solidFill>
                        </a:rPr>
                        <a:t>4.2E-3</a:t>
                      </a:r>
                    </a:p>
                  </a:txBody>
                  <a:tcPr/>
                </a:tc>
                <a:tc>
                  <a:txBody>
                    <a:bodyPr/>
                    <a:lstStyle/>
                    <a:p>
                      <a:pPr algn="ctr"/>
                      <a:r>
                        <a:rPr lang="en-GB" dirty="0"/>
                        <a:t>SIL 2</a:t>
                      </a:r>
                    </a:p>
                  </a:txBody>
                  <a:tcPr/>
                </a:tc>
                <a:extLst>
                  <a:ext uri="{0D108BD9-81ED-4DB2-BD59-A6C34878D82A}">
                    <a16:rowId xmlns:a16="http://schemas.microsoft.com/office/drawing/2014/main" val="87912968"/>
                  </a:ext>
                </a:extLst>
              </a:tr>
              <a:tr h="370840">
                <a:tc>
                  <a:txBody>
                    <a:bodyPr/>
                    <a:lstStyle/>
                    <a:p>
                      <a:r>
                        <a:rPr lang="en-GB" dirty="0"/>
                        <a:t>PSS1_SIF4</a:t>
                      </a:r>
                    </a:p>
                  </a:txBody>
                  <a:tcPr/>
                </a:tc>
                <a:tc>
                  <a:txBody>
                    <a:bodyPr/>
                    <a:lstStyle/>
                    <a:p>
                      <a:r>
                        <a:rPr lang="en-GB" dirty="0"/>
                        <a:t>High radiation interlock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1.0E-6</a:t>
                      </a:r>
                    </a:p>
                  </a:txBody>
                  <a:tcPr/>
                </a:tc>
                <a:tc>
                  <a:txBody>
                    <a:bodyPr/>
                    <a:lstStyle/>
                    <a:p>
                      <a:pPr algn="ctr"/>
                      <a:r>
                        <a:rPr lang="en-GB" dirty="0" smtClean="0">
                          <a:solidFill>
                            <a:srgbClr val="C00000"/>
                          </a:solidFill>
                        </a:rPr>
                        <a:t>TBD</a:t>
                      </a:r>
                      <a:endParaRPr lang="en-GB" dirty="0">
                        <a:solidFill>
                          <a:srgbClr val="C00000"/>
                        </a:solidFill>
                      </a:endParaRPr>
                    </a:p>
                  </a:txBody>
                  <a:tcPr/>
                </a:tc>
                <a:tc>
                  <a:txBody>
                    <a:bodyPr/>
                    <a:lstStyle/>
                    <a:p>
                      <a:pPr algn="ctr"/>
                      <a:r>
                        <a:rPr lang="en-GB" dirty="0" smtClean="0">
                          <a:solidFill>
                            <a:srgbClr val="C00000"/>
                          </a:solidFill>
                        </a:rPr>
                        <a:t>TBD</a:t>
                      </a:r>
                      <a:endParaRPr lang="en-GB" dirty="0">
                        <a:solidFill>
                          <a:srgbClr val="C00000"/>
                        </a:solidFill>
                      </a:endParaRPr>
                    </a:p>
                  </a:txBody>
                  <a:tcPr/>
                </a:tc>
                <a:extLst>
                  <a:ext uri="{0D108BD9-81ED-4DB2-BD59-A6C34878D82A}">
                    <a16:rowId xmlns:a16="http://schemas.microsoft.com/office/drawing/2014/main" val="1595870961"/>
                  </a:ext>
                </a:extLst>
              </a:tr>
            </a:tbl>
          </a:graphicData>
        </a:graphic>
      </p:graphicFrame>
      <p:graphicFrame>
        <p:nvGraphicFramePr>
          <p:cNvPr id="6" name="Table 5">
            <a:extLst>
              <a:ext uri="{FF2B5EF4-FFF2-40B4-BE49-F238E27FC236}">
                <a16:creationId xmlns:a16="http://schemas.microsoft.com/office/drawing/2014/main" id="{71D91C88-F68A-D542-A26E-C275F5E00F36}"/>
              </a:ext>
            </a:extLst>
          </p:cNvPr>
          <p:cNvGraphicFramePr>
            <a:graphicFrameLocks noGrp="1"/>
          </p:cNvGraphicFramePr>
          <p:nvPr>
            <p:extLst>
              <p:ext uri="{D42A27DB-BD31-4B8C-83A1-F6EECF244321}">
                <p14:modId xmlns:p14="http://schemas.microsoft.com/office/powerpoint/2010/main" val="331661276"/>
              </p:ext>
            </p:extLst>
          </p:nvPr>
        </p:nvGraphicFramePr>
        <p:xfrm>
          <a:off x="539550" y="4920169"/>
          <a:ext cx="8013575" cy="1497495"/>
        </p:xfrm>
        <a:graphic>
          <a:graphicData uri="http://schemas.openxmlformats.org/drawingml/2006/table">
            <a:tbl>
              <a:tblPr firstRow="1" bandRow="1">
                <a:tableStyleId>{5C22544A-7EE6-4342-B048-85BDC9FD1C3A}</a:tableStyleId>
              </a:tblPr>
              <a:tblGrid>
                <a:gridCol w="1296146">
                  <a:extLst>
                    <a:ext uri="{9D8B030D-6E8A-4147-A177-3AD203B41FA5}">
                      <a16:colId xmlns:a16="http://schemas.microsoft.com/office/drawing/2014/main" val="3015807259"/>
                    </a:ext>
                  </a:extLst>
                </a:gridCol>
                <a:gridCol w="3888432">
                  <a:extLst>
                    <a:ext uri="{9D8B030D-6E8A-4147-A177-3AD203B41FA5}">
                      <a16:colId xmlns:a16="http://schemas.microsoft.com/office/drawing/2014/main" val="2319289555"/>
                    </a:ext>
                  </a:extLst>
                </a:gridCol>
                <a:gridCol w="1224136">
                  <a:extLst>
                    <a:ext uri="{9D8B030D-6E8A-4147-A177-3AD203B41FA5}">
                      <a16:colId xmlns:a16="http://schemas.microsoft.com/office/drawing/2014/main" val="148984487"/>
                    </a:ext>
                  </a:extLst>
                </a:gridCol>
                <a:gridCol w="792084">
                  <a:extLst>
                    <a:ext uri="{9D8B030D-6E8A-4147-A177-3AD203B41FA5}">
                      <a16:colId xmlns:a16="http://schemas.microsoft.com/office/drawing/2014/main" val="3968108389"/>
                    </a:ext>
                  </a:extLst>
                </a:gridCol>
                <a:gridCol w="812777">
                  <a:extLst>
                    <a:ext uri="{9D8B030D-6E8A-4147-A177-3AD203B41FA5}">
                      <a16:colId xmlns:a16="http://schemas.microsoft.com/office/drawing/2014/main" val="2040507542"/>
                    </a:ext>
                  </a:extLst>
                </a:gridCol>
              </a:tblGrid>
              <a:tr h="587698">
                <a:tc>
                  <a:txBody>
                    <a:bodyPr/>
                    <a:lstStyle/>
                    <a:p>
                      <a:pPr algn="ctr"/>
                      <a:r>
                        <a:rPr lang="en-GB" dirty="0"/>
                        <a:t>SIF ID</a:t>
                      </a:r>
                    </a:p>
                  </a:txBody>
                  <a:tcPr/>
                </a:tc>
                <a:tc>
                  <a:txBody>
                    <a:bodyPr/>
                    <a:lstStyle/>
                    <a:p>
                      <a:pPr algn="ctr"/>
                      <a:r>
                        <a:rPr lang="en-GB" dirty="0"/>
                        <a:t>SIF Description</a:t>
                      </a:r>
                    </a:p>
                  </a:txBody>
                  <a:tcPr/>
                </a:tc>
                <a:tc>
                  <a:txBody>
                    <a:bodyPr/>
                    <a:lstStyle/>
                    <a:p>
                      <a:pPr algn="ctr"/>
                      <a:r>
                        <a:rPr lang="en-GB" dirty="0"/>
                        <a:t>Risk Target (/hr)</a:t>
                      </a:r>
                    </a:p>
                  </a:txBody>
                  <a:tcPr/>
                </a:tc>
                <a:tc>
                  <a:txBody>
                    <a:bodyPr/>
                    <a:lstStyle/>
                    <a:p>
                      <a:pPr algn="ctr"/>
                      <a:r>
                        <a:rPr lang="en-GB" dirty="0"/>
                        <a:t>PFH Target</a:t>
                      </a:r>
                    </a:p>
                  </a:txBody>
                  <a:tcPr/>
                </a:tc>
                <a:tc>
                  <a:txBody>
                    <a:bodyPr/>
                    <a:lstStyle/>
                    <a:p>
                      <a:pPr algn="ctr"/>
                      <a:r>
                        <a:rPr lang="en-GB" dirty="0"/>
                        <a:t>SIL Target</a:t>
                      </a:r>
                    </a:p>
                  </a:txBody>
                  <a:tcPr/>
                </a:tc>
                <a:extLst>
                  <a:ext uri="{0D108BD9-81ED-4DB2-BD59-A6C34878D82A}">
                    <a16:rowId xmlns:a16="http://schemas.microsoft.com/office/drawing/2014/main" val="3681322407"/>
                  </a:ext>
                </a:extLst>
              </a:tr>
              <a:tr h="335827">
                <a:tc>
                  <a:txBody>
                    <a:bodyPr/>
                    <a:lstStyle/>
                    <a:p>
                      <a:r>
                        <a:rPr lang="en-GB" dirty="0"/>
                        <a:t>PSS1_SIF3</a:t>
                      </a:r>
                    </a:p>
                  </a:txBody>
                  <a:tcPr/>
                </a:tc>
                <a:tc>
                  <a:txBody>
                    <a:bodyPr/>
                    <a:lstStyle/>
                    <a:p>
                      <a:r>
                        <a:rPr lang="en-GB" dirty="0"/>
                        <a:t>Main Key interlock</a:t>
                      </a:r>
                    </a:p>
                  </a:txBody>
                  <a:tcPr/>
                </a:tc>
                <a:tc>
                  <a:txBody>
                    <a:bodyPr/>
                    <a:lstStyle/>
                    <a:p>
                      <a:pPr algn="ctr"/>
                      <a:r>
                        <a:rPr lang="en-GB" dirty="0"/>
                        <a:t>1.1E-10</a:t>
                      </a:r>
                    </a:p>
                  </a:txBody>
                  <a:tcPr/>
                </a:tc>
                <a:tc>
                  <a:txBody>
                    <a:bodyPr/>
                    <a:lstStyle/>
                    <a:p>
                      <a:pPr algn="ctr"/>
                      <a:r>
                        <a:rPr lang="en-GB" dirty="0"/>
                        <a:t>2.3E-6</a:t>
                      </a:r>
                    </a:p>
                  </a:txBody>
                  <a:tcPr/>
                </a:tc>
                <a:tc>
                  <a:txBody>
                    <a:bodyPr/>
                    <a:lstStyle/>
                    <a:p>
                      <a:pPr algn="ctr"/>
                      <a:r>
                        <a:rPr lang="en-GB" dirty="0"/>
                        <a:t>SIL 1</a:t>
                      </a:r>
                    </a:p>
                  </a:txBody>
                  <a:tcPr/>
                </a:tc>
                <a:extLst>
                  <a:ext uri="{0D108BD9-81ED-4DB2-BD59-A6C34878D82A}">
                    <a16:rowId xmlns:a16="http://schemas.microsoft.com/office/drawing/2014/main" val="3716972527"/>
                  </a:ext>
                </a:extLst>
              </a:tr>
              <a:tr h="491655">
                <a:tc>
                  <a:txBody>
                    <a:bodyPr/>
                    <a:lstStyle/>
                    <a:p>
                      <a:r>
                        <a:rPr lang="en-GB" dirty="0"/>
                        <a:t>PSS1_SIF5</a:t>
                      </a:r>
                    </a:p>
                  </a:txBody>
                  <a:tcPr/>
                </a:tc>
                <a:tc>
                  <a:txBody>
                    <a:bodyPr/>
                    <a:lstStyle/>
                    <a:p>
                      <a:r>
                        <a:rPr lang="en-GB" dirty="0"/>
                        <a:t>Personnel Access </a:t>
                      </a:r>
                      <a:r>
                        <a:rPr lang="en-GB" dirty="0" smtClean="0"/>
                        <a:t>Station* </a:t>
                      </a:r>
                      <a:r>
                        <a:rPr lang="en-GB" dirty="0"/>
                        <a:t>lock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1.1E-10</a:t>
                      </a:r>
                    </a:p>
                  </a:txBody>
                  <a:tcPr/>
                </a:tc>
                <a:tc>
                  <a:txBody>
                    <a:bodyPr/>
                    <a:lstStyle/>
                    <a:p>
                      <a:pPr algn="ctr"/>
                      <a:r>
                        <a:rPr lang="en-GB" dirty="0"/>
                        <a:t>1.1E-6</a:t>
                      </a:r>
                    </a:p>
                  </a:txBody>
                  <a:tcPr/>
                </a:tc>
                <a:tc>
                  <a:txBody>
                    <a:bodyPr/>
                    <a:lstStyle/>
                    <a:p>
                      <a:pPr algn="ctr"/>
                      <a:r>
                        <a:rPr lang="en-GB" dirty="0"/>
                        <a:t>SIL 1</a:t>
                      </a:r>
                    </a:p>
                  </a:txBody>
                  <a:tcPr/>
                </a:tc>
                <a:extLst>
                  <a:ext uri="{0D108BD9-81ED-4DB2-BD59-A6C34878D82A}">
                    <a16:rowId xmlns:a16="http://schemas.microsoft.com/office/drawing/2014/main" val="87912968"/>
                  </a:ext>
                </a:extLst>
              </a:tr>
            </a:tbl>
          </a:graphicData>
        </a:graphic>
      </p:graphicFrame>
    </p:spTree>
    <p:extLst>
      <p:ext uri="{BB962C8B-B14F-4D97-AF65-F5344CB8AC3E}">
        <p14:creationId xmlns:p14="http://schemas.microsoft.com/office/powerpoint/2010/main" val="1644882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 map</a:t>
            </a:r>
            <a:endParaRPr lang="en-GB" dirty="0">
              <a:highlight>
                <a:srgbClr val="FFFF00"/>
              </a:highlight>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26</a:t>
            </a:fld>
            <a:endParaRPr lang="sv-SE" dirty="0"/>
          </a:p>
        </p:txBody>
      </p:sp>
      <p:pic>
        <p:nvPicPr>
          <p:cNvPr id="5" name="Picture 4">
            <a:extLst>
              <a:ext uri="{FF2B5EF4-FFF2-40B4-BE49-F238E27FC236}">
                <a16:creationId xmlns:a16="http://schemas.microsoft.com/office/drawing/2014/main" id="{9EC0AA5B-0BD5-1645-AAB5-D635F6738E26}"/>
              </a:ext>
            </a:extLst>
          </p:cNvPr>
          <p:cNvPicPr>
            <a:picLocks noChangeAspect="1"/>
          </p:cNvPicPr>
          <p:nvPr/>
        </p:nvPicPr>
        <p:blipFill>
          <a:blip r:embed="rId3"/>
          <a:stretch>
            <a:fillRect/>
          </a:stretch>
        </p:blipFill>
        <p:spPr>
          <a:xfrm>
            <a:off x="2603500" y="0"/>
            <a:ext cx="6540500" cy="6858000"/>
          </a:xfrm>
          <a:prstGeom prst="rect">
            <a:avLst/>
          </a:prstGeom>
        </p:spPr>
      </p:pic>
      <p:sp>
        <p:nvSpPr>
          <p:cNvPr id="7" name="Rounded Rectangle 6">
            <a:extLst>
              <a:ext uri="{FF2B5EF4-FFF2-40B4-BE49-F238E27FC236}">
                <a16:creationId xmlns:a16="http://schemas.microsoft.com/office/drawing/2014/main" id="{1132A0DA-9EDA-B843-9164-2D6119A672ED}"/>
              </a:ext>
            </a:extLst>
          </p:cNvPr>
          <p:cNvSpPr/>
          <p:nvPr/>
        </p:nvSpPr>
        <p:spPr bwMode="auto">
          <a:xfrm>
            <a:off x="4355976" y="1844824"/>
            <a:ext cx="1872208"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1" name="Rounded Rectangular Callout 10">
            <a:extLst>
              <a:ext uri="{FF2B5EF4-FFF2-40B4-BE49-F238E27FC236}">
                <a16:creationId xmlns:a16="http://schemas.microsoft.com/office/drawing/2014/main" id="{F0B46A08-234D-FC43-A36F-8688C050AC69}"/>
              </a:ext>
            </a:extLst>
          </p:cNvPr>
          <p:cNvSpPr/>
          <p:nvPr/>
        </p:nvSpPr>
        <p:spPr>
          <a:xfrm>
            <a:off x="42698" y="2563595"/>
            <a:ext cx="2560802" cy="440580"/>
          </a:xfrm>
          <a:prstGeom prst="wedgeRoundRectCallout">
            <a:avLst>
              <a:gd name="adj1" fmla="val 116429"/>
              <a:gd name="adj2" fmla="val -8124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SRS</a:t>
            </a:r>
          </a:p>
        </p:txBody>
      </p:sp>
      <p:sp>
        <p:nvSpPr>
          <p:cNvPr id="12" name="Rounded Rectangular Callout 11">
            <a:extLst>
              <a:ext uri="{FF2B5EF4-FFF2-40B4-BE49-F238E27FC236}">
                <a16:creationId xmlns:a16="http://schemas.microsoft.com/office/drawing/2014/main" id="{7077D17D-B2A9-F644-B71A-9050A81FD5D0}"/>
              </a:ext>
            </a:extLst>
          </p:cNvPr>
          <p:cNvSpPr/>
          <p:nvPr/>
        </p:nvSpPr>
        <p:spPr>
          <a:xfrm>
            <a:off x="42698" y="3102586"/>
            <a:ext cx="2560802" cy="440580"/>
          </a:xfrm>
          <a:prstGeom prst="wedgeRoundRectCallout">
            <a:avLst>
              <a:gd name="adj1" fmla="val 120693"/>
              <a:gd name="adj2" fmla="val -316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Verification</a:t>
            </a:r>
          </a:p>
        </p:txBody>
      </p:sp>
      <p:sp>
        <p:nvSpPr>
          <p:cNvPr id="14" name="Rounded Rectangle 13">
            <a:extLst>
              <a:ext uri="{FF2B5EF4-FFF2-40B4-BE49-F238E27FC236}">
                <a16:creationId xmlns:a16="http://schemas.microsoft.com/office/drawing/2014/main" id="{9D54892D-BD4E-5A40-81DC-089F9282BC9A}"/>
              </a:ext>
            </a:extLst>
          </p:cNvPr>
          <p:cNvSpPr/>
          <p:nvPr/>
        </p:nvSpPr>
        <p:spPr bwMode="auto">
          <a:xfrm>
            <a:off x="5364088" y="703091"/>
            <a:ext cx="1836712"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5" name="Rounded Rectangular Callout 14">
            <a:extLst>
              <a:ext uri="{FF2B5EF4-FFF2-40B4-BE49-F238E27FC236}">
                <a16:creationId xmlns:a16="http://schemas.microsoft.com/office/drawing/2014/main" id="{E22BB8C6-E33E-574C-9F28-342A0F190AE3}"/>
              </a:ext>
            </a:extLst>
          </p:cNvPr>
          <p:cNvSpPr/>
          <p:nvPr/>
        </p:nvSpPr>
        <p:spPr>
          <a:xfrm>
            <a:off x="7308304" y="757252"/>
            <a:ext cx="1728192" cy="642912"/>
          </a:xfrm>
          <a:prstGeom prst="wedgeRoundRectCallout">
            <a:avLst>
              <a:gd name="adj1" fmla="val -85443"/>
              <a:gd name="adj2" fmla="val -79861"/>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NCL Risk Assessment</a:t>
            </a:r>
          </a:p>
        </p:txBody>
      </p:sp>
      <p:sp>
        <p:nvSpPr>
          <p:cNvPr id="16" name="Rounded Rectangular Callout 15">
            <a:extLst>
              <a:ext uri="{FF2B5EF4-FFF2-40B4-BE49-F238E27FC236}">
                <a16:creationId xmlns:a16="http://schemas.microsoft.com/office/drawing/2014/main" id="{A36FEFB9-6C1F-B049-8DC8-AF1B581746D0}"/>
              </a:ext>
            </a:extLst>
          </p:cNvPr>
          <p:cNvSpPr/>
          <p:nvPr/>
        </p:nvSpPr>
        <p:spPr>
          <a:xfrm>
            <a:off x="42698" y="1485613"/>
            <a:ext cx="2560802" cy="440580"/>
          </a:xfrm>
          <a:prstGeom prst="wedgeRoundRectCallout">
            <a:avLst>
              <a:gd name="adj1" fmla="val 158532"/>
              <a:gd name="adj2" fmla="val -750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Initiating Events Analysis</a:t>
            </a:r>
          </a:p>
        </p:txBody>
      </p:sp>
      <p:sp>
        <p:nvSpPr>
          <p:cNvPr id="17" name="Rounded Rectangular Callout 16">
            <a:extLst>
              <a:ext uri="{FF2B5EF4-FFF2-40B4-BE49-F238E27FC236}">
                <a16:creationId xmlns:a16="http://schemas.microsoft.com/office/drawing/2014/main" id="{929EFC2A-14BC-1447-BEBD-29A4FAA4541E}"/>
              </a:ext>
            </a:extLst>
          </p:cNvPr>
          <p:cNvSpPr/>
          <p:nvPr/>
        </p:nvSpPr>
        <p:spPr>
          <a:xfrm>
            <a:off x="42698" y="2024604"/>
            <a:ext cx="2560802" cy="440580"/>
          </a:xfrm>
          <a:prstGeom prst="wedgeRoundRectCallout">
            <a:avLst>
              <a:gd name="adj1" fmla="val 168125"/>
              <a:gd name="adj2" fmla="val -1679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Determination</a:t>
            </a:r>
          </a:p>
        </p:txBody>
      </p:sp>
    </p:spTree>
    <p:extLst>
      <p:ext uri="{BB962C8B-B14F-4D97-AF65-F5344CB8AC3E}">
        <p14:creationId xmlns:p14="http://schemas.microsoft.com/office/powerpoint/2010/main" val="2640244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SRS (ESS-0121565)</a:t>
            </a:r>
          </a:p>
        </p:txBody>
      </p:sp>
      <p:sp>
        <p:nvSpPr>
          <p:cNvPr id="4" name="Slide Number Placeholder 3"/>
          <p:cNvSpPr>
            <a:spLocks noGrp="1"/>
          </p:cNvSpPr>
          <p:nvPr>
            <p:ph type="sldNum" sz="quarter" idx="12"/>
          </p:nvPr>
        </p:nvSpPr>
        <p:spPr/>
        <p:txBody>
          <a:bodyPr/>
          <a:lstStyle/>
          <a:p>
            <a:fld id="{551115BC-487E-4422-894C-CB7CD3E79223}" type="slidenum">
              <a:rPr lang="sv-SE" smtClean="0"/>
              <a:t>27</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251520" y="1821011"/>
            <a:ext cx="8352928" cy="4525963"/>
          </a:xfrm>
        </p:spPr>
        <p:txBody>
          <a:bodyPr>
            <a:normAutofit/>
          </a:bodyPr>
          <a:lstStyle/>
          <a:p>
            <a:r>
              <a:rPr lang="en-GB" dirty="0"/>
              <a:t>Safety Requirements Specification (SRS) for PSS1 </a:t>
            </a:r>
            <a:endParaRPr lang="en-GB" dirty="0" smtClean="0"/>
          </a:p>
          <a:p>
            <a:pPr lvl="1"/>
            <a:r>
              <a:rPr lang="en-GB" dirty="0" smtClean="0"/>
              <a:t>Inputs</a:t>
            </a:r>
            <a:endParaRPr lang="en-GB" dirty="0"/>
          </a:p>
          <a:p>
            <a:pPr lvl="2"/>
            <a:r>
              <a:rPr lang="en-GB" dirty="0"/>
              <a:t>Results from SIL Determination</a:t>
            </a:r>
          </a:p>
          <a:p>
            <a:pPr lvl="2"/>
            <a:r>
              <a:rPr lang="en-GB" dirty="0"/>
              <a:t>Requirements from IEC 61511</a:t>
            </a:r>
          </a:p>
          <a:p>
            <a:pPr lvl="2"/>
            <a:r>
              <a:rPr lang="en-GB" dirty="0" err="1"/>
              <a:t>ConOps</a:t>
            </a:r>
            <a:endParaRPr lang="en-GB" dirty="0"/>
          </a:p>
          <a:p>
            <a:pPr lvl="1"/>
            <a:r>
              <a:rPr lang="en-GB" dirty="0"/>
              <a:t>Outputs</a:t>
            </a:r>
          </a:p>
          <a:p>
            <a:pPr lvl="2"/>
            <a:r>
              <a:rPr lang="en-GB" dirty="0" smtClean="0"/>
              <a:t>SRS document </a:t>
            </a:r>
            <a:r>
              <a:rPr lang="en-GB" dirty="0"/>
              <a:t>(ESS-0121565), used for</a:t>
            </a:r>
          </a:p>
          <a:p>
            <a:pPr lvl="3"/>
            <a:r>
              <a:rPr lang="en-GB" dirty="0"/>
              <a:t>Design and engineering</a:t>
            </a:r>
          </a:p>
          <a:p>
            <a:pPr lvl="3"/>
            <a:r>
              <a:rPr lang="en-GB" dirty="0"/>
              <a:t>SIL Verification (ESS-0483346) </a:t>
            </a:r>
          </a:p>
          <a:p>
            <a:pPr lvl="4"/>
            <a:r>
              <a:rPr lang="en-GB" sz="1600" dirty="0"/>
              <a:t>To confirm the design meet SIL targets from SIL Determination</a:t>
            </a:r>
          </a:p>
          <a:p>
            <a:pPr lvl="3"/>
            <a:r>
              <a:rPr lang="en-GB" dirty="0"/>
              <a:t>Subsequent safety lifecycle stages</a:t>
            </a:r>
          </a:p>
          <a:p>
            <a:pPr lvl="3"/>
            <a:r>
              <a:rPr lang="en-GB" dirty="0"/>
              <a:t>FAT, SAT, commissioning, operation, maintenance, etc.</a:t>
            </a:r>
          </a:p>
        </p:txBody>
      </p:sp>
      <p:sp>
        <p:nvSpPr>
          <p:cNvPr id="3" name="TextBox 2"/>
          <p:cNvSpPr txBox="1"/>
          <p:nvPr/>
        </p:nvSpPr>
        <p:spPr>
          <a:xfrm>
            <a:off x="755576" y="6721475"/>
            <a:ext cx="184731" cy="369332"/>
          </a:xfrm>
          <a:prstGeom prst="rect">
            <a:avLst/>
          </a:prstGeom>
          <a:noFill/>
        </p:spPr>
        <p:txBody>
          <a:bodyPr wrap="none" rtlCol="0">
            <a:spAutoFit/>
          </a:bodyPr>
          <a:lstStyle/>
          <a:p>
            <a:endParaRPr lang="en-GB" dirty="0"/>
          </a:p>
        </p:txBody>
      </p:sp>
      <p:sp>
        <p:nvSpPr>
          <p:cNvPr id="6" name="TextBox 5"/>
          <p:cNvSpPr txBox="1"/>
          <p:nvPr/>
        </p:nvSpPr>
        <p:spPr>
          <a:xfrm>
            <a:off x="6084168" y="2708920"/>
            <a:ext cx="2736304"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Planned actions to support the SRS: </a:t>
            </a:r>
          </a:p>
          <a:p>
            <a:pPr marL="285750" indent="-285750">
              <a:buFontTx/>
              <a:buChar char="-"/>
            </a:pPr>
            <a:r>
              <a:rPr lang="en-GB" dirty="0" smtClean="0"/>
              <a:t>Human reliability analysis</a:t>
            </a:r>
          </a:p>
          <a:p>
            <a:pPr marL="285750" indent="-285750">
              <a:buFontTx/>
              <a:buChar char="-"/>
            </a:pPr>
            <a:r>
              <a:rPr lang="en-GB" dirty="0" smtClean="0"/>
              <a:t>Information security analysis</a:t>
            </a:r>
            <a:endParaRPr lang="en-GB" dirty="0"/>
          </a:p>
        </p:txBody>
      </p:sp>
    </p:spTree>
    <p:extLst>
      <p:ext uri="{BB962C8B-B14F-4D97-AF65-F5344CB8AC3E}">
        <p14:creationId xmlns:p14="http://schemas.microsoft.com/office/powerpoint/2010/main" val="104450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 map</a:t>
            </a:r>
            <a:endParaRPr lang="en-GB" dirty="0">
              <a:highlight>
                <a:srgbClr val="FFFF00"/>
              </a:highlight>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dirty="0"/>
          </a:p>
        </p:txBody>
      </p:sp>
      <p:pic>
        <p:nvPicPr>
          <p:cNvPr id="5" name="Picture 4">
            <a:extLst>
              <a:ext uri="{FF2B5EF4-FFF2-40B4-BE49-F238E27FC236}">
                <a16:creationId xmlns:a16="http://schemas.microsoft.com/office/drawing/2014/main" id="{9EC0AA5B-0BD5-1645-AAB5-D635F6738E26}"/>
              </a:ext>
            </a:extLst>
          </p:cNvPr>
          <p:cNvPicPr>
            <a:picLocks noChangeAspect="1"/>
          </p:cNvPicPr>
          <p:nvPr/>
        </p:nvPicPr>
        <p:blipFill>
          <a:blip r:embed="rId3"/>
          <a:stretch>
            <a:fillRect/>
          </a:stretch>
        </p:blipFill>
        <p:spPr>
          <a:xfrm>
            <a:off x="2603500" y="0"/>
            <a:ext cx="6540500" cy="6858000"/>
          </a:xfrm>
          <a:prstGeom prst="rect">
            <a:avLst/>
          </a:prstGeom>
        </p:spPr>
      </p:pic>
      <p:sp>
        <p:nvSpPr>
          <p:cNvPr id="7" name="Rounded Rectangle 6">
            <a:extLst>
              <a:ext uri="{FF2B5EF4-FFF2-40B4-BE49-F238E27FC236}">
                <a16:creationId xmlns:a16="http://schemas.microsoft.com/office/drawing/2014/main" id="{1132A0DA-9EDA-B843-9164-2D6119A672ED}"/>
              </a:ext>
            </a:extLst>
          </p:cNvPr>
          <p:cNvSpPr/>
          <p:nvPr/>
        </p:nvSpPr>
        <p:spPr bwMode="auto">
          <a:xfrm>
            <a:off x="4355976" y="1844824"/>
            <a:ext cx="1872208"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1" name="Rounded Rectangular Callout 10">
            <a:extLst>
              <a:ext uri="{FF2B5EF4-FFF2-40B4-BE49-F238E27FC236}">
                <a16:creationId xmlns:a16="http://schemas.microsoft.com/office/drawing/2014/main" id="{F0B46A08-234D-FC43-A36F-8688C050AC69}"/>
              </a:ext>
            </a:extLst>
          </p:cNvPr>
          <p:cNvSpPr/>
          <p:nvPr/>
        </p:nvSpPr>
        <p:spPr>
          <a:xfrm>
            <a:off x="42698" y="2563595"/>
            <a:ext cx="2560802" cy="440580"/>
          </a:xfrm>
          <a:prstGeom prst="wedgeRoundRectCallout">
            <a:avLst>
              <a:gd name="adj1" fmla="val 116429"/>
              <a:gd name="adj2" fmla="val -812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SRS</a:t>
            </a:r>
          </a:p>
        </p:txBody>
      </p:sp>
      <p:sp>
        <p:nvSpPr>
          <p:cNvPr id="12" name="Rounded Rectangular Callout 11">
            <a:extLst>
              <a:ext uri="{FF2B5EF4-FFF2-40B4-BE49-F238E27FC236}">
                <a16:creationId xmlns:a16="http://schemas.microsoft.com/office/drawing/2014/main" id="{7077D17D-B2A9-F644-B71A-9050A81FD5D0}"/>
              </a:ext>
            </a:extLst>
          </p:cNvPr>
          <p:cNvSpPr/>
          <p:nvPr/>
        </p:nvSpPr>
        <p:spPr>
          <a:xfrm>
            <a:off x="42698" y="3102586"/>
            <a:ext cx="2560802" cy="440580"/>
          </a:xfrm>
          <a:prstGeom prst="wedgeRoundRectCallout">
            <a:avLst>
              <a:gd name="adj1" fmla="val 120693"/>
              <a:gd name="adj2" fmla="val -316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SIL</a:t>
            </a:r>
            <a:r>
              <a:rPr lang="en-GB" dirty="0"/>
              <a:t> </a:t>
            </a:r>
            <a:r>
              <a:rPr lang="en-GB" dirty="0">
                <a:solidFill>
                  <a:srgbClr val="FF0000"/>
                </a:solidFill>
              </a:rPr>
              <a:t>Verification</a:t>
            </a:r>
          </a:p>
        </p:txBody>
      </p:sp>
      <p:sp>
        <p:nvSpPr>
          <p:cNvPr id="14" name="Rounded Rectangle 13">
            <a:extLst>
              <a:ext uri="{FF2B5EF4-FFF2-40B4-BE49-F238E27FC236}">
                <a16:creationId xmlns:a16="http://schemas.microsoft.com/office/drawing/2014/main" id="{9D54892D-BD4E-5A40-81DC-089F9282BC9A}"/>
              </a:ext>
            </a:extLst>
          </p:cNvPr>
          <p:cNvSpPr/>
          <p:nvPr/>
        </p:nvSpPr>
        <p:spPr bwMode="auto">
          <a:xfrm>
            <a:off x="5364088" y="703091"/>
            <a:ext cx="1836712"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5" name="Rounded Rectangular Callout 14">
            <a:extLst>
              <a:ext uri="{FF2B5EF4-FFF2-40B4-BE49-F238E27FC236}">
                <a16:creationId xmlns:a16="http://schemas.microsoft.com/office/drawing/2014/main" id="{E22BB8C6-E33E-574C-9F28-342A0F190AE3}"/>
              </a:ext>
            </a:extLst>
          </p:cNvPr>
          <p:cNvSpPr/>
          <p:nvPr/>
        </p:nvSpPr>
        <p:spPr>
          <a:xfrm>
            <a:off x="7308304" y="757252"/>
            <a:ext cx="1728192" cy="642912"/>
          </a:xfrm>
          <a:prstGeom prst="wedgeRoundRectCallout">
            <a:avLst>
              <a:gd name="adj1" fmla="val -85443"/>
              <a:gd name="adj2" fmla="val -79861"/>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NCL Risk Assessment</a:t>
            </a:r>
          </a:p>
        </p:txBody>
      </p:sp>
      <p:sp>
        <p:nvSpPr>
          <p:cNvPr id="16" name="Rounded Rectangular Callout 15">
            <a:extLst>
              <a:ext uri="{FF2B5EF4-FFF2-40B4-BE49-F238E27FC236}">
                <a16:creationId xmlns:a16="http://schemas.microsoft.com/office/drawing/2014/main" id="{A36FEFB9-6C1F-B049-8DC8-AF1B581746D0}"/>
              </a:ext>
            </a:extLst>
          </p:cNvPr>
          <p:cNvSpPr/>
          <p:nvPr/>
        </p:nvSpPr>
        <p:spPr>
          <a:xfrm>
            <a:off x="42698" y="1485613"/>
            <a:ext cx="2560802" cy="440580"/>
          </a:xfrm>
          <a:prstGeom prst="wedgeRoundRectCallout">
            <a:avLst>
              <a:gd name="adj1" fmla="val 158532"/>
              <a:gd name="adj2" fmla="val -750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Initiating Events Analysis</a:t>
            </a:r>
          </a:p>
        </p:txBody>
      </p:sp>
      <p:sp>
        <p:nvSpPr>
          <p:cNvPr id="17" name="Rounded Rectangular Callout 16">
            <a:extLst>
              <a:ext uri="{FF2B5EF4-FFF2-40B4-BE49-F238E27FC236}">
                <a16:creationId xmlns:a16="http://schemas.microsoft.com/office/drawing/2014/main" id="{929EFC2A-14BC-1447-BEBD-29A4FAA4541E}"/>
              </a:ext>
            </a:extLst>
          </p:cNvPr>
          <p:cNvSpPr/>
          <p:nvPr/>
        </p:nvSpPr>
        <p:spPr>
          <a:xfrm>
            <a:off x="42698" y="2024604"/>
            <a:ext cx="2560802" cy="440580"/>
          </a:xfrm>
          <a:prstGeom prst="wedgeRoundRectCallout">
            <a:avLst>
              <a:gd name="adj1" fmla="val 168125"/>
              <a:gd name="adj2" fmla="val -1679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Determination</a:t>
            </a:r>
          </a:p>
        </p:txBody>
      </p:sp>
    </p:spTree>
    <p:extLst>
      <p:ext uri="{BB962C8B-B14F-4D97-AF65-F5344CB8AC3E}">
        <p14:creationId xmlns:p14="http://schemas.microsoft.com/office/powerpoint/2010/main" val="2787646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in </a:t>
            </a:r>
            <a:r>
              <a:rPr lang="en-GB" dirty="0" smtClean="0"/>
              <a:t>Progress </a:t>
            </a:r>
            <a:endParaRPr lang="en-GB" dirty="0"/>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r>
              <a:rPr lang="en-GB" dirty="0" smtClean="0"/>
              <a:t>Additional initiating events</a:t>
            </a:r>
          </a:p>
          <a:p>
            <a:pPr lvl="1"/>
            <a:r>
              <a:rPr lang="en-GB" dirty="0" smtClean="0"/>
              <a:t>E.g. person in contact or working near ISrc HV PS. </a:t>
            </a:r>
          </a:p>
          <a:p>
            <a:r>
              <a:rPr lang="en-GB" dirty="0" smtClean="0"/>
              <a:t>Update of the PSS1 SIFs</a:t>
            </a:r>
          </a:p>
          <a:p>
            <a:pPr lvl="1"/>
            <a:r>
              <a:rPr lang="en-GB" dirty="0" smtClean="0"/>
              <a:t>SIF2 </a:t>
            </a:r>
            <a:r>
              <a:rPr lang="en-GB" dirty="0"/>
              <a:t>and SIF3 </a:t>
            </a:r>
            <a:r>
              <a:rPr lang="en-GB" dirty="0" smtClean="0"/>
              <a:t>to be updated to </a:t>
            </a:r>
            <a:r>
              <a:rPr lang="en-GB" dirty="0"/>
              <a:t>make </a:t>
            </a:r>
            <a:r>
              <a:rPr lang="en-GB" dirty="0" smtClean="0"/>
              <a:t>sure the </a:t>
            </a:r>
            <a:r>
              <a:rPr lang="en-GB" dirty="0"/>
              <a:t>ISrc HV PS is always </a:t>
            </a:r>
            <a:r>
              <a:rPr lang="en-GB" dirty="0" smtClean="0"/>
              <a:t>switched-off </a:t>
            </a:r>
            <a:r>
              <a:rPr lang="en-GB" dirty="0"/>
              <a:t>if </a:t>
            </a:r>
            <a:r>
              <a:rPr lang="en-GB" dirty="0" smtClean="0"/>
              <a:t>triggered (regardless of RF system isolation). </a:t>
            </a:r>
            <a:endParaRPr lang="en-GB" dirty="0"/>
          </a:p>
          <a:p>
            <a:pPr lvl="1"/>
            <a:r>
              <a:rPr lang="en-GB" dirty="0" smtClean="0"/>
              <a:t>SIF5 to be updated to separate between PAS, MAS and Emergency exit doors. </a:t>
            </a:r>
            <a:endParaRPr lang="en-GB" dirty="0" smtClean="0"/>
          </a:p>
          <a:p>
            <a:r>
              <a:rPr lang="en-GB" dirty="0" smtClean="0"/>
              <a:t>Confirm the functionality </a:t>
            </a:r>
            <a:r>
              <a:rPr lang="en-GB" dirty="0" smtClean="0"/>
              <a:t>of locking/closing mechanisms for </a:t>
            </a:r>
            <a:r>
              <a:rPr lang="en-GB" dirty="0" smtClean="0"/>
              <a:t>PAS and </a:t>
            </a:r>
            <a:r>
              <a:rPr lang="en-GB" dirty="0" smtClean="0"/>
              <a:t>MAS.  </a:t>
            </a:r>
            <a:endParaRPr lang="en-GB" dirty="0" smtClean="0"/>
          </a:p>
          <a:p>
            <a:r>
              <a:rPr lang="en-GB" dirty="0" smtClean="0"/>
              <a:t>Confirm </a:t>
            </a:r>
            <a:r>
              <a:rPr lang="en-GB" dirty="0" smtClean="0"/>
              <a:t>shielding as a protection layer </a:t>
            </a:r>
            <a:r>
              <a:rPr lang="en-GB" dirty="0" smtClean="0"/>
              <a:t>to finalise </a:t>
            </a:r>
            <a:r>
              <a:rPr lang="en-GB" dirty="0" smtClean="0"/>
              <a:t>the SIL </a:t>
            </a:r>
            <a:r>
              <a:rPr lang="en-GB" dirty="0" smtClean="0"/>
              <a:t>target for SIF4.  </a:t>
            </a: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29</a:t>
            </a:fld>
            <a:endParaRPr lang="sv-SE"/>
          </a:p>
        </p:txBody>
      </p:sp>
    </p:spTree>
    <p:extLst>
      <p:ext uri="{BB962C8B-B14F-4D97-AF65-F5344CB8AC3E}">
        <p14:creationId xmlns:p14="http://schemas.microsoft.com/office/powerpoint/2010/main" val="2099452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 map</a:t>
            </a:r>
            <a:endParaRPr lang="en-GB" dirty="0">
              <a:highlight>
                <a:srgbClr val="FFFF00"/>
              </a:highlight>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pic>
        <p:nvPicPr>
          <p:cNvPr id="5" name="Picture 4">
            <a:extLst>
              <a:ext uri="{FF2B5EF4-FFF2-40B4-BE49-F238E27FC236}">
                <a16:creationId xmlns:a16="http://schemas.microsoft.com/office/drawing/2014/main" id="{9EC0AA5B-0BD5-1645-AAB5-D635F6738E26}"/>
              </a:ext>
            </a:extLst>
          </p:cNvPr>
          <p:cNvPicPr>
            <a:picLocks noChangeAspect="1"/>
          </p:cNvPicPr>
          <p:nvPr/>
        </p:nvPicPr>
        <p:blipFill>
          <a:blip r:embed="rId3"/>
          <a:stretch>
            <a:fillRect/>
          </a:stretch>
        </p:blipFill>
        <p:spPr>
          <a:xfrm>
            <a:off x="2603500" y="0"/>
            <a:ext cx="6540500" cy="6858000"/>
          </a:xfrm>
          <a:prstGeom prst="rect">
            <a:avLst/>
          </a:prstGeom>
        </p:spPr>
      </p:pic>
      <p:sp>
        <p:nvSpPr>
          <p:cNvPr id="7" name="Rounded Rectangle 6">
            <a:extLst>
              <a:ext uri="{FF2B5EF4-FFF2-40B4-BE49-F238E27FC236}">
                <a16:creationId xmlns:a16="http://schemas.microsoft.com/office/drawing/2014/main" id="{1132A0DA-9EDA-B843-9164-2D6119A672ED}"/>
              </a:ext>
            </a:extLst>
          </p:cNvPr>
          <p:cNvSpPr/>
          <p:nvPr/>
        </p:nvSpPr>
        <p:spPr bwMode="auto">
          <a:xfrm>
            <a:off x="4355976" y="1844824"/>
            <a:ext cx="1872208"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1" name="Rounded Rectangular Callout 10">
            <a:extLst>
              <a:ext uri="{FF2B5EF4-FFF2-40B4-BE49-F238E27FC236}">
                <a16:creationId xmlns:a16="http://schemas.microsoft.com/office/drawing/2014/main" id="{F0B46A08-234D-FC43-A36F-8688C050AC69}"/>
              </a:ext>
            </a:extLst>
          </p:cNvPr>
          <p:cNvSpPr/>
          <p:nvPr/>
        </p:nvSpPr>
        <p:spPr>
          <a:xfrm>
            <a:off x="42698" y="2563595"/>
            <a:ext cx="2560802" cy="440580"/>
          </a:xfrm>
          <a:prstGeom prst="wedgeRoundRectCallout">
            <a:avLst>
              <a:gd name="adj1" fmla="val 116429"/>
              <a:gd name="adj2" fmla="val -812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SRS</a:t>
            </a:r>
          </a:p>
        </p:txBody>
      </p:sp>
      <p:sp>
        <p:nvSpPr>
          <p:cNvPr id="12" name="Rounded Rectangular Callout 11">
            <a:extLst>
              <a:ext uri="{FF2B5EF4-FFF2-40B4-BE49-F238E27FC236}">
                <a16:creationId xmlns:a16="http://schemas.microsoft.com/office/drawing/2014/main" id="{7077D17D-B2A9-F644-B71A-9050A81FD5D0}"/>
              </a:ext>
            </a:extLst>
          </p:cNvPr>
          <p:cNvSpPr/>
          <p:nvPr/>
        </p:nvSpPr>
        <p:spPr>
          <a:xfrm>
            <a:off x="42698" y="3102586"/>
            <a:ext cx="2560802" cy="440580"/>
          </a:xfrm>
          <a:prstGeom prst="wedgeRoundRectCallout">
            <a:avLst>
              <a:gd name="adj1" fmla="val 120693"/>
              <a:gd name="adj2" fmla="val -316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Verification</a:t>
            </a:r>
          </a:p>
        </p:txBody>
      </p:sp>
      <p:sp>
        <p:nvSpPr>
          <p:cNvPr id="14" name="Rounded Rectangle 13">
            <a:extLst>
              <a:ext uri="{FF2B5EF4-FFF2-40B4-BE49-F238E27FC236}">
                <a16:creationId xmlns:a16="http://schemas.microsoft.com/office/drawing/2014/main" id="{9D54892D-BD4E-5A40-81DC-089F9282BC9A}"/>
              </a:ext>
            </a:extLst>
          </p:cNvPr>
          <p:cNvSpPr/>
          <p:nvPr/>
        </p:nvSpPr>
        <p:spPr bwMode="auto">
          <a:xfrm>
            <a:off x="5364088" y="703091"/>
            <a:ext cx="1836712"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5" name="Rounded Rectangular Callout 14">
            <a:extLst>
              <a:ext uri="{FF2B5EF4-FFF2-40B4-BE49-F238E27FC236}">
                <a16:creationId xmlns:a16="http://schemas.microsoft.com/office/drawing/2014/main" id="{E22BB8C6-E33E-574C-9F28-342A0F190AE3}"/>
              </a:ext>
            </a:extLst>
          </p:cNvPr>
          <p:cNvSpPr/>
          <p:nvPr/>
        </p:nvSpPr>
        <p:spPr>
          <a:xfrm>
            <a:off x="7308304" y="757252"/>
            <a:ext cx="1728192" cy="642912"/>
          </a:xfrm>
          <a:prstGeom prst="wedgeRoundRectCallout">
            <a:avLst>
              <a:gd name="adj1" fmla="val -85443"/>
              <a:gd name="adj2" fmla="val -79861"/>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NCL Risk Assessment</a:t>
            </a:r>
          </a:p>
        </p:txBody>
      </p:sp>
      <p:sp>
        <p:nvSpPr>
          <p:cNvPr id="16" name="Rounded Rectangular Callout 15">
            <a:extLst>
              <a:ext uri="{FF2B5EF4-FFF2-40B4-BE49-F238E27FC236}">
                <a16:creationId xmlns:a16="http://schemas.microsoft.com/office/drawing/2014/main" id="{A36FEFB9-6C1F-B049-8DC8-AF1B581746D0}"/>
              </a:ext>
            </a:extLst>
          </p:cNvPr>
          <p:cNvSpPr/>
          <p:nvPr/>
        </p:nvSpPr>
        <p:spPr>
          <a:xfrm>
            <a:off x="42698" y="1485613"/>
            <a:ext cx="2560802" cy="440580"/>
          </a:xfrm>
          <a:prstGeom prst="wedgeRoundRectCallout">
            <a:avLst>
              <a:gd name="adj1" fmla="val 158532"/>
              <a:gd name="adj2" fmla="val -750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Initiating Events Analysis</a:t>
            </a:r>
          </a:p>
        </p:txBody>
      </p:sp>
      <p:sp>
        <p:nvSpPr>
          <p:cNvPr id="17" name="Rounded Rectangular Callout 16">
            <a:extLst>
              <a:ext uri="{FF2B5EF4-FFF2-40B4-BE49-F238E27FC236}">
                <a16:creationId xmlns:a16="http://schemas.microsoft.com/office/drawing/2014/main" id="{929EFC2A-14BC-1447-BEBD-29A4FAA4541E}"/>
              </a:ext>
            </a:extLst>
          </p:cNvPr>
          <p:cNvSpPr/>
          <p:nvPr/>
        </p:nvSpPr>
        <p:spPr>
          <a:xfrm>
            <a:off x="42698" y="2024604"/>
            <a:ext cx="2560802" cy="440580"/>
          </a:xfrm>
          <a:prstGeom prst="wedgeRoundRectCallout">
            <a:avLst>
              <a:gd name="adj1" fmla="val 168125"/>
              <a:gd name="adj2" fmla="val -1679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Determination</a:t>
            </a:r>
          </a:p>
        </p:txBody>
      </p:sp>
    </p:spTree>
    <p:extLst>
      <p:ext uri="{BB962C8B-B14F-4D97-AF65-F5344CB8AC3E}">
        <p14:creationId xmlns:p14="http://schemas.microsoft.com/office/powerpoint/2010/main" val="628795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r>
              <a:rPr lang="sv-SE" noProof="0" dirty="0"/>
              <a:t>?</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30</a:t>
            </a:fld>
            <a:endParaRPr lang="en-GB"/>
          </a:p>
        </p:txBody>
      </p:sp>
      <p:sp>
        <p:nvSpPr>
          <p:cNvPr id="5" name="Content Placeholder 4"/>
          <p:cNvSpPr>
            <a:spLocks noGrp="1"/>
          </p:cNvSpPr>
          <p:nvPr>
            <p:ph idx="1"/>
          </p:nvPr>
        </p:nvSpPr>
        <p:spPr>
          <a:xfrm>
            <a:off x="2339752" y="2492896"/>
            <a:ext cx="4488160" cy="596179"/>
          </a:xfrm>
          <a:solidFill>
            <a:srgbClr val="FFCD2F"/>
          </a:solidFill>
        </p:spPr>
        <p:txBody>
          <a:bodyPr>
            <a:normAutofit/>
          </a:bodyPr>
          <a:lstStyle/>
          <a:p>
            <a:pPr marL="0" indent="0">
              <a:buNone/>
            </a:pPr>
            <a:r>
              <a:rPr lang="en-US" dirty="0">
                <a:solidFill>
                  <a:schemeClr val="tx1"/>
                </a:solidFill>
              </a:rPr>
              <a:t>Thank you for your attention!</a:t>
            </a:r>
          </a:p>
        </p:txBody>
      </p:sp>
      <p:pic>
        <p:nvPicPr>
          <p:cNvPr id="2052" name="Picture 4" descr="Image result for questions funny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356992"/>
            <a:ext cx="1071292" cy="183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76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Backup slides</a:t>
            </a:r>
          </a:p>
        </p:txBody>
      </p:sp>
      <p:sp>
        <p:nvSpPr>
          <p:cNvPr id="4" name="Slide Number Placeholder 3"/>
          <p:cNvSpPr>
            <a:spLocks noGrp="1"/>
          </p:cNvSpPr>
          <p:nvPr>
            <p:ph type="sldNum" sz="quarter" idx="12"/>
          </p:nvPr>
        </p:nvSpPr>
        <p:spPr/>
        <p:txBody>
          <a:bodyPr/>
          <a:lstStyle/>
          <a:p>
            <a:fld id="{551115BC-487E-4422-894C-CB7CD3E79223}" type="slidenum">
              <a:rPr lang="sv-SE" smtClean="0"/>
              <a:t>31</a:t>
            </a:fld>
            <a:endParaRPr lang="sv-SE" dirty="0"/>
          </a:p>
        </p:txBody>
      </p:sp>
    </p:spTree>
    <p:extLst>
      <p:ext uri="{BB962C8B-B14F-4D97-AF65-F5344CB8AC3E}">
        <p14:creationId xmlns:p14="http://schemas.microsoft.com/office/powerpoint/2010/main" val="340286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PSS1 Initiating Events Analysis</a:t>
            </a:r>
            <a:br>
              <a:rPr lang="en-GB" dirty="0"/>
            </a:br>
            <a:r>
              <a:rPr lang="en-GB" dirty="0"/>
              <a:t>(ESS-1099822)</a:t>
            </a:r>
          </a:p>
        </p:txBody>
      </p:sp>
      <p:sp>
        <p:nvSpPr>
          <p:cNvPr id="4" name="Slide Number Placeholder 3"/>
          <p:cNvSpPr>
            <a:spLocks noGrp="1"/>
          </p:cNvSpPr>
          <p:nvPr>
            <p:ph type="sldNum" sz="quarter" idx="12"/>
          </p:nvPr>
        </p:nvSpPr>
        <p:spPr/>
        <p:txBody>
          <a:bodyPr/>
          <a:lstStyle/>
          <a:p>
            <a:fld id="{551115BC-487E-4422-894C-CB7CD3E79223}" type="slidenum">
              <a:rPr lang="sv-SE" smtClean="0"/>
              <a:t>32</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normAutofit/>
          </a:bodyPr>
          <a:lstStyle/>
          <a:p>
            <a:r>
              <a:rPr lang="en-GB" dirty="0"/>
              <a:t>Inputs</a:t>
            </a:r>
          </a:p>
          <a:p>
            <a:pPr lvl="1"/>
            <a:r>
              <a:rPr lang="en-GB" dirty="0"/>
              <a:t>Risk Assessment (ESS-0118232, ESS-1076227 – Appendix of ESS-0512890) (hazard identification and analysis)</a:t>
            </a:r>
          </a:p>
          <a:p>
            <a:pPr lvl="1"/>
            <a:r>
              <a:rPr lang="en-GB" dirty="0"/>
              <a:t>PSS1 Concepts of Operations (</a:t>
            </a:r>
            <a:r>
              <a:rPr lang="en-GB" dirty="0" err="1"/>
              <a:t>ConOps</a:t>
            </a:r>
            <a:r>
              <a:rPr lang="en-GB" dirty="0"/>
              <a:t>) (ESS-0100563)</a:t>
            </a:r>
          </a:p>
          <a:p>
            <a:pPr lvl="1"/>
            <a:r>
              <a:rPr lang="en-GB" dirty="0"/>
              <a:t>PSS1 Required Information (ESS-1419309)</a:t>
            </a:r>
          </a:p>
          <a:p>
            <a:r>
              <a:rPr lang="en-GB" dirty="0"/>
              <a:t>Outputs</a:t>
            </a:r>
          </a:p>
          <a:p>
            <a:pPr lvl="1"/>
            <a:r>
              <a:rPr lang="en-GB" dirty="0"/>
              <a:t>List of initiating events (IEs) and associated hazards requiring PSS1 protection, and their frequencies</a:t>
            </a:r>
          </a:p>
          <a:p>
            <a:pPr lvl="1"/>
            <a:r>
              <a:rPr lang="en-GB" dirty="0"/>
              <a:t>List of high level safety requirements for PSS1</a:t>
            </a:r>
          </a:p>
          <a:p>
            <a:pPr lvl="1"/>
            <a:r>
              <a:rPr lang="en-GB" dirty="0"/>
              <a:t>List of PSS1 safety functions (SIFs in IEC 61511 terms)</a:t>
            </a:r>
          </a:p>
        </p:txBody>
      </p:sp>
    </p:spTree>
    <p:extLst>
      <p:ext uri="{BB962C8B-B14F-4D97-AF65-F5344CB8AC3E}">
        <p14:creationId xmlns:p14="http://schemas.microsoft.com/office/powerpoint/2010/main" val="1594894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SIL Determination</a:t>
            </a:r>
            <a:br>
              <a:rPr lang="en-GB" dirty="0"/>
            </a:br>
            <a:r>
              <a:rPr lang="en-GB" dirty="0"/>
              <a:t>(ESS-0121562)</a:t>
            </a:r>
          </a:p>
        </p:txBody>
      </p:sp>
      <p:sp>
        <p:nvSpPr>
          <p:cNvPr id="4" name="Slide Number Placeholder 3"/>
          <p:cNvSpPr>
            <a:spLocks noGrp="1"/>
          </p:cNvSpPr>
          <p:nvPr>
            <p:ph type="sldNum" sz="quarter" idx="12"/>
          </p:nvPr>
        </p:nvSpPr>
        <p:spPr/>
        <p:txBody>
          <a:bodyPr/>
          <a:lstStyle/>
          <a:p>
            <a:fld id="{551115BC-487E-4422-894C-CB7CD3E79223}" type="slidenum">
              <a:rPr lang="sv-SE" smtClean="0"/>
              <a:t>33</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normAutofit lnSpcReduction="10000"/>
          </a:bodyPr>
          <a:lstStyle/>
          <a:p>
            <a:r>
              <a:rPr lang="en-GB" dirty="0"/>
              <a:t>Safety Integrity Level determination for PSS1 SIFs</a:t>
            </a:r>
          </a:p>
          <a:p>
            <a:r>
              <a:rPr lang="en-GB" dirty="0"/>
              <a:t>Inputs</a:t>
            </a:r>
          </a:p>
          <a:p>
            <a:pPr lvl="1"/>
            <a:r>
              <a:rPr lang="en-GB" dirty="0"/>
              <a:t>PSS1 Initiating Events Analysis (ESS-1099822): </a:t>
            </a:r>
          </a:p>
          <a:p>
            <a:pPr lvl="2"/>
            <a:r>
              <a:rPr lang="en-GB" dirty="0"/>
              <a:t>List of SIFs</a:t>
            </a:r>
          </a:p>
          <a:p>
            <a:pPr lvl="2"/>
            <a:r>
              <a:rPr lang="en-GB" dirty="0"/>
              <a:t>List of IEs and frequencies</a:t>
            </a:r>
          </a:p>
          <a:p>
            <a:pPr lvl="1"/>
            <a:r>
              <a:rPr lang="en-GB" dirty="0"/>
              <a:t>List of Independent Protection Layers (IPLs)</a:t>
            </a:r>
          </a:p>
          <a:p>
            <a:pPr lvl="2"/>
            <a:r>
              <a:rPr lang="en-GB" dirty="0" err="1"/>
              <a:t>ConOps</a:t>
            </a:r>
            <a:endParaRPr lang="en-GB" dirty="0"/>
          </a:p>
          <a:p>
            <a:pPr lvl="2"/>
            <a:r>
              <a:rPr lang="en-GB" dirty="0"/>
              <a:t>Assumptions and Technical Details</a:t>
            </a:r>
          </a:p>
          <a:p>
            <a:r>
              <a:rPr lang="en-GB" dirty="0"/>
              <a:t>Outputs</a:t>
            </a:r>
          </a:p>
          <a:p>
            <a:pPr lvl="1"/>
            <a:r>
              <a:rPr lang="en-GB" dirty="0"/>
              <a:t>SIL targets for SIFs</a:t>
            </a:r>
          </a:p>
          <a:p>
            <a:pPr lvl="1"/>
            <a:r>
              <a:rPr lang="en-GB" dirty="0"/>
              <a:t>Safety Requirements Specification (SRS) (ESS-0121565)</a:t>
            </a:r>
          </a:p>
        </p:txBody>
      </p:sp>
    </p:spTree>
    <p:extLst>
      <p:ext uri="{BB962C8B-B14F-4D97-AF65-F5344CB8AC3E}">
        <p14:creationId xmlns:p14="http://schemas.microsoft.com/office/powerpoint/2010/main" val="2336499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SIL Verification</a:t>
            </a:r>
            <a:br>
              <a:rPr lang="en-GB" dirty="0"/>
            </a:br>
            <a:r>
              <a:rPr lang="en-GB" dirty="0"/>
              <a:t>(ESS-0483346)</a:t>
            </a:r>
          </a:p>
        </p:txBody>
      </p:sp>
      <p:sp>
        <p:nvSpPr>
          <p:cNvPr id="4" name="Slide Number Placeholder 3"/>
          <p:cNvSpPr>
            <a:spLocks noGrp="1"/>
          </p:cNvSpPr>
          <p:nvPr>
            <p:ph type="sldNum" sz="quarter" idx="12"/>
          </p:nvPr>
        </p:nvSpPr>
        <p:spPr/>
        <p:txBody>
          <a:bodyPr/>
          <a:lstStyle/>
          <a:p>
            <a:fld id="{551115BC-487E-4422-894C-CB7CD3E79223}" type="slidenum">
              <a:rPr lang="sv-SE" smtClean="0"/>
              <a:t>34</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normAutofit/>
          </a:bodyPr>
          <a:lstStyle/>
          <a:p>
            <a:r>
              <a:rPr lang="en-GB" dirty="0"/>
              <a:t>To verify that the design meets the SIL targets</a:t>
            </a:r>
          </a:p>
          <a:p>
            <a:r>
              <a:rPr lang="en-GB" dirty="0"/>
              <a:t>Inputs</a:t>
            </a:r>
          </a:p>
          <a:p>
            <a:pPr lvl="1"/>
            <a:r>
              <a:rPr lang="en-GB" dirty="0"/>
              <a:t>SIL Determination (ESS-0121562) results</a:t>
            </a:r>
          </a:p>
          <a:p>
            <a:r>
              <a:rPr lang="en-GB" dirty="0"/>
              <a:t>Outputs</a:t>
            </a:r>
          </a:p>
          <a:p>
            <a:pPr lvl="1"/>
            <a:r>
              <a:rPr lang="en-GB" dirty="0"/>
              <a:t>SIL Verification (ESS-0483346)</a:t>
            </a:r>
          </a:p>
          <a:p>
            <a:pPr lvl="1"/>
            <a:r>
              <a:rPr lang="en-GB" dirty="0"/>
              <a:t>Updated SRS (ESS-0121565) with SIL Verification results</a:t>
            </a:r>
          </a:p>
          <a:p>
            <a:r>
              <a:rPr lang="en-GB" dirty="0"/>
              <a:t>Method</a:t>
            </a:r>
          </a:p>
          <a:p>
            <a:pPr lvl="1"/>
            <a:r>
              <a:rPr lang="en-GB" dirty="0"/>
              <a:t>Fault Tree Analysis (FTA)</a:t>
            </a:r>
          </a:p>
          <a:p>
            <a:pPr lvl="1"/>
            <a:r>
              <a:rPr lang="en-GB" dirty="0"/>
              <a:t>Reliability Block Diagram (RBD)</a:t>
            </a:r>
          </a:p>
        </p:txBody>
      </p:sp>
    </p:spTree>
    <p:extLst>
      <p:ext uri="{BB962C8B-B14F-4D97-AF65-F5344CB8AC3E}">
        <p14:creationId xmlns:p14="http://schemas.microsoft.com/office/powerpoint/2010/main" val="3807472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1" y="136525"/>
            <a:ext cx="7139136" cy="1143000"/>
          </a:xfrm>
        </p:spPr>
        <p:txBody>
          <a:bodyPr>
            <a:normAutofit fontScale="90000"/>
          </a:bodyPr>
          <a:lstStyle/>
          <a:p>
            <a:r>
              <a:rPr lang="en-GB" dirty="0"/>
              <a:t>PSS1 Initiating Events Analysis</a:t>
            </a:r>
            <a:br>
              <a:rPr lang="en-GB" dirty="0"/>
            </a:br>
            <a:r>
              <a:rPr lang="en-GB" dirty="0"/>
              <a:t>ETA – PSS1 operation inadvertently started </a:t>
            </a:r>
            <a:r>
              <a:rPr lang="en-GB" b="1" dirty="0">
                <a:solidFill>
                  <a:srgbClr val="FFFF00"/>
                </a:solidFill>
              </a:rPr>
              <a:t>[Initial Version]</a:t>
            </a:r>
            <a:r>
              <a:rPr lang="en-GB" dirty="0"/>
              <a:t> </a:t>
            </a:r>
          </a:p>
        </p:txBody>
      </p:sp>
      <p:sp>
        <p:nvSpPr>
          <p:cNvPr id="4" name="Slide Number Placeholder 3"/>
          <p:cNvSpPr>
            <a:spLocks noGrp="1"/>
          </p:cNvSpPr>
          <p:nvPr>
            <p:ph type="sldNum" sz="quarter" idx="12"/>
          </p:nvPr>
        </p:nvSpPr>
        <p:spPr/>
        <p:txBody>
          <a:bodyPr/>
          <a:lstStyle/>
          <a:p>
            <a:fld id="{551115BC-487E-4422-894C-CB7CD3E79223}" type="slidenum">
              <a:rPr lang="sv-SE" smtClean="0"/>
              <a:t>35</a:t>
            </a:fld>
            <a:endParaRPr lang="sv-SE" dirty="0"/>
          </a:p>
        </p:txBody>
      </p:sp>
      <p:pic>
        <p:nvPicPr>
          <p:cNvPr id="3" name="Picture 2">
            <a:extLst>
              <a:ext uri="{FF2B5EF4-FFF2-40B4-BE49-F238E27FC236}">
                <a16:creationId xmlns:a16="http://schemas.microsoft.com/office/drawing/2014/main" id="{762BA02D-0BCE-4F71-A5C6-6DB1BA489FE4}"/>
              </a:ext>
            </a:extLst>
          </p:cNvPr>
          <p:cNvPicPr>
            <a:picLocks noChangeAspect="1"/>
          </p:cNvPicPr>
          <p:nvPr/>
        </p:nvPicPr>
        <p:blipFill>
          <a:blip r:embed="rId3"/>
          <a:stretch>
            <a:fillRect/>
          </a:stretch>
        </p:blipFill>
        <p:spPr>
          <a:xfrm>
            <a:off x="0" y="1394776"/>
            <a:ext cx="9144000" cy="5463223"/>
          </a:xfrm>
          <a:prstGeom prst="rect">
            <a:avLst/>
          </a:prstGeom>
        </p:spPr>
      </p:pic>
    </p:spTree>
    <p:extLst>
      <p:ext uri="{BB962C8B-B14F-4D97-AF65-F5344CB8AC3E}">
        <p14:creationId xmlns:p14="http://schemas.microsoft.com/office/powerpoint/2010/main" val="55612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1" y="136525"/>
            <a:ext cx="7139136" cy="1143000"/>
          </a:xfrm>
        </p:spPr>
        <p:txBody>
          <a:bodyPr>
            <a:normAutofit fontScale="90000"/>
          </a:bodyPr>
          <a:lstStyle/>
          <a:p>
            <a:r>
              <a:rPr lang="en-GB" dirty="0"/>
              <a:t>PSS1 Initiating Events Analysis</a:t>
            </a:r>
            <a:br>
              <a:rPr lang="en-GB" dirty="0"/>
            </a:br>
            <a:r>
              <a:rPr lang="en-GB" dirty="0"/>
              <a:t>ETA – PSS1 operation inadvertently started </a:t>
            </a:r>
            <a:r>
              <a:rPr lang="en-GB" b="1" dirty="0">
                <a:solidFill>
                  <a:srgbClr val="FFFF00"/>
                </a:solidFill>
              </a:rPr>
              <a:t>[Working Version]</a:t>
            </a:r>
            <a:r>
              <a:rPr lang="en-GB" dirty="0"/>
              <a:t> </a:t>
            </a:r>
          </a:p>
        </p:txBody>
      </p:sp>
      <p:sp>
        <p:nvSpPr>
          <p:cNvPr id="4" name="Slide Number Placeholder 3"/>
          <p:cNvSpPr>
            <a:spLocks noGrp="1"/>
          </p:cNvSpPr>
          <p:nvPr>
            <p:ph type="sldNum" sz="quarter" idx="12"/>
          </p:nvPr>
        </p:nvSpPr>
        <p:spPr/>
        <p:txBody>
          <a:bodyPr/>
          <a:lstStyle/>
          <a:p>
            <a:fld id="{551115BC-487E-4422-894C-CB7CD3E79223}" type="slidenum">
              <a:rPr lang="sv-SE" smtClean="0"/>
              <a:t>36</a:t>
            </a:fld>
            <a:endParaRPr lang="sv-SE" dirty="0"/>
          </a:p>
        </p:txBody>
      </p:sp>
      <p:pic>
        <p:nvPicPr>
          <p:cNvPr id="6" name="Picture 5">
            <a:extLst>
              <a:ext uri="{FF2B5EF4-FFF2-40B4-BE49-F238E27FC236}">
                <a16:creationId xmlns:a16="http://schemas.microsoft.com/office/drawing/2014/main" id="{4DE9F792-E484-44EF-916B-721ADF10D0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408112"/>
            <a:ext cx="9144000" cy="5449888"/>
          </a:xfrm>
          <a:prstGeom prst="rect">
            <a:avLst/>
          </a:prstGeom>
          <a:noFill/>
        </p:spPr>
      </p:pic>
    </p:spTree>
    <p:extLst>
      <p:ext uri="{BB962C8B-B14F-4D97-AF65-F5344CB8AC3E}">
        <p14:creationId xmlns:p14="http://schemas.microsoft.com/office/powerpoint/2010/main" val="1145230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SIL Verification</a:t>
            </a:r>
            <a:br>
              <a:rPr lang="en-GB" dirty="0"/>
            </a:br>
            <a:r>
              <a:rPr lang="en-GB" dirty="0"/>
              <a:t>RBDs</a:t>
            </a:r>
          </a:p>
        </p:txBody>
      </p:sp>
      <p:sp>
        <p:nvSpPr>
          <p:cNvPr id="4" name="Slide Number Placeholder 3"/>
          <p:cNvSpPr>
            <a:spLocks noGrp="1"/>
          </p:cNvSpPr>
          <p:nvPr>
            <p:ph type="sldNum" sz="quarter" idx="12"/>
          </p:nvPr>
        </p:nvSpPr>
        <p:spPr/>
        <p:txBody>
          <a:bodyPr/>
          <a:lstStyle/>
          <a:p>
            <a:fld id="{551115BC-487E-4422-894C-CB7CD3E79223}" type="slidenum">
              <a:rPr lang="sv-SE" smtClean="0"/>
              <a:t>37</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normAutofit/>
          </a:bodyPr>
          <a:lstStyle/>
          <a:p>
            <a:r>
              <a:rPr lang="en-GB" dirty="0"/>
              <a:t>PSS1_SIF1, Emergency switch-off button</a:t>
            </a:r>
          </a:p>
          <a:p>
            <a:endParaRPr lang="en-GB" dirty="0"/>
          </a:p>
          <a:p>
            <a:endParaRPr lang="en-GB" dirty="0"/>
          </a:p>
        </p:txBody>
      </p:sp>
      <p:pic>
        <p:nvPicPr>
          <p:cNvPr id="8" name="Picture 7">
            <a:extLst>
              <a:ext uri="{FF2B5EF4-FFF2-40B4-BE49-F238E27FC236}">
                <a16:creationId xmlns:a16="http://schemas.microsoft.com/office/drawing/2014/main" id="{8FF87800-00E2-1A4D-A892-83A57E18CD43}"/>
              </a:ext>
            </a:extLst>
          </p:cNvPr>
          <p:cNvPicPr>
            <a:picLocks noChangeAspect="1"/>
          </p:cNvPicPr>
          <p:nvPr/>
        </p:nvPicPr>
        <p:blipFill>
          <a:blip r:embed="rId3"/>
          <a:stretch>
            <a:fillRect/>
          </a:stretch>
        </p:blipFill>
        <p:spPr>
          <a:xfrm>
            <a:off x="0" y="2564904"/>
            <a:ext cx="9144000" cy="1511353"/>
          </a:xfrm>
          <a:prstGeom prst="rect">
            <a:avLst/>
          </a:prstGeom>
        </p:spPr>
      </p:pic>
    </p:spTree>
    <p:extLst>
      <p:ext uri="{BB962C8B-B14F-4D97-AF65-F5344CB8AC3E}">
        <p14:creationId xmlns:p14="http://schemas.microsoft.com/office/powerpoint/2010/main" val="1739701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SIL Verification</a:t>
            </a:r>
            <a:br>
              <a:rPr lang="en-GB" dirty="0"/>
            </a:br>
            <a:r>
              <a:rPr lang="en-GB" dirty="0"/>
              <a:t>RBDs</a:t>
            </a:r>
          </a:p>
        </p:txBody>
      </p:sp>
      <p:sp>
        <p:nvSpPr>
          <p:cNvPr id="4" name="Slide Number Placeholder 3"/>
          <p:cNvSpPr>
            <a:spLocks noGrp="1"/>
          </p:cNvSpPr>
          <p:nvPr>
            <p:ph type="sldNum" sz="quarter" idx="12"/>
          </p:nvPr>
        </p:nvSpPr>
        <p:spPr/>
        <p:txBody>
          <a:bodyPr/>
          <a:lstStyle/>
          <a:p>
            <a:fld id="{551115BC-487E-4422-894C-CB7CD3E79223}" type="slidenum">
              <a:rPr lang="sv-SE" smtClean="0"/>
              <a:t>38</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normAutofit/>
          </a:bodyPr>
          <a:lstStyle/>
          <a:p>
            <a:r>
              <a:rPr lang="en-GB" dirty="0"/>
              <a:t>PSS1_SIF2, Intrusion interlock</a:t>
            </a:r>
          </a:p>
          <a:p>
            <a:endParaRPr lang="en-GB" dirty="0"/>
          </a:p>
          <a:p>
            <a:endParaRPr lang="en-GB" dirty="0"/>
          </a:p>
          <a:p>
            <a:endParaRPr lang="en-GB" dirty="0"/>
          </a:p>
          <a:p>
            <a:r>
              <a:rPr lang="en-GB" dirty="0"/>
              <a:t>PSS1_SIF3, Main key interlock</a:t>
            </a:r>
          </a:p>
        </p:txBody>
      </p:sp>
      <p:pic>
        <p:nvPicPr>
          <p:cNvPr id="6" name="Picture 5">
            <a:extLst>
              <a:ext uri="{FF2B5EF4-FFF2-40B4-BE49-F238E27FC236}">
                <a16:creationId xmlns:a16="http://schemas.microsoft.com/office/drawing/2014/main" id="{CA3E0DCC-6D0E-084D-A338-A561C8F82F7C}"/>
              </a:ext>
            </a:extLst>
          </p:cNvPr>
          <p:cNvPicPr>
            <a:picLocks noChangeAspect="1"/>
          </p:cNvPicPr>
          <p:nvPr/>
        </p:nvPicPr>
        <p:blipFill>
          <a:blip r:embed="rId3"/>
          <a:stretch>
            <a:fillRect/>
          </a:stretch>
        </p:blipFill>
        <p:spPr>
          <a:xfrm>
            <a:off x="0" y="2492896"/>
            <a:ext cx="9036496" cy="1144796"/>
          </a:xfrm>
          <a:prstGeom prst="rect">
            <a:avLst/>
          </a:prstGeom>
        </p:spPr>
      </p:pic>
      <p:pic>
        <p:nvPicPr>
          <p:cNvPr id="7" name="Picture 6">
            <a:extLst>
              <a:ext uri="{FF2B5EF4-FFF2-40B4-BE49-F238E27FC236}">
                <a16:creationId xmlns:a16="http://schemas.microsoft.com/office/drawing/2014/main" id="{318892C4-04FE-B644-83CD-C2934A9DCD8C}"/>
              </a:ext>
            </a:extLst>
          </p:cNvPr>
          <p:cNvPicPr>
            <a:picLocks noChangeAspect="1"/>
          </p:cNvPicPr>
          <p:nvPr/>
        </p:nvPicPr>
        <p:blipFill>
          <a:blip r:embed="rId4"/>
          <a:stretch>
            <a:fillRect/>
          </a:stretch>
        </p:blipFill>
        <p:spPr>
          <a:xfrm>
            <a:off x="0" y="4568365"/>
            <a:ext cx="9036496" cy="1092883"/>
          </a:xfrm>
          <a:prstGeom prst="rect">
            <a:avLst/>
          </a:prstGeom>
        </p:spPr>
      </p:pic>
    </p:spTree>
    <p:extLst>
      <p:ext uri="{BB962C8B-B14F-4D97-AF65-F5344CB8AC3E}">
        <p14:creationId xmlns:p14="http://schemas.microsoft.com/office/powerpoint/2010/main" val="4150007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SIL Verification</a:t>
            </a:r>
            <a:br>
              <a:rPr lang="en-GB" dirty="0"/>
            </a:br>
            <a:r>
              <a:rPr lang="en-GB" dirty="0"/>
              <a:t>RBDs</a:t>
            </a:r>
          </a:p>
        </p:txBody>
      </p:sp>
      <p:sp>
        <p:nvSpPr>
          <p:cNvPr id="4" name="Slide Number Placeholder 3"/>
          <p:cNvSpPr>
            <a:spLocks noGrp="1"/>
          </p:cNvSpPr>
          <p:nvPr>
            <p:ph type="sldNum" sz="quarter" idx="12"/>
          </p:nvPr>
        </p:nvSpPr>
        <p:spPr/>
        <p:txBody>
          <a:bodyPr/>
          <a:lstStyle/>
          <a:p>
            <a:fld id="{551115BC-487E-4422-894C-CB7CD3E79223}" type="slidenum">
              <a:rPr lang="sv-SE" smtClean="0"/>
              <a:t>39</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normAutofit/>
          </a:bodyPr>
          <a:lstStyle/>
          <a:p>
            <a:r>
              <a:rPr lang="en-GB" dirty="0"/>
              <a:t>PSS1_SIF4, High radiation interlock</a:t>
            </a:r>
          </a:p>
          <a:p>
            <a:endParaRPr lang="en-GB" dirty="0"/>
          </a:p>
          <a:p>
            <a:endParaRPr lang="en-GB" dirty="0"/>
          </a:p>
          <a:p>
            <a:endParaRPr lang="en-GB" dirty="0"/>
          </a:p>
          <a:p>
            <a:endParaRPr lang="en-GB" sz="2400" dirty="0"/>
          </a:p>
          <a:p>
            <a:r>
              <a:rPr lang="en-GB" dirty="0"/>
              <a:t>PSS1_SIF5, Personnel access station lock</a:t>
            </a:r>
          </a:p>
          <a:p>
            <a:endParaRPr lang="en-GB" dirty="0"/>
          </a:p>
          <a:p>
            <a:pPr marL="0" indent="0">
              <a:buNone/>
            </a:pPr>
            <a:endParaRPr lang="en-GB" dirty="0"/>
          </a:p>
          <a:p>
            <a:pPr marL="0" indent="0">
              <a:buNone/>
            </a:pPr>
            <a:r>
              <a:rPr lang="en-GB" sz="2000" dirty="0"/>
              <a:t>Note. SIF architecture TBD as the PAS/MAS designs are not confirmed</a:t>
            </a:r>
          </a:p>
        </p:txBody>
      </p:sp>
      <p:pic>
        <p:nvPicPr>
          <p:cNvPr id="3" name="Picture 2">
            <a:extLst>
              <a:ext uri="{FF2B5EF4-FFF2-40B4-BE49-F238E27FC236}">
                <a16:creationId xmlns:a16="http://schemas.microsoft.com/office/drawing/2014/main" id="{EF976483-715D-D340-AE43-F6C044F9B1FE}"/>
              </a:ext>
            </a:extLst>
          </p:cNvPr>
          <p:cNvPicPr>
            <a:picLocks noChangeAspect="1"/>
          </p:cNvPicPr>
          <p:nvPr/>
        </p:nvPicPr>
        <p:blipFill>
          <a:blip r:embed="rId3"/>
          <a:stretch>
            <a:fillRect/>
          </a:stretch>
        </p:blipFill>
        <p:spPr>
          <a:xfrm>
            <a:off x="1475656" y="4882695"/>
            <a:ext cx="5256584" cy="988030"/>
          </a:xfrm>
          <a:prstGeom prst="rect">
            <a:avLst/>
          </a:prstGeom>
        </p:spPr>
      </p:pic>
      <p:pic>
        <p:nvPicPr>
          <p:cNvPr id="8" name="Picture 7">
            <a:extLst>
              <a:ext uri="{FF2B5EF4-FFF2-40B4-BE49-F238E27FC236}">
                <a16:creationId xmlns:a16="http://schemas.microsoft.com/office/drawing/2014/main" id="{4ACC106E-6BEB-4E40-946B-597BADF5C562}"/>
              </a:ext>
            </a:extLst>
          </p:cNvPr>
          <p:cNvPicPr>
            <a:picLocks noChangeAspect="1"/>
          </p:cNvPicPr>
          <p:nvPr/>
        </p:nvPicPr>
        <p:blipFill>
          <a:blip r:embed="rId4"/>
          <a:stretch>
            <a:fillRect/>
          </a:stretch>
        </p:blipFill>
        <p:spPr>
          <a:xfrm>
            <a:off x="0" y="2406324"/>
            <a:ext cx="9144000" cy="1742756"/>
          </a:xfrm>
          <a:prstGeom prst="rect">
            <a:avLst/>
          </a:prstGeom>
        </p:spPr>
      </p:pic>
    </p:spTree>
    <p:extLst>
      <p:ext uri="{BB962C8B-B14F-4D97-AF65-F5344CB8AC3E}">
        <p14:creationId xmlns:p14="http://schemas.microsoft.com/office/powerpoint/2010/main" val="1710385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 map</a:t>
            </a:r>
            <a:endParaRPr lang="en-GB" dirty="0">
              <a:highlight>
                <a:srgbClr val="FFFF00"/>
              </a:highlight>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pic>
        <p:nvPicPr>
          <p:cNvPr id="5" name="Picture 4">
            <a:extLst>
              <a:ext uri="{FF2B5EF4-FFF2-40B4-BE49-F238E27FC236}">
                <a16:creationId xmlns:a16="http://schemas.microsoft.com/office/drawing/2014/main" id="{9EC0AA5B-0BD5-1645-AAB5-D635F6738E26}"/>
              </a:ext>
            </a:extLst>
          </p:cNvPr>
          <p:cNvPicPr>
            <a:picLocks noChangeAspect="1"/>
          </p:cNvPicPr>
          <p:nvPr/>
        </p:nvPicPr>
        <p:blipFill>
          <a:blip r:embed="rId3"/>
          <a:stretch>
            <a:fillRect/>
          </a:stretch>
        </p:blipFill>
        <p:spPr>
          <a:xfrm>
            <a:off x="2603500" y="0"/>
            <a:ext cx="6540500" cy="6858000"/>
          </a:xfrm>
          <a:prstGeom prst="rect">
            <a:avLst/>
          </a:prstGeom>
        </p:spPr>
      </p:pic>
      <p:sp>
        <p:nvSpPr>
          <p:cNvPr id="7" name="Rounded Rectangle 6">
            <a:extLst>
              <a:ext uri="{FF2B5EF4-FFF2-40B4-BE49-F238E27FC236}">
                <a16:creationId xmlns:a16="http://schemas.microsoft.com/office/drawing/2014/main" id="{1132A0DA-9EDA-B843-9164-2D6119A672ED}"/>
              </a:ext>
            </a:extLst>
          </p:cNvPr>
          <p:cNvSpPr/>
          <p:nvPr/>
        </p:nvSpPr>
        <p:spPr bwMode="auto">
          <a:xfrm>
            <a:off x="4355976" y="1844824"/>
            <a:ext cx="1872208"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1" name="Rounded Rectangular Callout 10">
            <a:extLst>
              <a:ext uri="{FF2B5EF4-FFF2-40B4-BE49-F238E27FC236}">
                <a16:creationId xmlns:a16="http://schemas.microsoft.com/office/drawing/2014/main" id="{F0B46A08-234D-FC43-A36F-8688C050AC69}"/>
              </a:ext>
            </a:extLst>
          </p:cNvPr>
          <p:cNvSpPr/>
          <p:nvPr/>
        </p:nvSpPr>
        <p:spPr>
          <a:xfrm>
            <a:off x="42698" y="2563595"/>
            <a:ext cx="2560802" cy="440580"/>
          </a:xfrm>
          <a:prstGeom prst="wedgeRoundRectCallout">
            <a:avLst>
              <a:gd name="adj1" fmla="val 116429"/>
              <a:gd name="adj2" fmla="val -812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SRS</a:t>
            </a:r>
          </a:p>
        </p:txBody>
      </p:sp>
      <p:sp>
        <p:nvSpPr>
          <p:cNvPr id="12" name="Rounded Rectangular Callout 11">
            <a:extLst>
              <a:ext uri="{FF2B5EF4-FFF2-40B4-BE49-F238E27FC236}">
                <a16:creationId xmlns:a16="http://schemas.microsoft.com/office/drawing/2014/main" id="{7077D17D-B2A9-F644-B71A-9050A81FD5D0}"/>
              </a:ext>
            </a:extLst>
          </p:cNvPr>
          <p:cNvSpPr/>
          <p:nvPr/>
        </p:nvSpPr>
        <p:spPr>
          <a:xfrm>
            <a:off x="42698" y="3102586"/>
            <a:ext cx="2560802" cy="440580"/>
          </a:xfrm>
          <a:prstGeom prst="wedgeRoundRectCallout">
            <a:avLst>
              <a:gd name="adj1" fmla="val 120693"/>
              <a:gd name="adj2" fmla="val -316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Verification</a:t>
            </a:r>
          </a:p>
        </p:txBody>
      </p:sp>
      <p:sp>
        <p:nvSpPr>
          <p:cNvPr id="14" name="Rounded Rectangle 13">
            <a:extLst>
              <a:ext uri="{FF2B5EF4-FFF2-40B4-BE49-F238E27FC236}">
                <a16:creationId xmlns:a16="http://schemas.microsoft.com/office/drawing/2014/main" id="{E23CF8A3-7443-134F-B33E-4773A6FC7F1D}"/>
              </a:ext>
            </a:extLst>
          </p:cNvPr>
          <p:cNvSpPr/>
          <p:nvPr/>
        </p:nvSpPr>
        <p:spPr bwMode="auto">
          <a:xfrm>
            <a:off x="5364088" y="703091"/>
            <a:ext cx="1836712"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5" name="Rounded Rectangular Callout 14">
            <a:extLst>
              <a:ext uri="{FF2B5EF4-FFF2-40B4-BE49-F238E27FC236}">
                <a16:creationId xmlns:a16="http://schemas.microsoft.com/office/drawing/2014/main" id="{B55F85A8-FDFD-DB45-8FAB-B547A42D5BF9}"/>
              </a:ext>
            </a:extLst>
          </p:cNvPr>
          <p:cNvSpPr/>
          <p:nvPr/>
        </p:nvSpPr>
        <p:spPr>
          <a:xfrm>
            <a:off x="7308304" y="757252"/>
            <a:ext cx="1728192" cy="642912"/>
          </a:xfrm>
          <a:prstGeom prst="wedgeRoundRectCallout">
            <a:avLst>
              <a:gd name="adj1" fmla="val -85443"/>
              <a:gd name="adj2" fmla="val -79861"/>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NCL Risk Assessment</a:t>
            </a:r>
          </a:p>
        </p:txBody>
      </p:sp>
      <p:sp>
        <p:nvSpPr>
          <p:cNvPr id="16" name="Rounded Rectangular Callout 15">
            <a:extLst>
              <a:ext uri="{FF2B5EF4-FFF2-40B4-BE49-F238E27FC236}">
                <a16:creationId xmlns:a16="http://schemas.microsoft.com/office/drawing/2014/main" id="{77F67BE4-8FF0-B948-92E6-3362AE2C12DB}"/>
              </a:ext>
            </a:extLst>
          </p:cNvPr>
          <p:cNvSpPr/>
          <p:nvPr/>
        </p:nvSpPr>
        <p:spPr>
          <a:xfrm>
            <a:off x="42698" y="1485613"/>
            <a:ext cx="2560802" cy="440580"/>
          </a:xfrm>
          <a:prstGeom prst="wedgeRoundRectCallout">
            <a:avLst>
              <a:gd name="adj1" fmla="val 158532"/>
              <a:gd name="adj2" fmla="val -7504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Initiating Events Analysis</a:t>
            </a:r>
          </a:p>
        </p:txBody>
      </p:sp>
      <p:sp>
        <p:nvSpPr>
          <p:cNvPr id="17" name="Rounded Rectangular Callout 16">
            <a:extLst>
              <a:ext uri="{FF2B5EF4-FFF2-40B4-BE49-F238E27FC236}">
                <a16:creationId xmlns:a16="http://schemas.microsoft.com/office/drawing/2014/main" id="{C6D0E50C-B752-2441-937E-18937B21C65B}"/>
              </a:ext>
            </a:extLst>
          </p:cNvPr>
          <p:cNvSpPr/>
          <p:nvPr/>
        </p:nvSpPr>
        <p:spPr>
          <a:xfrm>
            <a:off x="42698" y="2024604"/>
            <a:ext cx="2560802" cy="440580"/>
          </a:xfrm>
          <a:prstGeom prst="wedgeRoundRectCallout">
            <a:avLst>
              <a:gd name="adj1" fmla="val 168125"/>
              <a:gd name="adj2" fmla="val -1679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Determination</a:t>
            </a:r>
          </a:p>
        </p:txBody>
      </p:sp>
    </p:spTree>
    <p:extLst>
      <p:ext uri="{BB962C8B-B14F-4D97-AF65-F5344CB8AC3E}">
        <p14:creationId xmlns:p14="http://schemas.microsoft.com/office/powerpoint/2010/main" val="2816452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PSS1 Initiating Events Analysis</a:t>
            </a:r>
            <a:br>
              <a:rPr lang="en-GB" dirty="0"/>
            </a:br>
            <a:r>
              <a:rPr lang="en-GB" dirty="0"/>
              <a:t>Hazards requiring PSS1 </a:t>
            </a:r>
            <a:r>
              <a:rPr lang="en-GB" b="1" dirty="0">
                <a:solidFill>
                  <a:srgbClr val="FFFF00"/>
                </a:solidFill>
              </a:rPr>
              <a:t>[Initial Version]</a:t>
            </a:r>
            <a:endParaRPr lang="en-GB" dirty="0">
              <a:solidFill>
                <a:srgbClr val="FFFF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lstStyle/>
          <a:p>
            <a:r>
              <a:rPr lang="en-GB" dirty="0"/>
              <a:t>Hazards identified from Normal Conducting Linac (NCL) Risk </a:t>
            </a:r>
            <a:r>
              <a:rPr lang="en-GB" dirty="0" smtClean="0"/>
              <a:t>Assessment (</a:t>
            </a:r>
            <a:r>
              <a:rPr lang="en-GB" dirty="0" smtClean="0">
                <a:solidFill>
                  <a:schemeClr val="accent6">
                    <a:lumMod val="50000"/>
                  </a:schemeClr>
                </a:solidFill>
              </a:rPr>
              <a:t>preliminary</a:t>
            </a:r>
            <a:r>
              <a:rPr lang="en-GB" dirty="0" smtClean="0"/>
              <a:t>)</a:t>
            </a:r>
            <a:endParaRPr lang="en-GB" dirty="0"/>
          </a:p>
          <a:p>
            <a:r>
              <a:rPr lang="en-GB" dirty="0"/>
              <a:t>A subset </a:t>
            </a:r>
            <a:r>
              <a:rPr lang="en-GB" dirty="0" smtClean="0"/>
              <a:t>that require </a:t>
            </a:r>
            <a:r>
              <a:rPr lang="en-GB" dirty="0"/>
              <a:t>protection from PSS1</a:t>
            </a:r>
          </a:p>
          <a:p>
            <a:pPr lvl="1"/>
            <a:r>
              <a:rPr lang="en-GB" dirty="0">
                <a:solidFill>
                  <a:schemeClr val="accent6">
                    <a:lumMod val="50000"/>
                  </a:schemeClr>
                </a:solidFill>
              </a:rPr>
              <a:t>PSS1_HAZ1, Ionising radiation (X-rays)</a:t>
            </a:r>
          </a:p>
          <a:p>
            <a:pPr lvl="1"/>
            <a:r>
              <a:rPr lang="en-GB" dirty="0">
                <a:solidFill>
                  <a:schemeClr val="accent6">
                    <a:lumMod val="50000"/>
                  </a:schemeClr>
                </a:solidFill>
              </a:rPr>
              <a:t>PSS1_HAZ2, Non-ionising radiation (radio frequency)</a:t>
            </a:r>
          </a:p>
          <a:p>
            <a:r>
              <a:rPr lang="en-GB" dirty="0" smtClean="0"/>
              <a:t>First version of overall </a:t>
            </a:r>
            <a:r>
              <a:rPr lang="en-GB" dirty="0"/>
              <a:t>safety requirements for PSS1</a:t>
            </a:r>
          </a:p>
        </p:txBody>
      </p:sp>
    </p:spTree>
    <p:extLst>
      <p:ext uri="{BB962C8B-B14F-4D97-AF65-F5344CB8AC3E}">
        <p14:creationId xmlns:p14="http://schemas.microsoft.com/office/powerpoint/2010/main" val="2150263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PSS1 Initiating Events Analysis </a:t>
            </a:r>
            <a:br>
              <a:rPr lang="en-GB" dirty="0"/>
            </a:br>
            <a:r>
              <a:rPr lang="en-GB" dirty="0"/>
              <a:t>Overall safety requirements </a:t>
            </a:r>
            <a:r>
              <a:rPr lang="en-GB" sz="3100" b="1" dirty="0">
                <a:solidFill>
                  <a:srgbClr val="FFFF00"/>
                </a:solidFill>
              </a:rPr>
              <a:t>[Initial Version]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graphicFrame>
        <p:nvGraphicFramePr>
          <p:cNvPr id="6" name="Table 5">
            <a:extLst>
              <a:ext uri="{FF2B5EF4-FFF2-40B4-BE49-F238E27FC236}">
                <a16:creationId xmlns:a16="http://schemas.microsoft.com/office/drawing/2014/main" id="{9917740D-9B1C-3B44-8E43-5F269557FB80}"/>
              </a:ext>
            </a:extLst>
          </p:cNvPr>
          <p:cNvGraphicFramePr>
            <a:graphicFrameLocks noGrp="1"/>
          </p:cNvGraphicFramePr>
          <p:nvPr>
            <p:extLst>
              <p:ext uri="{D42A27DB-BD31-4B8C-83A1-F6EECF244321}">
                <p14:modId xmlns:p14="http://schemas.microsoft.com/office/powerpoint/2010/main" val="2716473719"/>
              </p:ext>
            </p:extLst>
          </p:nvPr>
        </p:nvGraphicFramePr>
        <p:xfrm>
          <a:off x="0" y="1417638"/>
          <a:ext cx="9144000" cy="5440361"/>
        </p:xfrm>
        <a:graphic>
          <a:graphicData uri="http://schemas.openxmlformats.org/drawingml/2006/table">
            <a:tbl>
              <a:tblPr firstRow="1" bandRow="1">
                <a:tableStyleId>{5C22544A-7EE6-4342-B048-85BDC9FD1C3A}</a:tableStyleId>
              </a:tblPr>
              <a:tblGrid>
                <a:gridCol w="1691680">
                  <a:extLst>
                    <a:ext uri="{9D8B030D-6E8A-4147-A177-3AD203B41FA5}">
                      <a16:colId xmlns:a16="http://schemas.microsoft.com/office/drawing/2014/main" val="3015807259"/>
                    </a:ext>
                  </a:extLst>
                </a:gridCol>
                <a:gridCol w="7452320">
                  <a:extLst>
                    <a:ext uri="{9D8B030D-6E8A-4147-A177-3AD203B41FA5}">
                      <a16:colId xmlns:a16="http://schemas.microsoft.com/office/drawing/2014/main" val="2319289555"/>
                    </a:ext>
                  </a:extLst>
                </a:gridCol>
              </a:tblGrid>
              <a:tr h="429081">
                <a:tc>
                  <a:txBody>
                    <a:bodyPr/>
                    <a:lstStyle/>
                    <a:p>
                      <a:pPr algn="ctr"/>
                      <a:r>
                        <a:rPr lang="en-GB" sz="1800" dirty="0"/>
                        <a:t>Req. ID</a:t>
                      </a:r>
                    </a:p>
                  </a:txBody>
                  <a:tcPr/>
                </a:tc>
                <a:tc>
                  <a:txBody>
                    <a:bodyPr/>
                    <a:lstStyle/>
                    <a:p>
                      <a:pPr algn="ctr"/>
                      <a:r>
                        <a:rPr lang="en-GB" sz="1800" dirty="0"/>
                        <a:t>Requirement Description</a:t>
                      </a:r>
                    </a:p>
                  </a:txBody>
                  <a:tcPr/>
                </a:tc>
                <a:extLst>
                  <a:ext uri="{0D108BD9-81ED-4DB2-BD59-A6C34878D82A}">
                    <a16:rowId xmlns:a16="http://schemas.microsoft.com/office/drawing/2014/main" val="3716972527"/>
                  </a:ext>
                </a:extLst>
              </a:tr>
              <a:tr h="1002256">
                <a:tc>
                  <a:txBody>
                    <a:bodyPr/>
                    <a:lstStyle/>
                    <a:p>
                      <a:r>
                        <a:rPr lang="en-GB" sz="1800" dirty="0"/>
                        <a:t>PSS1_REQG1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The PSS1 controlled area shall be searched prior to lock-up and search shall be controlled by the PSS.</a:t>
                      </a:r>
                    </a:p>
                  </a:txBody>
                  <a:tcPr/>
                </a:tc>
                <a:extLst>
                  <a:ext uri="{0D108BD9-81ED-4DB2-BD59-A6C34878D82A}">
                    <a16:rowId xmlns:a16="http://schemas.microsoft.com/office/drawing/2014/main" val="87912968"/>
                  </a:ext>
                </a:extLst>
              </a:tr>
              <a:tr h="1002256">
                <a:tc>
                  <a:txBody>
                    <a:bodyPr/>
                    <a:lstStyle/>
                    <a:p>
                      <a:r>
                        <a:rPr lang="en-GB" sz="1800" dirty="0"/>
                        <a:t>PSS1_REQG2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PSS1 shall prevent access to the PSS1 controlled area during operation.</a:t>
                      </a:r>
                    </a:p>
                  </a:txBody>
                  <a:tcPr/>
                </a:tc>
                <a:extLst>
                  <a:ext uri="{0D108BD9-81ED-4DB2-BD59-A6C34878D82A}">
                    <a16:rowId xmlns:a16="http://schemas.microsoft.com/office/drawing/2014/main" val="3800685203"/>
                  </a:ext>
                </a:extLst>
              </a:tr>
              <a:tr h="1002256">
                <a:tc>
                  <a:txBody>
                    <a:bodyPr/>
                    <a:lstStyle/>
                    <a:p>
                      <a:r>
                        <a:rPr lang="en-GB" sz="1800" dirty="0"/>
                        <a:t>PSS1_REQG3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PSS1 shall interface with the RF Distribution System (RFDS) during the testing of RF Systems for RFQ, DTLs and MEBT.</a:t>
                      </a:r>
                    </a:p>
                  </a:txBody>
                  <a:tcPr/>
                </a:tc>
                <a:extLst>
                  <a:ext uri="{0D108BD9-81ED-4DB2-BD59-A6C34878D82A}">
                    <a16:rowId xmlns:a16="http://schemas.microsoft.com/office/drawing/2014/main" val="1595870961"/>
                  </a:ext>
                </a:extLst>
              </a:tr>
              <a:tr h="1002256">
                <a:tc>
                  <a:txBody>
                    <a:bodyPr/>
                    <a:lstStyle/>
                    <a:p>
                      <a:r>
                        <a:rPr lang="en-GB" sz="1800" dirty="0"/>
                        <a:t>PSS1_REQG4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PSS1 shall interface with the radiation monitors located outside the PSS1 controlled area to switch off the power in case of high radiation.</a:t>
                      </a:r>
                    </a:p>
                  </a:txBody>
                  <a:tcPr/>
                </a:tc>
                <a:extLst>
                  <a:ext uri="{0D108BD9-81ED-4DB2-BD59-A6C34878D82A}">
                    <a16:rowId xmlns:a16="http://schemas.microsoft.com/office/drawing/2014/main" val="2346438662"/>
                  </a:ext>
                </a:extLst>
              </a:tr>
              <a:tr h="1002256">
                <a:tc>
                  <a:txBody>
                    <a:bodyPr/>
                    <a:lstStyle/>
                    <a:p>
                      <a:r>
                        <a:rPr lang="en-GB" sz="1800" dirty="0"/>
                        <a:t>PSS1_REQG5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PSS1 shall provide means within the PSS1 controlled area to switch off the power in case of emergency.</a:t>
                      </a:r>
                    </a:p>
                  </a:txBody>
                  <a:tcPr/>
                </a:tc>
                <a:extLst>
                  <a:ext uri="{0D108BD9-81ED-4DB2-BD59-A6C34878D82A}">
                    <a16:rowId xmlns:a16="http://schemas.microsoft.com/office/drawing/2014/main" val="2147558788"/>
                  </a:ext>
                </a:extLst>
              </a:tr>
            </a:tbl>
          </a:graphicData>
        </a:graphic>
      </p:graphicFrame>
    </p:spTree>
    <p:extLst>
      <p:ext uri="{BB962C8B-B14F-4D97-AF65-F5344CB8AC3E}">
        <p14:creationId xmlns:p14="http://schemas.microsoft.com/office/powerpoint/2010/main" val="3732308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PSS1 Initiating Events Analysis</a:t>
            </a:r>
            <a:br>
              <a:rPr lang="en-GB" dirty="0"/>
            </a:br>
            <a:r>
              <a:rPr lang="en-GB" dirty="0"/>
              <a:t>Hazards requiring PSS1 </a:t>
            </a:r>
            <a:r>
              <a:rPr lang="en-GB" b="1" dirty="0">
                <a:solidFill>
                  <a:srgbClr val="FFFF00"/>
                </a:solidFill>
              </a:rPr>
              <a:t>[Working Version]</a:t>
            </a:r>
            <a:endParaRPr lang="en-GB" dirty="0">
              <a:solidFill>
                <a:srgbClr val="FFFF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lstStyle/>
          <a:p>
            <a:r>
              <a:rPr lang="en-GB" dirty="0"/>
              <a:t>Hazards identified from Normal Conducting Linac (NCL) Risk </a:t>
            </a:r>
            <a:r>
              <a:rPr lang="en-GB" dirty="0"/>
              <a:t>Assessment (</a:t>
            </a:r>
            <a:r>
              <a:rPr lang="en-GB" dirty="0" smtClean="0"/>
              <a:t>ESS-1076227)</a:t>
            </a:r>
            <a:endParaRPr lang="en-GB" dirty="0"/>
          </a:p>
          <a:p>
            <a:r>
              <a:rPr lang="en-GB" dirty="0"/>
              <a:t>A subset </a:t>
            </a:r>
            <a:r>
              <a:rPr lang="en-GB" dirty="0" smtClean="0"/>
              <a:t>that require </a:t>
            </a:r>
            <a:r>
              <a:rPr lang="en-GB" dirty="0"/>
              <a:t>protection from </a:t>
            </a:r>
            <a:r>
              <a:rPr lang="en-GB" dirty="0" smtClean="0"/>
              <a:t>PSS1 </a:t>
            </a:r>
          </a:p>
          <a:p>
            <a:pPr lvl="1"/>
            <a:r>
              <a:rPr lang="en-GB" dirty="0" smtClean="0"/>
              <a:t>Agreed during PSS1 PSR</a:t>
            </a:r>
            <a:endParaRPr lang="en-GB" dirty="0"/>
          </a:p>
          <a:p>
            <a:pPr lvl="1"/>
            <a:r>
              <a:rPr lang="en-GB" sz="2300" dirty="0"/>
              <a:t>PSS1_HAZ1, Electricity (contact with ion source HV platform)</a:t>
            </a:r>
          </a:p>
          <a:p>
            <a:pPr lvl="1"/>
            <a:r>
              <a:rPr lang="en-GB" sz="2300" dirty="0"/>
              <a:t>PSS1_HAZ2, Ionising Radiation (X-rays &amp; </a:t>
            </a:r>
            <a:r>
              <a:rPr lang="en-GB" sz="2300" dirty="0" smtClean="0"/>
              <a:t>gammas, prompt radiation from proton Linac)</a:t>
            </a:r>
            <a:endParaRPr lang="en-GB" sz="2300" dirty="0"/>
          </a:p>
          <a:p>
            <a:r>
              <a:rPr lang="en-GB" dirty="0"/>
              <a:t>Lead to a list of overall safety requirements for </a:t>
            </a:r>
            <a:r>
              <a:rPr lang="en-GB" dirty="0" smtClean="0"/>
              <a:t>PSS1</a:t>
            </a:r>
          </a:p>
          <a:p>
            <a:r>
              <a:rPr lang="en-GB" dirty="0" smtClean="0">
                <a:solidFill>
                  <a:srgbClr val="C00000"/>
                </a:solidFill>
              </a:rPr>
              <a:t>Feedback/recommendations from TS2 SRR</a:t>
            </a:r>
            <a:endParaRPr lang="en-GB" dirty="0">
              <a:solidFill>
                <a:srgbClr val="C00000"/>
              </a:solidFill>
            </a:endParaRPr>
          </a:p>
        </p:txBody>
      </p:sp>
    </p:spTree>
    <p:extLst>
      <p:ext uri="{BB962C8B-B14F-4D97-AF65-F5344CB8AC3E}">
        <p14:creationId xmlns:p14="http://schemas.microsoft.com/office/powerpoint/2010/main" val="294919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PSS1 Initiating Events Analysis </a:t>
            </a:r>
            <a:br>
              <a:rPr lang="en-GB" dirty="0"/>
            </a:br>
            <a:r>
              <a:rPr lang="en-GB" dirty="0"/>
              <a:t>Overall safety requirements </a:t>
            </a:r>
            <a:r>
              <a:rPr lang="en-GB" sz="3100" b="1" dirty="0">
                <a:solidFill>
                  <a:srgbClr val="FFFF00"/>
                </a:solidFill>
              </a:rPr>
              <a:t>[Working Version]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graphicFrame>
        <p:nvGraphicFramePr>
          <p:cNvPr id="6" name="Table 5">
            <a:extLst>
              <a:ext uri="{FF2B5EF4-FFF2-40B4-BE49-F238E27FC236}">
                <a16:creationId xmlns:a16="http://schemas.microsoft.com/office/drawing/2014/main" id="{9917740D-9B1C-3B44-8E43-5F269557FB80}"/>
              </a:ext>
            </a:extLst>
          </p:cNvPr>
          <p:cNvGraphicFramePr>
            <a:graphicFrameLocks noGrp="1"/>
          </p:cNvGraphicFramePr>
          <p:nvPr>
            <p:extLst>
              <p:ext uri="{D42A27DB-BD31-4B8C-83A1-F6EECF244321}">
                <p14:modId xmlns:p14="http://schemas.microsoft.com/office/powerpoint/2010/main" val="9707061"/>
              </p:ext>
            </p:extLst>
          </p:nvPr>
        </p:nvGraphicFramePr>
        <p:xfrm>
          <a:off x="0" y="1417638"/>
          <a:ext cx="9144000" cy="5440362"/>
        </p:xfrm>
        <a:graphic>
          <a:graphicData uri="http://schemas.openxmlformats.org/drawingml/2006/table">
            <a:tbl>
              <a:tblPr firstRow="1" bandRow="1">
                <a:tableStyleId>{5C22544A-7EE6-4342-B048-85BDC9FD1C3A}</a:tableStyleId>
              </a:tblPr>
              <a:tblGrid>
                <a:gridCol w="1259632">
                  <a:extLst>
                    <a:ext uri="{9D8B030D-6E8A-4147-A177-3AD203B41FA5}">
                      <a16:colId xmlns:a16="http://schemas.microsoft.com/office/drawing/2014/main" val="3015807259"/>
                    </a:ext>
                  </a:extLst>
                </a:gridCol>
                <a:gridCol w="7884368">
                  <a:extLst>
                    <a:ext uri="{9D8B030D-6E8A-4147-A177-3AD203B41FA5}">
                      <a16:colId xmlns:a16="http://schemas.microsoft.com/office/drawing/2014/main" val="2319289555"/>
                    </a:ext>
                  </a:extLst>
                </a:gridCol>
              </a:tblGrid>
              <a:tr h="356214">
                <a:tc>
                  <a:txBody>
                    <a:bodyPr/>
                    <a:lstStyle/>
                    <a:p>
                      <a:pPr algn="ctr"/>
                      <a:r>
                        <a:rPr lang="en-GB" sz="1600" dirty="0"/>
                        <a:t>Req. ID</a:t>
                      </a:r>
                    </a:p>
                  </a:txBody>
                  <a:tcPr/>
                </a:tc>
                <a:tc>
                  <a:txBody>
                    <a:bodyPr/>
                    <a:lstStyle/>
                    <a:p>
                      <a:pPr algn="ctr"/>
                      <a:r>
                        <a:rPr lang="en-GB" sz="1600" dirty="0"/>
                        <a:t>Requirement Description</a:t>
                      </a:r>
                    </a:p>
                  </a:txBody>
                  <a:tcPr/>
                </a:tc>
                <a:extLst>
                  <a:ext uri="{0D108BD9-81ED-4DB2-BD59-A6C34878D82A}">
                    <a16:rowId xmlns:a16="http://schemas.microsoft.com/office/drawing/2014/main" val="3716972527"/>
                  </a:ext>
                </a:extLst>
              </a:tr>
              <a:tr h="356214">
                <a:tc>
                  <a:txBody>
                    <a:bodyPr/>
                    <a:lstStyle/>
                    <a:p>
                      <a:r>
                        <a:rPr lang="en-GB" sz="1600" dirty="0"/>
                        <a:t>PSS1_REQG1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FFFF00"/>
                          </a:highlight>
                        </a:rPr>
                        <a:t>PSS1 shall have a fail-safe design.</a:t>
                      </a:r>
                    </a:p>
                  </a:txBody>
                  <a:tcPr/>
                </a:tc>
                <a:extLst>
                  <a:ext uri="{0D108BD9-81ED-4DB2-BD59-A6C34878D82A}">
                    <a16:rowId xmlns:a16="http://schemas.microsoft.com/office/drawing/2014/main" val="87912968"/>
                  </a:ext>
                </a:extLst>
              </a:tr>
              <a:tr h="874344">
                <a:tc>
                  <a:txBody>
                    <a:bodyPr/>
                    <a:lstStyle/>
                    <a:p>
                      <a:r>
                        <a:rPr lang="en-GB" sz="1600" dirty="0"/>
                        <a:t>PSS1_REQG2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PSS1 shall provide means within the PSS1 controlled area allowing for a manual switch-off of the Ion Source High Voltage (HV) Power Supply (PS), proton beam and RF systems in case of emergency. </a:t>
                      </a:r>
                    </a:p>
                  </a:txBody>
                  <a:tcPr/>
                </a:tc>
                <a:extLst>
                  <a:ext uri="{0D108BD9-81ED-4DB2-BD59-A6C34878D82A}">
                    <a16:rowId xmlns:a16="http://schemas.microsoft.com/office/drawing/2014/main" val="3800685203"/>
                  </a:ext>
                </a:extLst>
              </a:tr>
              <a:tr h="615279">
                <a:tc>
                  <a:txBody>
                    <a:bodyPr/>
                    <a:lstStyle/>
                    <a:p>
                      <a:r>
                        <a:rPr lang="en-GB" sz="1600" dirty="0"/>
                        <a:t>PSS1_REQG3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PSS1 shall prevent access to the PSS1 controlled area during operation of Ion Source High Voltage (HV) Power Supply (PS), operation of proton beam and RF conditioning of cavities.</a:t>
                      </a:r>
                    </a:p>
                  </a:txBody>
                  <a:tcPr/>
                </a:tc>
                <a:extLst>
                  <a:ext uri="{0D108BD9-81ED-4DB2-BD59-A6C34878D82A}">
                    <a16:rowId xmlns:a16="http://schemas.microsoft.com/office/drawing/2014/main" val="1595870961"/>
                  </a:ext>
                </a:extLst>
              </a:tr>
              <a:tr h="874344">
                <a:tc>
                  <a:txBody>
                    <a:bodyPr/>
                    <a:lstStyle/>
                    <a:p>
                      <a:r>
                        <a:rPr lang="en-GB" sz="1600" dirty="0"/>
                        <a:t>PSS1_REQG4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PSS1 shall switch off the Ion Source High Voltage (HV) Power Supply (PS), proton beam and RF power for the cavities that are not isolated from the RF systems, upon access to PSS1 controlled area.</a:t>
                      </a:r>
                    </a:p>
                  </a:txBody>
                  <a:tcPr/>
                </a:tc>
                <a:extLst>
                  <a:ext uri="{0D108BD9-81ED-4DB2-BD59-A6C34878D82A}">
                    <a16:rowId xmlns:a16="http://schemas.microsoft.com/office/drawing/2014/main" val="2346438662"/>
                  </a:ext>
                </a:extLst>
              </a:tr>
              <a:tr h="874344">
                <a:tc>
                  <a:txBody>
                    <a:bodyPr/>
                    <a:lstStyle/>
                    <a:p>
                      <a:r>
                        <a:rPr lang="en-GB" sz="1600" dirty="0"/>
                        <a:t>PSS1_REQG5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PSS1 shall ensure that the RF power is isolated from the cavities within the PSS1 controlled area for all RF systems that are under testing when the access to the PSS1 controlled area is allowed.</a:t>
                      </a:r>
                    </a:p>
                  </a:txBody>
                  <a:tcPr/>
                </a:tc>
                <a:extLst>
                  <a:ext uri="{0D108BD9-81ED-4DB2-BD59-A6C34878D82A}">
                    <a16:rowId xmlns:a16="http://schemas.microsoft.com/office/drawing/2014/main" val="2147558788"/>
                  </a:ext>
                </a:extLst>
              </a:tr>
              <a:tr h="874344">
                <a:tc>
                  <a:txBody>
                    <a:bodyPr/>
                    <a:lstStyle/>
                    <a:p>
                      <a:r>
                        <a:rPr lang="en-GB" sz="1600" dirty="0"/>
                        <a:t>PSS1_REQG6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PSS1 shall monitor the formalised search process and prevent operation of the Ion Source High Voltage (HV) Power Supply (PS), proton beam and RF power for the cavities that are not isolated from the RF systems, if the PSS1 controlled area is not searched.</a:t>
                      </a:r>
                    </a:p>
                  </a:txBody>
                  <a:tcPr/>
                </a:tc>
                <a:extLst>
                  <a:ext uri="{0D108BD9-81ED-4DB2-BD59-A6C34878D82A}">
                    <a16:rowId xmlns:a16="http://schemas.microsoft.com/office/drawing/2014/main" val="3132559418"/>
                  </a:ext>
                </a:extLst>
              </a:tr>
              <a:tr h="615279">
                <a:tc>
                  <a:txBody>
                    <a:bodyPr/>
                    <a:lstStyle/>
                    <a:p>
                      <a:r>
                        <a:rPr lang="en-GB" sz="1600" dirty="0"/>
                        <a:t>PSS1_REQG7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PSS1 shall switch off the proton beam and RF systems in case a high radiation signal is received from radiation monitors.</a:t>
                      </a:r>
                    </a:p>
                  </a:txBody>
                  <a:tcPr/>
                </a:tc>
                <a:extLst>
                  <a:ext uri="{0D108BD9-81ED-4DB2-BD59-A6C34878D82A}">
                    <a16:rowId xmlns:a16="http://schemas.microsoft.com/office/drawing/2014/main" val="2772954814"/>
                  </a:ext>
                </a:extLst>
              </a:tr>
            </a:tbl>
          </a:graphicData>
        </a:graphic>
      </p:graphicFrame>
    </p:spTree>
    <p:extLst>
      <p:ext uri="{BB962C8B-B14F-4D97-AF65-F5344CB8AC3E}">
        <p14:creationId xmlns:p14="http://schemas.microsoft.com/office/powerpoint/2010/main" val="3096081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PSS1 Initiating Events Analysis</a:t>
            </a:r>
            <a:br>
              <a:rPr lang="en-GB" dirty="0"/>
            </a:br>
            <a:r>
              <a:rPr lang="en-GB" dirty="0"/>
              <a:t>IE identification </a:t>
            </a:r>
            <a:r>
              <a:rPr lang="en-GB" b="1" dirty="0">
                <a:solidFill>
                  <a:srgbClr val="FFFF00"/>
                </a:solidFill>
              </a:rPr>
              <a:t>[Initial Version]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graphicFrame>
        <p:nvGraphicFramePr>
          <p:cNvPr id="6" name="Table 5">
            <a:extLst>
              <a:ext uri="{FF2B5EF4-FFF2-40B4-BE49-F238E27FC236}">
                <a16:creationId xmlns:a16="http://schemas.microsoft.com/office/drawing/2014/main" id="{096DCA8F-3DC7-B94F-B4F5-09589B93C969}"/>
              </a:ext>
            </a:extLst>
          </p:cNvPr>
          <p:cNvGraphicFramePr>
            <a:graphicFrameLocks noGrp="1"/>
          </p:cNvGraphicFramePr>
          <p:nvPr>
            <p:extLst>
              <p:ext uri="{D42A27DB-BD31-4B8C-83A1-F6EECF244321}">
                <p14:modId xmlns:p14="http://schemas.microsoft.com/office/powerpoint/2010/main" val="1382395478"/>
              </p:ext>
            </p:extLst>
          </p:nvPr>
        </p:nvGraphicFramePr>
        <p:xfrm>
          <a:off x="539552" y="1950880"/>
          <a:ext cx="8147247" cy="4081754"/>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3015807259"/>
                    </a:ext>
                  </a:extLst>
                </a:gridCol>
                <a:gridCol w="5400600">
                  <a:extLst>
                    <a:ext uri="{9D8B030D-6E8A-4147-A177-3AD203B41FA5}">
                      <a16:colId xmlns:a16="http://schemas.microsoft.com/office/drawing/2014/main" val="2319289555"/>
                    </a:ext>
                  </a:extLst>
                </a:gridCol>
                <a:gridCol w="1378495">
                  <a:extLst>
                    <a:ext uri="{9D8B030D-6E8A-4147-A177-3AD203B41FA5}">
                      <a16:colId xmlns:a16="http://schemas.microsoft.com/office/drawing/2014/main" val="134931693"/>
                    </a:ext>
                  </a:extLst>
                </a:gridCol>
              </a:tblGrid>
              <a:tr h="423872">
                <a:tc>
                  <a:txBody>
                    <a:bodyPr/>
                    <a:lstStyle/>
                    <a:p>
                      <a:pPr algn="ctr"/>
                      <a:r>
                        <a:rPr lang="en-GB" dirty="0"/>
                        <a:t>IE ID</a:t>
                      </a:r>
                    </a:p>
                  </a:txBody>
                  <a:tcPr/>
                </a:tc>
                <a:tc>
                  <a:txBody>
                    <a:bodyPr/>
                    <a:lstStyle/>
                    <a:p>
                      <a:pPr algn="ctr"/>
                      <a:r>
                        <a:rPr lang="en-GB" dirty="0"/>
                        <a:t>Initiating Event Description</a:t>
                      </a:r>
                    </a:p>
                  </a:txBody>
                  <a:tcPr/>
                </a:tc>
                <a:tc>
                  <a:txBody>
                    <a:bodyPr/>
                    <a:lstStyle/>
                    <a:p>
                      <a:pPr algn="ctr"/>
                      <a:r>
                        <a:rPr lang="en-GB" dirty="0"/>
                        <a:t>Hazard</a:t>
                      </a:r>
                    </a:p>
                  </a:txBody>
                  <a:tcPr/>
                </a:tc>
                <a:extLst>
                  <a:ext uri="{0D108BD9-81ED-4DB2-BD59-A6C34878D82A}">
                    <a16:rowId xmlns:a16="http://schemas.microsoft.com/office/drawing/2014/main" val="3716972527"/>
                  </a:ext>
                </a:extLst>
              </a:tr>
              <a:tr h="731614">
                <a:tc>
                  <a:txBody>
                    <a:bodyPr/>
                    <a:lstStyle/>
                    <a:p>
                      <a:r>
                        <a:rPr lang="en-GB" dirty="0"/>
                        <a:t>PSS1_IE1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 operation started inadvertently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PSS1_HAZ1, PSS1_HAZ2</a:t>
                      </a:r>
                    </a:p>
                  </a:txBody>
                  <a:tcPr anchor="ctr"/>
                </a:tc>
                <a:extLst>
                  <a:ext uri="{0D108BD9-81ED-4DB2-BD59-A6C34878D82A}">
                    <a16:rowId xmlns:a16="http://schemas.microsoft.com/office/drawing/2014/main" val="87912968"/>
                  </a:ext>
                </a:extLst>
              </a:tr>
              <a:tr h="731614">
                <a:tc>
                  <a:txBody>
                    <a:bodyPr/>
                    <a:lstStyle/>
                    <a:p>
                      <a:r>
                        <a:rPr lang="en-GB" dirty="0"/>
                        <a:t>PSS1_IE2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Intrusion into PSS1 controlled area during PSS1 operation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PSS1_HAZ1, PSS1_HAZ2</a:t>
                      </a:r>
                    </a:p>
                  </a:txBody>
                  <a:tcPr anchor="ctr"/>
                </a:tc>
                <a:extLst>
                  <a:ext uri="{0D108BD9-81ED-4DB2-BD59-A6C34878D82A}">
                    <a16:rowId xmlns:a16="http://schemas.microsoft.com/office/drawing/2014/main" val="3800685203"/>
                  </a:ext>
                </a:extLst>
              </a:tr>
              <a:tr h="731614">
                <a:tc>
                  <a:txBody>
                    <a:bodyPr/>
                    <a:lstStyle/>
                    <a:p>
                      <a:r>
                        <a:rPr lang="en-GB" dirty="0"/>
                        <a:t>PSS1_IE3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Failure to remove the removable part of the RFDS prior to testing of RF systems for the RFQ and DTLs.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Failure to close the RF switch on the RF coaxial cable prior to testing of RF systems for the MEBT </a:t>
                      </a:r>
                      <a:r>
                        <a:rPr lang="en-GB" dirty="0" err="1"/>
                        <a:t>Bunchers</a:t>
                      </a:r>
                      <a:r>
                        <a:rPr lang="en-GB" dirty="0"/>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PSS1_HAZ1, PSS1_HAZ2</a:t>
                      </a:r>
                    </a:p>
                  </a:txBody>
                  <a:tcPr anchor="ctr"/>
                </a:tc>
                <a:extLst>
                  <a:ext uri="{0D108BD9-81ED-4DB2-BD59-A6C34878D82A}">
                    <a16:rowId xmlns:a16="http://schemas.microsoft.com/office/drawing/2014/main" val="1595870961"/>
                  </a:ext>
                </a:extLst>
              </a:tr>
              <a:tr h="731614">
                <a:tc>
                  <a:txBody>
                    <a:bodyPr/>
                    <a:lstStyle/>
                    <a:p>
                      <a:r>
                        <a:rPr lang="en-GB" dirty="0"/>
                        <a:t>PSS1_IE4</a:t>
                      </a:r>
                    </a:p>
                  </a:txBody>
                  <a:tcPr anchor="ctr"/>
                </a:tc>
                <a:tc>
                  <a:txBody>
                    <a:bodyPr/>
                    <a:lstStyle/>
                    <a:p>
                      <a:r>
                        <a:rPr lang="en-GB" dirty="0"/>
                        <a:t>High radiation outside PSS1 controlled area during PSS1 operation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PSS1_HAZ1, PSS1_HAZ2</a:t>
                      </a:r>
                    </a:p>
                  </a:txBody>
                  <a:tcPr anchor="ctr"/>
                </a:tc>
                <a:extLst>
                  <a:ext uri="{0D108BD9-81ED-4DB2-BD59-A6C34878D82A}">
                    <a16:rowId xmlns:a16="http://schemas.microsoft.com/office/drawing/2014/main" val="2147558788"/>
                  </a:ext>
                </a:extLst>
              </a:tr>
            </a:tbl>
          </a:graphicData>
        </a:graphic>
      </p:graphicFrame>
    </p:spTree>
    <p:extLst>
      <p:ext uri="{BB962C8B-B14F-4D97-AF65-F5344CB8AC3E}">
        <p14:creationId xmlns:p14="http://schemas.microsoft.com/office/powerpoint/2010/main" val="318244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732D746770F44989B4AFDB0486BC4" ma:contentTypeVersion="8" ma:contentTypeDescription="Create a new document." ma:contentTypeScope="" ma:versionID="b24941a5ee34c1284f7b8119de98c2fb">
  <xsd:schema xmlns:xsd="http://www.w3.org/2001/XMLSchema" xmlns:xs="http://www.w3.org/2001/XMLSchema" xmlns:p="http://schemas.microsoft.com/office/2006/metadata/properties" xmlns:ns3="fb54eab2-e2c1-4176-8621-0cc6d3ba339a" targetNamespace="http://schemas.microsoft.com/office/2006/metadata/properties" ma:root="true" ma:fieldsID="f0d9960a532568d10b58540645fa7f21" ns3:_="">
    <xsd:import namespace="fb54eab2-e2c1-4176-8621-0cc6d3ba339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4eab2-e2c1-4176-8621-0cc6d3ba33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3CB5CF-BD5E-4B8E-8618-EA76D4323C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54eab2-e2c1-4176-8621-0cc6d3ba33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1F62B3-43AC-47CF-B4B3-2A30B51D1C33}">
  <ds:schemaRefs>
    <ds:schemaRef ds:uri="http://schemas.microsoft.com/sharepoint/v3/contenttype/forms"/>
  </ds:schemaRefs>
</ds:datastoreItem>
</file>

<file path=customXml/itemProps3.xml><?xml version="1.0" encoding="utf-8"?>
<ds:datastoreItem xmlns:ds="http://schemas.openxmlformats.org/officeDocument/2006/customXml" ds:itemID="{98284640-5E1B-4EB2-ADF1-ABFE4F13EACD}">
  <ds:schemaRefs>
    <ds:schemaRef ds:uri="http://purl.org/dc/terms/"/>
    <ds:schemaRef ds:uri="http://purl.org/dc/elements/1.1/"/>
    <ds:schemaRef ds:uri="http://schemas.openxmlformats.org/package/2006/metadata/core-properties"/>
    <ds:schemaRef ds:uri="http://schemas.microsoft.com/office/2006/documentManagement/types"/>
    <ds:schemaRef ds:uri="http://purl.org/dc/dcmitype/"/>
    <ds:schemaRef ds:uri="http://www.w3.org/XML/1998/namespace"/>
    <ds:schemaRef ds:uri="fb54eab2-e2c1-4176-8621-0cc6d3ba339a"/>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7714</TotalTime>
  <Words>2156</Words>
  <Application>Microsoft Office PowerPoint</Application>
  <PresentationFormat>On-screen Show (4:3)</PresentationFormat>
  <Paragraphs>515</Paragraphs>
  <Slides>39</Slides>
  <Notes>37</Notes>
  <HiddenSlides>10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PSS1 Safety Analysis</vt:lpstr>
      <vt:lpstr>Contents </vt:lpstr>
      <vt:lpstr>Route map</vt:lpstr>
      <vt:lpstr>Route map</vt:lpstr>
      <vt:lpstr>PSS1 Initiating Events Analysis Hazards requiring PSS1 [Initial Version]</vt:lpstr>
      <vt:lpstr>PSS1 Initiating Events Analysis  Overall safety requirements [Initial Version]</vt:lpstr>
      <vt:lpstr>PSS1 Initiating Events Analysis Hazards requiring PSS1 [Working Version]</vt:lpstr>
      <vt:lpstr>PSS1 Initiating Events Analysis  Overall safety requirements [Working Version]</vt:lpstr>
      <vt:lpstr>PSS1 Initiating Events Analysis IE identification [Initial Version]</vt:lpstr>
      <vt:lpstr>PSS1 Initiating Events Analysis IE identification [Working Version]</vt:lpstr>
      <vt:lpstr>PSS1 Initiating Events Analysis IE analysis [Initial Version]</vt:lpstr>
      <vt:lpstr>PSS1 Initiating Events Analysis IE analysis [Working Version]</vt:lpstr>
      <vt:lpstr>PSS1 Initiating Events Analysis ETA01A (PSS1_IE2) – Intrusion into PSS1 Controlled Area [Initial Version]</vt:lpstr>
      <vt:lpstr>PSS1 Initiating Events Analysis ETA01A (PSS1_IE2) – Intrusion into PSS1 Controlled Area [Working Version]</vt:lpstr>
      <vt:lpstr>PSS1 Initiating Events Analysis ETA04 (PSS1_IE3) – Failure to Remove Waveguide Prior to Testing [Initial Version]</vt:lpstr>
      <vt:lpstr>PSS1 Initiating Events Analysis ETA04 (PSS1_IE3) – Failure to Disconnect RF Power Supply Prior to Testing [Working Version]</vt:lpstr>
      <vt:lpstr>PSS1 Initiating Events Analysis SIFs [Initial Version]</vt:lpstr>
      <vt:lpstr>PSS1 Initiating Events Analysis SIFs [Working Version]</vt:lpstr>
      <vt:lpstr>Route map</vt:lpstr>
      <vt:lpstr>PSS1 SIL Determination Methodology – LOPA</vt:lpstr>
      <vt:lpstr>PSS1 SIL Determination Methodology – LOPA</vt:lpstr>
      <vt:lpstr>PSS1 SIL Determination Methodology – LOPA</vt:lpstr>
      <vt:lpstr>PSS1 SIL Determination Methodology – LOPA</vt:lpstr>
      <vt:lpstr>PSS1 SIL Determination Results [Initial Version]</vt:lpstr>
      <vt:lpstr>PSS1 SIL Determination Results [Working Version]</vt:lpstr>
      <vt:lpstr>Route map</vt:lpstr>
      <vt:lpstr>PSS1 SRS (ESS-0121565)</vt:lpstr>
      <vt:lpstr>Route map</vt:lpstr>
      <vt:lpstr>Work in Progress </vt:lpstr>
      <vt:lpstr>Questions?</vt:lpstr>
      <vt:lpstr>Backup slides</vt:lpstr>
      <vt:lpstr>PSS1 Initiating Events Analysis (ESS-1099822)</vt:lpstr>
      <vt:lpstr>PSS1 SIL Determination (ESS-0121562)</vt:lpstr>
      <vt:lpstr>PSS1 SIL Verification (ESS-0483346)</vt:lpstr>
      <vt:lpstr>PSS1 Initiating Events Analysis ETA – PSS1 operation inadvertently started [Initial Version] </vt:lpstr>
      <vt:lpstr>PSS1 Initiating Events Analysis ETA – PSS1 operation inadvertently started [Working Version] </vt:lpstr>
      <vt:lpstr>PSS1 SIL Verification RBDs</vt:lpstr>
      <vt:lpstr>PSS1 SIL Verification RBDs</vt:lpstr>
      <vt:lpstr>PSS1 SIL Verification RBDs</vt:lpstr>
    </vt:vector>
  </TitlesOfParts>
  <Manager>Henrik.Carling@esss.se</Manager>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Henrik.Carling@esss.se</dc:creator>
  <cp:lastModifiedBy>Denis Paulic</cp:lastModifiedBy>
  <cp:revision>329</cp:revision>
  <dcterms:created xsi:type="dcterms:W3CDTF">2013-10-29T16:05:10Z</dcterms:created>
  <dcterms:modified xsi:type="dcterms:W3CDTF">2019-09-18T09:28:28Z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0x010100DB1732D746770F44989B4AFDB0486BC4</vt:lpwstr>
  </property>
</Properties>
</file>