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49" r:id="rId2"/>
    <p:sldId id="354" r:id="rId3"/>
    <p:sldId id="350" r:id="rId4"/>
    <p:sldId id="355" r:id="rId5"/>
    <p:sldId id="35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2D"/>
    <a:srgbClr val="0094CA"/>
    <a:srgbClr val="D9D9D9"/>
    <a:srgbClr val="BFBFBF"/>
    <a:srgbClr val="1E9FDB"/>
    <a:srgbClr val="76D6FF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5" autoAdjust="0"/>
    <p:restoredTop sz="93243" autoAdjust="0"/>
  </p:normalViewPr>
  <p:slideViewPr>
    <p:cSldViewPr>
      <p:cViewPr varScale="1">
        <p:scale>
          <a:sx n="130" d="100"/>
          <a:sy n="130" d="100"/>
        </p:scale>
        <p:origin x="216" y="1616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4FB22-05BE-E644-BB85-1C16E3900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1C52305-A5EF-C44D-B605-C13B899A4617}">
      <dgm:prSet phldrT="[Text]"/>
      <dgm:spPr/>
      <dgm:t>
        <a:bodyPr/>
        <a:lstStyle/>
        <a:p>
          <a:r>
            <a:rPr lang="en-US" dirty="0"/>
            <a:t>Decision on SIFs</a:t>
          </a:r>
        </a:p>
      </dgm:t>
    </dgm:pt>
    <dgm:pt modelId="{2D885B42-7A42-D349-AD5A-FAF6F69E5AE7}" type="parTrans" cxnId="{7B56B96D-A760-6644-B580-262466C410C3}">
      <dgm:prSet/>
      <dgm:spPr/>
      <dgm:t>
        <a:bodyPr/>
        <a:lstStyle/>
        <a:p>
          <a:endParaRPr lang="en-US"/>
        </a:p>
      </dgm:t>
    </dgm:pt>
    <dgm:pt modelId="{9EA44D7E-AC9C-3243-8E4F-D48271583A53}" type="sibTrans" cxnId="{7B56B96D-A760-6644-B580-262466C410C3}">
      <dgm:prSet/>
      <dgm:spPr/>
      <dgm:t>
        <a:bodyPr/>
        <a:lstStyle/>
        <a:p>
          <a:endParaRPr lang="en-US"/>
        </a:p>
      </dgm:t>
    </dgm:pt>
    <dgm:pt modelId="{EFB0D1A5-A79B-0F4D-9E56-45A809610DD7}">
      <dgm:prSet phldrT="[Text]" custT="1"/>
      <dgm:spPr/>
      <dgm:t>
        <a:bodyPr/>
        <a:lstStyle/>
        <a:p>
          <a:r>
            <a:rPr lang="en-US" sz="1400" dirty="0"/>
            <a:t>SW Develop-</a:t>
          </a:r>
          <a:r>
            <a:rPr lang="en-US" sz="1400" dirty="0" err="1"/>
            <a:t>ment</a:t>
          </a:r>
          <a:endParaRPr lang="en-US" sz="1400" dirty="0"/>
        </a:p>
      </dgm:t>
    </dgm:pt>
    <dgm:pt modelId="{C9A49BED-2603-564A-872C-DDFEC00F0DE7}" type="parTrans" cxnId="{0E21139B-C19A-0540-A18C-2289306F98F7}">
      <dgm:prSet/>
      <dgm:spPr/>
      <dgm:t>
        <a:bodyPr/>
        <a:lstStyle/>
        <a:p>
          <a:endParaRPr lang="en-US"/>
        </a:p>
      </dgm:t>
    </dgm:pt>
    <dgm:pt modelId="{D9D3EC67-A4DE-D548-AEC3-3D6D06CA21DB}" type="sibTrans" cxnId="{0E21139B-C19A-0540-A18C-2289306F98F7}">
      <dgm:prSet/>
      <dgm:spPr/>
      <dgm:t>
        <a:bodyPr/>
        <a:lstStyle/>
        <a:p>
          <a:endParaRPr lang="en-US"/>
        </a:p>
      </dgm:t>
    </dgm:pt>
    <dgm:pt modelId="{A2E2AE05-0756-AB4F-9817-2C16A4016E38}">
      <dgm:prSet phldrT="[Text]" custT="1"/>
      <dgm:spPr/>
      <dgm:t>
        <a:bodyPr/>
        <a:lstStyle/>
        <a:p>
          <a:r>
            <a:rPr lang="en-US" sz="1600" dirty="0"/>
            <a:t>SW </a:t>
          </a:r>
        </a:p>
        <a:p>
          <a:r>
            <a:rPr lang="en-US" sz="1600" dirty="0"/>
            <a:t>Review</a:t>
          </a:r>
        </a:p>
      </dgm:t>
    </dgm:pt>
    <dgm:pt modelId="{F01C69F0-83D9-5549-A890-3216AEB0075F}" type="parTrans" cxnId="{C19B8B52-ABA5-3F4A-B117-937CA6E9577D}">
      <dgm:prSet/>
      <dgm:spPr/>
      <dgm:t>
        <a:bodyPr/>
        <a:lstStyle/>
        <a:p>
          <a:endParaRPr lang="en-US"/>
        </a:p>
      </dgm:t>
    </dgm:pt>
    <dgm:pt modelId="{79486A7C-CE4B-D440-9455-B7D98B21F38B}" type="sibTrans" cxnId="{C19B8B52-ABA5-3F4A-B117-937CA6E9577D}">
      <dgm:prSet/>
      <dgm:spPr/>
      <dgm:t>
        <a:bodyPr/>
        <a:lstStyle/>
        <a:p>
          <a:endParaRPr lang="en-US"/>
        </a:p>
      </dgm:t>
    </dgm:pt>
    <dgm:pt modelId="{4CE1C21B-078C-1148-B16B-4E77CD8C7FC9}">
      <dgm:prSet phldrT="[Text]" custT="1"/>
      <dgm:spPr/>
      <dgm:t>
        <a:bodyPr/>
        <a:lstStyle/>
        <a:p>
          <a:r>
            <a:rPr lang="en-US" sz="1400" dirty="0"/>
            <a:t>SW </a:t>
          </a:r>
          <a:r>
            <a:rPr lang="en-US" sz="1400" dirty="0" err="1"/>
            <a:t>Simula-tion</a:t>
          </a:r>
          <a:endParaRPr lang="en-US" sz="1400" dirty="0"/>
        </a:p>
      </dgm:t>
    </dgm:pt>
    <dgm:pt modelId="{0776E283-F474-2F45-83C6-1DA6A51161CB}" type="parTrans" cxnId="{124452FA-9538-5F42-A088-9A90D3182368}">
      <dgm:prSet/>
      <dgm:spPr/>
      <dgm:t>
        <a:bodyPr/>
        <a:lstStyle/>
        <a:p>
          <a:endParaRPr lang="en-US"/>
        </a:p>
      </dgm:t>
    </dgm:pt>
    <dgm:pt modelId="{FDE139F5-6841-8F42-939E-FA07E8C6EAEC}" type="sibTrans" cxnId="{124452FA-9538-5F42-A088-9A90D3182368}">
      <dgm:prSet/>
      <dgm:spPr/>
      <dgm:t>
        <a:bodyPr/>
        <a:lstStyle/>
        <a:p>
          <a:endParaRPr lang="en-US"/>
        </a:p>
      </dgm:t>
    </dgm:pt>
    <dgm:pt modelId="{E689FFAA-6AE9-BB40-BEFD-668B148F470A}">
      <dgm:prSet phldrT="[Text]" custT="1"/>
      <dgm:spPr/>
      <dgm:t>
        <a:bodyPr/>
        <a:lstStyle/>
        <a:p>
          <a:r>
            <a:rPr lang="en-US" sz="1600" dirty="0"/>
            <a:t>SW</a:t>
          </a:r>
        </a:p>
        <a:p>
          <a:r>
            <a:rPr lang="en-US" sz="1600" dirty="0"/>
            <a:t>Pre-FAT</a:t>
          </a:r>
        </a:p>
      </dgm:t>
    </dgm:pt>
    <dgm:pt modelId="{22323FB2-3BB8-8F40-8748-FF31D13641C5}" type="parTrans" cxnId="{6B30647B-015A-1441-BEAF-53757F3E7479}">
      <dgm:prSet/>
      <dgm:spPr/>
      <dgm:t>
        <a:bodyPr/>
        <a:lstStyle/>
        <a:p>
          <a:endParaRPr lang="en-US"/>
        </a:p>
      </dgm:t>
    </dgm:pt>
    <dgm:pt modelId="{C047DE61-5219-6B46-A99F-794CE8B9BB91}" type="sibTrans" cxnId="{6B30647B-015A-1441-BEAF-53757F3E7479}">
      <dgm:prSet/>
      <dgm:spPr/>
      <dgm:t>
        <a:bodyPr/>
        <a:lstStyle/>
        <a:p>
          <a:endParaRPr lang="en-US"/>
        </a:p>
      </dgm:t>
    </dgm:pt>
    <dgm:pt modelId="{D7CB3A92-EF41-6242-8A7D-406BD26224A8}">
      <dgm:prSet phldrT="[Text]" custT="1"/>
      <dgm:spPr/>
      <dgm:t>
        <a:bodyPr/>
        <a:lstStyle/>
        <a:p>
          <a:r>
            <a:rPr lang="en-US" sz="1600" dirty="0"/>
            <a:t>Pre FSA Report</a:t>
          </a:r>
        </a:p>
      </dgm:t>
    </dgm:pt>
    <dgm:pt modelId="{87BC0DFF-B982-D649-8AC9-4FC79BC9F953}" type="parTrans" cxnId="{E75DD690-18CD-2A43-8933-A4A0630C8400}">
      <dgm:prSet/>
      <dgm:spPr/>
      <dgm:t>
        <a:bodyPr/>
        <a:lstStyle/>
        <a:p>
          <a:endParaRPr lang="en-US"/>
        </a:p>
      </dgm:t>
    </dgm:pt>
    <dgm:pt modelId="{DB25F3C3-8C75-9F42-8ECE-CB35E8834510}" type="sibTrans" cxnId="{E75DD690-18CD-2A43-8933-A4A0630C8400}">
      <dgm:prSet/>
      <dgm:spPr/>
      <dgm:t>
        <a:bodyPr/>
        <a:lstStyle/>
        <a:p>
          <a:endParaRPr lang="en-US"/>
        </a:p>
      </dgm:t>
    </dgm:pt>
    <dgm:pt modelId="{4D63323E-4990-9A48-BBDA-325E5EF1AB82}">
      <dgm:prSet phldrT="[Text]" custT="1"/>
      <dgm:spPr/>
      <dgm:t>
        <a:bodyPr/>
        <a:lstStyle/>
        <a:p>
          <a:r>
            <a:rPr lang="en-US" sz="1000" dirty="0"/>
            <a:t>Implement findings from Pre FSA Report</a:t>
          </a:r>
        </a:p>
      </dgm:t>
    </dgm:pt>
    <dgm:pt modelId="{5907A89F-718B-9D49-BB3B-958BCDC58606}" type="parTrans" cxnId="{8D189973-2283-0F48-8806-4593B8480916}">
      <dgm:prSet/>
      <dgm:spPr/>
      <dgm:t>
        <a:bodyPr/>
        <a:lstStyle/>
        <a:p>
          <a:endParaRPr lang="en-US"/>
        </a:p>
      </dgm:t>
    </dgm:pt>
    <dgm:pt modelId="{BB32EC6F-592F-C346-8CFB-E40D13B2A422}" type="sibTrans" cxnId="{8D189973-2283-0F48-8806-4593B8480916}">
      <dgm:prSet/>
      <dgm:spPr/>
      <dgm:t>
        <a:bodyPr/>
        <a:lstStyle/>
        <a:p>
          <a:endParaRPr lang="en-US"/>
        </a:p>
      </dgm:t>
    </dgm:pt>
    <dgm:pt modelId="{A72CF425-959E-8647-B77D-ED801B0A28EF}">
      <dgm:prSet phldrT="[Text]" custT="1"/>
      <dgm:spPr/>
      <dgm:t>
        <a:bodyPr/>
        <a:lstStyle/>
        <a:p>
          <a:r>
            <a:rPr lang="en-US" sz="1400" dirty="0"/>
            <a:t>SIT</a:t>
          </a:r>
        </a:p>
      </dgm:t>
    </dgm:pt>
    <dgm:pt modelId="{7734DBEE-3284-5C46-8E01-0093E797CFF5}" type="parTrans" cxnId="{06C5D2B8-BD24-5244-BB36-509C9E7AF71B}">
      <dgm:prSet/>
      <dgm:spPr/>
      <dgm:t>
        <a:bodyPr/>
        <a:lstStyle/>
        <a:p>
          <a:endParaRPr lang="en-US"/>
        </a:p>
      </dgm:t>
    </dgm:pt>
    <dgm:pt modelId="{3FC40B8A-00DF-DE48-B346-647FB91D5DBF}" type="sibTrans" cxnId="{06C5D2B8-BD24-5244-BB36-509C9E7AF71B}">
      <dgm:prSet/>
      <dgm:spPr/>
      <dgm:t>
        <a:bodyPr/>
        <a:lstStyle/>
        <a:p>
          <a:endParaRPr lang="en-US"/>
        </a:p>
      </dgm:t>
    </dgm:pt>
    <dgm:pt modelId="{18727E5D-D597-B64E-8B3A-3F593F2C8B1D}">
      <dgm:prSet phldrT="[Text]" custT="1"/>
      <dgm:spPr/>
      <dgm:t>
        <a:bodyPr/>
        <a:lstStyle/>
        <a:p>
          <a:r>
            <a:rPr lang="en-US" sz="1400" dirty="0"/>
            <a:t>FIT</a:t>
          </a:r>
        </a:p>
      </dgm:t>
    </dgm:pt>
    <dgm:pt modelId="{7C8F90B3-C9A0-CE45-8B57-7AE76116E5D8}" type="parTrans" cxnId="{9DBE4F07-E334-1243-A650-44F77B53ACA2}">
      <dgm:prSet/>
      <dgm:spPr/>
      <dgm:t>
        <a:bodyPr/>
        <a:lstStyle/>
        <a:p>
          <a:endParaRPr lang="en-US"/>
        </a:p>
      </dgm:t>
    </dgm:pt>
    <dgm:pt modelId="{718B2A6A-E188-E446-A668-3C0D82793D3F}" type="sibTrans" cxnId="{9DBE4F07-E334-1243-A650-44F77B53ACA2}">
      <dgm:prSet/>
      <dgm:spPr/>
      <dgm:t>
        <a:bodyPr/>
        <a:lstStyle/>
        <a:p>
          <a:endParaRPr lang="en-US"/>
        </a:p>
      </dgm:t>
    </dgm:pt>
    <dgm:pt modelId="{C25FB893-45D3-9348-A41D-A5DE46101202}">
      <dgm:prSet phldrT="[Text]" custT="1"/>
      <dgm:spPr/>
      <dgm:t>
        <a:bodyPr/>
        <a:lstStyle/>
        <a:p>
          <a:r>
            <a:rPr lang="en-US" sz="1400" dirty="0"/>
            <a:t>FSA </a:t>
          </a:r>
        </a:p>
        <a:p>
          <a:r>
            <a:rPr lang="en-US" sz="1400" dirty="0"/>
            <a:t>Report</a:t>
          </a:r>
        </a:p>
      </dgm:t>
    </dgm:pt>
    <dgm:pt modelId="{E10878B9-74A0-8641-B6A4-B52A94791888}" type="parTrans" cxnId="{E29035D5-4DD7-4941-8E59-F28B447F4DA2}">
      <dgm:prSet/>
      <dgm:spPr/>
      <dgm:t>
        <a:bodyPr/>
        <a:lstStyle/>
        <a:p>
          <a:endParaRPr lang="en-US"/>
        </a:p>
      </dgm:t>
    </dgm:pt>
    <dgm:pt modelId="{498A0441-628A-9D4A-AA29-BCEE198D927D}" type="sibTrans" cxnId="{E29035D5-4DD7-4941-8E59-F28B447F4DA2}">
      <dgm:prSet/>
      <dgm:spPr/>
      <dgm:t>
        <a:bodyPr/>
        <a:lstStyle/>
        <a:p>
          <a:endParaRPr lang="en-US"/>
        </a:p>
      </dgm:t>
    </dgm:pt>
    <dgm:pt modelId="{06C5FAE0-C0F3-AE4A-8C1F-78E751825776}">
      <dgm:prSet phldrT="[Text]" custT="1"/>
      <dgm:spPr/>
      <dgm:t>
        <a:bodyPr/>
        <a:lstStyle/>
        <a:p>
          <a:r>
            <a:rPr lang="en-US" sz="1400" dirty="0"/>
            <a:t>Hand-over</a:t>
          </a:r>
        </a:p>
      </dgm:t>
    </dgm:pt>
    <dgm:pt modelId="{580F5363-935C-034C-BFB3-2A4D300C996B}" type="parTrans" cxnId="{8106C260-C078-E042-AC75-D23BBCAB6BBA}">
      <dgm:prSet/>
      <dgm:spPr/>
      <dgm:t>
        <a:bodyPr/>
        <a:lstStyle/>
        <a:p>
          <a:endParaRPr lang="en-US"/>
        </a:p>
      </dgm:t>
    </dgm:pt>
    <dgm:pt modelId="{C2164505-31ED-AB4A-BE2A-E4C7391851F4}" type="sibTrans" cxnId="{8106C260-C078-E042-AC75-D23BBCAB6BBA}">
      <dgm:prSet/>
      <dgm:spPr/>
      <dgm:t>
        <a:bodyPr/>
        <a:lstStyle/>
        <a:p>
          <a:endParaRPr lang="en-US"/>
        </a:p>
      </dgm:t>
    </dgm:pt>
    <dgm:pt modelId="{C711E7C7-091E-1F4A-A74F-59917222B837}" type="pres">
      <dgm:prSet presAssocID="{C2E4FB22-05BE-E644-BB85-1C16E3900346}" presName="Name0" presStyleCnt="0">
        <dgm:presLayoutVars>
          <dgm:dir/>
          <dgm:resizeHandles val="exact"/>
        </dgm:presLayoutVars>
      </dgm:prSet>
      <dgm:spPr/>
    </dgm:pt>
    <dgm:pt modelId="{6754F165-2A0D-1E4A-9BA8-A22BF792F0CF}" type="pres">
      <dgm:prSet presAssocID="{31C52305-A5EF-C44D-B605-C13B899A4617}" presName="node" presStyleLbl="node1" presStyleIdx="0" presStyleCnt="11">
        <dgm:presLayoutVars>
          <dgm:bulletEnabled val="1"/>
        </dgm:presLayoutVars>
      </dgm:prSet>
      <dgm:spPr/>
    </dgm:pt>
    <dgm:pt modelId="{5D15817B-0037-FA47-A17A-4B6708A615AC}" type="pres">
      <dgm:prSet presAssocID="{9EA44D7E-AC9C-3243-8E4F-D48271583A53}" presName="sibTrans" presStyleLbl="sibTrans2D1" presStyleIdx="0" presStyleCnt="10"/>
      <dgm:spPr/>
    </dgm:pt>
    <dgm:pt modelId="{DBE89649-9C7B-C54D-90F0-A9D5262C1F0F}" type="pres">
      <dgm:prSet presAssocID="{9EA44D7E-AC9C-3243-8E4F-D48271583A53}" presName="connectorText" presStyleLbl="sibTrans2D1" presStyleIdx="0" presStyleCnt="10"/>
      <dgm:spPr/>
    </dgm:pt>
    <dgm:pt modelId="{24C2B8D3-AC5A-8341-A158-A2A90B5D642E}" type="pres">
      <dgm:prSet presAssocID="{EFB0D1A5-A79B-0F4D-9E56-45A809610DD7}" presName="node" presStyleLbl="node1" presStyleIdx="1" presStyleCnt="11">
        <dgm:presLayoutVars>
          <dgm:bulletEnabled val="1"/>
        </dgm:presLayoutVars>
      </dgm:prSet>
      <dgm:spPr/>
    </dgm:pt>
    <dgm:pt modelId="{25588903-5E94-1748-BD4A-E3EAB9B015E9}" type="pres">
      <dgm:prSet presAssocID="{D9D3EC67-A4DE-D548-AEC3-3D6D06CA21DB}" presName="sibTrans" presStyleLbl="sibTrans2D1" presStyleIdx="1" presStyleCnt="10"/>
      <dgm:spPr/>
    </dgm:pt>
    <dgm:pt modelId="{C361191A-4CAE-7E48-8ADC-59900F6793CA}" type="pres">
      <dgm:prSet presAssocID="{D9D3EC67-A4DE-D548-AEC3-3D6D06CA21DB}" presName="connectorText" presStyleLbl="sibTrans2D1" presStyleIdx="1" presStyleCnt="10"/>
      <dgm:spPr/>
    </dgm:pt>
    <dgm:pt modelId="{C2C5E257-1486-5145-A50B-1E74DFC93125}" type="pres">
      <dgm:prSet presAssocID="{A2E2AE05-0756-AB4F-9817-2C16A4016E38}" presName="node" presStyleLbl="node1" presStyleIdx="2" presStyleCnt="11">
        <dgm:presLayoutVars>
          <dgm:bulletEnabled val="1"/>
        </dgm:presLayoutVars>
      </dgm:prSet>
      <dgm:spPr/>
    </dgm:pt>
    <dgm:pt modelId="{6F3CEA6A-E0D4-DD48-BDDC-6A420B75AB33}" type="pres">
      <dgm:prSet presAssocID="{79486A7C-CE4B-D440-9455-B7D98B21F38B}" presName="sibTrans" presStyleLbl="sibTrans2D1" presStyleIdx="2" presStyleCnt="10"/>
      <dgm:spPr/>
    </dgm:pt>
    <dgm:pt modelId="{340F0FFD-6535-8944-B866-541D36258172}" type="pres">
      <dgm:prSet presAssocID="{79486A7C-CE4B-D440-9455-B7D98B21F38B}" presName="connectorText" presStyleLbl="sibTrans2D1" presStyleIdx="2" presStyleCnt="10"/>
      <dgm:spPr/>
    </dgm:pt>
    <dgm:pt modelId="{06A1C577-B371-A94C-B072-D19217625692}" type="pres">
      <dgm:prSet presAssocID="{4CE1C21B-078C-1148-B16B-4E77CD8C7FC9}" presName="node" presStyleLbl="node1" presStyleIdx="3" presStyleCnt="11">
        <dgm:presLayoutVars>
          <dgm:bulletEnabled val="1"/>
        </dgm:presLayoutVars>
      </dgm:prSet>
      <dgm:spPr/>
    </dgm:pt>
    <dgm:pt modelId="{B8D0BB3F-7A1D-804E-8612-8D27F38A436D}" type="pres">
      <dgm:prSet presAssocID="{FDE139F5-6841-8F42-939E-FA07E8C6EAEC}" presName="sibTrans" presStyleLbl="sibTrans2D1" presStyleIdx="3" presStyleCnt="10"/>
      <dgm:spPr/>
    </dgm:pt>
    <dgm:pt modelId="{5EE6DDFC-CB81-BA43-8499-A4A1FEF31A2E}" type="pres">
      <dgm:prSet presAssocID="{FDE139F5-6841-8F42-939E-FA07E8C6EAEC}" presName="connectorText" presStyleLbl="sibTrans2D1" presStyleIdx="3" presStyleCnt="10"/>
      <dgm:spPr/>
    </dgm:pt>
    <dgm:pt modelId="{B7AB24EE-5E46-2041-8996-D65A5AAD1487}" type="pres">
      <dgm:prSet presAssocID="{E689FFAA-6AE9-BB40-BEFD-668B148F470A}" presName="node" presStyleLbl="node1" presStyleIdx="4" presStyleCnt="11">
        <dgm:presLayoutVars>
          <dgm:bulletEnabled val="1"/>
        </dgm:presLayoutVars>
      </dgm:prSet>
      <dgm:spPr/>
    </dgm:pt>
    <dgm:pt modelId="{58CE8EDE-7A4F-ED4F-B135-153794426248}" type="pres">
      <dgm:prSet presAssocID="{C047DE61-5219-6B46-A99F-794CE8B9BB91}" presName="sibTrans" presStyleLbl="sibTrans2D1" presStyleIdx="4" presStyleCnt="10"/>
      <dgm:spPr/>
    </dgm:pt>
    <dgm:pt modelId="{5A1605EB-E53B-AB47-B4BF-E512E242290B}" type="pres">
      <dgm:prSet presAssocID="{C047DE61-5219-6B46-A99F-794CE8B9BB91}" presName="connectorText" presStyleLbl="sibTrans2D1" presStyleIdx="4" presStyleCnt="10"/>
      <dgm:spPr/>
    </dgm:pt>
    <dgm:pt modelId="{DE6A4B5C-C2B8-1F47-96C3-81D2A98F7368}" type="pres">
      <dgm:prSet presAssocID="{D7CB3A92-EF41-6242-8A7D-406BD26224A8}" presName="node" presStyleLbl="node1" presStyleIdx="5" presStyleCnt="11">
        <dgm:presLayoutVars>
          <dgm:bulletEnabled val="1"/>
        </dgm:presLayoutVars>
      </dgm:prSet>
      <dgm:spPr/>
    </dgm:pt>
    <dgm:pt modelId="{409C3458-2CB8-554D-855C-429E86D37E63}" type="pres">
      <dgm:prSet presAssocID="{DB25F3C3-8C75-9F42-8ECE-CB35E8834510}" presName="sibTrans" presStyleLbl="sibTrans2D1" presStyleIdx="5" presStyleCnt="10"/>
      <dgm:spPr/>
    </dgm:pt>
    <dgm:pt modelId="{647974F8-F887-CF44-91E0-DAB4CC768826}" type="pres">
      <dgm:prSet presAssocID="{DB25F3C3-8C75-9F42-8ECE-CB35E8834510}" presName="connectorText" presStyleLbl="sibTrans2D1" presStyleIdx="5" presStyleCnt="10"/>
      <dgm:spPr/>
    </dgm:pt>
    <dgm:pt modelId="{39B00BD3-A530-8744-B368-C6C8A0C498D3}" type="pres">
      <dgm:prSet presAssocID="{4D63323E-4990-9A48-BBDA-325E5EF1AB82}" presName="node" presStyleLbl="node1" presStyleIdx="6" presStyleCnt="11">
        <dgm:presLayoutVars>
          <dgm:bulletEnabled val="1"/>
        </dgm:presLayoutVars>
      </dgm:prSet>
      <dgm:spPr/>
    </dgm:pt>
    <dgm:pt modelId="{F9D599E6-B471-9D4F-8414-EC9978F0A43F}" type="pres">
      <dgm:prSet presAssocID="{BB32EC6F-592F-C346-8CFB-E40D13B2A422}" presName="sibTrans" presStyleLbl="sibTrans2D1" presStyleIdx="6" presStyleCnt="10"/>
      <dgm:spPr/>
    </dgm:pt>
    <dgm:pt modelId="{D10D35E4-A0E9-4B4C-8AB8-1456B0AAB717}" type="pres">
      <dgm:prSet presAssocID="{BB32EC6F-592F-C346-8CFB-E40D13B2A422}" presName="connectorText" presStyleLbl="sibTrans2D1" presStyleIdx="6" presStyleCnt="10"/>
      <dgm:spPr/>
    </dgm:pt>
    <dgm:pt modelId="{F7458DB2-6C6A-F649-A4C7-2A66B441EFF5}" type="pres">
      <dgm:prSet presAssocID="{A72CF425-959E-8647-B77D-ED801B0A28EF}" presName="node" presStyleLbl="node1" presStyleIdx="7" presStyleCnt="11">
        <dgm:presLayoutVars>
          <dgm:bulletEnabled val="1"/>
        </dgm:presLayoutVars>
      </dgm:prSet>
      <dgm:spPr/>
    </dgm:pt>
    <dgm:pt modelId="{68163A9B-1F25-AF45-AE68-5AFA35549637}" type="pres">
      <dgm:prSet presAssocID="{3FC40B8A-00DF-DE48-B346-647FB91D5DBF}" presName="sibTrans" presStyleLbl="sibTrans2D1" presStyleIdx="7" presStyleCnt="10"/>
      <dgm:spPr/>
    </dgm:pt>
    <dgm:pt modelId="{CDFB4F24-5BF9-C84B-879A-158F5B9B4A00}" type="pres">
      <dgm:prSet presAssocID="{3FC40B8A-00DF-DE48-B346-647FB91D5DBF}" presName="connectorText" presStyleLbl="sibTrans2D1" presStyleIdx="7" presStyleCnt="10"/>
      <dgm:spPr/>
    </dgm:pt>
    <dgm:pt modelId="{2A54DC52-0AD9-6941-86FB-E165A3682F02}" type="pres">
      <dgm:prSet presAssocID="{18727E5D-D597-B64E-8B3A-3F593F2C8B1D}" presName="node" presStyleLbl="node1" presStyleIdx="8" presStyleCnt="11">
        <dgm:presLayoutVars>
          <dgm:bulletEnabled val="1"/>
        </dgm:presLayoutVars>
      </dgm:prSet>
      <dgm:spPr/>
    </dgm:pt>
    <dgm:pt modelId="{91B7863E-EE19-DD44-988D-86FCBE45E3F2}" type="pres">
      <dgm:prSet presAssocID="{718B2A6A-E188-E446-A668-3C0D82793D3F}" presName="sibTrans" presStyleLbl="sibTrans2D1" presStyleIdx="8" presStyleCnt="10"/>
      <dgm:spPr/>
    </dgm:pt>
    <dgm:pt modelId="{A756EEF1-78B1-594F-B60D-13D8DAB3ED72}" type="pres">
      <dgm:prSet presAssocID="{718B2A6A-E188-E446-A668-3C0D82793D3F}" presName="connectorText" presStyleLbl="sibTrans2D1" presStyleIdx="8" presStyleCnt="10"/>
      <dgm:spPr/>
    </dgm:pt>
    <dgm:pt modelId="{6F196BF8-E7F8-3641-98B3-C6190BC81C88}" type="pres">
      <dgm:prSet presAssocID="{C25FB893-45D3-9348-A41D-A5DE46101202}" presName="node" presStyleLbl="node1" presStyleIdx="9" presStyleCnt="11">
        <dgm:presLayoutVars>
          <dgm:bulletEnabled val="1"/>
        </dgm:presLayoutVars>
      </dgm:prSet>
      <dgm:spPr/>
    </dgm:pt>
    <dgm:pt modelId="{FABB84F9-880D-1F42-B554-A20CC9871B50}" type="pres">
      <dgm:prSet presAssocID="{498A0441-628A-9D4A-AA29-BCEE198D927D}" presName="sibTrans" presStyleLbl="sibTrans2D1" presStyleIdx="9" presStyleCnt="10"/>
      <dgm:spPr/>
    </dgm:pt>
    <dgm:pt modelId="{0ED10995-00ED-2B46-884D-5C48542B8692}" type="pres">
      <dgm:prSet presAssocID="{498A0441-628A-9D4A-AA29-BCEE198D927D}" presName="connectorText" presStyleLbl="sibTrans2D1" presStyleIdx="9" presStyleCnt="10"/>
      <dgm:spPr/>
    </dgm:pt>
    <dgm:pt modelId="{FE56FA97-6175-5148-9C30-7A3A4E6D3CAB}" type="pres">
      <dgm:prSet presAssocID="{06C5FAE0-C0F3-AE4A-8C1F-78E751825776}" presName="node" presStyleLbl="node1" presStyleIdx="10" presStyleCnt="11">
        <dgm:presLayoutVars>
          <dgm:bulletEnabled val="1"/>
        </dgm:presLayoutVars>
      </dgm:prSet>
      <dgm:spPr/>
    </dgm:pt>
  </dgm:ptLst>
  <dgm:cxnLst>
    <dgm:cxn modelId="{9DBE4F07-E334-1243-A650-44F77B53ACA2}" srcId="{C2E4FB22-05BE-E644-BB85-1C16E3900346}" destId="{18727E5D-D597-B64E-8B3A-3F593F2C8B1D}" srcOrd="8" destOrd="0" parTransId="{7C8F90B3-C9A0-CE45-8B57-7AE76116E5D8}" sibTransId="{718B2A6A-E188-E446-A668-3C0D82793D3F}"/>
    <dgm:cxn modelId="{3EFE620C-B723-1F4D-97FC-7F7E1CEDB3EE}" type="presOf" srcId="{C2E4FB22-05BE-E644-BB85-1C16E3900346}" destId="{C711E7C7-091E-1F4A-A74F-59917222B837}" srcOrd="0" destOrd="0" presId="urn:microsoft.com/office/officeart/2005/8/layout/process1"/>
    <dgm:cxn modelId="{6E91E512-7922-8F48-9EB7-54BA1A3C31EF}" type="presOf" srcId="{D7CB3A92-EF41-6242-8A7D-406BD26224A8}" destId="{DE6A4B5C-C2B8-1F47-96C3-81D2A98F7368}" srcOrd="0" destOrd="0" presId="urn:microsoft.com/office/officeart/2005/8/layout/process1"/>
    <dgm:cxn modelId="{CA1AFC19-654B-294A-A4AB-31984409A532}" type="presOf" srcId="{DB25F3C3-8C75-9F42-8ECE-CB35E8834510}" destId="{647974F8-F887-CF44-91E0-DAB4CC768826}" srcOrd="1" destOrd="0" presId="urn:microsoft.com/office/officeart/2005/8/layout/process1"/>
    <dgm:cxn modelId="{ED95282D-35DD-2E49-9BA4-86F0267AF5A0}" type="presOf" srcId="{9EA44D7E-AC9C-3243-8E4F-D48271583A53}" destId="{5D15817B-0037-FA47-A17A-4B6708A615AC}" srcOrd="0" destOrd="0" presId="urn:microsoft.com/office/officeart/2005/8/layout/process1"/>
    <dgm:cxn modelId="{80034F52-DF8F-4143-A1A6-C911EC2830B4}" type="presOf" srcId="{718B2A6A-E188-E446-A668-3C0D82793D3F}" destId="{A756EEF1-78B1-594F-B60D-13D8DAB3ED72}" srcOrd="1" destOrd="0" presId="urn:microsoft.com/office/officeart/2005/8/layout/process1"/>
    <dgm:cxn modelId="{C19B8B52-ABA5-3F4A-B117-937CA6E9577D}" srcId="{C2E4FB22-05BE-E644-BB85-1C16E3900346}" destId="{A2E2AE05-0756-AB4F-9817-2C16A4016E38}" srcOrd="2" destOrd="0" parTransId="{F01C69F0-83D9-5549-A890-3216AEB0075F}" sibTransId="{79486A7C-CE4B-D440-9455-B7D98B21F38B}"/>
    <dgm:cxn modelId="{4A799B54-CBD0-5C43-AF33-6EB126E93EAE}" type="presOf" srcId="{498A0441-628A-9D4A-AA29-BCEE198D927D}" destId="{FABB84F9-880D-1F42-B554-A20CC9871B50}" srcOrd="0" destOrd="0" presId="urn:microsoft.com/office/officeart/2005/8/layout/process1"/>
    <dgm:cxn modelId="{1D702258-318F-2644-B8EA-34C92BD42977}" type="presOf" srcId="{E689FFAA-6AE9-BB40-BEFD-668B148F470A}" destId="{B7AB24EE-5E46-2041-8996-D65A5AAD1487}" srcOrd="0" destOrd="0" presId="urn:microsoft.com/office/officeart/2005/8/layout/process1"/>
    <dgm:cxn modelId="{8106C260-C078-E042-AC75-D23BBCAB6BBA}" srcId="{C2E4FB22-05BE-E644-BB85-1C16E3900346}" destId="{06C5FAE0-C0F3-AE4A-8C1F-78E751825776}" srcOrd="10" destOrd="0" parTransId="{580F5363-935C-034C-BFB3-2A4D300C996B}" sibTransId="{C2164505-31ED-AB4A-BE2A-E4C7391851F4}"/>
    <dgm:cxn modelId="{5D979561-55B1-4349-BD63-76154C3CF6E2}" type="presOf" srcId="{C25FB893-45D3-9348-A41D-A5DE46101202}" destId="{6F196BF8-E7F8-3641-98B3-C6190BC81C88}" srcOrd="0" destOrd="0" presId="urn:microsoft.com/office/officeart/2005/8/layout/process1"/>
    <dgm:cxn modelId="{841AD866-0B28-074C-BC7E-3BC99418C374}" type="presOf" srcId="{31C52305-A5EF-C44D-B605-C13B899A4617}" destId="{6754F165-2A0D-1E4A-9BA8-A22BF792F0CF}" srcOrd="0" destOrd="0" presId="urn:microsoft.com/office/officeart/2005/8/layout/process1"/>
    <dgm:cxn modelId="{3ECFED68-EF1D-A040-BC30-087732421D05}" type="presOf" srcId="{A72CF425-959E-8647-B77D-ED801B0A28EF}" destId="{F7458DB2-6C6A-F649-A4C7-2A66B441EFF5}" srcOrd="0" destOrd="0" presId="urn:microsoft.com/office/officeart/2005/8/layout/process1"/>
    <dgm:cxn modelId="{7A44666B-24BA-7147-B17B-6C1CC4A7B96D}" type="presOf" srcId="{FDE139F5-6841-8F42-939E-FA07E8C6EAEC}" destId="{B8D0BB3F-7A1D-804E-8612-8D27F38A436D}" srcOrd="0" destOrd="0" presId="urn:microsoft.com/office/officeart/2005/8/layout/process1"/>
    <dgm:cxn modelId="{7B56B96D-A760-6644-B580-262466C410C3}" srcId="{C2E4FB22-05BE-E644-BB85-1C16E3900346}" destId="{31C52305-A5EF-C44D-B605-C13B899A4617}" srcOrd="0" destOrd="0" parTransId="{2D885B42-7A42-D349-AD5A-FAF6F69E5AE7}" sibTransId="{9EA44D7E-AC9C-3243-8E4F-D48271583A53}"/>
    <dgm:cxn modelId="{8D189973-2283-0F48-8806-4593B8480916}" srcId="{C2E4FB22-05BE-E644-BB85-1C16E3900346}" destId="{4D63323E-4990-9A48-BBDA-325E5EF1AB82}" srcOrd="6" destOrd="0" parTransId="{5907A89F-718B-9D49-BB3B-958BCDC58606}" sibTransId="{BB32EC6F-592F-C346-8CFB-E40D13B2A422}"/>
    <dgm:cxn modelId="{9BFB567A-BD1E-5B45-BF09-F89FD0D5D73F}" type="presOf" srcId="{9EA44D7E-AC9C-3243-8E4F-D48271583A53}" destId="{DBE89649-9C7B-C54D-90F0-A9D5262C1F0F}" srcOrd="1" destOrd="0" presId="urn:microsoft.com/office/officeart/2005/8/layout/process1"/>
    <dgm:cxn modelId="{6B30647B-015A-1441-BEAF-53757F3E7479}" srcId="{C2E4FB22-05BE-E644-BB85-1C16E3900346}" destId="{E689FFAA-6AE9-BB40-BEFD-668B148F470A}" srcOrd="4" destOrd="0" parTransId="{22323FB2-3BB8-8F40-8748-FF31D13641C5}" sibTransId="{C047DE61-5219-6B46-A99F-794CE8B9BB91}"/>
    <dgm:cxn modelId="{7639CC7B-E00C-2447-9A61-9411A88B4E26}" type="presOf" srcId="{C047DE61-5219-6B46-A99F-794CE8B9BB91}" destId="{58CE8EDE-7A4F-ED4F-B135-153794426248}" srcOrd="0" destOrd="0" presId="urn:microsoft.com/office/officeart/2005/8/layout/process1"/>
    <dgm:cxn modelId="{D0C15A82-200B-3E4D-8A40-020F08252CAB}" type="presOf" srcId="{DB25F3C3-8C75-9F42-8ECE-CB35E8834510}" destId="{409C3458-2CB8-554D-855C-429E86D37E63}" srcOrd="0" destOrd="0" presId="urn:microsoft.com/office/officeart/2005/8/layout/process1"/>
    <dgm:cxn modelId="{5A7AC886-5EBE-D448-B22D-57F4018BDD2F}" type="presOf" srcId="{498A0441-628A-9D4A-AA29-BCEE198D927D}" destId="{0ED10995-00ED-2B46-884D-5C48542B8692}" srcOrd="1" destOrd="0" presId="urn:microsoft.com/office/officeart/2005/8/layout/process1"/>
    <dgm:cxn modelId="{E75DD690-18CD-2A43-8933-A4A0630C8400}" srcId="{C2E4FB22-05BE-E644-BB85-1C16E3900346}" destId="{D7CB3A92-EF41-6242-8A7D-406BD26224A8}" srcOrd="5" destOrd="0" parTransId="{87BC0DFF-B982-D649-8AC9-4FC79BC9F953}" sibTransId="{DB25F3C3-8C75-9F42-8ECE-CB35E8834510}"/>
    <dgm:cxn modelId="{FE0BD790-17F5-2243-A9E7-845D8AFC5F9A}" type="presOf" srcId="{18727E5D-D597-B64E-8B3A-3F593F2C8B1D}" destId="{2A54DC52-0AD9-6941-86FB-E165A3682F02}" srcOrd="0" destOrd="0" presId="urn:microsoft.com/office/officeart/2005/8/layout/process1"/>
    <dgm:cxn modelId="{A76CF791-53D2-2645-BD30-3456498BB743}" type="presOf" srcId="{79486A7C-CE4B-D440-9455-B7D98B21F38B}" destId="{6F3CEA6A-E0D4-DD48-BDDC-6A420B75AB33}" srcOrd="0" destOrd="0" presId="urn:microsoft.com/office/officeart/2005/8/layout/process1"/>
    <dgm:cxn modelId="{06313692-87BA-7F46-B9D7-9A175EEF7E44}" type="presOf" srcId="{BB32EC6F-592F-C346-8CFB-E40D13B2A422}" destId="{D10D35E4-A0E9-4B4C-8AB8-1456B0AAB717}" srcOrd="1" destOrd="0" presId="urn:microsoft.com/office/officeart/2005/8/layout/process1"/>
    <dgm:cxn modelId="{4B786B9A-F6FE-D549-9ED1-7ACE91D2B38F}" type="presOf" srcId="{C047DE61-5219-6B46-A99F-794CE8B9BB91}" destId="{5A1605EB-E53B-AB47-B4BF-E512E242290B}" srcOrd="1" destOrd="0" presId="urn:microsoft.com/office/officeart/2005/8/layout/process1"/>
    <dgm:cxn modelId="{0E21139B-C19A-0540-A18C-2289306F98F7}" srcId="{C2E4FB22-05BE-E644-BB85-1C16E3900346}" destId="{EFB0D1A5-A79B-0F4D-9E56-45A809610DD7}" srcOrd="1" destOrd="0" parTransId="{C9A49BED-2603-564A-872C-DDFEC00F0DE7}" sibTransId="{D9D3EC67-A4DE-D548-AEC3-3D6D06CA21DB}"/>
    <dgm:cxn modelId="{F27A33A4-F7B9-F441-AFD1-742A7C58D21A}" type="presOf" srcId="{FDE139F5-6841-8F42-939E-FA07E8C6EAEC}" destId="{5EE6DDFC-CB81-BA43-8499-A4A1FEF31A2E}" srcOrd="1" destOrd="0" presId="urn:microsoft.com/office/officeart/2005/8/layout/process1"/>
    <dgm:cxn modelId="{5B5138AF-890F-624D-BF0C-0DF579913311}" type="presOf" srcId="{06C5FAE0-C0F3-AE4A-8C1F-78E751825776}" destId="{FE56FA97-6175-5148-9C30-7A3A4E6D3CAB}" srcOrd="0" destOrd="0" presId="urn:microsoft.com/office/officeart/2005/8/layout/process1"/>
    <dgm:cxn modelId="{0AB737B7-B2A5-414E-A6E4-C4467E381C6F}" type="presOf" srcId="{D9D3EC67-A4DE-D548-AEC3-3D6D06CA21DB}" destId="{C361191A-4CAE-7E48-8ADC-59900F6793CA}" srcOrd="1" destOrd="0" presId="urn:microsoft.com/office/officeart/2005/8/layout/process1"/>
    <dgm:cxn modelId="{06C5D2B8-BD24-5244-BB36-509C9E7AF71B}" srcId="{C2E4FB22-05BE-E644-BB85-1C16E3900346}" destId="{A72CF425-959E-8647-B77D-ED801B0A28EF}" srcOrd="7" destOrd="0" parTransId="{7734DBEE-3284-5C46-8E01-0093E797CFF5}" sibTransId="{3FC40B8A-00DF-DE48-B346-647FB91D5DBF}"/>
    <dgm:cxn modelId="{FE0521BC-944A-0E47-9B09-589833BDF1E4}" type="presOf" srcId="{4D63323E-4990-9A48-BBDA-325E5EF1AB82}" destId="{39B00BD3-A530-8744-B368-C6C8A0C498D3}" srcOrd="0" destOrd="0" presId="urn:microsoft.com/office/officeart/2005/8/layout/process1"/>
    <dgm:cxn modelId="{9216ADBC-4021-9B4A-8D3D-589DF7BEA876}" type="presOf" srcId="{3FC40B8A-00DF-DE48-B346-647FB91D5DBF}" destId="{CDFB4F24-5BF9-C84B-879A-158F5B9B4A00}" srcOrd="1" destOrd="0" presId="urn:microsoft.com/office/officeart/2005/8/layout/process1"/>
    <dgm:cxn modelId="{21906FC0-719C-C243-AD88-87E09557889C}" type="presOf" srcId="{A2E2AE05-0756-AB4F-9817-2C16A4016E38}" destId="{C2C5E257-1486-5145-A50B-1E74DFC93125}" srcOrd="0" destOrd="0" presId="urn:microsoft.com/office/officeart/2005/8/layout/process1"/>
    <dgm:cxn modelId="{BA9B59CA-5D3B-0243-8B36-7E8217162ABC}" type="presOf" srcId="{EFB0D1A5-A79B-0F4D-9E56-45A809610DD7}" destId="{24C2B8D3-AC5A-8341-A158-A2A90B5D642E}" srcOrd="0" destOrd="0" presId="urn:microsoft.com/office/officeart/2005/8/layout/process1"/>
    <dgm:cxn modelId="{5B1A02CB-4469-154B-B13C-11A1271C90AB}" type="presOf" srcId="{D9D3EC67-A4DE-D548-AEC3-3D6D06CA21DB}" destId="{25588903-5E94-1748-BD4A-E3EAB9B015E9}" srcOrd="0" destOrd="0" presId="urn:microsoft.com/office/officeart/2005/8/layout/process1"/>
    <dgm:cxn modelId="{BE9EC1CC-DD9D-4B46-91A6-E6EFA7054123}" type="presOf" srcId="{718B2A6A-E188-E446-A668-3C0D82793D3F}" destId="{91B7863E-EE19-DD44-988D-86FCBE45E3F2}" srcOrd="0" destOrd="0" presId="urn:microsoft.com/office/officeart/2005/8/layout/process1"/>
    <dgm:cxn modelId="{E29035D5-4DD7-4941-8E59-F28B447F4DA2}" srcId="{C2E4FB22-05BE-E644-BB85-1C16E3900346}" destId="{C25FB893-45D3-9348-A41D-A5DE46101202}" srcOrd="9" destOrd="0" parTransId="{E10878B9-74A0-8641-B6A4-B52A94791888}" sibTransId="{498A0441-628A-9D4A-AA29-BCEE198D927D}"/>
    <dgm:cxn modelId="{B9B509DF-CFAF-D44B-9296-DB7A190B280A}" type="presOf" srcId="{BB32EC6F-592F-C346-8CFB-E40D13B2A422}" destId="{F9D599E6-B471-9D4F-8414-EC9978F0A43F}" srcOrd="0" destOrd="0" presId="urn:microsoft.com/office/officeart/2005/8/layout/process1"/>
    <dgm:cxn modelId="{48A966E0-228B-4D4B-B50F-6A143BE8F697}" type="presOf" srcId="{79486A7C-CE4B-D440-9455-B7D98B21F38B}" destId="{340F0FFD-6535-8944-B866-541D36258172}" srcOrd="1" destOrd="0" presId="urn:microsoft.com/office/officeart/2005/8/layout/process1"/>
    <dgm:cxn modelId="{74B6BFEC-7BE2-0F4F-9538-811C625644E7}" type="presOf" srcId="{3FC40B8A-00DF-DE48-B346-647FB91D5DBF}" destId="{68163A9B-1F25-AF45-AE68-5AFA35549637}" srcOrd="0" destOrd="0" presId="urn:microsoft.com/office/officeart/2005/8/layout/process1"/>
    <dgm:cxn modelId="{A03F6BEF-D5AA-5D45-9D82-D2ECDF7FF724}" type="presOf" srcId="{4CE1C21B-078C-1148-B16B-4E77CD8C7FC9}" destId="{06A1C577-B371-A94C-B072-D19217625692}" srcOrd="0" destOrd="0" presId="urn:microsoft.com/office/officeart/2005/8/layout/process1"/>
    <dgm:cxn modelId="{124452FA-9538-5F42-A088-9A90D3182368}" srcId="{C2E4FB22-05BE-E644-BB85-1C16E3900346}" destId="{4CE1C21B-078C-1148-B16B-4E77CD8C7FC9}" srcOrd="3" destOrd="0" parTransId="{0776E283-F474-2F45-83C6-1DA6A51161CB}" sibTransId="{FDE139F5-6841-8F42-939E-FA07E8C6EAEC}"/>
    <dgm:cxn modelId="{B6D1F8A0-C666-DB4E-B50F-D26C85746F64}" type="presParOf" srcId="{C711E7C7-091E-1F4A-A74F-59917222B837}" destId="{6754F165-2A0D-1E4A-9BA8-A22BF792F0CF}" srcOrd="0" destOrd="0" presId="urn:microsoft.com/office/officeart/2005/8/layout/process1"/>
    <dgm:cxn modelId="{12A30223-748A-944D-B81E-5AC9709E6C05}" type="presParOf" srcId="{C711E7C7-091E-1F4A-A74F-59917222B837}" destId="{5D15817B-0037-FA47-A17A-4B6708A615AC}" srcOrd="1" destOrd="0" presId="urn:microsoft.com/office/officeart/2005/8/layout/process1"/>
    <dgm:cxn modelId="{357EDA8D-0998-4B4B-A388-4BBC18CC8046}" type="presParOf" srcId="{5D15817B-0037-FA47-A17A-4B6708A615AC}" destId="{DBE89649-9C7B-C54D-90F0-A9D5262C1F0F}" srcOrd="0" destOrd="0" presId="urn:microsoft.com/office/officeart/2005/8/layout/process1"/>
    <dgm:cxn modelId="{0A020525-0D27-4448-8EAE-5018573DBB4B}" type="presParOf" srcId="{C711E7C7-091E-1F4A-A74F-59917222B837}" destId="{24C2B8D3-AC5A-8341-A158-A2A90B5D642E}" srcOrd="2" destOrd="0" presId="urn:microsoft.com/office/officeart/2005/8/layout/process1"/>
    <dgm:cxn modelId="{242CE962-B5DE-F74C-86F7-951FD129FAB1}" type="presParOf" srcId="{C711E7C7-091E-1F4A-A74F-59917222B837}" destId="{25588903-5E94-1748-BD4A-E3EAB9B015E9}" srcOrd="3" destOrd="0" presId="urn:microsoft.com/office/officeart/2005/8/layout/process1"/>
    <dgm:cxn modelId="{44BF3B95-FD82-944D-9D58-CB919E73E907}" type="presParOf" srcId="{25588903-5E94-1748-BD4A-E3EAB9B015E9}" destId="{C361191A-4CAE-7E48-8ADC-59900F6793CA}" srcOrd="0" destOrd="0" presId="urn:microsoft.com/office/officeart/2005/8/layout/process1"/>
    <dgm:cxn modelId="{0ACC782C-97F5-A942-B7D9-C1BFBAD6320B}" type="presParOf" srcId="{C711E7C7-091E-1F4A-A74F-59917222B837}" destId="{C2C5E257-1486-5145-A50B-1E74DFC93125}" srcOrd="4" destOrd="0" presId="urn:microsoft.com/office/officeart/2005/8/layout/process1"/>
    <dgm:cxn modelId="{4A76747D-5ECD-6544-B6BA-9C581973B1D9}" type="presParOf" srcId="{C711E7C7-091E-1F4A-A74F-59917222B837}" destId="{6F3CEA6A-E0D4-DD48-BDDC-6A420B75AB33}" srcOrd="5" destOrd="0" presId="urn:microsoft.com/office/officeart/2005/8/layout/process1"/>
    <dgm:cxn modelId="{CBEEC06F-1A06-D547-8290-7EEA49A273E2}" type="presParOf" srcId="{6F3CEA6A-E0D4-DD48-BDDC-6A420B75AB33}" destId="{340F0FFD-6535-8944-B866-541D36258172}" srcOrd="0" destOrd="0" presId="urn:microsoft.com/office/officeart/2005/8/layout/process1"/>
    <dgm:cxn modelId="{856106DB-13BF-F244-8EF4-C30649425E03}" type="presParOf" srcId="{C711E7C7-091E-1F4A-A74F-59917222B837}" destId="{06A1C577-B371-A94C-B072-D19217625692}" srcOrd="6" destOrd="0" presId="urn:microsoft.com/office/officeart/2005/8/layout/process1"/>
    <dgm:cxn modelId="{79D6EDBC-3EE1-5C47-ACA3-84AEB1531F3A}" type="presParOf" srcId="{C711E7C7-091E-1F4A-A74F-59917222B837}" destId="{B8D0BB3F-7A1D-804E-8612-8D27F38A436D}" srcOrd="7" destOrd="0" presId="urn:microsoft.com/office/officeart/2005/8/layout/process1"/>
    <dgm:cxn modelId="{3407619C-6D26-104B-9D48-E69F9253405C}" type="presParOf" srcId="{B8D0BB3F-7A1D-804E-8612-8D27F38A436D}" destId="{5EE6DDFC-CB81-BA43-8499-A4A1FEF31A2E}" srcOrd="0" destOrd="0" presId="urn:microsoft.com/office/officeart/2005/8/layout/process1"/>
    <dgm:cxn modelId="{AD720F7B-5F93-3143-8359-DF2CCAAC27ED}" type="presParOf" srcId="{C711E7C7-091E-1F4A-A74F-59917222B837}" destId="{B7AB24EE-5E46-2041-8996-D65A5AAD1487}" srcOrd="8" destOrd="0" presId="urn:microsoft.com/office/officeart/2005/8/layout/process1"/>
    <dgm:cxn modelId="{49C7AF2C-0B24-E447-9FF0-41E6CD5ABCBA}" type="presParOf" srcId="{C711E7C7-091E-1F4A-A74F-59917222B837}" destId="{58CE8EDE-7A4F-ED4F-B135-153794426248}" srcOrd="9" destOrd="0" presId="urn:microsoft.com/office/officeart/2005/8/layout/process1"/>
    <dgm:cxn modelId="{CAEAC490-B434-4349-A437-082F754873F6}" type="presParOf" srcId="{58CE8EDE-7A4F-ED4F-B135-153794426248}" destId="{5A1605EB-E53B-AB47-B4BF-E512E242290B}" srcOrd="0" destOrd="0" presId="urn:microsoft.com/office/officeart/2005/8/layout/process1"/>
    <dgm:cxn modelId="{5CFBBEFA-AC73-1C45-A6DA-653F874C9599}" type="presParOf" srcId="{C711E7C7-091E-1F4A-A74F-59917222B837}" destId="{DE6A4B5C-C2B8-1F47-96C3-81D2A98F7368}" srcOrd="10" destOrd="0" presId="urn:microsoft.com/office/officeart/2005/8/layout/process1"/>
    <dgm:cxn modelId="{90A53A76-A628-BF44-BBD0-4F1DDF0E3189}" type="presParOf" srcId="{C711E7C7-091E-1F4A-A74F-59917222B837}" destId="{409C3458-2CB8-554D-855C-429E86D37E63}" srcOrd="11" destOrd="0" presId="urn:microsoft.com/office/officeart/2005/8/layout/process1"/>
    <dgm:cxn modelId="{F8487904-4878-1F4E-B8F5-4A9230F4975B}" type="presParOf" srcId="{409C3458-2CB8-554D-855C-429E86D37E63}" destId="{647974F8-F887-CF44-91E0-DAB4CC768826}" srcOrd="0" destOrd="0" presId="urn:microsoft.com/office/officeart/2005/8/layout/process1"/>
    <dgm:cxn modelId="{F2698B9A-D9FA-9D4E-BF0B-913D019C0758}" type="presParOf" srcId="{C711E7C7-091E-1F4A-A74F-59917222B837}" destId="{39B00BD3-A530-8744-B368-C6C8A0C498D3}" srcOrd="12" destOrd="0" presId="urn:microsoft.com/office/officeart/2005/8/layout/process1"/>
    <dgm:cxn modelId="{C501D663-3253-B047-97DB-07978F913193}" type="presParOf" srcId="{C711E7C7-091E-1F4A-A74F-59917222B837}" destId="{F9D599E6-B471-9D4F-8414-EC9978F0A43F}" srcOrd="13" destOrd="0" presId="urn:microsoft.com/office/officeart/2005/8/layout/process1"/>
    <dgm:cxn modelId="{DBA26192-45E0-C54E-8AC9-9B75B63EFB38}" type="presParOf" srcId="{F9D599E6-B471-9D4F-8414-EC9978F0A43F}" destId="{D10D35E4-A0E9-4B4C-8AB8-1456B0AAB717}" srcOrd="0" destOrd="0" presId="urn:microsoft.com/office/officeart/2005/8/layout/process1"/>
    <dgm:cxn modelId="{443F68F0-62BF-3646-B6FC-4FD5B2E1A6AC}" type="presParOf" srcId="{C711E7C7-091E-1F4A-A74F-59917222B837}" destId="{F7458DB2-6C6A-F649-A4C7-2A66B441EFF5}" srcOrd="14" destOrd="0" presId="urn:microsoft.com/office/officeart/2005/8/layout/process1"/>
    <dgm:cxn modelId="{119685ED-2360-6D44-8721-58494B5F6F74}" type="presParOf" srcId="{C711E7C7-091E-1F4A-A74F-59917222B837}" destId="{68163A9B-1F25-AF45-AE68-5AFA35549637}" srcOrd="15" destOrd="0" presId="urn:microsoft.com/office/officeart/2005/8/layout/process1"/>
    <dgm:cxn modelId="{35A8860D-B916-284D-BAF1-AB3701214D96}" type="presParOf" srcId="{68163A9B-1F25-AF45-AE68-5AFA35549637}" destId="{CDFB4F24-5BF9-C84B-879A-158F5B9B4A00}" srcOrd="0" destOrd="0" presId="urn:microsoft.com/office/officeart/2005/8/layout/process1"/>
    <dgm:cxn modelId="{F6D1BE02-B645-1649-844C-EA486DC033B8}" type="presParOf" srcId="{C711E7C7-091E-1F4A-A74F-59917222B837}" destId="{2A54DC52-0AD9-6941-86FB-E165A3682F02}" srcOrd="16" destOrd="0" presId="urn:microsoft.com/office/officeart/2005/8/layout/process1"/>
    <dgm:cxn modelId="{45F7E132-7672-4D43-8D6C-8EC96D505EB4}" type="presParOf" srcId="{C711E7C7-091E-1F4A-A74F-59917222B837}" destId="{91B7863E-EE19-DD44-988D-86FCBE45E3F2}" srcOrd="17" destOrd="0" presId="urn:microsoft.com/office/officeart/2005/8/layout/process1"/>
    <dgm:cxn modelId="{E63B64F5-1251-4349-804E-AE6E3588174B}" type="presParOf" srcId="{91B7863E-EE19-DD44-988D-86FCBE45E3F2}" destId="{A756EEF1-78B1-594F-B60D-13D8DAB3ED72}" srcOrd="0" destOrd="0" presId="urn:microsoft.com/office/officeart/2005/8/layout/process1"/>
    <dgm:cxn modelId="{5AF84236-B4D0-5943-A8EF-E0BA051B636F}" type="presParOf" srcId="{C711E7C7-091E-1F4A-A74F-59917222B837}" destId="{6F196BF8-E7F8-3641-98B3-C6190BC81C88}" srcOrd="18" destOrd="0" presId="urn:microsoft.com/office/officeart/2005/8/layout/process1"/>
    <dgm:cxn modelId="{D7CBF7E6-CB8D-F144-9370-945EF375F03A}" type="presParOf" srcId="{C711E7C7-091E-1F4A-A74F-59917222B837}" destId="{FABB84F9-880D-1F42-B554-A20CC9871B50}" srcOrd="19" destOrd="0" presId="urn:microsoft.com/office/officeart/2005/8/layout/process1"/>
    <dgm:cxn modelId="{C37C487E-CB11-A64F-950F-8970B63634CD}" type="presParOf" srcId="{FABB84F9-880D-1F42-B554-A20CC9871B50}" destId="{0ED10995-00ED-2B46-884D-5C48542B8692}" srcOrd="0" destOrd="0" presId="urn:microsoft.com/office/officeart/2005/8/layout/process1"/>
    <dgm:cxn modelId="{5B8A918E-B867-714F-8EEE-E3578F2488E0}" type="presParOf" srcId="{C711E7C7-091E-1F4A-A74F-59917222B837}" destId="{FE56FA97-6175-5148-9C30-7A3A4E6D3CAB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E4FB22-05BE-E644-BB85-1C16E3900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FB0D1A5-A79B-0F4D-9E56-45A809610DD7}">
      <dgm:prSet phldrT="[Text]"/>
      <dgm:spPr/>
      <dgm:t>
        <a:bodyPr/>
        <a:lstStyle/>
        <a:p>
          <a:r>
            <a:rPr lang="en-US" dirty="0"/>
            <a:t>PSR PSS1</a:t>
          </a:r>
        </a:p>
      </dgm:t>
    </dgm:pt>
    <dgm:pt modelId="{C9A49BED-2603-564A-872C-DDFEC00F0DE7}" type="parTrans" cxnId="{0E21139B-C19A-0540-A18C-2289306F98F7}">
      <dgm:prSet/>
      <dgm:spPr/>
      <dgm:t>
        <a:bodyPr/>
        <a:lstStyle/>
        <a:p>
          <a:endParaRPr lang="en-US"/>
        </a:p>
      </dgm:t>
    </dgm:pt>
    <dgm:pt modelId="{D9D3EC67-A4DE-D548-AEC3-3D6D06CA21DB}" type="sibTrans" cxnId="{0E21139B-C19A-0540-A18C-2289306F98F7}">
      <dgm:prSet/>
      <dgm:spPr/>
      <dgm:t>
        <a:bodyPr/>
        <a:lstStyle/>
        <a:p>
          <a:endParaRPr lang="en-US"/>
        </a:p>
      </dgm:t>
    </dgm:pt>
    <dgm:pt modelId="{A2E2AE05-0756-AB4F-9817-2C16A4016E38}">
      <dgm:prSet phldrT="[Text]"/>
      <dgm:spPr/>
      <dgm:t>
        <a:bodyPr/>
        <a:lstStyle/>
        <a:p>
          <a:r>
            <a:rPr lang="en-US" dirty="0"/>
            <a:t>PDR PSS1</a:t>
          </a:r>
        </a:p>
      </dgm:t>
    </dgm:pt>
    <dgm:pt modelId="{F01C69F0-83D9-5549-A890-3216AEB0075F}" type="parTrans" cxnId="{C19B8B52-ABA5-3F4A-B117-937CA6E9577D}">
      <dgm:prSet/>
      <dgm:spPr/>
      <dgm:t>
        <a:bodyPr/>
        <a:lstStyle/>
        <a:p>
          <a:endParaRPr lang="en-US"/>
        </a:p>
      </dgm:t>
    </dgm:pt>
    <dgm:pt modelId="{79486A7C-CE4B-D440-9455-B7D98B21F38B}" type="sibTrans" cxnId="{C19B8B52-ABA5-3F4A-B117-937CA6E9577D}">
      <dgm:prSet/>
      <dgm:spPr/>
      <dgm:t>
        <a:bodyPr/>
        <a:lstStyle/>
        <a:p>
          <a:endParaRPr lang="en-US"/>
        </a:p>
      </dgm:t>
    </dgm:pt>
    <dgm:pt modelId="{C3B753BB-DCFB-1540-BB2C-0C863B334BE4}">
      <dgm:prSet phldrT="[Text]"/>
      <dgm:spPr/>
      <dgm:t>
        <a:bodyPr/>
        <a:lstStyle/>
        <a:p>
          <a:r>
            <a:rPr lang="en-US" dirty="0"/>
            <a:t>CDR PSS1</a:t>
          </a:r>
        </a:p>
      </dgm:t>
    </dgm:pt>
    <dgm:pt modelId="{9EECF447-DBAE-7F47-AB81-138322F58A9F}" type="parTrans" cxnId="{8D774956-E36A-5A49-9476-DBFA0B97E389}">
      <dgm:prSet/>
      <dgm:spPr/>
      <dgm:t>
        <a:bodyPr/>
        <a:lstStyle/>
        <a:p>
          <a:endParaRPr lang="en-US"/>
        </a:p>
      </dgm:t>
    </dgm:pt>
    <dgm:pt modelId="{A2A82C30-10A2-F649-B2C4-8DEB276BD35F}" type="sibTrans" cxnId="{8D774956-E36A-5A49-9476-DBFA0B97E389}">
      <dgm:prSet/>
      <dgm:spPr/>
      <dgm:t>
        <a:bodyPr/>
        <a:lstStyle/>
        <a:p>
          <a:endParaRPr lang="en-US"/>
        </a:p>
      </dgm:t>
    </dgm:pt>
    <dgm:pt modelId="{941D816A-0198-7044-815C-7E6FE90C6F12}">
      <dgm:prSet phldrT="[Text]"/>
      <dgm:spPr/>
      <dgm:t>
        <a:bodyPr/>
        <a:lstStyle/>
        <a:p>
          <a:r>
            <a:rPr lang="en-US" dirty="0"/>
            <a:t>IRR PSS1</a:t>
          </a:r>
        </a:p>
      </dgm:t>
    </dgm:pt>
    <dgm:pt modelId="{6FB07A52-99D6-0947-9BE0-19AE448ED4C1}" type="parTrans" cxnId="{A4E0A579-F9FE-7F4D-8B20-207E784FFE61}">
      <dgm:prSet/>
      <dgm:spPr/>
      <dgm:t>
        <a:bodyPr/>
        <a:lstStyle/>
        <a:p>
          <a:endParaRPr lang="en-US"/>
        </a:p>
      </dgm:t>
    </dgm:pt>
    <dgm:pt modelId="{07F8CD3E-1A25-884B-BCA0-18967ED4C30B}" type="sibTrans" cxnId="{A4E0A579-F9FE-7F4D-8B20-207E784FFE61}">
      <dgm:prSet/>
      <dgm:spPr/>
      <dgm:t>
        <a:bodyPr/>
        <a:lstStyle/>
        <a:p>
          <a:endParaRPr lang="en-US"/>
        </a:p>
      </dgm:t>
    </dgm:pt>
    <dgm:pt modelId="{F14B10E9-310E-A44D-869C-B19DD65A3729}">
      <dgm:prSet phldrT="[Text]"/>
      <dgm:spPr/>
      <dgm:t>
        <a:bodyPr/>
        <a:lstStyle/>
        <a:p>
          <a:r>
            <a:rPr lang="en-US" dirty="0"/>
            <a:t>TRR PSS1</a:t>
          </a:r>
        </a:p>
      </dgm:t>
    </dgm:pt>
    <dgm:pt modelId="{CE606AF9-A639-4141-B65E-CCE2EADC6E3C}" type="parTrans" cxnId="{CCE1AB74-E429-5148-A646-58E3F4469490}">
      <dgm:prSet/>
      <dgm:spPr/>
      <dgm:t>
        <a:bodyPr/>
        <a:lstStyle/>
        <a:p>
          <a:endParaRPr lang="en-US"/>
        </a:p>
      </dgm:t>
    </dgm:pt>
    <dgm:pt modelId="{CB2721C0-CF5A-9D43-AEE5-0BF07D894B96}" type="sibTrans" cxnId="{CCE1AB74-E429-5148-A646-58E3F4469490}">
      <dgm:prSet/>
      <dgm:spPr/>
      <dgm:t>
        <a:bodyPr/>
        <a:lstStyle/>
        <a:p>
          <a:endParaRPr lang="en-US"/>
        </a:p>
      </dgm:t>
    </dgm:pt>
    <dgm:pt modelId="{731D69D9-9E5F-B948-A986-DEC7519AE194}">
      <dgm:prSet phldrT="[Text]"/>
      <dgm:spPr/>
      <dgm:t>
        <a:bodyPr/>
        <a:lstStyle/>
        <a:p>
          <a:r>
            <a:rPr lang="en-US" dirty="0"/>
            <a:t>SRR#2</a:t>
          </a:r>
        </a:p>
      </dgm:t>
    </dgm:pt>
    <dgm:pt modelId="{50B873D9-4844-4D47-A612-860C5117194F}" type="parTrans" cxnId="{5E1E6A71-739A-BB44-8EE5-5DA3FF75A2A9}">
      <dgm:prSet/>
      <dgm:spPr/>
      <dgm:t>
        <a:bodyPr/>
        <a:lstStyle/>
        <a:p>
          <a:endParaRPr lang="en-US"/>
        </a:p>
      </dgm:t>
    </dgm:pt>
    <dgm:pt modelId="{54C2785E-091D-FB4C-A2B6-0B1DAE5672E3}" type="sibTrans" cxnId="{5E1E6A71-739A-BB44-8EE5-5DA3FF75A2A9}">
      <dgm:prSet/>
      <dgm:spPr/>
      <dgm:t>
        <a:bodyPr/>
        <a:lstStyle/>
        <a:p>
          <a:endParaRPr lang="en-US"/>
        </a:p>
      </dgm:t>
    </dgm:pt>
    <dgm:pt modelId="{C711E7C7-091E-1F4A-A74F-59917222B837}" type="pres">
      <dgm:prSet presAssocID="{C2E4FB22-05BE-E644-BB85-1C16E3900346}" presName="Name0" presStyleCnt="0">
        <dgm:presLayoutVars>
          <dgm:dir/>
          <dgm:resizeHandles val="exact"/>
        </dgm:presLayoutVars>
      </dgm:prSet>
      <dgm:spPr/>
    </dgm:pt>
    <dgm:pt modelId="{24C2B8D3-AC5A-8341-A158-A2A90B5D642E}" type="pres">
      <dgm:prSet presAssocID="{EFB0D1A5-A79B-0F4D-9E56-45A809610DD7}" presName="node" presStyleLbl="node1" presStyleIdx="0" presStyleCnt="6">
        <dgm:presLayoutVars>
          <dgm:bulletEnabled val="1"/>
        </dgm:presLayoutVars>
      </dgm:prSet>
      <dgm:spPr/>
    </dgm:pt>
    <dgm:pt modelId="{25588903-5E94-1748-BD4A-E3EAB9B015E9}" type="pres">
      <dgm:prSet presAssocID="{D9D3EC67-A4DE-D548-AEC3-3D6D06CA21DB}" presName="sibTrans" presStyleLbl="sibTrans2D1" presStyleIdx="0" presStyleCnt="5"/>
      <dgm:spPr/>
    </dgm:pt>
    <dgm:pt modelId="{C361191A-4CAE-7E48-8ADC-59900F6793CA}" type="pres">
      <dgm:prSet presAssocID="{D9D3EC67-A4DE-D548-AEC3-3D6D06CA21DB}" presName="connectorText" presStyleLbl="sibTrans2D1" presStyleIdx="0" presStyleCnt="5"/>
      <dgm:spPr/>
    </dgm:pt>
    <dgm:pt modelId="{C2C5E257-1486-5145-A50B-1E74DFC93125}" type="pres">
      <dgm:prSet presAssocID="{A2E2AE05-0756-AB4F-9817-2C16A4016E38}" presName="node" presStyleLbl="node1" presStyleIdx="1" presStyleCnt="6">
        <dgm:presLayoutVars>
          <dgm:bulletEnabled val="1"/>
        </dgm:presLayoutVars>
      </dgm:prSet>
      <dgm:spPr/>
    </dgm:pt>
    <dgm:pt modelId="{BEAFB4E4-7EBB-DB4B-AED0-60D7EF286E42}" type="pres">
      <dgm:prSet presAssocID="{79486A7C-CE4B-D440-9455-B7D98B21F38B}" presName="sibTrans" presStyleLbl="sibTrans2D1" presStyleIdx="1" presStyleCnt="5"/>
      <dgm:spPr/>
    </dgm:pt>
    <dgm:pt modelId="{34D79212-0105-CE4C-87B0-8596EE3306B0}" type="pres">
      <dgm:prSet presAssocID="{79486A7C-CE4B-D440-9455-B7D98B21F38B}" presName="connectorText" presStyleLbl="sibTrans2D1" presStyleIdx="1" presStyleCnt="5"/>
      <dgm:spPr/>
    </dgm:pt>
    <dgm:pt modelId="{959E7B91-4CE2-C849-88AD-179BEA97FA67}" type="pres">
      <dgm:prSet presAssocID="{C3B753BB-DCFB-1540-BB2C-0C863B334BE4}" presName="node" presStyleLbl="node1" presStyleIdx="2" presStyleCnt="6">
        <dgm:presLayoutVars>
          <dgm:bulletEnabled val="1"/>
        </dgm:presLayoutVars>
      </dgm:prSet>
      <dgm:spPr/>
    </dgm:pt>
    <dgm:pt modelId="{17E6F0AB-3E43-A644-894E-62C69A04155C}" type="pres">
      <dgm:prSet presAssocID="{A2A82C30-10A2-F649-B2C4-8DEB276BD35F}" presName="sibTrans" presStyleLbl="sibTrans2D1" presStyleIdx="2" presStyleCnt="5"/>
      <dgm:spPr/>
    </dgm:pt>
    <dgm:pt modelId="{774AFA5A-79A6-2247-990A-88C675ED1801}" type="pres">
      <dgm:prSet presAssocID="{A2A82C30-10A2-F649-B2C4-8DEB276BD35F}" presName="connectorText" presStyleLbl="sibTrans2D1" presStyleIdx="2" presStyleCnt="5"/>
      <dgm:spPr/>
    </dgm:pt>
    <dgm:pt modelId="{C0406AD1-82D6-F846-9B9C-D222E2C64363}" type="pres">
      <dgm:prSet presAssocID="{941D816A-0198-7044-815C-7E6FE90C6F12}" presName="node" presStyleLbl="node1" presStyleIdx="3" presStyleCnt="6">
        <dgm:presLayoutVars>
          <dgm:bulletEnabled val="1"/>
        </dgm:presLayoutVars>
      </dgm:prSet>
      <dgm:spPr/>
    </dgm:pt>
    <dgm:pt modelId="{FC8CC98A-D71B-614A-8074-98CEDCB17DB4}" type="pres">
      <dgm:prSet presAssocID="{07F8CD3E-1A25-884B-BCA0-18967ED4C30B}" presName="sibTrans" presStyleLbl="sibTrans2D1" presStyleIdx="3" presStyleCnt="5"/>
      <dgm:spPr/>
    </dgm:pt>
    <dgm:pt modelId="{AB6D8390-EF69-C943-B6DB-719A461AE6B4}" type="pres">
      <dgm:prSet presAssocID="{07F8CD3E-1A25-884B-BCA0-18967ED4C30B}" presName="connectorText" presStyleLbl="sibTrans2D1" presStyleIdx="3" presStyleCnt="5"/>
      <dgm:spPr/>
    </dgm:pt>
    <dgm:pt modelId="{9DBD5D61-5A47-6A45-99CD-7D6BD337076E}" type="pres">
      <dgm:prSet presAssocID="{F14B10E9-310E-A44D-869C-B19DD65A3729}" presName="node" presStyleLbl="node1" presStyleIdx="4" presStyleCnt="6">
        <dgm:presLayoutVars>
          <dgm:bulletEnabled val="1"/>
        </dgm:presLayoutVars>
      </dgm:prSet>
      <dgm:spPr/>
    </dgm:pt>
    <dgm:pt modelId="{6BEFE8B2-B8EB-174D-8303-0D1E47A42E88}" type="pres">
      <dgm:prSet presAssocID="{CB2721C0-CF5A-9D43-AEE5-0BF07D894B96}" presName="sibTrans" presStyleLbl="sibTrans2D1" presStyleIdx="4" presStyleCnt="5"/>
      <dgm:spPr/>
    </dgm:pt>
    <dgm:pt modelId="{674EB093-121C-0841-847D-4DE6040B1C9A}" type="pres">
      <dgm:prSet presAssocID="{CB2721C0-CF5A-9D43-AEE5-0BF07D894B96}" presName="connectorText" presStyleLbl="sibTrans2D1" presStyleIdx="4" presStyleCnt="5"/>
      <dgm:spPr/>
    </dgm:pt>
    <dgm:pt modelId="{C3B4030C-CA5A-D84F-9983-A9C36B8547EC}" type="pres">
      <dgm:prSet presAssocID="{731D69D9-9E5F-B948-A986-DEC7519AE194}" presName="node" presStyleLbl="node1" presStyleIdx="5" presStyleCnt="6">
        <dgm:presLayoutVars>
          <dgm:bulletEnabled val="1"/>
        </dgm:presLayoutVars>
      </dgm:prSet>
      <dgm:spPr/>
    </dgm:pt>
  </dgm:ptLst>
  <dgm:cxnLst>
    <dgm:cxn modelId="{32E0FA08-CE8A-954C-A605-4AAFE451B93B}" type="presOf" srcId="{CB2721C0-CF5A-9D43-AEE5-0BF07D894B96}" destId="{6BEFE8B2-B8EB-174D-8303-0D1E47A42E88}" srcOrd="0" destOrd="0" presId="urn:microsoft.com/office/officeart/2005/8/layout/process1"/>
    <dgm:cxn modelId="{3EFE620C-B723-1F4D-97FC-7F7E1CEDB3EE}" type="presOf" srcId="{C2E4FB22-05BE-E644-BB85-1C16E3900346}" destId="{C711E7C7-091E-1F4A-A74F-59917222B837}" srcOrd="0" destOrd="0" presId="urn:microsoft.com/office/officeart/2005/8/layout/process1"/>
    <dgm:cxn modelId="{6BF77E47-B888-3249-B0D9-16C93CA439BA}" type="presOf" srcId="{941D816A-0198-7044-815C-7E6FE90C6F12}" destId="{C0406AD1-82D6-F846-9B9C-D222E2C64363}" srcOrd="0" destOrd="0" presId="urn:microsoft.com/office/officeart/2005/8/layout/process1"/>
    <dgm:cxn modelId="{1C51294B-1BDA-AA49-8048-A5CF9439D6D5}" type="presOf" srcId="{C3B753BB-DCFB-1540-BB2C-0C863B334BE4}" destId="{959E7B91-4CE2-C849-88AD-179BEA97FA67}" srcOrd="0" destOrd="0" presId="urn:microsoft.com/office/officeart/2005/8/layout/process1"/>
    <dgm:cxn modelId="{C19B8B52-ABA5-3F4A-B117-937CA6E9577D}" srcId="{C2E4FB22-05BE-E644-BB85-1C16E3900346}" destId="{A2E2AE05-0756-AB4F-9817-2C16A4016E38}" srcOrd="1" destOrd="0" parTransId="{F01C69F0-83D9-5549-A890-3216AEB0075F}" sibTransId="{79486A7C-CE4B-D440-9455-B7D98B21F38B}"/>
    <dgm:cxn modelId="{8D774956-E36A-5A49-9476-DBFA0B97E389}" srcId="{C2E4FB22-05BE-E644-BB85-1C16E3900346}" destId="{C3B753BB-DCFB-1540-BB2C-0C863B334BE4}" srcOrd="2" destOrd="0" parTransId="{9EECF447-DBAE-7F47-AB81-138322F58A9F}" sibTransId="{A2A82C30-10A2-F649-B2C4-8DEB276BD35F}"/>
    <dgm:cxn modelId="{61855965-9EEF-A14C-B6C0-78E50CEACCF4}" type="presOf" srcId="{CB2721C0-CF5A-9D43-AEE5-0BF07D894B96}" destId="{674EB093-121C-0841-847D-4DE6040B1C9A}" srcOrd="1" destOrd="0" presId="urn:microsoft.com/office/officeart/2005/8/layout/process1"/>
    <dgm:cxn modelId="{5E1E6A71-739A-BB44-8EE5-5DA3FF75A2A9}" srcId="{C2E4FB22-05BE-E644-BB85-1C16E3900346}" destId="{731D69D9-9E5F-B948-A986-DEC7519AE194}" srcOrd="5" destOrd="0" parTransId="{50B873D9-4844-4D47-A612-860C5117194F}" sibTransId="{54C2785E-091D-FB4C-A2B6-0B1DAE5672E3}"/>
    <dgm:cxn modelId="{CCE1AB74-E429-5148-A646-58E3F4469490}" srcId="{C2E4FB22-05BE-E644-BB85-1C16E3900346}" destId="{F14B10E9-310E-A44D-869C-B19DD65A3729}" srcOrd="4" destOrd="0" parTransId="{CE606AF9-A639-4141-B65E-CCE2EADC6E3C}" sibTransId="{CB2721C0-CF5A-9D43-AEE5-0BF07D894B96}"/>
    <dgm:cxn modelId="{598C8477-5D01-2743-9DEE-C3219B272B06}" type="presOf" srcId="{A2A82C30-10A2-F649-B2C4-8DEB276BD35F}" destId="{774AFA5A-79A6-2247-990A-88C675ED1801}" srcOrd="1" destOrd="0" presId="urn:microsoft.com/office/officeart/2005/8/layout/process1"/>
    <dgm:cxn modelId="{A4E0A579-F9FE-7F4D-8B20-207E784FFE61}" srcId="{C2E4FB22-05BE-E644-BB85-1C16E3900346}" destId="{941D816A-0198-7044-815C-7E6FE90C6F12}" srcOrd="3" destOrd="0" parTransId="{6FB07A52-99D6-0947-9BE0-19AE448ED4C1}" sibTransId="{07F8CD3E-1A25-884B-BCA0-18967ED4C30B}"/>
    <dgm:cxn modelId="{51BC017D-87A6-9444-BB21-6E48D93AF00E}" type="presOf" srcId="{79486A7C-CE4B-D440-9455-B7D98B21F38B}" destId="{34D79212-0105-CE4C-87B0-8596EE3306B0}" srcOrd="1" destOrd="0" presId="urn:microsoft.com/office/officeart/2005/8/layout/process1"/>
    <dgm:cxn modelId="{0E21139B-C19A-0540-A18C-2289306F98F7}" srcId="{C2E4FB22-05BE-E644-BB85-1C16E3900346}" destId="{EFB0D1A5-A79B-0F4D-9E56-45A809610DD7}" srcOrd="0" destOrd="0" parTransId="{C9A49BED-2603-564A-872C-DDFEC00F0DE7}" sibTransId="{D9D3EC67-A4DE-D548-AEC3-3D6D06CA21DB}"/>
    <dgm:cxn modelId="{E43314A0-F1DD-A142-97CC-41A81D0ECA8B}" type="presOf" srcId="{07F8CD3E-1A25-884B-BCA0-18967ED4C30B}" destId="{AB6D8390-EF69-C943-B6DB-719A461AE6B4}" srcOrd="1" destOrd="0" presId="urn:microsoft.com/office/officeart/2005/8/layout/process1"/>
    <dgm:cxn modelId="{C9DFEEB2-3BB4-344C-B870-0EFE62E87DE3}" type="presOf" srcId="{731D69D9-9E5F-B948-A986-DEC7519AE194}" destId="{C3B4030C-CA5A-D84F-9983-A9C36B8547EC}" srcOrd="0" destOrd="0" presId="urn:microsoft.com/office/officeart/2005/8/layout/process1"/>
    <dgm:cxn modelId="{97F85EB4-8051-104A-AFFD-D237DA7C7126}" type="presOf" srcId="{07F8CD3E-1A25-884B-BCA0-18967ED4C30B}" destId="{FC8CC98A-D71B-614A-8074-98CEDCB17DB4}" srcOrd="0" destOrd="0" presId="urn:microsoft.com/office/officeart/2005/8/layout/process1"/>
    <dgm:cxn modelId="{0AB737B7-B2A5-414E-A6E4-C4467E381C6F}" type="presOf" srcId="{D9D3EC67-A4DE-D548-AEC3-3D6D06CA21DB}" destId="{C361191A-4CAE-7E48-8ADC-59900F6793CA}" srcOrd="1" destOrd="0" presId="urn:microsoft.com/office/officeart/2005/8/layout/process1"/>
    <dgm:cxn modelId="{42F665BE-3776-BD4A-A142-5AF7B79E0C43}" type="presOf" srcId="{F14B10E9-310E-A44D-869C-B19DD65A3729}" destId="{9DBD5D61-5A47-6A45-99CD-7D6BD337076E}" srcOrd="0" destOrd="0" presId="urn:microsoft.com/office/officeart/2005/8/layout/process1"/>
    <dgm:cxn modelId="{21906FC0-719C-C243-AD88-87E09557889C}" type="presOf" srcId="{A2E2AE05-0756-AB4F-9817-2C16A4016E38}" destId="{C2C5E257-1486-5145-A50B-1E74DFC93125}" srcOrd="0" destOrd="0" presId="urn:microsoft.com/office/officeart/2005/8/layout/process1"/>
    <dgm:cxn modelId="{BA9B59CA-5D3B-0243-8B36-7E8217162ABC}" type="presOf" srcId="{EFB0D1A5-A79B-0F4D-9E56-45A809610DD7}" destId="{24C2B8D3-AC5A-8341-A158-A2A90B5D642E}" srcOrd="0" destOrd="0" presId="urn:microsoft.com/office/officeart/2005/8/layout/process1"/>
    <dgm:cxn modelId="{5B1A02CB-4469-154B-B13C-11A1271C90AB}" type="presOf" srcId="{D9D3EC67-A4DE-D548-AEC3-3D6D06CA21DB}" destId="{25588903-5E94-1748-BD4A-E3EAB9B015E9}" srcOrd="0" destOrd="0" presId="urn:microsoft.com/office/officeart/2005/8/layout/process1"/>
    <dgm:cxn modelId="{801196D3-B454-4849-8796-11A8C638AA56}" type="presOf" srcId="{A2A82C30-10A2-F649-B2C4-8DEB276BD35F}" destId="{17E6F0AB-3E43-A644-894E-62C69A04155C}" srcOrd="0" destOrd="0" presId="urn:microsoft.com/office/officeart/2005/8/layout/process1"/>
    <dgm:cxn modelId="{1BF736D4-9930-3C4B-A42F-377037C5C0B8}" type="presOf" srcId="{79486A7C-CE4B-D440-9455-B7D98B21F38B}" destId="{BEAFB4E4-7EBB-DB4B-AED0-60D7EF286E42}" srcOrd="0" destOrd="0" presId="urn:microsoft.com/office/officeart/2005/8/layout/process1"/>
    <dgm:cxn modelId="{0A020525-0D27-4448-8EAE-5018573DBB4B}" type="presParOf" srcId="{C711E7C7-091E-1F4A-A74F-59917222B837}" destId="{24C2B8D3-AC5A-8341-A158-A2A90B5D642E}" srcOrd="0" destOrd="0" presId="urn:microsoft.com/office/officeart/2005/8/layout/process1"/>
    <dgm:cxn modelId="{242CE962-B5DE-F74C-86F7-951FD129FAB1}" type="presParOf" srcId="{C711E7C7-091E-1F4A-A74F-59917222B837}" destId="{25588903-5E94-1748-BD4A-E3EAB9B015E9}" srcOrd="1" destOrd="0" presId="urn:microsoft.com/office/officeart/2005/8/layout/process1"/>
    <dgm:cxn modelId="{44BF3B95-FD82-944D-9D58-CB919E73E907}" type="presParOf" srcId="{25588903-5E94-1748-BD4A-E3EAB9B015E9}" destId="{C361191A-4CAE-7E48-8ADC-59900F6793CA}" srcOrd="0" destOrd="0" presId="urn:microsoft.com/office/officeart/2005/8/layout/process1"/>
    <dgm:cxn modelId="{0ACC782C-97F5-A942-B7D9-C1BFBAD6320B}" type="presParOf" srcId="{C711E7C7-091E-1F4A-A74F-59917222B837}" destId="{C2C5E257-1486-5145-A50B-1E74DFC93125}" srcOrd="2" destOrd="0" presId="urn:microsoft.com/office/officeart/2005/8/layout/process1"/>
    <dgm:cxn modelId="{2B857536-C4EF-3144-ABBA-3EF8393392A2}" type="presParOf" srcId="{C711E7C7-091E-1F4A-A74F-59917222B837}" destId="{BEAFB4E4-7EBB-DB4B-AED0-60D7EF286E42}" srcOrd="3" destOrd="0" presId="urn:microsoft.com/office/officeart/2005/8/layout/process1"/>
    <dgm:cxn modelId="{E09AAA87-67B6-7444-8468-E1918DC669A5}" type="presParOf" srcId="{BEAFB4E4-7EBB-DB4B-AED0-60D7EF286E42}" destId="{34D79212-0105-CE4C-87B0-8596EE3306B0}" srcOrd="0" destOrd="0" presId="urn:microsoft.com/office/officeart/2005/8/layout/process1"/>
    <dgm:cxn modelId="{097ECCCF-87CF-A849-9C13-6F0B2573843F}" type="presParOf" srcId="{C711E7C7-091E-1F4A-A74F-59917222B837}" destId="{959E7B91-4CE2-C849-88AD-179BEA97FA67}" srcOrd="4" destOrd="0" presId="urn:microsoft.com/office/officeart/2005/8/layout/process1"/>
    <dgm:cxn modelId="{8BB73ABE-4A29-204F-93A7-C3B7BB10CE8E}" type="presParOf" srcId="{C711E7C7-091E-1F4A-A74F-59917222B837}" destId="{17E6F0AB-3E43-A644-894E-62C69A04155C}" srcOrd="5" destOrd="0" presId="urn:microsoft.com/office/officeart/2005/8/layout/process1"/>
    <dgm:cxn modelId="{A92F8DC5-C226-0B42-8F14-156992CDF45F}" type="presParOf" srcId="{17E6F0AB-3E43-A644-894E-62C69A04155C}" destId="{774AFA5A-79A6-2247-990A-88C675ED1801}" srcOrd="0" destOrd="0" presId="urn:microsoft.com/office/officeart/2005/8/layout/process1"/>
    <dgm:cxn modelId="{3912EE7F-60A2-B146-999A-1173E249D497}" type="presParOf" srcId="{C711E7C7-091E-1F4A-A74F-59917222B837}" destId="{C0406AD1-82D6-F846-9B9C-D222E2C64363}" srcOrd="6" destOrd="0" presId="urn:microsoft.com/office/officeart/2005/8/layout/process1"/>
    <dgm:cxn modelId="{44E35958-7AF3-2D4F-9F85-29BC913EA421}" type="presParOf" srcId="{C711E7C7-091E-1F4A-A74F-59917222B837}" destId="{FC8CC98A-D71B-614A-8074-98CEDCB17DB4}" srcOrd="7" destOrd="0" presId="urn:microsoft.com/office/officeart/2005/8/layout/process1"/>
    <dgm:cxn modelId="{35E09D59-8BB4-8B49-BA4B-5ABE0668BD70}" type="presParOf" srcId="{FC8CC98A-D71B-614A-8074-98CEDCB17DB4}" destId="{AB6D8390-EF69-C943-B6DB-719A461AE6B4}" srcOrd="0" destOrd="0" presId="urn:microsoft.com/office/officeart/2005/8/layout/process1"/>
    <dgm:cxn modelId="{91CEA646-9652-304F-B5D9-DE4897571EBD}" type="presParOf" srcId="{C711E7C7-091E-1F4A-A74F-59917222B837}" destId="{9DBD5D61-5A47-6A45-99CD-7D6BD337076E}" srcOrd="8" destOrd="0" presId="urn:microsoft.com/office/officeart/2005/8/layout/process1"/>
    <dgm:cxn modelId="{911D01D6-C676-C74F-9B95-D9F6B714D547}" type="presParOf" srcId="{C711E7C7-091E-1F4A-A74F-59917222B837}" destId="{6BEFE8B2-B8EB-174D-8303-0D1E47A42E88}" srcOrd="9" destOrd="0" presId="urn:microsoft.com/office/officeart/2005/8/layout/process1"/>
    <dgm:cxn modelId="{EA4418C2-A65D-5C44-9E7E-3B226CE45AFF}" type="presParOf" srcId="{6BEFE8B2-B8EB-174D-8303-0D1E47A42E88}" destId="{674EB093-121C-0841-847D-4DE6040B1C9A}" srcOrd="0" destOrd="0" presId="urn:microsoft.com/office/officeart/2005/8/layout/process1"/>
    <dgm:cxn modelId="{721B8AE8-60A0-7A41-BC56-D1B6632E584B}" type="presParOf" srcId="{C711E7C7-091E-1F4A-A74F-59917222B837}" destId="{C3B4030C-CA5A-D84F-9983-A9C36B8547EC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E4FB22-05BE-E644-BB85-1C16E3900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1C52305-A5EF-C44D-B605-C13B899A4617}">
      <dgm:prSet phldrT="[Text]" custT="1"/>
      <dgm:spPr/>
      <dgm:t>
        <a:bodyPr/>
        <a:lstStyle/>
        <a:p>
          <a:r>
            <a:rPr lang="en-US" sz="1400" dirty="0"/>
            <a:t>El. And mech. design</a:t>
          </a:r>
        </a:p>
      </dgm:t>
    </dgm:pt>
    <dgm:pt modelId="{2D885B42-7A42-D349-AD5A-FAF6F69E5AE7}" type="parTrans" cxnId="{7B56B96D-A760-6644-B580-262466C410C3}">
      <dgm:prSet/>
      <dgm:spPr/>
      <dgm:t>
        <a:bodyPr/>
        <a:lstStyle/>
        <a:p>
          <a:endParaRPr lang="en-US"/>
        </a:p>
      </dgm:t>
    </dgm:pt>
    <dgm:pt modelId="{9EA44D7E-AC9C-3243-8E4F-D48271583A53}" type="sibTrans" cxnId="{7B56B96D-A760-6644-B580-262466C410C3}">
      <dgm:prSet/>
      <dgm:spPr/>
      <dgm:t>
        <a:bodyPr/>
        <a:lstStyle/>
        <a:p>
          <a:endParaRPr lang="en-US"/>
        </a:p>
      </dgm:t>
    </dgm:pt>
    <dgm:pt modelId="{EFB0D1A5-A79B-0F4D-9E56-45A809610DD7}">
      <dgm:prSet phldrT="[Text]" custT="1"/>
      <dgm:spPr/>
      <dgm:t>
        <a:bodyPr/>
        <a:lstStyle/>
        <a:p>
          <a:r>
            <a:rPr lang="en-US" sz="1400" dirty="0"/>
            <a:t>HW Design specs</a:t>
          </a:r>
        </a:p>
      </dgm:t>
    </dgm:pt>
    <dgm:pt modelId="{C9A49BED-2603-564A-872C-DDFEC00F0DE7}" type="parTrans" cxnId="{0E21139B-C19A-0540-A18C-2289306F98F7}">
      <dgm:prSet/>
      <dgm:spPr/>
      <dgm:t>
        <a:bodyPr/>
        <a:lstStyle/>
        <a:p>
          <a:endParaRPr lang="en-US"/>
        </a:p>
      </dgm:t>
    </dgm:pt>
    <dgm:pt modelId="{D9D3EC67-A4DE-D548-AEC3-3D6D06CA21DB}" type="sibTrans" cxnId="{0E21139B-C19A-0540-A18C-2289306F98F7}">
      <dgm:prSet/>
      <dgm:spPr/>
      <dgm:t>
        <a:bodyPr/>
        <a:lstStyle/>
        <a:p>
          <a:endParaRPr lang="en-US"/>
        </a:p>
      </dgm:t>
    </dgm:pt>
    <dgm:pt modelId="{A2E2AE05-0756-AB4F-9817-2C16A4016E38}">
      <dgm:prSet phldrT="[Text]" custT="1"/>
      <dgm:spPr/>
      <dgm:t>
        <a:bodyPr/>
        <a:lstStyle/>
        <a:p>
          <a:r>
            <a:rPr lang="en-US" sz="1400" dirty="0"/>
            <a:t>HW Design review</a:t>
          </a:r>
        </a:p>
      </dgm:t>
    </dgm:pt>
    <dgm:pt modelId="{F01C69F0-83D9-5549-A890-3216AEB0075F}" type="parTrans" cxnId="{C19B8B52-ABA5-3F4A-B117-937CA6E9577D}">
      <dgm:prSet/>
      <dgm:spPr/>
      <dgm:t>
        <a:bodyPr/>
        <a:lstStyle/>
        <a:p>
          <a:endParaRPr lang="en-US"/>
        </a:p>
      </dgm:t>
    </dgm:pt>
    <dgm:pt modelId="{79486A7C-CE4B-D440-9455-B7D98B21F38B}" type="sibTrans" cxnId="{C19B8B52-ABA5-3F4A-B117-937CA6E9577D}">
      <dgm:prSet/>
      <dgm:spPr/>
      <dgm:t>
        <a:bodyPr/>
        <a:lstStyle/>
        <a:p>
          <a:endParaRPr lang="en-US"/>
        </a:p>
      </dgm:t>
    </dgm:pt>
    <dgm:pt modelId="{4CE1C21B-078C-1148-B16B-4E77CD8C7FC9}">
      <dgm:prSet phldrT="[Text]" custT="1"/>
      <dgm:spPr/>
      <dgm:t>
        <a:bodyPr/>
        <a:lstStyle/>
        <a:p>
          <a:r>
            <a:rPr lang="en-GB" sz="1400" noProof="0" dirty="0" err="1"/>
            <a:t>Insta-llation</a:t>
          </a:r>
          <a:endParaRPr lang="en-GB" sz="1400" noProof="0" dirty="0"/>
        </a:p>
      </dgm:t>
    </dgm:pt>
    <dgm:pt modelId="{0776E283-F474-2F45-83C6-1DA6A51161CB}" type="parTrans" cxnId="{124452FA-9538-5F42-A088-9A90D3182368}">
      <dgm:prSet/>
      <dgm:spPr/>
      <dgm:t>
        <a:bodyPr/>
        <a:lstStyle/>
        <a:p>
          <a:endParaRPr lang="en-US"/>
        </a:p>
      </dgm:t>
    </dgm:pt>
    <dgm:pt modelId="{FDE139F5-6841-8F42-939E-FA07E8C6EAEC}" type="sibTrans" cxnId="{124452FA-9538-5F42-A088-9A90D3182368}">
      <dgm:prSet/>
      <dgm:spPr/>
      <dgm:t>
        <a:bodyPr/>
        <a:lstStyle/>
        <a:p>
          <a:endParaRPr lang="en-US"/>
        </a:p>
      </dgm:t>
    </dgm:pt>
    <dgm:pt modelId="{E689FFAA-6AE9-BB40-BEFD-668B148F470A}">
      <dgm:prSet phldrT="[Text]"/>
      <dgm:spPr/>
      <dgm:t>
        <a:bodyPr/>
        <a:lstStyle/>
        <a:p>
          <a:r>
            <a:rPr lang="en-US" dirty="0"/>
            <a:t>HW</a:t>
          </a:r>
        </a:p>
        <a:p>
          <a:r>
            <a:rPr lang="en-US" dirty="0"/>
            <a:t>FAT</a:t>
          </a:r>
        </a:p>
      </dgm:t>
    </dgm:pt>
    <dgm:pt modelId="{22323FB2-3BB8-8F40-8748-FF31D13641C5}" type="parTrans" cxnId="{6B30647B-015A-1441-BEAF-53757F3E7479}">
      <dgm:prSet/>
      <dgm:spPr/>
      <dgm:t>
        <a:bodyPr/>
        <a:lstStyle/>
        <a:p>
          <a:endParaRPr lang="en-US"/>
        </a:p>
      </dgm:t>
    </dgm:pt>
    <dgm:pt modelId="{C047DE61-5219-6B46-A99F-794CE8B9BB91}" type="sibTrans" cxnId="{6B30647B-015A-1441-BEAF-53757F3E7479}">
      <dgm:prSet/>
      <dgm:spPr/>
      <dgm:t>
        <a:bodyPr/>
        <a:lstStyle/>
        <a:p>
          <a:endParaRPr lang="en-US"/>
        </a:p>
      </dgm:t>
    </dgm:pt>
    <dgm:pt modelId="{D7CB3A92-EF41-6242-8A7D-406BD26224A8}">
      <dgm:prSet phldrT="[Text]"/>
      <dgm:spPr/>
      <dgm:t>
        <a:bodyPr/>
        <a:lstStyle/>
        <a:p>
          <a:r>
            <a:rPr lang="en-US" dirty="0"/>
            <a:t>HW </a:t>
          </a:r>
        </a:p>
        <a:p>
          <a:r>
            <a:rPr lang="en-US" dirty="0"/>
            <a:t>SAT</a:t>
          </a:r>
        </a:p>
      </dgm:t>
    </dgm:pt>
    <dgm:pt modelId="{87BC0DFF-B982-D649-8AC9-4FC79BC9F953}" type="parTrans" cxnId="{E75DD690-18CD-2A43-8933-A4A0630C8400}">
      <dgm:prSet/>
      <dgm:spPr/>
      <dgm:t>
        <a:bodyPr/>
        <a:lstStyle/>
        <a:p>
          <a:endParaRPr lang="en-US"/>
        </a:p>
      </dgm:t>
    </dgm:pt>
    <dgm:pt modelId="{DB25F3C3-8C75-9F42-8ECE-CB35E8834510}" type="sibTrans" cxnId="{E75DD690-18CD-2A43-8933-A4A0630C8400}">
      <dgm:prSet/>
      <dgm:spPr/>
      <dgm:t>
        <a:bodyPr/>
        <a:lstStyle/>
        <a:p>
          <a:endParaRPr lang="en-US"/>
        </a:p>
      </dgm:t>
    </dgm:pt>
    <dgm:pt modelId="{4D63323E-4990-9A48-BBDA-325E5EF1AB82}">
      <dgm:prSet phldrT="[Text]" custT="1"/>
      <dgm:spPr/>
      <dgm:t>
        <a:bodyPr/>
        <a:lstStyle/>
        <a:p>
          <a:r>
            <a:rPr lang="en-US" sz="1000" dirty="0"/>
            <a:t>Implement findings from Pre FSA Report</a:t>
          </a:r>
        </a:p>
      </dgm:t>
    </dgm:pt>
    <dgm:pt modelId="{5907A89F-718B-9D49-BB3B-958BCDC58606}" type="parTrans" cxnId="{8D189973-2283-0F48-8806-4593B8480916}">
      <dgm:prSet/>
      <dgm:spPr/>
      <dgm:t>
        <a:bodyPr/>
        <a:lstStyle/>
        <a:p>
          <a:endParaRPr lang="en-US"/>
        </a:p>
      </dgm:t>
    </dgm:pt>
    <dgm:pt modelId="{BB32EC6F-592F-C346-8CFB-E40D13B2A422}" type="sibTrans" cxnId="{8D189973-2283-0F48-8806-4593B8480916}">
      <dgm:prSet/>
      <dgm:spPr/>
      <dgm:t>
        <a:bodyPr/>
        <a:lstStyle/>
        <a:p>
          <a:endParaRPr lang="en-US"/>
        </a:p>
      </dgm:t>
    </dgm:pt>
    <dgm:pt modelId="{A72CF425-959E-8647-B77D-ED801B0A28EF}">
      <dgm:prSet phldrT="[Text]" custT="1"/>
      <dgm:spPr/>
      <dgm:t>
        <a:bodyPr/>
        <a:lstStyle/>
        <a:p>
          <a:r>
            <a:rPr lang="en-US" sz="1400" dirty="0"/>
            <a:t>SIT</a:t>
          </a:r>
        </a:p>
      </dgm:t>
    </dgm:pt>
    <dgm:pt modelId="{7734DBEE-3284-5C46-8E01-0093E797CFF5}" type="parTrans" cxnId="{06C5D2B8-BD24-5244-BB36-509C9E7AF71B}">
      <dgm:prSet/>
      <dgm:spPr/>
      <dgm:t>
        <a:bodyPr/>
        <a:lstStyle/>
        <a:p>
          <a:endParaRPr lang="en-US"/>
        </a:p>
      </dgm:t>
    </dgm:pt>
    <dgm:pt modelId="{3FC40B8A-00DF-DE48-B346-647FB91D5DBF}" type="sibTrans" cxnId="{06C5D2B8-BD24-5244-BB36-509C9E7AF71B}">
      <dgm:prSet/>
      <dgm:spPr/>
      <dgm:t>
        <a:bodyPr/>
        <a:lstStyle/>
        <a:p>
          <a:endParaRPr lang="en-US"/>
        </a:p>
      </dgm:t>
    </dgm:pt>
    <dgm:pt modelId="{18727E5D-D597-B64E-8B3A-3F593F2C8B1D}">
      <dgm:prSet phldrT="[Text]" custT="1"/>
      <dgm:spPr/>
      <dgm:t>
        <a:bodyPr/>
        <a:lstStyle/>
        <a:p>
          <a:r>
            <a:rPr lang="en-US" sz="1400" dirty="0"/>
            <a:t>FIT</a:t>
          </a:r>
        </a:p>
      </dgm:t>
    </dgm:pt>
    <dgm:pt modelId="{7C8F90B3-C9A0-CE45-8B57-7AE76116E5D8}" type="parTrans" cxnId="{9DBE4F07-E334-1243-A650-44F77B53ACA2}">
      <dgm:prSet/>
      <dgm:spPr/>
      <dgm:t>
        <a:bodyPr/>
        <a:lstStyle/>
        <a:p>
          <a:endParaRPr lang="en-US"/>
        </a:p>
      </dgm:t>
    </dgm:pt>
    <dgm:pt modelId="{718B2A6A-E188-E446-A668-3C0D82793D3F}" type="sibTrans" cxnId="{9DBE4F07-E334-1243-A650-44F77B53ACA2}">
      <dgm:prSet/>
      <dgm:spPr/>
      <dgm:t>
        <a:bodyPr/>
        <a:lstStyle/>
        <a:p>
          <a:endParaRPr lang="en-US"/>
        </a:p>
      </dgm:t>
    </dgm:pt>
    <dgm:pt modelId="{C25FB893-45D3-9348-A41D-A5DE46101202}">
      <dgm:prSet phldrT="[Text]" custT="1"/>
      <dgm:spPr/>
      <dgm:t>
        <a:bodyPr/>
        <a:lstStyle/>
        <a:p>
          <a:r>
            <a:rPr lang="en-US" sz="1400" dirty="0"/>
            <a:t>FSA </a:t>
          </a:r>
        </a:p>
        <a:p>
          <a:r>
            <a:rPr lang="en-US" sz="1400" dirty="0"/>
            <a:t>Report</a:t>
          </a:r>
        </a:p>
      </dgm:t>
    </dgm:pt>
    <dgm:pt modelId="{E10878B9-74A0-8641-B6A4-B52A94791888}" type="parTrans" cxnId="{E29035D5-4DD7-4941-8E59-F28B447F4DA2}">
      <dgm:prSet/>
      <dgm:spPr/>
      <dgm:t>
        <a:bodyPr/>
        <a:lstStyle/>
        <a:p>
          <a:endParaRPr lang="en-US"/>
        </a:p>
      </dgm:t>
    </dgm:pt>
    <dgm:pt modelId="{498A0441-628A-9D4A-AA29-BCEE198D927D}" type="sibTrans" cxnId="{E29035D5-4DD7-4941-8E59-F28B447F4DA2}">
      <dgm:prSet/>
      <dgm:spPr/>
      <dgm:t>
        <a:bodyPr/>
        <a:lstStyle/>
        <a:p>
          <a:endParaRPr lang="en-US"/>
        </a:p>
      </dgm:t>
    </dgm:pt>
    <dgm:pt modelId="{06C5FAE0-C0F3-AE4A-8C1F-78E751825776}">
      <dgm:prSet phldrT="[Text]" custT="1"/>
      <dgm:spPr/>
      <dgm:t>
        <a:bodyPr/>
        <a:lstStyle/>
        <a:p>
          <a:r>
            <a:rPr lang="en-US" sz="1400" dirty="0"/>
            <a:t>Hand-over</a:t>
          </a:r>
        </a:p>
      </dgm:t>
    </dgm:pt>
    <dgm:pt modelId="{580F5363-935C-034C-BFB3-2A4D300C996B}" type="parTrans" cxnId="{8106C260-C078-E042-AC75-D23BBCAB6BBA}">
      <dgm:prSet/>
      <dgm:spPr/>
      <dgm:t>
        <a:bodyPr/>
        <a:lstStyle/>
        <a:p>
          <a:endParaRPr lang="en-US"/>
        </a:p>
      </dgm:t>
    </dgm:pt>
    <dgm:pt modelId="{C2164505-31ED-AB4A-BE2A-E4C7391851F4}" type="sibTrans" cxnId="{8106C260-C078-E042-AC75-D23BBCAB6BBA}">
      <dgm:prSet/>
      <dgm:spPr/>
      <dgm:t>
        <a:bodyPr/>
        <a:lstStyle/>
        <a:p>
          <a:endParaRPr lang="en-US"/>
        </a:p>
      </dgm:t>
    </dgm:pt>
    <dgm:pt modelId="{C711E7C7-091E-1F4A-A74F-59917222B837}" type="pres">
      <dgm:prSet presAssocID="{C2E4FB22-05BE-E644-BB85-1C16E3900346}" presName="Name0" presStyleCnt="0">
        <dgm:presLayoutVars>
          <dgm:dir/>
          <dgm:resizeHandles val="exact"/>
        </dgm:presLayoutVars>
      </dgm:prSet>
      <dgm:spPr/>
    </dgm:pt>
    <dgm:pt modelId="{6754F165-2A0D-1E4A-9BA8-A22BF792F0CF}" type="pres">
      <dgm:prSet presAssocID="{31C52305-A5EF-C44D-B605-C13B899A4617}" presName="node" presStyleLbl="node1" presStyleIdx="0" presStyleCnt="11">
        <dgm:presLayoutVars>
          <dgm:bulletEnabled val="1"/>
        </dgm:presLayoutVars>
      </dgm:prSet>
      <dgm:spPr/>
    </dgm:pt>
    <dgm:pt modelId="{5D15817B-0037-FA47-A17A-4B6708A615AC}" type="pres">
      <dgm:prSet presAssocID="{9EA44D7E-AC9C-3243-8E4F-D48271583A53}" presName="sibTrans" presStyleLbl="sibTrans2D1" presStyleIdx="0" presStyleCnt="10"/>
      <dgm:spPr/>
    </dgm:pt>
    <dgm:pt modelId="{DBE89649-9C7B-C54D-90F0-A9D5262C1F0F}" type="pres">
      <dgm:prSet presAssocID="{9EA44D7E-AC9C-3243-8E4F-D48271583A53}" presName="connectorText" presStyleLbl="sibTrans2D1" presStyleIdx="0" presStyleCnt="10"/>
      <dgm:spPr/>
    </dgm:pt>
    <dgm:pt modelId="{24C2B8D3-AC5A-8341-A158-A2A90B5D642E}" type="pres">
      <dgm:prSet presAssocID="{EFB0D1A5-A79B-0F4D-9E56-45A809610DD7}" presName="node" presStyleLbl="node1" presStyleIdx="1" presStyleCnt="11">
        <dgm:presLayoutVars>
          <dgm:bulletEnabled val="1"/>
        </dgm:presLayoutVars>
      </dgm:prSet>
      <dgm:spPr/>
    </dgm:pt>
    <dgm:pt modelId="{25588903-5E94-1748-BD4A-E3EAB9B015E9}" type="pres">
      <dgm:prSet presAssocID="{D9D3EC67-A4DE-D548-AEC3-3D6D06CA21DB}" presName="sibTrans" presStyleLbl="sibTrans2D1" presStyleIdx="1" presStyleCnt="10"/>
      <dgm:spPr/>
    </dgm:pt>
    <dgm:pt modelId="{C361191A-4CAE-7E48-8ADC-59900F6793CA}" type="pres">
      <dgm:prSet presAssocID="{D9D3EC67-A4DE-D548-AEC3-3D6D06CA21DB}" presName="connectorText" presStyleLbl="sibTrans2D1" presStyleIdx="1" presStyleCnt="10"/>
      <dgm:spPr/>
    </dgm:pt>
    <dgm:pt modelId="{C2C5E257-1486-5145-A50B-1E74DFC93125}" type="pres">
      <dgm:prSet presAssocID="{A2E2AE05-0756-AB4F-9817-2C16A4016E38}" presName="node" presStyleLbl="node1" presStyleIdx="2" presStyleCnt="11">
        <dgm:presLayoutVars>
          <dgm:bulletEnabled val="1"/>
        </dgm:presLayoutVars>
      </dgm:prSet>
      <dgm:spPr/>
    </dgm:pt>
    <dgm:pt modelId="{6F3CEA6A-E0D4-DD48-BDDC-6A420B75AB33}" type="pres">
      <dgm:prSet presAssocID="{79486A7C-CE4B-D440-9455-B7D98B21F38B}" presName="sibTrans" presStyleLbl="sibTrans2D1" presStyleIdx="2" presStyleCnt="10"/>
      <dgm:spPr/>
    </dgm:pt>
    <dgm:pt modelId="{340F0FFD-6535-8944-B866-541D36258172}" type="pres">
      <dgm:prSet presAssocID="{79486A7C-CE4B-D440-9455-B7D98B21F38B}" presName="connectorText" presStyleLbl="sibTrans2D1" presStyleIdx="2" presStyleCnt="10"/>
      <dgm:spPr/>
    </dgm:pt>
    <dgm:pt modelId="{06A1C577-B371-A94C-B072-D19217625692}" type="pres">
      <dgm:prSet presAssocID="{4CE1C21B-078C-1148-B16B-4E77CD8C7FC9}" presName="node" presStyleLbl="node1" presStyleIdx="3" presStyleCnt="11">
        <dgm:presLayoutVars>
          <dgm:bulletEnabled val="1"/>
        </dgm:presLayoutVars>
      </dgm:prSet>
      <dgm:spPr/>
    </dgm:pt>
    <dgm:pt modelId="{B8D0BB3F-7A1D-804E-8612-8D27F38A436D}" type="pres">
      <dgm:prSet presAssocID="{FDE139F5-6841-8F42-939E-FA07E8C6EAEC}" presName="sibTrans" presStyleLbl="sibTrans2D1" presStyleIdx="3" presStyleCnt="10"/>
      <dgm:spPr/>
    </dgm:pt>
    <dgm:pt modelId="{5EE6DDFC-CB81-BA43-8499-A4A1FEF31A2E}" type="pres">
      <dgm:prSet presAssocID="{FDE139F5-6841-8F42-939E-FA07E8C6EAEC}" presName="connectorText" presStyleLbl="sibTrans2D1" presStyleIdx="3" presStyleCnt="10"/>
      <dgm:spPr/>
    </dgm:pt>
    <dgm:pt modelId="{B7AB24EE-5E46-2041-8996-D65A5AAD1487}" type="pres">
      <dgm:prSet presAssocID="{E689FFAA-6AE9-BB40-BEFD-668B148F470A}" presName="node" presStyleLbl="node1" presStyleIdx="4" presStyleCnt="11">
        <dgm:presLayoutVars>
          <dgm:bulletEnabled val="1"/>
        </dgm:presLayoutVars>
      </dgm:prSet>
      <dgm:spPr/>
    </dgm:pt>
    <dgm:pt modelId="{58CE8EDE-7A4F-ED4F-B135-153794426248}" type="pres">
      <dgm:prSet presAssocID="{C047DE61-5219-6B46-A99F-794CE8B9BB91}" presName="sibTrans" presStyleLbl="sibTrans2D1" presStyleIdx="4" presStyleCnt="10"/>
      <dgm:spPr/>
    </dgm:pt>
    <dgm:pt modelId="{5A1605EB-E53B-AB47-B4BF-E512E242290B}" type="pres">
      <dgm:prSet presAssocID="{C047DE61-5219-6B46-A99F-794CE8B9BB91}" presName="connectorText" presStyleLbl="sibTrans2D1" presStyleIdx="4" presStyleCnt="10"/>
      <dgm:spPr/>
    </dgm:pt>
    <dgm:pt modelId="{DE6A4B5C-C2B8-1F47-96C3-81D2A98F7368}" type="pres">
      <dgm:prSet presAssocID="{D7CB3A92-EF41-6242-8A7D-406BD26224A8}" presName="node" presStyleLbl="node1" presStyleIdx="5" presStyleCnt="11">
        <dgm:presLayoutVars>
          <dgm:bulletEnabled val="1"/>
        </dgm:presLayoutVars>
      </dgm:prSet>
      <dgm:spPr/>
    </dgm:pt>
    <dgm:pt modelId="{409C3458-2CB8-554D-855C-429E86D37E63}" type="pres">
      <dgm:prSet presAssocID="{DB25F3C3-8C75-9F42-8ECE-CB35E8834510}" presName="sibTrans" presStyleLbl="sibTrans2D1" presStyleIdx="5" presStyleCnt="10"/>
      <dgm:spPr/>
    </dgm:pt>
    <dgm:pt modelId="{647974F8-F887-CF44-91E0-DAB4CC768826}" type="pres">
      <dgm:prSet presAssocID="{DB25F3C3-8C75-9F42-8ECE-CB35E8834510}" presName="connectorText" presStyleLbl="sibTrans2D1" presStyleIdx="5" presStyleCnt="10"/>
      <dgm:spPr/>
    </dgm:pt>
    <dgm:pt modelId="{39B00BD3-A530-8744-B368-C6C8A0C498D3}" type="pres">
      <dgm:prSet presAssocID="{4D63323E-4990-9A48-BBDA-325E5EF1AB82}" presName="node" presStyleLbl="node1" presStyleIdx="6" presStyleCnt="11">
        <dgm:presLayoutVars>
          <dgm:bulletEnabled val="1"/>
        </dgm:presLayoutVars>
      </dgm:prSet>
      <dgm:spPr/>
    </dgm:pt>
    <dgm:pt modelId="{F9D599E6-B471-9D4F-8414-EC9978F0A43F}" type="pres">
      <dgm:prSet presAssocID="{BB32EC6F-592F-C346-8CFB-E40D13B2A422}" presName="sibTrans" presStyleLbl="sibTrans2D1" presStyleIdx="6" presStyleCnt="10"/>
      <dgm:spPr/>
    </dgm:pt>
    <dgm:pt modelId="{D10D35E4-A0E9-4B4C-8AB8-1456B0AAB717}" type="pres">
      <dgm:prSet presAssocID="{BB32EC6F-592F-C346-8CFB-E40D13B2A422}" presName="connectorText" presStyleLbl="sibTrans2D1" presStyleIdx="6" presStyleCnt="10"/>
      <dgm:spPr/>
    </dgm:pt>
    <dgm:pt modelId="{F7458DB2-6C6A-F649-A4C7-2A66B441EFF5}" type="pres">
      <dgm:prSet presAssocID="{A72CF425-959E-8647-B77D-ED801B0A28EF}" presName="node" presStyleLbl="node1" presStyleIdx="7" presStyleCnt="11">
        <dgm:presLayoutVars>
          <dgm:bulletEnabled val="1"/>
        </dgm:presLayoutVars>
      </dgm:prSet>
      <dgm:spPr/>
    </dgm:pt>
    <dgm:pt modelId="{68163A9B-1F25-AF45-AE68-5AFA35549637}" type="pres">
      <dgm:prSet presAssocID="{3FC40B8A-00DF-DE48-B346-647FB91D5DBF}" presName="sibTrans" presStyleLbl="sibTrans2D1" presStyleIdx="7" presStyleCnt="10"/>
      <dgm:spPr/>
    </dgm:pt>
    <dgm:pt modelId="{CDFB4F24-5BF9-C84B-879A-158F5B9B4A00}" type="pres">
      <dgm:prSet presAssocID="{3FC40B8A-00DF-DE48-B346-647FB91D5DBF}" presName="connectorText" presStyleLbl="sibTrans2D1" presStyleIdx="7" presStyleCnt="10"/>
      <dgm:spPr/>
    </dgm:pt>
    <dgm:pt modelId="{2A54DC52-0AD9-6941-86FB-E165A3682F02}" type="pres">
      <dgm:prSet presAssocID="{18727E5D-D597-B64E-8B3A-3F593F2C8B1D}" presName="node" presStyleLbl="node1" presStyleIdx="8" presStyleCnt="11">
        <dgm:presLayoutVars>
          <dgm:bulletEnabled val="1"/>
        </dgm:presLayoutVars>
      </dgm:prSet>
      <dgm:spPr/>
    </dgm:pt>
    <dgm:pt modelId="{91B7863E-EE19-DD44-988D-86FCBE45E3F2}" type="pres">
      <dgm:prSet presAssocID="{718B2A6A-E188-E446-A668-3C0D82793D3F}" presName="sibTrans" presStyleLbl="sibTrans2D1" presStyleIdx="8" presStyleCnt="10"/>
      <dgm:spPr/>
    </dgm:pt>
    <dgm:pt modelId="{A756EEF1-78B1-594F-B60D-13D8DAB3ED72}" type="pres">
      <dgm:prSet presAssocID="{718B2A6A-E188-E446-A668-3C0D82793D3F}" presName="connectorText" presStyleLbl="sibTrans2D1" presStyleIdx="8" presStyleCnt="10"/>
      <dgm:spPr/>
    </dgm:pt>
    <dgm:pt modelId="{6F196BF8-E7F8-3641-98B3-C6190BC81C88}" type="pres">
      <dgm:prSet presAssocID="{C25FB893-45D3-9348-A41D-A5DE46101202}" presName="node" presStyleLbl="node1" presStyleIdx="9" presStyleCnt="11">
        <dgm:presLayoutVars>
          <dgm:bulletEnabled val="1"/>
        </dgm:presLayoutVars>
      </dgm:prSet>
      <dgm:spPr/>
    </dgm:pt>
    <dgm:pt modelId="{FABB84F9-880D-1F42-B554-A20CC9871B50}" type="pres">
      <dgm:prSet presAssocID="{498A0441-628A-9D4A-AA29-BCEE198D927D}" presName="sibTrans" presStyleLbl="sibTrans2D1" presStyleIdx="9" presStyleCnt="10"/>
      <dgm:spPr/>
    </dgm:pt>
    <dgm:pt modelId="{0ED10995-00ED-2B46-884D-5C48542B8692}" type="pres">
      <dgm:prSet presAssocID="{498A0441-628A-9D4A-AA29-BCEE198D927D}" presName="connectorText" presStyleLbl="sibTrans2D1" presStyleIdx="9" presStyleCnt="10"/>
      <dgm:spPr/>
    </dgm:pt>
    <dgm:pt modelId="{FE56FA97-6175-5148-9C30-7A3A4E6D3CAB}" type="pres">
      <dgm:prSet presAssocID="{06C5FAE0-C0F3-AE4A-8C1F-78E751825776}" presName="node" presStyleLbl="node1" presStyleIdx="10" presStyleCnt="11">
        <dgm:presLayoutVars>
          <dgm:bulletEnabled val="1"/>
        </dgm:presLayoutVars>
      </dgm:prSet>
      <dgm:spPr/>
    </dgm:pt>
  </dgm:ptLst>
  <dgm:cxnLst>
    <dgm:cxn modelId="{9DBE4F07-E334-1243-A650-44F77B53ACA2}" srcId="{C2E4FB22-05BE-E644-BB85-1C16E3900346}" destId="{18727E5D-D597-B64E-8B3A-3F593F2C8B1D}" srcOrd="8" destOrd="0" parTransId="{7C8F90B3-C9A0-CE45-8B57-7AE76116E5D8}" sibTransId="{718B2A6A-E188-E446-A668-3C0D82793D3F}"/>
    <dgm:cxn modelId="{3EFE620C-B723-1F4D-97FC-7F7E1CEDB3EE}" type="presOf" srcId="{C2E4FB22-05BE-E644-BB85-1C16E3900346}" destId="{C711E7C7-091E-1F4A-A74F-59917222B837}" srcOrd="0" destOrd="0" presId="urn:microsoft.com/office/officeart/2005/8/layout/process1"/>
    <dgm:cxn modelId="{6E91E512-7922-8F48-9EB7-54BA1A3C31EF}" type="presOf" srcId="{D7CB3A92-EF41-6242-8A7D-406BD26224A8}" destId="{DE6A4B5C-C2B8-1F47-96C3-81D2A98F7368}" srcOrd="0" destOrd="0" presId="urn:microsoft.com/office/officeart/2005/8/layout/process1"/>
    <dgm:cxn modelId="{CA1AFC19-654B-294A-A4AB-31984409A532}" type="presOf" srcId="{DB25F3C3-8C75-9F42-8ECE-CB35E8834510}" destId="{647974F8-F887-CF44-91E0-DAB4CC768826}" srcOrd="1" destOrd="0" presId="urn:microsoft.com/office/officeart/2005/8/layout/process1"/>
    <dgm:cxn modelId="{ED95282D-35DD-2E49-9BA4-86F0267AF5A0}" type="presOf" srcId="{9EA44D7E-AC9C-3243-8E4F-D48271583A53}" destId="{5D15817B-0037-FA47-A17A-4B6708A615AC}" srcOrd="0" destOrd="0" presId="urn:microsoft.com/office/officeart/2005/8/layout/process1"/>
    <dgm:cxn modelId="{80034F52-DF8F-4143-A1A6-C911EC2830B4}" type="presOf" srcId="{718B2A6A-E188-E446-A668-3C0D82793D3F}" destId="{A756EEF1-78B1-594F-B60D-13D8DAB3ED72}" srcOrd="1" destOrd="0" presId="urn:microsoft.com/office/officeart/2005/8/layout/process1"/>
    <dgm:cxn modelId="{C19B8B52-ABA5-3F4A-B117-937CA6E9577D}" srcId="{C2E4FB22-05BE-E644-BB85-1C16E3900346}" destId="{A2E2AE05-0756-AB4F-9817-2C16A4016E38}" srcOrd="2" destOrd="0" parTransId="{F01C69F0-83D9-5549-A890-3216AEB0075F}" sibTransId="{79486A7C-CE4B-D440-9455-B7D98B21F38B}"/>
    <dgm:cxn modelId="{4A799B54-CBD0-5C43-AF33-6EB126E93EAE}" type="presOf" srcId="{498A0441-628A-9D4A-AA29-BCEE198D927D}" destId="{FABB84F9-880D-1F42-B554-A20CC9871B50}" srcOrd="0" destOrd="0" presId="urn:microsoft.com/office/officeart/2005/8/layout/process1"/>
    <dgm:cxn modelId="{1D702258-318F-2644-B8EA-34C92BD42977}" type="presOf" srcId="{E689FFAA-6AE9-BB40-BEFD-668B148F470A}" destId="{B7AB24EE-5E46-2041-8996-D65A5AAD1487}" srcOrd="0" destOrd="0" presId="urn:microsoft.com/office/officeart/2005/8/layout/process1"/>
    <dgm:cxn modelId="{8106C260-C078-E042-AC75-D23BBCAB6BBA}" srcId="{C2E4FB22-05BE-E644-BB85-1C16E3900346}" destId="{06C5FAE0-C0F3-AE4A-8C1F-78E751825776}" srcOrd="10" destOrd="0" parTransId="{580F5363-935C-034C-BFB3-2A4D300C996B}" sibTransId="{C2164505-31ED-AB4A-BE2A-E4C7391851F4}"/>
    <dgm:cxn modelId="{5D979561-55B1-4349-BD63-76154C3CF6E2}" type="presOf" srcId="{C25FB893-45D3-9348-A41D-A5DE46101202}" destId="{6F196BF8-E7F8-3641-98B3-C6190BC81C88}" srcOrd="0" destOrd="0" presId="urn:microsoft.com/office/officeart/2005/8/layout/process1"/>
    <dgm:cxn modelId="{841AD866-0B28-074C-BC7E-3BC99418C374}" type="presOf" srcId="{31C52305-A5EF-C44D-B605-C13B899A4617}" destId="{6754F165-2A0D-1E4A-9BA8-A22BF792F0CF}" srcOrd="0" destOrd="0" presId="urn:microsoft.com/office/officeart/2005/8/layout/process1"/>
    <dgm:cxn modelId="{3ECFED68-EF1D-A040-BC30-087732421D05}" type="presOf" srcId="{A72CF425-959E-8647-B77D-ED801B0A28EF}" destId="{F7458DB2-6C6A-F649-A4C7-2A66B441EFF5}" srcOrd="0" destOrd="0" presId="urn:microsoft.com/office/officeart/2005/8/layout/process1"/>
    <dgm:cxn modelId="{7A44666B-24BA-7147-B17B-6C1CC4A7B96D}" type="presOf" srcId="{FDE139F5-6841-8F42-939E-FA07E8C6EAEC}" destId="{B8D0BB3F-7A1D-804E-8612-8D27F38A436D}" srcOrd="0" destOrd="0" presId="urn:microsoft.com/office/officeart/2005/8/layout/process1"/>
    <dgm:cxn modelId="{7B56B96D-A760-6644-B580-262466C410C3}" srcId="{C2E4FB22-05BE-E644-BB85-1C16E3900346}" destId="{31C52305-A5EF-C44D-B605-C13B899A4617}" srcOrd="0" destOrd="0" parTransId="{2D885B42-7A42-D349-AD5A-FAF6F69E5AE7}" sibTransId="{9EA44D7E-AC9C-3243-8E4F-D48271583A53}"/>
    <dgm:cxn modelId="{8D189973-2283-0F48-8806-4593B8480916}" srcId="{C2E4FB22-05BE-E644-BB85-1C16E3900346}" destId="{4D63323E-4990-9A48-BBDA-325E5EF1AB82}" srcOrd="6" destOrd="0" parTransId="{5907A89F-718B-9D49-BB3B-958BCDC58606}" sibTransId="{BB32EC6F-592F-C346-8CFB-E40D13B2A422}"/>
    <dgm:cxn modelId="{9BFB567A-BD1E-5B45-BF09-F89FD0D5D73F}" type="presOf" srcId="{9EA44D7E-AC9C-3243-8E4F-D48271583A53}" destId="{DBE89649-9C7B-C54D-90F0-A9D5262C1F0F}" srcOrd="1" destOrd="0" presId="urn:microsoft.com/office/officeart/2005/8/layout/process1"/>
    <dgm:cxn modelId="{6B30647B-015A-1441-BEAF-53757F3E7479}" srcId="{C2E4FB22-05BE-E644-BB85-1C16E3900346}" destId="{E689FFAA-6AE9-BB40-BEFD-668B148F470A}" srcOrd="4" destOrd="0" parTransId="{22323FB2-3BB8-8F40-8748-FF31D13641C5}" sibTransId="{C047DE61-5219-6B46-A99F-794CE8B9BB91}"/>
    <dgm:cxn modelId="{7639CC7B-E00C-2447-9A61-9411A88B4E26}" type="presOf" srcId="{C047DE61-5219-6B46-A99F-794CE8B9BB91}" destId="{58CE8EDE-7A4F-ED4F-B135-153794426248}" srcOrd="0" destOrd="0" presId="urn:microsoft.com/office/officeart/2005/8/layout/process1"/>
    <dgm:cxn modelId="{D0C15A82-200B-3E4D-8A40-020F08252CAB}" type="presOf" srcId="{DB25F3C3-8C75-9F42-8ECE-CB35E8834510}" destId="{409C3458-2CB8-554D-855C-429E86D37E63}" srcOrd="0" destOrd="0" presId="urn:microsoft.com/office/officeart/2005/8/layout/process1"/>
    <dgm:cxn modelId="{5A7AC886-5EBE-D448-B22D-57F4018BDD2F}" type="presOf" srcId="{498A0441-628A-9D4A-AA29-BCEE198D927D}" destId="{0ED10995-00ED-2B46-884D-5C48542B8692}" srcOrd="1" destOrd="0" presId="urn:microsoft.com/office/officeart/2005/8/layout/process1"/>
    <dgm:cxn modelId="{E75DD690-18CD-2A43-8933-A4A0630C8400}" srcId="{C2E4FB22-05BE-E644-BB85-1C16E3900346}" destId="{D7CB3A92-EF41-6242-8A7D-406BD26224A8}" srcOrd="5" destOrd="0" parTransId="{87BC0DFF-B982-D649-8AC9-4FC79BC9F953}" sibTransId="{DB25F3C3-8C75-9F42-8ECE-CB35E8834510}"/>
    <dgm:cxn modelId="{FE0BD790-17F5-2243-A9E7-845D8AFC5F9A}" type="presOf" srcId="{18727E5D-D597-B64E-8B3A-3F593F2C8B1D}" destId="{2A54DC52-0AD9-6941-86FB-E165A3682F02}" srcOrd="0" destOrd="0" presId="urn:microsoft.com/office/officeart/2005/8/layout/process1"/>
    <dgm:cxn modelId="{A76CF791-53D2-2645-BD30-3456498BB743}" type="presOf" srcId="{79486A7C-CE4B-D440-9455-B7D98B21F38B}" destId="{6F3CEA6A-E0D4-DD48-BDDC-6A420B75AB33}" srcOrd="0" destOrd="0" presId="urn:microsoft.com/office/officeart/2005/8/layout/process1"/>
    <dgm:cxn modelId="{06313692-87BA-7F46-B9D7-9A175EEF7E44}" type="presOf" srcId="{BB32EC6F-592F-C346-8CFB-E40D13B2A422}" destId="{D10D35E4-A0E9-4B4C-8AB8-1456B0AAB717}" srcOrd="1" destOrd="0" presId="urn:microsoft.com/office/officeart/2005/8/layout/process1"/>
    <dgm:cxn modelId="{4B786B9A-F6FE-D549-9ED1-7ACE91D2B38F}" type="presOf" srcId="{C047DE61-5219-6B46-A99F-794CE8B9BB91}" destId="{5A1605EB-E53B-AB47-B4BF-E512E242290B}" srcOrd="1" destOrd="0" presId="urn:microsoft.com/office/officeart/2005/8/layout/process1"/>
    <dgm:cxn modelId="{0E21139B-C19A-0540-A18C-2289306F98F7}" srcId="{C2E4FB22-05BE-E644-BB85-1C16E3900346}" destId="{EFB0D1A5-A79B-0F4D-9E56-45A809610DD7}" srcOrd="1" destOrd="0" parTransId="{C9A49BED-2603-564A-872C-DDFEC00F0DE7}" sibTransId="{D9D3EC67-A4DE-D548-AEC3-3D6D06CA21DB}"/>
    <dgm:cxn modelId="{F27A33A4-F7B9-F441-AFD1-742A7C58D21A}" type="presOf" srcId="{FDE139F5-6841-8F42-939E-FA07E8C6EAEC}" destId="{5EE6DDFC-CB81-BA43-8499-A4A1FEF31A2E}" srcOrd="1" destOrd="0" presId="urn:microsoft.com/office/officeart/2005/8/layout/process1"/>
    <dgm:cxn modelId="{5B5138AF-890F-624D-BF0C-0DF579913311}" type="presOf" srcId="{06C5FAE0-C0F3-AE4A-8C1F-78E751825776}" destId="{FE56FA97-6175-5148-9C30-7A3A4E6D3CAB}" srcOrd="0" destOrd="0" presId="urn:microsoft.com/office/officeart/2005/8/layout/process1"/>
    <dgm:cxn modelId="{0AB737B7-B2A5-414E-A6E4-C4467E381C6F}" type="presOf" srcId="{D9D3EC67-A4DE-D548-AEC3-3D6D06CA21DB}" destId="{C361191A-4CAE-7E48-8ADC-59900F6793CA}" srcOrd="1" destOrd="0" presId="urn:microsoft.com/office/officeart/2005/8/layout/process1"/>
    <dgm:cxn modelId="{06C5D2B8-BD24-5244-BB36-509C9E7AF71B}" srcId="{C2E4FB22-05BE-E644-BB85-1C16E3900346}" destId="{A72CF425-959E-8647-B77D-ED801B0A28EF}" srcOrd="7" destOrd="0" parTransId="{7734DBEE-3284-5C46-8E01-0093E797CFF5}" sibTransId="{3FC40B8A-00DF-DE48-B346-647FB91D5DBF}"/>
    <dgm:cxn modelId="{FE0521BC-944A-0E47-9B09-589833BDF1E4}" type="presOf" srcId="{4D63323E-4990-9A48-BBDA-325E5EF1AB82}" destId="{39B00BD3-A530-8744-B368-C6C8A0C498D3}" srcOrd="0" destOrd="0" presId="urn:microsoft.com/office/officeart/2005/8/layout/process1"/>
    <dgm:cxn modelId="{9216ADBC-4021-9B4A-8D3D-589DF7BEA876}" type="presOf" srcId="{3FC40B8A-00DF-DE48-B346-647FB91D5DBF}" destId="{CDFB4F24-5BF9-C84B-879A-158F5B9B4A00}" srcOrd="1" destOrd="0" presId="urn:microsoft.com/office/officeart/2005/8/layout/process1"/>
    <dgm:cxn modelId="{21906FC0-719C-C243-AD88-87E09557889C}" type="presOf" srcId="{A2E2AE05-0756-AB4F-9817-2C16A4016E38}" destId="{C2C5E257-1486-5145-A50B-1E74DFC93125}" srcOrd="0" destOrd="0" presId="urn:microsoft.com/office/officeart/2005/8/layout/process1"/>
    <dgm:cxn modelId="{BA9B59CA-5D3B-0243-8B36-7E8217162ABC}" type="presOf" srcId="{EFB0D1A5-A79B-0F4D-9E56-45A809610DD7}" destId="{24C2B8D3-AC5A-8341-A158-A2A90B5D642E}" srcOrd="0" destOrd="0" presId="urn:microsoft.com/office/officeart/2005/8/layout/process1"/>
    <dgm:cxn modelId="{5B1A02CB-4469-154B-B13C-11A1271C90AB}" type="presOf" srcId="{D9D3EC67-A4DE-D548-AEC3-3D6D06CA21DB}" destId="{25588903-5E94-1748-BD4A-E3EAB9B015E9}" srcOrd="0" destOrd="0" presId="urn:microsoft.com/office/officeart/2005/8/layout/process1"/>
    <dgm:cxn modelId="{BE9EC1CC-DD9D-4B46-91A6-E6EFA7054123}" type="presOf" srcId="{718B2A6A-E188-E446-A668-3C0D82793D3F}" destId="{91B7863E-EE19-DD44-988D-86FCBE45E3F2}" srcOrd="0" destOrd="0" presId="urn:microsoft.com/office/officeart/2005/8/layout/process1"/>
    <dgm:cxn modelId="{E29035D5-4DD7-4941-8E59-F28B447F4DA2}" srcId="{C2E4FB22-05BE-E644-BB85-1C16E3900346}" destId="{C25FB893-45D3-9348-A41D-A5DE46101202}" srcOrd="9" destOrd="0" parTransId="{E10878B9-74A0-8641-B6A4-B52A94791888}" sibTransId="{498A0441-628A-9D4A-AA29-BCEE198D927D}"/>
    <dgm:cxn modelId="{B9B509DF-CFAF-D44B-9296-DB7A190B280A}" type="presOf" srcId="{BB32EC6F-592F-C346-8CFB-E40D13B2A422}" destId="{F9D599E6-B471-9D4F-8414-EC9978F0A43F}" srcOrd="0" destOrd="0" presId="urn:microsoft.com/office/officeart/2005/8/layout/process1"/>
    <dgm:cxn modelId="{48A966E0-228B-4D4B-B50F-6A143BE8F697}" type="presOf" srcId="{79486A7C-CE4B-D440-9455-B7D98B21F38B}" destId="{340F0FFD-6535-8944-B866-541D36258172}" srcOrd="1" destOrd="0" presId="urn:microsoft.com/office/officeart/2005/8/layout/process1"/>
    <dgm:cxn modelId="{74B6BFEC-7BE2-0F4F-9538-811C625644E7}" type="presOf" srcId="{3FC40B8A-00DF-DE48-B346-647FB91D5DBF}" destId="{68163A9B-1F25-AF45-AE68-5AFA35549637}" srcOrd="0" destOrd="0" presId="urn:microsoft.com/office/officeart/2005/8/layout/process1"/>
    <dgm:cxn modelId="{A03F6BEF-D5AA-5D45-9D82-D2ECDF7FF724}" type="presOf" srcId="{4CE1C21B-078C-1148-B16B-4E77CD8C7FC9}" destId="{06A1C577-B371-A94C-B072-D19217625692}" srcOrd="0" destOrd="0" presId="urn:microsoft.com/office/officeart/2005/8/layout/process1"/>
    <dgm:cxn modelId="{124452FA-9538-5F42-A088-9A90D3182368}" srcId="{C2E4FB22-05BE-E644-BB85-1C16E3900346}" destId="{4CE1C21B-078C-1148-B16B-4E77CD8C7FC9}" srcOrd="3" destOrd="0" parTransId="{0776E283-F474-2F45-83C6-1DA6A51161CB}" sibTransId="{FDE139F5-6841-8F42-939E-FA07E8C6EAEC}"/>
    <dgm:cxn modelId="{B6D1F8A0-C666-DB4E-B50F-D26C85746F64}" type="presParOf" srcId="{C711E7C7-091E-1F4A-A74F-59917222B837}" destId="{6754F165-2A0D-1E4A-9BA8-A22BF792F0CF}" srcOrd="0" destOrd="0" presId="urn:microsoft.com/office/officeart/2005/8/layout/process1"/>
    <dgm:cxn modelId="{12A30223-748A-944D-B81E-5AC9709E6C05}" type="presParOf" srcId="{C711E7C7-091E-1F4A-A74F-59917222B837}" destId="{5D15817B-0037-FA47-A17A-4B6708A615AC}" srcOrd="1" destOrd="0" presId="urn:microsoft.com/office/officeart/2005/8/layout/process1"/>
    <dgm:cxn modelId="{357EDA8D-0998-4B4B-A388-4BBC18CC8046}" type="presParOf" srcId="{5D15817B-0037-FA47-A17A-4B6708A615AC}" destId="{DBE89649-9C7B-C54D-90F0-A9D5262C1F0F}" srcOrd="0" destOrd="0" presId="urn:microsoft.com/office/officeart/2005/8/layout/process1"/>
    <dgm:cxn modelId="{0A020525-0D27-4448-8EAE-5018573DBB4B}" type="presParOf" srcId="{C711E7C7-091E-1F4A-A74F-59917222B837}" destId="{24C2B8D3-AC5A-8341-A158-A2A90B5D642E}" srcOrd="2" destOrd="0" presId="urn:microsoft.com/office/officeart/2005/8/layout/process1"/>
    <dgm:cxn modelId="{242CE962-B5DE-F74C-86F7-951FD129FAB1}" type="presParOf" srcId="{C711E7C7-091E-1F4A-A74F-59917222B837}" destId="{25588903-5E94-1748-BD4A-E3EAB9B015E9}" srcOrd="3" destOrd="0" presId="urn:microsoft.com/office/officeart/2005/8/layout/process1"/>
    <dgm:cxn modelId="{44BF3B95-FD82-944D-9D58-CB919E73E907}" type="presParOf" srcId="{25588903-5E94-1748-BD4A-E3EAB9B015E9}" destId="{C361191A-4CAE-7E48-8ADC-59900F6793CA}" srcOrd="0" destOrd="0" presId="urn:microsoft.com/office/officeart/2005/8/layout/process1"/>
    <dgm:cxn modelId="{0ACC782C-97F5-A942-B7D9-C1BFBAD6320B}" type="presParOf" srcId="{C711E7C7-091E-1F4A-A74F-59917222B837}" destId="{C2C5E257-1486-5145-A50B-1E74DFC93125}" srcOrd="4" destOrd="0" presId="urn:microsoft.com/office/officeart/2005/8/layout/process1"/>
    <dgm:cxn modelId="{4A76747D-5ECD-6544-B6BA-9C581973B1D9}" type="presParOf" srcId="{C711E7C7-091E-1F4A-A74F-59917222B837}" destId="{6F3CEA6A-E0D4-DD48-BDDC-6A420B75AB33}" srcOrd="5" destOrd="0" presId="urn:microsoft.com/office/officeart/2005/8/layout/process1"/>
    <dgm:cxn modelId="{CBEEC06F-1A06-D547-8290-7EEA49A273E2}" type="presParOf" srcId="{6F3CEA6A-E0D4-DD48-BDDC-6A420B75AB33}" destId="{340F0FFD-6535-8944-B866-541D36258172}" srcOrd="0" destOrd="0" presId="urn:microsoft.com/office/officeart/2005/8/layout/process1"/>
    <dgm:cxn modelId="{856106DB-13BF-F244-8EF4-C30649425E03}" type="presParOf" srcId="{C711E7C7-091E-1F4A-A74F-59917222B837}" destId="{06A1C577-B371-A94C-B072-D19217625692}" srcOrd="6" destOrd="0" presId="urn:microsoft.com/office/officeart/2005/8/layout/process1"/>
    <dgm:cxn modelId="{79D6EDBC-3EE1-5C47-ACA3-84AEB1531F3A}" type="presParOf" srcId="{C711E7C7-091E-1F4A-A74F-59917222B837}" destId="{B8D0BB3F-7A1D-804E-8612-8D27F38A436D}" srcOrd="7" destOrd="0" presId="urn:microsoft.com/office/officeart/2005/8/layout/process1"/>
    <dgm:cxn modelId="{3407619C-6D26-104B-9D48-E69F9253405C}" type="presParOf" srcId="{B8D0BB3F-7A1D-804E-8612-8D27F38A436D}" destId="{5EE6DDFC-CB81-BA43-8499-A4A1FEF31A2E}" srcOrd="0" destOrd="0" presId="urn:microsoft.com/office/officeart/2005/8/layout/process1"/>
    <dgm:cxn modelId="{AD720F7B-5F93-3143-8359-DF2CCAAC27ED}" type="presParOf" srcId="{C711E7C7-091E-1F4A-A74F-59917222B837}" destId="{B7AB24EE-5E46-2041-8996-D65A5AAD1487}" srcOrd="8" destOrd="0" presId="urn:microsoft.com/office/officeart/2005/8/layout/process1"/>
    <dgm:cxn modelId="{49C7AF2C-0B24-E447-9FF0-41E6CD5ABCBA}" type="presParOf" srcId="{C711E7C7-091E-1F4A-A74F-59917222B837}" destId="{58CE8EDE-7A4F-ED4F-B135-153794426248}" srcOrd="9" destOrd="0" presId="urn:microsoft.com/office/officeart/2005/8/layout/process1"/>
    <dgm:cxn modelId="{CAEAC490-B434-4349-A437-082F754873F6}" type="presParOf" srcId="{58CE8EDE-7A4F-ED4F-B135-153794426248}" destId="{5A1605EB-E53B-AB47-B4BF-E512E242290B}" srcOrd="0" destOrd="0" presId="urn:microsoft.com/office/officeart/2005/8/layout/process1"/>
    <dgm:cxn modelId="{5CFBBEFA-AC73-1C45-A6DA-653F874C9599}" type="presParOf" srcId="{C711E7C7-091E-1F4A-A74F-59917222B837}" destId="{DE6A4B5C-C2B8-1F47-96C3-81D2A98F7368}" srcOrd="10" destOrd="0" presId="urn:microsoft.com/office/officeart/2005/8/layout/process1"/>
    <dgm:cxn modelId="{90A53A76-A628-BF44-BBD0-4F1DDF0E3189}" type="presParOf" srcId="{C711E7C7-091E-1F4A-A74F-59917222B837}" destId="{409C3458-2CB8-554D-855C-429E86D37E63}" srcOrd="11" destOrd="0" presId="urn:microsoft.com/office/officeart/2005/8/layout/process1"/>
    <dgm:cxn modelId="{F8487904-4878-1F4E-B8F5-4A9230F4975B}" type="presParOf" srcId="{409C3458-2CB8-554D-855C-429E86D37E63}" destId="{647974F8-F887-CF44-91E0-DAB4CC768826}" srcOrd="0" destOrd="0" presId="urn:microsoft.com/office/officeart/2005/8/layout/process1"/>
    <dgm:cxn modelId="{F2698B9A-D9FA-9D4E-BF0B-913D019C0758}" type="presParOf" srcId="{C711E7C7-091E-1F4A-A74F-59917222B837}" destId="{39B00BD3-A530-8744-B368-C6C8A0C498D3}" srcOrd="12" destOrd="0" presId="urn:microsoft.com/office/officeart/2005/8/layout/process1"/>
    <dgm:cxn modelId="{C501D663-3253-B047-97DB-07978F913193}" type="presParOf" srcId="{C711E7C7-091E-1F4A-A74F-59917222B837}" destId="{F9D599E6-B471-9D4F-8414-EC9978F0A43F}" srcOrd="13" destOrd="0" presId="urn:microsoft.com/office/officeart/2005/8/layout/process1"/>
    <dgm:cxn modelId="{DBA26192-45E0-C54E-8AC9-9B75B63EFB38}" type="presParOf" srcId="{F9D599E6-B471-9D4F-8414-EC9978F0A43F}" destId="{D10D35E4-A0E9-4B4C-8AB8-1456B0AAB717}" srcOrd="0" destOrd="0" presId="urn:microsoft.com/office/officeart/2005/8/layout/process1"/>
    <dgm:cxn modelId="{443F68F0-62BF-3646-B6FC-4FD5B2E1A6AC}" type="presParOf" srcId="{C711E7C7-091E-1F4A-A74F-59917222B837}" destId="{F7458DB2-6C6A-F649-A4C7-2A66B441EFF5}" srcOrd="14" destOrd="0" presId="urn:microsoft.com/office/officeart/2005/8/layout/process1"/>
    <dgm:cxn modelId="{119685ED-2360-6D44-8721-58494B5F6F74}" type="presParOf" srcId="{C711E7C7-091E-1F4A-A74F-59917222B837}" destId="{68163A9B-1F25-AF45-AE68-5AFA35549637}" srcOrd="15" destOrd="0" presId="urn:microsoft.com/office/officeart/2005/8/layout/process1"/>
    <dgm:cxn modelId="{35A8860D-B916-284D-BAF1-AB3701214D96}" type="presParOf" srcId="{68163A9B-1F25-AF45-AE68-5AFA35549637}" destId="{CDFB4F24-5BF9-C84B-879A-158F5B9B4A00}" srcOrd="0" destOrd="0" presId="urn:microsoft.com/office/officeart/2005/8/layout/process1"/>
    <dgm:cxn modelId="{F6D1BE02-B645-1649-844C-EA486DC033B8}" type="presParOf" srcId="{C711E7C7-091E-1F4A-A74F-59917222B837}" destId="{2A54DC52-0AD9-6941-86FB-E165A3682F02}" srcOrd="16" destOrd="0" presId="urn:microsoft.com/office/officeart/2005/8/layout/process1"/>
    <dgm:cxn modelId="{45F7E132-7672-4D43-8D6C-8EC96D505EB4}" type="presParOf" srcId="{C711E7C7-091E-1F4A-A74F-59917222B837}" destId="{91B7863E-EE19-DD44-988D-86FCBE45E3F2}" srcOrd="17" destOrd="0" presId="urn:microsoft.com/office/officeart/2005/8/layout/process1"/>
    <dgm:cxn modelId="{E63B64F5-1251-4349-804E-AE6E3588174B}" type="presParOf" srcId="{91B7863E-EE19-DD44-988D-86FCBE45E3F2}" destId="{A756EEF1-78B1-594F-B60D-13D8DAB3ED72}" srcOrd="0" destOrd="0" presId="urn:microsoft.com/office/officeart/2005/8/layout/process1"/>
    <dgm:cxn modelId="{5AF84236-B4D0-5943-A8EF-E0BA051B636F}" type="presParOf" srcId="{C711E7C7-091E-1F4A-A74F-59917222B837}" destId="{6F196BF8-E7F8-3641-98B3-C6190BC81C88}" srcOrd="18" destOrd="0" presId="urn:microsoft.com/office/officeart/2005/8/layout/process1"/>
    <dgm:cxn modelId="{D7CBF7E6-CB8D-F144-9370-945EF375F03A}" type="presParOf" srcId="{C711E7C7-091E-1F4A-A74F-59917222B837}" destId="{FABB84F9-880D-1F42-B554-A20CC9871B50}" srcOrd="19" destOrd="0" presId="urn:microsoft.com/office/officeart/2005/8/layout/process1"/>
    <dgm:cxn modelId="{C37C487E-CB11-A64F-950F-8970B63634CD}" type="presParOf" srcId="{FABB84F9-880D-1F42-B554-A20CC9871B50}" destId="{0ED10995-00ED-2B46-884D-5C48542B8692}" srcOrd="0" destOrd="0" presId="urn:microsoft.com/office/officeart/2005/8/layout/process1"/>
    <dgm:cxn modelId="{5B8A918E-B867-714F-8EEE-E3578F2488E0}" type="presParOf" srcId="{C711E7C7-091E-1F4A-A74F-59917222B837}" destId="{FE56FA97-6175-5148-9C30-7A3A4E6D3CAB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4F165-2A0D-1E4A-9BA8-A22BF792F0CF}">
      <dsp:nvSpPr>
        <dsp:cNvPr id="0" name=""/>
        <dsp:cNvSpPr/>
      </dsp:nvSpPr>
      <dsp:spPr>
        <a:xfrm>
          <a:off x="7323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Decision on SIFs</a:t>
          </a:r>
        </a:p>
      </dsp:txBody>
      <dsp:txXfrm>
        <a:off x="28413" y="21090"/>
        <a:ext cx="756887" cy="677899"/>
      </dsp:txXfrm>
    </dsp:sp>
    <dsp:sp modelId="{5D15817B-0037-FA47-A17A-4B6708A615AC}">
      <dsp:nvSpPr>
        <dsp:cNvPr id="0" name=""/>
        <dsp:cNvSpPr/>
      </dsp:nvSpPr>
      <dsp:spPr>
        <a:xfrm>
          <a:off x="886297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886297" y="300589"/>
        <a:ext cx="118581" cy="118900"/>
      </dsp:txXfrm>
    </dsp:sp>
    <dsp:sp modelId="{24C2B8D3-AC5A-8341-A158-A2A90B5D642E}">
      <dsp:nvSpPr>
        <dsp:cNvPr id="0" name=""/>
        <dsp:cNvSpPr/>
      </dsp:nvSpPr>
      <dsp:spPr>
        <a:xfrm>
          <a:off x="1126017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SW Develop-</a:t>
          </a:r>
          <a:r>
            <a:rPr lang="en-US" sz="1400" kern="1200" dirty="0" err="1"/>
            <a:t>ment</a:t>
          </a:r>
          <a:endParaRPr lang="en-US" sz="1400" kern="1200" dirty="0"/>
        </a:p>
      </dsp:txBody>
      <dsp:txXfrm>
        <a:off x="1147107" y="21090"/>
        <a:ext cx="756887" cy="677899"/>
      </dsp:txXfrm>
    </dsp:sp>
    <dsp:sp modelId="{25588903-5E94-1748-BD4A-E3EAB9B015E9}">
      <dsp:nvSpPr>
        <dsp:cNvPr id="0" name=""/>
        <dsp:cNvSpPr/>
      </dsp:nvSpPr>
      <dsp:spPr>
        <a:xfrm>
          <a:off x="2004991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004991" y="300589"/>
        <a:ext cx="118581" cy="118900"/>
      </dsp:txXfrm>
    </dsp:sp>
    <dsp:sp modelId="{C2C5E257-1486-5145-A50B-1E74DFC93125}">
      <dsp:nvSpPr>
        <dsp:cNvPr id="0" name=""/>
        <dsp:cNvSpPr/>
      </dsp:nvSpPr>
      <dsp:spPr>
        <a:xfrm>
          <a:off x="2244711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SW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Review</a:t>
          </a:r>
        </a:p>
      </dsp:txBody>
      <dsp:txXfrm>
        <a:off x="2265801" y="21090"/>
        <a:ext cx="756887" cy="677899"/>
      </dsp:txXfrm>
    </dsp:sp>
    <dsp:sp modelId="{6F3CEA6A-E0D4-DD48-BDDC-6A420B75AB33}">
      <dsp:nvSpPr>
        <dsp:cNvPr id="0" name=""/>
        <dsp:cNvSpPr/>
      </dsp:nvSpPr>
      <dsp:spPr>
        <a:xfrm>
          <a:off x="3123685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123685" y="300589"/>
        <a:ext cx="118581" cy="118900"/>
      </dsp:txXfrm>
    </dsp:sp>
    <dsp:sp modelId="{06A1C577-B371-A94C-B072-D19217625692}">
      <dsp:nvSpPr>
        <dsp:cNvPr id="0" name=""/>
        <dsp:cNvSpPr/>
      </dsp:nvSpPr>
      <dsp:spPr>
        <a:xfrm>
          <a:off x="3363405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SW </a:t>
          </a:r>
          <a:r>
            <a:rPr lang="en-US" sz="1400" kern="1200" dirty="0" err="1"/>
            <a:t>Simula-tion</a:t>
          </a:r>
          <a:endParaRPr lang="en-US" sz="1400" kern="1200" dirty="0"/>
        </a:p>
      </dsp:txBody>
      <dsp:txXfrm>
        <a:off x="3384495" y="21090"/>
        <a:ext cx="756887" cy="677899"/>
      </dsp:txXfrm>
    </dsp:sp>
    <dsp:sp modelId="{B8D0BB3F-7A1D-804E-8612-8D27F38A436D}">
      <dsp:nvSpPr>
        <dsp:cNvPr id="0" name=""/>
        <dsp:cNvSpPr/>
      </dsp:nvSpPr>
      <dsp:spPr>
        <a:xfrm>
          <a:off x="4242379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42379" y="300589"/>
        <a:ext cx="118581" cy="118900"/>
      </dsp:txXfrm>
    </dsp:sp>
    <dsp:sp modelId="{B7AB24EE-5E46-2041-8996-D65A5AAD1487}">
      <dsp:nvSpPr>
        <dsp:cNvPr id="0" name=""/>
        <dsp:cNvSpPr/>
      </dsp:nvSpPr>
      <dsp:spPr>
        <a:xfrm>
          <a:off x="4482100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SW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Pre-FAT</a:t>
          </a:r>
        </a:p>
      </dsp:txBody>
      <dsp:txXfrm>
        <a:off x="4503190" y="21090"/>
        <a:ext cx="756887" cy="677899"/>
      </dsp:txXfrm>
    </dsp:sp>
    <dsp:sp modelId="{58CE8EDE-7A4F-ED4F-B135-153794426248}">
      <dsp:nvSpPr>
        <dsp:cNvPr id="0" name=""/>
        <dsp:cNvSpPr/>
      </dsp:nvSpPr>
      <dsp:spPr>
        <a:xfrm>
          <a:off x="5361074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361074" y="300589"/>
        <a:ext cx="118581" cy="118900"/>
      </dsp:txXfrm>
    </dsp:sp>
    <dsp:sp modelId="{DE6A4B5C-C2B8-1F47-96C3-81D2A98F7368}">
      <dsp:nvSpPr>
        <dsp:cNvPr id="0" name=""/>
        <dsp:cNvSpPr/>
      </dsp:nvSpPr>
      <dsp:spPr>
        <a:xfrm>
          <a:off x="5600794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 FSA Report</a:t>
          </a:r>
        </a:p>
      </dsp:txBody>
      <dsp:txXfrm>
        <a:off x="5621884" y="21090"/>
        <a:ext cx="756887" cy="677899"/>
      </dsp:txXfrm>
    </dsp:sp>
    <dsp:sp modelId="{409C3458-2CB8-554D-855C-429E86D37E63}">
      <dsp:nvSpPr>
        <dsp:cNvPr id="0" name=""/>
        <dsp:cNvSpPr/>
      </dsp:nvSpPr>
      <dsp:spPr>
        <a:xfrm>
          <a:off x="6479768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479768" y="300589"/>
        <a:ext cx="118581" cy="118900"/>
      </dsp:txXfrm>
    </dsp:sp>
    <dsp:sp modelId="{39B00BD3-A530-8744-B368-C6C8A0C498D3}">
      <dsp:nvSpPr>
        <dsp:cNvPr id="0" name=""/>
        <dsp:cNvSpPr/>
      </dsp:nvSpPr>
      <dsp:spPr>
        <a:xfrm>
          <a:off x="6719488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Implement findings from Pre FSA Report</a:t>
          </a:r>
        </a:p>
      </dsp:txBody>
      <dsp:txXfrm>
        <a:off x="6740578" y="21090"/>
        <a:ext cx="756887" cy="677899"/>
      </dsp:txXfrm>
    </dsp:sp>
    <dsp:sp modelId="{F9D599E6-B471-9D4F-8414-EC9978F0A43F}">
      <dsp:nvSpPr>
        <dsp:cNvPr id="0" name=""/>
        <dsp:cNvSpPr/>
      </dsp:nvSpPr>
      <dsp:spPr>
        <a:xfrm>
          <a:off x="7598462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598462" y="300589"/>
        <a:ext cx="118581" cy="118900"/>
      </dsp:txXfrm>
    </dsp:sp>
    <dsp:sp modelId="{F7458DB2-6C6A-F649-A4C7-2A66B441EFF5}">
      <dsp:nvSpPr>
        <dsp:cNvPr id="0" name=""/>
        <dsp:cNvSpPr/>
      </dsp:nvSpPr>
      <dsp:spPr>
        <a:xfrm>
          <a:off x="7838182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SIT</a:t>
          </a:r>
        </a:p>
      </dsp:txBody>
      <dsp:txXfrm>
        <a:off x="7859272" y="21090"/>
        <a:ext cx="756887" cy="677899"/>
      </dsp:txXfrm>
    </dsp:sp>
    <dsp:sp modelId="{68163A9B-1F25-AF45-AE68-5AFA35549637}">
      <dsp:nvSpPr>
        <dsp:cNvPr id="0" name=""/>
        <dsp:cNvSpPr/>
      </dsp:nvSpPr>
      <dsp:spPr>
        <a:xfrm>
          <a:off x="8717156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8717156" y="300589"/>
        <a:ext cx="118581" cy="118900"/>
      </dsp:txXfrm>
    </dsp:sp>
    <dsp:sp modelId="{2A54DC52-0AD9-6941-86FB-E165A3682F02}">
      <dsp:nvSpPr>
        <dsp:cNvPr id="0" name=""/>
        <dsp:cNvSpPr/>
      </dsp:nvSpPr>
      <dsp:spPr>
        <a:xfrm>
          <a:off x="8956877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FIT</a:t>
          </a:r>
        </a:p>
      </dsp:txBody>
      <dsp:txXfrm>
        <a:off x="8977967" y="21090"/>
        <a:ext cx="756887" cy="677899"/>
      </dsp:txXfrm>
    </dsp:sp>
    <dsp:sp modelId="{91B7863E-EE19-DD44-988D-86FCBE45E3F2}">
      <dsp:nvSpPr>
        <dsp:cNvPr id="0" name=""/>
        <dsp:cNvSpPr/>
      </dsp:nvSpPr>
      <dsp:spPr>
        <a:xfrm>
          <a:off x="9835851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9835851" y="300589"/>
        <a:ext cx="118581" cy="118900"/>
      </dsp:txXfrm>
    </dsp:sp>
    <dsp:sp modelId="{6F196BF8-E7F8-3641-98B3-C6190BC81C88}">
      <dsp:nvSpPr>
        <dsp:cNvPr id="0" name=""/>
        <dsp:cNvSpPr/>
      </dsp:nvSpPr>
      <dsp:spPr>
        <a:xfrm>
          <a:off x="10075571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FSA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Report</a:t>
          </a:r>
        </a:p>
      </dsp:txBody>
      <dsp:txXfrm>
        <a:off x="10096661" y="21090"/>
        <a:ext cx="756887" cy="677899"/>
      </dsp:txXfrm>
    </dsp:sp>
    <dsp:sp modelId="{FABB84F9-880D-1F42-B554-A20CC9871B50}">
      <dsp:nvSpPr>
        <dsp:cNvPr id="0" name=""/>
        <dsp:cNvSpPr/>
      </dsp:nvSpPr>
      <dsp:spPr>
        <a:xfrm>
          <a:off x="10954545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954545" y="300589"/>
        <a:ext cx="118581" cy="118900"/>
      </dsp:txXfrm>
    </dsp:sp>
    <dsp:sp modelId="{FE56FA97-6175-5148-9C30-7A3A4E6D3CAB}">
      <dsp:nvSpPr>
        <dsp:cNvPr id="0" name=""/>
        <dsp:cNvSpPr/>
      </dsp:nvSpPr>
      <dsp:spPr>
        <a:xfrm>
          <a:off x="11194265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Hand-over</a:t>
          </a:r>
        </a:p>
      </dsp:txBody>
      <dsp:txXfrm>
        <a:off x="11215355" y="21090"/>
        <a:ext cx="756887" cy="6778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2B8D3-AC5A-8341-A158-A2A90B5D642E}">
      <dsp:nvSpPr>
        <dsp:cNvPr id="0" name=""/>
        <dsp:cNvSpPr/>
      </dsp:nvSpPr>
      <dsp:spPr>
        <a:xfrm>
          <a:off x="0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PSR PSS1</a:t>
          </a:r>
        </a:p>
      </dsp:txBody>
      <dsp:txXfrm>
        <a:off x="19051" y="27085"/>
        <a:ext cx="807992" cy="612332"/>
      </dsp:txXfrm>
    </dsp:sp>
    <dsp:sp modelId="{25588903-5E94-1748-BD4A-E3EAB9B015E9}">
      <dsp:nvSpPr>
        <dsp:cNvPr id="0" name=""/>
        <dsp:cNvSpPr/>
      </dsp:nvSpPr>
      <dsp:spPr>
        <a:xfrm>
          <a:off x="930703" y="228336"/>
          <a:ext cx="179371" cy="2098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30703" y="270302"/>
        <a:ext cx="125560" cy="125899"/>
      </dsp:txXfrm>
    </dsp:sp>
    <dsp:sp modelId="{C2C5E257-1486-5145-A50B-1E74DFC93125}">
      <dsp:nvSpPr>
        <dsp:cNvPr id="0" name=""/>
        <dsp:cNvSpPr/>
      </dsp:nvSpPr>
      <dsp:spPr>
        <a:xfrm>
          <a:off x="1184531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PDR PSS1</a:t>
          </a:r>
        </a:p>
      </dsp:txBody>
      <dsp:txXfrm>
        <a:off x="1203582" y="27085"/>
        <a:ext cx="807992" cy="612332"/>
      </dsp:txXfrm>
    </dsp:sp>
    <dsp:sp modelId="{BEAFB4E4-7EBB-DB4B-AED0-60D7EF286E42}">
      <dsp:nvSpPr>
        <dsp:cNvPr id="0" name=""/>
        <dsp:cNvSpPr/>
      </dsp:nvSpPr>
      <dsp:spPr>
        <a:xfrm>
          <a:off x="2115235" y="228336"/>
          <a:ext cx="179371" cy="2098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115235" y="270302"/>
        <a:ext cx="125560" cy="125899"/>
      </dsp:txXfrm>
    </dsp:sp>
    <dsp:sp modelId="{959E7B91-4CE2-C849-88AD-179BEA97FA67}">
      <dsp:nvSpPr>
        <dsp:cNvPr id="0" name=""/>
        <dsp:cNvSpPr/>
      </dsp:nvSpPr>
      <dsp:spPr>
        <a:xfrm>
          <a:off x="2369063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CDR PSS1</a:t>
          </a:r>
        </a:p>
      </dsp:txBody>
      <dsp:txXfrm>
        <a:off x="2388114" y="27085"/>
        <a:ext cx="807992" cy="612332"/>
      </dsp:txXfrm>
    </dsp:sp>
    <dsp:sp modelId="{17E6F0AB-3E43-A644-894E-62C69A04155C}">
      <dsp:nvSpPr>
        <dsp:cNvPr id="0" name=""/>
        <dsp:cNvSpPr/>
      </dsp:nvSpPr>
      <dsp:spPr>
        <a:xfrm>
          <a:off x="3299766" y="228336"/>
          <a:ext cx="179371" cy="2098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299766" y="270302"/>
        <a:ext cx="125560" cy="125899"/>
      </dsp:txXfrm>
    </dsp:sp>
    <dsp:sp modelId="{C0406AD1-82D6-F846-9B9C-D222E2C64363}">
      <dsp:nvSpPr>
        <dsp:cNvPr id="0" name=""/>
        <dsp:cNvSpPr/>
      </dsp:nvSpPr>
      <dsp:spPr>
        <a:xfrm>
          <a:off x="3553594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IRR PSS1</a:t>
          </a:r>
        </a:p>
      </dsp:txBody>
      <dsp:txXfrm>
        <a:off x="3572645" y="27085"/>
        <a:ext cx="807992" cy="612332"/>
      </dsp:txXfrm>
    </dsp:sp>
    <dsp:sp modelId="{FC8CC98A-D71B-614A-8074-98CEDCB17DB4}">
      <dsp:nvSpPr>
        <dsp:cNvPr id="0" name=""/>
        <dsp:cNvSpPr/>
      </dsp:nvSpPr>
      <dsp:spPr>
        <a:xfrm>
          <a:off x="4484298" y="228336"/>
          <a:ext cx="179371" cy="2098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484298" y="270302"/>
        <a:ext cx="125560" cy="125899"/>
      </dsp:txXfrm>
    </dsp:sp>
    <dsp:sp modelId="{9DBD5D61-5A47-6A45-99CD-7D6BD337076E}">
      <dsp:nvSpPr>
        <dsp:cNvPr id="0" name=""/>
        <dsp:cNvSpPr/>
      </dsp:nvSpPr>
      <dsp:spPr>
        <a:xfrm>
          <a:off x="4738126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TRR PSS1</a:t>
          </a:r>
        </a:p>
      </dsp:txBody>
      <dsp:txXfrm>
        <a:off x="4757177" y="27085"/>
        <a:ext cx="807992" cy="612332"/>
      </dsp:txXfrm>
    </dsp:sp>
    <dsp:sp modelId="{6BEFE8B2-B8EB-174D-8303-0D1E47A42E88}">
      <dsp:nvSpPr>
        <dsp:cNvPr id="0" name=""/>
        <dsp:cNvSpPr/>
      </dsp:nvSpPr>
      <dsp:spPr>
        <a:xfrm>
          <a:off x="5668829" y="228336"/>
          <a:ext cx="179371" cy="2098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668829" y="270302"/>
        <a:ext cx="125560" cy="125899"/>
      </dsp:txXfrm>
    </dsp:sp>
    <dsp:sp modelId="{C3B4030C-CA5A-D84F-9983-A9C36B8547EC}">
      <dsp:nvSpPr>
        <dsp:cNvPr id="0" name=""/>
        <dsp:cNvSpPr/>
      </dsp:nvSpPr>
      <dsp:spPr>
        <a:xfrm>
          <a:off x="5922658" y="8034"/>
          <a:ext cx="846094" cy="65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SRR#2</a:t>
          </a:r>
        </a:p>
      </dsp:txBody>
      <dsp:txXfrm>
        <a:off x="5941709" y="27085"/>
        <a:ext cx="807992" cy="6123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4F165-2A0D-1E4A-9BA8-A22BF792F0CF}">
      <dsp:nvSpPr>
        <dsp:cNvPr id="0" name=""/>
        <dsp:cNvSpPr/>
      </dsp:nvSpPr>
      <dsp:spPr>
        <a:xfrm>
          <a:off x="7323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El. And mech. design</a:t>
          </a:r>
        </a:p>
      </dsp:txBody>
      <dsp:txXfrm>
        <a:off x="28413" y="21090"/>
        <a:ext cx="756887" cy="677899"/>
      </dsp:txXfrm>
    </dsp:sp>
    <dsp:sp modelId="{5D15817B-0037-FA47-A17A-4B6708A615AC}">
      <dsp:nvSpPr>
        <dsp:cNvPr id="0" name=""/>
        <dsp:cNvSpPr/>
      </dsp:nvSpPr>
      <dsp:spPr>
        <a:xfrm>
          <a:off x="886297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886297" y="300589"/>
        <a:ext cx="118581" cy="118900"/>
      </dsp:txXfrm>
    </dsp:sp>
    <dsp:sp modelId="{24C2B8D3-AC5A-8341-A158-A2A90B5D642E}">
      <dsp:nvSpPr>
        <dsp:cNvPr id="0" name=""/>
        <dsp:cNvSpPr/>
      </dsp:nvSpPr>
      <dsp:spPr>
        <a:xfrm>
          <a:off x="1126017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HW Design specs</a:t>
          </a:r>
        </a:p>
      </dsp:txBody>
      <dsp:txXfrm>
        <a:off x="1147107" y="21090"/>
        <a:ext cx="756887" cy="677899"/>
      </dsp:txXfrm>
    </dsp:sp>
    <dsp:sp modelId="{25588903-5E94-1748-BD4A-E3EAB9B015E9}">
      <dsp:nvSpPr>
        <dsp:cNvPr id="0" name=""/>
        <dsp:cNvSpPr/>
      </dsp:nvSpPr>
      <dsp:spPr>
        <a:xfrm>
          <a:off x="2004991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004991" y="300589"/>
        <a:ext cx="118581" cy="118900"/>
      </dsp:txXfrm>
    </dsp:sp>
    <dsp:sp modelId="{C2C5E257-1486-5145-A50B-1E74DFC93125}">
      <dsp:nvSpPr>
        <dsp:cNvPr id="0" name=""/>
        <dsp:cNvSpPr/>
      </dsp:nvSpPr>
      <dsp:spPr>
        <a:xfrm>
          <a:off x="2244711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HW Design review</a:t>
          </a:r>
        </a:p>
      </dsp:txBody>
      <dsp:txXfrm>
        <a:off x="2265801" y="21090"/>
        <a:ext cx="756887" cy="677899"/>
      </dsp:txXfrm>
    </dsp:sp>
    <dsp:sp modelId="{6F3CEA6A-E0D4-DD48-BDDC-6A420B75AB33}">
      <dsp:nvSpPr>
        <dsp:cNvPr id="0" name=""/>
        <dsp:cNvSpPr/>
      </dsp:nvSpPr>
      <dsp:spPr>
        <a:xfrm>
          <a:off x="3123685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123685" y="300589"/>
        <a:ext cx="118581" cy="118900"/>
      </dsp:txXfrm>
    </dsp:sp>
    <dsp:sp modelId="{06A1C577-B371-A94C-B072-D19217625692}">
      <dsp:nvSpPr>
        <dsp:cNvPr id="0" name=""/>
        <dsp:cNvSpPr/>
      </dsp:nvSpPr>
      <dsp:spPr>
        <a:xfrm>
          <a:off x="3363405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noProof="0" dirty="0" err="1"/>
            <a:t>Insta-llation</a:t>
          </a:r>
          <a:endParaRPr lang="en-GB" sz="1400" kern="1200" noProof="0" dirty="0"/>
        </a:p>
      </dsp:txBody>
      <dsp:txXfrm>
        <a:off x="3384495" y="21090"/>
        <a:ext cx="756887" cy="677899"/>
      </dsp:txXfrm>
    </dsp:sp>
    <dsp:sp modelId="{B8D0BB3F-7A1D-804E-8612-8D27F38A436D}">
      <dsp:nvSpPr>
        <dsp:cNvPr id="0" name=""/>
        <dsp:cNvSpPr/>
      </dsp:nvSpPr>
      <dsp:spPr>
        <a:xfrm>
          <a:off x="4242379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42379" y="300589"/>
        <a:ext cx="118581" cy="118900"/>
      </dsp:txXfrm>
    </dsp:sp>
    <dsp:sp modelId="{B7AB24EE-5E46-2041-8996-D65A5AAD1487}">
      <dsp:nvSpPr>
        <dsp:cNvPr id="0" name=""/>
        <dsp:cNvSpPr/>
      </dsp:nvSpPr>
      <dsp:spPr>
        <a:xfrm>
          <a:off x="4482100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HW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FAT</a:t>
          </a:r>
        </a:p>
      </dsp:txBody>
      <dsp:txXfrm>
        <a:off x="4503190" y="21090"/>
        <a:ext cx="756887" cy="677899"/>
      </dsp:txXfrm>
    </dsp:sp>
    <dsp:sp modelId="{58CE8EDE-7A4F-ED4F-B135-153794426248}">
      <dsp:nvSpPr>
        <dsp:cNvPr id="0" name=""/>
        <dsp:cNvSpPr/>
      </dsp:nvSpPr>
      <dsp:spPr>
        <a:xfrm>
          <a:off x="5361074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361074" y="300589"/>
        <a:ext cx="118581" cy="118900"/>
      </dsp:txXfrm>
    </dsp:sp>
    <dsp:sp modelId="{DE6A4B5C-C2B8-1F47-96C3-81D2A98F7368}">
      <dsp:nvSpPr>
        <dsp:cNvPr id="0" name=""/>
        <dsp:cNvSpPr/>
      </dsp:nvSpPr>
      <dsp:spPr>
        <a:xfrm>
          <a:off x="5600794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HW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SAT</a:t>
          </a:r>
        </a:p>
      </dsp:txBody>
      <dsp:txXfrm>
        <a:off x="5621884" y="21090"/>
        <a:ext cx="756887" cy="677899"/>
      </dsp:txXfrm>
    </dsp:sp>
    <dsp:sp modelId="{409C3458-2CB8-554D-855C-429E86D37E63}">
      <dsp:nvSpPr>
        <dsp:cNvPr id="0" name=""/>
        <dsp:cNvSpPr/>
      </dsp:nvSpPr>
      <dsp:spPr>
        <a:xfrm>
          <a:off x="6479768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479768" y="300589"/>
        <a:ext cx="118581" cy="118900"/>
      </dsp:txXfrm>
    </dsp:sp>
    <dsp:sp modelId="{39B00BD3-A530-8744-B368-C6C8A0C498D3}">
      <dsp:nvSpPr>
        <dsp:cNvPr id="0" name=""/>
        <dsp:cNvSpPr/>
      </dsp:nvSpPr>
      <dsp:spPr>
        <a:xfrm>
          <a:off x="6719488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Implement findings from Pre FSA Report</a:t>
          </a:r>
        </a:p>
      </dsp:txBody>
      <dsp:txXfrm>
        <a:off x="6740578" y="21090"/>
        <a:ext cx="756887" cy="677899"/>
      </dsp:txXfrm>
    </dsp:sp>
    <dsp:sp modelId="{F9D599E6-B471-9D4F-8414-EC9978F0A43F}">
      <dsp:nvSpPr>
        <dsp:cNvPr id="0" name=""/>
        <dsp:cNvSpPr/>
      </dsp:nvSpPr>
      <dsp:spPr>
        <a:xfrm>
          <a:off x="7598462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598462" y="300589"/>
        <a:ext cx="118581" cy="118900"/>
      </dsp:txXfrm>
    </dsp:sp>
    <dsp:sp modelId="{F7458DB2-6C6A-F649-A4C7-2A66B441EFF5}">
      <dsp:nvSpPr>
        <dsp:cNvPr id="0" name=""/>
        <dsp:cNvSpPr/>
      </dsp:nvSpPr>
      <dsp:spPr>
        <a:xfrm>
          <a:off x="7838182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SIT</a:t>
          </a:r>
        </a:p>
      </dsp:txBody>
      <dsp:txXfrm>
        <a:off x="7859272" y="21090"/>
        <a:ext cx="756887" cy="677899"/>
      </dsp:txXfrm>
    </dsp:sp>
    <dsp:sp modelId="{68163A9B-1F25-AF45-AE68-5AFA35549637}">
      <dsp:nvSpPr>
        <dsp:cNvPr id="0" name=""/>
        <dsp:cNvSpPr/>
      </dsp:nvSpPr>
      <dsp:spPr>
        <a:xfrm>
          <a:off x="8717156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8717156" y="300589"/>
        <a:ext cx="118581" cy="118900"/>
      </dsp:txXfrm>
    </dsp:sp>
    <dsp:sp modelId="{2A54DC52-0AD9-6941-86FB-E165A3682F02}">
      <dsp:nvSpPr>
        <dsp:cNvPr id="0" name=""/>
        <dsp:cNvSpPr/>
      </dsp:nvSpPr>
      <dsp:spPr>
        <a:xfrm>
          <a:off x="8956877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FIT</a:t>
          </a:r>
        </a:p>
      </dsp:txBody>
      <dsp:txXfrm>
        <a:off x="8977967" y="21090"/>
        <a:ext cx="756887" cy="677899"/>
      </dsp:txXfrm>
    </dsp:sp>
    <dsp:sp modelId="{91B7863E-EE19-DD44-988D-86FCBE45E3F2}">
      <dsp:nvSpPr>
        <dsp:cNvPr id="0" name=""/>
        <dsp:cNvSpPr/>
      </dsp:nvSpPr>
      <dsp:spPr>
        <a:xfrm>
          <a:off x="9835851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9835851" y="300589"/>
        <a:ext cx="118581" cy="118900"/>
      </dsp:txXfrm>
    </dsp:sp>
    <dsp:sp modelId="{6F196BF8-E7F8-3641-98B3-C6190BC81C88}">
      <dsp:nvSpPr>
        <dsp:cNvPr id="0" name=""/>
        <dsp:cNvSpPr/>
      </dsp:nvSpPr>
      <dsp:spPr>
        <a:xfrm>
          <a:off x="10075571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FSA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Report</a:t>
          </a:r>
        </a:p>
      </dsp:txBody>
      <dsp:txXfrm>
        <a:off x="10096661" y="21090"/>
        <a:ext cx="756887" cy="677899"/>
      </dsp:txXfrm>
    </dsp:sp>
    <dsp:sp modelId="{FABB84F9-880D-1F42-B554-A20CC9871B50}">
      <dsp:nvSpPr>
        <dsp:cNvPr id="0" name=""/>
        <dsp:cNvSpPr/>
      </dsp:nvSpPr>
      <dsp:spPr>
        <a:xfrm>
          <a:off x="10954545" y="260955"/>
          <a:ext cx="169402" cy="198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954545" y="300589"/>
        <a:ext cx="118581" cy="118900"/>
      </dsp:txXfrm>
    </dsp:sp>
    <dsp:sp modelId="{FE56FA97-6175-5148-9C30-7A3A4E6D3CAB}">
      <dsp:nvSpPr>
        <dsp:cNvPr id="0" name=""/>
        <dsp:cNvSpPr/>
      </dsp:nvSpPr>
      <dsp:spPr>
        <a:xfrm>
          <a:off x="11194265" y="0"/>
          <a:ext cx="799067" cy="720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Hand-over</a:t>
          </a:r>
        </a:p>
      </dsp:txBody>
      <dsp:txXfrm>
        <a:off x="11215355" y="21090"/>
        <a:ext cx="756887" cy="677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2019-09-18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18/09/2019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32656"/>
            <a:ext cx="2263277" cy="121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0094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48" y="310896"/>
            <a:ext cx="1527048" cy="8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0094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48" y="310896"/>
            <a:ext cx="1527048" cy="8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0094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48" y="310896"/>
            <a:ext cx="1527048" cy="8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0094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18/09/2019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375" y="2703375"/>
            <a:ext cx="2711250" cy="14512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48" y="310896"/>
            <a:ext cx="1527048" cy="8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62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18/09/2019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  <p:sldLayoutId id="2147483670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72816"/>
            <a:ext cx="10363200" cy="2952328"/>
          </a:xfrm>
        </p:spPr>
        <p:txBody>
          <a:bodyPr>
            <a:normAutofit/>
          </a:bodyPr>
          <a:lstStyle/>
          <a:p>
            <a:pPr defTabSz="315314"/>
            <a:r>
              <a:rPr lang="en-GB" sz="5000" dirty="0">
                <a:latin typeface="Tahoma"/>
                <a:cs typeface="Tahoma"/>
              </a:rPr>
              <a:t>PSS1 </a:t>
            </a:r>
            <a:br>
              <a:rPr lang="en-GB" sz="5000" dirty="0">
                <a:latin typeface="Tahoma"/>
                <a:cs typeface="Tahoma"/>
              </a:rPr>
            </a:br>
            <a:r>
              <a:rPr lang="en-GB" sz="5000" dirty="0">
                <a:latin typeface="Tahoma"/>
                <a:cs typeface="Tahoma"/>
              </a:rPr>
              <a:t>Planning - Overview</a:t>
            </a:r>
            <a:br>
              <a:rPr lang="en-GB" sz="5600" dirty="0">
                <a:latin typeface="Tahoma"/>
                <a:cs typeface="Tahoma"/>
              </a:rPr>
            </a:br>
            <a:br>
              <a:rPr lang="en-GB" sz="5600" dirty="0">
                <a:latin typeface="Tahoma"/>
                <a:cs typeface="Tahoma"/>
              </a:rPr>
            </a:br>
            <a:r>
              <a:rPr lang="en-GB" sz="2200" dirty="0">
                <a:latin typeface="Tahoma"/>
                <a:cs typeface="Tahoma"/>
              </a:rPr>
              <a:t>A. </a:t>
            </a:r>
            <a:r>
              <a:rPr lang="en-GB" sz="2200" dirty="0" err="1">
                <a:latin typeface="Tahoma"/>
                <a:cs typeface="Tahoma"/>
              </a:rPr>
              <a:t>Nordt</a:t>
            </a:r>
            <a:endParaRPr lang="sv-SE" sz="2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5373216"/>
            <a:ext cx="8534400" cy="1345704"/>
          </a:xfrm>
        </p:spPr>
        <p:txBody>
          <a:bodyPr>
            <a:normAutofit/>
          </a:bodyPr>
          <a:lstStyle/>
          <a:p>
            <a:pPr defTabSz="315314"/>
            <a:endParaRPr lang="en-GB" sz="2400" b="1" dirty="0">
              <a:solidFill>
                <a:prstClr val="white"/>
              </a:solidFill>
            </a:endParaRPr>
          </a:p>
          <a:p>
            <a:r>
              <a:rPr lang="en-GB" sz="1800" dirty="0">
                <a:solidFill>
                  <a:srgbClr val="FFFFFF"/>
                </a:solidFill>
                <a:latin typeface="Tahoma"/>
                <a:cs typeface="Tahoma"/>
              </a:rPr>
              <a:t>PSS1 Preliminary Design Review</a:t>
            </a:r>
          </a:p>
          <a:p>
            <a:r>
              <a:rPr lang="en-GB" sz="1800" dirty="0">
                <a:solidFill>
                  <a:srgbClr val="FFFFFF"/>
                </a:solidFill>
                <a:latin typeface="Tahoma"/>
                <a:cs typeface="Tahoma"/>
              </a:rPr>
              <a:t>Date: 2019-09-18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AFF7A-1F17-42DA-AEF8-F8CB2CAA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Have To Do And When?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829E6A-197C-4F08-9567-0C1DC96C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8" name="Graphic 6">
            <a:extLst>
              <a:ext uri="{FF2B5EF4-FFF2-40B4-BE49-F238E27FC236}">
                <a16:creationId xmlns:a16="http://schemas.microsoft.com/office/drawing/2014/main" id="{AF179707-796C-3F4B-A99B-C73CD38EDFC1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336" y="1628800"/>
            <a:ext cx="11161240" cy="51695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A01E96-F873-C748-AA7A-7BA3BADEB910}"/>
              </a:ext>
            </a:extLst>
          </p:cNvPr>
          <p:cNvSpPr txBox="1"/>
          <p:nvPr/>
        </p:nvSpPr>
        <p:spPr>
          <a:xfrm>
            <a:off x="8328248" y="3140968"/>
            <a:ext cx="3604522" cy="3677492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 fontScale="62500" lnSpcReduction="20000"/>
          </a:bodyPr>
          <a:lstStyle/>
          <a:p>
            <a:pPr algn="l"/>
            <a:endParaRPr lang="en-GB" sz="2000" b="1" dirty="0"/>
          </a:p>
          <a:p>
            <a:pPr algn="l"/>
            <a:endParaRPr lang="en-GB" sz="2000" b="1" dirty="0"/>
          </a:p>
          <a:p>
            <a:pPr algn="l"/>
            <a:endParaRPr lang="en-GB" sz="2000" b="1" dirty="0"/>
          </a:p>
          <a:p>
            <a:pPr algn="l"/>
            <a:endParaRPr lang="en-GB" sz="2000" b="1" dirty="0"/>
          </a:p>
          <a:p>
            <a:pPr algn="l"/>
            <a:endParaRPr lang="en-GB" sz="2000" b="1" dirty="0"/>
          </a:p>
          <a:p>
            <a:pPr algn="l"/>
            <a:endParaRPr lang="en-GB" sz="2000" b="1" dirty="0"/>
          </a:p>
          <a:p>
            <a:pPr algn="l"/>
            <a:r>
              <a:rPr lang="en-GB" sz="2600" b="1" dirty="0"/>
              <a:t>Pre-Start Review: 2019-08-23</a:t>
            </a:r>
          </a:p>
          <a:p>
            <a:endParaRPr lang="en-GB" sz="2600" b="1" dirty="0"/>
          </a:p>
          <a:p>
            <a:r>
              <a:rPr lang="en-GB" sz="2600" b="1" dirty="0"/>
              <a:t>Preliminary Design Review: 2019-09-18</a:t>
            </a:r>
          </a:p>
          <a:p>
            <a:endParaRPr lang="en-GB" sz="2600" b="1" dirty="0"/>
          </a:p>
          <a:p>
            <a:r>
              <a:rPr lang="en-GB" sz="2600" b="1" dirty="0"/>
              <a:t>Critical Design Review: 2019-12-01</a:t>
            </a:r>
          </a:p>
          <a:p>
            <a:endParaRPr lang="en-GB" sz="2600" b="1" dirty="0"/>
          </a:p>
          <a:p>
            <a:r>
              <a:rPr lang="en-GB" sz="2600" b="1" dirty="0"/>
              <a:t>Installation Readiness Review:  xxx</a:t>
            </a:r>
          </a:p>
          <a:p>
            <a:endParaRPr lang="en-GB" sz="2600" b="1" dirty="0"/>
          </a:p>
          <a:p>
            <a:r>
              <a:rPr lang="en-GB" sz="2600" b="1" dirty="0"/>
              <a:t>Test Readiness Review: 2020-01-01</a:t>
            </a:r>
          </a:p>
          <a:p>
            <a:endParaRPr lang="en-GB" sz="2600" dirty="0"/>
          </a:p>
          <a:p>
            <a:r>
              <a:rPr lang="en-GB" sz="2600" b="1" dirty="0"/>
              <a:t>Handover: 2020-03-25</a:t>
            </a:r>
          </a:p>
          <a:p>
            <a:endParaRPr lang="en-GB" sz="2600" b="1" dirty="0"/>
          </a:p>
          <a:p>
            <a:r>
              <a:rPr lang="en-GB" sz="2600" b="1" dirty="0"/>
              <a:t>Safety Readiness Review #2: 2020-04-06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21EC6A-909A-5C42-9525-08131C342693}"/>
              </a:ext>
            </a:extLst>
          </p:cNvPr>
          <p:cNvSpPr txBox="1"/>
          <p:nvPr/>
        </p:nvSpPr>
        <p:spPr>
          <a:xfrm>
            <a:off x="4140726" y="5446861"/>
            <a:ext cx="4043506" cy="1353304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/>
          </a:bodyPr>
          <a:lstStyle/>
          <a:p>
            <a:pPr algn="l"/>
            <a:endParaRPr lang="en-GB" sz="1600" b="1" dirty="0"/>
          </a:p>
          <a:p>
            <a:pPr algn="l"/>
            <a:r>
              <a:rPr lang="en-GB" b="1" dirty="0"/>
              <a:t>In P6 (ESS official schedule):</a:t>
            </a:r>
            <a:endParaRPr lang="en-GB" b="1" dirty="0">
              <a:solidFill>
                <a:srgbClr val="00B050"/>
              </a:solidFill>
            </a:endParaRPr>
          </a:p>
          <a:p>
            <a:pPr algn="l"/>
            <a:r>
              <a:rPr lang="en-GB" b="1" dirty="0">
                <a:solidFill>
                  <a:srgbClr val="00B050"/>
                </a:solidFill>
              </a:rPr>
              <a:t>2020-02-26 - 2020-03-24 for PSS1 SIT + FIT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4FB56E-8231-D34A-B2C6-DB10B18A6034}"/>
              </a:ext>
            </a:extLst>
          </p:cNvPr>
          <p:cNvSpPr txBox="1"/>
          <p:nvPr/>
        </p:nvSpPr>
        <p:spPr>
          <a:xfrm>
            <a:off x="2063552" y="2350576"/>
            <a:ext cx="288032" cy="214328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 fontScale="47500" lnSpcReduction="20000"/>
          </a:bodyPr>
          <a:lstStyle/>
          <a:p>
            <a:pPr algn="l"/>
            <a:endParaRPr lang="en-GB" sz="2000" dirty="0"/>
          </a:p>
          <a:p>
            <a:pPr algn="l"/>
            <a:endParaRPr lang="en-GB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E1C263-02CA-8242-B3B6-0ACC3B7AD7DC}"/>
              </a:ext>
            </a:extLst>
          </p:cNvPr>
          <p:cNvSpPr txBox="1"/>
          <p:nvPr/>
        </p:nvSpPr>
        <p:spPr>
          <a:xfrm>
            <a:off x="3143672" y="2350576"/>
            <a:ext cx="288032" cy="216024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 fontScale="47500" lnSpcReduction="20000"/>
          </a:bodyPr>
          <a:lstStyle/>
          <a:p>
            <a:pPr algn="l"/>
            <a:endParaRPr lang="en-GB" sz="2000" dirty="0"/>
          </a:p>
          <a:p>
            <a:pPr algn="l"/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434924-B95C-864E-B9D6-43825DB1E35C}"/>
              </a:ext>
            </a:extLst>
          </p:cNvPr>
          <p:cNvSpPr txBox="1"/>
          <p:nvPr/>
        </p:nvSpPr>
        <p:spPr>
          <a:xfrm>
            <a:off x="4943872" y="2391762"/>
            <a:ext cx="360040" cy="167438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GB" sz="2000" dirty="0"/>
          </a:p>
          <a:p>
            <a:pPr algn="l"/>
            <a:endParaRPr lang="en-GB" sz="2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6A07EF-7ADA-E247-A3D1-FD69E7B2E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7" y="2918110"/>
            <a:ext cx="495223" cy="51089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915455-B5BB-EA45-A2AF-1AC02AEBC937}"/>
              </a:ext>
            </a:extLst>
          </p:cNvPr>
          <p:cNvSpPr txBox="1"/>
          <p:nvPr/>
        </p:nvSpPr>
        <p:spPr>
          <a:xfrm>
            <a:off x="335360" y="3429000"/>
            <a:ext cx="648072" cy="369125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rmAutofit fontScale="92500" lnSpcReduction="10000"/>
          </a:bodyPr>
          <a:lstStyle/>
          <a:p>
            <a:pPr algn="l"/>
            <a:endParaRPr lang="en-GB" sz="2000" dirty="0"/>
          </a:p>
          <a:p>
            <a:pPr algn="l"/>
            <a:endParaRPr lang="en-GB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4A5B2C6-63EE-7947-BB35-75A8354F6DC9}"/>
              </a:ext>
            </a:extLst>
          </p:cNvPr>
          <p:cNvCxnSpPr>
            <a:cxnSpLocks/>
          </p:cNvCxnSpPr>
          <p:nvPr/>
        </p:nvCxnSpPr>
        <p:spPr>
          <a:xfrm>
            <a:off x="421160" y="3421477"/>
            <a:ext cx="4814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70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AFF7A-1F17-42DA-AEF8-F8CB2CAA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PSS1 Activities up until Handover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C859A-05FC-4B6B-959E-E5ACD9B06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0" y="4437112"/>
            <a:ext cx="12192000" cy="346430"/>
          </a:xfrm>
        </p:spPr>
        <p:txBody>
          <a:bodyPr/>
          <a:lstStyle/>
          <a:p>
            <a:pPr marL="0" indent="0" algn="just">
              <a:buNone/>
            </a:pPr>
            <a:r>
              <a:rPr lang="en-GB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2019-09-20           2019-12-22           2020-01-20          2020-02-01         2020-02-10           2020-02-20         2020-02-26           2020-03-05         2020-03-24           2020-03-20         2020-03-25</a:t>
            </a:r>
            <a:endParaRPr lang="en-GB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829E6A-197C-4F08-9567-0C1DC96C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6048" y="6381328"/>
            <a:ext cx="2844800" cy="365125"/>
          </a:xfrm>
        </p:spPr>
        <p:txBody>
          <a:bodyPr/>
          <a:lstStyle/>
          <a:p>
            <a:fld id="{551115BC-487E-4422-894C-CB7CD3E79223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E29DFA8-9193-A246-A9BC-3E8FC15BD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0378862"/>
              </p:ext>
            </p:extLst>
          </p:nvPr>
        </p:nvGraphicFramePr>
        <p:xfrm>
          <a:off x="113716" y="3671840"/>
          <a:ext cx="12000656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C60865D-F6B3-024B-AD42-FFF5FB6DEB91}"/>
              </a:ext>
            </a:extLst>
          </p:cNvPr>
          <p:cNvSpPr txBox="1"/>
          <p:nvPr/>
        </p:nvSpPr>
        <p:spPr>
          <a:xfrm>
            <a:off x="3322565" y="3284985"/>
            <a:ext cx="4898797" cy="43204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l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PSS1 SW, FSA, SIT, FIT/End Dates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C86B8DA-29F4-7740-AD11-497B88DB38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2616641"/>
              </p:ext>
            </p:extLst>
          </p:nvPr>
        </p:nvGraphicFramePr>
        <p:xfrm>
          <a:off x="2207568" y="2025667"/>
          <a:ext cx="6768752" cy="66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7E55C66A-98C8-DE47-A539-148FF86E1FA7}"/>
              </a:ext>
            </a:extLst>
          </p:cNvPr>
          <p:cNvSpPr txBox="1">
            <a:spLocks/>
          </p:cNvSpPr>
          <p:nvPr/>
        </p:nvSpPr>
        <p:spPr>
          <a:xfrm>
            <a:off x="2063552" y="2708883"/>
            <a:ext cx="7416824" cy="288069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342900" indent="-34290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2019-08-23     2019-09-18      2019-12-01          </a:t>
            </a:r>
            <a:r>
              <a:rPr lang="en-GB" sz="1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</a:t>
            </a:r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2020-01-01       2020-04-06 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FEC1E845-AD7F-AC4B-9DCC-C7669F9F9451}"/>
              </a:ext>
            </a:extLst>
          </p:cNvPr>
          <p:cNvSpPr txBox="1">
            <a:spLocks/>
          </p:cNvSpPr>
          <p:nvPr/>
        </p:nvSpPr>
        <p:spPr>
          <a:xfrm>
            <a:off x="4505634" y="1686268"/>
            <a:ext cx="2532660" cy="446588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342900" indent="-34290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PSS1 Reviews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5D341994-FFDC-7247-9980-2DC16A71F716}"/>
              </a:ext>
            </a:extLst>
          </p:cNvPr>
          <p:cNvSpPr txBox="1">
            <a:spLocks/>
          </p:cNvSpPr>
          <p:nvPr/>
        </p:nvSpPr>
        <p:spPr>
          <a:xfrm>
            <a:off x="24680" y="6250922"/>
            <a:ext cx="12192000" cy="346430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342900" indent="-34290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GB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2019-11-30           2019-11-30           2019-11-30         2020-01-17         2020-01-25           2020-02-15         2020-02-26           2020-03-05         2020-03-24           2020-03-20         2020-03-25</a:t>
            </a:r>
            <a:endParaRPr lang="en-GB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BD44BFE0-F9CD-B243-8FCA-13590CA2BA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2612456"/>
              </p:ext>
            </p:extLst>
          </p:nvPr>
        </p:nvGraphicFramePr>
        <p:xfrm>
          <a:off x="113716" y="5485650"/>
          <a:ext cx="12000656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278E67B-BD82-2741-9A80-EA44702E3BAF}"/>
              </a:ext>
            </a:extLst>
          </p:cNvPr>
          <p:cNvSpPr txBox="1"/>
          <p:nvPr/>
        </p:nvSpPr>
        <p:spPr>
          <a:xfrm>
            <a:off x="3322565" y="5098795"/>
            <a:ext cx="4898797" cy="43204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algn="l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PSS1 HW FAT, SAT, SIT, FIT/End Dates</a:t>
            </a:r>
          </a:p>
        </p:txBody>
      </p:sp>
    </p:spTree>
    <p:extLst>
      <p:ext uri="{BB962C8B-B14F-4D97-AF65-F5344CB8AC3E}">
        <p14:creationId xmlns:p14="http://schemas.microsoft.com/office/powerpoint/2010/main" val="276677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AFF7A-1F17-42DA-AEF8-F8CB2CAA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Be Kept in Mind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829E6A-197C-4F08-9567-0C1DC96C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A01E96-F873-C748-AA7A-7BA3BADEB910}"/>
              </a:ext>
            </a:extLst>
          </p:cNvPr>
          <p:cNvSpPr txBox="1"/>
          <p:nvPr/>
        </p:nvSpPr>
        <p:spPr>
          <a:xfrm>
            <a:off x="119336" y="1484784"/>
            <a:ext cx="12025336" cy="5189661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Autofit/>
          </a:bodyPr>
          <a:lstStyle/>
          <a:p>
            <a:pPr algn="l"/>
            <a:r>
              <a:rPr lang="en-GB" sz="2000" b="1" dirty="0"/>
              <a:t>SSM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We have no feedback yet from SSM regarding the NCL trial ops license application (sent 2019-07-15)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In case SSM does comment on how we do SW development/deployment or on PSS1 design (e.g. 1 train), then </a:t>
            </a:r>
          </a:p>
          <a:p>
            <a:pPr algn="l"/>
            <a:r>
              <a:rPr lang="en-GB" sz="2000" dirty="0"/>
              <a:t>      this can impact on schedule (severity is not predictable at this point in time)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PSS1 Lifecycle/SW verification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Challenging to find a “free” independent reviewer of PSS1 software and we may have to reduce review scope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algn="l"/>
            <a:r>
              <a:rPr lang="en-GB" sz="2000" b="1" dirty="0"/>
              <a:t>PSS1 Phases (i.e. re-validation of PSS1)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AD foresees two NCL commissioning phases:</a:t>
            </a:r>
          </a:p>
          <a:p>
            <a:pPr marL="857250" lvl="1" indent="-400050">
              <a:buAutoNum type="romanUcParenR"/>
            </a:pPr>
            <a:r>
              <a:rPr lang="en-GB" sz="2000" dirty="0"/>
              <a:t>Beam from Ion Source up to DTL 1 (starting in 2020-04 after SRR)</a:t>
            </a:r>
          </a:p>
          <a:p>
            <a:pPr marL="857250" lvl="1" indent="-400050">
              <a:buAutoNum type="romanUcParenR"/>
            </a:pPr>
            <a:r>
              <a:rPr lang="en-GB" sz="2000" dirty="0"/>
              <a:t>Beam from Ion Source up to DTL 4 (2020-? 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tbd</a:t>
            </a:r>
            <a:r>
              <a:rPr lang="en-GB" sz="2000" dirty="0">
                <a:sym typeface="Wingdings" pitchFamily="2" charset="2"/>
              </a:rPr>
              <a:t>)/ originally planned for 3 months after phase I)</a:t>
            </a:r>
          </a:p>
          <a:p>
            <a:pPr lvl="1"/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However AD also needs PSS1 for RF conditioning (before beam operation):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RFQ RF conditioning may be needed before 2020-03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Potential solution is to exclude access control system, implying a major change in the PSS1 design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320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AFF7A-1F17-42DA-AEF8-F8CB2CAA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Aspects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829E6A-197C-4F08-9567-0C1DC96C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A01E96-F873-C748-AA7A-7BA3BADEB910}"/>
              </a:ext>
            </a:extLst>
          </p:cNvPr>
          <p:cNvSpPr txBox="1"/>
          <p:nvPr/>
        </p:nvSpPr>
        <p:spPr>
          <a:xfrm>
            <a:off x="263352" y="1628799"/>
            <a:ext cx="11809312" cy="5189661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Autofit/>
          </a:bodyPr>
          <a:lstStyle/>
          <a:p>
            <a:endParaRPr lang="en-GB" sz="2000" b="1" dirty="0"/>
          </a:p>
          <a:p>
            <a:r>
              <a:rPr lang="en-GB" sz="2000" b="1" dirty="0"/>
              <a:t>TS2 PSS </a:t>
            </a:r>
            <a:r>
              <a:rPr lang="en-GB" sz="2000" dirty="0"/>
              <a:t>has not been finalised yet and is planned to be handed over by </a:t>
            </a:r>
            <a:r>
              <a:rPr lang="en-GB" sz="2000" b="1" dirty="0"/>
              <a:t>2019-10-16</a:t>
            </a:r>
            <a:r>
              <a:rPr lang="en-GB" sz="2000" dirty="0"/>
              <a:t>.</a:t>
            </a:r>
          </a:p>
          <a:p>
            <a:pPr algn="l"/>
            <a:endParaRPr lang="en-GB" sz="2000" dirty="0"/>
          </a:p>
          <a:p>
            <a:r>
              <a:rPr lang="en-GB" sz="2000" b="1" dirty="0"/>
              <a:t>ODH detection system phase 2 </a:t>
            </a:r>
            <a:r>
              <a:rPr lang="en-GB" sz="2000" dirty="0"/>
              <a:t>(for whole accelerator) is planned to be handed over </a:t>
            </a:r>
            <a:r>
              <a:rPr lang="en-GB" sz="2000" b="1" dirty="0"/>
              <a:t>by 2020-02</a:t>
            </a:r>
            <a:r>
              <a:rPr lang="en-GB" sz="2000" dirty="0"/>
              <a:t>.</a:t>
            </a:r>
          </a:p>
          <a:p>
            <a:pPr algn="l"/>
            <a:endParaRPr lang="en-GB" sz="2000" dirty="0"/>
          </a:p>
          <a:p>
            <a:r>
              <a:rPr lang="en-GB" sz="2000" b="1" dirty="0"/>
              <a:t>PSS1</a:t>
            </a:r>
            <a:r>
              <a:rPr lang="en-GB" sz="2000" dirty="0"/>
              <a:t> is planned to be handed over </a:t>
            </a:r>
            <a:r>
              <a:rPr lang="en-GB" sz="2000" b="1" dirty="0"/>
              <a:t>by 2020-03-25</a:t>
            </a:r>
            <a:r>
              <a:rPr lang="en-GB" sz="2000" dirty="0"/>
              <a:t>.</a:t>
            </a:r>
          </a:p>
          <a:p>
            <a:pPr algn="l"/>
            <a:endParaRPr lang="en-GB" sz="2000" dirty="0"/>
          </a:p>
          <a:p>
            <a:pPr algn="l"/>
            <a:endParaRPr lang="en-GB" sz="2000" dirty="0"/>
          </a:p>
          <a:p>
            <a:pPr algn="l"/>
            <a:r>
              <a:rPr lang="en-GB" sz="2000" dirty="0"/>
              <a:t>	</a:t>
            </a:r>
            <a:r>
              <a:rPr lang="en-GB" sz="2000" b="1" dirty="0"/>
              <a:t>Careful and effective planning of priorities, limited amount of time and resources required.</a:t>
            </a:r>
          </a:p>
          <a:p>
            <a:pPr algn="l"/>
            <a:endParaRPr lang="en-GB" sz="2000" b="1" dirty="0"/>
          </a:p>
          <a:p>
            <a:pPr algn="l"/>
            <a:endParaRPr lang="en-GB" sz="2000" dirty="0"/>
          </a:p>
          <a:p>
            <a:pPr algn="l"/>
            <a:r>
              <a:rPr lang="en-GB" sz="2000" dirty="0"/>
              <a:t>	</a:t>
            </a:r>
            <a:r>
              <a:rPr lang="en-GB" sz="2000" b="1" dirty="0"/>
              <a:t>Frequent and constructive communication with all stakeholders required.</a:t>
            </a:r>
          </a:p>
          <a:p>
            <a:pPr algn="l"/>
            <a:r>
              <a:rPr lang="en-GB" sz="2000" b="1" dirty="0"/>
              <a:t>			</a:t>
            </a:r>
          </a:p>
          <a:p>
            <a:pPr algn="l"/>
            <a:r>
              <a:rPr lang="en-GB" sz="2000" b="1" dirty="0"/>
              <a:t>				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											THANK YOU </a:t>
            </a:r>
            <a:r>
              <a:rPr lang="en-GB" sz="2000" b="1" dirty="0">
                <a:sym typeface="Wingdings" pitchFamily="2" charset="2"/>
              </a:rPr>
              <a:t> </a:t>
            </a:r>
            <a:r>
              <a:rPr lang="en-GB" sz="2000" b="1" dirty="0"/>
              <a:t>				</a:t>
            </a:r>
          </a:p>
        </p:txBody>
      </p:sp>
      <p:sp>
        <p:nvSpPr>
          <p:cNvPr id="3" name="Curved Down Arrow 2">
            <a:extLst>
              <a:ext uri="{FF2B5EF4-FFF2-40B4-BE49-F238E27FC236}">
                <a16:creationId xmlns:a16="http://schemas.microsoft.com/office/drawing/2014/main" id="{F8274646-D497-DA40-84A7-60EB7DC655AA}"/>
              </a:ext>
            </a:extLst>
          </p:cNvPr>
          <p:cNvSpPr/>
          <p:nvPr/>
        </p:nvSpPr>
        <p:spPr>
          <a:xfrm>
            <a:off x="744906" y="3789040"/>
            <a:ext cx="598566" cy="36004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urved Down Arrow 6">
            <a:extLst>
              <a:ext uri="{FF2B5EF4-FFF2-40B4-BE49-F238E27FC236}">
                <a16:creationId xmlns:a16="http://schemas.microsoft.com/office/drawing/2014/main" id="{16EA4EA3-3B69-EB45-A7F0-AACCF47AD637}"/>
              </a:ext>
            </a:extLst>
          </p:cNvPr>
          <p:cNvSpPr/>
          <p:nvPr/>
        </p:nvSpPr>
        <p:spPr>
          <a:xfrm>
            <a:off x="706148" y="4725144"/>
            <a:ext cx="598566" cy="360040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06653"/>
      </p:ext>
    </p:extLst>
  </p:cSld>
  <p:clrMapOvr>
    <a:masterClrMapping/>
  </p:clrMapOvr>
</p:sld>
</file>

<file path=ppt/theme/theme1.xml><?xml version="1.0" encoding="utf-8"?>
<a:theme xmlns:a="http://schemas.openxmlformats.org/drawingml/2006/main" name="ESS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9 ESS template" id="{29187F29-8712-D14C-B8E7-170A5282868A}" vid="{E9B9166D-3D04-D74A-9E51-274D5F9AE5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436</Words>
  <Application>Microsoft Macintosh PowerPoint</Application>
  <PresentationFormat>Widescreen</PresentationFormat>
  <Paragraphs>106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ESS-Theme</vt:lpstr>
      <vt:lpstr>PSS1  Planning - Overview  A. Nordt</vt:lpstr>
      <vt:lpstr>What Do We Have To Do And When?</vt:lpstr>
      <vt:lpstr>Overall PSS1 Activities up until Handover</vt:lpstr>
      <vt:lpstr>To Be Kept in Mind</vt:lpstr>
      <vt:lpstr>Other Aspects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Spallation Source</dc:title>
  <dc:creator>martin.sjostrand@esss.se</dc:creator>
  <cp:lastModifiedBy>Microsoft Office User</cp:lastModifiedBy>
  <cp:revision>463</cp:revision>
  <dcterms:created xsi:type="dcterms:W3CDTF">2018-10-29T15:52:13Z</dcterms:created>
  <dcterms:modified xsi:type="dcterms:W3CDTF">2019-09-18T10:58:32Z</dcterms:modified>
</cp:coreProperties>
</file>