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5"/>
  </p:notesMasterIdLst>
  <p:handoutMasterIdLst>
    <p:handoutMasterId r:id="rId6"/>
  </p:handoutMasterIdLst>
  <p:sldIdLst>
    <p:sldId id="274" r:id="rId2"/>
    <p:sldId id="265" r:id="rId3"/>
    <p:sldId id="282" r:id="rId4"/>
  </p:sldIdLst>
  <p:sldSz cx="9144000" cy="6858000" type="screen4x3"/>
  <p:notesSz cx="6858000" cy="9144000"/>
  <p:defaultTextStyle>
    <a:defPPr>
      <a:defRPr lang="de-D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  <a:srgbClr val="0098D4"/>
    <a:srgbClr val="212E38"/>
    <a:srgbClr val="5264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25"/>
    <p:restoredTop sz="95313"/>
  </p:normalViewPr>
  <p:slideViewPr>
    <p:cSldViewPr snapToGrid="0" snapToObjects="1">
      <p:cViewPr varScale="1">
        <p:scale>
          <a:sx n="94" d="100"/>
          <a:sy n="94" d="100"/>
        </p:scale>
        <p:origin x="172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66" d="100"/>
          <a:sy n="166" d="100"/>
        </p:scale>
        <p:origin x="656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7E62C-397B-7A45-A11E-F3F0F957527A}" type="datetimeFigureOut">
              <a:rPr lang="de-DE" smtClean="0"/>
              <a:t>15.10.19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BE585-61AA-BD4C-962C-051FDA9834E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18633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00F02-F6A1-CD4C-B9A0-7C2B4E685911}" type="datetimeFigureOut">
              <a:rPr lang="de-DE" smtClean="0"/>
              <a:t>15.10.19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BD156-8050-CA4E-B9F5-9E9075514A5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11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7" Type="http://schemas.openxmlformats.org/officeDocument/2006/relationships/image" Target="../media/image6.w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tif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 HEADLINE VERSAL ohne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 15">
            <a:extLst>
              <a:ext uri="{FF2B5EF4-FFF2-40B4-BE49-F238E27FC236}">
                <a16:creationId xmlns:a16="http://schemas.microsoft.com/office/drawing/2014/main" id="{E9BAF067-66F6-FD40-AA18-7C2C585F3B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946276"/>
            <a:ext cx="9144000" cy="48977"/>
          </a:xfrm>
          <a:prstGeom prst="rect">
            <a:avLst/>
          </a:prstGeom>
        </p:spPr>
      </p:pic>
      <p:sp>
        <p:nvSpPr>
          <p:cNvPr id="19" name="Titel 1">
            <a:extLst>
              <a:ext uri="{FF2B5EF4-FFF2-40B4-BE49-F238E27FC236}">
                <a16:creationId xmlns:a16="http://schemas.microsoft.com/office/drawing/2014/main" id="{4B191727-5529-2242-B2CC-96F646722D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748" y="235679"/>
            <a:ext cx="6301780" cy="384313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e-DE" dirty="0"/>
              <a:t>HEADLINE 1 ZEILE VERSAL, CALIBRI LIGHT FETT</a:t>
            </a:r>
          </a:p>
        </p:txBody>
      </p:sp>
      <p:sp>
        <p:nvSpPr>
          <p:cNvPr id="21" name="Textplatzhalter 15">
            <a:extLst>
              <a:ext uri="{FF2B5EF4-FFF2-40B4-BE49-F238E27FC236}">
                <a16:creationId xmlns:a16="http://schemas.microsoft.com/office/drawing/2014/main" id="{AD1E55C0-A6CE-B946-AA23-F8E40E40E5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748" y="609600"/>
            <a:ext cx="5082167" cy="3365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="0" i="0">
                <a:solidFill>
                  <a:srgbClr val="0098D4"/>
                </a:solidFill>
                <a:latin typeface="+mn-lt"/>
                <a:cs typeface="Calibri" panose="020F0502020204030204" pitchFamily="34" charset="0"/>
              </a:defRPr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1: gemischt, CALIBRI, HZG blau,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F18CA112-7613-EB4D-85F4-5148ABAEB748}"/>
              </a:ext>
            </a:extLst>
          </p:cNvPr>
          <p:cNvSpPr txBox="1"/>
          <p:nvPr userDrawn="1"/>
        </p:nvSpPr>
        <p:spPr>
          <a:xfrm>
            <a:off x="8673880" y="6614048"/>
            <a:ext cx="4315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8F2BED3E-C6F4-CC48-ADF3-474AD41AD693}" type="slidenum">
              <a:rPr lang="de-DE" sz="1000" smtClean="0">
                <a:latin typeface="Calibri"/>
                <a:cs typeface="Calibri"/>
              </a:rPr>
              <a:pPr algn="ctr"/>
              <a:t>‹#›</a:t>
            </a:fld>
            <a:endParaRPr lang="de-DE" sz="1000" dirty="0">
              <a:latin typeface="Calibri"/>
              <a:cs typeface="Calibri"/>
            </a:endParaRPr>
          </a:p>
        </p:txBody>
      </p:sp>
      <p:pic>
        <p:nvPicPr>
          <p:cNvPr id="32" name="Bild 31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1172" y="6384716"/>
            <a:ext cx="260385" cy="352440"/>
          </a:xfrm>
          <a:prstGeom prst="rect">
            <a:avLst/>
          </a:prstGeom>
        </p:spPr>
      </p:pic>
      <p:pic>
        <p:nvPicPr>
          <p:cNvPr id="33" name="Bild 32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08845" y="6598685"/>
            <a:ext cx="349235" cy="259315"/>
          </a:xfrm>
          <a:prstGeom prst="rect">
            <a:avLst/>
          </a:prstGeom>
        </p:spPr>
      </p:pic>
      <p:pic>
        <p:nvPicPr>
          <p:cNvPr id="9" name="Picture 18" descr="HZG_RGB_mitZusatz in E_300dpi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0478" y="33623"/>
            <a:ext cx="1651823" cy="446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9" descr="GEMS-Logo"/>
          <p:cNvPicPr>
            <a:picLocks noChangeAspect="1" noChangeArrowheads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1357" y="508124"/>
            <a:ext cx="967488" cy="41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Grafik 10"/>
          <p:cNvPicPr>
            <a:picLocks noChangeAspect="1" noChangeArrowheads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00" y="33625"/>
            <a:ext cx="425838" cy="854401"/>
          </a:xfrm>
          <a:prstGeom prst="rect">
            <a:avLst/>
          </a:prstGeom>
          <a:noFill/>
          <a:effectLst/>
        </p:spPr>
      </p:pic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werim.se/" TargetMode="External"/><Relationship Id="rId2" Type="http://schemas.openxmlformats.org/officeDocument/2006/relationships/hyperlink" Target="https://www.metalliskamaterial.se/metalbeams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3159831" y="3016738"/>
            <a:ext cx="31023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5400" dirty="0"/>
              <a:t>Action List</a:t>
            </a:r>
          </a:p>
        </p:txBody>
      </p:sp>
    </p:spTree>
    <p:extLst>
      <p:ext uri="{BB962C8B-B14F-4D97-AF65-F5344CB8AC3E}">
        <p14:creationId xmlns:p14="http://schemas.microsoft.com/office/powerpoint/2010/main" val="2742298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Actions LIST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BEER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1CDF0B-1C5C-9844-AF91-14A38AAB187E}"/>
              </a:ext>
            </a:extLst>
          </p:cNvPr>
          <p:cNvSpPr txBox="1"/>
          <p:nvPr/>
        </p:nvSpPr>
        <p:spPr>
          <a:xfrm>
            <a:off x="330171" y="1600351"/>
            <a:ext cx="839372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b="1" dirty="0"/>
              <a:t>BEER NBOA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due to the TA signature delay the procurement was passed to ESS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tender is out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money approved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schedule on track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b="1" dirty="0" err="1"/>
              <a:t>Gleeble</a:t>
            </a:r>
            <a:r>
              <a:rPr lang="en-GB" sz="1800" dirty="0"/>
              <a:t> 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industry partner in contact (SSAB)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requirements form partner were collected and sent to Dynamic Systems Inc.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no answer yet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b="1" dirty="0"/>
              <a:t>Industry partners </a:t>
            </a:r>
            <a:endParaRPr lang="en-GB" sz="1800" dirty="0"/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Premek took a part in the meetings of the metal industry platform </a:t>
            </a:r>
            <a:r>
              <a:rPr lang="en-GB" sz="1800" dirty="0" err="1"/>
              <a:t>MetalBeams</a:t>
            </a:r>
            <a:r>
              <a:rPr lang="en-GB" sz="1800" dirty="0"/>
              <a:t> (</a:t>
            </a:r>
            <a:r>
              <a:rPr lang="en-GB" sz="1800" dirty="0">
                <a:hlinkClick r:id="rId2"/>
              </a:rPr>
              <a:t>https://www.metalliskamaterial.se/metalbeams</a:t>
            </a:r>
            <a:r>
              <a:rPr lang="en-GB" sz="1800" dirty="0"/>
              <a:t>) 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workshop organised by industry research moderators as SWERIM (</a:t>
            </a:r>
            <a:r>
              <a:rPr lang="en-GB" sz="1800" dirty="0">
                <a:hlinkClick r:id="rId3"/>
              </a:rPr>
              <a:t>https://www.swerim.se/</a:t>
            </a:r>
            <a:r>
              <a:rPr lang="en-GB" sz="1800" dirty="0"/>
              <a:t>), etc. 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attraction of the industry users – continuous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349001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Actions LIST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BEER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1CDF0B-1C5C-9844-AF91-14A38AAB187E}"/>
              </a:ext>
            </a:extLst>
          </p:cNvPr>
          <p:cNvSpPr txBox="1"/>
          <p:nvPr/>
        </p:nvSpPr>
        <p:spPr>
          <a:xfrm>
            <a:off x="316523" y="1613998"/>
            <a:ext cx="839372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b="1" dirty="0"/>
              <a:t>Incident beam collimation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new guide exchanger designed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expandable sample slits proposed based on </a:t>
            </a:r>
            <a:r>
              <a:rPr lang="en-GB" sz="1800" dirty="0" err="1"/>
              <a:t>StressSpec@FRMII</a:t>
            </a:r>
            <a:r>
              <a:rPr lang="en-GB" sz="1800" dirty="0"/>
              <a:t> discussion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b="1" dirty="0"/>
              <a:t>Alignment hardware 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Personal discussion with TAKUMI team during the J-Parc visit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GB" sz="1800" dirty="0"/>
              <a:t>Visit of other instruments in progress</a:t>
            </a:r>
          </a:p>
        </p:txBody>
      </p:sp>
    </p:spTree>
    <p:extLst>
      <p:ext uri="{BB962C8B-B14F-4D97-AF65-F5344CB8AC3E}">
        <p14:creationId xmlns:p14="http://schemas.microsoft.com/office/powerpoint/2010/main" val="1523332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Benutzerdefiniert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8D3"/>
      </a:accent1>
      <a:accent2>
        <a:srgbClr val="D1C88A"/>
      </a:accent2>
      <a:accent3>
        <a:srgbClr val="A3ADB2"/>
      </a:accent3>
      <a:accent4>
        <a:srgbClr val="00477B"/>
      </a:accent4>
      <a:accent5>
        <a:srgbClr val="ED8800"/>
      </a:accent5>
      <a:accent6>
        <a:srgbClr val="BCBD00"/>
      </a:accent6>
      <a:hlink>
        <a:srgbClr val="00A3DA"/>
      </a:hlink>
      <a:folHlink>
        <a:srgbClr val="52636D"/>
      </a:folHlink>
    </a:clrScheme>
    <a:fontScheme name="Office-Design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351</TotalTime>
  <Words>140</Words>
  <Application>Microsoft Macintosh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PowerPoint Presentation</vt:lpstr>
      <vt:lpstr>Actions LIST</vt:lpstr>
      <vt:lpstr>Actions LIST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STAP fall 2018 - BEER</dc:title>
  <dc:subject/>
  <dc:creator>Jochen Fenske&amp;Premek Beran</dc:creator>
  <cp:keywords/>
  <dc:description/>
  <cp:lastModifiedBy>Premek Beran</cp:lastModifiedBy>
  <cp:revision>257</cp:revision>
  <dcterms:created xsi:type="dcterms:W3CDTF">2018-01-25T13:28:18Z</dcterms:created>
  <dcterms:modified xsi:type="dcterms:W3CDTF">2019-10-15T11:11:33Z</dcterms:modified>
  <cp:category/>
</cp:coreProperties>
</file>