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48" r:id="rId1"/>
    <p:sldMasterId id="2147483656" r:id="rId2"/>
  </p:sldMasterIdLst>
  <p:notesMasterIdLst>
    <p:notesMasterId r:id="rId22"/>
  </p:notesMasterIdLst>
  <p:sldIdLst>
    <p:sldId id="349" r:id="rId3"/>
    <p:sldId id="393" r:id="rId4"/>
    <p:sldId id="1332" r:id="rId5"/>
    <p:sldId id="314" r:id="rId6"/>
    <p:sldId id="394" r:id="rId7"/>
    <p:sldId id="395" r:id="rId8"/>
    <p:sldId id="396" r:id="rId9"/>
    <p:sldId id="397" r:id="rId10"/>
    <p:sldId id="398" r:id="rId11"/>
    <p:sldId id="399" r:id="rId12"/>
    <p:sldId id="1330" r:id="rId13"/>
    <p:sldId id="1328" r:id="rId14"/>
    <p:sldId id="400" r:id="rId15"/>
    <p:sldId id="1331" r:id="rId16"/>
    <p:sldId id="1325" r:id="rId17"/>
    <p:sldId id="1326" r:id="rId18"/>
    <p:sldId id="350" r:id="rId19"/>
    <p:sldId id="358" r:id="rId20"/>
    <p:sldId id="565" r:id="rId21"/>
  </p:sldIdLst>
  <p:sldSz cx="12192000" cy="6858000"/>
  <p:notesSz cx="6858000" cy="9144000"/>
  <p:defaultTextStyle>
    <a:defPPr>
      <a:defRPr lang="sv-S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2" pos="3840" userDrawn="1">
          <p15:clr>
            <a:srgbClr val="A4A3A4"/>
          </p15:clr>
        </p15:guide>
        <p15:guide id="3" orient="horz" pos="1117" userDrawn="1">
          <p15:clr>
            <a:srgbClr val="A4A3A4"/>
          </p15:clr>
        </p15:guide>
      </p15:sldGuideLst>
    </p:ext>
    <p:ext uri="{2D200454-40CA-4A62-9FC3-DE9A4176ACB9}">
      <p15:notesGuideLst xmlns:p15="http://schemas.microsoft.com/office/powerpoint/2012/main">
        <p15:guide id="1" orient="horz" pos="2880">
          <p15:clr>
            <a:srgbClr val="A4A3A4"/>
          </p15:clr>
        </p15:guide>
        <p15:guide id="2" pos="2160">
          <p15:clr>
            <a:srgbClr val="A4A3A4"/>
          </p15:clr>
        </p15:guide>
      </p15:notes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D9D9D9"/>
    <a:srgbClr val="BFBFBF"/>
    <a:srgbClr val="1E9FDB"/>
    <a:srgbClr val="76D6FF"/>
    <a:srgbClr val="0094CA"/>
    <a:srgbClr val="13A1DD"/>
    <a:srgbClr val="FFFFFF"/>
    <a:srgbClr val="13A0DD"/>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28042" autoAdjust="0"/>
    <p:restoredTop sz="93232" autoAdjust="0"/>
  </p:normalViewPr>
  <p:slideViewPr>
    <p:cSldViewPr>
      <p:cViewPr>
        <p:scale>
          <a:sx n="129" d="100"/>
          <a:sy n="129" d="100"/>
        </p:scale>
        <p:origin x="-1696" y="-120"/>
      </p:cViewPr>
      <p:guideLst>
        <p:guide pos="3840"/>
        <p:guide orient="horz" pos="1117"/>
      </p:guideLst>
    </p:cSldViewPr>
  </p:slideViewPr>
  <p:outlineViewPr>
    <p:cViewPr>
      <p:scale>
        <a:sx n="33" d="100"/>
        <a:sy n="33" d="100"/>
      </p:scale>
      <p:origin x="0" y="0"/>
    </p:cViewPr>
  </p:outlineViewPr>
  <p:notesTextViewPr>
    <p:cViewPr>
      <p:scale>
        <a:sx n="1" d="1"/>
        <a:sy n="1" d="1"/>
      </p:scale>
      <p:origin x="0" y="0"/>
    </p:cViewPr>
  </p:notesTextViewPr>
  <p:sorterViewPr>
    <p:cViewPr>
      <p:scale>
        <a:sx n="66" d="100"/>
        <a:sy n="66" d="100"/>
      </p:scale>
      <p:origin x="0" y="0"/>
    </p:cViewPr>
  </p:sorterViewPr>
  <p:notesViewPr>
    <p:cSldViewPr snapToGrid="0" snapToObjects="1">
      <p:cViewPr varScale="1">
        <p:scale>
          <a:sx n="155" d="100"/>
          <a:sy n="155" d="100"/>
        </p:scale>
        <p:origin x="-6728" y="-104"/>
      </p:cViewPr>
      <p:guideLst>
        <p:guide orient="horz" pos="2880"/>
        <p:guide pos="2160"/>
      </p:guideLst>
    </p:cSldViewPr>
  </p:notes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tableStyles" Target="tableStyles.xml"/><Relationship Id="rId3" Type="http://schemas.openxmlformats.org/officeDocument/2006/relationships/slide" Target="slides/slide1.xml"/><Relationship Id="rId21" Type="http://schemas.openxmlformats.org/officeDocument/2006/relationships/slide" Target="slides/slide19.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theme" Target="theme/theme1.xml"/><Relationship Id="rId2" Type="http://schemas.openxmlformats.org/officeDocument/2006/relationships/slideMaster" Target="slideMasters/slideMaster2.xml"/><Relationship Id="rId16" Type="http://schemas.openxmlformats.org/officeDocument/2006/relationships/slide" Target="slides/slide14.xml"/><Relationship Id="rId20" Type="http://schemas.openxmlformats.org/officeDocument/2006/relationships/slide" Target="slides/slide18.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openxmlformats.org/officeDocument/2006/relationships/viewProps" Target="viewProps.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presProps" Target="presProps.xml"/><Relationship Id="rId10" Type="http://schemas.openxmlformats.org/officeDocument/2006/relationships/slide" Target="slides/slide8.xml"/><Relationship Id="rId19" Type="http://schemas.openxmlformats.org/officeDocument/2006/relationships/slide" Target="slides/slide17.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notesMaster" Target="notesMasters/notesMaster1.xml"/></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A8A49BFA-8E92-6148-B889-D3F0AC40D4CA}" type="doc">
      <dgm:prSet loTypeId="urn:microsoft.com/office/officeart/2008/layout/RadialCluster" loCatId="" qsTypeId="urn:microsoft.com/office/officeart/2005/8/quickstyle/simple1" qsCatId="simple" csTypeId="urn:microsoft.com/office/officeart/2005/8/colors/accent1_2" csCatId="accent1" phldr="1"/>
      <dgm:spPr/>
      <dgm:t>
        <a:bodyPr/>
        <a:lstStyle/>
        <a:p>
          <a:endParaRPr lang="en-US"/>
        </a:p>
      </dgm:t>
    </dgm:pt>
    <dgm:pt modelId="{2988C371-9206-4F4C-A7C6-EF97E1CC0D9C}">
      <dgm:prSet phldrT="[Text]" custT="1"/>
      <dgm:spPr/>
      <dgm:t>
        <a:bodyPr/>
        <a:lstStyle/>
        <a:p>
          <a:r>
            <a:rPr lang="en-US" sz="3600" dirty="0"/>
            <a:t>First Science 2023</a:t>
          </a:r>
        </a:p>
      </dgm:t>
    </dgm:pt>
    <dgm:pt modelId="{0E474980-C09C-9A48-9839-768AA1CED3CD}" type="parTrans" cxnId="{82BC5299-1EEF-8740-BFC9-E58078B4630C}">
      <dgm:prSet/>
      <dgm:spPr/>
      <dgm:t>
        <a:bodyPr/>
        <a:lstStyle/>
        <a:p>
          <a:endParaRPr lang="en-US"/>
        </a:p>
      </dgm:t>
    </dgm:pt>
    <dgm:pt modelId="{B73EB295-BFE2-D54F-A791-DBEFD3A524BA}" type="sibTrans" cxnId="{82BC5299-1EEF-8740-BFC9-E58078B4630C}">
      <dgm:prSet/>
      <dgm:spPr/>
      <dgm:t>
        <a:bodyPr/>
        <a:lstStyle/>
        <a:p>
          <a:endParaRPr lang="en-US"/>
        </a:p>
      </dgm:t>
    </dgm:pt>
    <dgm:pt modelId="{BFAEFCCD-CD00-A447-BAEA-28E085602BC4}">
      <dgm:prSet phldrT="[Text]" custT="1"/>
      <dgm:spPr>
        <a:solidFill>
          <a:schemeClr val="tx2">
            <a:lumMod val="40000"/>
            <a:lumOff val="60000"/>
          </a:schemeClr>
        </a:solidFill>
      </dgm:spPr>
      <dgm:t>
        <a:bodyPr/>
        <a:lstStyle/>
        <a:p>
          <a:r>
            <a:rPr lang="en-US" sz="3200" dirty="0">
              <a:solidFill>
                <a:schemeClr val="tx1"/>
              </a:solidFill>
            </a:rPr>
            <a:t>Plan</a:t>
          </a:r>
        </a:p>
      </dgm:t>
    </dgm:pt>
    <dgm:pt modelId="{8B50E447-ADA7-C04B-91E2-AFB11A597B12}" type="parTrans" cxnId="{FE5CE5AE-FFF6-1C43-ABB4-5ABCF7F619EF}">
      <dgm:prSet/>
      <dgm:spPr/>
      <dgm:t>
        <a:bodyPr/>
        <a:lstStyle/>
        <a:p>
          <a:endParaRPr lang="en-US"/>
        </a:p>
      </dgm:t>
    </dgm:pt>
    <dgm:pt modelId="{07DDD754-BDEF-6A47-B18C-1AEF5885C6A9}" type="sibTrans" cxnId="{FE5CE5AE-FFF6-1C43-ABB4-5ABCF7F619EF}">
      <dgm:prSet/>
      <dgm:spPr/>
      <dgm:t>
        <a:bodyPr/>
        <a:lstStyle/>
        <a:p>
          <a:endParaRPr lang="en-US"/>
        </a:p>
      </dgm:t>
    </dgm:pt>
    <dgm:pt modelId="{07134630-5479-C44B-A94A-31DCDB2ACBE3}">
      <dgm:prSet phldrT="[Text]" custT="1"/>
      <dgm:spPr>
        <a:solidFill>
          <a:schemeClr val="tx2">
            <a:lumMod val="40000"/>
            <a:lumOff val="60000"/>
          </a:schemeClr>
        </a:solidFill>
      </dgm:spPr>
      <dgm:t>
        <a:bodyPr/>
        <a:lstStyle/>
        <a:p>
          <a:r>
            <a:rPr lang="en-US" sz="3200" dirty="0">
              <a:solidFill>
                <a:schemeClr val="tx1"/>
              </a:solidFill>
            </a:rPr>
            <a:t>Perform</a:t>
          </a:r>
        </a:p>
      </dgm:t>
    </dgm:pt>
    <dgm:pt modelId="{22137932-ED54-B845-A622-8E440DFA108C}" type="parTrans" cxnId="{C5EA8053-6F52-1644-BCDD-B1375DDCDF17}">
      <dgm:prSet/>
      <dgm:spPr/>
      <dgm:t>
        <a:bodyPr/>
        <a:lstStyle/>
        <a:p>
          <a:endParaRPr lang="en-US"/>
        </a:p>
      </dgm:t>
    </dgm:pt>
    <dgm:pt modelId="{12205966-BD5B-1641-8611-B6EE29CB983A}" type="sibTrans" cxnId="{C5EA8053-6F52-1644-BCDD-B1375DDCDF17}">
      <dgm:prSet/>
      <dgm:spPr/>
      <dgm:t>
        <a:bodyPr/>
        <a:lstStyle/>
        <a:p>
          <a:endParaRPr lang="en-US"/>
        </a:p>
      </dgm:t>
    </dgm:pt>
    <dgm:pt modelId="{5679F356-696B-554A-BE72-D54FD5104605}">
      <dgm:prSet phldrT="[Text]"/>
      <dgm:spPr/>
      <dgm:t>
        <a:bodyPr/>
        <a:lstStyle/>
        <a:p>
          <a:endParaRPr lang="en-US"/>
        </a:p>
      </dgm:t>
    </dgm:pt>
    <dgm:pt modelId="{5A65C6C6-F7EE-004A-B5E2-80DCDAE2393F}" type="parTrans" cxnId="{EB1C569D-72AC-0949-8A66-53F52FB8B887}">
      <dgm:prSet/>
      <dgm:spPr/>
      <dgm:t>
        <a:bodyPr/>
        <a:lstStyle/>
        <a:p>
          <a:endParaRPr lang="en-US"/>
        </a:p>
      </dgm:t>
    </dgm:pt>
    <dgm:pt modelId="{09D036BC-CB03-D34F-A533-6DD255C8F67C}" type="sibTrans" cxnId="{EB1C569D-72AC-0949-8A66-53F52FB8B887}">
      <dgm:prSet/>
      <dgm:spPr/>
      <dgm:t>
        <a:bodyPr/>
        <a:lstStyle/>
        <a:p>
          <a:endParaRPr lang="en-US"/>
        </a:p>
      </dgm:t>
    </dgm:pt>
    <dgm:pt modelId="{C5457C72-7E22-BB46-8DF2-67AB4E56B4F4}">
      <dgm:prSet phldrT="[Text]" phldr="1"/>
      <dgm:spPr/>
      <dgm:t>
        <a:bodyPr/>
        <a:lstStyle/>
        <a:p>
          <a:endParaRPr lang="en-US"/>
        </a:p>
      </dgm:t>
    </dgm:pt>
    <dgm:pt modelId="{34FC77D5-1FCD-FA44-9A11-04122C345A7C}" type="parTrans" cxnId="{B16D3A36-4966-FE46-B825-35C115D1BE3F}">
      <dgm:prSet/>
      <dgm:spPr/>
      <dgm:t>
        <a:bodyPr/>
        <a:lstStyle/>
        <a:p>
          <a:endParaRPr lang="en-US"/>
        </a:p>
      </dgm:t>
    </dgm:pt>
    <dgm:pt modelId="{C211ED8A-E19A-F444-BDF0-A5BE0AC7CBE9}" type="sibTrans" cxnId="{B16D3A36-4966-FE46-B825-35C115D1BE3F}">
      <dgm:prSet/>
      <dgm:spPr/>
      <dgm:t>
        <a:bodyPr/>
        <a:lstStyle/>
        <a:p>
          <a:endParaRPr lang="en-US"/>
        </a:p>
      </dgm:t>
    </dgm:pt>
    <dgm:pt modelId="{A73E1AA3-1F2F-524C-A102-EFF1B598EA00}">
      <dgm:prSet phldrT="[Text]" phldr="1"/>
      <dgm:spPr/>
      <dgm:t>
        <a:bodyPr/>
        <a:lstStyle/>
        <a:p>
          <a:endParaRPr lang="en-US"/>
        </a:p>
      </dgm:t>
    </dgm:pt>
    <dgm:pt modelId="{7981C42F-A9D1-6049-9FEC-7B99C9AC09BE}" type="parTrans" cxnId="{51022FA1-CBE8-7645-B205-AA157DAE05BA}">
      <dgm:prSet/>
      <dgm:spPr/>
      <dgm:t>
        <a:bodyPr/>
        <a:lstStyle/>
        <a:p>
          <a:endParaRPr lang="en-US"/>
        </a:p>
      </dgm:t>
    </dgm:pt>
    <dgm:pt modelId="{CAF130B1-44ED-724D-8B3A-222236C52086}" type="sibTrans" cxnId="{51022FA1-CBE8-7645-B205-AA157DAE05BA}">
      <dgm:prSet/>
      <dgm:spPr/>
      <dgm:t>
        <a:bodyPr/>
        <a:lstStyle/>
        <a:p>
          <a:endParaRPr lang="en-US"/>
        </a:p>
      </dgm:t>
    </dgm:pt>
    <dgm:pt modelId="{03A981E3-39B2-8245-9FC5-7E4F66A1F5F0}">
      <dgm:prSet phldrT="[Text]" phldr="1"/>
      <dgm:spPr/>
      <dgm:t>
        <a:bodyPr/>
        <a:lstStyle/>
        <a:p>
          <a:endParaRPr lang="en-US" dirty="0"/>
        </a:p>
      </dgm:t>
    </dgm:pt>
    <dgm:pt modelId="{941EB299-8F49-9543-BDA0-43463FA0E1A7}" type="parTrans" cxnId="{0FFE796F-653F-4149-B089-38A0B1BA5206}">
      <dgm:prSet/>
      <dgm:spPr/>
      <dgm:t>
        <a:bodyPr/>
        <a:lstStyle/>
        <a:p>
          <a:endParaRPr lang="en-US"/>
        </a:p>
      </dgm:t>
    </dgm:pt>
    <dgm:pt modelId="{298E66D8-F8C8-2746-8D02-3E720E578348}" type="sibTrans" cxnId="{0FFE796F-653F-4149-B089-38A0B1BA5206}">
      <dgm:prSet/>
      <dgm:spPr/>
      <dgm:t>
        <a:bodyPr/>
        <a:lstStyle/>
        <a:p>
          <a:endParaRPr lang="en-US"/>
        </a:p>
      </dgm:t>
    </dgm:pt>
    <dgm:pt modelId="{CC6C032B-1F7A-0E49-AB65-29E021334DE1}">
      <dgm:prSet phldrT="[Text]" phldr="1"/>
      <dgm:spPr/>
      <dgm:t>
        <a:bodyPr/>
        <a:lstStyle/>
        <a:p>
          <a:endParaRPr lang="en-US"/>
        </a:p>
      </dgm:t>
    </dgm:pt>
    <dgm:pt modelId="{C60A97DC-EBA0-EF42-955B-86D9D8A1D452}" type="parTrans" cxnId="{5E3399EE-FCBC-FA41-9DBB-95525E8D92A0}">
      <dgm:prSet/>
      <dgm:spPr/>
      <dgm:t>
        <a:bodyPr/>
        <a:lstStyle/>
        <a:p>
          <a:endParaRPr lang="en-US"/>
        </a:p>
      </dgm:t>
    </dgm:pt>
    <dgm:pt modelId="{6FEB562E-5082-E345-BCD0-960B95075628}" type="sibTrans" cxnId="{5E3399EE-FCBC-FA41-9DBB-95525E8D92A0}">
      <dgm:prSet/>
      <dgm:spPr/>
      <dgm:t>
        <a:bodyPr/>
        <a:lstStyle/>
        <a:p>
          <a:endParaRPr lang="en-US"/>
        </a:p>
      </dgm:t>
    </dgm:pt>
    <dgm:pt modelId="{2627E447-B6D6-0D42-A572-B39E49AF0BAB}">
      <dgm:prSet phldrT="[Text]" phldr="1"/>
      <dgm:spPr/>
      <dgm:t>
        <a:bodyPr/>
        <a:lstStyle/>
        <a:p>
          <a:endParaRPr lang="en-US"/>
        </a:p>
      </dgm:t>
    </dgm:pt>
    <dgm:pt modelId="{EE0B1A3C-917F-E94E-B51F-ACBFB0B64032}" type="parTrans" cxnId="{C4ABFE89-C1F0-DD47-8BC4-CD3599953BA1}">
      <dgm:prSet/>
      <dgm:spPr/>
      <dgm:t>
        <a:bodyPr/>
        <a:lstStyle/>
        <a:p>
          <a:endParaRPr lang="en-US"/>
        </a:p>
      </dgm:t>
    </dgm:pt>
    <dgm:pt modelId="{F556170E-D337-DC43-8C8E-C14A2D04A787}" type="sibTrans" cxnId="{C4ABFE89-C1F0-DD47-8BC4-CD3599953BA1}">
      <dgm:prSet/>
      <dgm:spPr/>
      <dgm:t>
        <a:bodyPr/>
        <a:lstStyle/>
        <a:p>
          <a:endParaRPr lang="en-US"/>
        </a:p>
      </dgm:t>
    </dgm:pt>
    <dgm:pt modelId="{BE67B563-19A1-974F-82E3-BF9221FCAC6B}">
      <dgm:prSet phldrT="[Text]"/>
      <dgm:spPr/>
      <dgm:t>
        <a:bodyPr/>
        <a:lstStyle/>
        <a:p>
          <a:endParaRPr lang="en-US" dirty="0"/>
        </a:p>
      </dgm:t>
    </dgm:pt>
    <dgm:pt modelId="{A8ECE4E3-CFEE-3642-8B21-F904A89E9A59}" type="parTrans" cxnId="{2567EAE3-00EA-564C-968F-480367B7CF5A}">
      <dgm:prSet/>
      <dgm:spPr/>
      <dgm:t>
        <a:bodyPr/>
        <a:lstStyle/>
        <a:p>
          <a:endParaRPr lang="en-US"/>
        </a:p>
      </dgm:t>
    </dgm:pt>
    <dgm:pt modelId="{2D9AB2AA-8230-EC45-85F6-D2C4E8E477C6}" type="sibTrans" cxnId="{2567EAE3-00EA-564C-968F-480367B7CF5A}">
      <dgm:prSet/>
      <dgm:spPr/>
      <dgm:t>
        <a:bodyPr/>
        <a:lstStyle/>
        <a:p>
          <a:endParaRPr lang="en-US"/>
        </a:p>
      </dgm:t>
    </dgm:pt>
    <dgm:pt modelId="{93C15E7A-04E8-F245-833A-A6422EB67A88}">
      <dgm:prSet custT="1"/>
      <dgm:spPr>
        <a:solidFill>
          <a:schemeClr val="tx2">
            <a:lumMod val="40000"/>
            <a:lumOff val="60000"/>
          </a:schemeClr>
        </a:solidFill>
      </dgm:spPr>
      <dgm:t>
        <a:bodyPr/>
        <a:lstStyle/>
        <a:p>
          <a:r>
            <a:rPr lang="en-US" sz="3200" dirty="0">
              <a:solidFill>
                <a:schemeClr val="tx1"/>
              </a:solidFill>
            </a:rPr>
            <a:t>Demonstrate</a:t>
          </a:r>
        </a:p>
      </dgm:t>
    </dgm:pt>
    <dgm:pt modelId="{3AEC0918-1D8E-E24C-A2A0-160E12691BDE}" type="parTrans" cxnId="{5230AEB2-4DC5-B145-8141-EFC691DE803C}">
      <dgm:prSet/>
      <dgm:spPr/>
      <dgm:t>
        <a:bodyPr/>
        <a:lstStyle/>
        <a:p>
          <a:endParaRPr lang="en-US"/>
        </a:p>
      </dgm:t>
    </dgm:pt>
    <dgm:pt modelId="{DB339DA4-3C3E-2944-8F1E-03F3613CC0EA}" type="sibTrans" cxnId="{5230AEB2-4DC5-B145-8141-EFC691DE803C}">
      <dgm:prSet/>
      <dgm:spPr/>
      <dgm:t>
        <a:bodyPr/>
        <a:lstStyle/>
        <a:p>
          <a:endParaRPr lang="en-US"/>
        </a:p>
      </dgm:t>
    </dgm:pt>
    <dgm:pt modelId="{D485D7BE-8875-7340-8280-34C2563C4C69}" type="pres">
      <dgm:prSet presAssocID="{A8A49BFA-8E92-6148-B889-D3F0AC40D4CA}" presName="Name0" presStyleCnt="0">
        <dgm:presLayoutVars>
          <dgm:chMax val="1"/>
          <dgm:chPref val="1"/>
          <dgm:dir/>
          <dgm:animOne val="branch"/>
          <dgm:animLvl val="lvl"/>
        </dgm:presLayoutVars>
      </dgm:prSet>
      <dgm:spPr/>
    </dgm:pt>
    <dgm:pt modelId="{F1FBE535-CD56-DF48-B491-2C60B87F0088}" type="pres">
      <dgm:prSet presAssocID="{2988C371-9206-4F4C-A7C6-EF97E1CC0D9C}" presName="singleCycle" presStyleCnt="0"/>
      <dgm:spPr/>
    </dgm:pt>
    <dgm:pt modelId="{40966E00-1C09-DF40-8460-B7AE090AA211}" type="pres">
      <dgm:prSet presAssocID="{2988C371-9206-4F4C-A7C6-EF97E1CC0D9C}" presName="singleCenter" presStyleLbl="node1" presStyleIdx="0" presStyleCnt="4" custScaleX="117496" custScaleY="128576" custLinFactNeighborX="-171" custLinFactNeighborY="-4787">
        <dgm:presLayoutVars>
          <dgm:chMax val="7"/>
          <dgm:chPref val="7"/>
        </dgm:presLayoutVars>
      </dgm:prSet>
      <dgm:spPr/>
    </dgm:pt>
    <dgm:pt modelId="{737868B3-DC9C-F94D-8699-B2EF5C0FA184}" type="pres">
      <dgm:prSet presAssocID="{8B50E447-ADA7-C04B-91E2-AFB11A597B12}" presName="Name56" presStyleLbl="parChTrans1D2" presStyleIdx="0" presStyleCnt="3"/>
      <dgm:spPr/>
    </dgm:pt>
    <dgm:pt modelId="{0540FEE6-0601-6547-ACC7-89FB82F09322}" type="pres">
      <dgm:prSet presAssocID="{BFAEFCCD-CD00-A447-BAEA-28E085602BC4}" presName="text0" presStyleLbl="node1" presStyleIdx="1" presStyleCnt="4" custScaleX="169801" custScaleY="95527" custRadScaleRad="91802" custRadScaleInc="1287">
        <dgm:presLayoutVars>
          <dgm:bulletEnabled val="1"/>
        </dgm:presLayoutVars>
      </dgm:prSet>
      <dgm:spPr/>
    </dgm:pt>
    <dgm:pt modelId="{0A664835-FC20-6B4F-A662-76CF48A80ABF}" type="pres">
      <dgm:prSet presAssocID="{22137932-ED54-B845-A622-8E440DFA108C}" presName="Name56" presStyleLbl="parChTrans1D2" presStyleIdx="1" presStyleCnt="3"/>
      <dgm:spPr/>
    </dgm:pt>
    <dgm:pt modelId="{238DF8E3-4AAC-EA49-9738-7E7E6FCD471D}" type="pres">
      <dgm:prSet presAssocID="{07134630-5479-C44B-A94A-31DCDB2ACBE3}" presName="text0" presStyleLbl="node1" presStyleIdx="2" presStyleCnt="4" custScaleX="194242" custScaleY="98111" custRadScaleRad="106621" custRadScaleInc="-20359">
        <dgm:presLayoutVars>
          <dgm:bulletEnabled val="1"/>
        </dgm:presLayoutVars>
      </dgm:prSet>
      <dgm:spPr/>
    </dgm:pt>
    <dgm:pt modelId="{4F575E80-7D02-2747-930E-B1D7947B1BAA}" type="pres">
      <dgm:prSet presAssocID="{3AEC0918-1D8E-E24C-A2A0-160E12691BDE}" presName="Name56" presStyleLbl="parChTrans1D2" presStyleIdx="2" presStyleCnt="3"/>
      <dgm:spPr/>
    </dgm:pt>
    <dgm:pt modelId="{7B214D1F-FB40-BF40-8037-AB1E0A10480F}" type="pres">
      <dgm:prSet presAssocID="{93C15E7A-04E8-F245-833A-A6422EB67A88}" presName="text0" presStyleLbl="node1" presStyleIdx="3" presStyleCnt="4" custScaleX="240686" custScaleY="114210" custRadScaleRad="120912" custRadScaleInc="26825">
        <dgm:presLayoutVars>
          <dgm:bulletEnabled val="1"/>
        </dgm:presLayoutVars>
      </dgm:prSet>
      <dgm:spPr/>
    </dgm:pt>
  </dgm:ptLst>
  <dgm:cxnLst>
    <dgm:cxn modelId="{4FABF630-0BF5-044D-9829-BB8C01C96A56}" type="presOf" srcId="{BFAEFCCD-CD00-A447-BAEA-28E085602BC4}" destId="{0540FEE6-0601-6547-ACC7-89FB82F09322}" srcOrd="0" destOrd="0" presId="urn:microsoft.com/office/officeart/2008/layout/RadialCluster"/>
    <dgm:cxn modelId="{B16D3A36-4966-FE46-B825-35C115D1BE3F}" srcId="{BE67B563-19A1-974F-82E3-BF9221FCAC6B}" destId="{C5457C72-7E22-BB46-8DF2-67AB4E56B4F4}" srcOrd="0" destOrd="0" parTransId="{34FC77D5-1FCD-FA44-9A11-04122C345A7C}" sibTransId="{C211ED8A-E19A-F444-BDF0-A5BE0AC7CBE9}"/>
    <dgm:cxn modelId="{C5EA8053-6F52-1644-BCDD-B1375DDCDF17}" srcId="{2988C371-9206-4F4C-A7C6-EF97E1CC0D9C}" destId="{07134630-5479-C44B-A94A-31DCDB2ACBE3}" srcOrd="1" destOrd="0" parTransId="{22137932-ED54-B845-A622-8E440DFA108C}" sibTransId="{12205966-BD5B-1641-8611-B6EE29CB983A}"/>
    <dgm:cxn modelId="{F987F459-83DB-2148-BE0C-9CA4522EC0F0}" type="presOf" srcId="{93C15E7A-04E8-F245-833A-A6422EB67A88}" destId="{7B214D1F-FB40-BF40-8037-AB1E0A10480F}" srcOrd="0" destOrd="0" presId="urn:microsoft.com/office/officeart/2008/layout/RadialCluster"/>
    <dgm:cxn modelId="{0FFE796F-653F-4149-B089-38A0B1BA5206}" srcId="{A8A49BFA-8E92-6148-B889-D3F0AC40D4CA}" destId="{03A981E3-39B2-8245-9FC5-7E4F66A1F5F0}" srcOrd="3" destOrd="0" parTransId="{941EB299-8F49-9543-BDA0-43463FA0E1A7}" sibTransId="{298E66D8-F8C8-2746-8D02-3E720E578348}"/>
    <dgm:cxn modelId="{9ABBCB77-2DD0-6548-9684-5AC1D9E537AA}" type="presOf" srcId="{3AEC0918-1D8E-E24C-A2A0-160E12691BDE}" destId="{4F575E80-7D02-2747-930E-B1D7947B1BAA}" srcOrd="0" destOrd="0" presId="urn:microsoft.com/office/officeart/2008/layout/RadialCluster"/>
    <dgm:cxn modelId="{594B2480-15B9-1C48-805D-C905281CE4D2}" type="presOf" srcId="{A8A49BFA-8E92-6148-B889-D3F0AC40D4CA}" destId="{D485D7BE-8875-7340-8280-34C2563C4C69}" srcOrd="0" destOrd="0" presId="urn:microsoft.com/office/officeart/2008/layout/RadialCluster"/>
    <dgm:cxn modelId="{7EFA7085-31AA-294B-BDAE-EBDADF745022}" type="presOf" srcId="{8B50E447-ADA7-C04B-91E2-AFB11A597B12}" destId="{737868B3-DC9C-F94D-8699-B2EF5C0FA184}" srcOrd="0" destOrd="0" presId="urn:microsoft.com/office/officeart/2008/layout/RadialCluster"/>
    <dgm:cxn modelId="{C4ABFE89-C1F0-DD47-8BC4-CD3599953BA1}" srcId="{03A981E3-39B2-8245-9FC5-7E4F66A1F5F0}" destId="{2627E447-B6D6-0D42-A572-B39E49AF0BAB}" srcOrd="1" destOrd="0" parTransId="{EE0B1A3C-917F-E94E-B51F-ACBFB0B64032}" sibTransId="{F556170E-D337-DC43-8C8E-C14A2D04A787}"/>
    <dgm:cxn modelId="{C318C18A-57DC-0149-9F55-EE6F5FFB2E6C}" type="presOf" srcId="{22137932-ED54-B845-A622-8E440DFA108C}" destId="{0A664835-FC20-6B4F-A662-76CF48A80ABF}" srcOrd="0" destOrd="0" presId="urn:microsoft.com/office/officeart/2008/layout/RadialCluster"/>
    <dgm:cxn modelId="{82BC5299-1EEF-8740-BFC9-E58078B4630C}" srcId="{A8A49BFA-8E92-6148-B889-D3F0AC40D4CA}" destId="{2988C371-9206-4F4C-A7C6-EF97E1CC0D9C}" srcOrd="0" destOrd="0" parTransId="{0E474980-C09C-9A48-9839-768AA1CED3CD}" sibTransId="{B73EB295-BFE2-D54F-A791-DBEFD3A524BA}"/>
    <dgm:cxn modelId="{EB1C569D-72AC-0949-8A66-53F52FB8B887}" srcId="{A8A49BFA-8E92-6148-B889-D3F0AC40D4CA}" destId="{5679F356-696B-554A-BE72-D54FD5104605}" srcOrd="1" destOrd="0" parTransId="{5A65C6C6-F7EE-004A-B5E2-80DCDAE2393F}" sibTransId="{09D036BC-CB03-D34F-A533-6DD255C8F67C}"/>
    <dgm:cxn modelId="{51022FA1-CBE8-7645-B205-AA157DAE05BA}" srcId="{BE67B563-19A1-974F-82E3-BF9221FCAC6B}" destId="{A73E1AA3-1F2F-524C-A102-EFF1B598EA00}" srcOrd="1" destOrd="0" parTransId="{7981C42F-A9D1-6049-9FEC-7B99C9AC09BE}" sibTransId="{CAF130B1-44ED-724D-8B3A-222236C52086}"/>
    <dgm:cxn modelId="{FE5CE5AE-FFF6-1C43-ABB4-5ABCF7F619EF}" srcId="{2988C371-9206-4F4C-A7C6-EF97E1CC0D9C}" destId="{BFAEFCCD-CD00-A447-BAEA-28E085602BC4}" srcOrd="0" destOrd="0" parTransId="{8B50E447-ADA7-C04B-91E2-AFB11A597B12}" sibTransId="{07DDD754-BDEF-6A47-B18C-1AEF5885C6A9}"/>
    <dgm:cxn modelId="{647410B1-54CE-694C-95DE-4FDE9CCEE06F}" type="presOf" srcId="{07134630-5479-C44B-A94A-31DCDB2ACBE3}" destId="{238DF8E3-4AAC-EA49-9738-7E7E6FCD471D}" srcOrd="0" destOrd="0" presId="urn:microsoft.com/office/officeart/2008/layout/RadialCluster"/>
    <dgm:cxn modelId="{5230AEB2-4DC5-B145-8141-EFC691DE803C}" srcId="{2988C371-9206-4F4C-A7C6-EF97E1CC0D9C}" destId="{93C15E7A-04E8-F245-833A-A6422EB67A88}" srcOrd="2" destOrd="0" parTransId="{3AEC0918-1D8E-E24C-A2A0-160E12691BDE}" sibTransId="{DB339DA4-3C3E-2944-8F1E-03F3613CC0EA}"/>
    <dgm:cxn modelId="{2B181FBA-6C3A-CC45-BE16-D03A87B7B94C}" type="presOf" srcId="{2988C371-9206-4F4C-A7C6-EF97E1CC0D9C}" destId="{40966E00-1C09-DF40-8460-B7AE090AA211}" srcOrd="0" destOrd="0" presId="urn:microsoft.com/office/officeart/2008/layout/RadialCluster"/>
    <dgm:cxn modelId="{2567EAE3-00EA-564C-968F-480367B7CF5A}" srcId="{A8A49BFA-8E92-6148-B889-D3F0AC40D4CA}" destId="{BE67B563-19A1-974F-82E3-BF9221FCAC6B}" srcOrd="2" destOrd="0" parTransId="{A8ECE4E3-CFEE-3642-8B21-F904A89E9A59}" sibTransId="{2D9AB2AA-8230-EC45-85F6-D2C4E8E477C6}"/>
    <dgm:cxn modelId="{5E3399EE-FCBC-FA41-9DBB-95525E8D92A0}" srcId="{03A981E3-39B2-8245-9FC5-7E4F66A1F5F0}" destId="{CC6C032B-1F7A-0E49-AB65-29E021334DE1}" srcOrd="0" destOrd="0" parTransId="{C60A97DC-EBA0-EF42-955B-86D9D8A1D452}" sibTransId="{6FEB562E-5082-E345-BCD0-960B95075628}"/>
    <dgm:cxn modelId="{B7A82B80-C813-0043-ABB9-131D2705E428}" type="presParOf" srcId="{D485D7BE-8875-7340-8280-34C2563C4C69}" destId="{F1FBE535-CD56-DF48-B491-2C60B87F0088}" srcOrd="0" destOrd="0" presId="urn:microsoft.com/office/officeart/2008/layout/RadialCluster"/>
    <dgm:cxn modelId="{7C81FEE9-8FC1-C449-9D73-AAA1E628AC41}" type="presParOf" srcId="{F1FBE535-CD56-DF48-B491-2C60B87F0088}" destId="{40966E00-1C09-DF40-8460-B7AE090AA211}" srcOrd="0" destOrd="0" presId="urn:microsoft.com/office/officeart/2008/layout/RadialCluster"/>
    <dgm:cxn modelId="{ADA7781B-8FF3-8345-BAD4-910238228FD4}" type="presParOf" srcId="{F1FBE535-CD56-DF48-B491-2C60B87F0088}" destId="{737868B3-DC9C-F94D-8699-B2EF5C0FA184}" srcOrd="1" destOrd="0" presId="urn:microsoft.com/office/officeart/2008/layout/RadialCluster"/>
    <dgm:cxn modelId="{5004AB34-4507-BD42-9315-80230DD988E6}" type="presParOf" srcId="{F1FBE535-CD56-DF48-B491-2C60B87F0088}" destId="{0540FEE6-0601-6547-ACC7-89FB82F09322}" srcOrd="2" destOrd="0" presId="urn:microsoft.com/office/officeart/2008/layout/RadialCluster"/>
    <dgm:cxn modelId="{95FCA5F9-837E-D243-8C49-DD06C03F0F41}" type="presParOf" srcId="{F1FBE535-CD56-DF48-B491-2C60B87F0088}" destId="{0A664835-FC20-6B4F-A662-76CF48A80ABF}" srcOrd="3" destOrd="0" presId="urn:microsoft.com/office/officeart/2008/layout/RadialCluster"/>
    <dgm:cxn modelId="{2A8336C7-5B05-7B4F-A6C2-42B0D4372A55}" type="presParOf" srcId="{F1FBE535-CD56-DF48-B491-2C60B87F0088}" destId="{238DF8E3-4AAC-EA49-9738-7E7E6FCD471D}" srcOrd="4" destOrd="0" presId="urn:microsoft.com/office/officeart/2008/layout/RadialCluster"/>
    <dgm:cxn modelId="{3A39AC15-E0F1-5945-BA2B-A91D2B6A37AA}" type="presParOf" srcId="{F1FBE535-CD56-DF48-B491-2C60B87F0088}" destId="{4F575E80-7D02-2747-930E-B1D7947B1BAA}" srcOrd="5" destOrd="0" presId="urn:microsoft.com/office/officeart/2008/layout/RadialCluster"/>
    <dgm:cxn modelId="{FD8F978F-F427-D943-AC66-322F0E2451CB}" type="presParOf" srcId="{F1FBE535-CD56-DF48-B491-2C60B87F0088}" destId="{7B214D1F-FB40-BF40-8037-AB1E0A10480F}" srcOrd="6" destOrd="0" presId="urn:microsoft.com/office/officeart/2008/layout/RadialCluster"/>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40966E00-1C09-DF40-8460-B7AE090AA211}">
      <dsp:nvSpPr>
        <dsp:cNvPr id="0" name=""/>
        <dsp:cNvSpPr/>
      </dsp:nvSpPr>
      <dsp:spPr>
        <a:xfrm>
          <a:off x="3600414" y="2063138"/>
          <a:ext cx="1971607" cy="2157532"/>
        </a:xfrm>
        <a:prstGeom prst="roundRect">
          <a:avLst/>
        </a:prstGeom>
        <a:solidFill>
          <a:schemeClr val="accent1">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1440" tIns="91440" rIns="91440" bIns="91440" numCol="1" spcCol="1270" anchor="ctr" anchorCtr="0">
          <a:noAutofit/>
        </a:bodyPr>
        <a:lstStyle/>
        <a:p>
          <a:pPr marL="0" lvl="0" indent="0" algn="ctr" defTabSz="1600200">
            <a:lnSpc>
              <a:spcPct val="90000"/>
            </a:lnSpc>
            <a:spcBef>
              <a:spcPct val="0"/>
            </a:spcBef>
            <a:spcAft>
              <a:spcPct val="35000"/>
            </a:spcAft>
            <a:buNone/>
          </a:pPr>
          <a:r>
            <a:rPr lang="en-US" sz="3600" kern="1200" dirty="0"/>
            <a:t>First Science 2023</a:t>
          </a:r>
        </a:p>
      </dsp:txBody>
      <dsp:txXfrm>
        <a:off x="3696660" y="2159384"/>
        <a:ext cx="1779115" cy="1965040"/>
      </dsp:txXfrm>
    </dsp:sp>
    <dsp:sp modelId="{737868B3-DC9C-F94D-8699-B2EF5C0FA184}">
      <dsp:nvSpPr>
        <dsp:cNvPr id="0" name=""/>
        <dsp:cNvSpPr/>
      </dsp:nvSpPr>
      <dsp:spPr>
        <a:xfrm rot="16266022">
          <a:off x="4359714" y="1811120"/>
          <a:ext cx="504129" cy="0"/>
        </a:xfrm>
        <a:custGeom>
          <a:avLst/>
          <a:gdLst/>
          <a:ahLst/>
          <a:cxnLst/>
          <a:rect l="0" t="0" r="0" b="0"/>
          <a:pathLst>
            <a:path>
              <a:moveTo>
                <a:pt x="0" y="0"/>
              </a:moveTo>
              <a:lnTo>
                <a:pt x="504129" y="0"/>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0540FEE6-0601-6547-ACC7-89FB82F09322}">
      <dsp:nvSpPr>
        <dsp:cNvPr id="0" name=""/>
        <dsp:cNvSpPr/>
      </dsp:nvSpPr>
      <dsp:spPr>
        <a:xfrm>
          <a:off x="3672419" y="485116"/>
          <a:ext cx="1909028" cy="1073985"/>
        </a:xfrm>
        <a:prstGeom prst="roundRect">
          <a:avLst/>
        </a:prstGeom>
        <a:solidFill>
          <a:schemeClr val="tx2">
            <a:lumMod val="40000"/>
            <a:lumOff val="6000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1280" tIns="81280" rIns="81280" bIns="81280" numCol="1" spcCol="1270" anchor="ctr" anchorCtr="0">
          <a:noAutofit/>
        </a:bodyPr>
        <a:lstStyle/>
        <a:p>
          <a:pPr marL="0" lvl="0" indent="0" algn="ctr" defTabSz="1422400">
            <a:lnSpc>
              <a:spcPct val="90000"/>
            </a:lnSpc>
            <a:spcBef>
              <a:spcPct val="0"/>
            </a:spcBef>
            <a:spcAft>
              <a:spcPct val="35000"/>
            </a:spcAft>
            <a:buNone/>
          </a:pPr>
          <a:r>
            <a:rPr lang="en-US" sz="3200" kern="1200" dirty="0">
              <a:solidFill>
                <a:schemeClr val="tx1"/>
              </a:solidFill>
            </a:rPr>
            <a:t>Plan</a:t>
          </a:r>
        </a:p>
      </dsp:txBody>
      <dsp:txXfrm>
        <a:off x="3724847" y="537544"/>
        <a:ext cx="1804172" cy="969129"/>
      </dsp:txXfrm>
    </dsp:sp>
    <dsp:sp modelId="{0A664835-FC20-6B4F-A662-76CF48A80ABF}">
      <dsp:nvSpPr>
        <dsp:cNvPr id="0" name=""/>
        <dsp:cNvSpPr/>
      </dsp:nvSpPr>
      <dsp:spPr>
        <a:xfrm rot="1348423">
          <a:off x="5549475" y="3663190"/>
          <a:ext cx="593745" cy="0"/>
        </a:xfrm>
        <a:custGeom>
          <a:avLst/>
          <a:gdLst/>
          <a:ahLst/>
          <a:cxnLst/>
          <a:rect l="0" t="0" r="0" b="0"/>
          <a:pathLst>
            <a:path>
              <a:moveTo>
                <a:pt x="0" y="0"/>
              </a:moveTo>
              <a:lnTo>
                <a:pt x="593745" y="0"/>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238DF8E3-4AAC-EA49-9738-7E7E6FCD471D}">
      <dsp:nvSpPr>
        <dsp:cNvPr id="0" name=""/>
        <dsp:cNvSpPr/>
      </dsp:nvSpPr>
      <dsp:spPr>
        <a:xfrm>
          <a:off x="6120675" y="3676850"/>
          <a:ext cx="2183812" cy="1103036"/>
        </a:xfrm>
        <a:prstGeom prst="roundRect">
          <a:avLst/>
        </a:prstGeom>
        <a:solidFill>
          <a:schemeClr val="tx2">
            <a:lumMod val="40000"/>
            <a:lumOff val="6000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1280" tIns="81280" rIns="81280" bIns="81280" numCol="1" spcCol="1270" anchor="ctr" anchorCtr="0">
          <a:noAutofit/>
        </a:bodyPr>
        <a:lstStyle/>
        <a:p>
          <a:pPr marL="0" lvl="0" indent="0" algn="ctr" defTabSz="1422400">
            <a:lnSpc>
              <a:spcPct val="90000"/>
            </a:lnSpc>
            <a:spcBef>
              <a:spcPct val="0"/>
            </a:spcBef>
            <a:spcAft>
              <a:spcPct val="35000"/>
            </a:spcAft>
            <a:buNone/>
          </a:pPr>
          <a:r>
            <a:rPr lang="en-US" sz="3200" kern="1200" dirty="0">
              <a:solidFill>
                <a:schemeClr val="tx1"/>
              </a:solidFill>
            </a:rPr>
            <a:t>Perform</a:t>
          </a:r>
        </a:p>
      </dsp:txBody>
      <dsp:txXfrm>
        <a:off x="6174521" y="3730696"/>
        <a:ext cx="2076120" cy="995344"/>
      </dsp:txXfrm>
    </dsp:sp>
    <dsp:sp modelId="{4F575E80-7D02-2747-930E-B1D7947B1BAA}">
      <dsp:nvSpPr>
        <dsp:cNvPr id="0" name=""/>
        <dsp:cNvSpPr/>
      </dsp:nvSpPr>
      <dsp:spPr>
        <a:xfrm rot="9703912">
          <a:off x="2904005" y="3579291"/>
          <a:ext cx="714411" cy="0"/>
        </a:xfrm>
        <a:custGeom>
          <a:avLst/>
          <a:gdLst/>
          <a:ahLst/>
          <a:cxnLst/>
          <a:rect l="0" t="0" r="0" b="0"/>
          <a:pathLst>
            <a:path>
              <a:moveTo>
                <a:pt x="0" y="0"/>
              </a:moveTo>
              <a:lnTo>
                <a:pt x="714411" y="0"/>
              </a:lnTo>
            </a:path>
          </a:pathLst>
        </a:custGeom>
        <a:noFill/>
        <a:ln w="25400" cap="flat" cmpd="sng" algn="ctr">
          <a:solidFill>
            <a:schemeClr val="accent1">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7B214D1F-FB40-BF40-8037-AB1E0A10480F}">
      <dsp:nvSpPr>
        <dsp:cNvPr id="0" name=""/>
        <dsp:cNvSpPr/>
      </dsp:nvSpPr>
      <dsp:spPr>
        <a:xfrm>
          <a:off x="216038" y="3495868"/>
          <a:ext cx="2705970" cy="1284033"/>
        </a:xfrm>
        <a:prstGeom prst="roundRect">
          <a:avLst/>
        </a:prstGeom>
        <a:solidFill>
          <a:schemeClr val="tx2">
            <a:lumMod val="40000"/>
            <a:lumOff val="6000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1280" tIns="81280" rIns="81280" bIns="81280" numCol="1" spcCol="1270" anchor="ctr" anchorCtr="0">
          <a:noAutofit/>
        </a:bodyPr>
        <a:lstStyle/>
        <a:p>
          <a:pPr marL="0" lvl="0" indent="0" algn="ctr" defTabSz="1422400">
            <a:lnSpc>
              <a:spcPct val="90000"/>
            </a:lnSpc>
            <a:spcBef>
              <a:spcPct val="0"/>
            </a:spcBef>
            <a:spcAft>
              <a:spcPct val="35000"/>
            </a:spcAft>
            <a:buNone/>
          </a:pPr>
          <a:r>
            <a:rPr lang="en-US" sz="3200" kern="1200" dirty="0">
              <a:solidFill>
                <a:schemeClr val="tx1"/>
              </a:solidFill>
            </a:rPr>
            <a:t>Demonstrate</a:t>
          </a:r>
        </a:p>
      </dsp:txBody>
      <dsp:txXfrm>
        <a:off x="278719" y="3558549"/>
        <a:ext cx="2580608" cy="1158671"/>
      </dsp:txXfrm>
    </dsp:sp>
  </dsp:spTree>
</dsp:drawing>
</file>

<file path=ppt/diagrams/layout1.xml><?xml version="1.0" encoding="utf-8"?>
<dgm:layoutDef xmlns:dgm="http://schemas.openxmlformats.org/drawingml/2006/diagram" xmlns:a="http://schemas.openxmlformats.org/drawingml/2006/main" uniqueId="urn:microsoft.com/office/officeart/2008/layout/RadialCluster">
  <dgm:title val=""/>
  <dgm:desc val=""/>
  <dgm:catLst>
    <dgm:cat type="relationship" pri="19500"/>
    <dgm:cat type="cycle" pri="15000"/>
  </dgm:catLst>
  <dgm:sampData>
    <dgm:dataModel>
      <dgm:ptLst>
        <dgm:pt modelId="0" type="doc"/>
        <dgm:pt modelId="1">
          <dgm:prSet phldr="1"/>
        </dgm:pt>
        <dgm:pt modelId="11">
          <dgm:prSet phldr="1"/>
        </dgm:pt>
        <dgm:pt modelId="12">
          <dgm:prSet phldr="1"/>
        </dgm:pt>
        <dgm:pt modelId="13">
          <dgm:prSet phldr="1"/>
        </dgm:pt>
      </dgm:ptLst>
      <dgm:cxnLst>
        <dgm:cxn modelId="2" srcId="0" destId="1" srcOrd="0" destOrd="0"/>
        <dgm:cxn modelId="3" srcId="1" destId="11" srcOrd="0" destOrd="0"/>
        <dgm:cxn modelId="4" srcId="1" destId="12" srcOrd="1" destOrd="0"/>
        <dgm:cxn modelId="5" srcId="1" destId="13" srcOrd="2" destOrd="0"/>
      </dgm:cxnLst>
      <dgm:bg/>
      <dgm:whole/>
    </dgm:dataModel>
  </dgm:sampData>
  <dgm:styleData useDef="1">
    <dgm:dataModel>
      <dgm:ptLst/>
      <dgm:bg/>
      <dgm:whole/>
    </dgm:dataModel>
  </dgm:styleData>
  <dgm:clrData useDef="1">
    <dgm:dataModel>
      <dgm:ptLst/>
      <dgm:bg/>
      <dgm:whole/>
    </dgm:dataModel>
  </dgm:clrData>
  <dgm:layoutNode name="Name0">
    <dgm:varLst>
      <dgm:chMax val="1"/>
      <dgm:chPref val="1"/>
      <dgm:dir/>
      <dgm:animOne val="branch"/>
      <dgm:animLvl val="lvl"/>
    </dgm:varLst>
    <dgm:alg type="composite">
      <dgm:param type="ar" val="1.00"/>
    </dgm:alg>
    <dgm:shape xmlns:r="http://schemas.openxmlformats.org/officeDocument/2006/relationships" r:blip="">
      <dgm:adjLst/>
    </dgm:shape>
    <dgm:choose name="Name1">
      <dgm:if name="Name2" func="var" arg="dir" op="equ" val="norm">
        <dgm:choose name="Name3">
          <dgm:if name="Name4" axis="ch ch" ptType="node node" cnt="1 0" func="cnt" op="equ" val="1">
            <dgm:constrLst>
              <dgm:constr type="l" for="ch" forName="textCenter"/>
              <dgm:constr type="ctrY" for="ch" forName="textCenter" refType="h" fact="0.5"/>
              <dgm:constr type="w" for="ch" forName="textCenter" refType="w" fact="0.32"/>
              <dgm:constr type="h" for="ch" forName="textCenter" refType="w" refFor="ch" refForName="textCenter"/>
              <dgm:constr type="r" for="ch" forName="cycle_1" refType="w"/>
              <dgm:constr type="ctrY" for="ch" forName="cycle_1" refType="h" fact="0.5"/>
              <dgm:constr type="w" for="ch" forName="cycle_1" refType="w" fact="0.56"/>
              <dgm:constr type="h" for="ch" forName="cycle_1" refType="h"/>
              <dgm:constr type="primFontSz" for="ch" forName="textCenter" val="65"/>
              <dgm:constr type="primFontSz" for="des" forName="childCenter1" val="65"/>
              <dgm:constr type="primFontSz" for="des" forName="text1" op="equ" val="65"/>
              <dgm:constr type="userS" for="des" ptType="node" refType="w" refFor="ch" refForName="textCenter" fact="0.67"/>
            </dgm:constrLst>
          </dgm:if>
          <dgm:if name="Name5" axis="ch ch" ptType="node node" cnt="1 0" func="cnt" op="equ" val="2">
            <dgm:constrLst>
              <dgm:constr type="ctrX" for="ch" forName="textCenter" refType="w" fact="0.5"/>
              <dgm:constr type="ctrY" for="ch" forName="textCenter" refType="h" fact="0.5"/>
              <dgm:constr type="w" for="ch" forName="textCenter" refType="w" fact="0.25"/>
              <dgm:constr type="h" for="ch" forName="textCenter" refType="w" refFor="ch" refForName="textCenter"/>
              <dgm:constr type="ctrX" for="ch" forName="cycle_1" refType="w" fact="0.5"/>
              <dgm:constr type="t" for="ch" forName="cycle_1"/>
              <dgm:constr type="w" for="ch" forName="cycle_1" refType="w"/>
              <dgm:constr type="h" for="ch" forName="cycle_1" refType="h" fact="0.34"/>
              <dgm:constr type="ctrX" for="ch" forName="cycle_2" refType="w" fact="0.5"/>
              <dgm:constr type="b" for="ch" forName="cycle_2" refType="h"/>
              <dgm:constr type="w" for="ch" forName="cycle_2" refType="w"/>
              <dgm:constr type="h" for="ch" forName="cycle_2" refType="h" fact="0.34"/>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userS" for="des" ptType="node" refType="w" refFor="ch" refForName="textCenter" fact="0.67"/>
            </dgm:constrLst>
          </dgm:if>
          <dgm:if name="Name6" axis="ch ch" ptType="node node" cnt="1 0" func="cnt" op="equ" val="3">
            <dgm:choose name="Name7">
              <dgm:if name="Name8" axis="ch ch ch" ptType="node node node" st="1 2 0" cnt="1 1 0" func="cnt" op="equ" val="1">
                <dgm:choose name="Name9">
                  <dgm:if name="Name10" axis="ch ch ch" ptType="node node node" st="1 3 0" cnt="1 1 0" func="cnt" op="equ" val="1">
                    <dgm:constrLst>
                      <dgm:constr type="ctrX" for="ch" forName="textCenter" refType="w" fact="0.5"/>
                      <dgm:constr type="t" for="ch" forName="textCenter" refType="h" fact="0.436"/>
                      <dgm:constr type="w" for="ch" forName="textCenter" refType="w" fact="0.21"/>
                      <dgm:constr type="h" for="ch" forName="textCenter" refType="w" refFor="ch" refForName="textCenter"/>
                      <dgm:constr type="ctrX" for="ch" forName="cycle_1" refType="w" fact="0.5"/>
                      <dgm:constr type="t" for="ch" forName="cycle_1"/>
                      <dgm:constr type="w" for="ch" forName="cycle_1" refType="w" fact="0.61"/>
                      <dgm:constr type="h" for="ch" forName="cycle_1" refType="h" fact="0.36"/>
                      <dgm:constr type="diam" for="ch" forName="cycle_1" refType="w" fact="0.5"/>
                      <dgm:constr type="r" for="ch" forName="cycle_2" refType="w"/>
                      <dgm:constr type="b" for="ch" forName="cycle_2" refType="h" fact="0.85"/>
                      <dgm:constr type="w" for="ch" forName="cycle_2" refType="w" fact="0.46"/>
                      <dgm:constr type="h" for="ch" forName="cycle_2" refType="h" fact="0.54"/>
                      <dgm:constr type="diam" for="ch" forName="cycle_2" refType="w" fact="0.5"/>
                      <dgm:constr type="l" for="ch" forName="cycle_3"/>
                      <dgm:constr type="b" for="ch" forName="cycle_3" refType="h" fact="0.85"/>
                      <dgm:constr type="w" for="ch" forName="cycle_3" refType="w" fact="0.46"/>
                      <dgm:constr type="h" for="ch" forName="cycle_3" refType="h" fact="0.54"/>
                      <dgm:constr type="diam" for="ch" forName="cycle_3" refType="w"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userS" for="des" ptType="node" refType="w" refFor="ch" refForName="textCenter" fact="0.67"/>
                    </dgm:constrLst>
                  </dgm:if>
                  <dgm:else name="Name11">
                    <dgm:constrLst>
                      <dgm:constr type="ctrX" for="ch" forName="textCenter" refType="w" fact="0.5"/>
                      <dgm:constr type="t" for="ch" forName="textCenter" refType="h" fact="0.436"/>
                      <dgm:constr type="w" for="ch" forName="textCenter" refType="w" fact="0.21"/>
                      <dgm:constr type="h" for="ch" forName="textCenter" refType="w" refFor="ch" refForName="textCenter"/>
                      <dgm:constr type="ctrX" for="ch" forName="cycle_1" refType="w" fact="0.5"/>
                      <dgm:constr type="t" for="ch" forName="cycle_1"/>
                      <dgm:constr type="w" for="ch" forName="cycle_1" refType="w" fact="0.61"/>
                      <dgm:constr type="h" for="ch" forName="cycle_1" refType="h" fact="0.36"/>
                      <dgm:constr type="diam" for="ch" forName="cycle_1" refType="w" fact="0.5"/>
                      <dgm:constr type="r" for="ch" forName="cycle_2" refType="w"/>
                      <dgm:constr type="b" for="ch" forName="cycle_2" refType="h" fact="0.85"/>
                      <dgm:constr type="w" for="ch" forName="cycle_2" refType="w" fact="0.46"/>
                      <dgm:constr type="h" for="ch" forName="cycle_2" refType="h" fact="0.54"/>
                      <dgm:constr type="diam" for="ch" forName="cycle_2" refType="w" fact="0.5"/>
                      <dgm:constr type="l" for="ch" forName="cycle_3"/>
                      <dgm:constr type="b" for="ch" forName="cycle_3" refType="h"/>
                      <dgm:constr type="w" for="ch" forName="cycle_3" refType="w" fact="0.46"/>
                      <dgm:constr type="h" for="ch" forName="cycle_3" refType="h" fact="0.54"/>
                      <dgm:constr type="diam" for="ch" forName="cycle_3" refType="w"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userS" for="des" ptType="node" refType="w" refFor="ch" refForName="textCenter" fact="0.67"/>
                    </dgm:constrLst>
                  </dgm:else>
                </dgm:choose>
              </dgm:if>
              <dgm:else name="Name12">
                <dgm:choose name="Name13">
                  <dgm:if name="Name14" axis="ch ch ch" ptType="node node node" st="1 3 0" cnt="1 1 0" func="cnt" op="equ" val="1">
                    <dgm:constrLst>
                      <dgm:constr type="ctrX" for="ch" forName="textCenter" refType="w" fact="0.5"/>
                      <dgm:constr type="t" for="ch" forName="textCenter" refType="h" fact="0.436"/>
                      <dgm:constr type="w" for="ch" forName="textCenter" refType="w" fact="0.21"/>
                      <dgm:constr type="h" for="ch" forName="textCenter" refType="w" refFor="ch" refForName="textCenter"/>
                      <dgm:constr type="ctrX" for="ch" forName="cycle_1" refType="w" fact="0.5"/>
                      <dgm:constr type="t" for="ch" forName="cycle_1"/>
                      <dgm:constr type="w" for="ch" forName="cycle_1" refType="w" fact="0.61"/>
                      <dgm:constr type="h" for="ch" forName="cycle_1" refType="h" fact="0.36"/>
                      <dgm:constr type="diam" for="ch" forName="cycle_1" refType="w" fact="0.5"/>
                      <dgm:constr type="r" for="ch" forName="cycle_2" refType="w"/>
                      <dgm:constr type="b" for="ch" forName="cycle_2" refType="h"/>
                      <dgm:constr type="w" for="ch" forName="cycle_2" refType="w" fact="0.46"/>
                      <dgm:constr type="h" for="ch" forName="cycle_2" refType="h" fact="0.54"/>
                      <dgm:constr type="diam" for="ch" forName="cycle_2" refType="w" fact="0.5"/>
                      <dgm:constr type="l" for="ch" forName="cycle_3"/>
                      <dgm:constr type="b" for="ch" forName="cycle_3" refType="h" fact="0.85"/>
                      <dgm:constr type="w" for="ch" forName="cycle_3" refType="w" fact="0.46"/>
                      <dgm:constr type="h" for="ch" forName="cycle_3" refType="h" fact="0.54"/>
                      <dgm:constr type="diam" for="ch" forName="cycle_3" refType="w"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userS" for="des" ptType="node" refType="w" refFor="ch" refForName="textCenter" fact="0.67"/>
                    </dgm:constrLst>
                  </dgm:if>
                  <dgm:else name="Name15">
                    <dgm:constrLst>
                      <dgm:constr type="ctrX" for="ch" forName="textCenter" refType="w" fact="0.5"/>
                      <dgm:constr type="t" for="ch" forName="textCenter" refType="h" fact="0.436"/>
                      <dgm:constr type="w" for="ch" forName="textCenter" refType="w" fact="0.21"/>
                      <dgm:constr type="h" for="ch" forName="textCenter" refType="w" refFor="ch" refForName="textCenter"/>
                      <dgm:constr type="ctrX" for="ch" forName="cycle_1" refType="w" fact="0.5"/>
                      <dgm:constr type="t" for="ch" forName="cycle_1"/>
                      <dgm:constr type="w" for="ch" forName="cycle_1" refType="w" fact="0.61"/>
                      <dgm:constr type="h" for="ch" forName="cycle_1" refType="h" fact="0.36"/>
                      <dgm:constr type="diam" for="ch" forName="cycle_1" refType="w" fact="0.5"/>
                      <dgm:constr type="r" for="ch" forName="cycle_2" refType="w"/>
                      <dgm:constr type="b" for="ch" forName="cycle_2" refType="h"/>
                      <dgm:constr type="w" for="ch" forName="cycle_2" refType="w" fact="0.46"/>
                      <dgm:constr type="h" for="ch" forName="cycle_2" refType="h" fact="0.54"/>
                      <dgm:constr type="diam" for="ch" forName="cycle_2" refType="w" fact="0.5"/>
                      <dgm:constr type="l" for="ch" forName="cycle_3"/>
                      <dgm:constr type="b" for="ch" forName="cycle_3" refType="h"/>
                      <dgm:constr type="w" for="ch" forName="cycle_3" refType="w" fact="0.46"/>
                      <dgm:constr type="h" for="ch" forName="cycle_3" refType="h" fact="0.54"/>
                      <dgm:constr type="diam" for="ch" forName="cycle_3" refType="w"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userS" for="des" ptType="node" refType="w" refFor="ch" refForName="textCenter" fact="0.67"/>
                    </dgm:constrLst>
                  </dgm:else>
                </dgm:choose>
              </dgm:else>
            </dgm:choose>
          </dgm:if>
          <dgm:if name="Name16" axis="ch ch" ptType="node node" cnt="1 0" func="cnt" op="equ" val="4">
            <dgm:constrLst>
              <dgm:constr type="ctrX" for="ch" forName="textCenter" refType="w" fact="0.5"/>
              <dgm:constr type="ctrY" for="ch" forName="textCenter" refType="h" fact="0.5"/>
              <dgm:constr type="w" for="ch" forName="textCenter" refType="w" fact="0.2"/>
              <dgm:constr type="h" for="ch" forName="textCenter" refType="w" refFor="ch" refForName="textCenter"/>
              <dgm:constr type="ctrX" for="ch" forName="cycle_1" refType="w" fact="0.5"/>
              <dgm:constr type="t" for="ch" forName="cycle_1"/>
              <dgm:constr type="w" for="ch" forName="cycle_1" refType="w" fact="0.5"/>
              <dgm:constr type="h" for="ch" forName="cycle_1" refType="h" fact="0.33"/>
              <dgm:constr type="r" for="ch" forName="cycle_2" refType="w"/>
              <dgm:constr type="ctrY" for="ch" forName="cycle_2" refType="h" fact="0.5"/>
              <dgm:constr type="w" for="ch" forName="cycle_2" refType="w" fact="0.33"/>
              <dgm:constr type="h" for="ch" forName="cycle_2" refType="h" fact="0.5"/>
              <dgm:constr type="ctrX" for="ch" forName="cycle_3" refType="w" fact="0.5"/>
              <dgm:constr type="b" for="ch" forName="cycle_3" refType="h"/>
              <dgm:constr type="w" for="ch" forName="cycle_3" refType="w" fact="0.5"/>
              <dgm:constr type="h" for="ch" forName="cycle_3" refType="h" fact="0.33"/>
              <dgm:constr type="l" for="ch" forName="cycle_4"/>
              <dgm:constr type="ctrY" for="ch" forName="cycle_4" refType="h" fact="0.5"/>
              <dgm:constr type="w" for="ch" forName="cycle_4" refType="w" fact="0.33"/>
              <dgm:constr type="h" for="ch" forName="cycle_4" refType="h"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primFontSz" for="des" forName="childCenter4" refType="primFontSz" refFor="des" refForName="childCenter1" op="equ"/>
              <dgm:constr type="primFontSz" for="des" forName="text4" refType="primFontSz" refFor="des" refForName="text1" op="equ"/>
              <dgm:constr type="userS" for="des" ptType="node" refType="w" refFor="ch" refForName="textCenter" fact="0.67"/>
            </dgm:constrLst>
          </dgm:if>
          <dgm:if name="Name17" axis="ch ch" ptType="node node" cnt="1 0" func="cnt" op="equ" val="5">
            <dgm:constrLst>
              <dgm:constr type="ctrX" for="ch" forName="textCenter" refType="w" fact="0.5"/>
              <dgm:constr type="t" for="ch" forName="textCenter" refType="h" fact="0.42"/>
              <dgm:constr type="w" for="ch" forName="textCenter" refType="w" fact="0.2"/>
              <dgm:constr type="h" for="ch" forName="textCenter" refType="w" refFor="ch" refForName="textCenter"/>
              <dgm:constr type="ctrX" for="ch" forName="cycle_1" refType="w" fact="0.5"/>
              <dgm:constr type="t" for="ch" forName="cycle_1"/>
              <dgm:constr type="w" for="ch" forName="cycle_1" refType="w" fact="0.33"/>
              <dgm:constr type="h" for="ch" forName="cycle_1" refType="w" refFor="ch" refForName="cycle_1"/>
              <dgm:constr type="r" for="ch" forName="cycle_2" refType="w"/>
              <dgm:constr type="t" for="ch" forName="cycle_2" refType="h" fact="0.24"/>
              <dgm:constr type="w" for="ch" forName="cycle_2" refType="w" fact="0.33"/>
              <dgm:constr type="h" for="ch" forName="cycle_2" refType="w" refFor="ch" refForName="cycle_2"/>
              <dgm:constr type="r" for="ch" forName="cycle_3" refType="w" fact="0.89"/>
              <dgm:constr type="b" for="ch" forName="cycle_3" refType="h"/>
              <dgm:constr type="w" for="ch" forName="cycle_3" refType="w" fact="0.33"/>
              <dgm:constr type="h" for="ch" forName="cycle_3" refType="w" refFor="ch" refForName="cycle_3"/>
              <dgm:constr type="l" for="ch" forName="cycle_4" refType="w" fact="0.11"/>
              <dgm:constr type="b" for="ch" forName="cycle_4" refType="h"/>
              <dgm:constr type="w" for="ch" forName="cycle_4" refType="w" fact="0.33"/>
              <dgm:constr type="h" for="ch" forName="cycle_4" refType="w" refFor="ch" refForName="cycle_4"/>
              <dgm:constr type="l" for="ch" forName="cycle_5"/>
              <dgm:constr type="t" for="ch" forName="cycle_5" refType="h" fact="0.24"/>
              <dgm:constr type="w" for="ch" forName="cycle_5" refType="w" fact="0.33"/>
              <dgm:constr type="h" for="ch" forName="cycle_5" refType="w" refFor="ch" refForName="cycle_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primFontSz" for="des" forName="childCenter4" refType="primFontSz" refFor="des" refForName="childCenter1" op="equ"/>
              <dgm:constr type="primFontSz" for="des" forName="text4" refType="primFontSz" refFor="des" refForName="text1" op="equ"/>
              <dgm:constr type="primFontSz" for="des" forName="childCenter5" refType="primFontSz" refFor="des" refForName="childCenter1" op="equ"/>
              <dgm:constr type="primFontSz" for="des" forName="text5" refType="primFontSz" refFor="des" refForName="text1" op="equ"/>
              <dgm:constr type="userS" for="des" ptType="node" refType="w" refFor="ch" refForName="textCenter" fact="0.67"/>
            </dgm:constrLst>
          </dgm:if>
          <dgm:if name="Name18" axis="ch ch" ptType="node node" cnt="1 0" func="cnt" op="equ" val="6">
            <dgm:constrLst>
              <dgm:constr type="ctrX" for="ch" forName="textCenter" refType="w" fact="0.5"/>
              <dgm:constr type="ctrY" for="ch" forName="textCenter" refType="h" fact="0.5"/>
              <dgm:constr type="w" for="ch" forName="textCenter" refType="w" fact="0.2"/>
              <dgm:constr type="h" for="ch" forName="textCenter" refType="w" refFor="ch" refForName="textCenter"/>
              <dgm:constr type="ctrX" for="ch" forName="cycle_1" refType="w" fact="0.5"/>
              <dgm:constr type="t" for="ch" forName="cycle_1"/>
              <dgm:constr type="w" for="ch" forName="cycle_1" refType="w" fact="0.33"/>
              <dgm:constr type="h" for="ch" forName="cycle_1" refType="w" refFor="ch" refForName="cycle_1"/>
              <dgm:constr type="r" for="ch" forName="cycle_2" refType="w"/>
              <dgm:constr type="t" for="ch" forName="cycle_2" refType="h" fact="0.17"/>
              <dgm:constr type="w" for="ch" forName="cycle_2" refType="w" fact="0.33"/>
              <dgm:constr type="h" for="ch" forName="cycle_2" refType="w" refFor="ch" refForName="cycle_2"/>
              <dgm:constr type="r" for="ch" forName="cycle_3" refType="w"/>
              <dgm:constr type="b" for="ch" forName="cycle_3" refType="h" fact="0.83"/>
              <dgm:constr type="w" for="ch" forName="cycle_3" refType="w" fact="0.33"/>
              <dgm:constr type="h" for="ch" forName="cycle_3" refType="w" refFor="ch" refForName="cycle_3"/>
              <dgm:constr type="ctrX" for="ch" forName="cycle_4" refType="w" fact="0.5"/>
              <dgm:constr type="b" for="ch" forName="cycle_4" refType="h"/>
              <dgm:constr type="w" for="ch" forName="cycle_4" refType="w" fact="0.33"/>
              <dgm:constr type="h" for="ch" forName="cycle_4" refType="w" refFor="ch" refForName="cycle_4"/>
              <dgm:constr type="l" for="ch" forName="cycle_5"/>
              <dgm:constr type="b" for="ch" forName="cycle_5" refType="h" fact="0.83"/>
              <dgm:constr type="w" for="ch" forName="cycle_5" refType="w" fact="0.33"/>
              <dgm:constr type="h" for="ch" forName="cycle_5" refType="w" refFor="ch" refForName="cycle_5"/>
              <dgm:constr type="l" for="ch" forName="cycle_6"/>
              <dgm:constr type="t" for="ch" forName="cycle_6" refType="h" fact="0.17"/>
              <dgm:constr type="w" for="ch" forName="cycle_6" refType="w" fact="0.33"/>
              <dgm:constr type="h" for="ch" forName="cycle_6" refType="w" refFor="ch" refForName="cycle_6"/>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primFontSz" for="des" forName="childCenter4" refType="primFontSz" refFor="des" refForName="childCenter1" op="equ"/>
              <dgm:constr type="primFontSz" for="des" forName="text4" refType="primFontSz" refFor="des" refForName="text1" op="equ"/>
              <dgm:constr type="primFontSz" for="des" forName="childCenter5" refType="primFontSz" refFor="des" refForName="childCenter1" op="equ"/>
              <dgm:constr type="primFontSz" for="des" forName="text5" refType="primFontSz" refFor="des" refForName="text1" op="equ"/>
              <dgm:constr type="primFontSz" for="des" forName="childCenter6" refType="primFontSz" refFor="des" refForName="childCenter1" op="equ"/>
              <dgm:constr type="primFontSz" for="des" forName="text6" refType="primFontSz" refFor="des" refForName="text1" op="equ"/>
              <dgm:constr type="userS" for="des" ptType="node" refType="w" refFor="ch" refForName="textCenter" fact="0.67"/>
            </dgm:constrLst>
          </dgm:if>
          <dgm:else name="Name19">
            <dgm:constrLst>
              <dgm:constr type="ctrX" for="ch" forName="textCenter" refType="w" fact="0.5"/>
              <dgm:constr type="t" for="ch" forName="textCenter" refType="h" fact="0.444"/>
              <dgm:constr type="w" for="ch" forName="textCenter" refType="w" fact="0.167"/>
              <dgm:constr type="h" for="ch" forName="textCenter" refType="w" refFor="ch" refForName="textCenter"/>
              <dgm:constr type="ctrX" for="ch" forName="cycle_1" refType="w" fact="0.5"/>
              <dgm:constr type="t" for="ch" forName="cycle_1"/>
              <dgm:constr type="w" for="ch" forName="cycle_1" refType="w" fact="0.263"/>
              <dgm:constr type="h" for="ch" forName="cycle_1" refType="w" refFor="ch" refForName="cycle_1"/>
              <dgm:constr type="r" for="ch" forName="cycle_2" refType="w" fact="0.938"/>
              <dgm:constr type="t" for="ch" forName="cycle_2" refType="h" fact="0.141"/>
              <dgm:constr type="w" for="ch" forName="cycle_2" refType="w" fact="0.263"/>
              <dgm:constr type="h" for="ch" forName="cycle_2" refType="w" refFor="ch" refForName="cycle_2"/>
              <dgm:constr type="r" for="ch" forName="cycle_3" refType="w"/>
              <dgm:constr type="b" for="ch" forName="cycle_3" refType="h" fact="0.74"/>
              <dgm:constr type="w" for="ch" forName="cycle_3" refType="w" fact="0.263"/>
              <dgm:constr type="h" for="ch" forName="cycle_3" refType="w" refFor="ch" refForName="cycle_3"/>
              <dgm:constr type="r" for="ch" forName="cycle_4" refType="w" fact="0.8"/>
              <dgm:constr type="b" for="ch" forName="cycle_4" refType="h"/>
              <dgm:constr type="w" for="ch" forName="cycle_4" refType="w" fact="0.263"/>
              <dgm:constr type="h" for="ch" forName="cycle_4" refType="w" refFor="ch" refForName="cycle_4"/>
              <dgm:constr type="l" for="ch" forName="cycle_5" refType="w" fact="0.2"/>
              <dgm:constr type="b" for="ch" forName="cycle_5" refType="h"/>
              <dgm:constr type="w" for="ch" forName="cycle_5" refType="w" fact="0.263"/>
              <dgm:constr type="h" for="ch" forName="cycle_5" refType="w" refFor="ch" refForName="cycle_5"/>
              <dgm:constr type="l" for="ch" forName="cycle_6"/>
              <dgm:constr type="b" for="ch" forName="cycle_6" refType="h" fact="0.74"/>
              <dgm:constr type="w" for="ch" forName="cycle_6" refType="w" fact="0.263"/>
              <dgm:constr type="h" for="ch" forName="cycle_6" refType="w" refFor="ch" refForName="cycle_6"/>
              <dgm:constr type="l" for="ch" forName="cycle_7" refType="w" fact="0.062"/>
              <dgm:constr type="t" for="ch" forName="cycle_7" refType="h" fact="0.141"/>
              <dgm:constr type="w" for="ch" forName="cycle_7" refType="w" fact="0.263"/>
              <dgm:constr type="h" for="ch" forName="cycle_7" refType="w" refFor="ch" refForName="cycle_7"/>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primFontSz" for="des" forName="childCenter4" refType="primFontSz" refFor="des" refForName="childCenter1" op="equ"/>
              <dgm:constr type="primFontSz" for="des" forName="text4" refType="primFontSz" refFor="des" refForName="text1" op="equ"/>
              <dgm:constr type="primFontSz" for="des" forName="childCenter5" refType="primFontSz" refFor="des" refForName="childCenter1" op="equ"/>
              <dgm:constr type="primFontSz" for="des" forName="text5" refType="primFontSz" refFor="des" refForName="text1" op="equ"/>
              <dgm:constr type="primFontSz" for="des" forName="childCenter6" refType="primFontSz" refFor="des" refForName="childCenter1" op="equ"/>
              <dgm:constr type="primFontSz" for="des" forName="text6" refType="primFontSz" refFor="des" refForName="text1" op="equ"/>
              <dgm:constr type="primFontSz" for="des" forName="childCenter7" refType="primFontSz" refFor="des" refForName="childCenter1" op="equ"/>
              <dgm:constr type="primFontSz" for="des" forName="text7" refType="primFontSz" refFor="des" refForName="text1" op="equ"/>
              <dgm:constr type="userS" for="des" ptType="node" refType="w" refFor="ch" refForName="textCenter" fact="0.67"/>
            </dgm:constrLst>
          </dgm:else>
        </dgm:choose>
      </dgm:if>
      <dgm:else name="Name20">
        <dgm:choose name="Name21">
          <dgm:if name="Name22" axis="ch ch" ptType="node node" func="cnt" op="equ" val="1">
            <dgm:constrLst>
              <dgm:constr type="r" for="ch" forName="textCenter" refType="w"/>
              <dgm:constr type="ctrY" for="ch" forName="textCenter" refType="h" fact="0.5"/>
              <dgm:constr type="w" for="ch" forName="textCenter" refType="w" fact="0.32"/>
              <dgm:constr type="h" for="ch" forName="textCenter" refType="w" refFor="ch" refForName="textCenter"/>
              <dgm:constr type="l" for="ch" forName="cycle_1"/>
              <dgm:constr type="ctrY" for="ch" forName="cycle_1" refType="h" fact="0.5"/>
              <dgm:constr type="w" for="ch" forName="cycle_1" refType="w" fact="0.56"/>
              <dgm:constr type="h" for="ch" forName="cycle_1" refType="h"/>
              <dgm:constr type="primFontSz" for="ch" forName="textCenter" val="65"/>
              <dgm:constr type="primFontSz" for="des" forName="childCenter1" val="65"/>
              <dgm:constr type="primFontSz" for="des" forName="text1" op="equ" val="65"/>
              <dgm:constr type="userS" for="des" ptType="node" refType="w" refFor="ch" refForName="textCenter" fact="0.67"/>
            </dgm:constrLst>
          </dgm:if>
          <dgm:if name="Name23" axis="ch ch" ptType="node node" func="cnt" op="equ" val="2">
            <dgm:constrLst>
              <dgm:constr type="ctrX" for="ch" forName="textCenter" refType="w" fact="0.5"/>
              <dgm:constr type="ctrY" for="ch" forName="textCenter" refType="h" fact="0.5"/>
              <dgm:constr type="w" for="ch" forName="textCenter" refType="w" fact="0.25"/>
              <dgm:constr type="h" for="ch" forName="textCenter" refType="w" refFor="ch" refForName="textCenter"/>
              <dgm:constr type="ctrX" for="ch" forName="cycle_1" refType="w" fact="0.5"/>
              <dgm:constr type="t" for="ch" forName="cycle_1"/>
              <dgm:constr type="w" for="ch" forName="cycle_1" refType="w"/>
              <dgm:constr type="h" for="ch" forName="cycle_1" refType="h" fact="0.34"/>
              <dgm:constr type="ctrX" for="ch" forName="cycle_2" refType="w" fact="0.5"/>
              <dgm:constr type="b" for="ch" forName="cycle_2" refType="h"/>
              <dgm:constr type="w" for="ch" forName="cycle_2" refType="w"/>
              <dgm:constr type="h" for="ch" forName="cycle_2" refType="h" fact="0.34"/>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userS" for="des" ptType="node" refType="w" refFor="ch" refForName="textCenter" fact="0.67"/>
            </dgm:constrLst>
          </dgm:if>
          <dgm:if name="Name24" axis="ch ch" ptType="node node" func="cnt" op="equ" val="3">
            <dgm:choose name="Name25">
              <dgm:if name="Name26" axis="ch ch ch" ptType="node node node" st="1 2 0" cnt="1 1 0" func="cnt" op="equ" val="1">
                <dgm:choose name="Name27">
                  <dgm:if name="Name28" axis="ch ch ch" ptType="node node node" st="1 3 0" cnt="1 1 0" func="cnt" op="equ" val="1">
                    <dgm:constrLst>
                      <dgm:constr type="ctrX" for="ch" forName="textCenter" refType="w" fact="0.5"/>
                      <dgm:constr type="t" for="ch" forName="textCenter" refType="h" fact="0.436"/>
                      <dgm:constr type="w" for="ch" forName="textCenter" refType="w" fact="0.21"/>
                      <dgm:constr type="h" for="ch" forName="textCenter" refType="w" refFor="ch" refForName="textCenter"/>
                      <dgm:constr type="ctrX" for="ch" forName="cycle_1" refType="w" fact="0.5"/>
                      <dgm:constr type="t" for="ch" forName="cycle_1"/>
                      <dgm:constr type="w" for="ch" forName="cycle_1" refType="w" fact="0.61"/>
                      <dgm:constr type="h" for="ch" forName="cycle_1" refType="h" fact="0.36"/>
                      <dgm:constr type="diam" for="ch" forName="cycle_1" refType="w" fact="0.5"/>
                      <dgm:constr type="l" for="ch" forName="cycle_2"/>
                      <dgm:constr type="b" for="ch" forName="cycle_2" refType="h" fact="0.85"/>
                      <dgm:constr type="w" for="ch" forName="cycle_2" refType="w" fact="0.46"/>
                      <dgm:constr type="h" for="ch" forName="cycle_2" refType="h" fact="0.54"/>
                      <dgm:constr type="diam" for="ch" forName="cycle_2" refType="w" fact="0.5"/>
                      <dgm:constr type="r" for="ch" forName="cycle_3" refType="w"/>
                      <dgm:constr type="b" for="ch" forName="cycle_3" refType="h" fact="0.85"/>
                      <dgm:constr type="w" for="ch" forName="cycle_3" refType="w" fact="0.46"/>
                      <dgm:constr type="h" for="ch" forName="cycle_3" refType="h" fact="0.54"/>
                      <dgm:constr type="diam" for="ch" forName="cycle_3" refType="w"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userS" for="des" ptType="node" refType="w" refFor="ch" refForName="textCenter" fact="0.67"/>
                    </dgm:constrLst>
                  </dgm:if>
                  <dgm:else name="Name29">
                    <dgm:constrLst>
                      <dgm:constr type="ctrX" for="ch" forName="textCenter" refType="w" fact="0.5"/>
                      <dgm:constr type="t" for="ch" forName="textCenter" refType="h" fact="0.436"/>
                      <dgm:constr type="w" for="ch" forName="textCenter" refType="w" fact="0.21"/>
                      <dgm:constr type="h" for="ch" forName="textCenter" refType="w" refFor="ch" refForName="textCenter"/>
                      <dgm:constr type="ctrX" for="ch" forName="cycle_1" refType="w" fact="0.5"/>
                      <dgm:constr type="t" for="ch" forName="cycle_1"/>
                      <dgm:constr type="w" for="ch" forName="cycle_1" refType="w" fact="0.61"/>
                      <dgm:constr type="h" for="ch" forName="cycle_1" refType="h" fact="0.36"/>
                      <dgm:constr type="diam" for="ch" forName="cycle_1" refType="w" fact="0.5"/>
                      <dgm:constr type="l" for="ch" forName="cycle_2"/>
                      <dgm:constr type="b" for="ch" forName="cycle_2" refType="h" fact="0.85"/>
                      <dgm:constr type="w" for="ch" forName="cycle_2" refType="w" fact="0.46"/>
                      <dgm:constr type="h" for="ch" forName="cycle_2" refType="h" fact="0.54"/>
                      <dgm:constr type="diam" for="ch" forName="cycle_2" refType="w" fact="0.5"/>
                      <dgm:constr type="r" for="ch" forName="cycle_3" refType="w"/>
                      <dgm:constr type="b" for="ch" forName="cycle_3" refType="h"/>
                      <dgm:constr type="w" for="ch" forName="cycle_3" refType="w" fact="0.46"/>
                      <dgm:constr type="h" for="ch" forName="cycle_3" refType="h" fact="0.54"/>
                      <dgm:constr type="diam" for="ch" forName="cycle_3" refType="w"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userS" for="des" ptType="node" refType="w" refFor="ch" refForName="textCenter" fact="0.67"/>
                    </dgm:constrLst>
                  </dgm:else>
                </dgm:choose>
              </dgm:if>
              <dgm:else name="Name30">
                <dgm:choose name="Name31">
                  <dgm:if name="Name32" axis="ch ch ch" ptType="node node node" st="1 3 0" cnt="1 1 0" func="cnt" op="equ" val="1">
                    <dgm:constrLst>
                      <dgm:constr type="ctrX" for="ch" forName="textCenter" refType="w" fact="0.5"/>
                      <dgm:constr type="t" for="ch" forName="textCenter" refType="h" fact="0.436"/>
                      <dgm:constr type="w" for="ch" forName="textCenter" refType="w" fact="0.21"/>
                      <dgm:constr type="h" for="ch" forName="textCenter" refType="w" refFor="ch" refForName="textCenter"/>
                      <dgm:constr type="ctrX" for="ch" forName="cycle_1" refType="w" fact="0.5"/>
                      <dgm:constr type="t" for="ch" forName="cycle_1"/>
                      <dgm:constr type="w" for="ch" forName="cycle_1" refType="w" fact="0.61"/>
                      <dgm:constr type="h" for="ch" forName="cycle_1" refType="h" fact="0.36"/>
                      <dgm:constr type="diam" for="ch" forName="cycle_1" refType="w" fact="0.5"/>
                      <dgm:constr type="l" for="ch" forName="cycle_2"/>
                      <dgm:constr type="b" for="ch" forName="cycle_2" refType="h"/>
                      <dgm:constr type="w" for="ch" forName="cycle_2" refType="w" fact="0.46"/>
                      <dgm:constr type="h" for="ch" forName="cycle_2" refType="h" fact="0.54"/>
                      <dgm:constr type="diam" for="ch" forName="cycle_2" refType="w" fact="0.5"/>
                      <dgm:constr type="r" for="ch" forName="cycle_3" refType="w"/>
                      <dgm:constr type="b" for="ch" forName="cycle_3" refType="h" fact="0.85"/>
                      <dgm:constr type="w" for="ch" forName="cycle_3" refType="w" fact="0.46"/>
                      <dgm:constr type="h" for="ch" forName="cycle_3" refType="h" fact="0.54"/>
                      <dgm:constr type="diam" for="ch" forName="cycle_3" refType="w"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userS" for="des" ptType="node" refType="w" refFor="ch" refForName="textCenter" fact="0.67"/>
                    </dgm:constrLst>
                  </dgm:if>
                  <dgm:else name="Name33">
                    <dgm:constrLst>
                      <dgm:constr type="ctrX" for="ch" forName="textCenter" refType="w" fact="0.5"/>
                      <dgm:constr type="t" for="ch" forName="textCenter" refType="h" fact="0.436"/>
                      <dgm:constr type="w" for="ch" forName="textCenter" refType="w" fact="0.21"/>
                      <dgm:constr type="h" for="ch" forName="textCenter" refType="w" refFor="ch" refForName="textCenter"/>
                      <dgm:constr type="ctrX" for="ch" forName="cycle_1" refType="w" fact="0.5"/>
                      <dgm:constr type="t" for="ch" forName="cycle_1"/>
                      <dgm:constr type="w" for="ch" forName="cycle_1" refType="w" fact="0.61"/>
                      <dgm:constr type="h" for="ch" forName="cycle_1" refType="h" fact="0.36"/>
                      <dgm:constr type="diam" for="ch" forName="cycle_1" refType="w" fact="0.5"/>
                      <dgm:constr type="l" for="ch" forName="cycle_2"/>
                      <dgm:constr type="b" for="ch" forName="cycle_2" refType="h"/>
                      <dgm:constr type="w" for="ch" forName="cycle_2" refType="w" fact="0.46"/>
                      <dgm:constr type="h" for="ch" forName="cycle_2" refType="h" fact="0.54"/>
                      <dgm:constr type="diam" for="ch" forName="cycle_2" refType="w" fact="0.5"/>
                      <dgm:constr type="r" for="ch" forName="cycle_3" refType="w"/>
                      <dgm:constr type="b" for="ch" forName="cycle_3" refType="h"/>
                      <dgm:constr type="w" for="ch" forName="cycle_3" refType="w" fact="0.46"/>
                      <dgm:constr type="h" for="ch" forName="cycle_3" refType="h" fact="0.54"/>
                      <dgm:constr type="diam" for="ch" forName="cycle_3" refType="w"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userS" for="des" ptType="node" refType="w" refFor="ch" refForName="textCenter" fact="0.67"/>
                    </dgm:constrLst>
                  </dgm:else>
                </dgm:choose>
              </dgm:else>
            </dgm:choose>
          </dgm:if>
          <dgm:if name="Name34" axis="ch ch" ptType="node node" func="cnt" op="equ" val="4">
            <dgm:constrLst>
              <dgm:constr type="ctrX" for="ch" forName="textCenter" refType="w" fact="0.5"/>
              <dgm:constr type="ctrY" for="ch" forName="textCenter" refType="h" fact="0.5"/>
              <dgm:constr type="w" for="ch" forName="textCenter" refType="w" fact="0.2"/>
              <dgm:constr type="h" for="ch" forName="textCenter" refType="w" refFor="ch" refForName="textCenter"/>
              <dgm:constr type="ctrX" for="ch" forName="cycle_1" refType="w" fact="0.5"/>
              <dgm:constr type="t" for="ch" forName="cycle_1"/>
              <dgm:constr type="w" for="ch" forName="cycle_1" refType="w" fact="0.5"/>
              <dgm:constr type="h" for="ch" forName="cycle_1" refType="h" fact="0.33"/>
              <dgm:constr type="l" for="ch" forName="cycle_2"/>
              <dgm:constr type="ctrY" for="ch" forName="cycle_2" refType="h" fact="0.5"/>
              <dgm:constr type="w" for="ch" forName="cycle_2" refType="w" fact="0.33"/>
              <dgm:constr type="h" for="ch" forName="cycle_2" refType="h" fact="0.5"/>
              <dgm:constr type="ctrX" for="ch" forName="cycle_3" refType="w" fact="0.5"/>
              <dgm:constr type="b" for="ch" forName="cycle_3" refType="h"/>
              <dgm:constr type="w" for="ch" forName="cycle_3" refType="w" fact="0.5"/>
              <dgm:constr type="h" for="ch" forName="cycle_3" refType="h" fact="0.33"/>
              <dgm:constr type="r" for="ch" forName="cycle_4" refType="w"/>
              <dgm:constr type="ctrY" for="ch" forName="cycle_4" refType="h" fact="0.5"/>
              <dgm:constr type="w" for="ch" forName="cycle_4" refType="w" fact="0.33"/>
              <dgm:constr type="h" for="ch" forName="cycle_4" refType="h" fact="0.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primFontSz" for="des" forName="childCenter4" refType="primFontSz" refFor="des" refForName="childCenter1" op="equ"/>
              <dgm:constr type="primFontSz" for="des" forName="text4" refType="primFontSz" refFor="des" refForName="text1" op="equ"/>
              <dgm:constr type="userS" for="des" ptType="node" refType="w" refFor="ch" refForName="textCenter" fact="0.67"/>
            </dgm:constrLst>
          </dgm:if>
          <dgm:if name="Name35" axis="ch ch" ptType="node node" func="cnt" op="equ" val="5">
            <dgm:constrLst>
              <dgm:constr type="ctrX" for="ch" forName="textCenter" refType="w" fact="0.5"/>
              <dgm:constr type="t" for="ch" forName="textCenter" refType="h" fact="0.42"/>
              <dgm:constr type="w" for="ch" forName="textCenter" refType="w" fact="0.2"/>
              <dgm:constr type="h" for="ch" forName="textCenter" refType="w" refFor="ch" refForName="textCenter"/>
              <dgm:constr type="ctrX" for="ch" forName="cycle_1" refType="w" fact="0.5"/>
              <dgm:constr type="t" for="ch" forName="cycle_1"/>
              <dgm:constr type="w" for="ch" forName="cycle_1" refType="w" fact="0.33"/>
              <dgm:constr type="h" for="ch" forName="cycle_1" refType="w" refFor="ch" refForName="cycle_1"/>
              <dgm:constr type="l" for="ch" forName="cycle_2"/>
              <dgm:constr type="t" for="ch" forName="cycle_2" refType="h" fact="0.24"/>
              <dgm:constr type="w" for="ch" forName="cycle_2" refType="w" fact="0.33"/>
              <dgm:constr type="h" for="ch" forName="cycle_2" refType="w" refFor="ch" refForName="cycle_2"/>
              <dgm:constr type="l" for="ch" forName="cycle_3" refType="w" fact="0.11"/>
              <dgm:constr type="b" for="ch" forName="cycle_3" refType="h"/>
              <dgm:constr type="w" for="ch" forName="cycle_3" refType="w" fact="0.33"/>
              <dgm:constr type="h" for="ch" forName="cycle_3" refType="w" refFor="ch" refForName="cycle_3"/>
              <dgm:constr type="r" for="ch" forName="cycle_4" refType="w" fact="0.89"/>
              <dgm:constr type="b" for="ch" forName="cycle_4" refType="h"/>
              <dgm:constr type="w" for="ch" forName="cycle_4" refType="w" fact="0.33"/>
              <dgm:constr type="h" for="ch" forName="cycle_4" refType="w" refFor="ch" refForName="cycle_4"/>
              <dgm:constr type="r" for="ch" forName="cycle_5" refType="w"/>
              <dgm:constr type="t" for="ch" forName="cycle_5" refType="h" fact="0.24"/>
              <dgm:constr type="w" for="ch" forName="cycle_5" refType="w" fact="0.33"/>
              <dgm:constr type="h" for="ch" forName="cycle_5" refType="w" refFor="ch" refForName="cycle_5"/>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primFontSz" for="des" forName="childCenter4" refType="primFontSz" refFor="des" refForName="childCenter1" op="equ"/>
              <dgm:constr type="primFontSz" for="des" forName="text4" refType="primFontSz" refFor="des" refForName="text1" op="equ"/>
              <dgm:constr type="primFontSz" for="des" forName="childCenter5" refType="primFontSz" refFor="des" refForName="childCenter1" op="equ"/>
              <dgm:constr type="primFontSz" for="des" forName="text5" refType="primFontSz" refFor="des" refForName="text1" op="equ"/>
              <dgm:constr type="userS" for="des" ptType="node" refType="w" refFor="ch" refForName="textCenter" fact="0.67"/>
            </dgm:constrLst>
          </dgm:if>
          <dgm:if name="Name36" axis="ch ch" ptType="node node" func="cnt" op="equ" val="6">
            <dgm:constrLst>
              <dgm:constr type="ctrX" for="ch" forName="textCenter" refType="w" fact="0.5"/>
              <dgm:constr type="ctrY" for="ch" forName="textCenter" refType="h" fact="0.5"/>
              <dgm:constr type="w" for="ch" forName="textCenter" refType="w" fact="0.2"/>
              <dgm:constr type="h" for="ch" forName="textCenter" refType="w" refFor="ch" refForName="textCenter"/>
              <dgm:constr type="ctrX" for="ch" forName="cycle_1" refType="w" fact="0.5"/>
              <dgm:constr type="t" for="ch" forName="cycle_1"/>
              <dgm:constr type="w" for="ch" forName="cycle_1" refType="w" fact="0.33"/>
              <dgm:constr type="h" for="ch" forName="cycle_1" refType="w" refFor="ch" refForName="cycle_1"/>
              <dgm:constr type="l" for="ch" forName="cycle_2"/>
              <dgm:constr type="t" for="ch" forName="cycle_2" refType="h" fact="0.17"/>
              <dgm:constr type="w" for="ch" forName="cycle_2" refType="w" fact="0.33"/>
              <dgm:constr type="h" for="ch" forName="cycle_2" refType="w" refFor="ch" refForName="cycle_2"/>
              <dgm:constr type="l" for="ch" forName="cycle_3"/>
              <dgm:constr type="b" for="ch" forName="cycle_3" refType="h" fact="0.83"/>
              <dgm:constr type="w" for="ch" forName="cycle_3" refType="w" fact="0.33"/>
              <dgm:constr type="h" for="ch" forName="cycle_3" refType="w" refFor="ch" refForName="cycle_3"/>
              <dgm:constr type="ctrX" for="ch" forName="cycle_4" refType="w" fact="0.5"/>
              <dgm:constr type="b" for="ch" forName="cycle_4" refType="h"/>
              <dgm:constr type="w" for="ch" forName="cycle_4" refType="w" fact="0.33"/>
              <dgm:constr type="h" for="ch" forName="cycle_4" refType="w" refFor="ch" refForName="cycle_4"/>
              <dgm:constr type="r" for="ch" forName="cycle_5" refType="w"/>
              <dgm:constr type="b" for="ch" forName="cycle_5" refType="h" fact="0.83"/>
              <dgm:constr type="w" for="ch" forName="cycle_5" refType="w" fact="0.33"/>
              <dgm:constr type="h" for="ch" forName="cycle_5" refType="w" refFor="ch" refForName="cycle_5"/>
              <dgm:constr type="r" for="ch" forName="cycle_6" refType="w"/>
              <dgm:constr type="t" for="ch" forName="cycle_6" refType="h" fact="0.17"/>
              <dgm:constr type="w" for="ch" forName="cycle_6" refType="w" fact="0.33"/>
              <dgm:constr type="h" for="ch" forName="cycle_6" refType="w" refFor="ch" refForName="cycle_6"/>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primFontSz" for="des" forName="childCenter4" refType="primFontSz" refFor="des" refForName="childCenter1" op="equ"/>
              <dgm:constr type="primFontSz" for="des" forName="text4" refType="primFontSz" refFor="des" refForName="text1" op="equ"/>
              <dgm:constr type="primFontSz" for="des" forName="childCenter5" refType="primFontSz" refFor="des" refForName="childCenter1" op="equ"/>
              <dgm:constr type="primFontSz" for="des" forName="text5" refType="primFontSz" refFor="des" refForName="text1" op="equ"/>
              <dgm:constr type="primFontSz" for="des" forName="childCenter6" refType="primFontSz" refFor="des" refForName="childCenter1" op="equ"/>
              <dgm:constr type="primFontSz" for="des" forName="text6" refType="primFontSz" refFor="des" refForName="text1" op="equ"/>
              <dgm:constr type="userS" for="des" ptType="node" refType="w" refFor="ch" refForName="textCenter" fact="0.67"/>
            </dgm:constrLst>
          </dgm:if>
          <dgm:else name="Name37">
            <dgm:constrLst>
              <dgm:constr type="ctrX" for="ch" forName="textCenter" refType="w" fact="0.5"/>
              <dgm:constr type="t" for="ch" forName="textCenter" refType="h" fact="0.444"/>
              <dgm:constr type="w" for="ch" forName="textCenter" refType="w" fact="0.167"/>
              <dgm:constr type="h" for="ch" forName="textCenter" refType="w" refFor="ch" refForName="textCenter"/>
              <dgm:constr type="ctrX" for="ch" forName="cycle_1" refType="w" fact="0.5"/>
              <dgm:constr type="t" for="ch" forName="cycle_1"/>
              <dgm:constr type="w" for="ch" forName="cycle_1" refType="w" fact="0.263"/>
              <dgm:constr type="h" for="ch" forName="cycle_1" refType="w" refFor="ch" refForName="cycle_1"/>
              <dgm:constr type="l" for="ch" forName="cycle_2" refType="w" fact="0.062"/>
              <dgm:constr type="t" for="ch" forName="cycle_2" refType="h" fact="0.141"/>
              <dgm:constr type="w" for="ch" forName="cycle_2" refType="w" fact="0.263"/>
              <dgm:constr type="h" for="ch" forName="cycle_2" refType="w" refFor="ch" refForName="cycle_2"/>
              <dgm:constr type="l" for="ch" forName="cycle_3"/>
              <dgm:constr type="b" for="ch" forName="cycle_3" refType="h" fact="0.74"/>
              <dgm:constr type="w" for="ch" forName="cycle_3" refType="w" fact="0.263"/>
              <dgm:constr type="h" for="ch" forName="cycle_3" refType="w" refFor="ch" refForName="cycle_3"/>
              <dgm:constr type="l" for="ch" forName="cycle_4" refType="w" fact="0.2"/>
              <dgm:constr type="b" for="ch" forName="cycle_4" refType="h"/>
              <dgm:constr type="w" for="ch" forName="cycle_4" refType="w" fact="0.263"/>
              <dgm:constr type="h" for="ch" forName="cycle_4" refType="w" refFor="ch" refForName="cycle_4"/>
              <dgm:constr type="r" for="ch" forName="cycle_5" refType="w" fact="0.8"/>
              <dgm:constr type="b" for="ch" forName="cycle_5" refType="h"/>
              <dgm:constr type="w" for="ch" forName="cycle_5" refType="w" fact="0.263"/>
              <dgm:constr type="h" for="ch" forName="cycle_5" refType="w" refFor="ch" refForName="cycle_5"/>
              <dgm:constr type="r" for="ch" forName="cycle_6" refType="w"/>
              <dgm:constr type="b" for="ch" forName="cycle_6" refType="h" fact="0.74"/>
              <dgm:constr type="w" for="ch" forName="cycle_6" refType="w" fact="0.263"/>
              <dgm:constr type="h" for="ch" forName="cycle_6" refType="w" refFor="ch" refForName="cycle_6"/>
              <dgm:constr type="r" for="ch" forName="cycle_7" refType="w" fact="0.938"/>
              <dgm:constr type="t" for="ch" forName="cycle_7" refType="h" fact="0.141"/>
              <dgm:constr type="w" for="ch" forName="cycle_7" refType="w" fact="0.263"/>
              <dgm:constr type="h" for="ch" forName="cycle_7" refType="w" refFor="ch" refForName="cycle_7"/>
              <dgm:constr type="primFontSz" for="ch" forName="textCenter" val="65"/>
              <dgm:constr type="primFontSz" for="des" forName="childCenter1" val="65"/>
              <dgm:constr type="primFontSz" for="des" forName="text1" op="equ" val="65"/>
              <dgm:constr type="primFontSz" for="des" forName="childCenter2" refType="primFontSz" refFor="des" refForName="childCenter1" op="equ"/>
              <dgm:constr type="primFontSz" for="des" forName="text2" refType="primFontSz" refFor="des" refForName="text1" op="equ"/>
              <dgm:constr type="primFontSz" for="des" forName="childCenter3" refType="primFontSz" refFor="des" refForName="childCenter1" op="equ"/>
              <dgm:constr type="primFontSz" for="des" forName="text3" refType="primFontSz" refFor="des" refForName="text1" op="equ"/>
              <dgm:constr type="primFontSz" for="des" forName="childCenter4" refType="primFontSz" refFor="des" refForName="childCenter1" op="equ"/>
              <dgm:constr type="primFontSz" for="des" forName="text4" refType="primFontSz" refFor="des" refForName="text1" op="equ"/>
              <dgm:constr type="primFontSz" for="des" forName="childCenter5" refType="primFontSz" refFor="des" refForName="childCenter1" op="equ"/>
              <dgm:constr type="primFontSz" for="des" forName="text5" refType="primFontSz" refFor="des" refForName="text1" op="equ"/>
              <dgm:constr type="primFontSz" for="des" forName="childCenter6" refType="primFontSz" refFor="des" refForName="childCenter1" op="equ"/>
              <dgm:constr type="primFontSz" for="des" forName="text6" refType="primFontSz" refFor="des" refForName="text1" op="equ"/>
              <dgm:constr type="primFontSz" for="des" forName="childCenter7" refType="primFontSz" refFor="des" refForName="childCenter1" op="equ"/>
              <dgm:constr type="primFontSz" for="des" forName="text7" refType="primFontSz" refFor="des" refForName="text1" op="equ"/>
              <dgm:constr type="userS" for="des" ptType="node" refType="w" refFor="ch" refForName="textCenter" fact="0.67"/>
            </dgm:constrLst>
          </dgm:else>
        </dgm:choose>
      </dgm:else>
    </dgm:choose>
    <dgm:forEach name="Name38" axis="ch" ptType="node" cnt="1">
      <dgm:choose name="Name39">
        <dgm:if name="Name40" axis="des" func="maxDepth" op="lte" val="1">
          <dgm:layoutNode name="singleCycle">
            <dgm:choose name="Name41">
              <dgm:if name="Name42" axis="ch" ptType="node" func="cnt" op="equ" val="1">
                <dgm:choose name="Name43">
                  <dgm:if name="Name44" func="var" arg="dir" op="equ" val="norm">
                    <dgm:alg type="cycle">
                      <dgm:param type="stAng" val="90"/>
                      <dgm:param type="ctrShpMap" val="fNode"/>
                    </dgm:alg>
                  </dgm:if>
                  <dgm:else name="Name45">
                    <dgm:alg type="cycle">
                      <dgm:param type="stAng" val="-90"/>
                      <dgm:param type="spanAng" val="-360"/>
                      <dgm:param type="ctrShpMap" val="fNode"/>
                    </dgm:alg>
                  </dgm:else>
                </dgm:choose>
              </dgm:if>
              <dgm:else name="Name46">
                <dgm:choose name="Name47">
                  <dgm:if name="Name48" func="var" arg="dir" op="equ" val="norm">
                    <dgm:alg type="cycle">
                      <dgm:param type="ctrShpMap" val="fNode"/>
                    </dgm:alg>
                  </dgm:if>
                  <dgm:else name="Name49">
                    <dgm:alg type="cycle">
                      <dgm:param type="spanAng" val="-360"/>
                      <dgm:param type="ctrShpMap" val="fNode"/>
                    </dgm:alg>
                  </dgm:else>
                </dgm:choose>
              </dgm:else>
            </dgm:choose>
            <dgm:shape xmlns:r="http://schemas.openxmlformats.org/officeDocument/2006/relationships" r:blip="">
              <dgm:adjLst/>
            </dgm:shape>
            <dgm:presOf/>
            <dgm:choose name="Name50">
              <dgm:if name="Name51" axis="ch" ptType="node" func="cnt" op="equ" val="0">
                <dgm:constrLst>
                  <dgm:constr type="w" for="ch" forName="singleCenter" refType="w"/>
                  <dgm:constr type="h" for="ch" forName="singleCenter" refType="w" refFor="ch" refForName="singleCenter"/>
                </dgm:constrLst>
              </dgm:if>
              <dgm:if name="Name52" axis="ch" ptType="node" func="cnt" op="equ" val="1">
                <dgm:constrLst>
                  <dgm:constr type="w" for="ch" forName="singleCenter" refType="w" fact="0.5"/>
                  <dgm:constr type="h" for="ch" forName="singleCenter" refType="w" refFor="ch" refForName="singleCenter"/>
                  <dgm:constr type="userS" for="ch" ptType="node" refType="w" refFor="ch" refForName="singleCenter" fact="0.67"/>
                </dgm:constrLst>
              </dgm:if>
              <dgm:else name="Name53">
                <dgm:constrLst>
                  <dgm:constr type="w" for="ch" forName="singleCenter" refType="w" fact="0.3"/>
                  <dgm:constr type="h" for="ch" forName="singleCenter" refType="w" refFor="ch" refForName="singleCenter"/>
                  <dgm:constr type="userS" for="ch" ptType="node" refType="w" refFor="ch" refForName="singleCenter" fact="0.67"/>
                </dgm:constrLst>
              </dgm:else>
            </dgm:choose>
            <dgm:layoutNode name="singleCenter" styleLbl="node1">
              <dgm:varLst>
                <dgm:chMax val="7"/>
                <dgm:chPref val="7"/>
              </dgm:varLst>
              <dgm:alg type="tx"/>
              <dgm:shape xmlns:r="http://schemas.openxmlformats.org/officeDocument/2006/relationships" type="roundRect" r:blip="">
                <dgm:adjLst/>
              </dgm:shape>
              <dgm:presOf axis="self" ptType="node"/>
              <dgm:constrLst>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name="Name54" axis="ch" cnt="21">
              <dgm:forEach name="Name55" axis="self" ptType="parTrans">
                <dgm:layoutNode name="Name56">
                  <dgm:alg type="conn">
                    <dgm:param type="dim" val="1D"/>
                    <dgm:param type="begPts" val="auto"/>
                    <dgm:param type="endPts" val="auto"/>
                    <dgm:param type="begSty" val="noArr"/>
                    <dgm:param type="endSty" val="noArr"/>
                  </dgm:alg>
                  <dgm:shape xmlns:r="http://schemas.openxmlformats.org/officeDocument/2006/relationships" type="conn" r:blip="">
                    <dgm:adjLst/>
                  </dgm:shape>
                  <dgm:presOf axis="self"/>
                  <dgm:constrLst>
                    <dgm:constr type="begPad"/>
                    <dgm:constr type="endPad"/>
                  </dgm:constrLst>
                </dgm:layoutNode>
              </dgm:forEach>
              <dgm:forEach name="Name57" axis="self" ptType="node">
                <dgm:layoutNode name="text0" styleLbl="node1">
                  <dgm:varLst>
                    <dgm:bulletEnabled val="1"/>
                  </dgm:varLst>
                  <dgm:alg type="tx"/>
                  <dgm:shape xmlns:r="http://schemas.openxmlformats.org/officeDocument/2006/relationships" type="roundRect" r:blip="">
                    <dgm:adjLst/>
                  </dgm:shape>
                  <dgm:presOf axis="desOr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dgm:forEach>
          </dgm:layoutNode>
        </dgm:if>
        <dgm:else name="Name58">
          <dgm:layoutNode name="textCenter" styleLbl="node1">
            <dgm:alg type="tx"/>
            <dgm:shape xmlns:r="http://schemas.openxmlformats.org/officeDocument/2006/relationships" type="roundRect" r:blip="">
              <dgm:adjLst/>
            </dgm:shape>
            <dgm:presOf axis="self" ptType="node"/>
            <dgm:constrLst>
              <dgm:constr type="tMarg" refType="primFontSz" fact="0.2"/>
              <dgm:constr type="bMarg" refType="primFontSz" fact="0.2"/>
              <dgm:constr type="lMarg" refType="primFontSz" fact="0.2"/>
              <dgm:constr type="rMarg" refType="primFontSz" fact="0.2"/>
            </dgm:constrLst>
            <dgm:ruleLst>
              <dgm:rule type="primFontSz" val="5" fact="NaN" max="NaN"/>
            </dgm:ruleLst>
          </dgm:layoutNode>
          <dgm:choose name="Name59">
            <dgm:if name="Name60" axis="ch" ptType="node" func="cnt" op="gte" val="1">
              <dgm:layoutNode name="cycle_1">
                <dgm:choose name="Name61">
                  <dgm:if name="Name62" func="var" arg="dir" op="equ" val="norm">
                    <dgm:choose name="Name63">
                      <dgm:if name="Name64" axis="ch" ptType="node" func="cnt" op="equ" val="1">
                        <dgm:choose name="Name65">
                          <dgm:if name="Name66" axis="ch ch" ptType="node node" st="1 1" cnt="1 0" func="cnt" op="equ" val="1">
                            <dgm:alg type="cycle">
                              <dgm:param type="ctrShpMap" val="fNode"/>
                              <dgm:param type="stAng" val="90"/>
                            </dgm:alg>
                          </dgm:if>
                          <dgm:if name="Name67" axis="ch ch" ptType="node node" st="1 1" cnt="1 0" func="cnt" op="equ" val="2">
                            <dgm:alg type="cycle">
                              <dgm:param type="ctrShpMap" val="fNode"/>
                              <dgm:param type="stAng" val="45"/>
                              <dgm:param type="spanAng" val="90"/>
                            </dgm:alg>
                          </dgm:if>
                          <dgm:else name="Name68">
                            <dgm:alg type="cycle">
                              <dgm:param type="ctrShpMap" val="fNode"/>
                              <dgm:param type="stAng" val="0"/>
                              <dgm:param type="spanAng" val="180"/>
                            </dgm:alg>
                          </dgm:else>
                        </dgm:choose>
                      </dgm:if>
                      <dgm:if name="Name69" axis="ch" ptType="node" func="cnt" op="equ" val="2">
                        <dgm:choose name="Name70">
                          <dgm:if name="Name71" axis="ch ch" ptType="node node" st="1 1" cnt="1 0" func="cnt" op="equ" val="1">
                            <dgm:alg type="cycle">
                              <dgm:param type="ctrShpMap" val="fNode"/>
                              <dgm:param type="stAng" val="0"/>
                            </dgm:alg>
                          </dgm:if>
                          <dgm:if name="Name72" axis="ch ch" ptType="node node" st="1 1" cnt="1 0" func="cnt" op="equ" val="2">
                            <dgm:alg type="cycle">
                              <dgm:param type="ctrShpMap" val="fNode"/>
                              <dgm:param type="stAng" val="315"/>
                              <dgm:param type="spanAng" val="90"/>
                            </dgm:alg>
                          </dgm:if>
                          <dgm:else name="Name73">
                            <dgm:alg type="cycle">
                              <dgm:param type="ctrShpMap" val="fNode"/>
                              <dgm:param type="stAng" val="270"/>
                              <dgm:param type="spanAng" val="180"/>
                            </dgm:alg>
                          </dgm:else>
                        </dgm:choose>
                      </dgm:if>
                      <dgm:if name="Name74" axis="ch" ptType="node" func="cnt" op="equ" val="3">
                        <dgm:choose name="Name75">
                          <dgm:if name="Name76" axis="ch ch" ptType="node node" st="1 1" cnt="1 0" func="cnt" op="equ" val="1">
                            <dgm:alg type="cycle">
                              <dgm:param type="ctrShpMap" val="fNode"/>
                              <dgm:param type="stAng" val="0"/>
                            </dgm:alg>
                          </dgm:if>
                          <dgm:if name="Name77" axis="ch ch" ptType="node node" st="1 1" cnt="1 0" func="cnt" op="equ" val="2">
                            <dgm:alg type="cycle">
                              <dgm:param type="ctrShpMap" val="fNode"/>
                              <dgm:param type="stAng" val="315"/>
                              <dgm:param type="spanAng" val="90"/>
                            </dgm:alg>
                          </dgm:if>
                          <dgm:else name="Name78">
                            <dgm:alg type="cycle">
                              <dgm:param type="ctrShpMap" val="fNode"/>
                              <dgm:param type="stAng" val="270"/>
                              <dgm:param type="spanAng" val="180"/>
                            </dgm:alg>
                          </dgm:else>
                        </dgm:choose>
                      </dgm:if>
                      <dgm:if name="Name79" axis="ch" ptType="node" func="cnt" op="equ" val="4">
                        <dgm:choose name="Name80">
                          <dgm:if name="Name81" axis="ch ch" ptType="node node" st="1 1" cnt="1 0" func="cnt" op="equ" val="1">
                            <dgm:alg type="cycle">
                              <dgm:param type="ctrShpMap" val="fNode"/>
                              <dgm:param type="stAng" val="0"/>
                            </dgm:alg>
                          </dgm:if>
                          <dgm:if name="Name82" axis="ch ch" ptType="node node" st="1 1" cnt="1 0" func="cnt" op="equ" val="2">
                            <dgm:alg type="cycle">
                              <dgm:param type="ctrShpMap" val="fNode"/>
                              <dgm:param type="stAng" val="315"/>
                              <dgm:param type="spanAng" val="90"/>
                            </dgm:alg>
                          </dgm:if>
                          <dgm:else name="Name83">
                            <dgm:alg type="cycle">
                              <dgm:param type="ctrShpMap" val="fNode"/>
                              <dgm:param type="stAng" val="292.5"/>
                              <dgm:param type="spanAng" val="135"/>
                            </dgm:alg>
                          </dgm:else>
                        </dgm:choose>
                      </dgm:if>
                      <dgm:if name="Name84" axis="ch" ptType="node" func="cnt" op="equ" val="5">
                        <dgm:choose name="Name85">
                          <dgm:if name="Name86" axis="ch ch" ptType="node node" st="1 1" cnt="1 0" func="cnt" op="equ" val="1">
                            <dgm:alg type="cycle">
                              <dgm:param type="ctrShpMap" val="fNode"/>
                              <dgm:param type="stAng" val="0"/>
                            </dgm:alg>
                          </dgm:if>
                          <dgm:if name="Name87" axis="ch ch" ptType="node node" st="1 1" cnt="1 0" func="cnt" op="equ" val="2">
                            <dgm:alg type="cycle">
                              <dgm:param type="ctrShpMap" val="fNode"/>
                              <dgm:param type="stAng" val="315"/>
                              <dgm:param type="spanAng" val="90"/>
                            </dgm:alg>
                          </dgm:if>
                          <dgm:else name="Name88">
                            <dgm:alg type="cycle">
                              <dgm:param type="ctrShpMap" val="fNode"/>
                              <dgm:param type="stAng" val="0"/>
                              <dgm:param type="spanAng" val="360"/>
                            </dgm:alg>
                          </dgm:else>
                        </dgm:choose>
                      </dgm:if>
                      <dgm:if name="Name89" axis="ch" ptType="node" func="cnt" op="equ" val="6">
                        <dgm:choose name="Name90">
                          <dgm:if name="Name91" axis="ch ch" ptType="node node" st="1 1" cnt="1 0" func="cnt" op="equ" val="1">
                            <dgm:alg type="cycle">
                              <dgm:param type="ctrShpMap" val="fNode"/>
                              <dgm:param type="stAng" val="0"/>
                            </dgm:alg>
                          </dgm:if>
                          <dgm:if name="Name92" axis="ch ch" ptType="node node" st="1 1" cnt="1 0" func="cnt" op="equ" val="2">
                            <dgm:alg type="cycle">
                              <dgm:param type="ctrShpMap" val="fNode"/>
                              <dgm:param type="stAng" val="315"/>
                              <dgm:param type="spanAng" val="90"/>
                            </dgm:alg>
                          </dgm:if>
                          <dgm:else name="Name93">
                            <dgm:alg type="cycle">
                              <dgm:param type="ctrShpMap" val="fNode"/>
                              <dgm:param type="stAng" val="0"/>
                              <dgm:param type="spanAng" val="360"/>
                            </dgm:alg>
                          </dgm:else>
                        </dgm:choose>
                      </dgm:if>
                      <dgm:if name="Name94" axis="ch" ptType="node" func="cnt" op="gte" val="7">
                        <dgm:choose name="Name95">
                          <dgm:if name="Name96" axis="ch ch" ptType="node node" st="1 1" cnt="1 0" func="cnt" op="equ" val="1">
                            <dgm:alg type="cycle">
                              <dgm:param type="ctrShpMap" val="fNode"/>
                              <dgm:param type="stAng" val="0"/>
                            </dgm:alg>
                          </dgm:if>
                          <dgm:if name="Name97" axis="ch ch" ptType="node node" st="1 1" cnt="1 0" func="cnt" op="equ" val="2">
                            <dgm:alg type="cycle">
                              <dgm:param type="ctrShpMap" val="fNode"/>
                              <dgm:param type="stAng" val="315"/>
                              <dgm:param type="spanAng" val="90"/>
                            </dgm:alg>
                          </dgm:if>
                          <dgm:else name="Name98">
                            <dgm:alg type="cycle">
                              <dgm:param type="ctrShpMap" val="fNode"/>
                              <dgm:param type="stAng" val="0"/>
                              <dgm:param type="spanAng" val="360"/>
                            </dgm:alg>
                          </dgm:else>
                        </dgm:choose>
                      </dgm:if>
                      <dgm:else name="Name99"/>
                    </dgm:choose>
                  </dgm:if>
                  <dgm:else name="Name100">
                    <dgm:choose name="Name101">
                      <dgm:if name="Name102" axis="ch" ptType="node" func="cnt" op="equ" val="1">
                        <dgm:choose name="Name103">
                          <dgm:if name="Name104" axis="ch ch" ptType="node node" st="1 1" cnt="1 0" func="cnt" op="equ" val="1">
                            <dgm:alg type="cycle">
                              <dgm:param type="ctrShpMap" val="fNode"/>
                              <dgm:param type="stAng" val="270"/>
                            </dgm:alg>
                          </dgm:if>
                          <dgm:if name="Name105" axis="ch ch" ptType="node node" st="1 1" cnt="1 0" func="cnt" op="equ" val="2">
                            <dgm:alg type="cycle">
                              <dgm:param type="ctrShpMap" val="fNode"/>
                              <dgm:param type="stAng" val="315"/>
                              <dgm:param type="spanAng" val="-90"/>
                            </dgm:alg>
                          </dgm:if>
                          <dgm:else name="Name106">
                            <dgm:alg type="cycle">
                              <dgm:param type="ctrShpMap" val="fNode"/>
                              <dgm:param type="stAng" val="0"/>
                              <dgm:param type="spanAng" val="-180"/>
                            </dgm:alg>
                          </dgm:else>
                        </dgm:choose>
                      </dgm:if>
                      <dgm:if name="Name107" axis="ch" ptType="node" func="cnt" op="equ" val="2">
                        <dgm:choose name="Name108">
                          <dgm:if name="Name109" axis="ch ch" ptType="node node" st="1 1" cnt="1 0" func="cnt" op="equ" val="1">
                            <dgm:alg type="cycle">
                              <dgm:param type="ctrShpMap" val="fNode"/>
                              <dgm:param type="stAng" val="0"/>
                            </dgm:alg>
                          </dgm:if>
                          <dgm:if name="Name110" axis="ch ch" ptType="node node" st="1 1" cnt="1 0" func="cnt" op="equ" val="2">
                            <dgm:alg type="cycle">
                              <dgm:param type="ctrShpMap" val="fNode"/>
                              <dgm:param type="stAng" val="45"/>
                              <dgm:param type="spanAng" val="-90"/>
                            </dgm:alg>
                          </dgm:if>
                          <dgm:else name="Name111">
                            <dgm:alg type="cycle">
                              <dgm:param type="ctrShpMap" val="fNode"/>
                              <dgm:param type="stAng" val="90"/>
                              <dgm:param type="spanAng" val="-180"/>
                            </dgm:alg>
                          </dgm:else>
                        </dgm:choose>
                      </dgm:if>
                      <dgm:if name="Name112" axis="ch" ptType="node" func="cnt" op="equ" val="3">
                        <dgm:choose name="Name113">
                          <dgm:if name="Name114" axis="ch ch" ptType="node node" st="1 1" cnt="1 0" func="cnt" op="equ" val="1">
                            <dgm:alg type="cycle">
                              <dgm:param type="ctrShpMap" val="fNode"/>
                              <dgm:param type="stAng" val="0"/>
                            </dgm:alg>
                          </dgm:if>
                          <dgm:if name="Name115" axis="ch ch" ptType="node node" st="1 1" cnt="1 0" func="cnt" op="equ" val="2">
                            <dgm:alg type="cycle">
                              <dgm:param type="ctrShpMap" val="fNode"/>
                              <dgm:param type="stAng" val="45"/>
                              <dgm:param type="spanAng" val="-90"/>
                            </dgm:alg>
                          </dgm:if>
                          <dgm:else name="Name116">
                            <dgm:alg type="cycle">
                              <dgm:param type="ctrShpMap" val="fNode"/>
                              <dgm:param type="stAng" val="90"/>
                              <dgm:param type="spanAng" val="-180"/>
                            </dgm:alg>
                          </dgm:else>
                        </dgm:choose>
                      </dgm:if>
                      <dgm:if name="Name117" axis="ch" ptType="node" func="cnt" op="equ" val="4">
                        <dgm:choose name="Name118">
                          <dgm:if name="Name119" axis="ch ch" ptType="node node" st="1 1" cnt="1 0" func="cnt" op="equ" val="1">
                            <dgm:alg type="cycle">
                              <dgm:param type="ctrShpMap" val="fNode"/>
                              <dgm:param type="stAng" val="0"/>
                            </dgm:alg>
                          </dgm:if>
                          <dgm:if name="Name120" axis="ch ch" ptType="node node" st="1 1" cnt="1 0" func="cnt" op="equ" val="2">
                            <dgm:alg type="cycle">
                              <dgm:param type="ctrShpMap" val="fNode"/>
                              <dgm:param type="stAng" val="45"/>
                              <dgm:param type="spanAng" val="-90"/>
                            </dgm:alg>
                          </dgm:if>
                          <dgm:else name="Name121">
                            <dgm:alg type="cycle">
                              <dgm:param type="ctrShpMap" val="fNode"/>
                              <dgm:param type="stAng" val="67.5"/>
                              <dgm:param type="spanAng" val="-135"/>
                            </dgm:alg>
                          </dgm:else>
                        </dgm:choose>
                      </dgm:if>
                      <dgm:if name="Name122" axis="ch" ptType="node" func="cnt" op="equ" val="5">
                        <dgm:choose name="Name123">
                          <dgm:if name="Name124" axis="ch ch" ptType="node node" st="1 1" cnt="1 0" func="cnt" op="equ" val="1">
                            <dgm:alg type="cycle">
                              <dgm:param type="ctrShpMap" val="fNode"/>
                              <dgm:param type="stAng" val="0"/>
                            </dgm:alg>
                          </dgm:if>
                          <dgm:if name="Name125" axis="ch ch" ptType="node node" st="1 1" cnt="1 0" func="cnt" op="equ" val="2">
                            <dgm:alg type="cycle">
                              <dgm:param type="ctrShpMap" val="fNode"/>
                              <dgm:param type="stAng" val="45"/>
                              <dgm:param type="spanAng" val="-90"/>
                            </dgm:alg>
                          </dgm:if>
                          <dgm:else name="Name126">
                            <dgm:alg type="cycle">
                              <dgm:param type="ctrShpMap" val="fNode"/>
                              <dgm:param type="stAng" val="0"/>
                              <dgm:param type="spanAng" val="-360"/>
                            </dgm:alg>
                          </dgm:else>
                        </dgm:choose>
                      </dgm:if>
                      <dgm:if name="Name127" axis="ch" ptType="node" func="cnt" op="equ" val="6">
                        <dgm:choose name="Name128">
                          <dgm:if name="Name129" axis="ch ch" ptType="node node" st="1 1" cnt="1 0" func="cnt" op="equ" val="1">
                            <dgm:alg type="cycle">
                              <dgm:param type="ctrShpMap" val="fNode"/>
                              <dgm:param type="stAng" val="0"/>
                            </dgm:alg>
                          </dgm:if>
                          <dgm:if name="Name130" axis="ch ch" ptType="node node" st="1 1" cnt="1 0" func="cnt" op="equ" val="2">
                            <dgm:alg type="cycle">
                              <dgm:param type="ctrShpMap" val="fNode"/>
                              <dgm:param type="stAng" val="45"/>
                              <dgm:param type="spanAng" val="-90"/>
                            </dgm:alg>
                          </dgm:if>
                          <dgm:else name="Name131">
                            <dgm:alg type="cycle">
                              <dgm:param type="ctrShpMap" val="fNode"/>
                              <dgm:param type="stAng" val="0"/>
                              <dgm:param type="spanAng" val="-360"/>
                            </dgm:alg>
                          </dgm:else>
                        </dgm:choose>
                      </dgm:if>
                      <dgm:if name="Name132" axis="ch" ptType="node" func="cnt" op="gte" val="7">
                        <dgm:choose name="Name133">
                          <dgm:if name="Name134" axis="ch ch" ptType="node node" st="1 1" cnt="1 0" func="cnt" op="equ" val="1">
                            <dgm:alg type="cycle">
                              <dgm:param type="ctrShpMap" val="fNode"/>
                              <dgm:param type="stAng" val="0"/>
                            </dgm:alg>
                          </dgm:if>
                          <dgm:if name="Name135" axis="ch ch" ptType="node node" st="1 1" cnt="1 0" func="cnt" op="equ" val="2">
                            <dgm:alg type="cycle">
                              <dgm:param type="ctrShpMap" val="fNode"/>
                              <dgm:param type="stAng" val="45"/>
                              <dgm:param type="spanAng" val="-90"/>
                            </dgm:alg>
                          </dgm:if>
                          <dgm:else name="Name136">
                            <dgm:alg type="cycle">
                              <dgm:param type="ctrShpMap" val="fNode"/>
                              <dgm:param type="stAng" val="0"/>
                              <dgm:param type="spanAng" val="-360"/>
                            </dgm:alg>
                          </dgm:else>
                        </dgm:choose>
                      </dgm:if>
                      <dgm:else name="Name137"/>
                    </dgm:choose>
                  </dgm:else>
                </dgm:choose>
                <dgm:shape xmlns:r="http://schemas.openxmlformats.org/officeDocument/2006/relationships" r:blip="">
                  <dgm:adjLst/>
                </dgm:shape>
                <dgm:presOf/>
                <dgm:constrLst>
                  <dgm:constr type="sp" refType="w" fact="0.1"/>
                  <dgm:constr type="sibSp" refType="w" fact="0.1"/>
                </dgm:constrLst>
                <dgm:forEach name="Name138" axis="ch" ptType="node" cnt="1">
                  <dgm:layoutNode name="childCenter1" styleLbl="node1">
                    <dgm:alg type="tx"/>
                    <dgm:shape xmlns:r="http://schemas.openxmlformats.org/officeDocument/2006/relationships" type="roundRect" r:blip="">
                      <dgm:adjLst/>
                    </dgm:shape>
                    <dgm:presOf axis="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name="Name139" axis="ch">
                    <dgm:forEach name="Name140" axis="self" ptType="parTrans">
                      <dgm:layoutNode name="Name141">
                        <dgm:alg type="conn">
                          <dgm:param type="dim" val="1D"/>
                          <dgm:param type="begPts" val="auto"/>
                          <dgm:param type="endPts" val="auto"/>
                          <dgm:param type="begSty" val="noArr"/>
                          <dgm:param type="endSty" val="noArr"/>
                        </dgm:alg>
                        <dgm:shape xmlns:r="http://schemas.openxmlformats.org/officeDocument/2006/relationships" type="conn" r:blip="">
                          <dgm:adjLst/>
                        </dgm:shape>
                        <dgm:presOf axis="self"/>
                        <dgm:constrLst>
                          <dgm:constr type="begPad"/>
                          <dgm:constr type="endPad"/>
                        </dgm:constrLst>
                      </dgm:layoutNode>
                    </dgm:forEach>
                    <dgm:forEach name="Name142" axis="self" ptType="node">
                      <dgm:layoutNode name="text1" styleLbl="node1">
                        <dgm:varLst>
                          <dgm:bulletEnabled val="1"/>
                        </dgm:varLst>
                        <dgm:alg type="tx"/>
                        <dgm:shape xmlns:r="http://schemas.openxmlformats.org/officeDocument/2006/relationships" type="roundRect" r:blip="">
                          <dgm:adjLst/>
                        </dgm:shape>
                        <dgm:presOf axis="desOr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dgm:forEach>
                </dgm:forEach>
              </dgm:layoutNode>
              <dgm:forEach name="Name143" axis="ch" ptType="parTrans" cnt="1">
                <dgm:layoutNode name="Name144">
                  <dgm:alg type="conn">
                    <dgm:param type="dim" val="1D"/>
                    <dgm:param type="begPts" val="auto"/>
                    <dgm:param type="endPts" val="auto"/>
                    <dgm:param type="endSty" val="noArr"/>
                    <dgm:param type="srcNode" val="textCenter"/>
                    <dgm:param type="dstNode" val="childCenter1"/>
                  </dgm:alg>
                  <dgm:shape xmlns:r="http://schemas.openxmlformats.org/officeDocument/2006/relationships" type="conn" r:blip="" zOrderOff="-999">
                    <dgm:adjLst/>
                  </dgm:shape>
                  <dgm:presOf axis="self"/>
                  <dgm:constrLst>
                    <dgm:constr type="h"/>
                    <dgm:constr type="begPad"/>
                    <dgm:constr type="endPad"/>
                  </dgm:constrLst>
                </dgm:layoutNode>
              </dgm:forEach>
            </dgm:if>
            <dgm:else name="Name145"/>
          </dgm:choose>
          <dgm:choose name="Name146">
            <dgm:if name="Name147" axis="ch" ptType="node" func="cnt" op="gte" val="2">
              <dgm:layoutNode name="cycle_2">
                <dgm:choose name="Name148">
                  <dgm:if name="Name149" func="var" arg="dir" op="equ" val="norm">
                    <dgm:choose name="Name150">
                      <dgm:if name="Name151" axis="ch" ptType="node" func="cnt" op="equ" val="2">
                        <dgm:choose name="Name152">
                          <dgm:if name="Name153" axis="ch ch" ptType="node node" st="2 1" cnt="1 0" func="cnt" op="equ" val="1">
                            <dgm:alg type="cycle">
                              <dgm:param type="ctrShpMap" val="fNode"/>
                              <dgm:param type="stAng" val="180"/>
                            </dgm:alg>
                          </dgm:if>
                          <dgm:if name="Name154" axis="ch ch" ptType="node node" st="2 1" cnt="1 0" func="cnt" op="equ" val="2">
                            <dgm:alg type="cycle">
                              <dgm:param type="ctrShpMap" val="fNode"/>
                              <dgm:param type="stAng" val="135"/>
                              <dgm:param type="spanAng" val="90"/>
                            </dgm:alg>
                          </dgm:if>
                          <dgm:else name="Name155">
                            <dgm:alg type="cycle">
                              <dgm:param type="ctrShpMap" val="fNode"/>
                              <dgm:param type="stAng" val="90"/>
                              <dgm:param type="spanAng" val="180"/>
                            </dgm:alg>
                          </dgm:else>
                        </dgm:choose>
                      </dgm:if>
                      <dgm:if name="Name156" axis="ch" ptType="node" func="cnt" op="equ" val="3">
                        <dgm:choose name="Name157">
                          <dgm:if name="Name158" axis="ch ch" ptType="node node" st="2 1" cnt="1 0" func="cnt" op="equ" val="1">
                            <dgm:alg type="cycle">
                              <dgm:param type="ctrShpMap" val="fNode"/>
                              <dgm:param type="stAng" val="120"/>
                              <dgm:param type="horzAlign" val="r"/>
                              <dgm:param type="vertAlign" val="b"/>
                            </dgm:alg>
                          </dgm:if>
                          <dgm:if name="Name159" axis="ch ch" ptType="node node" st="2 1" cnt="1 0" func="cnt" op="equ" val="2">
                            <dgm:alg type="cycle">
                              <dgm:param type="ctrShpMap" val="fNode"/>
                              <dgm:param type="stAng" val="75"/>
                              <dgm:param type="spanAng" val="90"/>
                              <dgm:param type="horzAlign" val="r"/>
                              <dgm:param type="vertAlign" val="b"/>
                            </dgm:alg>
                          </dgm:if>
                          <dgm:else name="Name160">
                            <dgm:alg type="cycle">
                              <dgm:param type="ctrShpMap" val="fNode"/>
                              <dgm:param type="stAng" val="30"/>
                              <dgm:param type="spanAng" val="180"/>
                            </dgm:alg>
                          </dgm:else>
                        </dgm:choose>
                      </dgm:if>
                      <dgm:if name="Name161" axis="ch" ptType="node" func="cnt" op="equ" val="4">
                        <dgm:choose name="Name162">
                          <dgm:if name="Name163" axis="ch ch" ptType="node node" st="2 1" cnt="1 0" func="cnt" op="equ" val="1">
                            <dgm:alg type="cycle">
                              <dgm:param type="ctrShpMap" val="fNode"/>
                              <dgm:param type="stAng" val="90"/>
                            </dgm:alg>
                          </dgm:if>
                          <dgm:if name="Name164" axis="ch ch" ptType="node node" st="2 1" cnt="1 0" func="cnt" op="equ" val="2">
                            <dgm:alg type="cycle">
                              <dgm:param type="ctrShpMap" val="fNode"/>
                              <dgm:param type="stAng" val="45"/>
                              <dgm:param type="spanAng" val="90"/>
                            </dgm:alg>
                          </dgm:if>
                          <dgm:else name="Name165">
                            <dgm:alg type="cycle">
                              <dgm:param type="ctrShpMap" val="fNode"/>
                              <dgm:param type="stAng" val="22.5"/>
                              <dgm:param type="spanAng" val="135"/>
                            </dgm:alg>
                          </dgm:else>
                        </dgm:choose>
                      </dgm:if>
                      <dgm:if name="Name166" axis="ch" ptType="node" func="cnt" op="equ" val="5">
                        <dgm:choose name="Name167">
                          <dgm:if name="Name168" axis="ch ch" ptType="node node" st="2 1" cnt="1 0" func="cnt" op="equ" val="1">
                            <dgm:alg type="cycle">
                              <dgm:param type="ctrShpMap" val="fNode"/>
                              <dgm:param type="stAng" val="72"/>
                            </dgm:alg>
                          </dgm:if>
                          <dgm:if name="Name169" axis="ch ch" ptType="node node" st="2 1" cnt="1 0" func="cnt" op="equ" val="2">
                            <dgm:alg type="cycle">
                              <dgm:param type="ctrShpMap" val="fNode"/>
                              <dgm:param type="stAng" val="27"/>
                              <dgm:param type="spanAng" val="90"/>
                            </dgm:alg>
                          </dgm:if>
                          <dgm:else name="Name170">
                            <dgm:alg type="cycle">
                              <dgm:param type="ctrShpMap" val="fNode"/>
                              <dgm:param type="stAng" val="0"/>
                              <dgm:param type="spanAng" val="360"/>
                            </dgm:alg>
                          </dgm:else>
                        </dgm:choose>
                      </dgm:if>
                      <dgm:if name="Name171" axis="ch" ptType="node" func="cnt" op="equ" val="6">
                        <dgm:choose name="Name172">
                          <dgm:if name="Name173" axis="ch ch" ptType="node node" st="2 1" cnt="1 0" func="cnt" op="equ" val="1">
                            <dgm:alg type="cycle">
                              <dgm:param type="ctrShpMap" val="fNode"/>
                              <dgm:param type="stAng" val="60"/>
                            </dgm:alg>
                          </dgm:if>
                          <dgm:if name="Name174" axis="ch ch" ptType="node node" st="2 1" cnt="1 0" func="cnt" op="equ" val="2">
                            <dgm:alg type="cycle">
                              <dgm:param type="ctrShpMap" val="fNode"/>
                              <dgm:param type="stAng" val="15"/>
                              <dgm:param type="spanAng" val="90"/>
                            </dgm:alg>
                          </dgm:if>
                          <dgm:else name="Name175">
                            <dgm:alg type="cycle">
                              <dgm:param type="ctrShpMap" val="fNode"/>
                              <dgm:param type="stAng" val="0"/>
                              <dgm:param type="spanAng" val="360"/>
                            </dgm:alg>
                          </dgm:else>
                        </dgm:choose>
                      </dgm:if>
                      <dgm:if name="Name176" axis="ch" ptType="node" func="cnt" op="gte" val="7">
                        <dgm:choose name="Name177">
                          <dgm:if name="Name178" axis="ch ch" ptType="node node" st="2 1" cnt="1 0" func="cnt" op="equ" val="1">
                            <dgm:alg type="cycle">
                              <dgm:param type="ctrShpMap" val="fNode"/>
                              <dgm:param type="stAng" val="51"/>
                            </dgm:alg>
                          </dgm:if>
                          <dgm:if name="Name179" axis="ch ch" ptType="node node" st="2 1" cnt="1 0" func="cnt" op="equ" val="2">
                            <dgm:alg type="cycle">
                              <dgm:param type="ctrShpMap" val="fNode"/>
                              <dgm:param type="stAng" val="6"/>
                              <dgm:param type="spanAng" val="90"/>
                            </dgm:alg>
                          </dgm:if>
                          <dgm:else name="Name180">
                            <dgm:alg type="cycle">
                              <dgm:param type="ctrShpMap" val="fNode"/>
                              <dgm:param type="stAng" val="0"/>
                              <dgm:param type="spanAng" val="360"/>
                            </dgm:alg>
                          </dgm:else>
                        </dgm:choose>
                      </dgm:if>
                      <dgm:else name="Name181"/>
                    </dgm:choose>
                  </dgm:if>
                  <dgm:else name="Name182">
                    <dgm:choose name="Name183">
                      <dgm:if name="Name184" axis="ch" ptType="node" func="cnt" op="equ" val="2">
                        <dgm:choose name="Name185">
                          <dgm:if name="Name186" axis="ch ch" ptType="node node" st="2 1" cnt="1 0" func="cnt" op="equ" val="1">
                            <dgm:alg type="cycle">
                              <dgm:param type="ctrShpMap" val="fNode"/>
                              <dgm:param type="stAng" val="180"/>
                            </dgm:alg>
                          </dgm:if>
                          <dgm:if name="Name187" axis="ch ch" ptType="node node" st="2 1" cnt="1 0" func="cnt" op="equ" val="2">
                            <dgm:alg type="cycle">
                              <dgm:param type="ctrShpMap" val="fNode"/>
                              <dgm:param type="stAng" val="225"/>
                              <dgm:param type="spanAng" val="-90"/>
                            </dgm:alg>
                          </dgm:if>
                          <dgm:else name="Name188">
                            <dgm:alg type="cycle">
                              <dgm:param type="ctrShpMap" val="fNode"/>
                              <dgm:param type="stAng" val="270"/>
                              <dgm:param type="spanAng" val="-180"/>
                            </dgm:alg>
                          </dgm:else>
                        </dgm:choose>
                      </dgm:if>
                      <dgm:if name="Name189" axis="ch" ptType="node" func="cnt" op="equ" val="3">
                        <dgm:choose name="Name190">
                          <dgm:if name="Name191" axis="ch ch" ptType="node node" st="2 1" cnt="1 0" func="cnt" op="equ" val="1">
                            <dgm:alg type="cycle">
                              <dgm:param type="ctrShpMap" val="fNode"/>
                              <dgm:param type="stAng" val="240"/>
                              <dgm:param type="horzAlign" val="l"/>
                              <dgm:param type="vertAlign" val="b"/>
                            </dgm:alg>
                          </dgm:if>
                          <dgm:if name="Name192" axis="ch ch" ptType="node node" st="2 1" cnt="1 0" func="cnt" op="equ" val="2">
                            <dgm:alg type="cycle">
                              <dgm:param type="ctrShpMap" val="fNode"/>
                              <dgm:param type="stAng" val="285"/>
                              <dgm:param type="spanAng" val="-90"/>
                              <dgm:param type="horzAlign" val="l"/>
                              <dgm:param type="vertAlign" val="b"/>
                            </dgm:alg>
                          </dgm:if>
                          <dgm:else name="Name193">
                            <dgm:alg type="cycle">
                              <dgm:param type="ctrShpMap" val="fNode"/>
                              <dgm:param type="stAng" val="330"/>
                              <dgm:param type="spanAng" val="-180"/>
                            </dgm:alg>
                          </dgm:else>
                        </dgm:choose>
                      </dgm:if>
                      <dgm:if name="Name194" axis="ch" ptType="node" func="cnt" op="equ" val="4">
                        <dgm:choose name="Name195">
                          <dgm:if name="Name196" axis="ch ch" ptType="node node" st="2 1" cnt="1 0" func="cnt" op="equ" val="1">
                            <dgm:alg type="cycle">
                              <dgm:param type="ctrShpMap" val="fNode"/>
                              <dgm:param type="stAng" val="270"/>
                            </dgm:alg>
                          </dgm:if>
                          <dgm:if name="Name197" axis="ch ch" ptType="node node" st="2 1" cnt="1 0" func="cnt" op="equ" val="2">
                            <dgm:alg type="cycle">
                              <dgm:param type="ctrShpMap" val="fNode"/>
                              <dgm:param type="stAng" val="315"/>
                              <dgm:param type="spanAng" val="-90"/>
                            </dgm:alg>
                          </dgm:if>
                          <dgm:else name="Name198">
                            <dgm:alg type="cycle">
                              <dgm:param type="ctrShpMap" val="fNode"/>
                              <dgm:param type="stAng" val="337.5"/>
                              <dgm:param type="spanAng" val="-135"/>
                            </dgm:alg>
                          </dgm:else>
                        </dgm:choose>
                      </dgm:if>
                      <dgm:if name="Name199" axis="ch" ptType="node" func="cnt" op="equ" val="5">
                        <dgm:choose name="Name200">
                          <dgm:if name="Name201" axis="ch ch" ptType="node node" st="2 1" cnt="1 0" func="cnt" op="equ" val="1">
                            <dgm:alg type="cycle">
                              <dgm:param type="ctrShpMap" val="fNode"/>
                              <dgm:param type="stAng" val="288"/>
                            </dgm:alg>
                          </dgm:if>
                          <dgm:if name="Name202" axis="ch ch" ptType="node node" st="2 1" cnt="1 0" func="cnt" op="equ" val="2">
                            <dgm:alg type="cycle">
                              <dgm:param type="ctrShpMap" val="fNode"/>
                              <dgm:param type="stAng" val="333"/>
                              <dgm:param type="spanAng" val="-90"/>
                            </dgm:alg>
                          </dgm:if>
                          <dgm:else name="Name203">
                            <dgm:alg type="cycle">
                              <dgm:param type="ctrShpMap" val="fNode"/>
                              <dgm:param type="stAng" val="0"/>
                              <dgm:param type="spanAng" val="-360"/>
                            </dgm:alg>
                          </dgm:else>
                        </dgm:choose>
                      </dgm:if>
                      <dgm:if name="Name204" axis="ch" ptType="node" func="cnt" op="equ" val="6">
                        <dgm:choose name="Name205">
                          <dgm:if name="Name206" axis="ch ch" ptType="node node" st="2 1" cnt="1 0" func="cnt" op="equ" val="1">
                            <dgm:alg type="cycle">
                              <dgm:param type="ctrShpMap" val="fNode"/>
                              <dgm:param type="stAng" val="300"/>
                            </dgm:alg>
                          </dgm:if>
                          <dgm:if name="Name207" axis="ch ch" ptType="node node" st="2 1" cnt="1 0" func="cnt" op="equ" val="2">
                            <dgm:alg type="cycle">
                              <dgm:param type="ctrShpMap" val="fNode"/>
                              <dgm:param type="stAng" val="345"/>
                              <dgm:param type="spanAng" val="-90"/>
                            </dgm:alg>
                          </dgm:if>
                          <dgm:else name="Name208">
                            <dgm:alg type="cycle">
                              <dgm:param type="ctrShpMap" val="fNode"/>
                              <dgm:param type="stAng" val="0"/>
                              <dgm:param type="spanAng" val="-360"/>
                            </dgm:alg>
                          </dgm:else>
                        </dgm:choose>
                      </dgm:if>
                      <dgm:if name="Name209" axis="ch" ptType="node" func="cnt" op="gte" val="7">
                        <dgm:choose name="Name210">
                          <dgm:if name="Name211" axis="ch ch" ptType="node node" st="2 1" cnt="1 0" func="cnt" op="equ" val="1">
                            <dgm:alg type="cycle">
                              <dgm:param type="ctrShpMap" val="fNode"/>
                              <dgm:param type="stAng" val="308"/>
                            </dgm:alg>
                          </dgm:if>
                          <dgm:if name="Name212" axis="ch ch" ptType="node node" st="2 1" cnt="1 0" func="cnt" op="equ" val="2">
                            <dgm:alg type="cycle">
                              <dgm:param type="ctrShpMap" val="fNode"/>
                              <dgm:param type="stAng" val="353"/>
                              <dgm:param type="spanAng" val="-90"/>
                            </dgm:alg>
                          </dgm:if>
                          <dgm:else name="Name213">
                            <dgm:alg type="cycle">
                              <dgm:param type="ctrShpMap" val="fNode"/>
                              <dgm:param type="stAng" val="0"/>
                              <dgm:param type="spanAng" val="-360"/>
                            </dgm:alg>
                          </dgm:else>
                        </dgm:choose>
                      </dgm:if>
                      <dgm:else name="Name214"/>
                    </dgm:choose>
                  </dgm:else>
                </dgm:choose>
                <dgm:shape xmlns:r="http://schemas.openxmlformats.org/officeDocument/2006/relationships" r:blip="">
                  <dgm:adjLst/>
                </dgm:shape>
                <dgm:presOf/>
                <dgm:constrLst>
                  <dgm:constr type="sp" refType="w" fact="0.1"/>
                  <dgm:constr type="sibSp" refType="w" fact="0.1"/>
                </dgm:constrLst>
                <dgm:forEach name="Name215" axis="ch" ptType="node" st="2" cnt="1">
                  <dgm:layoutNode name="childCenter2" styleLbl="node1">
                    <dgm:alg type="tx"/>
                    <dgm:shape xmlns:r="http://schemas.openxmlformats.org/officeDocument/2006/relationships" type="roundRect" r:blip="">
                      <dgm:adjLst/>
                    </dgm:shape>
                    <dgm:presOf axis="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name="Name216" axis="ch">
                    <dgm:forEach name="Name217" axis="self" ptType="parTrans">
                      <dgm:layoutNode name="Name218">
                        <dgm:alg type="conn">
                          <dgm:param type="dim" val="1D"/>
                          <dgm:param type="begPts" val="auto"/>
                          <dgm:param type="endPts" val="auto"/>
                          <dgm:param type="begSty" val="noArr"/>
                          <dgm:param type="endSty" val="noArr"/>
                        </dgm:alg>
                        <dgm:shape xmlns:r="http://schemas.openxmlformats.org/officeDocument/2006/relationships" type="conn" r:blip="">
                          <dgm:adjLst/>
                        </dgm:shape>
                        <dgm:presOf axis="self"/>
                        <dgm:constrLst>
                          <dgm:constr type="begPad"/>
                          <dgm:constr type="endPad"/>
                        </dgm:constrLst>
                      </dgm:layoutNode>
                    </dgm:forEach>
                    <dgm:forEach name="Name219" axis="self" ptType="node">
                      <dgm:layoutNode name="text2" styleLbl="node1">
                        <dgm:varLst>
                          <dgm:bulletEnabled val="1"/>
                        </dgm:varLst>
                        <dgm:alg type="tx"/>
                        <dgm:shape xmlns:r="http://schemas.openxmlformats.org/officeDocument/2006/relationships" type="roundRect" r:blip="">
                          <dgm:adjLst/>
                        </dgm:shape>
                        <dgm:presOf axis="desOr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dgm:forEach>
                </dgm:forEach>
              </dgm:layoutNode>
              <dgm:forEach name="Name220" axis="ch" ptType="parTrans" st="2" cnt="1">
                <dgm:layoutNode name="Name221">
                  <dgm:alg type="conn">
                    <dgm:param type="dim" val="1D"/>
                    <dgm:param type="begPts" val="auto"/>
                    <dgm:param type="endPts" val="auto"/>
                    <dgm:param type="endSty" val="noArr"/>
                    <dgm:param type="srcNode" val="textCenter"/>
                    <dgm:param type="dstNode" val="childCenter2"/>
                  </dgm:alg>
                  <dgm:shape xmlns:r="http://schemas.openxmlformats.org/officeDocument/2006/relationships" type="conn" r:blip="" zOrderOff="-999">
                    <dgm:adjLst/>
                  </dgm:shape>
                  <dgm:presOf axis="self"/>
                  <dgm:constrLst>
                    <dgm:constr type="h"/>
                    <dgm:constr type="begPad"/>
                    <dgm:constr type="endPad"/>
                  </dgm:constrLst>
                </dgm:layoutNode>
              </dgm:forEach>
            </dgm:if>
            <dgm:else name="Name222"/>
          </dgm:choose>
          <dgm:choose name="Name223">
            <dgm:if name="Name224" axis="ch" ptType="node" func="cnt" op="gte" val="3">
              <dgm:layoutNode name="cycle_3">
                <dgm:choose name="Name225">
                  <dgm:if name="Name226" func="var" arg="dir" op="equ" val="norm">
                    <dgm:choose name="Name227">
                      <dgm:if name="Name228" axis="ch" ptType="node" func="cnt" op="equ" val="3">
                        <dgm:choose name="Name229">
                          <dgm:if name="Name230" axis="ch ch" ptType="node node" st="3 1" cnt="1 0" func="cnt" op="equ" val="1">
                            <dgm:alg type="cycle">
                              <dgm:param type="ctrShpMap" val="fNode"/>
                              <dgm:param type="stAng" val="240"/>
                              <dgm:param type="horzAlign" val="l"/>
                              <dgm:param type="vertAlign" val="b"/>
                            </dgm:alg>
                          </dgm:if>
                          <dgm:if name="Name231" axis="ch ch" ptType="node node" st="3 1" cnt="1 0" func="cnt" op="equ" val="2">
                            <dgm:alg type="cycle">
                              <dgm:param type="ctrShpMap" val="fNode"/>
                              <dgm:param type="stAng" val="195"/>
                              <dgm:param type="spanAng" val="90"/>
                              <dgm:param type="horzAlign" val="l"/>
                              <dgm:param type="vertAlign" val="b"/>
                            </dgm:alg>
                          </dgm:if>
                          <dgm:else name="Name232">
                            <dgm:alg type="cycle">
                              <dgm:param type="ctrShpMap" val="fNode"/>
                              <dgm:param type="stAng" val="150"/>
                              <dgm:param type="spanAng" val="180"/>
                            </dgm:alg>
                          </dgm:else>
                        </dgm:choose>
                      </dgm:if>
                      <dgm:if name="Name233" axis="ch" ptType="node" func="cnt" op="equ" val="4">
                        <dgm:choose name="Name234">
                          <dgm:if name="Name235" axis="ch ch" ptType="node node" st="3 1" cnt="1 0" func="cnt" op="equ" val="1">
                            <dgm:alg type="cycle">
                              <dgm:param type="ctrShpMap" val="fNode"/>
                              <dgm:param type="stAng" val="180"/>
                            </dgm:alg>
                          </dgm:if>
                          <dgm:if name="Name236" axis="ch ch" ptType="node node" st="3 1" cnt="1 0" func="cnt" op="equ" val="2">
                            <dgm:alg type="cycle">
                              <dgm:param type="ctrShpMap" val="fNode"/>
                              <dgm:param type="stAng" val="135"/>
                              <dgm:param type="spanAng" val="90"/>
                            </dgm:alg>
                          </dgm:if>
                          <dgm:else name="Name237">
                            <dgm:alg type="cycle">
                              <dgm:param type="ctrShpMap" val="fNode"/>
                              <dgm:param type="stAng" val="112.5"/>
                              <dgm:param type="spanAng" val="135"/>
                            </dgm:alg>
                          </dgm:else>
                        </dgm:choose>
                      </dgm:if>
                      <dgm:if name="Name238" axis="ch" ptType="node" func="cnt" op="equ" val="5">
                        <dgm:choose name="Name239">
                          <dgm:if name="Name240" axis="ch ch" ptType="node node" st="3 1" cnt="1 0" func="cnt" op="equ" val="1">
                            <dgm:alg type="cycle">
                              <dgm:param type="ctrShpMap" val="fNode"/>
                              <dgm:param type="stAng" val="144"/>
                            </dgm:alg>
                          </dgm:if>
                          <dgm:if name="Name241" axis="ch ch" ptType="node node" st="3 1" cnt="1 0" func="cnt" op="equ" val="2">
                            <dgm:alg type="cycle">
                              <dgm:param type="ctrShpMap" val="fNode"/>
                              <dgm:param type="stAng" val="99"/>
                              <dgm:param type="spanAng" val="90"/>
                            </dgm:alg>
                          </dgm:if>
                          <dgm:else name="Name242">
                            <dgm:alg type="cycle">
                              <dgm:param type="ctrShpMap" val="fNode"/>
                              <dgm:param type="stAng" val="0"/>
                              <dgm:param type="spanAng" val="360"/>
                            </dgm:alg>
                          </dgm:else>
                        </dgm:choose>
                      </dgm:if>
                      <dgm:if name="Name243" axis="ch" ptType="node" func="cnt" op="equ" val="6">
                        <dgm:choose name="Name244">
                          <dgm:if name="Name245" axis="ch ch" ptType="node node" st="3 1" cnt="1 0" func="cnt" op="equ" val="1">
                            <dgm:alg type="cycle">
                              <dgm:param type="ctrShpMap" val="fNode"/>
                              <dgm:param type="stAng" val="120"/>
                            </dgm:alg>
                          </dgm:if>
                          <dgm:if name="Name246" axis="ch ch" ptType="node node" st="3 1" cnt="1 0" func="cnt" op="equ" val="2">
                            <dgm:alg type="cycle">
                              <dgm:param type="ctrShpMap" val="fNode"/>
                              <dgm:param type="stAng" val="75"/>
                              <dgm:param type="spanAng" val="90"/>
                            </dgm:alg>
                          </dgm:if>
                          <dgm:else name="Name247">
                            <dgm:alg type="cycle">
                              <dgm:param type="ctrShpMap" val="fNode"/>
                              <dgm:param type="stAng" val="0"/>
                              <dgm:param type="spanAng" val="360"/>
                            </dgm:alg>
                          </dgm:else>
                        </dgm:choose>
                      </dgm:if>
                      <dgm:if name="Name248" axis="ch" ptType="node" func="cnt" op="gte" val="7">
                        <dgm:choose name="Name249">
                          <dgm:if name="Name250" axis="ch ch" ptType="node node" st="3 1" cnt="1 0" func="cnt" op="equ" val="1">
                            <dgm:alg type="cycle">
                              <dgm:param type="ctrShpMap" val="fNode"/>
                              <dgm:param type="stAng" val="102"/>
                            </dgm:alg>
                          </dgm:if>
                          <dgm:if name="Name251" axis="ch ch" ptType="node node" st="3 1" cnt="1 0" func="cnt" op="equ" val="2">
                            <dgm:alg type="cycle">
                              <dgm:param type="ctrShpMap" val="fNode"/>
                              <dgm:param type="stAng" val="57"/>
                              <dgm:param type="spanAng" val="90"/>
                            </dgm:alg>
                          </dgm:if>
                          <dgm:else name="Name252">
                            <dgm:alg type="cycle">
                              <dgm:param type="ctrShpMap" val="fNode"/>
                              <dgm:param type="stAng" val="0"/>
                              <dgm:param type="spanAng" val="360"/>
                            </dgm:alg>
                          </dgm:else>
                        </dgm:choose>
                      </dgm:if>
                      <dgm:else name="Name253"/>
                    </dgm:choose>
                  </dgm:if>
                  <dgm:else name="Name254">
                    <dgm:choose name="Name255">
                      <dgm:if name="Name256" axis="ch" ptType="node" func="cnt" op="equ" val="3">
                        <dgm:choose name="Name257">
                          <dgm:if name="Name258" axis="ch ch" ptType="node node" st="3 1" cnt="1 0" func="cnt" op="equ" val="1">
                            <dgm:alg type="cycle">
                              <dgm:param type="ctrShpMap" val="fNode"/>
                              <dgm:param type="stAng" val="120"/>
                              <dgm:param type="horzAlign" val="r"/>
                              <dgm:param type="vertAlign" val="b"/>
                            </dgm:alg>
                          </dgm:if>
                          <dgm:if name="Name259" axis="ch ch" ptType="node node" st="3 1" cnt="1 0" func="cnt" op="equ" val="2">
                            <dgm:alg type="cycle">
                              <dgm:param type="ctrShpMap" val="fNode"/>
                              <dgm:param type="stAng" val="165"/>
                              <dgm:param type="spanAng" val="-90"/>
                              <dgm:param type="horzAlign" val="r"/>
                              <dgm:param type="vertAlign" val="b"/>
                            </dgm:alg>
                          </dgm:if>
                          <dgm:else name="Name260">
                            <dgm:alg type="cycle">
                              <dgm:param type="ctrShpMap" val="fNode"/>
                              <dgm:param type="stAng" val="210"/>
                              <dgm:param type="spanAng" val="-180"/>
                            </dgm:alg>
                          </dgm:else>
                        </dgm:choose>
                      </dgm:if>
                      <dgm:if name="Name261" axis="ch" ptType="node" func="cnt" op="equ" val="4">
                        <dgm:choose name="Name262">
                          <dgm:if name="Name263" axis="ch ch" ptType="node node" st="3 1" cnt="1 0" func="cnt" op="equ" val="1">
                            <dgm:alg type="cycle">
                              <dgm:param type="ctrShpMap" val="fNode"/>
                              <dgm:param type="stAng" val="180"/>
                            </dgm:alg>
                          </dgm:if>
                          <dgm:if name="Name264" axis="ch ch" ptType="node node" st="3 1" cnt="1 0" func="cnt" op="equ" val="2">
                            <dgm:alg type="cycle">
                              <dgm:param type="ctrShpMap" val="fNode"/>
                              <dgm:param type="stAng" val="225"/>
                              <dgm:param type="spanAng" val="-90"/>
                            </dgm:alg>
                          </dgm:if>
                          <dgm:else name="Name265">
                            <dgm:alg type="cycle">
                              <dgm:param type="ctrShpMap" val="fNode"/>
                              <dgm:param type="stAng" val="247.5"/>
                              <dgm:param type="spanAng" val="-135"/>
                            </dgm:alg>
                          </dgm:else>
                        </dgm:choose>
                      </dgm:if>
                      <dgm:if name="Name266" axis="ch" ptType="node" func="cnt" op="equ" val="5">
                        <dgm:choose name="Name267">
                          <dgm:if name="Name268" axis="ch ch" ptType="node node" st="3 1" cnt="1 0" func="cnt" op="equ" val="1">
                            <dgm:alg type="cycle">
                              <dgm:param type="ctrShpMap" val="fNode"/>
                              <dgm:param type="stAng" val="216"/>
                            </dgm:alg>
                          </dgm:if>
                          <dgm:if name="Name269" axis="ch ch" ptType="node node" st="3 1" cnt="1 0" func="cnt" op="equ" val="2">
                            <dgm:alg type="cycle">
                              <dgm:param type="ctrShpMap" val="fNode"/>
                              <dgm:param type="stAng" val="261"/>
                              <dgm:param type="spanAng" val="-90"/>
                            </dgm:alg>
                          </dgm:if>
                          <dgm:else name="Name270">
                            <dgm:alg type="cycle">
                              <dgm:param type="ctrShpMap" val="fNode"/>
                              <dgm:param type="stAng" val="0"/>
                              <dgm:param type="spanAng" val="-360"/>
                            </dgm:alg>
                          </dgm:else>
                        </dgm:choose>
                      </dgm:if>
                      <dgm:if name="Name271" axis="ch" ptType="node" func="cnt" op="equ" val="6">
                        <dgm:choose name="Name272">
                          <dgm:if name="Name273" axis="ch ch" ptType="node node" st="3 1" cnt="1 0" func="cnt" op="equ" val="1">
                            <dgm:alg type="cycle">
                              <dgm:param type="ctrShpMap" val="fNode"/>
                              <dgm:param type="stAng" val="240"/>
                            </dgm:alg>
                          </dgm:if>
                          <dgm:if name="Name274" axis="ch ch" ptType="node node" st="3 1" cnt="1 0" func="cnt" op="equ" val="2">
                            <dgm:alg type="cycle">
                              <dgm:param type="ctrShpMap" val="fNode"/>
                              <dgm:param type="stAng" val="285"/>
                              <dgm:param type="spanAng" val="-90"/>
                            </dgm:alg>
                          </dgm:if>
                          <dgm:else name="Name275">
                            <dgm:alg type="cycle">
                              <dgm:param type="ctrShpMap" val="fNode"/>
                              <dgm:param type="stAng" val="0"/>
                              <dgm:param type="spanAng" val="-360"/>
                            </dgm:alg>
                          </dgm:else>
                        </dgm:choose>
                      </dgm:if>
                      <dgm:if name="Name276" axis="ch" ptType="node" func="cnt" op="gte" val="7">
                        <dgm:choose name="Name277">
                          <dgm:if name="Name278" axis="ch ch" ptType="node node" st="3 1" cnt="1 0" func="cnt" op="equ" val="1">
                            <dgm:alg type="cycle">
                              <dgm:param type="ctrShpMap" val="fNode"/>
                              <dgm:param type="stAng" val="257"/>
                            </dgm:alg>
                          </dgm:if>
                          <dgm:if name="Name279" axis="ch ch" ptType="node node" st="3 1" cnt="1 0" func="cnt" op="equ" val="2">
                            <dgm:alg type="cycle">
                              <dgm:param type="ctrShpMap" val="fNode"/>
                              <dgm:param type="stAng" val="302"/>
                              <dgm:param type="spanAng" val="-90"/>
                            </dgm:alg>
                          </dgm:if>
                          <dgm:else name="Name280">
                            <dgm:alg type="cycle">
                              <dgm:param type="ctrShpMap" val="fNode"/>
                              <dgm:param type="stAng" val="0"/>
                              <dgm:param type="spanAng" val="-360"/>
                            </dgm:alg>
                          </dgm:else>
                        </dgm:choose>
                      </dgm:if>
                      <dgm:else name="Name281"/>
                    </dgm:choose>
                  </dgm:else>
                </dgm:choose>
                <dgm:shape xmlns:r="http://schemas.openxmlformats.org/officeDocument/2006/relationships" r:blip="">
                  <dgm:adjLst/>
                </dgm:shape>
                <dgm:presOf/>
                <dgm:constrLst>
                  <dgm:constr type="sp" refType="w" fact="0.1"/>
                  <dgm:constr type="sibSp" refType="w" fact="0.1"/>
                </dgm:constrLst>
                <dgm:forEach name="Name282" axis="ch" ptType="node" st="3" cnt="1">
                  <dgm:layoutNode name="childCenter3" styleLbl="node1">
                    <dgm:alg type="tx"/>
                    <dgm:shape xmlns:r="http://schemas.openxmlformats.org/officeDocument/2006/relationships" type="roundRect" r:blip="">
                      <dgm:adjLst/>
                    </dgm:shape>
                    <dgm:presOf axis="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name="Name283" axis="ch">
                    <dgm:forEach name="Name284" axis="self" ptType="parTrans">
                      <dgm:layoutNode name="Name285">
                        <dgm:alg type="conn">
                          <dgm:param type="dim" val="1D"/>
                          <dgm:param type="begPts" val="auto"/>
                          <dgm:param type="endPts" val="auto"/>
                          <dgm:param type="begSty" val="noArr"/>
                          <dgm:param type="endSty" val="noArr"/>
                        </dgm:alg>
                        <dgm:shape xmlns:r="http://schemas.openxmlformats.org/officeDocument/2006/relationships" type="conn" r:blip="">
                          <dgm:adjLst/>
                        </dgm:shape>
                        <dgm:presOf axis="self"/>
                        <dgm:constrLst>
                          <dgm:constr type="begPad"/>
                          <dgm:constr type="endPad"/>
                        </dgm:constrLst>
                      </dgm:layoutNode>
                    </dgm:forEach>
                    <dgm:forEach name="Name286" axis="self" ptType="node">
                      <dgm:layoutNode name="text3" styleLbl="node1">
                        <dgm:varLst>
                          <dgm:bulletEnabled val="1"/>
                        </dgm:varLst>
                        <dgm:alg type="tx"/>
                        <dgm:shape xmlns:r="http://schemas.openxmlformats.org/officeDocument/2006/relationships" type="roundRect" r:blip="">
                          <dgm:adjLst/>
                        </dgm:shape>
                        <dgm:presOf axis="desOr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dgm:forEach>
                </dgm:forEach>
              </dgm:layoutNode>
              <dgm:forEach name="Name287" axis="ch" ptType="parTrans" st="3" cnt="1">
                <dgm:layoutNode name="Name288">
                  <dgm:alg type="conn">
                    <dgm:param type="dim" val="1D"/>
                    <dgm:param type="begPts" val="auto"/>
                    <dgm:param type="endPts" val="auto"/>
                    <dgm:param type="endSty" val="noArr"/>
                    <dgm:param type="srcNode" val="textCenter"/>
                    <dgm:param type="dstNode" val="childCenter3"/>
                  </dgm:alg>
                  <dgm:shape xmlns:r="http://schemas.openxmlformats.org/officeDocument/2006/relationships" type="conn" r:blip="" zOrderOff="-999">
                    <dgm:adjLst/>
                  </dgm:shape>
                  <dgm:presOf axis="self"/>
                  <dgm:constrLst>
                    <dgm:constr type="h"/>
                    <dgm:constr type="begPad"/>
                    <dgm:constr type="endPad"/>
                  </dgm:constrLst>
                </dgm:layoutNode>
              </dgm:forEach>
            </dgm:if>
            <dgm:else name="Name289"/>
          </dgm:choose>
          <dgm:choose name="Name290">
            <dgm:if name="Name291" axis="ch" ptType="node" func="cnt" op="gte" val="4">
              <dgm:layoutNode name="cycle_4">
                <dgm:choose name="Name292">
                  <dgm:if name="Name293" func="var" arg="dir" op="equ" val="norm">
                    <dgm:choose name="Name294">
                      <dgm:if name="Name295" axis="ch" ptType="node" func="cnt" op="equ" val="4">
                        <dgm:choose name="Name296">
                          <dgm:if name="Name297" axis="ch ch" ptType="node node" st="4 1" cnt="1 0" func="cnt" op="equ" val="1">
                            <dgm:alg type="cycle">
                              <dgm:param type="ctrShpMap" val="fNode"/>
                              <dgm:param type="stAng" val="270"/>
                            </dgm:alg>
                          </dgm:if>
                          <dgm:if name="Name298" axis="ch ch" ptType="node node" st="4 1" cnt="1 0" func="cnt" op="equ" val="2">
                            <dgm:alg type="cycle">
                              <dgm:param type="ctrShpMap" val="fNode"/>
                              <dgm:param type="stAng" val="225"/>
                              <dgm:param type="spanAng" val="90"/>
                            </dgm:alg>
                          </dgm:if>
                          <dgm:else name="Name299">
                            <dgm:alg type="cycle">
                              <dgm:param type="ctrShpMap" val="fNode"/>
                              <dgm:param type="stAng" val="202.5"/>
                              <dgm:param type="spanAng" val="135"/>
                            </dgm:alg>
                          </dgm:else>
                        </dgm:choose>
                      </dgm:if>
                      <dgm:if name="Name300" axis="ch" ptType="node" func="cnt" op="equ" val="5">
                        <dgm:choose name="Name301">
                          <dgm:if name="Name302" axis="ch ch" ptType="node node" st="4 1" cnt="1 0" func="cnt" op="equ" val="1">
                            <dgm:alg type="cycle">
                              <dgm:param type="ctrShpMap" val="fNode"/>
                              <dgm:param type="stAng" val="216"/>
                            </dgm:alg>
                          </dgm:if>
                          <dgm:if name="Name303" axis="ch ch" ptType="node node" st="4 1" cnt="1 0" func="cnt" op="equ" val="2">
                            <dgm:alg type="cycle">
                              <dgm:param type="ctrShpMap" val="fNode"/>
                              <dgm:param type="stAng" val="171"/>
                              <dgm:param type="spanAng" val="90"/>
                            </dgm:alg>
                          </dgm:if>
                          <dgm:else name="Name304">
                            <dgm:alg type="cycle">
                              <dgm:param type="ctrShpMap" val="fNode"/>
                              <dgm:param type="stAng" val="0"/>
                              <dgm:param type="spanAng" val="360"/>
                            </dgm:alg>
                          </dgm:else>
                        </dgm:choose>
                      </dgm:if>
                      <dgm:if name="Name305" axis="ch" ptType="node" func="cnt" op="equ" val="6">
                        <dgm:choose name="Name306">
                          <dgm:if name="Name307" axis="ch ch" ptType="node node" st="4 1" cnt="1 0" func="cnt" op="equ" val="1">
                            <dgm:alg type="cycle">
                              <dgm:param type="ctrShpMap" val="fNode"/>
                              <dgm:param type="stAng" val="180"/>
                            </dgm:alg>
                          </dgm:if>
                          <dgm:if name="Name308" axis="ch ch" ptType="node node" st="4 1" cnt="1 0" func="cnt" op="equ" val="2">
                            <dgm:alg type="cycle">
                              <dgm:param type="ctrShpMap" val="fNode"/>
                              <dgm:param type="stAng" val="135"/>
                              <dgm:param type="spanAng" val="90"/>
                            </dgm:alg>
                          </dgm:if>
                          <dgm:else name="Name309">
                            <dgm:alg type="cycle">
                              <dgm:param type="ctrShpMap" val="fNode"/>
                              <dgm:param type="stAng" val="0"/>
                              <dgm:param type="spanAng" val="360"/>
                            </dgm:alg>
                          </dgm:else>
                        </dgm:choose>
                      </dgm:if>
                      <dgm:if name="Name310" axis="ch" ptType="node" func="cnt" op="gte" val="7">
                        <dgm:choose name="Name311">
                          <dgm:if name="Name312" axis="ch ch" ptType="node node" st="4 1" cnt="1 0" func="cnt" op="equ" val="1">
                            <dgm:alg type="cycle">
                              <dgm:param type="ctrShpMap" val="fNode"/>
                              <dgm:param type="stAng" val="154"/>
                            </dgm:alg>
                          </dgm:if>
                          <dgm:if name="Name313" axis="ch ch" ptType="node node" st="4 1" cnt="1 0" func="cnt" op="equ" val="2">
                            <dgm:alg type="cycle">
                              <dgm:param type="ctrShpMap" val="fNode"/>
                              <dgm:param type="stAng" val="109"/>
                              <dgm:param type="spanAng" val="90"/>
                            </dgm:alg>
                          </dgm:if>
                          <dgm:else name="Name314">
                            <dgm:alg type="cycle">
                              <dgm:param type="ctrShpMap" val="fNode"/>
                              <dgm:param type="stAng" val="0"/>
                              <dgm:param type="spanAng" val="360"/>
                            </dgm:alg>
                          </dgm:else>
                        </dgm:choose>
                      </dgm:if>
                      <dgm:else name="Name315"/>
                    </dgm:choose>
                  </dgm:if>
                  <dgm:else name="Name316">
                    <dgm:choose name="Name317">
                      <dgm:if name="Name318" axis="ch" ptType="node" func="cnt" op="equ" val="4">
                        <dgm:choose name="Name319">
                          <dgm:if name="Name320" axis="ch ch" ptType="node node" st="4 1" cnt="1 0" func="cnt" op="equ" val="1">
                            <dgm:alg type="cycle">
                              <dgm:param type="ctrShpMap" val="fNode"/>
                              <dgm:param type="stAng" val="90"/>
                            </dgm:alg>
                          </dgm:if>
                          <dgm:if name="Name321" axis="ch ch" ptType="node node" st="4 1" cnt="1 0" func="cnt" op="equ" val="2">
                            <dgm:alg type="cycle">
                              <dgm:param type="ctrShpMap" val="fNode"/>
                              <dgm:param type="stAng" val="135"/>
                              <dgm:param type="spanAng" val="-90"/>
                            </dgm:alg>
                          </dgm:if>
                          <dgm:else name="Name322">
                            <dgm:alg type="cycle">
                              <dgm:param type="ctrShpMap" val="fNode"/>
                              <dgm:param type="stAng" val="157.5"/>
                              <dgm:param type="spanAng" val="-135"/>
                            </dgm:alg>
                          </dgm:else>
                        </dgm:choose>
                      </dgm:if>
                      <dgm:if name="Name323" axis="ch" ptType="node" func="cnt" op="equ" val="5">
                        <dgm:choose name="Name324">
                          <dgm:if name="Name325" axis="ch ch" ptType="node node" st="4 1" cnt="1 0" func="cnt" op="equ" val="1">
                            <dgm:alg type="cycle">
                              <dgm:param type="ctrShpMap" val="fNode"/>
                              <dgm:param type="stAng" val="144"/>
                            </dgm:alg>
                          </dgm:if>
                          <dgm:if name="Name326" axis="ch ch" ptType="node node" st="4 1" cnt="1 0" func="cnt" op="equ" val="2">
                            <dgm:alg type="cycle">
                              <dgm:param type="ctrShpMap" val="fNode"/>
                              <dgm:param type="stAng" val="189"/>
                              <dgm:param type="spanAng" val="-90"/>
                            </dgm:alg>
                          </dgm:if>
                          <dgm:else name="Name327">
                            <dgm:alg type="cycle">
                              <dgm:param type="ctrShpMap" val="fNode"/>
                              <dgm:param type="stAng" val="0"/>
                              <dgm:param type="spanAng" val="-360"/>
                            </dgm:alg>
                          </dgm:else>
                        </dgm:choose>
                      </dgm:if>
                      <dgm:if name="Name328" axis="ch" ptType="node" func="cnt" op="equ" val="6">
                        <dgm:choose name="Name329">
                          <dgm:if name="Name330" axis="ch ch" ptType="node node" st="4 1" cnt="1 0" func="cnt" op="equ" val="1">
                            <dgm:alg type="cycle">
                              <dgm:param type="ctrShpMap" val="fNode"/>
                              <dgm:param type="stAng" val="180"/>
                            </dgm:alg>
                          </dgm:if>
                          <dgm:if name="Name331" axis="ch ch" ptType="node node" st="4 1" cnt="1 0" func="cnt" op="equ" val="2">
                            <dgm:alg type="cycle">
                              <dgm:param type="ctrShpMap" val="fNode"/>
                              <dgm:param type="stAng" val="225"/>
                              <dgm:param type="spanAng" val="-90"/>
                            </dgm:alg>
                          </dgm:if>
                          <dgm:else name="Name332">
                            <dgm:alg type="cycle">
                              <dgm:param type="ctrShpMap" val="fNode"/>
                              <dgm:param type="stAng" val="0"/>
                              <dgm:param type="spanAng" val="-360"/>
                            </dgm:alg>
                          </dgm:else>
                        </dgm:choose>
                      </dgm:if>
                      <dgm:if name="Name333" axis="ch" ptType="node" func="cnt" op="gte" val="7">
                        <dgm:choose name="Name334">
                          <dgm:if name="Name335" axis="ch ch" ptType="node node" st="4 1" cnt="1 0" func="cnt" op="equ" val="1">
                            <dgm:alg type="cycle">
                              <dgm:param type="ctrShpMap" val="fNode"/>
                              <dgm:param type="stAng" val="205"/>
                            </dgm:alg>
                          </dgm:if>
                          <dgm:if name="Name336" axis="ch ch" ptType="node node" st="4 1" cnt="1 0" func="cnt" op="equ" val="2">
                            <dgm:alg type="cycle">
                              <dgm:param type="ctrShpMap" val="fNode"/>
                              <dgm:param type="stAng" val="250"/>
                              <dgm:param type="spanAng" val="-90"/>
                            </dgm:alg>
                          </dgm:if>
                          <dgm:else name="Name337">
                            <dgm:alg type="cycle">
                              <dgm:param type="ctrShpMap" val="fNode"/>
                              <dgm:param type="stAng" val="0"/>
                              <dgm:param type="spanAng" val="-360"/>
                            </dgm:alg>
                          </dgm:else>
                        </dgm:choose>
                      </dgm:if>
                      <dgm:else name="Name338"/>
                    </dgm:choose>
                  </dgm:else>
                </dgm:choose>
                <dgm:shape xmlns:r="http://schemas.openxmlformats.org/officeDocument/2006/relationships" r:blip="">
                  <dgm:adjLst/>
                </dgm:shape>
                <dgm:presOf/>
                <dgm:constrLst>
                  <dgm:constr type="sp" refType="w" fact="0.1"/>
                  <dgm:constr type="sibSp" refType="w" fact="0.1"/>
                </dgm:constrLst>
                <dgm:forEach name="Name339" axis="ch" ptType="node" st="4" cnt="1">
                  <dgm:layoutNode name="childCenter4" styleLbl="node1">
                    <dgm:alg type="tx"/>
                    <dgm:shape xmlns:r="http://schemas.openxmlformats.org/officeDocument/2006/relationships" type="roundRect" r:blip="">
                      <dgm:adjLst/>
                    </dgm:shape>
                    <dgm:presOf axis="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name="Name340" axis="ch">
                    <dgm:forEach name="Name341" axis="self" ptType="parTrans">
                      <dgm:layoutNode name="Name342">
                        <dgm:alg type="conn">
                          <dgm:param type="dim" val="1D"/>
                          <dgm:param type="begPts" val="auto"/>
                          <dgm:param type="endPts" val="auto"/>
                          <dgm:param type="begSty" val="noArr"/>
                          <dgm:param type="endSty" val="noArr"/>
                        </dgm:alg>
                        <dgm:shape xmlns:r="http://schemas.openxmlformats.org/officeDocument/2006/relationships" type="conn" r:blip="">
                          <dgm:adjLst/>
                        </dgm:shape>
                        <dgm:presOf axis="self"/>
                        <dgm:constrLst>
                          <dgm:constr type="begPad"/>
                          <dgm:constr type="endPad"/>
                        </dgm:constrLst>
                      </dgm:layoutNode>
                    </dgm:forEach>
                    <dgm:forEach name="Name343" axis="self" ptType="node">
                      <dgm:layoutNode name="text4" styleLbl="node1">
                        <dgm:varLst>
                          <dgm:bulletEnabled val="1"/>
                        </dgm:varLst>
                        <dgm:alg type="tx"/>
                        <dgm:shape xmlns:r="http://schemas.openxmlformats.org/officeDocument/2006/relationships" type="roundRect" r:blip="">
                          <dgm:adjLst/>
                        </dgm:shape>
                        <dgm:presOf axis="desOr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dgm:forEach>
                </dgm:forEach>
              </dgm:layoutNode>
              <dgm:forEach name="Name344" axis="ch" ptType="parTrans" st="4" cnt="1">
                <dgm:layoutNode name="Name345">
                  <dgm:alg type="conn">
                    <dgm:param type="dim" val="1D"/>
                    <dgm:param type="begPts" val="auto"/>
                    <dgm:param type="endPts" val="auto"/>
                    <dgm:param type="endSty" val="noArr"/>
                    <dgm:param type="srcNode" val="textCenter"/>
                    <dgm:param type="dstNode" val="childCenter4"/>
                  </dgm:alg>
                  <dgm:shape xmlns:r="http://schemas.openxmlformats.org/officeDocument/2006/relationships" type="conn" r:blip="" zOrderOff="-999">
                    <dgm:adjLst/>
                  </dgm:shape>
                  <dgm:presOf axis="self"/>
                  <dgm:constrLst>
                    <dgm:constr type="h"/>
                    <dgm:constr type="begPad"/>
                    <dgm:constr type="endPad"/>
                  </dgm:constrLst>
                </dgm:layoutNode>
              </dgm:forEach>
            </dgm:if>
            <dgm:else name="Name346"/>
          </dgm:choose>
          <dgm:choose name="Name347">
            <dgm:if name="Name348" axis="ch" ptType="node" func="cnt" op="gte" val="5">
              <dgm:layoutNode name="cycle_5">
                <dgm:choose name="Name349">
                  <dgm:if name="Name350" func="var" arg="dir" op="equ" val="norm">
                    <dgm:choose name="Name351">
                      <dgm:if name="Name352" axis="ch" ptType="node" func="cnt" op="equ" val="5">
                        <dgm:choose name="Name353">
                          <dgm:if name="Name354" axis="ch ch" ptType="node node" st="5 1" cnt="1 0" func="cnt" op="equ" val="1">
                            <dgm:alg type="cycle">
                              <dgm:param type="ctrShpMap" val="fNode"/>
                              <dgm:param type="stAng" val="288"/>
                            </dgm:alg>
                          </dgm:if>
                          <dgm:if name="Name355" axis="ch ch" ptType="node node" st="5 1" cnt="1 0" func="cnt" op="equ" val="2">
                            <dgm:alg type="cycle">
                              <dgm:param type="ctrShpMap" val="fNode"/>
                              <dgm:param type="stAng" val="243"/>
                              <dgm:param type="spanAng" val="90"/>
                            </dgm:alg>
                          </dgm:if>
                          <dgm:else name="Name356">
                            <dgm:alg type="cycle">
                              <dgm:param type="ctrShpMap" val="fNode"/>
                              <dgm:param type="stAng" val="0"/>
                              <dgm:param type="spanAng" val="360"/>
                            </dgm:alg>
                          </dgm:else>
                        </dgm:choose>
                      </dgm:if>
                      <dgm:if name="Name357" axis="ch" ptType="node" func="cnt" op="equ" val="6">
                        <dgm:choose name="Name358">
                          <dgm:if name="Name359" axis="ch ch" ptType="node node" st="5 1" cnt="1 0" func="cnt" op="equ" val="1">
                            <dgm:alg type="cycle">
                              <dgm:param type="ctrShpMap" val="fNode"/>
                              <dgm:param type="stAng" val="240"/>
                            </dgm:alg>
                          </dgm:if>
                          <dgm:if name="Name360" axis="ch ch" ptType="node node" st="5 1" cnt="1 0" func="cnt" op="equ" val="2">
                            <dgm:alg type="cycle">
                              <dgm:param type="ctrShpMap" val="fNode"/>
                              <dgm:param type="stAng" val="195"/>
                              <dgm:param type="spanAng" val="90"/>
                            </dgm:alg>
                          </dgm:if>
                          <dgm:else name="Name361">
                            <dgm:alg type="cycle">
                              <dgm:param type="ctrShpMap" val="fNode"/>
                              <dgm:param type="stAng" val="0"/>
                              <dgm:param type="spanAng" val="360"/>
                            </dgm:alg>
                          </dgm:else>
                        </dgm:choose>
                      </dgm:if>
                      <dgm:if name="Name362" axis="ch" ptType="node" func="cnt" op="gte" val="7">
                        <dgm:choose name="Name363">
                          <dgm:if name="Name364" axis="ch ch" ptType="node node" st="5 1" cnt="1 0" func="cnt" op="equ" val="1">
                            <dgm:alg type="cycle">
                              <dgm:param type="ctrShpMap" val="fNode"/>
                              <dgm:param type="stAng" val="205"/>
                            </dgm:alg>
                          </dgm:if>
                          <dgm:if name="Name365" axis="ch ch" ptType="node node" st="5 1" cnt="1 0" func="cnt" op="equ" val="2">
                            <dgm:alg type="cycle">
                              <dgm:param type="ctrShpMap" val="fNode"/>
                              <dgm:param type="stAng" val="160"/>
                              <dgm:param type="spanAng" val="90"/>
                            </dgm:alg>
                          </dgm:if>
                          <dgm:else name="Name366">
                            <dgm:alg type="cycle">
                              <dgm:param type="ctrShpMap" val="fNode"/>
                              <dgm:param type="stAng" val="0"/>
                              <dgm:param type="spanAng" val="360"/>
                            </dgm:alg>
                          </dgm:else>
                        </dgm:choose>
                      </dgm:if>
                      <dgm:else name="Name367"/>
                    </dgm:choose>
                  </dgm:if>
                  <dgm:else name="Name368">
                    <dgm:choose name="Name369">
                      <dgm:if name="Name370" axis="ch" ptType="node" func="cnt" op="equ" val="5">
                        <dgm:choose name="Name371">
                          <dgm:if name="Name372" axis="ch ch" ptType="node node" st="5 1" cnt="1 0" func="cnt" op="equ" val="1">
                            <dgm:alg type="cycle">
                              <dgm:param type="ctrShpMap" val="fNode"/>
                              <dgm:param type="stAng" val="72"/>
                            </dgm:alg>
                          </dgm:if>
                          <dgm:if name="Name373" axis="ch ch" ptType="node node" st="5 1" cnt="1 0" func="cnt" op="equ" val="2">
                            <dgm:alg type="cycle">
                              <dgm:param type="ctrShpMap" val="fNode"/>
                              <dgm:param type="stAng" val="117"/>
                              <dgm:param type="spanAng" val="-90"/>
                            </dgm:alg>
                          </dgm:if>
                          <dgm:else name="Name374">
                            <dgm:alg type="cycle">
                              <dgm:param type="ctrShpMap" val="fNode"/>
                              <dgm:param type="stAng" val="0"/>
                              <dgm:param type="spanAng" val="-360"/>
                            </dgm:alg>
                          </dgm:else>
                        </dgm:choose>
                      </dgm:if>
                      <dgm:if name="Name375" axis="ch" ptType="node" func="cnt" op="equ" val="6">
                        <dgm:choose name="Name376">
                          <dgm:if name="Name377" axis="ch ch" ptType="node node" st="5 1" cnt="1 0" func="cnt" op="equ" val="1">
                            <dgm:alg type="cycle">
                              <dgm:param type="ctrShpMap" val="fNode"/>
                              <dgm:param type="stAng" val="120"/>
                            </dgm:alg>
                          </dgm:if>
                          <dgm:if name="Name378" axis="ch ch" ptType="node node" st="5 1" cnt="1 0" func="cnt" op="equ" val="2">
                            <dgm:alg type="cycle">
                              <dgm:param type="ctrShpMap" val="fNode"/>
                              <dgm:param type="stAng" val="165"/>
                              <dgm:param type="spanAng" val="-90"/>
                            </dgm:alg>
                          </dgm:if>
                          <dgm:else name="Name379">
                            <dgm:alg type="cycle">
                              <dgm:param type="ctrShpMap" val="fNode"/>
                              <dgm:param type="stAng" val="0"/>
                              <dgm:param type="spanAng" val="-360"/>
                            </dgm:alg>
                          </dgm:else>
                        </dgm:choose>
                      </dgm:if>
                      <dgm:if name="Name380" axis="ch" ptType="node" func="cnt" op="gte" val="7">
                        <dgm:choose name="Name381">
                          <dgm:if name="Name382" axis="ch ch" ptType="node node" st="5 1" cnt="1 0" func="cnt" op="equ" val="1">
                            <dgm:alg type="cycle">
                              <dgm:param type="ctrShpMap" val="fNode"/>
                              <dgm:param type="stAng" val="154"/>
                            </dgm:alg>
                          </dgm:if>
                          <dgm:if name="Name383" axis="ch ch" ptType="node node" st="5 1" cnt="1 0" func="cnt" op="equ" val="2">
                            <dgm:alg type="cycle">
                              <dgm:param type="ctrShpMap" val="fNode"/>
                              <dgm:param type="stAng" val="199"/>
                              <dgm:param type="spanAng" val="-90"/>
                            </dgm:alg>
                          </dgm:if>
                          <dgm:else name="Name384">
                            <dgm:alg type="cycle">
                              <dgm:param type="ctrShpMap" val="fNode"/>
                              <dgm:param type="stAng" val="0"/>
                              <dgm:param type="spanAng" val="-360"/>
                            </dgm:alg>
                          </dgm:else>
                        </dgm:choose>
                      </dgm:if>
                      <dgm:else name="Name385"/>
                    </dgm:choose>
                  </dgm:else>
                </dgm:choose>
                <dgm:shape xmlns:r="http://schemas.openxmlformats.org/officeDocument/2006/relationships" r:blip="">
                  <dgm:adjLst/>
                </dgm:shape>
                <dgm:presOf/>
                <dgm:constrLst>
                  <dgm:constr type="sp" refType="w" fact="0.1"/>
                  <dgm:constr type="sibSp" refType="w" fact="0.1"/>
                </dgm:constrLst>
                <dgm:forEach name="Name386" axis="ch" ptType="node" st="5" cnt="1">
                  <dgm:layoutNode name="childCenter5" styleLbl="node1">
                    <dgm:alg type="tx"/>
                    <dgm:shape xmlns:r="http://schemas.openxmlformats.org/officeDocument/2006/relationships" type="roundRect" r:blip="">
                      <dgm:adjLst/>
                    </dgm:shape>
                    <dgm:presOf axis="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name="Name387" axis="ch">
                    <dgm:forEach name="Name388" axis="self" ptType="parTrans">
                      <dgm:layoutNode name="Name389">
                        <dgm:alg type="conn">
                          <dgm:param type="dim" val="1D"/>
                          <dgm:param type="begPts" val="auto"/>
                          <dgm:param type="endPts" val="auto"/>
                          <dgm:param type="begSty" val="noArr"/>
                          <dgm:param type="endSty" val="noArr"/>
                        </dgm:alg>
                        <dgm:shape xmlns:r="http://schemas.openxmlformats.org/officeDocument/2006/relationships" type="conn" r:blip="">
                          <dgm:adjLst/>
                        </dgm:shape>
                        <dgm:presOf axis="self"/>
                        <dgm:constrLst>
                          <dgm:constr type="begPad"/>
                          <dgm:constr type="endPad"/>
                        </dgm:constrLst>
                      </dgm:layoutNode>
                    </dgm:forEach>
                    <dgm:forEach name="Name390" axis="self" ptType="node">
                      <dgm:layoutNode name="text5" styleLbl="node1">
                        <dgm:varLst>
                          <dgm:bulletEnabled val="1"/>
                        </dgm:varLst>
                        <dgm:alg type="tx"/>
                        <dgm:shape xmlns:r="http://schemas.openxmlformats.org/officeDocument/2006/relationships" type="roundRect" r:blip="">
                          <dgm:adjLst/>
                        </dgm:shape>
                        <dgm:presOf axis="desOr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dgm:forEach>
                </dgm:forEach>
              </dgm:layoutNode>
              <dgm:forEach name="Name391" axis="ch" ptType="parTrans" st="5" cnt="1">
                <dgm:layoutNode name="Name392">
                  <dgm:alg type="conn">
                    <dgm:param type="dim" val="1D"/>
                    <dgm:param type="begPts" val="auto"/>
                    <dgm:param type="endPts" val="auto"/>
                    <dgm:param type="endSty" val="noArr"/>
                    <dgm:param type="srcNode" val="textCenter"/>
                    <dgm:param type="dstNode" val="childCenter5"/>
                  </dgm:alg>
                  <dgm:shape xmlns:r="http://schemas.openxmlformats.org/officeDocument/2006/relationships" type="conn" r:blip="" zOrderOff="-999">
                    <dgm:adjLst/>
                  </dgm:shape>
                  <dgm:presOf axis="self"/>
                  <dgm:constrLst>
                    <dgm:constr type="h"/>
                    <dgm:constr type="begPad"/>
                    <dgm:constr type="endPad"/>
                  </dgm:constrLst>
                </dgm:layoutNode>
              </dgm:forEach>
            </dgm:if>
            <dgm:else name="Name393"/>
          </dgm:choose>
          <dgm:choose name="Name394">
            <dgm:if name="Name395" axis="ch" ptType="node" func="cnt" op="gte" val="6">
              <dgm:layoutNode name="cycle_6">
                <dgm:choose name="Name396">
                  <dgm:if name="Name397" func="var" arg="dir" op="equ" val="norm">
                    <dgm:choose name="Name398">
                      <dgm:if name="Name399" axis="ch" ptType="node" func="cnt" op="equ" val="6">
                        <dgm:choose name="Name400">
                          <dgm:if name="Name401" axis="ch ch" ptType="node node" st="6 1" cnt="1 0" func="cnt" op="equ" val="1">
                            <dgm:alg type="cycle">
                              <dgm:param type="ctrShpMap" val="fNode"/>
                              <dgm:param type="stAng" val="300"/>
                            </dgm:alg>
                          </dgm:if>
                          <dgm:if name="Name402" axis="ch ch" ptType="node node" st="6 1" cnt="1 0" func="cnt" op="equ" val="2">
                            <dgm:alg type="cycle">
                              <dgm:param type="ctrShpMap" val="fNode"/>
                              <dgm:param type="stAng" val="255"/>
                              <dgm:param type="spanAng" val="90"/>
                            </dgm:alg>
                          </dgm:if>
                          <dgm:else name="Name403">
                            <dgm:alg type="cycle">
                              <dgm:param type="ctrShpMap" val="fNode"/>
                              <dgm:param type="stAng" val="0"/>
                              <dgm:param type="spanAng" val="360"/>
                            </dgm:alg>
                          </dgm:else>
                        </dgm:choose>
                      </dgm:if>
                      <dgm:if name="Name404" axis="ch" ptType="node" func="cnt" op="gte" val="7">
                        <dgm:choose name="Name405">
                          <dgm:if name="Name406" axis="ch ch" ptType="node node" st="6 1" cnt="1 0" func="cnt" op="equ" val="1">
                            <dgm:alg type="cycle">
                              <dgm:param type="ctrShpMap" val="fNode"/>
                              <dgm:param type="stAng" val="257"/>
                            </dgm:alg>
                          </dgm:if>
                          <dgm:if name="Name407" axis="ch ch" ptType="node node" st="6 1" cnt="1 0" func="cnt" op="equ" val="2">
                            <dgm:alg type="cycle">
                              <dgm:param type="ctrShpMap" val="fNode"/>
                              <dgm:param type="stAng" val="212"/>
                              <dgm:param type="spanAng" val="90"/>
                            </dgm:alg>
                          </dgm:if>
                          <dgm:else name="Name408">
                            <dgm:alg type="cycle">
                              <dgm:param type="ctrShpMap" val="fNode"/>
                              <dgm:param type="stAng" val="0"/>
                              <dgm:param type="spanAng" val="360"/>
                            </dgm:alg>
                          </dgm:else>
                        </dgm:choose>
                      </dgm:if>
                      <dgm:else name="Name409"/>
                    </dgm:choose>
                  </dgm:if>
                  <dgm:else name="Name410">
                    <dgm:choose name="Name411">
                      <dgm:if name="Name412" axis="ch" ptType="node" func="cnt" op="equ" val="6">
                        <dgm:choose name="Name413">
                          <dgm:if name="Name414" axis="ch ch" ptType="node node" st="6 1" cnt="1 0" func="cnt" op="equ" val="1">
                            <dgm:alg type="cycle">
                              <dgm:param type="ctrShpMap" val="fNode"/>
                              <dgm:param type="stAng" val="60"/>
                            </dgm:alg>
                          </dgm:if>
                          <dgm:if name="Name415" axis="ch ch" ptType="node node" st="6 1" cnt="1 0" func="cnt" op="equ" val="2">
                            <dgm:alg type="cycle">
                              <dgm:param type="ctrShpMap" val="fNode"/>
                              <dgm:param type="stAng" val="105"/>
                              <dgm:param type="spanAng" val="-90"/>
                            </dgm:alg>
                          </dgm:if>
                          <dgm:else name="Name416">
                            <dgm:alg type="cycle">
                              <dgm:param type="ctrShpMap" val="fNode"/>
                              <dgm:param type="stAng" val="0"/>
                              <dgm:param type="spanAng" val="-360"/>
                            </dgm:alg>
                          </dgm:else>
                        </dgm:choose>
                      </dgm:if>
                      <dgm:if name="Name417" axis="ch" ptType="node" func="cnt" op="gte" val="7">
                        <dgm:choose name="Name418">
                          <dgm:if name="Name419" axis="ch ch" ptType="node node" st="6 1" cnt="1 0" func="cnt" op="equ" val="1">
                            <dgm:alg type="cycle">
                              <dgm:param type="ctrShpMap" val="fNode"/>
                              <dgm:param type="stAng" val="102"/>
                            </dgm:alg>
                          </dgm:if>
                          <dgm:if name="Name420" axis="ch ch" ptType="node node" st="6 1" cnt="1 0" func="cnt" op="equ" val="2">
                            <dgm:alg type="cycle">
                              <dgm:param type="ctrShpMap" val="fNode"/>
                              <dgm:param type="stAng" val="147"/>
                              <dgm:param type="spanAng" val="-90"/>
                            </dgm:alg>
                          </dgm:if>
                          <dgm:else name="Name421">
                            <dgm:alg type="cycle">
                              <dgm:param type="ctrShpMap" val="fNode"/>
                              <dgm:param type="stAng" val="0"/>
                              <dgm:param type="spanAng" val="-360"/>
                            </dgm:alg>
                          </dgm:else>
                        </dgm:choose>
                      </dgm:if>
                      <dgm:else name="Name422"/>
                    </dgm:choose>
                  </dgm:else>
                </dgm:choose>
                <dgm:shape xmlns:r="http://schemas.openxmlformats.org/officeDocument/2006/relationships" r:blip="">
                  <dgm:adjLst/>
                </dgm:shape>
                <dgm:presOf/>
                <dgm:constrLst>
                  <dgm:constr type="sp" refType="w" fact="0.1"/>
                  <dgm:constr type="sibSp" refType="w" fact="0.1"/>
                </dgm:constrLst>
                <dgm:forEach name="Name423" axis="ch" ptType="node" st="6" cnt="1">
                  <dgm:layoutNode name="childCenter6" styleLbl="node1">
                    <dgm:alg type="tx"/>
                    <dgm:shape xmlns:r="http://schemas.openxmlformats.org/officeDocument/2006/relationships" type="roundRect" r:blip="">
                      <dgm:adjLst/>
                    </dgm:shape>
                    <dgm:presOf axis="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name="Name424" axis="ch">
                    <dgm:forEach name="Name425" axis="self" ptType="parTrans">
                      <dgm:layoutNode name="Name426">
                        <dgm:alg type="conn">
                          <dgm:param type="dim" val="1D"/>
                          <dgm:param type="begPts" val="auto"/>
                          <dgm:param type="endPts" val="auto"/>
                          <dgm:param type="begSty" val="noArr"/>
                          <dgm:param type="endSty" val="noArr"/>
                        </dgm:alg>
                        <dgm:shape xmlns:r="http://schemas.openxmlformats.org/officeDocument/2006/relationships" type="conn" r:blip="">
                          <dgm:adjLst/>
                        </dgm:shape>
                        <dgm:presOf axis="self"/>
                        <dgm:constrLst>
                          <dgm:constr type="begPad"/>
                          <dgm:constr type="endPad"/>
                        </dgm:constrLst>
                      </dgm:layoutNode>
                    </dgm:forEach>
                    <dgm:forEach name="Name427" axis="self" ptType="node">
                      <dgm:layoutNode name="text6" styleLbl="node1">
                        <dgm:varLst>
                          <dgm:bulletEnabled val="1"/>
                        </dgm:varLst>
                        <dgm:alg type="tx"/>
                        <dgm:shape xmlns:r="http://schemas.openxmlformats.org/officeDocument/2006/relationships" type="roundRect" r:blip="">
                          <dgm:adjLst/>
                        </dgm:shape>
                        <dgm:presOf axis="desOr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dgm:forEach>
                </dgm:forEach>
              </dgm:layoutNode>
              <dgm:forEach name="Name428" axis="ch" ptType="parTrans" st="6" cnt="1">
                <dgm:layoutNode name="Name429">
                  <dgm:alg type="conn">
                    <dgm:param type="dim" val="1D"/>
                    <dgm:param type="begPts" val="auto"/>
                    <dgm:param type="endPts" val="auto"/>
                    <dgm:param type="endSty" val="noArr"/>
                    <dgm:param type="srcNode" val="textCenter"/>
                    <dgm:param type="dstNode" val="childCenter6"/>
                  </dgm:alg>
                  <dgm:shape xmlns:r="http://schemas.openxmlformats.org/officeDocument/2006/relationships" type="conn" r:blip="" zOrderOff="-999">
                    <dgm:adjLst/>
                  </dgm:shape>
                  <dgm:presOf axis="self"/>
                  <dgm:constrLst>
                    <dgm:constr type="h"/>
                    <dgm:constr type="begPad"/>
                    <dgm:constr type="endPad"/>
                  </dgm:constrLst>
                </dgm:layoutNode>
              </dgm:forEach>
            </dgm:if>
            <dgm:else name="Name430"/>
          </dgm:choose>
          <dgm:choose name="Name431">
            <dgm:if name="Name432" axis="ch" ptType="node" func="cnt" op="gte" val="7">
              <dgm:layoutNode name="cycle_7">
                <dgm:choose name="Name433">
                  <dgm:if name="Name434" func="var" arg="dir" op="equ" val="norm">
                    <dgm:choose name="Name435">
                      <dgm:if name="Name436" axis="ch" ptType="node" func="cnt" op="gte" val="7">
                        <dgm:choose name="Name437">
                          <dgm:if name="Name438" axis="ch ch" ptType="node node" st="7 1" cnt="1 0" func="cnt" op="equ" val="1">
                            <dgm:alg type="cycle">
                              <dgm:param type="ctrShpMap" val="fNode"/>
                              <dgm:param type="stAng" val="308"/>
                            </dgm:alg>
                          </dgm:if>
                          <dgm:if name="Name439" axis="ch ch" ptType="node node" st="7 1" cnt="1 0" func="cnt" op="equ" val="2">
                            <dgm:alg type="cycle">
                              <dgm:param type="ctrShpMap" val="fNode"/>
                              <dgm:param type="stAng" val="263"/>
                              <dgm:param type="spanAng" val="90"/>
                            </dgm:alg>
                          </dgm:if>
                          <dgm:else name="Name440">
                            <dgm:alg type="cycle">
                              <dgm:param type="ctrShpMap" val="fNode"/>
                              <dgm:param type="stAng" val="0"/>
                              <dgm:param type="spanAng" val="360"/>
                            </dgm:alg>
                          </dgm:else>
                        </dgm:choose>
                      </dgm:if>
                      <dgm:else name="Name441"/>
                    </dgm:choose>
                  </dgm:if>
                  <dgm:else name="Name442">
                    <dgm:choose name="Name443">
                      <dgm:if name="Name444" axis="ch" ptType="node" func="cnt" op="gte" val="7">
                        <dgm:choose name="Name445">
                          <dgm:if name="Name446" axis="ch ch" ptType="node node" st="7 1" cnt="1 0" func="cnt" op="equ" val="1">
                            <dgm:alg type="cycle">
                              <dgm:param type="ctrShpMap" val="fNode"/>
                              <dgm:param type="stAng" val="51"/>
                            </dgm:alg>
                          </dgm:if>
                          <dgm:if name="Name447" axis="ch ch" ptType="node node" st="7 1" cnt="1 0" func="cnt" op="equ" val="2">
                            <dgm:alg type="cycle">
                              <dgm:param type="ctrShpMap" val="fNode"/>
                              <dgm:param type="stAng" val="96"/>
                              <dgm:param type="spanAng" val="-90"/>
                            </dgm:alg>
                          </dgm:if>
                          <dgm:else name="Name448">
                            <dgm:alg type="cycle">
                              <dgm:param type="ctrShpMap" val="fNode"/>
                              <dgm:param type="stAng" val="0"/>
                              <dgm:param type="spanAng" val="-360"/>
                            </dgm:alg>
                          </dgm:else>
                        </dgm:choose>
                      </dgm:if>
                      <dgm:else name="Name449"/>
                    </dgm:choose>
                  </dgm:else>
                </dgm:choose>
                <dgm:shape xmlns:r="http://schemas.openxmlformats.org/officeDocument/2006/relationships" r:blip="">
                  <dgm:adjLst/>
                </dgm:shape>
                <dgm:presOf/>
                <dgm:constrLst>
                  <dgm:constr type="sp" refType="w" fact="0.1"/>
                  <dgm:constr type="sibSp" refType="w" fact="0.1"/>
                </dgm:constrLst>
                <dgm:forEach name="Name450" axis="ch" ptType="node" st="7" cnt="1">
                  <dgm:layoutNode name="childCenter7" styleLbl="node1">
                    <dgm:alg type="tx"/>
                    <dgm:shape xmlns:r="http://schemas.openxmlformats.org/officeDocument/2006/relationships" type="roundRect" r:blip="">
                      <dgm:adjLst/>
                    </dgm:shape>
                    <dgm:presOf axis="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name="Name451" axis="ch">
                    <dgm:forEach name="Name452" axis="self" ptType="parTrans">
                      <dgm:layoutNode name="Name453">
                        <dgm:alg type="conn">
                          <dgm:param type="dim" val="1D"/>
                          <dgm:param type="begPts" val="auto"/>
                          <dgm:param type="endPts" val="auto"/>
                          <dgm:param type="begSty" val="noArr"/>
                          <dgm:param type="endSty" val="noArr"/>
                        </dgm:alg>
                        <dgm:shape xmlns:r="http://schemas.openxmlformats.org/officeDocument/2006/relationships" type="conn" r:blip="">
                          <dgm:adjLst/>
                        </dgm:shape>
                        <dgm:presOf axis="self"/>
                        <dgm:constrLst>
                          <dgm:constr type="begPad"/>
                          <dgm:constr type="endPad"/>
                        </dgm:constrLst>
                      </dgm:layoutNode>
                    </dgm:forEach>
                    <dgm:forEach name="Name454" axis="self" ptType="node">
                      <dgm:layoutNode name="text7" styleLbl="node1">
                        <dgm:varLst>
                          <dgm:bulletEnabled val="1"/>
                        </dgm:varLst>
                        <dgm:alg type="tx"/>
                        <dgm:shape xmlns:r="http://schemas.openxmlformats.org/officeDocument/2006/relationships" type="roundRect" r:blip="">
                          <dgm:adjLst/>
                        </dgm:shape>
                        <dgm:presOf axis="desOrSelf" ptType="node"/>
                        <dgm:constrLst>
                          <dgm:constr type="userS"/>
                          <dgm:constr type="w" refType="userS"/>
                          <dgm:constr type="h" refType="w"/>
                          <dgm:constr type="tMarg" refType="primFontSz" fact="0.2"/>
                          <dgm:constr type="bMarg" refType="primFontSz" fact="0.2"/>
                          <dgm:constr type="lMarg" refType="primFontSz" fact="0.2"/>
                          <dgm:constr type="rMarg" refType="primFontSz" fact="0.2"/>
                        </dgm:constrLst>
                        <dgm:ruleLst>
                          <dgm:rule type="primFontSz" val="5" fact="NaN" max="NaN"/>
                        </dgm:ruleLst>
                      </dgm:layoutNode>
                    </dgm:forEach>
                  </dgm:forEach>
                </dgm:forEach>
              </dgm:layoutNode>
              <dgm:forEach name="Name455" axis="ch" ptType="parTrans" st="7" cnt="1">
                <dgm:layoutNode name="Name456">
                  <dgm:alg type="conn">
                    <dgm:param type="dim" val="1D"/>
                    <dgm:param type="begPts" val="auto"/>
                    <dgm:param type="endPts" val="auto"/>
                    <dgm:param type="endSty" val="noArr"/>
                    <dgm:param type="srcNode" val="textCenter"/>
                    <dgm:param type="dstNode" val="childCenter7"/>
                  </dgm:alg>
                  <dgm:shape xmlns:r="http://schemas.openxmlformats.org/officeDocument/2006/relationships" type="conn" r:blip="" zOrderOff="-999">
                    <dgm:adjLst/>
                  </dgm:shape>
                  <dgm:presOf axis="self"/>
                  <dgm:constrLst>
                    <dgm:constr type="h"/>
                    <dgm:constr type="begPad"/>
                    <dgm:constr type="endPad"/>
                  </dgm:constrLst>
                </dgm:layoutNode>
              </dgm:forEach>
            </dgm:if>
            <dgm:else name="Name457"/>
          </dgm:choose>
        </dgm:else>
      </dgm:choose>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sv-SE" dirty="0"/>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E09F57FC-B3FF-4DF2-9417-962901C07B3B}" type="datetimeFigureOut">
              <a:rPr lang="sv-SE" smtClean="0"/>
              <a:t>2019-10-14</a:t>
            </a:fld>
            <a:endParaRPr lang="sv-SE" dirty="0"/>
          </a:p>
        </p:txBody>
      </p:sp>
      <p:sp>
        <p:nvSpPr>
          <p:cNvPr id="4" name="Slide Image Placeholder 3"/>
          <p:cNvSpPr>
            <a:spLocks noGrp="1" noRot="1" noChangeAspect="1"/>
          </p:cNvSpPr>
          <p:nvPr>
            <p:ph type="sldImg" idx="2"/>
          </p:nvPr>
        </p:nvSpPr>
        <p:spPr>
          <a:xfrm>
            <a:off x="381000" y="685800"/>
            <a:ext cx="6096000" cy="3429000"/>
          </a:xfrm>
          <a:prstGeom prst="rect">
            <a:avLst/>
          </a:prstGeom>
          <a:noFill/>
          <a:ln w="12700">
            <a:solidFill>
              <a:prstClr val="black"/>
            </a:solidFill>
          </a:ln>
        </p:spPr>
        <p:txBody>
          <a:bodyPr vert="horz" lIns="91440" tIns="45720" rIns="91440" bIns="45720" rtlCol="0" anchor="ctr"/>
          <a:lstStyle/>
          <a:p>
            <a:endParaRPr lang="sv-SE" dirty="0"/>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sv-SE"/>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sv-SE" dirty="0"/>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161A53A7-64CD-4D0E-AAE8-1AC9C79D7085}" type="slidenum">
              <a:rPr lang="sv-SE" smtClean="0"/>
              <a:t>‹#›</a:t>
            </a:fld>
            <a:endParaRPr lang="sv-SE" dirty="0"/>
          </a:p>
        </p:txBody>
      </p:sp>
    </p:spTree>
    <p:extLst>
      <p:ext uri="{BB962C8B-B14F-4D97-AF65-F5344CB8AC3E}">
        <p14:creationId xmlns:p14="http://schemas.microsoft.com/office/powerpoint/2010/main" val="128465598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dirty="0"/>
              <a:t>Include analysis/simulations of magnets</a:t>
            </a:r>
          </a:p>
        </p:txBody>
      </p:sp>
      <p:sp>
        <p:nvSpPr>
          <p:cNvPr id="4" name="Slide Number Placeholder 3"/>
          <p:cNvSpPr>
            <a:spLocks noGrp="1"/>
          </p:cNvSpPr>
          <p:nvPr>
            <p:ph type="sldNum" sz="quarter" idx="5"/>
          </p:nvPr>
        </p:nvSpPr>
        <p:spPr/>
        <p:txBody>
          <a:bodyPr/>
          <a:lstStyle/>
          <a:p>
            <a:fld id="{161A53A7-64CD-4D0E-AAE8-1AC9C79D7085}" type="slidenum">
              <a:rPr lang="sv-SE" smtClean="0"/>
              <a:t>14</a:t>
            </a:fld>
            <a:endParaRPr lang="sv-SE" dirty="0"/>
          </a:p>
        </p:txBody>
      </p:sp>
    </p:spTree>
    <p:extLst>
      <p:ext uri="{BB962C8B-B14F-4D97-AF65-F5344CB8AC3E}">
        <p14:creationId xmlns:p14="http://schemas.microsoft.com/office/powerpoint/2010/main" val="1923650525"/>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Rubrikbild">
    <p:bg>
      <p:bgPr>
        <a:solidFill>
          <a:srgbClr val="13A0DD"/>
        </a:solid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8"/>
            <a:ext cx="10363200" cy="1470025"/>
          </a:xfrm>
        </p:spPr>
        <p:txBody>
          <a:bodyPr>
            <a:normAutofit/>
          </a:bodyPr>
          <a:lstStyle>
            <a:lvl1pPr algn="ctr">
              <a:defRPr sz="3200"/>
            </a:lvl1pPr>
          </a:lstStyle>
          <a:p>
            <a:r>
              <a:rPr lang="en-US" noProof="0"/>
              <a:t>Click to edit Master title style</a:t>
            </a:r>
            <a:endParaRPr lang="en-GB" noProof="0" dirty="0"/>
          </a:p>
        </p:txBody>
      </p:sp>
      <p:sp>
        <p:nvSpPr>
          <p:cNvPr id="3" name="Subtitle 2"/>
          <p:cNvSpPr>
            <a:spLocks noGrp="1"/>
          </p:cNvSpPr>
          <p:nvPr>
            <p:ph type="subTitle" idx="1" hasCustomPrompt="1"/>
          </p:nvPr>
        </p:nvSpPr>
        <p:spPr>
          <a:xfrm>
            <a:off x="1828800" y="3886200"/>
            <a:ext cx="8534400" cy="1752600"/>
          </a:xfrm>
        </p:spPr>
        <p:txBody>
          <a:bodyPr/>
          <a:lstStyle>
            <a:lvl1pPr marL="0" indent="0" algn="ctr">
              <a:buNone/>
              <a:defRPr>
                <a:solidFill>
                  <a:schemeClr val="bg1"/>
                </a:solidFill>
              </a:defRPr>
            </a:lvl1pPr>
            <a:lvl2pPr marL="342900" indent="0" algn="ctr">
              <a:buNone/>
              <a:defRPr>
                <a:solidFill>
                  <a:schemeClr val="tx1">
                    <a:tint val="75000"/>
                  </a:schemeClr>
                </a:solidFill>
              </a:defRPr>
            </a:lvl2pPr>
            <a:lvl3pPr marL="685800" indent="0" algn="ctr">
              <a:buNone/>
              <a:defRPr>
                <a:solidFill>
                  <a:schemeClr val="tx1">
                    <a:tint val="75000"/>
                  </a:schemeClr>
                </a:solidFill>
              </a:defRPr>
            </a:lvl3pPr>
            <a:lvl4pPr marL="1028700" indent="0" algn="ctr">
              <a:buNone/>
              <a:defRPr>
                <a:solidFill>
                  <a:schemeClr val="tx1">
                    <a:tint val="75000"/>
                  </a:schemeClr>
                </a:solidFill>
              </a:defRPr>
            </a:lvl4pPr>
            <a:lvl5pPr marL="1371600" indent="0" algn="ctr">
              <a:buNone/>
              <a:defRPr>
                <a:solidFill>
                  <a:schemeClr val="tx1">
                    <a:tint val="75000"/>
                  </a:schemeClr>
                </a:solidFill>
              </a:defRPr>
            </a:lvl5pPr>
            <a:lvl6pPr marL="1714500" indent="0" algn="ctr">
              <a:buNone/>
              <a:defRPr>
                <a:solidFill>
                  <a:schemeClr val="tx1">
                    <a:tint val="75000"/>
                  </a:schemeClr>
                </a:solidFill>
              </a:defRPr>
            </a:lvl6pPr>
            <a:lvl7pPr marL="2057400" indent="0" algn="ctr">
              <a:buNone/>
              <a:defRPr>
                <a:solidFill>
                  <a:schemeClr val="tx1">
                    <a:tint val="75000"/>
                  </a:schemeClr>
                </a:solidFill>
              </a:defRPr>
            </a:lvl7pPr>
            <a:lvl8pPr marL="2400300" indent="0" algn="ctr">
              <a:buNone/>
              <a:defRPr>
                <a:solidFill>
                  <a:schemeClr val="tx1">
                    <a:tint val="75000"/>
                  </a:schemeClr>
                </a:solidFill>
              </a:defRPr>
            </a:lvl8pPr>
            <a:lvl9pPr marL="2743200" indent="0" algn="ctr">
              <a:buNone/>
              <a:defRPr>
                <a:solidFill>
                  <a:schemeClr val="tx1">
                    <a:tint val="75000"/>
                  </a:schemeClr>
                </a:solidFill>
              </a:defRPr>
            </a:lvl9pPr>
          </a:lstStyle>
          <a:p>
            <a:r>
              <a:rPr lang="en-US" noProof="0" dirty="0"/>
              <a:t>Presenter name</a:t>
            </a:r>
            <a:endParaRPr lang="en-GB" noProof="0" dirty="0"/>
          </a:p>
        </p:txBody>
      </p:sp>
      <p:sp>
        <p:nvSpPr>
          <p:cNvPr id="4" name="Date Placeholder 3"/>
          <p:cNvSpPr>
            <a:spLocks noGrp="1"/>
          </p:cNvSpPr>
          <p:nvPr>
            <p:ph type="dt" sz="half" idx="10"/>
          </p:nvPr>
        </p:nvSpPr>
        <p:spPr>
          <a:xfrm>
            <a:off x="609600" y="6453336"/>
            <a:ext cx="2844800" cy="365125"/>
          </a:xfrm>
        </p:spPr>
        <p:txBody>
          <a:bodyPr anchor="b"/>
          <a:lstStyle>
            <a:lvl1pPr>
              <a:defRPr>
                <a:solidFill>
                  <a:schemeClr val="bg1"/>
                </a:solidFill>
              </a:defRPr>
            </a:lvl1pPr>
          </a:lstStyle>
          <a:p>
            <a:fld id="{5ED7AC81-318B-4D49-A602-9E30227C87EC}" type="datetime1">
              <a:rPr lang="en-GB" smtClean="0"/>
              <a:pPr/>
              <a:t>14/10/2019</a:t>
            </a:fld>
            <a:endParaRPr lang="en-GB" dirty="0"/>
          </a:p>
        </p:txBody>
      </p:sp>
      <p:sp>
        <p:nvSpPr>
          <p:cNvPr id="5" name="Footer Placeholder 4"/>
          <p:cNvSpPr>
            <a:spLocks noGrp="1"/>
          </p:cNvSpPr>
          <p:nvPr>
            <p:ph type="ftr" sz="quarter" idx="11"/>
          </p:nvPr>
        </p:nvSpPr>
        <p:spPr>
          <a:xfrm>
            <a:off x="4165600" y="6453336"/>
            <a:ext cx="3860800" cy="365125"/>
          </a:xfrm>
        </p:spPr>
        <p:txBody>
          <a:bodyPr anchor="b"/>
          <a:lstStyle>
            <a:lvl1pPr>
              <a:defRPr>
                <a:solidFill>
                  <a:schemeClr val="bg1"/>
                </a:solidFill>
              </a:defRPr>
            </a:lvl1pPr>
          </a:lstStyle>
          <a:p>
            <a:r>
              <a:rPr lang="en-GB"/>
              <a:t>© European Spallation Source ERIC</a:t>
            </a:r>
            <a:endParaRPr lang="en-GB" dirty="0"/>
          </a:p>
        </p:txBody>
      </p:sp>
      <p:sp>
        <p:nvSpPr>
          <p:cNvPr id="6" name="Slide Number Placeholder 5"/>
          <p:cNvSpPr>
            <a:spLocks noGrp="1"/>
          </p:cNvSpPr>
          <p:nvPr>
            <p:ph type="sldNum" sz="quarter" idx="12"/>
          </p:nvPr>
        </p:nvSpPr>
        <p:spPr>
          <a:xfrm>
            <a:off x="8737600" y="6453336"/>
            <a:ext cx="2844800" cy="365125"/>
          </a:xfrm>
        </p:spPr>
        <p:txBody>
          <a:bodyPr anchor="b"/>
          <a:lstStyle>
            <a:lvl1pPr>
              <a:defRPr>
                <a:solidFill>
                  <a:schemeClr val="bg1"/>
                </a:solidFill>
              </a:defRPr>
            </a:lvl1pPr>
          </a:lstStyle>
          <a:p>
            <a:fld id="{551115BC-487E-4422-894C-CB7CD3E79223}" type="slidenum">
              <a:rPr lang="en-GB" smtClean="0"/>
              <a:pPr/>
              <a:t>‹#›</a:t>
            </a:fld>
            <a:endParaRPr lang="en-GB"/>
          </a:p>
        </p:txBody>
      </p:sp>
      <p:pic>
        <p:nvPicPr>
          <p:cNvPr id="7" name="Bildobjekt 7"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9744407" y="260651"/>
            <a:ext cx="2208245" cy="886059"/>
          </a:xfrm>
          <a:prstGeom prst="rect">
            <a:avLst/>
          </a:prstGeom>
        </p:spPr>
      </p:pic>
      <p:pic>
        <p:nvPicPr>
          <p:cNvPr id="11" name="Picture 10">
            <a:extLst>
              <a:ext uri="{FF2B5EF4-FFF2-40B4-BE49-F238E27FC236}">
                <a16:creationId xmlns:a16="http://schemas.microsoft.com/office/drawing/2014/main" id="{3B77A986-290F-D34E-872B-A89DF3BE59A7}"/>
              </a:ext>
            </a:extLst>
          </p:cNvPr>
          <p:cNvPicPr>
            <a:picLocks noChangeAspect="1"/>
          </p:cNvPicPr>
          <p:nvPr userDrawn="1"/>
        </p:nvPicPr>
        <p:blipFill rotWithShape="1">
          <a:blip r:embed="rId3" cstate="print">
            <a:extLst>
              <a:ext uri="{28A0092B-C50C-407E-A947-70E740481C1C}">
                <a14:useLocalDpi xmlns:a14="http://schemas.microsoft.com/office/drawing/2010/main" val="0"/>
              </a:ext>
            </a:extLst>
          </a:blip>
          <a:srcRect t="13375" b="16409"/>
          <a:stretch/>
        </p:blipFill>
        <p:spPr>
          <a:xfrm>
            <a:off x="9219135" y="260651"/>
            <a:ext cx="2972865" cy="1316868"/>
          </a:xfrm>
          <a:prstGeom prst="rect">
            <a:avLst/>
          </a:prstGeom>
        </p:spPr>
      </p:pic>
    </p:spTree>
    <p:extLst>
      <p:ext uri="{BB962C8B-B14F-4D97-AF65-F5344CB8AC3E}">
        <p14:creationId xmlns:p14="http://schemas.microsoft.com/office/powerpoint/2010/main" val="243988440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Rubrik och innehåll">
    <p:spTree>
      <p:nvGrpSpPr>
        <p:cNvPr id="1" name=""/>
        <p:cNvGrpSpPr/>
        <p:nvPr/>
      </p:nvGrpSpPr>
      <p:grpSpPr>
        <a:xfrm>
          <a:off x="0" y="0"/>
          <a:ext cx="0" cy="0"/>
          <a:chOff x="0" y="0"/>
          <a:chExt cx="0" cy="0"/>
        </a:xfrm>
      </p:grpSpPr>
      <p:sp>
        <p:nvSpPr>
          <p:cNvPr id="11" name="Rectangle 10">
            <a:extLst>
              <a:ext uri="{FF2B5EF4-FFF2-40B4-BE49-F238E27FC236}">
                <a16:creationId xmlns:a16="http://schemas.microsoft.com/office/drawing/2014/main" id="{576DC40F-55C4-384F-A14E-20FF4C53AB90}"/>
              </a:ext>
            </a:extLst>
          </p:cNvPr>
          <p:cNvSpPr/>
          <p:nvPr userDrawn="1"/>
        </p:nvSpPr>
        <p:spPr>
          <a:xfrm>
            <a:off x="0" y="0"/>
            <a:ext cx="12192000" cy="1434354"/>
          </a:xfrm>
          <a:prstGeom prst="rect">
            <a:avLst/>
          </a:prstGeom>
          <a:solidFill>
            <a:srgbClr val="13A0D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v-SE" dirty="0"/>
          </a:p>
        </p:txBody>
      </p:sp>
      <p:pic>
        <p:nvPicPr>
          <p:cNvPr id="9" name="Picture 8">
            <a:extLst>
              <a:ext uri="{FF2B5EF4-FFF2-40B4-BE49-F238E27FC236}">
                <a16:creationId xmlns:a16="http://schemas.microsoft.com/office/drawing/2014/main" id="{C7D684BB-AC49-4844-95DA-6540E04D6DEA}"/>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t="13375" b="16409"/>
          <a:stretch/>
        </p:blipFill>
        <p:spPr>
          <a:xfrm>
            <a:off x="10128448" y="256034"/>
            <a:ext cx="2018336" cy="894048"/>
          </a:xfrm>
          <a:prstGeom prst="rect">
            <a:avLst/>
          </a:prstGeom>
          <a:solidFill>
            <a:srgbClr val="0094CA"/>
          </a:solidFill>
        </p:spPr>
      </p:pic>
      <p:sp>
        <p:nvSpPr>
          <p:cNvPr id="2" name="Title 1"/>
          <p:cNvSpPr>
            <a:spLocks noGrp="1"/>
          </p:cNvSpPr>
          <p:nvPr>
            <p:ph type="title" hasCustomPrompt="1"/>
          </p:nvPr>
        </p:nvSpPr>
        <p:spPr>
          <a:xfrm>
            <a:off x="609600" y="346646"/>
            <a:ext cx="9518848" cy="562074"/>
          </a:xfrm>
        </p:spPr>
        <p:txBody>
          <a:bodyPr lIns="90000" anchor="b">
            <a:noAutofit/>
          </a:bodyPr>
          <a:lstStyle>
            <a:lvl1pPr algn="l">
              <a:defRPr sz="3200" b="1" baseline="0"/>
            </a:lvl1pPr>
          </a:lstStyle>
          <a:p>
            <a:r>
              <a:rPr lang="sv-SE" noProof="0" dirty="0" err="1"/>
              <a:t>Headline</a:t>
            </a:r>
            <a:r>
              <a:rPr lang="sv-SE" noProof="0" dirty="0"/>
              <a:t>, </a:t>
            </a:r>
            <a:r>
              <a:rPr lang="sv-SE" noProof="0" dirty="0" err="1"/>
              <a:t>type</a:t>
            </a:r>
            <a:r>
              <a:rPr lang="sv-SE" noProof="0" dirty="0"/>
              <a:t> </a:t>
            </a:r>
            <a:r>
              <a:rPr lang="sv-SE" noProof="0" dirty="0" err="1"/>
              <a:t>Calibri</a:t>
            </a:r>
            <a:r>
              <a:rPr lang="sv-SE" noProof="0" dirty="0"/>
              <a:t>, </a:t>
            </a:r>
            <a:r>
              <a:rPr lang="sv-SE" noProof="0" dirty="0" err="1"/>
              <a:t>Size</a:t>
            </a:r>
            <a:r>
              <a:rPr lang="sv-SE" noProof="0" dirty="0"/>
              <a:t> 32</a:t>
            </a:r>
            <a:endParaRPr lang="en-GB" noProof="0" dirty="0"/>
          </a:p>
        </p:txBody>
      </p:sp>
      <p:sp>
        <p:nvSpPr>
          <p:cNvPr id="3" name="Content Placeholder 2"/>
          <p:cNvSpPr>
            <a:spLocks noGrp="1"/>
          </p:cNvSpPr>
          <p:nvPr>
            <p:ph idx="1" hasCustomPrompt="1"/>
          </p:nvPr>
        </p:nvSpPr>
        <p:spPr>
          <a:xfrm>
            <a:off x="609600" y="1781000"/>
            <a:ext cx="10972800" cy="4345166"/>
          </a:xfrm>
        </p:spPr>
        <p:txBody>
          <a:bodyPr lIns="90000">
            <a:noAutofit/>
          </a:bodyPr>
          <a:lstStyle>
            <a:lvl1pPr marL="342900" indent="-342900">
              <a:buFont typeface="Arial" panose="020B0604020202020204" pitchFamily="34" charset="0"/>
              <a:buChar char="•"/>
              <a:defRPr/>
            </a:lvl1pPr>
          </a:lstStyle>
          <a:p>
            <a:pPr lvl="0"/>
            <a:r>
              <a:rPr lang="en-US" noProof="0" dirty="0"/>
              <a:t>Avoid text less than 16 points.  Always use Calibri font</a:t>
            </a:r>
          </a:p>
        </p:txBody>
      </p:sp>
      <p:sp>
        <p:nvSpPr>
          <p:cNvPr id="5" name="Footer Placeholder 4"/>
          <p:cNvSpPr>
            <a:spLocks noGrp="1"/>
          </p:cNvSpPr>
          <p:nvPr>
            <p:ph type="ftr" sz="quarter" idx="11"/>
          </p:nvPr>
        </p:nvSpPr>
        <p:spPr>
          <a:xfrm>
            <a:off x="4165600" y="6453336"/>
            <a:ext cx="3860800" cy="365125"/>
          </a:xfrm>
        </p:spPr>
        <p:txBody>
          <a:bodyPr anchor="b"/>
          <a:lstStyle>
            <a:lvl1pPr>
              <a:defRPr>
                <a:solidFill>
                  <a:schemeClr val="tx1">
                    <a:lumMod val="65000"/>
                    <a:lumOff val="35000"/>
                  </a:schemeClr>
                </a:solidFill>
              </a:defRPr>
            </a:lvl1pPr>
          </a:lstStyle>
          <a:p>
            <a:r>
              <a:rPr lang="en-GB"/>
              <a:t>© European Spallation Source ERIC</a:t>
            </a:r>
            <a:endParaRPr lang="en-GB" dirty="0"/>
          </a:p>
        </p:txBody>
      </p:sp>
      <p:sp>
        <p:nvSpPr>
          <p:cNvPr id="6" name="Slide Number Placeholder 5"/>
          <p:cNvSpPr>
            <a:spLocks noGrp="1"/>
          </p:cNvSpPr>
          <p:nvPr>
            <p:ph type="sldNum" sz="quarter" idx="12"/>
          </p:nvPr>
        </p:nvSpPr>
        <p:spPr>
          <a:xfrm>
            <a:off x="8737600" y="6453336"/>
            <a:ext cx="2844800" cy="365125"/>
          </a:xfrm>
        </p:spPr>
        <p:txBody>
          <a:bodyPr anchor="b"/>
          <a:lstStyle>
            <a:lvl1pPr>
              <a:defRPr>
                <a:solidFill>
                  <a:schemeClr val="tx1">
                    <a:lumMod val="65000"/>
                    <a:lumOff val="35000"/>
                  </a:schemeClr>
                </a:solidFill>
              </a:defRPr>
            </a:lvl1pPr>
          </a:lstStyle>
          <a:p>
            <a:fld id="{551115BC-487E-4422-894C-CB7CD3E79223}" type="slidenum">
              <a:rPr lang="en-GB" smtClean="0"/>
              <a:pPr/>
              <a:t>‹#›</a:t>
            </a:fld>
            <a:endParaRPr lang="en-GB"/>
          </a:p>
        </p:txBody>
      </p:sp>
      <p:sp>
        <p:nvSpPr>
          <p:cNvPr id="17" name="Text Placeholder 16">
            <a:extLst>
              <a:ext uri="{FF2B5EF4-FFF2-40B4-BE49-F238E27FC236}">
                <a16:creationId xmlns:a16="http://schemas.microsoft.com/office/drawing/2014/main" id="{38011E48-F5AC-104B-BB7F-6322AAB1F2D8}"/>
              </a:ext>
            </a:extLst>
          </p:cNvPr>
          <p:cNvSpPr>
            <a:spLocks noGrp="1"/>
          </p:cNvSpPr>
          <p:nvPr>
            <p:ph type="body" sz="quarter" idx="13" hasCustomPrompt="1"/>
          </p:nvPr>
        </p:nvSpPr>
        <p:spPr>
          <a:xfrm>
            <a:off x="609600" y="797780"/>
            <a:ext cx="9518848" cy="590550"/>
          </a:xfrm>
        </p:spPr>
        <p:txBody>
          <a:bodyPr lIns="90000">
            <a:noAutofit/>
          </a:bodyPr>
          <a:lstStyle>
            <a:lvl1pPr marL="0" indent="0">
              <a:buNone/>
              <a:defRPr lang="sv-SE" sz="2400" kern="1200" baseline="0" dirty="0">
                <a:solidFill>
                  <a:schemeClr val="bg1"/>
                </a:solidFill>
                <a:latin typeface="+mj-lt"/>
                <a:ea typeface="+mj-ea"/>
                <a:cs typeface="+mj-cs"/>
              </a:defRPr>
            </a:lvl1pPr>
          </a:lstStyle>
          <a:p>
            <a:pPr lvl="0"/>
            <a:r>
              <a:rPr lang="sv-SE" dirty="0" err="1"/>
              <a:t>Sub</a:t>
            </a:r>
            <a:r>
              <a:rPr lang="sv-SE" dirty="0"/>
              <a:t> </a:t>
            </a:r>
            <a:r>
              <a:rPr lang="sv-SE" dirty="0" err="1"/>
              <a:t>headline</a:t>
            </a:r>
            <a:r>
              <a:rPr lang="sv-SE" dirty="0"/>
              <a:t>, </a:t>
            </a:r>
            <a:r>
              <a:rPr lang="sv-SE" dirty="0" err="1"/>
              <a:t>type</a:t>
            </a:r>
            <a:r>
              <a:rPr lang="sv-SE" dirty="0"/>
              <a:t> </a:t>
            </a:r>
            <a:r>
              <a:rPr lang="sv-SE" dirty="0" err="1"/>
              <a:t>Calibri</a:t>
            </a:r>
            <a:r>
              <a:rPr lang="sv-SE" dirty="0"/>
              <a:t>, </a:t>
            </a:r>
            <a:r>
              <a:rPr lang="sv-SE" dirty="0" err="1"/>
              <a:t>Size</a:t>
            </a:r>
            <a:r>
              <a:rPr lang="sv-SE" dirty="0"/>
              <a:t> 24</a:t>
            </a:r>
          </a:p>
        </p:txBody>
      </p:sp>
    </p:spTree>
    <p:extLst>
      <p:ext uri="{BB962C8B-B14F-4D97-AF65-F5344CB8AC3E}">
        <p14:creationId xmlns:p14="http://schemas.microsoft.com/office/powerpoint/2010/main" val="135109921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Två innehållsdelar">
    <p:spTree>
      <p:nvGrpSpPr>
        <p:cNvPr id="1" name=""/>
        <p:cNvGrpSpPr/>
        <p:nvPr/>
      </p:nvGrpSpPr>
      <p:grpSpPr>
        <a:xfrm>
          <a:off x="0" y="0"/>
          <a:ext cx="0" cy="0"/>
          <a:chOff x="0" y="0"/>
          <a:chExt cx="0" cy="0"/>
        </a:xfrm>
      </p:grpSpPr>
      <p:sp>
        <p:nvSpPr>
          <p:cNvPr id="11" name="Rectangle 10">
            <a:extLst>
              <a:ext uri="{FF2B5EF4-FFF2-40B4-BE49-F238E27FC236}">
                <a16:creationId xmlns:a16="http://schemas.microsoft.com/office/drawing/2014/main" id="{1E636088-FAD8-024C-A1D7-D74763A458C9}"/>
              </a:ext>
            </a:extLst>
          </p:cNvPr>
          <p:cNvSpPr/>
          <p:nvPr userDrawn="1"/>
        </p:nvSpPr>
        <p:spPr>
          <a:xfrm>
            <a:off x="0" y="0"/>
            <a:ext cx="12192000" cy="1434354"/>
          </a:xfrm>
          <a:prstGeom prst="rect">
            <a:avLst/>
          </a:prstGeom>
          <a:solidFill>
            <a:srgbClr val="13A0D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v-SE" dirty="0"/>
          </a:p>
        </p:txBody>
      </p:sp>
      <p:sp>
        <p:nvSpPr>
          <p:cNvPr id="3" name="Content Placeholder 2"/>
          <p:cNvSpPr>
            <a:spLocks noGrp="1"/>
          </p:cNvSpPr>
          <p:nvPr>
            <p:ph sz="half" idx="1" hasCustomPrompt="1"/>
          </p:nvPr>
        </p:nvSpPr>
        <p:spPr>
          <a:xfrm>
            <a:off x="609600" y="1781000"/>
            <a:ext cx="5384800" cy="4345166"/>
          </a:xfrm>
        </p:spPr>
        <p:txBody>
          <a:bodyPr/>
          <a:lstStyle>
            <a:lvl1pPr>
              <a:defRPr sz="2100"/>
            </a:lvl1pPr>
            <a:lvl2pPr>
              <a:defRPr sz="1800"/>
            </a:lvl2pPr>
            <a:lvl3pPr>
              <a:defRPr sz="1500"/>
            </a:lvl3pPr>
            <a:lvl4pPr>
              <a:defRPr sz="1350"/>
            </a:lvl4pPr>
            <a:lvl5pPr>
              <a:defRPr sz="1350"/>
            </a:lvl5pPr>
            <a:lvl6pPr>
              <a:defRPr sz="1350"/>
            </a:lvl6pPr>
            <a:lvl7pPr>
              <a:defRPr sz="1350"/>
            </a:lvl7pPr>
            <a:lvl8pPr>
              <a:defRPr sz="1350"/>
            </a:lvl8pPr>
            <a:lvl9pPr>
              <a:defRPr sz="1350"/>
            </a:lvl9pPr>
          </a:lstStyle>
          <a:p>
            <a:pPr lvl="0"/>
            <a:r>
              <a:rPr lang="en-US" noProof="0" dirty="0"/>
              <a:t>Avoid text less than 16 points.  Always use Calibri font</a:t>
            </a:r>
          </a:p>
        </p:txBody>
      </p:sp>
      <p:sp>
        <p:nvSpPr>
          <p:cNvPr id="4" name="Content Placeholder 3"/>
          <p:cNvSpPr>
            <a:spLocks noGrp="1"/>
          </p:cNvSpPr>
          <p:nvPr>
            <p:ph sz="half" idx="2" hasCustomPrompt="1"/>
          </p:nvPr>
        </p:nvSpPr>
        <p:spPr>
          <a:xfrm>
            <a:off x="6197600" y="1781000"/>
            <a:ext cx="5384800" cy="4345166"/>
          </a:xfrm>
        </p:spPr>
        <p:txBody>
          <a:bodyPr/>
          <a:lstStyle>
            <a:lvl1pPr>
              <a:defRPr sz="2100"/>
            </a:lvl1pPr>
            <a:lvl2pPr>
              <a:defRPr sz="1800"/>
            </a:lvl2pPr>
            <a:lvl3pPr>
              <a:defRPr sz="1500"/>
            </a:lvl3pPr>
            <a:lvl4pPr>
              <a:defRPr sz="1350"/>
            </a:lvl4pPr>
            <a:lvl5pPr>
              <a:defRPr sz="1350"/>
            </a:lvl5pPr>
            <a:lvl6pPr>
              <a:defRPr sz="1350"/>
            </a:lvl6pPr>
            <a:lvl7pPr>
              <a:defRPr sz="1350"/>
            </a:lvl7pPr>
            <a:lvl8pPr>
              <a:defRPr sz="1350"/>
            </a:lvl8pPr>
            <a:lvl9pPr>
              <a:defRPr sz="1350"/>
            </a:lvl9pPr>
          </a:lstStyle>
          <a:p>
            <a:pPr lvl="0"/>
            <a:r>
              <a:rPr lang="en-US" noProof="0" dirty="0"/>
              <a:t>Avoid text less than 16 points.  Always use Calibri font</a:t>
            </a:r>
          </a:p>
        </p:txBody>
      </p:sp>
      <p:sp>
        <p:nvSpPr>
          <p:cNvPr id="6" name="Footer Placeholder 5"/>
          <p:cNvSpPr>
            <a:spLocks noGrp="1"/>
          </p:cNvSpPr>
          <p:nvPr>
            <p:ph type="ftr" sz="quarter" idx="11"/>
          </p:nvPr>
        </p:nvSpPr>
        <p:spPr>
          <a:xfrm>
            <a:off x="4165600" y="6448251"/>
            <a:ext cx="3860800" cy="365125"/>
          </a:xfrm>
        </p:spPr>
        <p:txBody>
          <a:bodyPr anchor="b"/>
          <a:lstStyle>
            <a:lvl1pPr>
              <a:defRPr>
                <a:solidFill>
                  <a:schemeClr val="tx1">
                    <a:lumMod val="65000"/>
                    <a:lumOff val="35000"/>
                  </a:schemeClr>
                </a:solidFill>
              </a:defRPr>
            </a:lvl1pPr>
          </a:lstStyle>
          <a:p>
            <a:r>
              <a:rPr lang="en-GB"/>
              <a:t>© European Spallation Source ERIC</a:t>
            </a:r>
            <a:endParaRPr lang="en-GB" dirty="0"/>
          </a:p>
        </p:txBody>
      </p:sp>
      <p:sp>
        <p:nvSpPr>
          <p:cNvPr id="7" name="Slide Number Placeholder 6"/>
          <p:cNvSpPr>
            <a:spLocks noGrp="1"/>
          </p:cNvSpPr>
          <p:nvPr>
            <p:ph type="sldNum" sz="quarter" idx="12"/>
          </p:nvPr>
        </p:nvSpPr>
        <p:spPr>
          <a:xfrm>
            <a:off x="8737600" y="6448251"/>
            <a:ext cx="2844800" cy="365125"/>
          </a:xfrm>
        </p:spPr>
        <p:txBody>
          <a:bodyPr anchor="b"/>
          <a:lstStyle>
            <a:lvl1pPr>
              <a:defRPr>
                <a:solidFill>
                  <a:schemeClr val="tx1">
                    <a:lumMod val="65000"/>
                    <a:lumOff val="35000"/>
                  </a:schemeClr>
                </a:solidFill>
              </a:defRPr>
            </a:lvl1pPr>
          </a:lstStyle>
          <a:p>
            <a:fld id="{551115BC-487E-4422-894C-CB7CD3E79223}" type="slidenum">
              <a:rPr lang="en-GB" smtClean="0"/>
              <a:pPr/>
              <a:t>‹#›</a:t>
            </a:fld>
            <a:endParaRPr lang="en-GB"/>
          </a:p>
        </p:txBody>
      </p:sp>
      <p:pic>
        <p:nvPicPr>
          <p:cNvPr id="13" name="Picture 12">
            <a:extLst>
              <a:ext uri="{FF2B5EF4-FFF2-40B4-BE49-F238E27FC236}">
                <a16:creationId xmlns:a16="http://schemas.microsoft.com/office/drawing/2014/main" id="{EE7D9470-03DC-FB43-B831-D8BEB33949E5}"/>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t="13375" b="16409"/>
          <a:stretch/>
        </p:blipFill>
        <p:spPr>
          <a:xfrm>
            <a:off x="10128448" y="256034"/>
            <a:ext cx="2018336" cy="894048"/>
          </a:xfrm>
          <a:prstGeom prst="rect">
            <a:avLst/>
          </a:prstGeom>
          <a:solidFill>
            <a:srgbClr val="0094CA"/>
          </a:solidFill>
        </p:spPr>
      </p:pic>
      <p:sp>
        <p:nvSpPr>
          <p:cNvPr id="14" name="Title 1">
            <a:extLst>
              <a:ext uri="{FF2B5EF4-FFF2-40B4-BE49-F238E27FC236}">
                <a16:creationId xmlns:a16="http://schemas.microsoft.com/office/drawing/2014/main" id="{51282D3D-8FD4-E041-9B14-07B58C6C3A79}"/>
              </a:ext>
            </a:extLst>
          </p:cNvPr>
          <p:cNvSpPr>
            <a:spLocks noGrp="1"/>
          </p:cNvSpPr>
          <p:nvPr>
            <p:ph type="title" hasCustomPrompt="1"/>
          </p:nvPr>
        </p:nvSpPr>
        <p:spPr>
          <a:xfrm>
            <a:off x="609600" y="346646"/>
            <a:ext cx="9518848" cy="562074"/>
          </a:xfrm>
        </p:spPr>
        <p:txBody>
          <a:bodyPr lIns="90000" anchor="b">
            <a:noAutofit/>
          </a:bodyPr>
          <a:lstStyle>
            <a:lvl1pPr algn="l">
              <a:defRPr sz="3200" b="1" baseline="0"/>
            </a:lvl1pPr>
          </a:lstStyle>
          <a:p>
            <a:r>
              <a:rPr lang="sv-SE" noProof="0" dirty="0" err="1"/>
              <a:t>Headline</a:t>
            </a:r>
            <a:r>
              <a:rPr lang="sv-SE" noProof="0" dirty="0"/>
              <a:t>, </a:t>
            </a:r>
            <a:r>
              <a:rPr lang="sv-SE" noProof="0" dirty="0" err="1"/>
              <a:t>type</a:t>
            </a:r>
            <a:r>
              <a:rPr lang="sv-SE" noProof="0" dirty="0"/>
              <a:t> </a:t>
            </a:r>
            <a:r>
              <a:rPr lang="sv-SE" noProof="0" dirty="0" err="1"/>
              <a:t>Calibri</a:t>
            </a:r>
            <a:r>
              <a:rPr lang="sv-SE" noProof="0" dirty="0"/>
              <a:t>, </a:t>
            </a:r>
            <a:r>
              <a:rPr lang="sv-SE" noProof="0" dirty="0" err="1"/>
              <a:t>Size</a:t>
            </a:r>
            <a:r>
              <a:rPr lang="sv-SE" noProof="0" dirty="0"/>
              <a:t> 32</a:t>
            </a:r>
            <a:endParaRPr lang="en-GB" noProof="0" dirty="0"/>
          </a:p>
        </p:txBody>
      </p:sp>
      <p:sp>
        <p:nvSpPr>
          <p:cNvPr id="16" name="Text Placeholder 16">
            <a:extLst>
              <a:ext uri="{FF2B5EF4-FFF2-40B4-BE49-F238E27FC236}">
                <a16:creationId xmlns:a16="http://schemas.microsoft.com/office/drawing/2014/main" id="{2852DFA2-0FC7-BC44-83D5-11A0ECDA5943}"/>
              </a:ext>
            </a:extLst>
          </p:cNvPr>
          <p:cNvSpPr>
            <a:spLocks noGrp="1"/>
          </p:cNvSpPr>
          <p:nvPr>
            <p:ph type="body" sz="quarter" idx="13" hasCustomPrompt="1"/>
          </p:nvPr>
        </p:nvSpPr>
        <p:spPr>
          <a:xfrm>
            <a:off x="609600" y="797780"/>
            <a:ext cx="9518848" cy="590550"/>
          </a:xfrm>
        </p:spPr>
        <p:txBody>
          <a:bodyPr lIns="90000">
            <a:noAutofit/>
          </a:bodyPr>
          <a:lstStyle>
            <a:lvl1pPr marL="0" indent="0">
              <a:buNone/>
              <a:defRPr lang="sv-SE" sz="2400" kern="1200" baseline="0" dirty="0">
                <a:solidFill>
                  <a:schemeClr val="bg1"/>
                </a:solidFill>
                <a:latin typeface="+mj-lt"/>
                <a:ea typeface="+mj-ea"/>
                <a:cs typeface="+mj-cs"/>
              </a:defRPr>
            </a:lvl1pPr>
          </a:lstStyle>
          <a:p>
            <a:pPr lvl="0"/>
            <a:r>
              <a:rPr lang="sv-SE" dirty="0" err="1"/>
              <a:t>Sub</a:t>
            </a:r>
            <a:r>
              <a:rPr lang="sv-SE" dirty="0"/>
              <a:t> </a:t>
            </a:r>
            <a:r>
              <a:rPr lang="sv-SE" dirty="0" err="1"/>
              <a:t>headline</a:t>
            </a:r>
            <a:r>
              <a:rPr lang="sv-SE" dirty="0"/>
              <a:t>, </a:t>
            </a:r>
            <a:r>
              <a:rPr lang="sv-SE" dirty="0" err="1"/>
              <a:t>type</a:t>
            </a:r>
            <a:r>
              <a:rPr lang="sv-SE" dirty="0"/>
              <a:t> </a:t>
            </a:r>
            <a:r>
              <a:rPr lang="sv-SE" dirty="0" err="1"/>
              <a:t>Calibri</a:t>
            </a:r>
            <a:r>
              <a:rPr lang="sv-SE" dirty="0"/>
              <a:t>, </a:t>
            </a:r>
            <a:r>
              <a:rPr lang="sv-SE" dirty="0" err="1"/>
              <a:t>Size</a:t>
            </a:r>
            <a:r>
              <a:rPr lang="sv-SE" dirty="0"/>
              <a:t> 24</a:t>
            </a:r>
          </a:p>
        </p:txBody>
      </p:sp>
    </p:spTree>
    <p:extLst>
      <p:ext uri="{BB962C8B-B14F-4D97-AF65-F5344CB8AC3E}">
        <p14:creationId xmlns:p14="http://schemas.microsoft.com/office/powerpoint/2010/main" val="13628323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Jämförelse">
    <p:spTree>
      <p:nvGrpSpPr>
        <p:cNvPr id="1" name=""/>
        <p:cNvGrpSpPr/>
        <p:nvPr/>
      </p:nvGrpSpPr>
      <p:grpSpPr>
        <a:xfrm>
          <a:off x="0" y="0"/>
          <a:ext cx="0" cy="0"/>
          <a:chOff x="0" y="0"/>
          <a:chExt cx="0" cy="0"/>
        </a:xfrm>
      </p:grpSpPr>
      <p:sp>
        <p:nvSpPr>
          <p:cNvPr id="11" name="Rectangle 10">
            <a:extLst>
              <a:ext uri="{FF2B5EF4-FFF2-40B4-BE49-F238E27FC236}">
                <a16:creationId xmlns:a16="http://schemas.microsoft.com/office/drawing/2014/main" id="{F669E2A3-BE71-6440-9127-D0B8B7CC9739}"/>
              </a:ext>
            </a:extLst>
          </p:cNvPr>
          <p:cNvSpPr/>
          <p:nvPr userDrawn="1"/>
        </p:nvSpPr>
        <p:spPr>
          <a:xfrm>
            <a:off x="0" y="0"/>
            <a:ext cx="12192000" cy="1434354"/>
          </a:xfrm>
          <a:prstGeom prst="rect">
            <a:avLst/>
          </a:prstGeom>
          <a:solidFill>
            <a:srgbClr val="13A0D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v-SE" dirty="0"/>
          </a:p>
        </p:txBody>
      </p:sp>
      <p:sp>
        <p:nvSpPr>
          <p:cNvPr id="3" name="Text Placeholder 2"/>
          <p:cNvSpPr>
            <a:spLocks noGrp="1"/>
          </p:cNvSpPr>
          <p:nvPr>
            <p:ph type="body" idx="1"/>
          </p:nvPr>
        </p:nvSpPr>
        <p:spPr>
          <a:xfrm>
            <a:off x="609600" y="1535113"/>
            <a:ext cx="5386917" cy="63976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noProof="0"/>
              <a:t>Edit Master text styles</a:t>
            </a:r>
          </a:p>
        </p:txBody>
      </p:sp>
      <p:sp>
        <p:nvSpPr>
          <p:cNvPr id="4" name="Content Placeholder 3"/>
          <p:cNvSpPr>
            <a:spLocks noGrp="1"/>
          </p:cNvSpPr>
          <p:nvPr>
            <p:ph sz="half" idx="2" hasCustomPrompt="1"/>
          </p:nvPr>
        </p:nvSpPr>
        <p:spPr>
          <a:xfrm>
            <a:off x="609600" y="2174875"/>
            <a:ext cx="5386917" cy="3951288"/>
          </a:xfrm>
        </p:spPr>
        <p:txBody>
          <a:bodyPr/>
          <a:lstStyle>
            <a:lvl1pPr>
              <a:defRPr sz="1800"/>
            </a:lvl1pPr>
            <a:lvl2pPr>
              <a:defRPr sz="1500"/>
            </a:lvl2pPr>
            <a:lvl3pPr>
              <a:defRPr sz="1350"/>
            </a:lvl3pPr>
            <a:lvl4pPr>
              <a:defRPr sz="1200"/>
            </a:lvl4pPr>
            <a:lvl5pPr>
              <a:defRPr sz="1200"/>
            </a:lvl5pPr>
            <a:lvl6pPr>
              <a:defRPr sz="1200"/>
            </a:lvl6pPr>
            <a:lvl7pPr>
              <a:defRPr sz="1200"/>
            </a:lvl7pPr>
            <a:lvl8pPr>
              <a:defRPr sz="1200"/>
            </a:lvl8pPr>
            <a:lvl9pPr>
              <a:defRPr sz="1200"/>
            </a:lvl9pPr>
          </a:lstStyle>
          <a:p>
            <a:pPr lvl="0"/>
            <a:r>
              <a:rPr lang="en-US" noProof="0" dirty="0"/>
              <a:t>Avoid text less than 16 points.</a:t>
            </a:r>
          </a:p>
          <a:p>
            <a:pPr lvl="0"/>
            <a:r>
              <a:rPr lang="en-US" noProof="0" dirty="0"/>
              <a:t>Always use Calibri font</a:t>
            </a:r>
          </a:p>
        </p:txBody>
      </p:sp>
      <p:sp>
        <p:nvSpPr>
          <p:cNvPr id="5" name="Text Placeholder 4"/>
          <p:cNvSpPr>
            <a:spLocks noGrp="1"/>
          </p:cNvSpPr>
          <p:nvPr>
            <p:ph type="body" sz="quarter" idx="3"/>
          </p:nvPr>
        </p:nvSpPr>
        <p:spPr>
          <a:xfrm>
            <a:off x="6193369" y="1535113"/>
            <a:ext cx="5389033" cy="639762"/>
          </a:xfrm>
        </p:spPr>
        <p:txBody>
          <a:bodyPr anchor="b"/>
          <a:lstStyle>
            <a:lvl1pPr marL="0" indent="0">
              <a:buNone/>
              <a:defRPr sz="1800" b="1"/>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noProof="0"/>
              <a:t>Edit Master text styles</a:t>
            </a:r>
          </a:p>
        </p:txBody>
      </p:sp>
      <p:sp>
        <p:nvSpPr>
          <p:cNvPr id="6" name="Content Placeholder 5"/>
          <p:cNvSpPr>
            <a:spLocks noGrp="1"/>
          </p:cNvSpPr>
          <p:nvPr>
            <p:ph sz="quarter" idx="4"/>
          </p:nvPr>
        </p:nvSpPr>
        <p:spPr>
          <a:xfrm>
            <a:off x="6193369" y="2174875"/>
            <a:ext cx="5389033" cy="3951288"/>
          </a:xfrm>
        </p:spPr>
        <p:txBody>
          <a:bodyPr/>
          <a:lstStyle>
            <a:lvl1pPr>
              <a:defRPr sz="1800"/>
            </a:lvl1pPr>
            <a:lvl2pPr>
              <a:defRPr sz="1500"/>
            </a:lvl2pPr>
            <a:lvl3pPr>
              <a:defRPr sz="1350"/>
            </a:lvl3pPr>
            <a:lvl4pPr>
              <a:defRPr sz="1200"/>
            </a:lvl4pPr>
            <a:lvl5pPr>
              <a:defRPr sz="1200"/>
            </a:lvl5pPr>
            <a:lvl6pPr>
              <a:defRPr sz="1200"/>
            </a:lvl6pPr>
            <a:lvl7pPr>
              <a:defRPr sz="1200"/>
            </a:lvl7pPr>
            <a:lvl8pPr>
              <a:defRPr sz="1200"/>
            </a:lvl8pPr>
            <a:lvl9pPr>
              <a:defRPr sz="1200"/>
            </a:lvl9pPr>
          </a:lstStyle>
          <a:p>
            <a:pPr lvl="0"/>
            <a:r>
              <a:rPr lang="en-US" noProof="0"/>
              <a:t>Edit Master text styles</a:t>
            </a:r>
          </a:p>
          <a:p>
            <a:pPr lvl="1"/>
            <a:r>
              <a:rPr lang="en-US" noProof="0"/>
              <a:t>Second level</a:t>
            </a:r>
          </a:p>
          <a:p>
            <a:pPr lvl="2"/>
            <a:r>
              <a:rPr lang="en-US" noProof="0"/>
              <a:t>Third level</a:t>
            </a:r>
          </a:p>
          <a:p>
            <a:pPr lvl="3"/>
            <a:r>
              <a:rPr lang="en-US" noProof="0"/>
              <a:t>Fourth level</a:t>
            </a:r>
          </a:p>
          <a:p>
            <a:pPr lvl="4"/>
            <a:r>
              <a:rPr lang="en-US" noProof="0"/>
              <a:t>Fifth level</a:t>
            </a:r>
            <a:endParaRPr lang="en-GB" noProof="0"/>
          </a:p>
        </p:txBody>
      </p:sp>
      <p:sp>
        <p:nvSpPr>
          <p:cNvPr id="8" name="Footer Placeholder 7"/>
          <p:cNvSpPr>
            <a:spLocks noGrp="1"/>
          </p:cNvSpPr>
          <p:nvPr>
            <p:ph type="ftr" sz="quarter" idx="11"/>
          </p:nvPr>
        </p:nvSpPr>
        <p:spPr>
          <a:xfrm>
            <a:off x="4165600" y="6453336"/>
            <a:ext cx="3860800" cy="365125"/>
          </a:xfrm>
        </p:spPr>
        <p:txBody>
          <a:bodyPr anchor="b"/>
          <a:lstStyle>
            <a:lvl1pPr>
              <a:defRPr>
                <a:solidFill>
                  <a:schemeClr val="tx1">
                    <a:lumMod val="65000"/>
                    <a:lumOff val="35000"/>
                  </a:schemeClr>
                </a:solidFill>
              </a:defRPr>
            </a:lvl1pPr>
          </a:lstStyle>
          <a:p>
            <a:r>
              <a:rPr lang="en-GB"/>
              <a:t>© European Spallation Source ERIC</a:t>
            </a:r>
            <a:endParaRPr lang="en-GB" dirty="0"/>
          </a:p>
        </p:txBody>
      </p:sp>
      <p:sp>
        <p:nvSpPr>
          <p:cNvPr id="9" name="Slide Number Placeholder 8"/>
          <p:cNvSpPr>
            <a:spLocks noGrp="1"/>
          </p:cNvSpPr>
          <p:nvPr>
            <p:ph type="sldNum" sz="quarter" idx="12"/>
          </p:nvPr>
        </p:nvSpPr>
        <p:spPr>
          <a:xfrm>
            <a:off x="8737600" y="6453336"/>
            <a:ext cx="2844800" cy="365125"/>
          </a:xfrm>
        </p:spPr>
        <p:txBody>
          <a:bodyPr anchor="b"/>
          <a:lstStyle>
            <a:lvl1pPr>
              <a:defRPr>
                <a:solidFill>
                  <a:schemeClr val="tx1">
                    <a:lumMod val="65000"/>
                    <a:lumOff val="35000"/>
                  </a:schemeClr>
                </a:solidFill>
              </a:defRPr>
            </a:lvl1pPr>
          </a:lstStyle>
          <a:p>
            <a:fld id="{551115BC-487E-4422-894C-CB7CD3E79223}" type="slidenum">
              <a:rPr lang="en-GB" smtClean="0"/>
              <a:pPr/>
              <a:t>‹#›</a:t>
            </a:fld>
            <a:endParaRPr lang="en-GB" dirty="0"/>
          </a:p>
        </p:txBody>
      </p:sp>
      <p:sp>
        <p:nvSpPr>
          <p:cNvPr id="14" name="Title 1">
            <a:extLst>
              <a:ext uri="{FF2B5EF4-FFF2-40B4-BE49-F238E27FC236}">
                <a16:creationId xmlns:a16="http://schemas.microsoft.com/office/drawing/2014/main" id="{F3169E67-0A12-B74D-AF26-4E88E2ACDB9B}"/>
              </a:ext>
            </a:extLst>
          </p:cNvPr>
          <p:cNvSpPr>
            <a:spLocks noGrp="1"/>
          </p:cNvSpPr>
          <p:nvPr>
            <p:ph type="title" hasCustomPrompt="1"/>
          </p:nvPr>
        </p:nvSpPr>
        <p:spPr>
          <a:xfrm>
            <a:off x="609600" y="346646"/>
            <a:ext cx="9518848" cy="562074"/>
          </a:xfrm>
        </p:spPr>
        <p:txBody>
          <a:bodyPr anchor="b">
            <a:noAutofit/>
          </a:bodyPr>
          <a:lstStyle>
            <a:lvl1pPr algn="l">
              <a:defRPr sz="3200" b="1" baseline="0"/>
            </a:lvl1pPr>
          </a:lstStyle>
          <a:p>
            <a:r>
              <a:rPr lang="sv-SE" noProof="0" dirty="0" err="1"/>
              <a:t>Headline</a:t>
            </a:r>
            <a:r>
              <a:rPr lang="sv-SE" noProof="0" dirty="0"/>
              <a:t>, </a:t>
            </a:r>
            <a:r>
              <a:rPr lang="sv-SE" noProof="0" dirty="0" err="1"/>
              <a:t>type</a:t>
            </a:r>
            <a:r>
              <a:rPr lang="sv-SE" noProof="0" dirty="0"/>
              <a:t> </a:t>
            </a:r>
            <a:r>
              <a:rPr lang="sv-SE" noProof="0" dirty="0" err="1"/>
              <a:t>Calibri</a:t>
            </a:r>
            <a:r>
              <a:rPr lang="sv-SE" noProof="0" dirty="0"/>
              <a:t>, </a:t>
            </a:r>
            <a:r>
              <a:rPr lang="sv-SE" noProof="0" dirty="0" err="1"/>
              <a:t>Size</a:t>
            </a:r>
            <a:r>
              <a:rPr lang="sv-SE" noProof="0" dirty="0"/>
              <a:t> 32</a:t>
            </a:r>
            <a:endParaRPr lang="en-GB" noProof="0" dirty="0"/>
          </a:p>
        </p:txBody>
      </p:sp>
      <p:pic>
        <p:nvPicPr>
          <p:cNvPr id="16" name="Picture 15">
            <a:extLst>
              <a:ext uri="{FF2B5EF4-FFF2-40B4-BE49-F238E27FC236}">
                <a16:creationId xmlns:a16="http://schemas.microsoft.com/office/drawing/2014/main" id="{1EC61DED-7621-EB4E-8EAC-F939BC061D33}"/>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t="13375" b="16409"/>
          <a:stretch/>
        </p:blipFill>
        <p:spPr>
          <a:xfrm>
            <a:off x="10128448" y="256034"/>
            <a:ext cx="2018336" cy="894048"/>
          </a:xfrm>
          <a:prstGeom prst="rect">
            <a:avLst/>
          </a:prstGeom>
          <a:solidFill>
            <a:srgbClr val="0094CA"/>
          </a:solidFill>
        </p:spPr>
      </p:pic>
      <p:sp>
        <p:nvSpPr>
          <p:cNvPr id="17" name="Text Placeholder 16">
            <a:extLst>
              <a:ext uri="{FF2B5EF4-FFF2-40B4-BE49-F238E27FC236}">
                <a16:creationId xmlns:a16="http://schemas.microsoft.com/office/drawing/2014/main" id="{A616A99C-711C-4B40-89A4-39C8721F15DC}"/>
              </a:ext>
            </a:extLst>
          </p:cNvPr>
          <p:cNvSpPr>
            <a:spLocks noGrp="1"/>
          </p:cNvSpPr>
          <p:nvPr>
            <p:ph type="body" sz="quarter" idx="13" hasCustomPrompt="1"/>
          </p:nvPr>
        </p:nvSpPr>
        <p:spPr>
          <a:xfrm>
            <a:off x="609600" y="797780"/>
            <a:ext cx="9518848" cy="590550"/>
          </a:xfrm>
        </p:spPr>
        <p:txBody>
          <a:bodyPr>
            <a:normAutofit/>
          </a:bodyPr>
          <a:lstStyle>
            <a:lvl1pPr marL="0" indent="0">
              <a:buNone/>
              <a:defRPr lang="sv-SE" sz="2400" kern="1200" baseline="0" dirty="0">
                <a:solidFill>
                  <a:schemeClr val="bg1"/>
                </a:solidFill>
                <a:latin typeface="+mj-lt"/>
                <a:ea typeface="+mj-ea"/>
                <a:cs typeface="+mj-cs"/>
              </a:defRPr>
            </a:lvl1pPr>
          </a:lstStyle>
          <a:p>
            <a:pPr lvl="0"/>
            <a:r>
              <a:rPr lang="sv-SE" dirty="0" err="1"/>
              <a:t>Sub</a:t>
            </a:r>
            <a:r>
              <a:rPr lang="sv-SE" dirty="0"/>
              <a:t> </a:t>
            </a:r>
            <a:r>
              <a:rPr lang="sv-SE" dirty="0" err="1"/>
              <a:t>headline</a:t>
            </a:r>
            <a:r>
              <a:rPr lang="sv-SE" dirty="0"/>
              <a:t>, </a:t>
            </a:r>
            <a:r>
              <a:rPr lang="sv-SE" dirty="0" err="1"/>
              <a:t>type</a:t>
            </a:r>
            <a:r>
              <a:rPr lang="sv-SE" dirty="0"/>
              <a:t> </a:t>
            </a:r>
            <a:r>
              <a:rPr lang="sv-SE" dirty="0" err="1"/>
              <a:t>Calibri</a:t>
            </a:r>
            <a:r>
              <a:rPr lang="sv-SE" dirty="0"/>
              <a:t>, </a:t>
            </a:r>
            <a:r>
              <a:rPr lang="sv-SE" dirty="0" err="1"/>
              <a:t>Size</a:t>
            </a:r>
            <a:r>
              <a:rPr lang="sv-SE" dirty="0"/>
              <a:t> 24</a:t>
            </a:r>
          </a:p>
        </p:txBody>
      </p:sp>
    </p:spTree>
    <p:extLst>
      <p:ext uri="{BB962C8B-B14F-4D97-AF65-F5344CB8AC3E}">
        <p14:creationId xmlns:p14="http://schemas.microsoft.com/office/powerpoint/2010/main" val="124974036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1_Jämförelse">
    <p:spTree>
      <p:nvGrpSpPr>
        <p:cNvPr id="1" name=""/>
        <p:cNvGrpSpPr/>
        <p:nvPr/>
      </p:nvGrpSpPr>
      <p:grpSpPr>
        <a:xfrm>
          <a:off x="0" y="0"/>
          <a:ext cx="0" cy="0"/>
          <a:chOff x="0" y="0"/>
          <a:chExt cx="0" cy="0"/>
        </a:xfrm>
      </p:grpSpPr>
      <p:sp>
        <p:nvSpPr>
          <p:cNvPr id="11" name="Rectangle 10">
            <a:extLst>
              <a:ext uri="{FF2B5EF4-FFF2-40B4-BE49-F238E27FC236}">
                <a16:creationId xmlns:a16="http://schemas.microsoft.com/office/drawing/2014/main" id="{F669E2A3-BE71-6440-9127-D0B8B7CC9739}"/>
              </a:ext>
            </a:extLst>
          </p:cNvPr>
          <p:cNvSpPr/>
          <p:nvPr userDrawn="1"/>
        </p:nvSpPr>
        <p:spPr>
          <a:xfrm>
            <a:off x="0" y="0"/>
            <a:ext cx="12192000" cy="1434354"/>
          </a:xfrm>
          <a:prstGeom prst="rect">
            <a:avLst/>
          </a:prstGeom>
          <a:solidFill>
            <a:srgbClr val="13A0D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v-SE" dirty="0"/>
          </a:p>
        </p:txBody>
      </p:sp>
      <p:sp>
        <p:nvSpPr>
          <p:cNvPr id="7" name="Date Placeholder 6"/>
          <p:cNvSpPr>
            <a:spLocks noGrp="1"/>
          </p:cNvSpPr>
          <p:nvPr>
            <p:ph type="dt" sz="half" idx="10"/>
          </p:nvPr>
        </p:nvSpPr>
        <p:spPr>
          <a:xfrm>
            <a:off x="609600" y="6453336"/>
            <a:ext cx="2844800" cy="365125"/>
          </a:xfrm>
        </p:spPr>
        <p:txBody>
          <a:bodyPr anchor="b"/>
          <a:lstStyle/>
          <a:p>
            <a:fld id="{3C7D23FA-05C4-4CC1-B281-2F815585BC1C}" type="datetime1">
              <a:rPr lang="en-GB" noProof="0" smtClean="0"/>
              <a:t>14/10/2019</a:t>
            </a:fld>
            <a:endParaRPr lang="en-GB" noProof="0"/>
          </a:p>
        </p:txBody>
      </p:sp>
      <p:sp>
        <p:nvSpPr>
          <p:cNvPr id="8" name="Footer Placeholder 7"/>
          <p:cNvSpPr>
            <a:spLocks noGrp="1"/>
          </p:cNvSpPr>
          <p:nvPr>
            <p:ph type="ftr" sz="quarter" idx="11"/>
          </p:nvPr>
        </p:nvSpPr>
        <p:spPr>
          <a:xfrm>
            <a:off x="4165600" y="6453336"/>
            <a:ext cx="3860800" cy="365125"/>
          </a:xfrm>
        </p:spPr>
        <p:txBody>
          <a:bodyPr anchor="b"/>
          <a:lstStyle/>
          <a:p>
            <a:r>
              <a:rPr lang="en-GB" dirty="0"/>
              <a:t>© European Spallation Source ERIC</a:t>
            </a:r>
          </a:p>
        </p:txBody>
      </p:sp>
      <p:sp>
        <p:nvSpPr>
          <p:cNvPr id="9" name="Slide Number Placeholder 8"/>
          <p:cNvSpPr>
            <a:spLocks noGrp="1"/>
          </p:cNvSpPr>
          <p:nvPr>
            <p:ph type="sldNum" sz="quarter" idx="12"/>
          </p:nvPr>
        </p:nvSpPr>
        <p:spPr>
          <a:xfrm>
            <a:off x="8737600" y="6453336"/>
            <a:ext cx="2844800" cy="365125"/>
          </a:xfrm>
        </p:spPr>
        <p:txBody>
          <a:bodyPr anchor="b"/>
          <a:lstStyle/>
          <a:p>
            <a:fld id="{551115BC-487E-4422-894C-CB7CD3E79223}" type="slidenum">
              <a:rPr lang="en-GB" noProof="0" smtClean="0"/>
              <a:t>‹#›</a:t>
            </a:fld>
            <a:endParaRPr lang="en-GB" noProof="0" dirty="0"/>
          </a:p>
        </p:txBody>
      </p:sp>
      <p:sp>
        <p:nvSpPr>
          <p:cNvPr id="14" name="Title 1">
            <a:extLst>
              <a:ext uri="{FF2B5EF4-FFF2-40B4-BE49-F238E27FC236}">
                <a16:creationId xmlns:a16="http://schemas.microsoft.com/office/drawing/2014/main" id="{F3169E67-0A12-B74D-AF26-4E88E2ACDB9B}"/>
              </a:ext>
            </a:extLst>
          </p:cNvPr>
          <p:cNvSpPr>
            <a:spLocks noGrp="1"/>
          </p:cNvSpPr>
          <p:nvPr>
            <p:ph type="title" hasCustomPrompt="1"/>
          </p:nvPr>
        </p:nvSpPr>
        <p:spPr>
          <a:xfrm>
            <a:off x="609600" y="346646"/>
            <a:ext cx="9518848" cy="562074"/>
          </a:xfrm>
        </p:spPr>
        <p:txBody>
          <a:bodyPr anchor="b">
            <a:noAutofit/>
          </a:bodyPr>
          <a:lstStyle>
            <a:lvl1pPr algn="l">
              <a:defRPr sz="3200" b="1" baseline="0"/>
            </a:lvl1pPr>
          </a:lstStyle>
          <a:p>
            <a:r>
              <a:rPr lang="sv-SE" noProof="0" dirty="0" err="1"/>
              <a:t>Headline</a:t>
            </a:r>
            <a:r>
              <a:rPr lang="sv-SE" noProof="0" dirty="0"/>
              <a:t>, </a:t>
            </a:r>
            <a:r>
              <a:rPr lang="sv-SE" noProof="0" dirty="0" err="1"/>
              <a:t>type</a:t>
            </a:r>
            <a:r>
              <a:rPr lang="sv-SE" noProof="0" dirty="0"/>
              <a:t> </a:t>
            </a:r>
            <a:r>
              <a:rPr lang="sv-SE" noProof="0" dirty="0" err="1"/>
              <a:t>Calibri</a:t>
            </a:r>
            <a:r>
              <a:rPr lang="sv-SE" noProof="0" dirty="0"/>
              <a:t>, </a:t>
            </a:r>
            <a:r>
              <a:rPr lang="sv-SE" noProof="0" dirty="0" err="1"/>
              <a:t>Size</a:t>
            </a:r>
            <a:r>
              <a:rPr lang="sv-SE" noProof="0" dirty="0"/>
              <a:t> 32</a:t>
            </a:r>
            <a:endParaRPr lang="en-GB" noProof="0" dirty="0"/>
          </a:p>
        </p:txBody>
      </p:sp>
      <p:pic>
        <p:nvPicPr>
          <p:cNvPr id="16" name="Picture 15">
            <a:extLst>
              <a:ext uri="{FF2B5EF4-FFF2-40B4-BE49-F238E27FC236}">
                <a16:creationId xmlns:a16="http://schemas.microsoft.com/office/drawing/2014/main" id="{1EC61DED-7621-EB4E-8EAC-F939BC061D33}"/>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t="13375" b="16409"/>
          <a:stretch/>
        </p:blipFill>
        <p:spPr>
          <a:xfrm>
            <a:off x="10128448" y="256034"/>
            <a:ext cx="2018336" cy="894048"/>
          </a:xfrm>
          <a:prstGeom prst="rect">
            <a:avLst/>
          </a:prstGeom>
          <a:solidFill>
            <a:srgbClr val="0094CA"/>
          </a:solidFill>
        </p:spPr>
      </p:pic>
      <p:sp>
        <p:nvSpPr>
          <p:cNvPr id="17" name="Text Placeholder 16">
            <a:extLst>
              <a:ext uri="{FF2B5EF4-FFF2-40B4-BE49-F238E27FC236}">
                <a16:creationId xmlns:a16="http://schemas.microsoft.com/office/drawing/2014/main" id="{A616A99C-711C-4B40-89A4-39C8721F15DC}"/>
              </a:ext>
            </a:extLst>
          </p:cNvPr>
          <p:cNvSpPr>
            <a:spLocks noGrp="1"/>
          </p:cNvSpPr>
          <p:nvPr>
            <p:ph type="body" sz="quarter" idx="13" hasCustomPrompt="1"/>
          </p:nvPr>
        </p:nvSpPr>
        <p:spPr>
          <a:xfrm>
            <a:off x="609600" y="797780"/>
            <a:ext cx="9518848" cy="590550"/>
          </a:xfrm>
        </p:spPr>
        <p:txBody>
          <a:bodyPr>
            <a:normAutofit/>
          </a:bodyPr>
          <a:lstStyle>
            <a:lvl1pPr marL="0" indent="0">
              <a:buNone/>
              <a:defRPr lang="sv-SE" sz="2400" kern="1200" baseline="0" dirty="0">
                <a:solidFill>
                  <a:schemeClr val="bg1"/>
                </a:solidFill>
                <a:latin typeface="+mj-lt"/>
                <a:ea typeface="+mj-ea"/>
                <a:cs typeface="+mj-cs"/>
              </a:defRPr>
            </a:lvl1pPr>
          </a:lstStyle>
          <a:p>
            <a:pPr lvl="0"/>
            <a:r>
              <a:rPr lang="sv-SE" dirty="0" err="1"/>
              <a:t>Sub</a:t>
            </a:r>
            <a:r>
              <a:rPr lang="sv-SE" dirty="0"/>
              <a:t> </a:t>
            </a:r>
            <a:r>
              <a:rPr lang="sv-SE" dirty="0" err="1"/>
              <a:t>headline</a:t>
            </a:r>
            <a:r>
              <a:rPr lang="sv-SE" dirty="0"/>
              <a:t>, </a:t>
            </a:r>
            <a:r>
              <a:rPr lang="sv-SE" dirty="0" err="1"/>
              <a:t>type</a:t>
            </a:r>
            <a:r>
              <a:rPr lang="sv-SE" dirty="0"/>
              <a:t> </a:t>
            </a:r>
            <a:r>
              <a:rPr lang="sv-SE" dirty="0" err="1"/>
              <a:t>Calibri</a:t>
            </a:r>
            <a:r>
              <a:rPr lang="sv-SE" dirty="0"/>
              <a:t>, </a:t>
            </a:r>
            <a:r>
              <a:rPr lang="sv-SE" dirty="0" err="1"/>
              <a:t>Size</a:t>
            </a:r>
            <a:r>
              <a:rPr lang="sv-SE" dirty="0"/>
              <a:t> 24</a:t>
            </a:r>
          </a:p>
        </p:txBody>
      </p:sp>
    </p:spTree>
    <p:extLst>
      <p:ext uri="{BB962C8B-B14F-4D97-AF65-F5344CB8AC3E}">
        <p14:creationId xmlns:p14="http://schemas.microsoft.com/office/powerpoint/2010/main" val="149880168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11" name="Rectangle 10">
            <a:extLst>
              <a:ext uri="{FF2B5EF4-FFF2-40B4-BE49-F238E27FC236}">
                <a16:creationId xmlns:a16="http://schemas.microsoft.com/office/drawing/2014/main" id="{660EE14C-0444-9546-9E60-9120FE17735B}"/>
              </a:ext>
            </a:extLst>
          </p:cNvPr>
          <p:cNvSpPr/>
          <p:nvPr userDrawn="1"/>
        </p:nvSpPr>
        <p:spPr>
          <a:xfrm>
            <a:off x="0" y="0"/>
            <a:ext cx="12192000" cy="1434354"/>
          </a:xfrm>
          <a:prstGeom prst="rect">
            <a:avLst/>
          </a:prstGeom>
          <a:solidFill>
            <a:srgbClr val="13A0D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v-SE" dirty="0"/>
          </a:p>
        </p:txBody>
      </p:sp>
      <p:pic>
        <p:nvPicPr>
          <p:cNvPr id="12" name="Picture 15">
            <a:extLst>
              <a:ext uri="{FF2B5EF4-FFF2-40B4-BE49-F238E27FC236}">
                <a16:creationId xmlns:a16="http://schemas.microsoft.com/office/drawing/2014/main" id="{DA5ABFF3-5DDB-4F47-913F-340575E68626}"/>
              </a:ext>
            </a:extLst>
          </p:cNvPr>
          <p:cNvPicPr>
            <a:picLocks noChangeAspect="1"/>
          </p:cNvPicPr>
          <p:nvPr userDrawn="1"/>
        </p:nvPicPr>
        <p:blipFill rotWithShape="1">
          <a:blip r:embed="rId2" cstate="print">
            <a:extLst>
              <a:ext uri="{28A0092B-C50C-407E-A947-70E740481C1C}">
                <a14:useLocalDpi xmlns:a14="http://schemas.microsoft.com/office/drawing/2010/main" val="0"/>
              </a:ext>
            </a:extLst>
          </a:blip>
          <a:srcRect t="13375" b="16409"/>
          <a:stretch/>
        </p:blipFill>
        <p:spPr>
          <a:xfrm>
            <a:off x="10128448" y="256034"/>
            <a:ext cx="2018336" cy="894048"/>
          </a:xfrm>
          <a:prstGeom prst="rect">
            <a:avLst/>
          </a:prstGeom>
          <a:solidFill>
            <a:srgbClr val="0094CA"/>
          </a:solidFill>
        </p:spPr>
      </p:pic>
      <p:sp>
        <p:nvSpPr>
          <p:cNvPr id="2" name="Title 1"/>
          <p:cNvSpPr>
            <a:spLocks noGrp="1"/>
          </p:cNvSpPr>
          <p:nvPr>
            <p:ph type="title"/>
          </p:nvPr>
        </p:nvSpPr>
        <p:spPr/>
        <p:txBody>
          <a:bodyPr/>
          <a:lstStyle/>
          <a:p>
            <a:r>
              <a:rPr lang="en-GB" noProof="0"/>
              <a:t>Click to edit Master title style</a:t>
            </a:r>
          </a:p>
        </p:txBody>
      </p:sp>
      <p:sp>
        <p:nvSpPr>
          <p:cNvPr id="3" name="Content Placeholder 2"/>
          <p:cNvSpPr>
            <a:spLocks noGrp="1"/>
          </p:cNvSpPr>
          <p:nvPr>
            <p:ph idx="1"/>
          </p:nvPr>
        </p:nvSpPr>
        <p:spPr/>
        <p:txBody>
          <a:bodyPr/>
          <a:lstStyle>
            <a:lvl1pPr>
              <a:defRPr>
                <a:solidFill>
                  <a:srgbClr val="000000"/>
                </a:solidFill>
              </a:defRPr>
            </a:lvl1pPr>
            <a:lvl2pPr>
              <a:defRPr>
                <a:solidFill>
                  <a:srgbClr val="000000"/>
                </a:solidFill>
              </a:defRPr>
            </a:lvl2pPr>
            <a:lvl3pPr>
              <a:defRPr>
                <a:solidFill>
                  <a:srgbClr val="000000"/>
                </a:solidFill>
              </a:defRPr>
            </a:lvl3pPr>
            <a:lvl4pPr>
              <a:defRPr>
                <a:solidFill>
                  <a:srgbClr val="000000"/>
                </a:solidFill>
              </a:defRPr>
            </a:lvl4pPr>
            <a:lvl5pPr>
              <a:defRPr>
                <a:solidFill>
                  <a:srgbClr val="000000"/>
                </a:solidFill>
              </a:defRPr>
            </a:lvl5pPr>
          </a:lstStyle>
          <a:p>
            <a:pPr lvl="0"/>
            <a:r>
              <a:rPr lang="en-GB" noProof="0"/>
              <a:t>Click to edit Master text styles</a:t>
            </a:r>
          </a:p>
          <a:p>
            <a:pPr lvl="1"/>
            <a:r>
              <a:rPr lang="en-GB" noProof="0"/>
              <a:t>Second level</a:t>
            </a:r>
          </a:p>
          <a:p>
            <a:pPr lvl="2"/>
            <a:r>
              <a:rPr lang="en-GB" noProof="0"/>
              <a:t>Third level</a:t>
            </a:r>
          </a:p>
          <a:p>
            <a:pPr lvl="3"/>
            <a:r>
              <a:rPr lang="en-GB" noProof="0"/>
              <a:t>Fourth level</a:t>
            </a:r>
          </a:p>
          <a:p>
            <a:pPr lvl="4"/>
            <a:r>
              <a:rPr lang="en-GB" noProof="0"/>
              <a:t>Fifth level</a:t>
            </a:r>
          </a:p>
        </p:txBody>
      </p:sp>
      <p:sp>
        <p:nvSpPr>
          <p:cNvPr id="4" name="Date Placeholder 3"/>
          <p:cNvSpPr>
            <a:spLocks noGrp="1"/>
          </p:cNvSpPr>
          <p:nvPr>
            <p:ph type="dt" sz="half" idx="10"/>
          </p:nvPr>
        </p:nvSpPr>
        <p:spPr/>
        <p:txBody>
          <a:bodyPr/>
          <a:lstStyle/>
          <a:p>
            <a:fld id="{6EB99CB0-346B-43FA-9EE6-F90C3F3BC0BA}" type="datetime1">
              <a:rPr lang="sv-SE" smtClean="0"/>
              <a:t>2019-10-14</a:t>
            </a:fld>
            <a:endParaRPr lang="sv-SE" dirty="0"/>
          </a:p>
        </p:txBody>
      </p:sp>
      <p:sp>
        <p:nvSpPr>
          <p:cNvPr id="5" name="Footer Placeholder 4"/>
          <p:cNvSpPr>
            <a:spLocks noGrp="1"/>
          </p:cNvSpPr>
          <p:nvPr>
            <p:ph type="ftr" sz="quarter" idx="11"/>
          </p:nvPr>
        </p:nvSpPr>
        <p:spPr/>
        <p:txBody>
          <a:bodyPr/>
          <a:lstStyle/>
          <a:p>
            <a:endParaRPr lang="sv-SE" dirty="0"/>
          </a:p>
        </p:txBody>
      </p:sp>
      <p:sp>
        <p:nvSpPr>
          <p:cNvPr id="6" name="Slide Number Placeholder 5"/>
          <p:cNvSpPr>
            <a:spLocks noGrp="1"/>
          </p:cNvSpPr>
          <p:nvPr>
            <p:ph type="sldNum" sz="quarter" idx="12"/>
          </p:nvPr>
        </p:nvSpPr>
        <p:spPr/>
        <p:txBody>
          <a:bodyPr/>
          <a:lstStyle/>
          <a:p>
            <a:fld id="{551115BC-487E-4422-894C-CB7CD3E79223}" type="slidenum">
              <a:rPr lang="sv-SE" smtClean="0"/>
              <a:t>‹#›</a:t>
            </a:fld>
            <a:endParaRPr lang="sv-SE" dirty="0"/>
          </a:p>
        </p:txBody>
      </p:sp>
    </p:spTree>
    <p:extLst>
      <p:ext uri="{BB962C8B-B14F-4D97-AF65-F5344CB8AC3E}">
        <p14:creationId xmlns:p14="http://schemas.microsoft.com/office/powerpoint/2010/main" val="261098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Rubrikbild">
    <p:spTree>
      <p:nvGrpSpPr>
        <p:cNvPr id="1" name=""/>
        <p:cNvGrpSpPr/>
        <p:nvPr/>
      </p:nvGrpSpPr>
      <p:grpSpPr>
        <a:xfrm>
          <a:off x="0" y="0"/>
          <a:ext cx="0" cy="0"/>
          <a:chOff x="0" y="0"/>
          <a:chExt cx="0" cy="0"/>
        </a:xfrm>
      </p:grpSpPr>
      <p:sp>
        <p:nvSpPr>
          <p:cNvPr id="3" name="Underrubrik 2"/>
          <p:cNvSpPr>
            <a:spLocks noGrp="1"/>
          </p:cNvSpPr>
          <p:nvPr>
            <p:ph type="subTitle" idx="1"/>
          </p:nvPr>
        </p:nvSpPr>
        <p:spPr>
          <a:xfrm>
            <a:off x="1828800" y="3886200"/>
            <a:ext cx="8534400" cy="1752600"/>
          </a:xfrm>
        </p:spPr>
        <p:txBody>
          <a:bodyPr/>
          <a:lstStyle>
            <a:lvl1pPr marL="0" indent="0" algn="ctr">
              <a:buNone/>
              <a:defRPr>
                <a:solidFill>
                  <a:schemeClr val="tx1">
                    <a:tint val="75000"/>
                  </a:schemeClr>
                </a:solidFill>
              </a:defRPr>
            </a:lvl1pPr>
            <a:lvl2pPr marL="315314" indent="0" algn="ctr">
              <a:buNone/>
              <a:defRPr>
                <a:solidFill>
                  <a:schemeClr val="tx1">
                    <a:tint val="75000"/>
                  </a:schemeClr>
                </a:solidFill>
              </a:defRPr>
            </a:lvl2pPr>
            <a:lvl3pPr marL="630630" indent="0" algn="ctr">
              <a:buNone/>
              <a:defRPr>
                <a:solidFill>
                  <a:schemeClr val="tx1">
                    <a:tint val="75000"/>
                  </a:schemeClr>
                </a:solidFill>
              </a:defRPr>
            </a:lvl3pPr>
            <a:lvl4pPr marL="945947" indent="0" algn="ctr">
              <a:buNone/>
              <a:defRPr>
                <a:solidFill>
                  <a:schemeClr val="tx1">
                    <a:tint val="75000"/>
                  </a:schemeClr>
                </a:solidFill>
              </a:defRPr>
            </a:lvl4pPr>
            <a:lvl5pPr marL="1261265" indent="0" algn="ctr">
              <a:buNone/>
              <a:defRPr>
                <a:solidFill>
                  <a:schemeClr val="tx1">
                    <a:tint val="75000"/>
                  </a:schemeClr>
                </a:solidFill>
              </a:defRPr>
            </a:lvl5pPr>
            <a:lvl6pPr marL="1576588" indent="0" algn="ctr">
              <a:buNone/>
              <a:defRPr>
                <a:solidFill>
                  <a:schemeClr val="tx1">
                    <a:tint val="75000"/>
                  </a:schemeClr>
                </a:solidFill>
              </a:defRPr>
            </a:lvl6pPr>
            <a:lvl7pPr marL="1891904" indent="0" algn="ctr">
              <a:buNone/>
              <a:defRPr>
                <a:solidFill>
                  <a:schemeClr val="tx1">
                    <a:tint val="75000"/>
                  </a:schemeClr>
                </a:solidFill>
              </a:defRPr>
            </a:lvl7pPr>
            <a:lvl8pPr marL="2207225" indent="0" algn="ctr">
              <a:buNone/>
              <a:defRPr>
                <a:solidFill>
                  <a:schemeClr val="tx1">
                    <a:tint val="75000"/>
                  </a:schemeClr>
                </a:solidFill>
              </a:defRPr>
            </a:lvl8pPr>
            <a:lvl9pPr marL="2522543" indent="0" algn="ctr">
              <a:buNone/>
              <a:defRPr>
                <a:solidFill>
                  <a:schemeClr val="tx1">
                    <a:tint val="75000"/>
                  </a:schemeClr>
                </a:solidFill>
              </a:defRPr>
            </a:lvl9pPr>
          </a:lstStyle>
          <a:p>
            <a:r>
              <a:rPr lang="sv-SE"/>
              <a:t>Klicka här för att ändra format på underrubrik i bakgrunden</a:t>
            </a:r>
          </a:p>
        </p:txBody>
      </p:sp>
    </p:spTree>
    <p:extLst>
      <p:ext uri="{BB962C8B-B14F-4D97-AF65-F5344CB8AC3E}">
        <p14:creationId xmlns:p14="http://schemas.microsoft.com/office/powerpoint/2010/main" val="288360893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 preserve="1">
  <p:cSld name="Rubrik och innehåll">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a:t>Klicka här för att ändra format</a:t>
            </a:r>
          </a:p>
        </p:txBody>
      </p:sp>
      <p:sp>
        <p:nvSpPr>
          <p:cNvPr id="3" name="Platshållare för innehåll 2"/>
          <p:cNvSpPr>
            <a:spLocks noGrp="1"/>
          </p:cNvSpPr>
          <p:nvPr>
            <p:ph idx="1"/>
          </p:nvPr>
        </p:nvSpPr>
        <p:spPr/>
        <p:txBody>
          <a:bodyPr/>
          <a:lstStyle/>
          <a:p>
            <a:pPr lvl="0"/>
            <a:r>
              <a:rPr lang="sv-SE"/>
              <a:t>Klicka här för att ändra format på bakgrundstexten</a:t>
            </a:r>
          </a:p>
          <a:p>
            <a:pPr lvl="1"/>
            <a:r>
              <a:rPr lang="sv-SE"/>
              <a:t>Nivå två</a:t>
            </a:r>
          </a:p>
          <a:p>
            <a:pPr lvl="2"/>
            <a:r>
              <a:rPr lang="sv-SE"/>
              <a:t>Nivå tre</a:t>
            </a:r>
          </a:p>
          <a:p>
            <a:pPr lvl="3"/>
            <a:r>
              <a:rPr lang="sv-SE"/>
              <a:t>Nivå fyra</a:t>
            </a:r>
          </a:p>
          <a:p>
            <a:pPr lvl="4"/>
            <a:r>
              <a:rPr lang="sv-SE"/>
              <a:t>Nivå fem</a:t>
            </a:r>
          </a:p>
        </p:txBody>
      </p:sp>
      <p:sp>
        <p:nvSpPr>
          <p:cNvPr id="4" name="Platshållare för datum 3"/>
          <p:cNvSpPr>
            <a:spLocks noGrp="1"/>
          </p:cNvSpPr>
          <p:nvPr>
            <p:ph type="dt" sz="half" idx="10"/>
          </p:nvPr>
        </p:nvSpPr>
        <p:spPr/>
        <p:txBody>
          <a:bodyPr/>
          <a:lstStyle/>
          <a:p>
            <a:fld id="{49A5678A-D05F-FD42-9890-CCECCD9C8C54}" type="datetimeFigureOut">
              <a:rPr lang="sv-SE" smtClean="0">
                <a:solidFill>
                  <a:prstClr val="black">
                    <a:tint val="75000"/>
                  </a:prstClr>
                </a:solidFill>
              </a:rPr>
              <a:pPr/>
              <a:t>2019-10-14</a:t>
            </a:fld>
            <a:endParaRPr lang="sv-SE">
              <a:solidFill>
                <a:prstClr val="black">
                  <a:tint val="75000"/>
                </a:prstClr>
              </a:solidFill>
            </a:endParaRPr>
          </a:p>
        </p:txBody>
      </p:sp>
      <p:sp>
        <p:nvSpPr>
          <p:cNvPr id="5" name="Platshållare för sidfot 4"/>
          <p:cNvSpPr>
            <a:spLocks noGrp="1"/>
          </p:cNvSpPr>
          <p:nvPr>
            <p:ph type="ftr" sz="quarter" idx="11"/>
          </p:nvPr>
        </p:nvSpPr>
        <p:spPr/>
        <p:txBody>
          <a:bodyPr/>
          <a:lstStyle/>
          <a:p>
            <a:endParaRPr lang="sv-SE">
              <a:solidFill>
                <a:prstClr val="black">
                  <a:tint val="75000"/>
                </a:prstClr>
              </a:solidFill>
            </a:endParaRPr>
          </a:p>
        </p:txBody>
      </p:sp>
      <p:sp>
        <p:nvSpPr>
          <p:cNvPr id="6" name="Platshållare för bildnummer 5"/>
          <p:cNvSpPr>
            <a:spLocks noGrp="1"/>
          </p:cNvSpPr>
          <p:nvPr>
            <p:ph type="sldNum" sz="quarter" idx="12"/>
          </p:nvPr>
        </p:nvSpPr>
        <p:spPr/>
        <p:txBody>
          <a:bodyPr/>
          <a:lstStyle/>
          <a:p>
            <a:fld id="{276797C7-3D02-2A4F-97AD-9EB2A99A67F0}" type="slidenum">
              <a:rPr lang="sv-SE" smtClean="0">
                <a:solidFill>
                  <a:prstClr val="black">
                    <a:tint val="75000"/>
                  </a:prstClr>
                </a:solidFill>
              </a:rPr>
              <a:pPr/>
              <a:t>‹#›</a:t>
            </a:fld>
            <a:endParaRPr lang="sv-SE">
              <a:solidFill>
                <a:prstClr val="black">
                  <a:tint val="75000"/>
                </a:prstClr>
              </a:solidFill>
            </a:endParaRPr>
          </a:p>
        </p:txBody>
      </p:sp>
    </p:spTree>
    <p:extLst>
      <p:ext uri="{BB962C8B-B14F-4D97-AF65-F5344CB8AC3E}">
        <p14:creationId xmlns:p14="http://schemas.microsoft.com/office/powerpoint/2010/main" val="49983151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secHead" preserve="1">
  <p:cSld name="Avsnittsrubrik">
    <p:spTree>
      <p:nvGrpSpPr>
        <p:cNvPr id="1" name=""/>
        <p:cNvGrpSpPr/>
        <p:nvPr/>
      </p:nvGrpSpPr>
      <p:grpSpPr>
        <a:xfrm>
          <a:off x="0" y="0"/>
          <a:ext cx="0" cy="0"/>
          <a:chOff x="0" y="0"/>
          <a:chExt cx="0" cy="0"/>
        </a:xfrm>
      </p:grpSpPr>
      <p:sp>
        <p:nvSpPr>
          <p:cNvPr id="2" name="Rubrik 1"/>
          <p:cNvSpPr>
            <a:spLocks noGrp="1"/>
          </p:cNvSpPr>
          <p:nvPr>
            <p:ph type="title"/>
          </p:nvPr>
        </p:nvSpPr>
        <p:spPr>
          <a:xfrm>
            <a:off x="963087" y="4407120"/>
            <a:ext cx="10363200" cy="1362076"/>
          </a:xfrm>
        </p:spPr>
        <p:txBody>
          <a:bodyPr anchor="t"/>
          <a:lstStyle>
            <a:lvl1pPr algn="l">
              <a:defRPr sz="2700" b="1" cap="all"/>
            </a:lvl1pPr>
          </a:lstStyle>
          <a:p>
            <a:r>
              <a:rPr lang="sv-SE"/>
              <a:t>Klicka här för att ändra format</a:t>
            </a:r>
          </a:p>
        </p:txBody>
      </p:sp>
      <p:sp>
        <p:nvSpPr>
          <p:cNvPr id="3" name="Platshållare för text 2"/>
          <p:cNvSpPr>
            <a:spLocks noGrp="1"/>
          </p:cNvSpPr>
          <p:nvPr>
            <p:ph type="body" idx="1"/>
          </p:nvPr>
        </p:nvSpPr>
        <p:spPr>
          <a:xfrm>
            <a:off x="963087" y="2906723"/>
            <a:ext cx="10363200" cy="1500187"/>
          </a:xfrm>
        </p:spPr>
        <p:txBody>
          <a:bodyPr anchor="b"/>
          <a:lstStyle>
            <a:lvl1pPr marL="0" indent="0">
              <a:buNone/>
              <a:defRPr sz="1385">
                <a:solidFill>
                  <a:schemeClr val="tx1">
                    <a:tint val="75000"/>
                  </a:schemeClr>
                </a:solidFill>
              </a:defRPr>
            </a:lvl1pPr>
            <a:lvl2pPr marL="315314" indent="0">
              <a:buNone/>
              <a:defRPr sz="1247">
                <a:solidFill>
                  <a:schemeClr val="tx1">
                    <a:tint val="75000"/>
                  </a:schemeClr>
                </a:solidFill>
              </a:defRPr>
            </a:lvl2pPr>
            <a:lvl3pPr marL="630630" indent="0">
              <a:buNone/>
              <a:defRPr sz="1108">
                <a:solidFill>
                  <a:schemeClr val="tx1">
                    <a:tint val="75000"/>
                  </a:schemeClr>
                </a:solidFill>
              </a:defRPr>
            </a:lvl3pPr>
            <a:lvl4pPr marL="945947" indent="0">
              <a:buNone/>
              <a:defRPr sz="969">
                <a:solidFill>
                  <a:schemeClr val="tx1">
                    <a:tint val="75000"/>
                  </a:schemeClr>
                </a:solidFill>
              </a:defRPr>
            </a:lvl4pPr>
            <a:lvl5pPr marL="1261265" indent="0">
              <a:buNone/>
              <a:defRPr sz="969">
                <a:solidFill>
                  <a:schemeClr val="tx1">
                    <a:tint val="75000"/>
                  </a:schemeClr>
                </a:solidFill>
              </a:defRPr>
            </a:lvl5pPr>
            <a:lvl6pPr marL="1576588" indent="0">
              <a:buNone/>
              <a:defRPr sz="969">
                <a:solidFill>
                  <a:schemeClr val="tx1">
                    <a:tint val="75000"/>
                  </a:schemeClr>
                </a:solidFill>
              </a:defRPr>
            </a:lvl6pPr>
            <a:lvl7pPr marL="1891904" indent="0">
              <a:buNone/>
              <a:defRPr sz="969">
                <a:solidFill>
                  <a:schemeClr val="tx1">
                    <a:tint val="75000"/>
                  </a:schemeClr>
                </a:solidFill>
              </a:defRPr>
            </a:lvl7pPr>
            <a:lvl8pPr marL="2207225" indent="0">
              <a:buNone/>
              <a:defRPr sz="969">
                <a:solidFill>
                  <a:schemeClr val="tx1">
                    <a:tint val="75000"/>
                  </a:schemeClr>
                </a:solidFill>
              </a:defRPr>
            </a:lvl8pPr>
            <a:lvl9pPr marL="2522543" indent="0">
              <a:buNone/>
              <a:defRPr sz="969">
                <a:solidFill>
                  <a:schemeClr val="tx1">
                    <a:tint val="75000"/>
                  </a:schemeClr>
                </a:solidFill>
              </a:defRPr>
            </a:lvl9pPr>
          </a:lstStyle>
          <a:p>
            <a:pPr lvl="0"/>
            <a:r>
              <a:rPr lang="sv-SE"/>
              <a:t>Klicka här för att ändra format på bakgrundstexten</a:t>
            </a:r>
          </a:p>
        </p:txBody>
      </p:sp>
      <p:sp>
        <p:nvSpPr>
          <p:cNvPr id="4" name="Platshållare för datum 3"/>
          <p:cNvSpPr>
            <a:spLocks noGrp="1"/>
          </p:cNvSpPr>
          <p:nvPr>
            <p:ph type="dt" sz="half" idx="10"/>
          </p:nvPr>
        </p:nvSpPr>
        <p:spPr/>
        <p:txBody>
          <a:bodyPr/>
          <a:lstStyle/>
          <a:p>
            <a:fld id="{49A5678A-D05F-FD42-9890-CCECCD9C8C54}" type="datetimeFigureOut">
              <a:rPr lang="sv-SE" smtClean="0">
                <a:solidFill>
                  <a:prstClr val="black">
                    <a:tint val="75000"/>
                  </a:prstClr>
                </a:solidFill>
              </a:rPr>
              <a:pPr/>
              <a:t>2019-10-14</a:t>
            </a:fld>
            <a:endParaRPr lang="sv-SE">
              <a:solidFill>
                <a:prstClr val="black">
                  <a:tint val="75000"/>
                </a:prstClr>
              </a:solidFill>
            </a:endParaRPr>
          </a:p>
        </p:txBody>
      </p:sp>
      <p:sp>
        <p:nvSpPr>
          <p:cNvPr id="5" name="Platshållare för sidfot 4"/>
          <p:cNvSpPr>
            <a:spLocks noGrp="1"/>
          </p:cNvSpPr>
          <p:nvPr>
            <p:ph type="ftr" sz="quarter" idx="11"/>
          </p:nvPr>
        </p:nvSpPr>
        <p:spPr/>
        <p:txBody>
          <a:bodyPr/>
          <a:lstStyle/>
          <a:p>
            <a:endParaRPr lang="sv-SE">
              <a:solidFill>
                <a:prstClr val="black">
                  <a:tint val="75000"/>
                </a:prstClr>
              </a:solidFill>
            </a:endParaRPr>
          </a:p>
        </p:txBody>
      </p:sp>
      <p:sp>
        <p:nvSpPr>
          <p:cNvPr id="6" name="Platshållare för bildnummer 5"/>
          <p:cNvSpPr>
            <a:spLocks noGrp="1"/>
          </p:cNvSpPr>
          <p:nvPr>
            <p:ph type="sldNum" sz="quarter" idx="12"/>
          </p:nvPr>
        </p:nvSpPr>
        <p:spPr/>
        <p:txBody>
          <a:bodyPr/>
          <a:lstStyle/>
          <a:p>
            <a:fld id="{276797C7-3D02-2A4F-97AD-9EB2A99A67F0}" type="slidenum">
              <a:rPr lang="sv-SE" smtClean="0">
                <a:solidFill>
                  <a:prstClr val="black">
                    <a:tint val="75000"/>
                  </a:prstClr>
                </a:solidFill>
              </a:rPr>
              <a:pPr/>
              <a:t>‹#›</a:t>
            </a:fld>
            <a:endParaRPr lang="sv-SE">
              <a:solidFill>
                <a:prstClr val="black">
                  <a:tint val="75000"/>
                </a:prstClr>
              </a:solidFill>
            </a:endParaRPr>
          </a:p>
        </p:txBody>
      </p:sp>
    </p:spTree>
    <p:extLst>
      <p:ext uri="{BB962C8B-B14F-4D97-AF65-F5344CB8AC3E}">
        <p14:creationId xmlns:p14="http://schemas.microsoft.com/office/powerpoint/2010/main" val="344815857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twoObj" preserve="1">
  <p:cSld name="Två innehållsdelar">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a:t>Klicka här för att ändra format</a:t>
            </a:r>
          </a:p>
        </p:txBody>
      </p:sp>
      <p:sp>
        <p:nvSpPr>
          <p:cNvPr id="3" name="Platshållare för innehåll 2"/>
          <p:cNvSpPr>
            <a:spLocks noGrp="1"/>
          </p:cNvSpPr>
          <p:nvPr>
            <p:ph sz="half" idx="1"/>
          </p:nvPr>
        </p:nvSpPr>
        <p:spPr>
          <a:xfrm>
            <a:off x="609600" y="1600206"/>
            <a:ext cx="5384800" cy="4525963"/>
          </a:xfrm>
        </p:spPr>
        <p:txBody>
          <a:bodyPr/>
          <a:lstStyle>
            <a:lvl1pPr>
              <a:defRPr sz="1939"/>
            </a:lvl1pPr>
            <a:lvl2pPr>
              <a:defRPr sz="1661"/>
            </a:lvl2pPr>
            <a:lvl3pPr>
              <a:defRPr sz="1385"/>
            </a:lvl3pPr>
            <a:lvl4pPr>
              <a:defRPr sz="1247"/>
            </a:lvl4pPr>
            <a:lvl5pPr>
              <a:defRPr sz="1247"/>
            </a:lvl5pPr>
            <a:lvl6pPr>
              <a:defRPr sz="1247"/>
            </a:lvl6pPr>
            <a:lvl7pPr>
              <a:defRPr sz="1247"/>
            </a:lvl7pPr>
            <a:lvl8pPr>
              <a:defRPr sz="1247"/>
            </a:lvl8pPr>
            <a:lvl9pPr>
              <a:defRPr sz="1247"/>
            </a:lvl9pPr>
          </a:lstStyle>
          <a:p>
            <a:pPr lvl="0"/>
            <a:r>
              <a:rPr lang="sv-SE"/>
              <a:t>Klicka här för att ändra format på bakgrundstexten</a:t>
            </a:r>
          </a:p>
          <a:p>
            <a:pPr lvl="1"/>
            <a:r>
              <a:rPr lang="sv-SE"/>
              <a:t>Nivå två</a:t>
            </a:r>
          </a:p>
          <a:p>
            <a:pPr lvl="2"/>
            <a:r>
              <a:rPr lang="sv-SE"/>
              <a:t>Nivå tre</a:t>
            </a:r>
          </a:p>
          <a:p>
            <a:pPr lvl="3"/>
            <a:r>
              <a:rPr lang="sv-SE"/>
              <a:t>Nivå fyra</a:t>
            </a:r>
          </a:p>
          <a:p>
            <a:pPr lvl="4"/>
            <a:r>
              <a:rPr lang="sv-SE"/>
              <a:t>Nivå fem</a:t>
            </a:r>
          </a:p>
        </p:txBody>
      </p:sp>
      <p:sp>
        <p:nvSpPr>
          <p:cNvPr id="4" name="Platshållare för innehåll 3"/>
          <p:cNvSpPr>
            <a:spLocks noGrp="1"/>
          </p:cNvSpPr>
          <p:nvPr>
            <p:ph sz="half" idx="2"/>
          </p:nvPr>
        </p:nvSpPr>
        <p:spPr>
          <a:xfrm>
            <a:off x="6197600" y="1600206"/>
            <a:ext cx="5384800" cy="4525963"/>
          </a:xfrm>
        </p:spPr>
        <p:txBody>
          <a:bodyPr/>
          <a:lstStyle>
            <a:lvl1pPr>
              <a:defRPr sz="1939"/>
            </a:lvl1pPr>
            <a:lvl2pPr>
              <a:defRPr sz="1661"/>
            </a:lvl2pPr>
            <a:lvl3pPr>
              <a:defRPr sz="1385"/>
            </a:lvl3pPr>
            <a:lvl4pPr>
              <a:defRPr sz="1247"/>
            </a:lvl4pPr>
            <a:lvl5pPr>
              <a:defRPr sz="1247"/>
            </a:lvl5pPr>
            <a:lvl6pPr>
              <a:defRPr sz="1247"/>
            </a:lvl6pPr>
            <a:lvl7pPr>
              <a:defRPr sz="1247"/>
            </a:lvl7pPr>
            <a:lvl8pPr>
              <a:defRPr sz="1247"/>
            </a:lvl8pPr>
            <a:lvl9pPr>
              <a:defRPr sz="1247"/>
            </a:lvl9pPr>
          </a:lstStyle>
          <a:p>
            <a:pPr lvl="0"/>
            <a:r>
              <a:rPr lang="sv-SE"/>
              <a:t>Klicka här för att ändra format på bakgrundstexten</a:t>
            </a:r>
          </a:p>
          <a:p>
            <a:pPr lvl="1"/>
            <a:r>
              <a:rPr lang="sv-SE"/>
              <a:t>Nivå två</a:t>
            </a:r>
          </a:p>
          <a:p>
            <a:pPr lvl="2"/>
            <a:r>
              <a:rPr lang="sv-SE"/>
              <a:t>Nivå tre</a:t>
            </a:r>
          </a:p>
          <a:p>
            <a:pPr lvl="3"/>
            <a:r>
              <a:rPr lang="sv-SE"/>
              <a:t>Nivå fyra</a:t>
            </a:r>
          </a:p>
          <a:p>
            <a:pPr lvl="4"/>
            <a:r>
              <a:rPr lang="sv-SE"/>
              <a:t>Nivå fem</a:t>
            </a:r>
          </a:p>
        </p:txBody>
      </p:sp>
      <p:sp>
        <p:nvSpPr>
          <p:cNvPr id="5" name="Platshållare för datum 4"/>
          <p:cNvSpPr>
            <a:spLocks noGrp="1"/>
          </p:cNvSpPr>
          <p:nvPr>
            <p:ph type="dt" sz="half" idx="10"/>
          </p:nvPr>
        </p:nvSpPr>
        <p:spPr/>
        <p:txBody>
          <a:bodyPr/>
          <a:lstStyle/>
          <a:p>
            <a:fld id="{49A5678A-D05F-FD42-9890-CCECCD9C8C54}" type="datetimeFigureOut">
              <a:rPr lang="sv-SE" smtClean="0">
                <a:solidFill>
                  <a:prstClr val="black">
                    <a:tint val="75000"/>
                  </a:prstClr>
                </a:solidFill>
              </a:rPr>
              <a:pPr/>
              <a:t>2019-10-14</a:t>
            </a:fld>
            <a:endParaRPr lang="sv-SE">
              <a:solidFill>
                <a:prstClr val="black">
                  <a:tint val="75000"/>
                </a:prstClr>
              </a:solidFill>
            </a:endParaRPr>
          </a:p>
        </p:txBody>
      </p:sp>
      <p:sp>
        <p:nvSpPr>
          <p:cNvPr id="6" name="Platshållare för sidfot 5"/>
          <p:cNvSpPr>
            <a:spLocks noGrp="1"/>
          </p:cNvSpPr>
          <p:nvPr>
            <p:ph type="ftr" sz="quarter" idx="11"/>
          </p:nvPr>
        </p:nvSpPr>
        <p:spPr/>
        <p:txBody>
          <a:bodyPr/>
          <a:lstStyle/>
          <a:p>
            <a:endParaRPr lang="sv-SE">
              <a:solidFill>
                <a:prstClr val="black">
                  <a:tint val="75000"/>
                </a:prstClr>
              </a:solidFill>
            </a:endParaRPr>
          </a:p>
        </p:txBody>
      </p:sp>
      <p:sp>
        <p:nvSpPr>
          <p:cNvPr id="7" name="Platshållare för bildnummer 6"/>
          <p:cNvSpPr>
            <a:spLocks noGrp="1"/>
          </p:cNvSpPr>
          <p:nvPr>
            <p:ph type="sldNum" sz="quarter" idx="12"/>
          </p:nvPr>
        </p:nvSpPr>
        <p:spPr/>
        <p:txBody>
          <a:bodyPr/>
          <a:lstStyle/>
          <a:p>
            <a:fld id="{276797C7-3D02-2A4F-97AD-9EB2A99A67F0}" type="slidenum">
              <a:rPr lang="sv-SE" smtClean="0">
                <a:solidFill>
                  <a:prstClr val="black">
                    <a:tint val="75000"/>
                  </a:prstClr>
                </a:solidFill>
              </a:rPr>
              <a:pPr/>
              <a:t>‹#›</a:t>
            </a:fld>
            <a:endParaRPr lang="sv-SE">
              <a:solidFill>
                <a:prstClr val="black">
                  <a:tint val="75000"/>
                </a:prstClr>
              </a:solidFill>
            </a:endParaRPr>
          </a:p>
        </p:txBody>
      </p:sp>
    </p:spTree>
    <p:extLst>
      <p:ext uri="{BB962C8B-B14F-4D97-AF65-F5344CB8AC3E}">
        <p14:creationId xmlns:p14="http://schemas.microsoft.com/office/powerpoint/2010/main" val="314471242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twoTxTwoObj" preserve="1">
  <p:cSld name="Jämförelse">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lvl1pPr>
              <a:defRPr/>
            </a:lvl1pPr>
          </a:lstStyle>
          <a:p>
            <a:r>
              <a:rPr lang="sv-SE"/>
              <a:t>Klicka här för att ändra format</a:t>
            </a:r>
          </a:p>
        </p:txBody>
      </p:sp>
      <p:sp>
        <p:nvSpPr>
          <p:cNvPr id="3" name="Platshållare för text 2"/>
          <p:cNvSpPr>
            <a:spLocks noGrp="1"/>
          </p:cNvSpPr>
          <p:nvPr>
            <p:ph type="body" idx="1"/>
          </p:nvPr>
        </p:nvSpPr>
        <p:spPr>
          <a:xfrm>
            <a:off x="609604" y="1535116"/>
            <a:ext cx="5386917" cy="639762"/>
          </a:xfrm>
        </p:spPr>
        <p:txBody>
          <a:bodyPr anchor="b"/>
          <a:lstStyle>
            <a:lvl1pPr marL="0" indent="0">
              <a:buNone/>
              <a:defRPr sz="1661" b="1"/>
            </a:lvl1pPr>
            <a:lvl2pPr marL="315314" indent="0">
              <a:buNone/>
              <a:defRPr sz="1385" b="1"/>
            </a:lvl2pPr>
            <a:lvl3pPr marL="630630" indent="0">
              <a:buNone/>
              <a:defRPr sz="1247" b="1"/>
            </a:lvl3pPr>
            <a:lvl4pPr marL="945947" indent="0">
              <a:buNone/>
              <a:defRPr sz="1108" b="1"/>
            </a:lvl4pPr>
            <a:lvl5pPr marL="1261265" indent="0">
              <a:buNone/>
              <a:defRPr sz="1108" b="1"/>
            </a:lvl5pPr>
            <a:lvl6pPr marL="1576588" indent="0">
              <a:buNone/>
              <a:defRPr sz="1108" b="1"/>
            </a:lvl6pPr>
            <a:lvl7pPr marL="1891904" indent="0">
              <a:buNone/>
              <a:defRPr sz="1108" b="1"/>
            </a:lvl7pPr>
            <a:lvl8pPr marL="2207225" indent="0">
              <a:buNone/>
              <a:defRPr sz="1108" b="1"/>
            </a:lvl8pPr>
            <a:lvl9pPr marL="2522543" indent="0">
              <a:buNone/>
              <a:defRPr sz="1108" b="1"/>
            </a:lvl9pPr>
          </a:lstStyle>
          <a:p>
            <a:pPr lvl="0"/>
            <a:r>
              <a:rPr lang="sv-SE"/>
              <a:t>Klicka här för att ändra format på bakgrundstexten</a:t>
            </a:r>
          </a:p>
        </p:txBody>
      </p:sp>
      <p:sp>
        <p:nvSpPr>
          <p:cNvPr id="4" name="Platshållare för innehåll 3"/>
          <p:cNvSpPr>
            <a:spLocks noGrp="1"/>
          </p:cNvSpPr>
          <p:nvPr>
            <p:ph sz="half" idx="2"/>
          </p:nvPr>
        </p:nvSpPr>
        <p:spPr>
          <a:xfrm>
            <a:off x="609604" y="2174878"/>
            <a:ext cx="5386917" cy="3951288"/>
          </a:xfrm>
        </p:spPr>
        <p:txBody>
          <a:bodyPr/>
          <a:lstStyle>
            <a:lvl1pPr>
              <a:defRPr sz="1661"/>
            </a:lvl1pPr>
            <a:lvl2pPr>
              <a:defRPr sz="1385"/>
            </a:lvl2pPr>
            <a:lvl3pPr>
              <a:defRPr sz="1247"/>
            </a:lvl3pPr>
            <a:lvl4pPr>
              <a:defRPr sz="1108"/>
            </a:lvl4pPr>
            <a:lvl5pPr>
              <a:defRPr sz="1108"/>
            </a:lvl5pPr>
            <a:lvl6pPr>
              <a:defRPr sz="1108"/>
            </a:lvl6pPr>
            <a:lvl7pPr>
              <a:defRPr sz="1108"/>
            </a:lvl7pPr>
            <a:lvl8pPr>
              <a:defRPr sz="1108"/>
            </a:lvl8pPr>
            <a:lvl9pPr>
              <a:defRPr sz="1108"/>
            </a:lvl9pPr>
          </a:lstStyle>
          <a:p>
            <a:pPr lvl="0"/>
            <a:r>
              <a:rPr lang="sv-SE"/>
              <a:t>Klicka här för att ändra format på bakgrundstexten</a:t>
            </a:r>
          </a:p>
          <a:p>
            <a:pPr lvl="1"/>
            <a:r>
              <a:rPr lang="sv-SE"/>
              <a:t>Nivå två</a:t>
            </a:r>
          </a:p>
          <a:p>
            <a:pPr lvl="2"/>
            <a:r>
              <a:rPr lang="sv-SE"/>
              <a:t>Nivå tre</a:t>
            </a:r>
          </a:p>
          <a:p>
            <a:pPr lvl="3"/>
            <a:r>
              <a:rPr lang="sv-SE"/>
              <a:t>Nivå fyra</a:t>
            </a:r>
          </a:p>
          <a:p>
            <a:pPr lvl="4"/>
            <a:r>
              <a:rPr lang="sv-SE"/>
              <a:t>Nivå fem</a:t>
            </a:r>
          </a:p>
        </p:txBody>
      </p:sp>
      <p:sp>
        <p:nvSpPr>
          <p:cNvPr id="5" name="Platshållare för text 4"/>
          <p:cNvSpPr>
            <a:spLocks noGrp="1"/>
          </p:cNvSpPr>
          <p:nvPr>
            <p:ph type="body" sz="quarter" idx="3"/>
          </p:nvPr>
        </p:nvSpPr>
        <p:spPr>
          <a:xfrm>
            <a:off x="6193374" y="1535116"/>
            <a:ext cx="5389033" cy="639762"/>
          </a:xfrm>
        </p:spPr>
        <p:txBody>
          <a:bodyPr anchor="b"/>
          <a:lstStyle>
            <a:lvl1pPr marL="0" indent="0">
              <a:buNone/>
              <a:defRPr sz="1661" b="1"/>
            </a:lvl1pPr>
            <a:lvl2pPr marL="315314" indent="0">
              <a:buNone/>
              <a:defRPr sz="1385" b="1"/>
            </a:lvl2pPr>
            <a:lvl3pPr marL="630630" indent="0">
              <a:buNone/>
              <a:defRPr sz="1247" b="1"/>
            </a:lvl3pPr>
            <a:lvl4pPr marL="945947" indent="0">
              <a:buNone/>
              <a:defRPr sz="1108" b="1"/>
            </a:lvl4pPr>
            <a:lvl5pPr marL="1261265" indent="0">
              <a:buNone/>
              <a:defRPr sz="1108" b="1"/>
            </a:lvl5pPr>
            <a:lvl6pPr marL="1576588" indent="0">
              <a:buNone/>
              <a:defRPr sz="1108" b="1"/>
            </a:lvl6pPr>
            <a:lvl7pPr marL="1891904" indent="0">
              <a:buNone/>
              <a:defRPr sz="1108" b="1"/>
            </a:lvl7pPr>
            <a:lvl8pPr marL="2207225" indent="0">
              <a:buNone/>
              <a:defRPr sz="1108" b="1"/>
            </a:lvl8pPr>
            <a:lvl9pPr marL="2522543" indent="0">
              <a:buNone/>
              <a:defRPr sz="1108" b="1"/>
            </a:lvl9pPr>
          </a:lstStyle>
          <a:p>
            <a:pPr lvl="0"/>
            <a:r>
              <a:rPr lang="sv-SE"/>
              <a:t>Klicka här för att ändra format på bakgrundstexten</a:t>
            </a:r>
          </a:p>
        </p:txBody>
      </p:sp>
      <p:sp>
        <p:nvSpPr>
          <p:cNvPr id="6" name="Platshållare för innehåll 5"/>
          <p:cNvSpPr>
            <a:spLocks noGrp="1"/>
          </p:cNvSpPr>
          <p:nvPr>
            <p:ph sz="quarter" idx="4"/>
          </p:nvPr>
        </p:nvSpPr>
        <p:spPr>
          <a:xfrm>
            <a:off x="6193374" y="2174878"/>
            <a:ext cx="5389033" cy="3951288"/>
          </a:xfrm>
        </p:spPr>
        <p:txBody>
          <a:bodyPr/>
          <a:lstStyle>
            <a:lvl1pPr>
              <a:defRPr sz="1661"/>
            </a:lvl1pPr>
            <a:lvl2pPr>
              <a:defRPr sz="1385"/>
            </a:lvl2pPr>
            <a:lvl3pPr>
              <a:defRPr sz="1247"/>
            </a:lvl3pPr>
            <a:lvl4pPr>
              <a:defRPr sz="1108"/>
            </a:lvl4pPr>
            <a:lvl5pPr>
              <a:defRPr sz="1108"/>
            </a:lvl5pPr>
            <a:lvl6pPr>
              <a:defRPr sz="1108"/>
            </a:lvl6pPr>
            <a:lvl7pPr>
              <a:defRPr sz="1108"/>
            </a:lvl7pPr>
            <a:lvl8pPr>
              <a:defRPr sz="1108"/>
            </a:lvl8pPr>
            <a:lvl9pPr>
              <a:defRPr sz="1108"/>
            </a:lvl9pPr>
          </a:lstStyle>
          <a:p>
            <a:pPr lvl="0"/>
            <a:r>
              <a:rPr lang="sv-SE"/>
              <a:t>Klicka här för att ändra format på bakgrundstexten</a:t>
            </a:r>
          </a:p>
          <a:p>
            <a:pPr lvl="1"/>
            <a:r>
              <a:rPr lang="sv-SE"/>
              <a:t>Nivå två</a:t>
            </a:r>
          </a:p>
          <a:p>
            <a:pPr lvl="2"/>
            <a:r>
              <a:rPr lang="sv-SE"/>
              <a:t>Nivå tre</a:t>
            </a:r>
          </a:p>
          <a:p>
            <a:pPr lvl="3"/>
            <a:r>
              <a:rPr lang="sv-SE"/>
              <a:t>Nivå fyra</a:t>
            </a:r>
          </a:p>
          <a:p>
            <a:pPr lvl="4"/>
            <a:r>
              <a:rPr lang="sv-SE"/>
              <a:t>Nivå fem</a:t>
            </a:r>
          </a:p>
        </p:txBody>
      </p:sp>
      <p:sp>
        <p:nvSpPr>
          <p:cNvPr id="7" name="Platshållare för datum 6"/>
          <p:cNvSpPr>
            <a:spLocks noGrp="1"/>
          </p:cNvSpPr>
          <p:nvPr>
            <p:ph type="dt" sz="half" idx="10"/>
          </p:nvPr>
        </p:nvSpPr>
        <p:spPr/>
        <p:txBody>
          <a:bodyPr/>
          <a:lstStyle/>
          <a:p>
            <a:fld id="{49A5678A-D05F-FD42-9890-CCECCD9C8C54}" type="datetimeFigureOut">
              <a:rPr lang="sv-SE" smtClean="0">
                <a:solidFill>
                  <a:prstClr val="black">
                    <a:tint val="75000"/>
                  </a:prstClr>
                </a:solidFill>
              </a:rPr>
              <a:pPr/>
              <a:t>2019-10-14</a:t>
            </a:fld>
            <a:endParaRPr lang="sv-SE">
              <a:solidFill>
                <a:prstClr val="black">
                  <a:tint val="75000"/>
                </a:prstClr>
              </a:solidFill>
            </a:endParaRPr>
          </a:p>
        </p:txBody>
      </p:sp>
      <p:sp>
        <p:nvSpPr>
          <p:cNvPr id="8" name="Platshållare för sidfot 7"/>
          <p:cNvSpPr>
            <a:spLocks noGrp="1"/>
          </p:cNvSpPr>
          <p:nvPr>
            <p:ph type="ftr" sz="quarter" idx="11"/>
          </p:nvPr>
        </p:nvSpPr>
        <p:spPr/>
        <p:txBody>
          <a:bodyPr/>
          <a:lstStyle/>
          <a:p>
            <a:endParaRPr lang="sv-SE">
              <a:solidFill>
                <a:prstClr val="black">
                  <a:tint val="75000"/>
                </a:prstClr>
              </a:solidFill>
            </a:endParaRPr>
          </a:p>
        </p:txBody>
      </p:sp>
      <p:sp>
        <p:nvSpPr>
          <p:cNvPr id="9" name="Platshållare för bildnummer 8"/>
          <p:cNvSpPr>
            <a:spLocks noGrp="1"/>
          </p:cNvSpPr>
          <p:nvPr>
            <p:ph type="sldNum" sz="quarter" idx="12"/>
          </p:nvPr>
        </p:nvSpPr>
        <p:spPr/>
        <p:txBody>
          <a:bodyPr/>
          <a:lstStyle/>
          <a:p>
            <a:fld id="{276797C7-3D02-2A4F-97AD-9EB2A99A67F0}" type="slidenum">
              <a:rPr lang="sv-SE" smtClean="0">
                <a:solidFill>
                  <a:prstClr val="black">
                    <a:tint val="75000"/>
                  </a:prstClr>
                </a:solidFill>
              </a:rPr>
              <a:pPr/>
              <a:t>‹#›</a:t>
            </a:fld>
            <a:endParaRPr lang="sv-SE">
              <a:solidFill>
                <a:prstClr val="black">
                  <a:tint val="75000"/>
                </a:prstClr>
              </a:solidFill>
            </a:endParaRPr>
          </a:p>
        </p:txBody>
      </p:sp>
    </p:spTree>
    <p:extLst>
      <p:ext uri="{BB962C8B-B14F-4D97-AF65-F5344CB8AC3E}">
        <p14:creationId xmlns:p14="http://schemas.microsoft.com/office/powerpoint/2010/main" val="3622844607"/>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Only" preserve="1">
  <p:cSld name="Endast rubrik">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a:t>Klicka här för att ändra format</a:t>
            </a:r>
          </a:p>
        </p:txBody>
      </p:sp>
      <p:sp>
        <p:nvSpPr>
          <p:cNvPr id="3" name="Platshållare för datum 2"/>
          <p:cNvSpPr>
            <a:spLocks noGrp="1"/>
          </p:cNvSpPr>
          <p:nvPr>
            <p:ph type="dt" sz="half" idx="10"/>
          </p:nvPr>
        </p:nvSpPr>
        <p:spPr/>
        <p:txBody>
          <a:bodyPr/>
          <a:lstStyle/>
          <a:p>
            <a:fld id="{49A5678A-D05F-FD42-9890-CCECCD9C8C54}" type="datetimeFigureOut">
              <a:rPr lang="sv-SE" smtClean="0">
                <a:solidFill>
                  <a:prstClr val="black">
                    <a:tint val="75000"/>
                  </a:prstClr>
                </a:solidFill>
              </a:rPr>
              <a:pPr/>
              <a:t>2019-10-14</a:t>
            </a:fld>
            <a:endParaRPr lang="sv-SE">
              <a:solidFill>
                <a:prstClr val="black">
                  <a:tint val="75000"/>
                </a:prstClr>
              </a:solidFill>
            </a:endParaRPr>
          </a:p>
        </p:txBody>
      </p:sp>
      <p:sp>
        <p:nvSpPr>
          <p:cNvPr id="4" name="Platshållare för sidfot 3"/>
          <p:cNvSpPr>
            <a:spLocks noGrp="1"/>
          </p:cNvSpPr>
          <p:nvPr>
            <p:ph type="ftr" sz="quarter" idx="11"/>
          </p:nvPr>
        </p:nvSpPr>
        <p:spPr/>
        <p:txBody>
          <a:bodyPr/>
          <a:lstStyle/>
          <a:p>
            <a:endParaRPr lang="sv-SE">
              <a:solidFill>
                <a:prstClr val="black">
                  <a:tint val="75000"/>
                </a:prstClr>
              </a:solidFill>
            </a:endParaRPr>
          </a:p>
        </p:txBody>
      </p:sp>
      <p:sp>
        <p:nvSpPr>
          <p:cNvPr id="5" name="Platshållare för bildnummer 4"/>
          <p:cNvSpPr>
            <a:spLocks noGrp="1"/>
          </p:cNvSpPr>
          <p:nvPr>
            <p:ph type="sldNum" sz="quarter" idx="12"/>
          </p:nvPr>
        </p:nvSpPr>
        <p:spPr/>
        <p:txBody>
          <a:bodyPr/>
          <a:lstStyle/>
          <a:p>
            <a:fld id="{276797C7-3D02-2A4F-97AD-9EB2A99A67F0}" type="slidenum">
              <a:rPr lang="sv-SE" smtClean="0">
                <a:solidFill>
                  <a:prstClr val="black">
                    <a:tint val="75000"/>
                  </a:prstClr>
                </a:solidFill>
              </a:rPr>
              <a:pPr/>
              <a:t>‹#›</a:t>
            </a:fld>
            <a:endParaRPr lang="sv-SE">
              <a:solidFill>
                <a:prstClr val="black">
                  <a:tint val="75000"/>
                </a:prstClr>
              </a:solidFill>
            </a:endParaRPr>
          </a:p>
        </p:txBody>
      </p:sp>
    </p:spTree>
    <p:extLst>
      <p:ext uri="{BB962C8B-B14F-4D97-AF65-F5344CB8AC3E}">
        <p14:creationId xmlns:p14="http://schemas.microsoft.com/office/powerpoint/2010/main" val="4224216148"/>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Platshållare för datum 1"/>
          <p:cNvSpPr>
            <a:spLocks noGrp="1"/>
          </p:cNvSpPr>
          <p:nvPr>
            <p:ph type="dt" sz="half" idx="10"/>
          </p:nvPr>
        </p:nvSpPr>
        <p:spPr/>
        <p:txBody>
          <a:bodyPr/>
          <a:lstStyle/>
          <a:p>
            <a:fld id="{49A5678A-D05F-FD42-9890-CCECCD9C8C54}" type="datetimeFigureOut">
              <a:rPr lang="sv-SE" smtClean="0">
                <a:solidFill>
                  <a:prstClr val="black">
                    <a:tint val="75000"/>
                  </a:prstClr>
                </a:solidFill>
              </a:rPr>
              <a:pPr/>
              <a:t>2019-10-14</a:t>
            </a:fld>
            <a:endParaRPr lang="sv-SE">
              <a:solidFill>
                <a:prstClr val="black">
                  <a:tint val="75000"/>
                </a:prstClr>
              </a:solidFill>
            </a:endParaRPr>
          </a:p>
        </p:txBody>
      </p:sp>
      <p:sp>
        <p:nvSpPr>
          <p:cNvPr id="3" name="Platshållare för sidfot 2"/>
          <p:cNvSpPr>
            <a:spLocks noGrp="1"/>
          </p:cNvSpPr>
          <p:nvPr>
            <p:ph type="ftr" sz="quarter" idx="11"/>
          </p:nvPr>
        </p:nvSpPr>
        <p:spPr/>
        <p:txBody>
          <a:bodyPr/>
          <a:lstStyle/>
          <a:p>
            <a:endParaRPr lang="sv-SE">
              <a:solidFill>
                <a:prstClr val="black">
                  <a:tint val="75000"/>
                </a:prstClr>
              </a:solidFill>
            </a:endParaRPr>
          </a:p>
        </p:txBody>
      </p:sp>
      <p:sp>
        <p:nvSpPr>
          <p:cNvPr id="4" name="Platshållare för bildnummer 3"/>
          <p:cNvSpPr>
            <a:spLocks noGrp="1"/>
          </p:cNvSpPr>
          <p:nvPr>
            <p:ph type="sldNum" sz="quarter" idx="12"/>
          </p:nvPr>
        </p:nvSpPr>
        <p:spPr/>
        <p:txBody>
          <a:bodyPr/>
          <a:lstStyle/>
          <a:p>
            <a:fld id="{276797C7-3D02-2A4F-97AD-9EB2A99A67F0}" type="slidenum">
              <a:rPr lang="sv-SE" smtClean="0">
                <a:solidFill>
                  <a:prstClr val="black">
                    <a:tint val="75000"/>
                  </a:prstClr>
                </a:solidFill>
              </a:rPr>
              <a:pPr/>
              <a:t>‹#›</a:t>
            </a:fld>
            <a:endParaRPr lang="sv-SE">
              <a:solidFill>
                <a:prstClr val="black">
                  <a:tint val="75000"/>
                </a:prstClr>
              </a:solidFill>
            </a:endParaRPr>
          </a:p>
        </p:txBody>
      </p:sp>
    </p:spTree>
    <p:extLst>
      <p:ext uri="{BB962C8B-B14F-4D97-AF65-F5344CB8AC3E}">
        <p14:creationId xmlns:p14="http://schemas.microsoft.com/office/powerpoint/2010/main" val="2632342392"/>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objTx" preserve="1">
  <p:cSld name="Innehåll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609611" y="273052"/>
            <a:ext cx="4011084" cy="1162050"/>
          </a:xfrm>
        </p:spPr>
        <p:txBody>
          <a:bodyPr anchor="b"/>
          <a:lstStyle>
            <a:lvl1pPr algn="l">
              <a:defRPr sz="1385" b="1"/>
            </a:lvl1pPr>
          </a:lstStyle>
          <a:p>
            <a:r>
              <a:rPr lang="sv-SE"/>
              <a:t>Klicka här för att ändra format</a:t>
            </a:r>
          </a:p>
        </p:txBody>
      </p:sp>
      <p:sp>
        <p:nvSpPr>
          <p:cNvPr id="3" name="Platshållare för innehåll 2"/>
          <p:cNvSpPr>
            <a:spLocks noGrp="1"/>
          </p:cNvSpPr>
          <p:nvPr>
            <p:ph idx="1"/>
          </p:nvPr>
        </p:nvSpPr>
        <p:spPr>
          <a:xfrm>
            <a:off x="4766743" y="273401"/>
            <a:ext cx="6815668" cy="5853113"/>
          </a:xfrm>
        </p:spPr>
        <p:txBody>
          <a:bodyPr/>
          <a:lstStyle>
            <a:lvl1pPr>
              <a:defRPr sz="2216"/>
            </a:lvl1pPr>
            <a:lvl2pPr>
              <a:defRPr sz="1939"/>
            </a:lvl2pPr>
            <a:lvl3pPr>
              <a:defRPr sz="1661"/>
            </a:lvl3pPr>
            <a:lvl4pPr>
              <a:defRPr sz="1385"/>
            </a:lvl4pPr>
            <a:lvl5pPr>
              <a:defRPr sz="1385"/>
            </a:lvl5pPr>
            <a:lvl6pPr>
              <a:defRPr sz="1385"/>
            </a:lvl6pPr>
            <a:lvl7pPr>
              <a:defRPr sz="1385"/>
            </a:lvl7pPr>
            <a:lvl8pPr>
              <a:defRPr sz="1385"/>
            </a:lvl8pPr>
            <a:lvl9pPr>
              <a:defRPr sz="1385"/>
            </a:lvl9pPr>
          </a:lstStyle>
          <a:p>
            <a:pPr lvl="0"/>
            <a:r>
              <a:rPr lang="sv-SE"/>
              <a:t>Klicka här för att ändra format på bakgrundstexten</a:t>
            </a:r>
          </a:p>
          <a:p>
            <a:pPr lvl="1"/>
            <a:r>
              <a:rPr lang="sv-SE"/>
              <a:t>Nivå två</a:t>
            </a:r>
          </a:p>
          <a:p>
            <a:pPr lvl="2"/>
            <a:r>
              <a:rPr lang="sv-SE"/>
              <a:t>Nivå tre</a:t>
            </a:r>
          </a:p>
          <a:p>
            <a:pPr lvl="3"/>
            <a:r>
              <a:rPr lang="sv-SE"/>
              <a:t>Nivå fyra</a:t>
            </a:r>
          </a:p>
          <a:p>
            <a:pPr lvl="4"/>
            <a:r>
              <a:rPr lang="sv-SE"/>
              <a:t>Nivå fem</a:t>
            </a:r>
          </a:p>
        </p:txBody>
      </p:sp>
      <p:sp>
        <p:nvSpPr>
          <p:cNvPr id="4" name="Platshållare för text 3"/>
          <p:cNvSpPr>
            <a:spLocks noGrp="1"/>
          </p:cNvSpPr>
          <p:nvPr>
            <p:ph type="body" sz="half" idx="2"/>
          </p:nvPr>
        </p:nvSpPr>
        <p:spPr>
          <a:xfrm>
            <a:off x="609611" y="1435104"/>
            <a:ext cx="4011084" cy="4691063"/>
          </a:xfrm>
        </p:spPr>
        <p:txBody>
          <a:bodyPr/>
          <a:lstStyle>
            <a:lvl1pPr marL="0" indent="0">
              <a:buNone/>
              <a:defRPr sz="969"/>
            </a:lvl1pPr>
            <a:lvl2pPr marL="315314" indent="0">
              <a:buNone/>
              <a:defRPr sz="831"/>
            </a:lvl2pPr>
            <a:lvl3pPr marL="630630" indent="0">
              <a:buNone/>
              <a:defRPr sz="692"/>
            </a:lvl3pPr>
            <a:lvl4pPr marL="945947" indent="0">
              <a:buNone/>
              <a:defRPr sz="623"/>
            </a:lvl4pPr>
            <a:lvl5pPr marL="1261265" indent="0">
              <a:buNone/>
              <a:defRPr sz="623"/>
            </a:lvl5pPr>
            <a:lvl6pPr marL="1576588" indent="0">
              <a:buNone/>
              <a:defRPr sz="623"/>
            </a:lvl6pPr>
            <a:lvl7pPr marL="1891904" indent="0">
              <a:buNone/>
              <a:defRPr sz="623"/>
            </a:lvl7pPr>
            <a:lvl8pPr marL="2207225" indent="0">
              <a:buNone/>
              <a:defRPr sz="623"/>
            </a:lvl8pPr>
            <a:lvl9pPr marL="2522543" indent="0">
              <a:buNone/>
              <a:defRPr sz="623"/>
            </a:lvl9pPr>
          </a:lstStyle>
          <a:p>
            <a:pPr lvl="0"/>
            <a:r>
              <a:rPr lang="sv-SE"/>
              <a:t>Klicka här för att ändra format på bakgrundstexten</a:t>
            </a:r>
          </a:p>
        </p:txBody>
      </p:sp>
      <p:sp>
        <p:nvSpPr>
          <p:cNvPr id="5" name="Platshållare för datum 4"/>
          <p:cNvSpPr>
            <a:spLocks noGrp="1"/>
          </p:cNvSpPr>
          <p:nvPr>
            <p:ph type="dt" sz="half" idx="10"/>
          </p:nvPr>
        </p:nvSpPr>
        <p:spPr/>
        <p:txBody>
          <a:bodyPr/>
          <a:lstStyle/>
          <a:p>
            <a:fld id="{49A5678A-D05F-FD42-9890-CCECCD9C8C54}" type="datetimeFigureOut">
              <a:rPr lang="sv-SE" smtClean="0">
                <a:solidFill>
                  <a:prstClr val="black">
                    <a:tint val="75000"/>
                  </a:prstClr>
                </a:solidFill>
              </a:rPr>
              <a:pPr/>
              <a:t>2019-10-14</a:t>
            </a:fld>
            <a:endParaRPr lang="sv-SE">
              <a:solidFill>
                <a:prstClr val="black">
                  <a:tint val="75000"/>
                </a:prstClr>
              </a:solidFill>
            </a:endParaRPr>
          </a:p>
        </p:txBody>
      </p:sp>
      <p:sp>
        <p:nvSpPr>
          <p:cNvPr id="6" name="Platshållare för sidfot 5"/>
          <p:cNvSpPr>
            <a:spLocks noGrp="1"/>
          </p:cNvSpPr>
          <p:nvPr>
            <p:ph type="ftr" sz="quarter" idx="11"/>
          </p:nvPr>
        </p:nvSpPr>
        <p:spPr/>
        <p:txBody>
          <a:bodyPr/>
          <a:lstStyle/>
          <a:p>
            <a:endParaRPr lang="sv-SE">
              <a:solidFill>
                <a:prstClr val="black">
                  <a:tint val="75000"/>
                </a:prstClr>
              </a:solidFill>
            </a:endParaRPr>
          </a:p>
        </p:txBody>
      </p:sp>
      <p:sp>
        <p:nvSpPr>
          <p:cNvPr id="7" name="Platshållare för bildnummer 6"/>
          <p:cNvSpPr>
            <a:spLocks noGrp="1"/>
          </p:cNvSpPr>
          <p:nvPr>
            <p:ph type="sldNum" sz="quarter" idx="12"/>
          </p:nvPr>
        </p:nvSpPr>
        <p:spPr/>
        <p:txBody>
          <a:bodyPr/>
          <a:lstStyle/>
          <a:p>
            <a:fld id="{276797C7-3D02-2A4F-97AD-9EB2A99A67F0}" type="slidenum">
              <a:rPr lang="sv-SE" smtClean="0">
                <a:solidFill>
                  <a:prstClr val="black">
                    <a:tint val="75000"/>
                  </a:prstClr>
                </a:solidFill>
              </a:rPr>
              <a:pPr/>
              <a:t>‹#›</a:t>
            </a:fld>
            <a:endParaRPr lang="sv-SE">
              <a:solidFill>
                <a:prstClr val="black">
                  <a:tint val="75000"/>
                </a:prstClr>
              </a:solidFill>
            </a:endParaRPr>
          </a:p>
        </p:txBody>
      </p:sp>
    </p:spTree>
    <p:extLst>
      <p:ext uri="{BB962C8B-B14F-4D97-AF65-F5344CB8AC3E}">
        <p14:creationId xmlns:p14="http://schemas.microsoft.com/office/powerpoint/2010/main" val="3011530040"/>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picTx" preserve="1">
  <p:cSld name="Bild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2389717" y="4800603"/>
            <a:ext cx="7315200" cy="566738"/>
          </a:xfrm>
        </p:spPr>
        <p:txBody>
          <a:bodyPr anchor="b"/>
          <a:lstStyle>
            <a:lvl1pPr algn="l">
              <a:defRPr sz="1385" b="1"/>
            </a:lvl1pPr>
          </a:lstStyle>
          <a:p>
            <a:r>
              <a:rPr lang="sv-SE"/>
              <a:t>Klicka här för att ändra format</a:t>
            </a:r>
          </a:p>
        </p:txBody>
      </p:sp>
      <p:sp>
        <p:nvSpPr>
          <p:cNvPr id="3" name="Platshållare för bild 2"/>
          <p:cNvSpPr>
            <a:spLocks noGrp="1"/>
          </p:cNvSpPr>
          <p:nvPr>
            <p:ph type="pic" idx="1"/>
          </p:nvPr>
        </p:nvSpPr>
        <p:spPr>
          <a:xfrm>
            <a:off x="2389717" y="612775"/>
            <a:ext cx="7315200" cy="4114800"/>
          </a:xfrm>
        </p:spPr>
        <p:txBody>
          <a:bodyPr/>
          <a:lstStyle>
            <a:lvl1pPr marL="0" indent="0">
              <a:buNone/>
              <a:defRPr sz="2216"/>
            </a:lvl1pPr>
            <a:lvl2pPr marL="315314" indent="0">
              <a:buNone/>
              <a:defRPr sz="1939"/>
            </a:lvl2pPr>
            <a:lvl3pPr marL="630630" indent="0">
              <a:buNone/>
              <a:defRPr sz="1661"/>
            </a:lvl3pPr>
            <a:lvl4pPr marL="945947" indent="0">
              <a:buNone/>
              <a:defRPr sz="1385"/>
            </a:lvl4pPr>
            <a:lvl5pPr marL="1261265" indent="0">
              <a:buNone/>
              <a:defRPr sz="1385"/>
            </a:lvl5pPr>
            <a:lvl6pPr marL="1576588" indent="0">
              <a:buNone/>
              <a:defRPr sz="1385"/>
            </a:lvl6pPr>
            <a:lvl7pPr marL="1891904" indent="0">
              <a:buNone/>
              <a:defRPr sz="1385"/>
            </a:lvl7pPr>
            <a:lvl8pPr marL="2207225" indent="0">
              <a:buNone/>
              <a:defRPr sz="1385"/>
            </a:lvl8pPr>
            <a:lvl9pPr marL="2522543" indent="0">
              <a:buNone/>
              <a:defRPr sz="1385"/>
            </a:lvl9pPr>
          </a:lstStyle>
          <a:p>
            <a:endParaRPr lang="sv-SE"/>
          </a:p>
        </p:txBody>
      </p:sp>
      <p:sp>
        <p:nvSpPr>
          <p:cNvPr id="4" name="Platshållare för text 3"/>
          <p:cNvSpPr>
            <a:spLocks noGrp="1"/>
          </p:cNvSpPr>
          <p:nvPr>
            <p:ph type="body" sz="half" idx="2"/>
          </p:nvPr>
        </p:nvSpPr>
        <p:spPr>
          <a:xfrm>
            <a:off x="2389717" y="5367341"/>
            <a:ext cx="7315200" cy="804862"/>
          </a:xfrm>
        </p:spPr>
        <p:txBody>
          <a:bodyPr/>
          <a:lstStyle>
            <a:lvl1pPr marL="0" indent="0">
              <a:buNone/>
              <a:defRPr sz="969"/>
            </a:lvl1pPr>
            <a:lvl2pPr marL="315314" indent="0">
              <a:buNone/>
              <a:defRPr sz="831"/>
            </a:lvl2pPr>
            <a:lvl3pPr marL="630630" indent="0">
              <a:buNone/>
              <a:defRPr sz="692"/>
            </a:lvl3pPr>
            <a:lvl4pPr marL="945947" indent="0">
              <a:buNone/>
              <a:defRPr sz="623"/>
            </a:lvl4pPr>
            <a:lvl5pPr marL="1261265" indent="0">
              <a:buNone/>
              <a:defRPr sz="623"/>
            </a:lvl5pPr>
            <a:lvl6pPr marL="1576588" indent="0">
              <a:buNone/>
              <a:defRPr sz="623"/>
            </a:lvl6pPr>
            <a:lvl7pPr marL="1891904" indent="0">
              <a:buNone/>
              <a:defRPr sz="623"/>
            </a:lvl7pPr>
            <a:lvl8pPr marL="2207225" indent="0">
              <a:buNone/>
              <a:defRPr sz="623"/>
            </a:lvl8pPr>
            <a:lvl9pPr marL="2522543" indent="0">
              <a:buNone/>
              <a:defRPr sz="623"/>
            </a:lvl9pPr>
          </a:lstStyle>
          <a:p>
            <a:pPr lvl="0"/>
            <a:r>
              <a:rPr lang="sv-SE"/>
              <a:t>Klicka här för att ändra format på bakgrundstexten</a:t>
            </a:r>
          </a:p>
        </p:txBody>
      </p:sp>
      <p:sp>
        <p:nvSpPr>
          <p:cNvPr id="5" name="Platshållare för datum 4"/>
          <p:cNvSpPr>
            <a:spLocks noGrp="1"/>
          </p:cNvSpPr>
          <p:nvPr>
            <p:ph type="dt" sz="half" idx="10"/>
          </p:nvPr>
        </p:nvSpPr>
        <p:spPr/>
        <p:txBody>
          <a:bodyPr/>
          <a:lstStyle/>
          <a:p>
            <a:fld id="{49A5678A-D05F-FD42-9890-CCECCD9C8C54}" type="datetimeFigureOut">
              <a:rPr lang="sv-SE" smtClean="0">
                <a:solidFill>
                  <a:prstClr val="black">
                    <a:tint val="75000"/>
                  </a:prstClr>
                </a:solidFill>
              </a:rPr>
              <a:pPr/>
              <a:t>2019-10-14</a:t>
            </a:fld>
            <a:endParaRPr lang="sv-SE">
              <a:solidFill>
                <a:prstClr val="black">
                  <a:tint val="75000"/>
                </a:prstClr>
              </a:solidFill>
            </a:endParaRPr>
          </a:p>
        </p:txBody>
      </p:sp>
      <p:sp>
        <p:nvSpPr>
          <p:cNvPr id="6" name="Platshållare för sidfot 5"/>
          <p:cNvSpPr>
            <a:spLocks noGrp="1"/>
          </p:cNvSpPr>
          <p:nvPr>
            <p:ph type="ftr" sz="quarter" idx="11"/>
          </p:nvPr>
        </p:nvSpPr>
        <p:spPr/>
        <p:txBody>
          <a:bodyPr/>
          <a:lstStyle/>
          <a:p>
            <a:endParaRPr lang="sv-SE">
              <a:solidFill>
                <a:prstClr val="black">
                  <a:tint val="75000"/>
                </a:prstClr>
              </a:solidFill>
            </a:endParaRPr>
          </a:p>
        </p:txBody>
      </p:sp>
      <p:sp>
        <p:nvSpPr>
          <p:cNvPr id="7" name="Platshållare för bildnummer 6"/>
          <p:cNvSpPr>
            <a:spLocks noGrp="1"/>
          </p:cNvSpPr>
          <p:nvPr>
            <p:ph type="sldNum" sz="quarter" idx="12"/>
          </p:nvPr>
        </p:nvSpPr>
        <p:spPr/>
        <p:txBody>
          <a:bodyPr/>
          <a:lstStyle/>
          <a:p>
            <a:fld id="{276797C7-3D02-2A4F-97AD-9EB2A99A67F0}" type="slidenum">
              <a:rPr lang="sv-SE" smtClean="0">
                <a:solidFill>
                  <a:prstClr val="black">
                    <a:tint val="75000"/>
                  </a:prstClr>
                </a:solidFill>
              </a:rPr>
              <a:pPr/>
              <a:t>‹#›</a:t>
            </a:fld>
            <a:endParaRPr lang="sv-SE">
              <a:solidFill>
                <a:prstClr val="black">
                  <a:tint val="75000"/>
                </a:prstClr>
              </a:solidFill>
            </a:endParaRPr>
          </a:p>
        </p:txBody>
      </p:sp>
    </p:spTree>
    <p:extLst>
      <p:ext uri="{BB962C8B-B14F-4D97-AF65-F5344CB8AC3E}">
        <p14:creationId xmlns:p14="http://schemas.microsoft.com/office/powerpoint/2010/main" val="1559222588"/>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x" preserve="1">
  <p:cSld name="Rubrik och lodrät text">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a:t>Klicka här för att ändra format</a:t>
            </a:r>
          </a:p>
        </p:txBody>
      </p:sp>
      <p:sp>
        <p:nvSpPr>
          <p:cNvPr id="3" name="Platshållare för lodrät text 2"/>
          <p:cNvSpPr>
            <a:spLocks noGrp="1"/>
          </p:cNvSpPr>
          <p:nvPr>
            <p:ph type="body" orient="vert" idx="1"/>
          </p:nvPr>
        </p:nvSpPr>
        <p:spPr/>
        <p:txBody>
          <a:bodyPr vert="eaVert"/>
          <a:lstStyle/>
          <a:p>
            <a:pPr lvl="0"/>
            <a:r>
              <a:rPr lang="sv-SE"/>
              <a:t>Klicka här för att ändra format på bakgrundstexten</a:t>
            </a:r>
          </a:p>
          <a:p>
            <a:pPr lvl="1"/>
            <a:r>
              <a:rPr lang="sv-SE"/>
              <a:t>Nivå två</a:t>
            </a:r>
          </a:p>
          <a:p>
            <a:pPr lvl="2"/>
            <a:r>
              <a:rPr lang="sv-SE"/>
              <a:t>Nivå tre</a:t>
            </a:r>
          </a:p>
          <a:p>
            <a:pPr lvl="3"/>
            <a:r>
              <a:rPr lang="sv-SE"/>
              <a:t>Nivå fyra</a:t>
            </a:r>
          </a:p>
          <a:p>
            <a:pPr lvl="4"/>
            <a:r>
              <a:rPr lang="sv-SE"/>
              <a:t>Nivå fem</a:t>
            </a:r>
          </a:p>
        </p:txBody>
      </p:sp>
      <p:sp>
        <p:nvSpPr>
          <p:cNvPr id="4" name="Platshållare för datum 3"/>
          <p:cNvSpPr>
            <a:spLocks noGrp="1"/>
          </p:cNvSpPr>
          <p:nvPr>
            <p:ph type="dt" sz="half" idx="10"/>
          </p:nvPr>
        </p:nvSpPr>
        <p:spPr/>
        <p:txBody>
          <a:bodyPr/>
          <a:lstStyle/>
          <a:p>
            <a:fld id="{49A5678A-D05F-FD42-9890-CCECCD9C8C54}" type="datetimeFigureOut">
              <a:rPr lang="sv-SE" smtClean="0">
                <a:solidFill>
                  <a:prstClr val="black">
                    <a:tint val="75000"/>
                  </a:prstClr>
                </a:solidFill>
              </a:rPr>
              <a:pPr/>
              <a:t>2019-10-14</a:t>
            </a:fld>
            <a:endParaRPr lang="sv-SE">
              <a:solidFill>
                <a:prstClr val="black">
                  <a:tint val="75000"/>
                </a:prstClr>
              </a:solidFill>
            </a:endParaRPr>
          </a:p>
        </p:txBody>
      </p:sp>
      <p:sp>
        <p:nvSpPr>
          <p:cNvPr id="5" name="Platshållare för sidfot 4"/>
          <p:cNvSpPr>
            <a:spLocks noGrp="1"/>
          </p:cNvSpPr>
          <p:nvPr>
            <p:ph type="ftr" sz="quarter" idx="11"/>
          </p:nvPr>
        </p:nvSpPr>
        <p:spPr/>
        <p:txBody>
          <a:bodyPr/>
          <a:lstStyle/>
          <a:p>
            <a:endParaRPr lang="sv-SE">
              <a:solidFill>
                <a:prstClr val="black">
                  <a:tint val="75000"/>
                </a:prstClr>
              </a:solidFill>
            </a:endParaRPr>
          </a:p>
        </p:txBody>
      </p:sp>
      <p:sp>
        <p:nvSpPr>
          <p:cNvPr id="6" name="Platshållare för bildnummer 5"/>
          <p:cNvSpPr>
            <a:spLocks noGrp="1"/>
          </p:cNvSpPr>
          <p:nvPr>
            <p:ph type="sldNum" sz="quarter" idx="12"/>
          </p:nvPr>
        </p:nvSpPr>
        <p:spPr/>
        <p:txBody>
          <a:bodyPr/>
          <a:lstStyle/>
          <a:p>
            <a:fld id="{276797C7-3D02-2A4F-97AD-9EB2A99A67F0}" type="slidenum">
              <a:rPr lang="sv-SE" smtClean="0">
                <a:solidFill>
                  <a:prstClr val="black">
                    <a:tint val="75000"/>
                  </a:prstClr>
                </a:solidFill>
              </a:rPr>
              <a:pPr/>
              <a:t>‹#›</a:t>
            </a:fld>
            <a:endParaRPr lang="sv-SE">
              <a:solidFill>
                <a:prstClr val="black">
                  <a:tint val="75000"/>
                </a:prstClr>
              </a:solidFill>
            </a:endParaRPr>
          </a:p>
        </p:txBody>
      </p:sp>
    </p:spTree>
    <p:extLst>
      <p:ext uri="{BB962C8B-B14F-4D97-AF65-F5344CB8AC3E}">
        <p14:creationId xmlns:p14="http://schemas.microsoft.com/office/powerpoint/2010/main" val="2416047169"/>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vertTitleAndTx" preserve="1">
  <p:cSld name="Lodrät rubrik och text">
    <p:spTree>
      <p:nvGrpSpPr>
        <p:cNvPr id="1" name=""/>
        <p:cNvGrpSpPr/>
        <p:nvPr/>
      </p:nvGrpSpPr>
      <p:grpSpPr>
        <a:xfrm>
          <a:off x="0" y="0"/>
          <a:ext cx="0" cy="0"/>
          <a:chOff x="0" y="0"/>
          <a:chExt cx="0" cy="0"/>
        </a:xfrm>
      </p:grpSpPr>
      <p:sp>
        <p:nvSpPr>
          <p:cNvPr id="2" name="Lodrät rubrik 1"/>
          <p:cNvSpPr>
            <a:spLocks noGrp="1"/>
          </p:cNvSpPr>
          <p:nvPr>
            <p:ph type="title" orient="vert"/>
          </p:nvPr>
        </p:nvSpPr>
        <p:spPr>
          <a:xfrm>
            <a:off x="8839200" y="275036"/>
            <a:ext cx="2743200" cy="5851525"/>
          </a:xfrm>
        </p:spPr>
        <p:txBody>
          <a:bodyPr vert="eaVert"/>
          <a:lstStyle/>
          <a:p>
            <a:r>
              <a:rPr lang="sv-SE"/>
              <a:t>Klicka här för att ändra format</a:t>
            </a:r>
          </a:p>
        </p:txBody>
      </p:sp>
      <p:sp>
        <p:nvSpPr>
          <p:cNvPr id="3" name="Platshållare för lodrät text 2"/>
          <p:cNvSpPr>
            <a:spLocks noGrp="1"/>
          </p:cNvSpPr>
          <p:nvPr>
            <p:ph type="body" orient="vert" idx="1"/>
          </p:nvPr>
        </p:nvSpPr>
        <p:spPr>
          <a:xfrm>
            <a:off x="609600" y="275036"/>
            <a:ext cx="8026400" cy="5851525"/>
          </a:xfrm>
        </p:spPr>
        <p:txBody>
          <a:bodyPr vert="eaVert"/>
          <a:lstStyle/>
          <a:p>
            <a:pPr lvl="0"/>
            <a:r>
              <a:rPr lang="sv-SE"/>
              <a:t>Klicka här för att ändra format på bakgrundstexten</a:t>
            </a:r>
          </a:p>
          <a:p>
            <a:pPr lvl="1"/>
            <a:r>
              <a:rPr lang="sv-SE"/>
              <a:t>Nivå två</a:t>
            </a:r>
          </a:p>
          <a:p>
            <a:pPr lvl="2"/>
            <a:r>
              <a:rPr lang="sv-SE"/>
              <a:t>Nivå tre</a:t>
            </a:r>
          </a:p>
          <a:p>
            <a:pPr lvl="3"/>
            <a:r>
              <a:rPr lang="sv-SE"/>
              <a:t>Nivå fyra</a:t>
            </a:r>
          </a:p>
          <a:p>
            <a:pPr lvl="4"/>
            <a:r>
              <a:rPr lang="sv-SE"/>
              <a:t>Nivå fem</a:t>
            </a:r>
          </a:p>
        </p:txBody>
      </p:sp>
      <p:sp>
        <p:nvSpPr>
          <p:cNvPr id="4" name="Platshållare för datum 3"/>
          <p:cNvSpPr>
            <a:spLocks noGrp="1"/>
          </p:cNvSpPr>
          <p:nvPr>
            <p:ph type="dt" sz="half" idx="10"/>
          </p:nvPr>
        </p:nvSpPr>
        <p:spPr/>
        <p:txBody>
          <a:bodyPr/>
          <a:lstStyle/>
          <a:p>
            <a:fld id="{49A5678A-D05F-FD42-9890-CCECCD9C8C54}" type="datetimeFigureOut">
              <a:rPr lang="sv-SE" smtClean="0">
                <a:solidFill>
                  <a:prstClr val="black">
                    <a:tint val="75000"/>
                  </a:prstClr>
                </a:solidFill>
              </a:rPr>
              <a:pPr/>
              <a:t>2019-10-14</a:t>
            </a:fld>
            <a:endParaRPr lang="sv-SE">
              <a:solidFill>
                <a:prstClr val="black">
                  <a:tint val="75000"/>
                </a:prstClr>
              </a:solidFill>
            </a:endParaRPr>
          </a:p>
        </p:txBody>
      </p:sp>
      <p:sp>
        <p:nvSpPr>
          <p:cNvPr id="5" name="Platshållare för sidfot 4"/>
          <p:cNvSpPr>
            <a:spLocks noGrp="1"/>
          </p:cNvSpPr>
          <p:nvPr>
            <p:ph type="ftr" sz="quarter" idx="11"/>
          </p:nvPr>
        </p:nvSpPr>
        <p:spPr/>
        <p:txBody>
          <a:bodyPr/>
          <a:lstStyle/>
          <a:p>
            <a:endParaRPr lang="sv-SE">
              <a:solidFill>
                <a:prstClr val="black">
                  <a:tint val="75000"/>
                </a:prstClr>
              </a:solidFill>
            </a:endParaRPr>
          </a:p>
        </p:txBody>
      </p:sp>
      <p:sp>
        <p:nvSpPr>
          <p:cNvPr id="6" name="Platshållare för bildnummer 5"/>
          <p:cNvSpPr>
            <a:spLocks noGrp="1"/>
          </p:cNvSpPr>
          <p:nvPr>
            <p:ph type="sldNum" sz="quarter" idx="12"/>
          </p:nvPr>
        </p:nvSpPr>
        <p:spPr/>
        <p:txBody>
          <a:bodyPr/>
          <a:lstStyle/>
          <a:p>
            <a:fld id="{276797C7-3D02-2A4F-97AD-9EB2A99A67F0}" type="slidenum">
              <a:rPr lang="sv-SE" smtClean="0">
                <a:solidFill>
                  <a:prstClr val="black">
                    <a:tint val="75000"/>
                  </a:prstClr>
                </a:solidFill>
              </a:rPr>
              <a:pPr/>
              <a:t>‹#›</a:t>
            </a:fld>
            <a:endParaRPr lang="sv-SE">
              <a:solidFill>
                <a:prstClr val="black">
                  <a:tint val="75000"/>
                </a:prstClr>
              </a:solidFill>
            </a:endParaRPr>
          </a:p>
        </p:txBody>
      </p:sp>
    </p:spTree>
    <p:extLst>
      <p:ext uri="{BB962C8B-B14F-4D97-AF65-F5344CB8AC3E}">
        <p14:creationId xmlns:p14="http://schemas.microsoft.com/office/powerpoint/2010/main" val="1509003910"/>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userDrawn="1">
  <p:cSld name="Rubrikbild bild">
    <p:spTree>
      <p:nvGrpSpPr>
        <p:cNvPr id="1" name=""/>
        <p:cNvGrpSpPr/>
        <p:nvPr/>
      </p:nvGrpSpPr>
      <p:grpSpPr>
        <a:xfrm>
          <a:off x="0" y="0"/>
          <a:ext cx="0" cy="0"/>
          <a:chOff x="0" y="0"/>
          <a:chExt cx="0" cy="0"/>
        </a:xfrm>
      </p:grpSpPr>
      <p:sp>
        <p:nvSpPr>
          <p:cNvPr id="2" name="Rubrik 1"/>
          <p:cNvSpPr>
            <a:spLocks noGrp="1"/>
          </p:cNvSpPr>
          <p:nvPr>
            <p:ph type="title"/>
          </p:nvPr>
        </p:nvSpPr>
        <p:spPr>
          <a:xfrm>
            <a:off x="791349" y="301"/>
            <a:ext cx="7683499" cy="1441451"/>
          </a:xfrm>
        </p:spPr>
        <p:txBody>
          <a:bodyPr/>
          <a:lstStyle/>
          <a:p>
            <a:r>
              <a:rPr lang="sv-SE"/>
              <a:t>Klicka här för att ändra format</a:t>
            </a:r>
          </a:p>
        </p:txBody>
      </p:sp>
      <p:cxnSp>
        <p:nvCxnSpPr>
          <p:cNvPr id="3" name="Rak 7"/>
          <p:cNvCxnSpPr/>
          <p:nvPr userDrawn="1"/>
        </p:nvCxnSpPr>
        <p:spPr>
          <a:xfrm>
            <a:off x="-434760" y="1452400"/>
            <a:ext cx="12928527"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749735428"/>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7"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4.xml"/><Relationship Id="rId13" Type="http://schemas.openxmlformats.org/officeDocument/2006/relationships/theme" Target="../theme/theme2.xml"/><Relationship Id="rId3" Type="http://schemas.openxmlformats.org/officeDocument/2006/relationships/slideLayout" Target="../slideLayouts/slideLayout9.xml"/><Relationship Id="rId7" Type="http://schemas.openxmlformats.org/officeDocument/2006/relationships/slideLayout" Target="../slideLayouts/slideLayout13.xml"/><Relationship Id="rId12" Type="http://schemas.openxmlformats.org/officeDocument/2006/relationships/slideLayout" Target="../slideLayouts/slideLayout18.xml"/><Relationship Id="rId2" Type="http://schemas.openxmlformats.org/officeDocument/2006/relationships/slideLayout" Target="../slideLayouts/slideLayout8.xml"/><Relationship Id="rId1" Type="http://schemas.openxmlformats.org/officeDocument/2006/relationships/slideLayout" Target="../slideLayouts/slideLayout7.xml"/><Relationship Id="rId6" Type="http://schemas.openxmlformats.org/officeDocument/2006/relationships/slideLayout" Target="../slideLayouts/slideLayout12.xml"/><Relationship Id="rId11" Type="http://schemas.openxmlformats.org/officeDocument/2006/relationships/slideLayout" Target="../slideLayouts/slideLayout17.xml"/><Relationship Id="rId5" Type="http://schemas.openxmlformats.org/officeDocument/2006/relationships/slideLayout" Target="../slideLayouts/slideLayout11.xml"/><Relationship Id="rId10" Type="http://schemas.openxmlformats.org/officeDocument/2006/relationships/slideLayout" Target="../slideLayouts/slideLayout16.xml"/><Relationship Id="rId4" Type="http://schemas.openxmlformats.org/officeDocument/2006/relationships/slideLayout" Target="../slideLayouts/slideLayout10.xml"/><Relationship Id="rId9" Type="http://schemas.openxmlformats.org/officeDocument/2006/relationships/slideLayout" Target="../slideLayouts/slideLayout15.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09600" y="274638"/>
            <a:ext cx="9518848" cy="1143000"/>
          </a:xfrm>
          <a:prstGeom prst="rect">
            <a:avLst/>
          </a:prstGeom>
        </p:spPr>
        <p:txBody>
          <a:bodyPr vert="horz" lIns="91440" tIns="45720" rIns="91440" bIns="45720" rtlCol="0" anchor="ctr">
            <a:normAutofit/>
          </a:bodyPr>
          <a:lstStyle/>
          <a:p>
            <a:r>
              <a:rPr lang="sv-SE" noProof="0"/>
              <a:t>Klicka här för att ändra format</a:t>
            </a:r>
            <a:endParaRPr lang="en-GB" noProof="0"/>
          </a:p>
        </p:txBody>
      </p:sp>
      <p:sp>
        <p:nvSpPr>
          <p:cNvPr id="3" name="Text Placeholder 2"/>
          <p:cNvSpPr>
            <a:spLocks noGrp="1"/>
          </p:cNvSpPr>
          <p:nvPr>
            <p:ph type="body" idx="1"/>
          </p:nvPr>
        </p:nvSpPr>
        <p:spPr>
          <a:xfrm>
            <a:off x="609600" y="1600203"/>
            <a:ext cx="10972800" cy="4525963"/>
          </a:xfrm>
          <a:prstGeom prst="rect">
            <a:avLst/>
          </a:prstGeom>
        </p:spPr>
        <p:txBody>
          <a:bodyPr vert="horz" lIns="91440" tIns="45720" rIns="91440" bIns="45720" rtlCol="0">
            <a:normAutofit/>
          </a:bodyPr>
          <a:lstStyle/>
          <a:p>
            <a:pPr lvl="0"/>
            <a:r>
              <a:rPr lang="en-GB" noProof="0"/>
              <a:t>Click to edit Master text styles</a:t>
            </a:r>
          </a:p>
          <a:p>
            <a:pPr lvl="1"/>
            <a:r>
              <a:rPr lang="en-GB" noProof="0"/>
              <a:t>Second level</a:t>
            </a:r>
          </a:p>
          <a:p>
            <a:pPr lvl="2"/>
            <a:r>
              <a:rPr lang="en-GB" noProof="0"/>
              <a:t>Third level</a:t>
            </a:r>
          </a:p>
          <a:p>
            <a:pPr lvl="3"/>
            <a:r>
              <a:rPr lang="en-GB" noProof="0"/>
              <a:t>Fourth level</a:t>
            </a:r>
          </a:p>
        </p:txBody>
      </p:sp>
      <p:sp>
        <p:nvSpPr>
          <p:cNvPr id="4" name="Date Placeholder 3"/>
          <p:cNvSpPr>
            <a:spLocks noGrp="1"/>
          </p:cNvSpPr>
          <p:nvPr>
            <p:ph type="dt" sz="half" idx="2"/>
          </p:nvPr>
        </p:nvSpPr>
        <p:spPr>
          <a:xfrm>
            <a:off x="609600" y="6356353"/>
            <a:ext cx="2844800" cy="365125"/>
          </a:xfrm>
          <a:prstGeom prst="rect">
            <a:avLst/>
          </a:prstGeom>
        </p:spPr>
        <p:txBody>
          <a:bodyPr vert="horz" lIns="91440" tIns="45720" rIns="91440" bIns="45720" rtlCol="0" anchor="ctr"/>
          <a:lstStyle>
            <a:lvl1pPr algn="l">
              <a:defRPr sz="900">
                <a:solidFill>
                  <a:schemeClr val="tx1">
                    <a:tint val="75000"/>
                  </a:schemeClr>
                </a:solidFill>
              </a:defRPr>
            </a:lvl1pPr>
          </a:lstStyle>
          <a:p>
            <a:fld id="{7103233B-D569-4A6E-878F-CDE152514C47}" type="datetime1">
              <a:rPr lang="en-GB" noProof="0" smtClean="0"/>
              <a:t>14/10/2019</a:t>
            </a:fld>
            <a:endParaRPr lang="en-GB" noProof="0"/>
          </a:p>
        </p:txBody>
      </p:sp>
      <p:sp>
        <p:nvSpPr>
          <p:cNvPr id="5" name="Footer Placeholder 4"/>
          <p:cNvSpPr>
            <a:spLocks noGrp="1"/>
          </p:cNvSpPr>
          <p:nvPr>
            <p:ph type="ftr" sz="quarter" idx="3"/>
          </p:nvPr>
        </p:nvSpPr>
        <p:spPr>
          <a:xfrm>
            <a:off x="4165600" y="6356353"/>
            <a:ext cx="3860800" cy="365125"/>
          </a:xfrm>
          <a:prstGeom prst="rect">
            <a:avLst/>
          </a:prstGeom>
        </p:spPr>
        <p:txBody>
          <a:bodyPr vert="horz" lIns="91440" tIns="45720" rIns="91440" bIns="45720" rtlCol="0" anchor="ctr"/>
          <a:lstStyle>
            <a:lvl1pPr algn="ctr">
              <a:defRPr sz="900">
                <a:solidFill>
                  <a:schemeClr val="tx1">
                    <a:tint val="75000"/>
                  </a:schemeClr>
                </a:solidFill>
              </a:defRPr>
            </a:lvl1pPr>
          </a:lstStyle>
          <a:p>
            <a:endParaRPr lang="en-GB" noProof="0"/>
          </a:p>
        </p:txBody>
      </p:sp>
      <p:sp>
        <p:nvSpPr>
          <p:cNvPr id="6" name="Slide Number Placeholder 5"/>
          <p:cNvSpPr>
            <a:spLocks noGrp="1"/>
          </p:cNvSpPr>
          <p:nvPr>
            <p:ph type="sldNum" sz="quarter" idx="4"/>
          </p:nvPr>
        </p:nvSpPr>
        <p:spPr>
          <a:xfrm>
            <a:off x="8737600" y="6356353"/>
            <a:ext cx="2844800"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551115BC-487E-4422-894C-CB7CD3E79223}" type="slidenum">
              <a:rPr lang="en-GB" noProof="0" smtClean="0"/>
              <a:t>‹#›</a:t>
            </a:fld>
            <a:endParaRPr lang="en-GB" noProof="0"/>
          </a:p>
        </p:txBody>
      </p:sp>
    </p:spTree>
    <p:extLst>
      <p:ext uri="{BB962C8B-B14F-4D97-AF65-F5344CB8AC3E}">
        <p14:creationId xmlns:p14="http://schemas.microsoft.com/office/powerpoint/2010/main" val="3806408013"/>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2" r:id="rId3"/>
    <p:sldLayoutId id="2147483653" r:id="rId4"/>
    <p:sldLayoutId id="2147483669" r:id="rId5"/>
    <p:sldLayoutId id="2147483670" r:id="rId6"/>
  </p:sldLayoutIdLst>
  <p:hf hdr="0" ftr="0" dt="0"/>
  <p:txStyles>
    <p:titleStyle>
      <a:lvl1pPr algn="l" defTabSz="685800" rtl="0" eaLnBrk="1" latinLnBrk="0" hangingPunct="1">
        <a:spcBef>
          <a:spcPct val="0"/>
        </a:spcBef>
        <a:buNone/>
        <a:defRPr sz="2400" kern="1200" baseline="0">
          <a:solidFill>
            <a:schemeClr val="bg1"/>
          </a:solidFill>
          <a:latin typeface="+mj-lt"/>
          <a:ea typeface="+mj-ea"/>
          <a:cs typeface="+mj-cs"/>
        </a:defRPr>
      </a:lvl1pPr>
    </p:titleStyle>
    <p:bodyStyle>
      <a:lvl1pPr marL="257175" indent="-257175" algn="l" defTabSz="685800" rtl="0" eaLnBrk="1" latinLnBrk="0" hangingPunct="1">
        <a:spcBef>
          <a:spcPct val="20000"/>
        </a:spcBef>
        <a:buFont typeface="Arial" panose="020B0604020202020204" pitchFamily="34" charset="0"/>
        <a:buChar char="•"/>
        <a:defRPr sz="2100" kern="1200" baseline="0">
          <a:solidFill>
            <a:schemeClr val="tx1"/>
          </a:solidFill>
          <a:latin typeface="+mn-lt"/>
          <a:ea typeface="+mn-ea"/>
          <a:cs typeface="+mn-cs"/>
        </a:defRPr>
      </a:lvl1pPr>
      <a:lvl2pPr marL="557213" indent="-214313" algn="l" defTabSz="685800" rtl="0" eaLnBrk="1" latinLnBrk="0" hangingPunct="1">
        <a:spcBef>
          <a:spcPct val="20000"/>
        </a:spcBef>
        <a:buFont typeface="Arial" panose="020B0604020202020204" pitchFamily="34" charset="0"/>
        <a:buChar char="–"/>
        <a:defRPr sz="1800" kern="1200" baseline="0">
          <a:solidFill>
            <a:schemeClr val="tx1"/>
          </a:solidFill>
          <a:latin typeface="+mn-lt"/>
          <a:ea typeface="+mn-ea"/>
          <a:cs typeface="+mn-cs"/>
        </a:defRPr>
      </a:lvl2pPr>
      <a:lvl3pPr marL="857250" indent="-171450" algn="l" defTabSz="685800" rtl="0" eaLnBrk="1" latinLnBrk="0" hangingPunct="1">
        <a:spcBef>
          <a:spcPct val="20000"/>
        </a:spcBef>
        <a:buFont typeface="Arial" panose="020B0604020202020204" pitchFamily="34" charset="0"/>
        <a:buChar char="•"/>
        <a:defRPr sz="1500" kern="1200" baseline="0">
          <a:solidFill>
            <a:schemeClr val="tx1"/>
          </a:solidFill>
          <a:latin typeface="+mn-lt"/>
          <a:ea typeface="+mn-ea"/>
          <a:cs typeface="+mn-cs"/>
        </a:defRPr>
      </a:lvl3pPr>
      <a:lvl4pPr marL="1200150" indent="-171450" algn="l" defTabSz="685800" rtl="0" eaLnBrk="1" latinLnBrk="0" hangingPunct="1">
        <a:spcBef>
          <a:spcPct val="20000"/>
        </a:spcBef>
        <a:buFont typeface="Arial" panose="020B0604020202020204" pitchFamily="34" charset="0"/>
        <a:buChar char="–"/>
        <a:defRPr sz="1350" kern="1200" baseline="0">
          <a:solidFill>
            <a:schemeClr val="tx1"/>
          </a:solidFill>
          <a:latin typeface="+mn-lt"/>
          <a:ea typeface="+mn-ea"/>
          <a:cs typeface="+mn-cs"/>
        </a:defRPr>
      </a:lvl4pPr>
      <a:lvl5pPr marL="1543050" indent="-171450" algn="l" defTabSz="685800" rtl="0" eaLnBrk="1" latinLnBrk="0" hangingPunct="1">
        <a:spcBef>
          <a:spcPct val="20000"/>
        </a:spcBef>
        <a:buFont typeface="Arial" panose="020B0604020202020204" pitchFamily="34" charset="0"/>
        <a:buChar char="»"/>
        <a:defRPr sz="1500" kern="1200">
          <a:solidFill>
            <a:schemeClr val="tx1"/>
          </a:solidFill>
          <a:latin typeface="+mn-lt"/>
          <a:ea typeface="+mn-ea"/>
          <a:cs typeface="+mn-cs"/>
        </a:defRPr>
      </a:lvl5pPr>
      <a:lvl6pPr marL="1885950" indent="-171450" algn="l" defTabSz="685800" rtl="0" eaLnBrk="1" latinLnBrk="0" hangingPunct="1">
        <a:spcBef>
          <a:spcPct val="20000"/>
        </a:spcBef>
        <a:buFont typeface="Arial" panose="020B0604020202020204" pitchFamily="34" charset="0"/>
        <a:buChar char="•"/>
        <a:defRPr sz="1500" kern="1200">
          <a:solidFill>
            <a:schemeClr val="tx1"/>
          </a:solidFill>
          <a:latin typeface="+mn-lt"/>
          <a:ea typeface="+mn-ea"/>
          <a:cs typeface="+mn-cs"/>
        </a:defRPr>
      </a:lvl6pPr>
      <a:lvl7pPr marL="2228850" indent="-171450" algn="l" defTabSz="685800" rtl="0" eaLnBrk="1" latinLnBrk="0" hangingPunct="1">
        <a:spcBef>
          <a:spcPct val="20000"/>
        </a:spcBef>
        <a:buFont typeface="Arial" panose="020B0604020202020204" pitchFamily="34" charset="0"/>
        <a:buChar char="•"/>
        <a:defRPr sz="1500" kern="1200">
          <a:solidFill>
            <a:schemeClr val="tx1"/>
          </a:solidFill>
          <a:latin typeface="+mn-lt"/>
          <a:ea typeface="+mn-ea"/>
          <a:cs typeface="+mn-cs"/>
        </a:defRPr>
      </a:lvl7pPr>
      <a:lvl8pPr marL="2571750" indent="-171450" algn="l" defTabSz="685800" rtl="0" eaLnBrk="1" latinLnBrk="0" hangingPunct="1">
        <a:spcBef>
          <a:spcPct val="20000"/>
        </a:spcBef>
        <a:buFont typeface="Arial" panose="020B0604020202020204" pitchFamily="34" charset="0"/>
        <a:buChar char="•"/>
        <a:defRPr sz="1500" kern="1200">
          <a:solidFill>
            <a:schemeClr val="tx1"/>
          </a:solidFill>
          <a:latin typeface="+mn-lt"/>
          <a:ea typeface="+mn-ea"/>
          <a:cs typeface="+mn-cs"/>
        </a:defRPr>
      </a:lvl8pPr>
      <a:lvl9pPr marL="2914650" indent="-171450" algn="l" defTabSz="685800" rtl="0" eaLnBrk="1" latinLnBrk="0" hangingPunct="1">
        <a:spcBef>
          <a:spcPct val="20000"/>
        </a:spcBef>
        <a:buFont typeface="Arial" panose="020B0604020202020204" pitchFamily="34" charset="0"/>
        <a:buChar char="•"/>
        <a:defRPr sz="1500" kern="1200">
          <a:solidFill>
            <a:schemeClr val="tx1"/>
          </a:solidFill>
          <a:latin typeface="+mn-lt"/>
          <a:ea typeface="+mn-ea"/>
          <a:cs typeface="+mn-cs"/>
        </a:defRPr>
      </a:lvl9pPr>
    </p:bodyStyle>
    <p:otherStyle>
      <a:defPPr>
        <a:defRPr lang="sv-SE"/>
      </a:defPPr>
      <a:lvl1pPr marL="0" algn="l" defTabSz="685800" rtl="0" eaLnBrk="1" latinLnBrk="0" hangingPunct="1">
        <a:defRPr sz="1350" kern="1200">
          <a:solidFill>
            <a:schemeClr val="tx1"/>
          </a:solidFill>
          <a:latin typeface="+mn-lt"/>
          <a:ea typeface="+mn-ea"/>
          <a:cs typeface="+mn-cs"/>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Platshållare för rubrik 1"/>
          <p:cNvSpPr>
            <a:spLocks noGrp="1"/>
          </p:cNvSpPr>
          <p:nvPr>
            <p:ph type="title"/>
          </p:nvPr>
        </p:nvSpPr>
        <p:spPr>
          <a:xfrm>
            <a:off x="609600" y="274638"/>
            <a:ext cx="10972800" cy="1143000"/>
          </a:xfrm>
          <a:prstGeom prst="rect">
            <a:avLst/>
          </a:prstGeom>
        </p:spPr>
        <p:txBody>
          <a:bodyPr vert="horz" lIns="91090" tIns="45549" rIns="91090" bIns="45549" rtlCol="0" anchor="ctr">
            <a:normAutofit/>
          </a:bodyPr>
          <a:lstStyle/>
          <a:p>
            <a:r>
              <a:rPr lang="sv-SE"/>
              <a:t>Klicka här för att ändra format</a:t>
            </a:r>
          </a:p>
        </p:txBody>
      </p:sp>
      <p:sp>
        <p:nvSpPr>
          <p:cNvPr id="3" name="Platshållare för text 2"/>
          <p:cNvSpPr>
            <a:spLocks noGrp="1"/>
          </p:cNvSpPr>
          <p:nvPr>
            <p:ph type="body" idx="1"/>
          </p:nvPr>
        </p:nvSpPr>
        <p:spPr>
          <a:xfrm>
            <a:off x="609600" y="1600206"/>
            <a:ext cx="10972800" cy="4525963"/>
          </a:xfrm>
          <a:prstGeom prst="rect">
            <a:avLst/>
          </a:prstGeom>
        </p:spPr>
        <p:txBody>
          <a:bodyPr vert="horz" lIns="91090" tIns="45549" rIns="91090" bIns="45549" rtlCol="0">
            <a:normAutofit/>
          </a:bodyPr>
          <a:lstStyle/>
          <a:p>
            <a:pPr lvl="0"/>
            <a:r>
              <a:rPr lang="sv-SE"/>
              <a:t>Klicka här för att ändra format på bakgrundstexten</a:t>
            </a:r>
          </a:p>
          <a:p>
            <a:pPr lvl="1"/>
            <a:r>
              <a:rPr lang="sv-SE"/>
              <a:t>Nivå två</a:t>
            </a:r>
          </a:p>
          <a:p>
            <a:pPr lvl="2"/>
            <a:r>
              <a:rPr lang="sv-SE"/>
              <a:t>Nivå tre</a:t>
            </a:r>
          </a:p>
          <a:p>
            <a:pPr lvl="3"/>
            <a:r>
              <a:rPr lang="sv-SE"/>
              <a:t>Nivå fyra</a:t>
            </a:r>
          </a:p>
          <a:p>
            <a:pPr lvl="4"/>
            <a:r>
              <a:rPr lang="sv-SE"/>
              <a:t>Nivå fem</a:t>
            </a:r>
          </a:p>
        </p:txBody>
      </p:sp>
      <p:sp>
        <p:nvSpPr>
          <p:cNvPr id="4" name="Platshållare för datum 3"/>
          <p:cNvSpPr>
            <a:spLocks noGrp="1"/>
          </p:cNvSpPr>
          <p:nvPr>
            <p:ph type="dt" sz="half" idx="2"/>
          </p:nvPr>
        </p:nvSpPr>
        <p:spPr>
          <a:xfrm>
            <a:off x="609604" y="6356748"/>
            <a:ext cx="2844800" cy="365125"/>
          </a:xfrm>
          <a:prstGeom prst="rect">
            <a:avLst/>
          </a:prstGeom>
        </p:spPr>
        <p:txBody>
          <a:bodyPr vert="horz" lIns="91090" tIns="45549" rIns="91090" bIns="45549" rtlCol="0" anchor="ctr"/>
          <a:lstStyle>
            <a:lvl1pPr algn="l">
              <a:defRPr sz="831">
                <a:solidFill>
                  <a:schemeClr val="tx1">
                    <a:tint val="75000"/>
                  </a:schemeClr>
                </a:solidFill>
              </a:defRPr>
            </a:lvl1pPr>
          </a:lstStyle>
          <a:p>
            <a:pPr defTabSz="315314"/>
            <a:fld id="{49A5678A-D05F-FD42-9890-CCECCD9C8C54}" type="datetimeFigureOut">
              <a:rPr lang="sv-SE" smtClean="0">
                <a:solidFill>
                  <a:prstClr val="black">
                    <a:tint val="75000"/>
                  </a:prstClr>
                </a:solidFill>
              </a:rPr>
              <a:pPr defTabSz="315314"/>
              <a:t>2019-10-14</a:t>
            </a:fld>
            <a:endParaRPr lang="sv-SE">
              <a:solidFill>
                <a:prstClr val="black">
                  <a:tint val="75000"/>
                </a:prstClr>
              </a:solidFill>
            </a:endParaRPr>
          </a:p>
        </p:txBody>
      </p:sp>
      <p:sp>
        <p:nvSpPr>
          <p:cNvPr id="5" name="Platshållare för sidfot 4"/>
          <p:cNvSpPr>
            <a:spLocks noGrp="1"/>
          </p:cNvSpPr>
          <p:nvPr>
            <p:ph type="ftr" sz="quarter" idx="3"/>
          </p:nvPr>
        </p:nvSpPr>
        <p:spPr>
          <a:xfrm>
            <a:off x="4165600" y="6356748"/>
            <a:ext cx="3860800" cy="365125"/>
          </a:xfrm>
          <a:prstGeom prst="rect">
            <a:avLst/>
          </a:prstGeom>
        </p:spPr>
        <p:txBody>
          <a:bodyPr vert="horz" lIns="91090" tIns="45549" rIns="91090" bIns="45549" rtlCol="0" anchor="ctr"/>
          <a:lstStyle>
            <a:lvl1pPr algn="ctr">
              <a:defRPr sz="831">
                <a:solidFill>
                  <a:schemeClr val="tx1">
                    <a:tint val="75000"/>
                  </a:schemeClr>
                </a:solidFill>
              </a:defRPr>
            </a:lvl1pPr>
          </a:lstStyle>
          <a:p>
            <a:pPr defTabSz="315314"/>
            <a:endParaRPr lang="sv-SE">
              <a:solidFill>
                <a:prstClr val="black">
                  <a:tint val="75000"/>
                </a:prstClr>
              </a:solidFill>
            </a:endParaRPr>
          </a:p>
        </p:txBody>
      </p:sp>
      <p:sp>
        <p:nvSpPr>
          <p:cNvPr id="6" name="Platshållare för bildnummer 5"/>
          <p:cNvSpPr>
            <a:spLocks noGrp="1"/>
          </p:cNvSpPr>
          <p:nvPr>
            <p:ph type="sldNum" sz="quarter" idx="4"/>
          </p:nvPr>
        </p:nvSpPr>
        <p:spPr>
          <a:xfrm>
            <a:off x="8737600" y="6356748"/>
            <a:ext cx="2844800" cy="365125"/>
          </a:xfrm>
          <a:prstGeom prst="rect">
            <a:avLst/>
          </a:prstGeom>
        </p:spPr>
        <p:txBody>
          <a:bodyPr vert="horz" lIns="91090" tIns="45549" rIns="91090" bIns="45549" rtlCol="0" anchor="ctr"/>
          <a:lstStyle>
            <a:lvl1pPr algn="r">
              <a:defRPr sz="831">
                <a:solidFill>
                  <a:schemeClr val="tx1">
                    <a:tint val="75000"/>
                  </a:schemeClr>
                </a:solidFill>
              </a:defRPr>
            </a:lvl1pPr>
          </a:lstStyle>
          <a:p>
            <a:pPr defTabSz="315314"/>
            <a:fld id="{276797C7-3D02-2A4F-97AD-9EB2A99A67F0}" type="slidenum">
              <a:rPr lang="sv-SE" smtClean="0">
                <a:solidFill>
                  <a:prstClr val="black">
                    <a:tint val="75000"/>
                  </a:prstClr>
                </a:solidFill>
              </a:rPr>
              <a:pPr defTabSz="315314"/>
              <a:t>‹#›</a:t>
            </a:fld>
            <a:endParaRPr lang="sv-SE">
              <a:solidFill>
                <a:prstClr val="black">
                  <a:tint val="75000"/>
                </a:prstClr>
              </a:solidFill>
            </a:endParaRPr>
          </a:p>
        </p:txBody>
      </p:sp>
    </p:spTree>
    <p:extLst>
      <p:ext uri="{BB962C8B-B14F-4D97-AF65-F5344CB8AC3E}">
        <p14:creationId xmlns:p14="http://schemas.microsoft.com/office/powerpoint/2010/main" val="3378207998"/>
      </p:ext>
    </p:extLst>
  </p:cSld>
  <p:clrMap bg1="lt1" tx1="dk1" bg2="lt2" tx2="dk2" accent1="accent1" accent2="accent2" accent3="accent3" accent4="accent4" accent5="accent5" accent6="accent6" hlink="hlink" folHlink="folHlink"/>
  <p:sldLayoutIdLst>
    <p:sldLayoutId id="2147483657" r:id="rId1"/>
    <p:sldLayoutId id="2147483658" r:id="rId2"/>
    <p:sldLayoutId id="2147483659" r:id="rId3"/>
    <p:sldLayoutId id="2147483660" r:id="rId4"/>
    <p:sldLayoutId id="2147483661" r:id="rId5"/>
    <p:sldLayoutId id="2147483662" r:id="rId6"/>
    <p:sldLayoutId id="2147483663" r:id="rId7"/>
    <p:sldLayoutId id="2147483664" r:id="rId8"/>
    <p:sldLayoutId id="2147483665" r:id="rId9"/>
    <p:sldLayoutId id="2147483666" r:id="rId10"/>
    <p:sldLayoutId id="2147483667" r:id="rId11"/>
    <p:sldLayoutId id="2147483668" r:id="rId12"/>
  </p:sldLayoutIdLst>
  <p:txStyles>
    <p:titleStyle>
      <a:lvl1pPr algn="ctr" defTabSz="315314" rtl="0" eaLnBrk="1" latinLnBrk="0" hangingPunct="1">
        <a:spcBef>
          <a:spcPct val="0"/>
        </a:spcBef>
        <a:buNone/>
        <a:defRPr sz="3047" kern="1200">
          <a:solidFill>
            <a:schemeClr val="tx1"/>
          </a:solidFill>
          <a:latin typeface="+mj-lt"/>
          <a:ea typeface="+mj-ea"/>
          <a:cs typeface="+mj-cs"/>
        </a:defRPr>
      </a:lvl1pPr>
    </p:titleStyle>
    <p:bodyStyle>
      <a:lvl1pPr marL="236484" indent="-236484" algn="l" defTabSz="315314" rtl="0" eaLnBrk="1" latinLnBrk="0" hangingPunct="1">
        <a:spcBef>
          <a:spcPct val="20000"/>
        </a:spcBef>
        <a:buFont typeface="Arial"/>
        <a:buChar char="•"/>
        <a:defRPr sz="2216" kern="1200">
          <a:solidFill>
            <a:schemeClr val="tx1"/>
          </a:solidFill>
          <a:latin typeface="+mn-lt"/>
          <a:ea typeface="+mn-ea"/>
          <a:cs typeface="+mn-cs"/>
        </a:defRPr>
      </a:lvl1pPr>
      <a:lvl2pPr marL="512390" indent="-197066" algn="l" defTabSz="315314" rtl="0" eaLnBrk="1" latinLnBrk="0" hangingPunct="1">
        <a:spcBef>
          <a:spcPct val="20000"/>
        </a:spcBef>
        <a:buFont typeface="Arial"/>
        <a:buChar char="–"/>
        <a:defRPr sz="1939" kern="1200">
          <a:solidFill>
            <a:schemeClr val="tx1"/>
          </a:solidFill>
          <a:latin typeface="+mn-lt"/>
          <a:ea typeface="+mn-ea"/>
          <a:cs typeface="+mn-cs"/>
        </a:defRPr>
      </a:lvl2pPr>
      <a:lvl3pPr marL="788276" indent="-157655" algn="l" defTabSz="315314" rtl="0" eaLnBrk="1" latinLnBrk="0" hangingPunct="1">
        <a:spcBef>
          <a:spcPct val="20000"/>
        </a:spcBef>
        <a:buFont typeface="Arial"/>
        <a:buChar char="•"/>
        <a:defRPr sz="1661" kern="1200">
          <a:solidFill>
            <a:schemeClr val="tx1"/>
          </a:solidFill>
          <a:latin typeface="+mn-lt"/>
          <a:ea typeface="+mn-ea"/>
          <a:cs typeface="+mn-cs"/>
        </a:defRPr>
      </a:lvl3pPr>
      <a:lvl4pPr marL="1103609" indent="-157655" algn="l" defTabSz="315314" rtl="0" eaLnBrk="1" latinLnBrk="0" hangingPunct="1">
        <a:spcBef>
          <a:spcPct val="20000"/>
        </a:spcBef>
        <a:buFont typeface="Arial"/>
        <a:buChar char="–"/>
        <a:defRPr sz="1385" kern="1200">
          <a:solidFill>
            <a:schemeClr val="tx1"/>
          </a:solidFill>
          <a:latin typeface="+mn-lt"/>
          <a:ea typeface="+mn-ea"/>
          <a:cs typeface="+mn-cs"/>
        </a:defRPr>
      </a:lvl4pPr>
      <a:lvl5pPr marL="1418929" indent="-157655" algn="l" defTabSz="315314" rtl="0" eaLnBrk="1" latinLnBrk="0" hangingPunct="1">
        <a:spcBef>
          <a:spcPct val="20000"/>
        </a:spcBef>
        <a:buFont typeface="Arial"/>
        <a:buChar char="»"/>
        <a:defRPr sz="1385" kern="1200">
          <a:solidFill>
            <a:schemeClr val="tx1"/>
          </a:solidFill>
          <a:latin typeface="+mn-lt"/>
          <a:ea typeface="+mn-ea"/>
          <a:cs typeface="+mn-cs"/>
        </a:defRPr>
      </a:lvl5pPr>
      <a:lvl6pPr marL="1734244" indent="-157655" algn="l" defTabSz="315314" rtl="0" eaLnBrk="1" latinLnBrk="0" hangingPunct="1">
        <a:spcBef>
          <a:spcPct val="20000"/>
        </a:spcBef>
        <a:buFont typeface="Arial"/>
        <a:buChar char="•"/>
        <a:defRPr sz="1385" kern="1200">
          <a:solidFill>
            <a:schemeClr val="tx1"/>
          </a:solidFill>
          <a:latin typeface="+mn-lt"/>
          <a:ea typeface="+mn-ea"/>
          <a:cs typeface="+mn-cs"/>
        </a:defRPr>
      </a:lvl6pPr>
      <a:lvl7pPr marL="2049560" indent="-157655" algn="l" defTabSz="315314" rtl="0" eaLnBrk="1" latinLnBrk="0" hangingPunct="1">
        <a:spcBef>
          <a:spcPct val="20000"/>
        </a:spcBef>
        <a:buFont typeface="Arial"/>
        <a:buChar char="•"/>
        <a:defRPr sz="1385" kern="1200">
          <a:solidFill>
            <a:schemeClr val="tx1"/>
          </a:solidFill>
          <a:latin typeface="+mn-lt"/>
          <a:ea typeface="+mn-ea"/>
          <a:cs typeface="+mn-cs"/>
        </a:defRPr>
      </a:lvl7pPr>
      <a:lvl8pPr marL="2364882" indent="-157655" algn="l" defTabSz="315314" rtl="0" eaLnBrk="1" latinLnBrk="0" hangingPunct="1">
        <a:spcBef>
          <a:spcPct val="20000"/>
        </a:spcBef>
        <a:buFont typeface="Arial"/>
        <a:buChar char="•"/>
        <a:defRPr sz="1385" kern="1200">
          <a:solidFill>
            <a:schemeClr val="tx1"/>
          </a:solidFill>
          <a:latin typeface="+mn-lt"/>
          <a:ea typeface="+mn-ea"/>
          <a:cs typeface="+mn-cs"/>
        </a:defRPr>
      </a:lvl8pPr>
      <a:lvl9pPr marL="2680197" indent="-157655" algn="l" defTabSz="315314" rtl="0" eaLnBrk="1" latinLnBrk="0" hangingPunct="1">
        <a:spcBef>
          <a:spcPct val="20000"/>
        </a:spcBef>
        <a:buFont typeface="Arial"/>
        <a:buChar char="•"/>
        <a:defRPr sz="1385" kern="1200">
          <a:solidFill>
            <a:schemeClr val="tx1"/>
          </a:solidFill>
          <a:latin typeface="+mn-lt"/>
          <a:ea typeface="+mn-ea"/>
          <a:cs typeface="+mn-cs"/>
        </a:defRPr>
      </a:lvl9pPr>
    </p:bodyStyle>
    <p:otherStyle>
      <a:defPPr>
        <a:defRPr lang="sv-SE"/>
      </a:defPPr>
      <a:lvl1pPr marL="0" algn="l" defTabSz="315314" rtl="0" eaLnBrk="1" latinLnBrk="0" hangingPunct="1">
        <a:defRPr sz="1247" kern="1200">
          <a:solidFill>
            <a:schemeClr val="tx1"/>
          </a:solidFill>
          <a:latin typeface="+mn-lt"/>
          <a:ea typeface="+mn-ea"/>
          <a:cs typeface="+mn-cs"/>
        </a:defRPr>
      </a:lvl1pPr>
      <a:lvl2pPr marL="315314" algn="l" defTabSz="315314" rtl="0" eaLnBrk="1" latinLnBrk="0" hangingPunct="1">
        <a:defRPr sz="1247" kern="1200">
          <a:solidFill>
            <a:schemeClr val="tx1"/>
          </a:solidFill>
          <a:latin typeface="+mn-lt"/>
          <a:ea typeface="+mn-ea"/>
          <a:cs typeface="+mn-cs"/>
        </a:defRPr>
      </a:lvl2pPr>
      <a:lvl3pPr marL="630630" algn="l" defTabSz="315314" rtl="0" eaLnBrk="1" latinLnBrk="0" hangingPunct="1">
        <a:defRPr sz="1247" kern="1200">
          <a:solidFill>
            <a:schemeClr val="tx1"/>
          </a:solidFill>
          <a:latin typeface="+mn-lt"/>
          <a:ea typeface="+mn-ea"/>
          <a:cs typeface="+mn-cs"/>
        </a:defRPr>
      </a:lvl3pPr>
      <a:lvl4pPr marL="945947" algn="l" defTabSz="315314" rtl="0" eaLnBrk="1" latinLnBrk="0" hangingPunct="1">
        <a:defRPr sz="1247" kern="1200">
          <a:solidFill>
            <a:schemeClr val="tx1"/>
          </a:solidFill>
          <a:latin typeface="+mn-lt"/>
          <a:ea typeface="+mn-ea"/>
          <a:cs typeface="+mn-cs"/>
        </a:defRPr>
      </a:lvl4pPr>
      <a:lvl5pPr marL="1261265" algn="l" defTabSz="315314" rtl="0" eaLnBrk="1" latinLnBrk="0" hangingPunct="1">
        <a:defRPr sz="1247" kern="1200">
          <a:solidFill>
            <a:schemeClr val="tx1"/>
          </a:solidFill>
          <a:latin typeface="+mn-lt"/>
          <a:ea typeface="+mn-ea"/>
          <a:cs typeface="+mn-cs"/>
        </a:defRPr>
      </a:lvl5pPr>
      <a:lvl6pPr marL="1576588" algn="l" defTabSz="315314" rtl="0" eaLnBrk="1" latinLnBrk="0" hangingPunct="1">
        <a:defRPr sz="1247" kern="1200">
          <a:solidFill>
            <a:schemeClr val="tx1"/>
          </a:solidFill>
          <a:latin typeface="+mn-lt"/>
          <a:ea typeface="+mn-ea"/>
          <a:cs typeface="+mn-cs"/>
        </a:defRPr>
      </a:lvl6pPr>
      <a:lvl7pPr marL="1891904" algn="l" defTabSz="315314" rtl="0" eaLnBrk="1" latinLnBrk="0" hangingPunct="1">
        <a:defRPr sz="1247" kern="1200">
          <a:solidFill>
            <a:schemeClr val="tx1"/>
          </a:solidFill>
          <a:latin typeface="+mn-lt"/>
          <a:ea typeface="+mn-ea"/>
          <a:cs typeface="+mn-cs"/>
        </a:defRPr>
      </a:lvl7pPr>
      <a:lvl8pPr marL="2207225" algn="l" defTabSz="315314" rtl="0" eaLnBrk="1" latinLnBrk="0" hangingPunct="1">
        <a:defRPr sz="1247" kern="1200">
          <a:solidFill>
            <a:schemeClr val="tx1"/>
          </a:solidFill>
          <a:latin typeface="+mn-lt"/>
          <a:ea typeface="+mn-ea"/>
          <a:cs typeface="+mn-cs"/>
        </a:defRPr>
      </a:lvl8pPr>
      <a:lvl9pPr marL="2522543" algn="l" defTabSz="315314" rtl="0" eaLnBrk="1" latinLnBrk="0" hangingPunct="1">
        <a:defRPr sz="1247"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5.jp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image" Target="../media/image6.jpg"/><Relationship Id="rId1" Type="http://schemas.openxmlformats.org/officeDocument/2006/relationships/slideLayout" Target="../slideLayouts/slideLayout6.xml"/><Relationship Id="rId4" Type="http://schemas.openxmlformats.org/officeDocument/2006/relationships/image" Target="../media/image8.pn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diagramLayout" Target="../diagrams/layout1.xml"/><Relationship Id="rId2" Type="http://schemas.openxmlformats.org/officeDocument/2006/relationships/diagramData" Target="../diagrams/data1.xml"/><Relationship Id="rId1" Type="http://schemas.openxmlformats.org/officeDocument/2006/relationships/slideLayout" Target="../slideLayouts/slideLayout2.xml"/><Relationship Id="rId6" Type="http://schemas.microsoft.com/office/2007/relationships/diagramDrawing" Target="../diagrams/drawing1.xml"/><Relationship Id="rId5" Type="http://schemas.openxmlformats.org/officeDocument/2006/relationships/diagramColors" Target="../diagrams/colors1.xml"/><Relationship Id="rId4" Type="http://schemas.openxmlformats.org/officeDocument/2006/relationships/diagramQuickStyle" Target="../diagrams/quickStyle1.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3.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image" Target="../media/image9.jpg"/><Relationship Id="rId1" Type="http://schemas.openxmlformats.org/officeDocument/2006/relationships/slideLayout" Target="../slideLayouts/slideLayout2.xml"/><Relationship Id="rId4" Type="http://schemas.openxmlformats.org/officeDocument/2006/relationships/image" Target="../media/image11.png"/></Relationships>
</file>

<file path=ppt/slides/_rels/slide18.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image" Target="../media/image13.jpe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362CE98-D5A2-0648-AD18-116338EADBE6}"/>
              </a:ext>
            </a:extLst>
          </p:cNvPr>
          <p:cNvSpPr>
            <a:spLocks noGrp="1"/>
          </p:cNvSpPr>
          <p:nvPr>
            <p:ph type="ctrTitle"/>
          </p:nvPr>
        </p:nvSpPr>
        <p:spPr/>
        <p:txBody>
          <a:bodyPr>
            <a:normAutofit fontScale="90000"/>
          </a:bodyPr>
          <a:lstStyle/>
          <a:p>
            <a:pPr defTabSz="315314"/>
            <a:br>
              <a:rPr lang="en-GB" sz="4000" dirty="0"/>
            </a:br>
            <a:r>
              <a:rPr lang="en-GB" sz="4000" dirty="0"/>
              <a:t>ESS Quality aspects</a:t>
            </a:r>
            <a:br>
              <a:rPr lang="en-GB" b="1" dirty="0">
                <a:solidFill>
                  <a:srgbClr val="FFFFFF"/>
                </a:solidFill>
              </a:rPr>
            </a:br>
            <a:endParaRPr lang="sv-SE" dirty="0"/>
          </a:p>
        </p:txBody>
      </p:sp>
      <p:sp>
        <p:nvSpPr>
          <p:cNvPr id="3" name="Subtitle 2">
            <a:extLst>
              <a:ext uri="{FF2B5EF4-FFF2-40B4-BE49-F238E27FC236}">
                <a16:creationId xmlns:a16="http://schemas.microsoft.com/office/drawing/2014/main" id="{6547BB3A-0D99-9D43-ADAF-EC7E12B7F5FA}"/>
              </a:ext>
            </a:extLst>
          </p:cNvPr>
          <p:cNvSpPr>
            <a:spLocks noGrp="1"/>
          </p:cNvSpPr>
          <p:nvPr>
            <p:ph type="subTitle" idx="1"/>
          </p:nvPr>
        </p:nvSpPr>
        <p:spPr/>
        <p:txBody>
          <a:bodyPr>
            <a:normAutofit/>
          </a:bodyPr>
          <a:lstStyle/>
          <a:p>
            <a:pPr defTabSz="315314"/>
            <a:endParaRPr lang="en-GB" sz="2400" b="1" dirty="0">
              <a:solidFill>
                <a:prstClr val="white"/>
              </a:solidFill>
            </a:endParaRPr>
          </a:p>
          <a:p>
            <a:pPr defTabSz="315314"/>
            <a:r>
              <a:rPr lang="sv-SE" sz="1800" dirty="0">
                <a:solidFill>
                  <a:srgbClr val="FFFFFF"/>
                </a:solidFill>
              </a:rPr>
              <a:t>Mattias Skafar </a:t>
            </a:r>
          </a:p>
          <a:p>
            <a:pPr defTabSz="315314"/>
            <a:r>
              <a:rPr lang="sv-SE" sz="1800" dirty="0" err="1">
                <a:solidFill>
                  <a:srgbClr val="FFFFFF"/>
                </a:solidFill>
              </a:rPr>
              <a:t>Head</a:t>
            </a:r>
            <a:r>
              <a:rPr lang="sv-SE" sz="1800" dirty="0">
                <a:solidFill>
                  <a:srgbClr val="FFFFFF"/>
                </a:solidFill>
              </a:rPr>
              <a:t> </a:t>
            </a:r>
            <a:r>
              <a:rPr lang="sv-SE" sz="1800" dirty="0" err="1">
                <a:solidFill>
                  <a:srgbClr val="FFFFFF"/>
                </a:solidFill>
              </a:rPr>
              <a:t>of</a:t>
            </a:r>
            <a:r>
              <a:rPr lang="sv-SE" sz="1800" dirty="0">
                <a:solidFill>
                  <a:srgbClr val="FFFFFF"/>
                </a:solidFill>
              </a:rPr>
              <a:t> </a:t>
            </a:r>
            <a:r>
              <a:rPr lang="sv-SE" sz="1800" dirty="0" err="1">
                <a:solidFill>
                  <a:srgbClr val="FFFFFF"/>
                </a:solidFill>
              </a:rPr>
              <a:t>Quality</a:t>
            </a:r>
            <a:r>
              <a:rPr lang="sv-SE" sz="1800" dirty="0">
                <a:solidFill>
                  <a:srgbClr val="FFFFFF"/>
                </a:solidFill>
              </a:rPr>
              <a:t> Division</a:t>
            </a:r>
            <a:endParaRPr lang="en-US" sz="1400" dirty="0">
              <a:solidFill>
                <a:prstClr val="white"/>
              </a:solidFill>
            </a:endParaRPr>
          </a:p>
          <a:p>
            <a:pPr defTabSz="315314"/>
            <a:r>
              <a:rPr lang="en-GB" sz="1400" dirty="0">
                <a:solidFill>
                  <a:srgbClr val="FFFFFF"/>
                </a:solidFill>
              </a:rPr>
              <a:t>European Spallation Source ERIC</a:t>
            </a:r>
          </a:p>
          <a:p>
            <a:pPr defTabSz="315314"/>
            <a:r>
              <a:rPr lang="en-GB" sz="1400" dirty="0">
                <a:solidFill>
                  <a:srgbClr val="FFFFFF"/>
                </a:solidFill>
              </a:rPr>
              <a:t>2019-10-14</a:t>
            </a:r>
            <a:endParaRPr lang="en-GB" sz="1200" dirty="0">
              <a:solidFill>
                <a:srgbClr val="FFFFFF"/>
              </a:solidFill>
            </a:endParaRPr>
          </a:p>
          <a:p>
            <a:endParaRPr lang="sv-SE" dirty="0"/>
          </a:p>
        </p:txBody>
      </p:sp>
    </p:spTree>
    <p:extLst>
      <p:ext uri="{BB962C8B-B14F-4D97-AF65-F5344CB8AC3E}">
        <p14:creationId xmlns:p14="http://schemas.microsoft.com/office/powerpoint/2010/main" val="326384747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F0D1C6D-65F0-6A4F-865A-9748BC34E0D3}"/>
              </a:ext>
            </a:extLst>
          </p:cNvPr>
          <p:cNvSpPr>
            <a:spLocks noGrp="1"/>
          </p:cNvSpPr>
          <p:nvPr>
            <p:ph type="title"/>
          </p:nvPr>
        </p:nvSpPr>
        <p:spPr/>
        <p:txBody>
          <a:bodyPr/>
          <a:lstStyle/>
          <a:p>
            <a:endParaRPr lang="en-GB" dirty="0"/>
          </a:p>
        </p:txBody>
      </p:sp>
      <p:sp>
        <p:nvSpPr>
          <p:cNvPr id="3" name="Content Placeholder 2">
            <a:extLst>
              <a:ext uri="{FF2B5EF4-FFF2-40B4-BE49-F238E27FC236}">
                <a16:creationId xmlns:a16="http://schemas.microsoft.com/office/drawing/2014/main" id="{E3282223-9DAF-E941-B491-DEB742E46E0F}"/>
              </a:ext>
            </a:extLst>
          </p:cNvPr>
          <p:cNvSpPr>
            <a:spLocks noGrp="1"/>
          </p:cNvSpPr>
          <p:nvPr>
            <p:ph idx="1"/>
          </p:nvPr>
        </p:nvSpPr>
        <p:spPr/>
        <p:txBody>
          <a:bodyPr/>
          <a:lstStyle/>
          <a:p>
            <a:pPr lvl="0"/>
            <a:r>
              <a:rPr lang="en-GB" sz="2800" dirty="0"/>
              <a:t>ESS expectations</a:t>
            </a:r>
          </a:p>
          <a:p>
            <a:pPr lvl="0"/>
            <a:r>
              <a:rPr lang="en-GB" sz="2800" dirty="0"/>
              <a:t>Consequences</a:t>
            </a:r>
          </a:p>
          <a:p>
            <a:pPr lvl="0"/>
            <a:r>
              <a:rPr lang="en-GB" sz="2800" dirty="0"/>
              <a:t>Execution of quality activities</a:t>
            </a:r>
          </a:p>
          <a:p>
            <a:pPr lvl="0"/>
            <a:r>
              <a:rPr lang="en-GB" sz="2800" dirty="0"/>
              <a:t>Delivery </a:t>
            </a:r>
          </a:p>
          <a:p>
            <a:endParaRPr lang="en-GB" dirty="0"/>
          </a:p>
        </p:txBody>
      </p:sp>
      <p:sp>
        <p:nvSpPr>
          <p:cNvPr id="4" name="Slide Number Placeholder 3">
            <a:extLst>
              <a:ext uri="{FF2B5EF4-FFF2-40B4-BE49-F238E27FC236}">
                <a16:creationId xmlns:a16="http://schemas.microsoft.com/office/drawing/2014/main" id="{211D5DA0-FE0C-0048-9AC0-0B6DFA7CD095}"/>
              </a:ext>
            </a:extLst>
          </p:cNvPr>
          <p:cNvSpPr>
            <a:spLocks noGrp="1"/>
          </p:cNvSpPr>
          <p:nvPr>
            <p:ph type="sldNum" sz="quarter" idx="12"/>
          </p:nvPr>
        </p:nvSpPr>
        <p:spPr/>
        <p:txBody>
          <a:bodyPr/>
          <a:lstStyle/>
          <a:p>
            <a:fld id="{551115BC-487E-4422-894C-CB7CD3E79223}" type="slidenum">
              <a:rPr lang="en-GB" smtClean="0"/>
              <a:pPr/>
              <a:t>2</a:t>
            </a:fld>
            <a:endParaRPr lang="en-GB"/>
          </a:p>
        </p:txBody>
      </p:sp>
      <p:sp>
        <p:nvSpPr>
          <p:cNvPr id="5" name="Text Placeholder 4">
            <a:extLst>
              <a:ext uri="{FF2B5EF4-FFF2-40B4-BE49-F238E27FC236}">
                <a16:creationId xmlns:a16="http://schemas.microsoft.com/office/drawing/2014/main" id="{EEB4EE1C-0938-714B-A81A-E3E8B4D819DB}"/>
              </a:ext>
            </a:extLst>
          </p:cNvPr>
          <p:cNvSpPr>
            <a:spLocks noGrp="1"/>
          </p:cNvSpPr>
          <p:nvPr>
            <p:ph type="body" sz="quarter" idx="13"/>
          </p:nvPr>
        </p:nvSpPr>
        <p:spPr/>
        <p:txBody>
          <a:bodyPr/>
          <a:lstStyle/>
          <a:p>
            <a:endParaRPr lang="en-GB"/>
          </a:p>
        </p:txBody>
      </p:sp>
      <p:pic>
        <p:nvPicPr>
          <p:cNvPr id="6" name="Picture 5">
            <a:extLst>
              <a:ext uri="{FF2B5EF4-FFF2-40B4-BE49-F238E27FC236}">
                <a16:creationId xmlns:a16="http://schemas.microsoft.com/office/drawing/2014/main" id="{4E75CBEC-8E8B-394A-881C-A22E1A86FFD0}"/>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824192" y="2492896"/>
            <a:ext cx="4392488" cy="4392488"/>
          </a:xfrm>
          <a:prstGeom prst="rect">
            <a:avLst/>
          </a:prstGeom>
        </p:spPr>
      </p:pic>
    </p:spTree>
    <p:extLst>
      <p:ext uri="{BB962C8B-B14F-4D97-AF65-F5344CB8AC3E}">
        <p14:creationId xmlns:p14="http://schemas.microsoft.com/office/powerpoint/2010/main" val="2932009089"/>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a:extLst>
              <a:ext uri="{FF2B5EF4-FFF2-40B4-BE49-F238E27FC236}">
                <a16:creationId xmlns:a16="http://schemas.microsoft.com/office/drawing/2014/main" id="{6E6D10C2-D84A-5C45-9826-99143557C234}"/>
              </a:ext>
            </a:extLst>
          </p:cNvPr>
          <p:cNvSpPr>
            <a:spLocks noGrp="1"/>
          </p:cNvSpPr>
          <p:nvPr>
            <p:ph type="title"/>
          </p:nvPr>
        </p:nvSpPr>
        <p:spPr/>
        <p:txBody>
          <a:bodyPr/>
          <a:lstStyle/>
          <a:p>
            <a:r>
              <a:rPr lang="en-GB" dirty="0"/>
              <a:t>Fundamental questions</a:t>
            </a:r>
          </a:p>
        </p:txBody>
      </p:sp>
      <p:sp>
        <p:nvSpPr>
          <p:cNvPr id="8" name="Content Placeholder 7">
            <a:extLst>
              <a:ext uri="{FF2B5EF4-FFF2-40B4-BE49-F238E27FC236}">
                <a16:creationId xmlns:a16="http://schemas.microsoft.com/office/drawing/2014/main" id="{0C82F092-052B-EA49-BF6E-53B2F6B4C127}"/>
              </a:ext>
            </a:extLst>
          </p:cNvPr>
          <p:cNvSpPr>
            <a:spLocks noGrp="1"/>
          </p:cNvSpPr>
          <p:nvPr>
            <p:ph idx="1"/>
          </p:nvPr>
        </p:nvSpPr>
        <p:spPr/>
        <p:txBody>
          <a:bodyPr/>
          <a:lstStyle/>
          <a:p>
            <a:endParaRPr lang="en-GB"/>
          </a:p>
        </p:txBody>
      </p:sp>
      <p:sp>
        <p:nvSpPr>
          <p:cNvPr id="4" name="Slide Number Placeholder 3">
            <a:extLst>
              <a:ext uri="{FF2B5EF4-FFF2-40B4-BE49-F238E27FC236}">
                <a16:creationId xmlns:a16="http://schemas.microsoft.com/office/drawing/2014/main" id="{AB0C12FA-21C0-AE46-9E28-58799D519D21}"/>
              </a:ext>
            </a:extLst>
          </p:cNvPr>
          <p:cNvSpPr>
            <a:spLocks noGrp="1"/>
          </p:cNvSpPr>
          <p:nvPr>
            <p:ph type="sldNum" sz="quarter" idx="12"/>
          </p:nvPr>
        </p:nvSpPr>
        <p:spPr/>
        <p:txBody>
          <a:bodyPr/>
          <a:lstStyle/>
          <a:p>
            <a:fld id="{551115BC-487E-4422-894C-CB7CD3E79223}" type="slidenum">
              <a:rPr lang="en-GB" smtClean="0"/>
              <a:pPr/>
              <a:t>3</a:t>
            </a:fld>
            <a:endParaRPr lang="en-GB"/>
          </a:p>
        </p:txBody>
      </p:sp>
      <p:sp>
        <p:nvSpPr>
          <p:cNvPr id="9" name="Text Placeholder 8">
            <a:extLst>
              <a:ext uri="{FF2B5EF4-FFF2-40B4-BE49-F238E27FC236}">
                <a16:creationId xmlns:a16="http://schemas.microsoft.com/office/drawing/2014/main" id="{045E9073-4A81-4E43-BA6D-DCB50675956D}"/>
              </a:ext>
            </a:extLst>
          </p:cNvPr>
          <p:cNvSpPr>
            <a:spLocks noGrp="1"/>
          </p:cNvSpPr>
          <p:nvPr>
            <p:ph type="body" sz="quarter" idx="13"/>
          </p:nvPr>
        </p:nvSpPr>
        <p:spPr/>
        <p:txBody>
          <a:bodyPr/>
          <a:lstStyle/>
          <a:p>
            <a:endParaRPr lang="en-GB"/>
          </a:p>
        </p:txBody>
      </p:sp>
      <p:sp>
        <p:nvSpPr>
          <p:cNvPr id="21" name="Content Placeholder 2">
            <a:extLst>
              <a:ext uri="{FF2B5EF4-FFF2-40B4-BE49-F238E27FC236}">
                <a16:creationId xmlns:a16="http://schemas.microsoft.com/office/drawing/2014/main" id="{AE7A1C19-A9B4-7743-852F-89FA4D7BA429}"/>
              </a:ext>
            </a:extLst>
          </p:cNvPr>
          <p:cNvSpPr txBox="1">
            <a:spLocks/>
          </p:cNvSpPr>
          <p:nvPr/>
        </p:nvSpPr>
        <p:spPr>
          <a:xfrm>
            <a:off x="2066698" y="2248272"/>
            <a:ext cx="10077974" cy="5717232"/>
          </a:xfrm>
          <a:prstGeom prst="rect">
            <a:avLst/>
          </a:prstGeom>
        </p:spPr>
        <p:txBody>
          <a:bodyPr vert="horz" lIns="90000" tIns="45720" rIns="91440" bIns="45720" rtlCol="0">
            <a:normAutofit/>
          </a:bodyPr>
          <a:lstStyle>
            <a:lvl1pPr marL="342900" indent="-342900" algn="l" defTabSz="685800" rtl="0" eaLnBrk="1" latinLnBrk="0" hangingPunct="1">
              <a:spcBef>
                <a:spcPct val="20000"/>
              </a:spcBef>
              <a:buFont typeface="Arial" panose="020B0604020202020204" pitchFamily="34" charset="0"/>
              <a:buChar char="•"/>
              <a:defRPr sz="2100" kern="1200" baseline="0">
                <a:solidFill>
                  <a:schemeClr val="tx1"/>
                </a:solidFill>
                <a:latin typeface="+mn-lt"/>
                <a:ea typeface="+mn-ea"/>
                <a:cs typeface="+mn-cs"/>
              </a:defRPr>
            </a:lvl1pPr>
            <a:lvl2pPr marL="557213" indent="-214313" algn="l" defTabSz="685800" rtl="0" eaLnBrk="1" latinLnBrk="0" hangingPunct="1">
              <a:spcBef>
                <a:spcPct val="20000"/>
              </a:spcBef>
              <a:buFont typeface="Arial" panose="020B0604020202020204" pitchFamily="34" charset="0"/>
              <a:buChar char="–"/>
              <a:defRPr sz="1800" kern="1200" baseline="0">
                <a:solidFill>
                  <a:schemeClr val="tx1"/>
                </a:solidFill>
                <a:latin typeface="+mn-lt"/>
                <a:ea typeface="+mn-ea"/>
                <a:cs typeface="+mn-cs"/>
              </a:defRPr>
            </a:lvl2pPr>
            <a:lvl3pPr marL="857250" indent="-171450" algn="l" defTabSz="685800" rtl="0" eaLnBrk="1" latinLnBrk="0" hangingPunct="1">
              <a:spcBef>
                <a:spcPct val="20000"/>
              </a:spcBef>
              <a:buFont typeface="Arial" panose="020B0604020202020204" pitchFamily="34" charset="0"/>
              <a:buChar char="•"/>
              <a:defRPr sz="1500" kern="1200" baseline="0">
                <a:solidFill>
                  <a:schemeClr val="tx1"/>
                </a:solidFill>
                <a:latin typeface="+mn-lt"/>
                <a:ea typeface="+mn-ea"/>
                <a:cs typeface="+mn-cs"/>
              </a:defRPr>
            </a:lvl3pPr>
            <a:lvl4pPr marL="1200150" indent="-171450" algn="l" defTabSz="685800" rtl="0" eaLnBrk="1" latinLnBrk="0" hangingPunct="1">
              <a:spcBef>
                <a:spcPct val="20000"/>
              </a:spcBef>
              <a:buFont typeface="Arial" panose="020B0604020202020204" pitchFamily="34" charset="0"/>
              <a:buChar char="–"/>
              <a:defRPr sz="1350" kern="1200" baseline="0">
                <a:solidFill>
                  <a:schemeClr val="tx1"/>
                </a:solidFill>
                <a:latin typeface="+mn-lt"/>
                <a:ea typeface="+mn-ea"/>
                <a:cs typeface="+mn-cs"/>
              </a:defRPr>
            </a:lvl4pPr>
            <a:lvl5pPr marL="1543050" indent="-171450" algn="l" defTabSz="685800" rtl="0" eaLnBrk="1" latinLnBrk="0" hangingPunct="1">
              <a:spcBef>
                <a:spcPct val="20000"/>
              </a:spcBef>
              <a:buFont typeface="Arial" panose="020B0604020202020204" pitchFamily="34" charset="0"/>
              <a:buChar char="»"/>
              <a:defRPr sz="1500" kern="1200">
                <a:solidFill>
                  <a:schemeClr val="tx1"/>
                </a:solidFill>
                <a:latin typeface="+mn-lt"/>
                <a:ea typeface="+mn-ea"/>
                <a:cs typeface="+mn-cs"/>
              </a:defRPr>
            </a:lvl5pPr>
            <a:lvl6pPr marL="1885950" indent="-171450" algn="l" defTabSz="685800" rtl="0" eaLnBrk="1" latinLnBrk="0" hangingPunct="1">
              <a:spcBef>
                <a:spcPct val="20000"/>
              </a:spcBef>
              <a:buFont typeface="Arial" panose="020B0604020202020204" pitchFamily="34" charset="0"/>
              <a:buChar char="•"/>
              <a:defRPr sz="1500" kern="1200">
                <a:solidFill>
                  <a:schemeClr val="tx1"/>
                </a:solidFill>
                <a:latin typeface="+mn-lt"/>
                <a:ea typeface="+mn-ea"/>
                <a:cs typeface="+mn-cs"/>
              </a:defRPr>
            </a:lvl6pPr>
            <a:lvl7pPr marL="2228850" indent="-171450" algn="l" defTabSz="685800" rtl="0" eaLnBrk="1" latinLnBrk="0" hangingPunct="1">
              <a:spcBef>
                <a:spcPct val="20000"/>
              </a:spcBef>
              <a:buFont typeface="Arial" panose="020B0604020202020204" pitchFamily="34" charset="0"/>
              <a:buChar char="•"/>
              <a:defRPr sz="1500" kern="1200">
                <a:solidFill>
                  <a:schemeClr val="tx1"/>
                </a:solidFill>
                <a:latin typeface="+mn-lt"/>
                <a:ea typeface="+mn-ea"/>
                <a:cs typeface="+mn-cs"/>
              </a:defRPr>
            </a:lvl7pPr>
            <a:lvl8pPr marL="2571750" indent="-171450" algn="l" defTabSz="685800" rtl="0" eaLnBrk="1" latinLnBrk="0" hangingPunct="1">
              <a:spcBef>
                <a:spcPct val="20000"/>
              </a:spcBef>
              <a:buFont typeface="Arial" panose="020B0604020202020204" pitchFamily="34" charset="0"/>
              <a:buChar char="•"/>
              <a:defRPr sz="1500" kern="1200">
                <a:solidFill>
                  <a:schemeClr val="tx1"/>
                </a:solidFill>
                <a:latin typeface="+mn-lt"/>
                <a:ea typeface="+mn-ea"/>
                <a:cs typeface="+mn-cs"/>
              </a:defRPr>
            </a:lvl8pPr>
            <a:lvl9pPr marL="2914650" indent="-171450" algn="l" defTabSz="685800" rtl="0" eaLnBrk="1" latinLnBrk="0" hangingPunct="1">
              <a:spcBef>
                <a:spcPct val="20000"/>
              </a:spcBef>
              <a:buFont typeface="Arial" panose="020B0604020202020204" pitchFamily="34" charset="0"/>
              <a:buChar char="•"/>
              <a:defRPr sz="1500" kern="1200">
                <a:solidFill>
                  <a:schemeClr val="tx1"/>
                </a:solidFill>
                <a:latin typeface="+mn-lt"/>
                <a:ea typeface="+mn-ea"/>
                <a:cs typeface="+mn-cs"/>
              </a:defRPr>
            </a:lvl9pPr>
          </a:lstStyle>
          <a:p>
            <a:pPr marL="0" indent="0">
              <a:buFont typeface="Arial" panose="020B0604020202020204" pitchFamily="34" charset="0"/>
              <a:buNone/>
            </a:pPr>
            <a:r>
              <a:rPr lang="en-US"/>
              <a:t>Do we want to be compliant with applicable laws?</a:t>
            </a:r>
          </a:p>
          <a:p>
            <a:pPr lvl="1"/>
            <a:r>
              <a:rPr lang="en-US"/>
              <a:t>National and European legislation, standards and directives</a:t>
            </a:r>
          </a:p>
          <a:p>
            <a:pPr marL="457200" lvl="1" indent="0">
              <a:buFont typeface="Arial" panose="020B0604020202020204" pitchFamily="34" charset="0"/>
              <a:buNone/>
            </a:pPr>
            <a:r>
              <a:rPr lang="en-US"/>
              <a:t>	</a:t>
            </a:r>
            <a:endParaRPr lang="en-US" b="1"/>
          </a:p>
          <a:p>
            <a:pPr marL="0" indent="0">
              <a:buFont typeface="Arial" panose="020B0604020202020204" pitchFamily="34" charset="0"/>
              <a:buNone/>
            </a:pPr>
            <a:endParaRPr lang="en-US"/>
          </a:p>
          <a:p>
            <a:pPr marL="0" indent="0">
              <a:buFont typeface="Arial" panose="020B0604020202020204" pitchFamily="34" charset="0"/>
              <a:buNone/>
            </a:pPr>
            <a:r>
              <a:rPr lang="en-US"/>
              <a:t>Do we want to have a facility that we can up-date and repair with high availability?</a:t>
            </a:r>
          </a:p>
          <a:p>
            <a:pPr lvl="1"/>
            <a:r>
              <a:rPr lang="en-US"/>
              <a:t>Drawings, P&amp;ID, material certificates, test/inspection reports, manuals etc.</a:t>
            </a:r>
          </a:p>
          <a:p>
            <a:pPr marL="457200" lvl="1" indent="0">
              <a:buFont typeface="Arial" panose="020B0604020202020204" pitchFamily="34" charset="0"/>
              <a:buNone/>
            </a:pPr>
            <a:r>
              <a:rPr lang="en-US"/>
              <a:t>	</a:t>
            </a:r>
            <a:endParaRPr lang="en-US" b="1"/>
          </a:p>
          <a:p>
            <a:pPr marL="0" indent="0">
              <a:buFont typeface="Arial" panose="020B0604020202020204" pitchFamily="34" charset="0"/>
              <a:buNone/>
            </a:pPr>
            <a:endParaRPr lang="en-US"/>
          </a:p>
          <a:p>
            <a:pPr marL="0" indent="0">
              <a:buFont typeface="Arial" panose="020B0604020202020204" pitchFamily="34" charset="0"/>
              <a:buNone/>
            </a:pPr>
            <a:r>
              <a:rPr lang="en-US"/>
              <a:t>Do we want to have a safe and reliable high quality user program?</a:t>
            </a:r>
          </a:p>
          <a:p>
            <a:pPr lvl="1"/>
            <a:r>
              <a:rPr lang="en-US"/>
              <a:t>Safety/risk assessment including mitigations</a:t>
            </a:r>
            <a:endParaRPr lang="en-US" b="1"/>
          </a:p>
          <a:p>
            <a:endParaRPr lang="en-US"/>
          </a:p>
          <a:p>
            <a:endParaRPr lang="en-US" dirty="0"/>
          </a:p>
        </p:txBody>
      </p:sp>
      <p:sp>
        <p:nvSpPr>
          <p:cNvPr id="22" name="Right Arrow 21">
            <a:extLst>
              <a:ext uri="{FF2B5EF4-FFF2-40B4-BE49-F238E27FC236}">
                <a16:creationId xmlns:a16="http://schemas.microsoft.com/office/drawing/2014/main" id="{DE48EDE7-CA7C-474B-8887-ED97AC894F02}"/>
              </a:ext>
            </a:extLst>
          </p:cNvPr>
          <p:cNvSpPr/>
          <p:nvPr/>
        </p:nvSpPr>
        <p:spPr>
          <a:xfrm>
            <a:off x="2783632" y="3167546"/>
            <a:ext cx="288032" cy="216024"/>
          </a:xfrm>
          <a:prstGeom prst="rightArrow">
            <a:avLst/>
          </a:prstGeom>
          <a:solidFill>
            <a:srgbClr val="C0000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3" name="Right Arrow 22">
            <a:extLst>
              <a:ext uri="{FF2B5EF4-FFF2-40B4-BE49-F238E27FC236}">
                <a16:creationId xmlns:a16="http://schemas.microsoft.com/office/drawing/2014/main" id="{6963BA54-574C-594B-B1EB-F7EF05FB9C78}"/>
              </a:ext>
            </a:extLst>
          </p:cNvPr>
          <p:cNvSpPr/>
          <p:nvPr/>
        </p:nvSpPr>
        <p:spPr>
          <a:xfrm>
            <a:off x="2785090" y="4554550"/>
            <a:ext cx="288032" cy="216024"/>
          </a:xfrm>
          <a:prstGeom prst="rightArrow">
            <a:avLst/>
          </a:prstGeom>
          <a:solidFill>
            <a:srgbClr val="C0000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4" name="Right Arrow 23">
            <a:extLst>
              <a:ext uri="{FF2B5EF4-FFF2-40B4-BE49-F238E27FC236}">
                <a16:creationId xmlns:a16="http://schemas.microsoft.com/office/drawing/2014/main" id="{405E9BF6-E886-414E-A373-5830E4B4065E}"/>
              </a:ext>
            </a:extLst>
          </p:cNvPr>
          <p:cNvSpPr/>
          <p:nvPr/>
        </p:nvSpPr>
        <p:spPr>
          <a:xfrm>
            <a:off x="2783632" y="5993323"/>
            <a:ext cx="288032" cy="216024"/>
          </a:xfrm>
          <a:prstGeom prst="rightArrow">
            <a:avLst/>
          </a:prstGeom>
          <a:solidFill>
            <a:srgbClr val="C00000"/>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5" name="TextBox 24">
            <a:extLst>
              <a:ext uri="{FF2B5EF4-FFF2-40B4-BE49-F238E27FC236}">
                <a16:creationId xmlns:a16="http://schemas.microsoft.com/office/drawing/2014/main" id="{9BF8856E-184F-B846-A32F-7B46F18E641F}"/>
              </a:ext>
            </a:extLst>
          </p:cNvPr>
          <p:cNvSpPr txBox="1"/>
          <p:nvPr/>
        </p:nvSpPr>
        <p:spPr>
          <a:xfrm>
            <a:off x="335360" y="3186842"/>
            <a:ext cx="553998" cy="1754327"/>
          </a:xfrm>
          <a:prstGeom prst="rect">
            <a:avLst/>
          </a:prstGeom>
          <a:noFill/>
        </p:spPr>
        <p:txBody>
          <a:bodyPr vert="vert270" wrap="square" rtlCol="0">
            <a:spAutoFit/>
          </a:bodyPr>
          <a:lstStyle/>
          <a:p>
            <a:r>
              <a:rPr lang="en-US" sz="2400" b="1" dirty="0"/>
              <a:t>CE marking</a:t>
            </a:r>
          </a:p>
        </p:txBody>
      </p:sp>
      <p:sp>
        <p:nvSpPr>
          <p:cNvPr id="26" name="Left Brace 25">
            <a:extLst>
              <a:ext uri="{FF2B5EF4-FFF2-40B4-BE49-F238E27FC236}">
                <a16:creationId xmlns:a16="http://schemas.microsoft.com/office/drawing/2014/main" id="{DBE30221-0071-E343-B455-D85DEFC74485}"/>
              </a:ext>
            </a:extLst>
          </p:cNvPr>
          <p:cNvSpPr/>
          <p:nvPr/>
        </p:nvSpPr>
        <p:spPr>
          <a:xfrm>
            <a:off x="889358" y="1772816"/>
            <a:ext cx="245820" cy="4752528"/>
          </a:xfrm>
          <a:prstGeom prst="leftBrace">
            <a:avLst/>
          </a:prstGeom>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p>
        </p:txBody>
      </p:sp>
      <p:sp>
        <p:nvSpPr>
          <p:cNvPr id="27" name="TextBox 26">
            <a:extLst>
              <a:ext uri="{FF2B5EF4-FFF2-40B4-BE49-F238E27FC236}">
                <a16:creationId xmlns:a16="http://schemas.microsoft.com/office/drawing/2014/main" id="{91B1B0C1-AF36-484E-B5CE-EBF77B2DE483}"/>
              </a:ext>
            </a:extLst>
          </p:cNvPr>
          <p:cNvSpPr txBox="1"/>
          <p:nvPr/>
        </p:nvSpPr>
        <p:spPr>
          <a:xfrm>
            <a:off x="1631504" y="2154396"/>
            <a:ext cx="720080" cy="646331"/>
          </a:xfrm>
          <a:prstGeom prst="rect">
            <a:avLst/>
          </a:prstGeom>
          <a:noFill/>
        </p:spPr>
        <p:txBody>
          <a:bodyPr wrap="square" rtlCol="0">
            <a:spAutoFit/>
          </a:bodyPr>
          <a:lstStyle/>
          <a:p>
            <a:pPr marL="285750" indent="-285750">
              <a:buFont typeface="Wingdings" charset="2"/>
              <a:buChar char="ü"/>
            </a:pPr>
            <a:r>
              <a:rPr lang="en-US" sz="3600" dirty="0"/>
              <a:t> </a:t>
            </a:r>
          </a:p>
        </p:txBody>
      </p:sp>
      <p:sp>
        <p:nvSpPr>
          <p:cNvPr id="28" name="TextBox 27">
            <a:extLst>
              <a:ext uri="{FF2B5EF4-FFF2-40B4-BE49-F238E27FC236}">
                <a16:creationId xmlns:a16="http://schemas.microsoft.com/office/drawing/2014/main" id="{FA0C1813-3884-984C-A928-6002CC0A6737}"/>
              </a:ext>
            </a:extLst>
          </p:cNvPr>
          <p:cNvSpPr txBox="1"/>
          <p:nvPr/>
        </p:nvSpPr>
        <p:spPr>
          <a:xfrm>
            <a:off x="1631504" y="3645659"/>
            <a:ext cx="720080" cy="646331"/>
          </a:xfrm>
          <a:prstGeom prst="rect">
            <a:avLst/>
          </a:prstGeom>
          <a:noFill/>
        </p:spPr>
        <p:txBody>
          <a:bodyPr wrap="square" rtlCol="0">
            <a:spAutoFit/>
          </a:bodyPr>
          <a:lstStyle/>
          <a:p>
            <a:pPr marL="285750" indent="-285750">
              <a:buFont typeface="Wingdings" charset="2"/>
              <a:buChar char="ü"/>
            </a:pPr>
            <a:r>
              <a:rPr lang="en-US" sz="3600" dirty="0"/>
              <a:t> </a:t>
            </a:r>
          </a:p>
        </p:txBody>
      </p:sp>
      <p:sp>
        <p:nvSpPr>
          <p:cNvPr id="29" name="TextBox 28">
            <a:extLst>
              <a:ext uri="{FF2B5EF4-FFF2-40B4-BE49-F238E27FC236}">
                <a16:creationId xmlns:a16="http://schemas.microsoft.com/office/drawing/2014/main" id="{2AD4F89B-BEEA-534D-B426-2D611B0D7ABF}"/>
              </a:ext>
            </a:extLst>
          </p:cNvPr>
          <p:cNvSpPr txBox="1"/>
          <p:nvPr/>
        </p:nvSpPr>
        <p:spPr>
          <a:xfrm>
            <a:off x="1631504" y="5013811"/>
            <a:ext cx="720080" cy="646331"/>
          </a:xfrm>
          <a:prstGeom prst="rect">
            <a:avLst/>
          </a:prstGeom>
          <a:noFill/>
        </p:spPr>
        <p:txBody>
          <a:bodyPr wrap="square" rtlCol="0">
            <a:spAutoFit/>
          </a:bodyPr>
          <a:lstStyle/>
          <a:p>
            <a:pPr marL="285750" indent="-285750">
              <a:buFont typeface="Wingdings" charset="2"/>
              <a:buChar char="ü"/>
            </a:pPr>
            <a:r>
              <a:rPr lang="en-US" sz="3600" dirty="0"/>
              <a:t> </a:t>
            </a:r>
          </a:p>
        </p:txBody>
      </p:sp>
      <p:sp>
        <p:nvSpPr>
          <p:cNvPr id="30" name="TextBox 29">
            <a:extLst>
              <a:ext uri="{FF2B5EF4-FFF2-40B4-BE49-F238E27FC236}">
                <a16:creationId xmlns:a16="http://schemas.microsoft.com/office/drawing/2014/main" id="{60F2C030-D93B-C342-AB96-16B23E088AFC}"/>
              </a:ext>
            </a:extLst>
          </p:cNvPr>
          <p:cNvSpPr txBox="1"/>
          <p:nvPr/>
        </p:nvSpPr>
        <p:spPr>
          <a:xfrm>
            <a:off x="3355112" y="3068960"/>
            <a:ext cx="2952328" cy="413196"/>
          </a:xfrm>
          <a:prstGeom prst="rect">
            <a:avLst/>
          </a:prstGeom>
        </p:spPr>
        <p:txBody>
          <a:bodyPr vert="horz" wrap="square" lIns="91440" tIns="45720" rIns="91440" bIns="45720" rtlCol="0" anchor="t">
            <a:normAutofit/>
          </a:bodyPr>
          <a:lstStyle/>
          <a:p>
            <a:pPr algn="l"/>
            <a:r>
              <a:rPr lang="en-GB" sz="2000" b="1" dirty="0"/>
              <a:t>Requirements</a:t>
            </a:r>
          </a:p>
        </p:txBody>
      </p:sp>
      <p:sp>
        <p:nvSpPr>
          <p:cNvPr id="31" name="TextBox 30">
            <a:extLst>
              <a:ext uri="{FF2B5EF4-FFF2-40B4-BE49-F238E27FC236}">
                <a16:creationId xmlns:a16="http://schemas.microsoft.com/office/drawing/2014/main" id="{646A1D17-6200-3D40-A811-959EE0529DE6}"/>
              </a:ext>
            </a:extLst>
          </p:cNvPr>
          <p:cNvSpPr txBox="1"/>
          <p:nvPr/>
        </p:nvSpPr>
        <p:spPr>
          <a:xfrm>
            <a:off x="3355112" y="4455964"/>
            <a:ext cx="2952328" cy="413196"/>
          </a:xfrm>
          <a:prstGeom prst="rect">
            <a:avLst/>
          </a:prstGeom>
        </p:spPr>
        <p:txBody>
          <a:bodyPr vert="horz" wrap="square" lIns="91440" tIns="45720" rIns="91440" bIns="45720" rtlCol="0" anchor="t">
            <a:normAutofit/>
          </a:bodyPr>
          <a:lstStyle/>
          <a:p>
            <a:pPr algn="l"/>
            <a:r>
              <a:rPr lang="en-GB" sz="2000" b="1" dirty="0"/>
              <a:t>Technical file</a:t>
            </a:r>
          </a:p>
        </p:txBody>
      </p:sp>
      <p:sp>
        <p:nvSpPr>
          <p:cNvPr id="32" name="TextBox 31">
            <a:extLst>
              <a:ext uri="{FF2B5EF4-FFF2-40B4-BE49-F238E27FC236}">
                <a16:creationId xmlns:a16="http://schemas.microsoft.com/office/drawing/2014/main" id="{827C3069-01E4-3C41-A712-EA45836CF19C}"/>
              </a:ext>
            </a:extLst>
          </p:cNvPr>
          <p:cNvSpPr txBox="1"/>
          <p:nvPr/>
        </p:nvSpPr>
        <p:spPr>
          <a:xfrm>
            <a:off x="3355112" y="5896124"/>
            <a:ext cx="2952328" cy="413196"/>
          </a:xfrm>
          <a:prstGeom prst="rect">
            <a:avLst/>
          </a:prstGeom>
        </p:spPr>
        <p:txBody>
          <a:bodyPr vert="horz" wrap="square" lIns="91440" tIns="45720" rIns="91440" bIns="45720" rtlCol="0" anchor="t">
            <a:normAutofit/>
          </a:bodyPr>
          <a:lstStyle/>
          <a:p>
            <a:pPr algn="l"/>
            <a:r>
              <a:rPr lang="en-GB" sz="2000" b="1" dirty="0"/>
              <a:t>Safety file</a:t>
            </a:r>
          </a:p>
        </p:txBody>
      </p:sp>
    </p:spTree>
    <p:extLst>
      <p:ext uri="{BB962C8B-B14F-4D97-AF65-F5344CB8AC3E}">
        <p14:creationId xmlns:p14="http://schemas.microsoft.com/office/powerpoint/2010/main" val="120855426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21">
                                            <p:txEl>
                                              <p:pRg st="0" end="0"/>
                                            </p:txEl>
                                          </p:spTgt>
                                        </p:tgtEl>
                                        <p:attrNameLst>
                                          <p:attrName>style.visibility</p:attrName>
                                        </p:attrNameLst>
                                      </p:cBhvr>
                                      <p:to>
                                        <p:strVal val="visible"/>
                                      </p:to>
                                    </p:set>
                                    <p:animEffect transition="in" filter="fade">
                                      <p:cBhvr>
                                        <p:cTn id="7" dur="500"/>
                                        <p:tgtEl>
                                          <p:spTgt spid="21">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21">
                                            <p:txEl>
                                              <p:pRg st="1" end="1"/>
                                            </p:txEl>
                                          </p:spTgt>
                                        </p:tgtEl>
                                        <p:attrNameLst>
                                          <p:attrName>style.visibility</p:attrName>
                                        </p:attrNameLst>
                                      </p:cBhvr>
                                      <p:to>
                                        <p:strVal val="visible"/>
                                      </p:to>
                                    </p:set>
                                    <p:animEffect transition="in" filter="fade">
                                      <p:cBhvr>
                                        <p:cTn id="12" dur="500"/>
                                        <p:tgtEl>
                                          <p:spTgt spid="21">
                                            <p:txEl>
                                              <p:pRg st="1" end="1"/>
                                            </p:txEl>
                                          </p:spTgt>
                                        </p:tgtEl>
                                      </p:cBhvr>
                                    </p:animEffect>
                                  </p:childTnLst>
                                </p:cTn>
                              </p:par>
                              <p:par>
                                <p:cTn id="13" presetID="10" presetClass="entr" presetSubtype="0" fill="hold" grpId="0" nodeType="withEffect">
                                  <p:stCondLst>
                                    <p:cond delay="0"/>
                                  </p:stCondLst>
                                  <p:childTnLst>
                                    <p:set>
                                      <p:cBhvr>
                                        <p:cTn id="14" dur="1" fill="hold">
                                          <p:stCondLst>
                                            <p:cond delay="0"/>
                                          </p:stCondLst>
                                        </p:cTn>
                                        <p:tgtEl>
                                          <p:spTgt spid="30"/>
                                        </p:tgtEl>
                                        <p:attrNameLst>
                                          <p:attrName>style.visibility</p:attrName>
                                        </p:attrNameLst>
                                      </p:cBhvr>
                                      <p:to>
                                        <p:strVal val="visible"/>
                                      </p:to>
                                    </p:set>
                                    <p:animEffect transition="in" filter="fade">
                                      <p:cBhvr>
                                        <p:cTn id="15" dur="500"/>
                                        <p:tgtEl>
                                          <p:spTgt spid="30"/>
                                        </p:tgtEl>
                                      </p:cBhvr>
                                    </p:animEffect>
                                  </p:childTnLst>
                                </p:cTn>
                              </p:par>
                              <p:par>
                                <p:cTn id="16" presetID="10" presetClass="entr" presetSubtype="0" fill="hold" grpId="0" nodeType="withEffect">
                                  <p:stCondLst>
                                    <p:cond delay="0"/>
                                  </p:stCondLst>
                                  <p:childTnLst>
                                    <p:set>
                                      <p:cBhvr>
                                        <p:cTn id="17" dur="1" fill="hold">
                                          <p:stCondLst>
                                            <p:cond delay="0"/>
                                          </p:stCondLst>
                                        </p:cTn>
                                        <p:tgtEl>
                                          <p:spTgt spid="22"/>
                                        </p:tgtEl>
                                        <p:attrNameLst>
                                          <p:attrName>style.visibility</p:attrName>
                                        </p:attrNameLst>
                                      </p:cBhvr>
                                      <p:to>
                                        <p:strVal val="visible"/>
                                      </p:to>
                                    </p:set>
                                    <p:animEffect transition="in" filter="fade">
                                      <p:cBhvr>
                                        <p:cTn id="18" dur="500"/>
                                        <p:tgtEl>
                                          <p:spTgt spid="22"/>
                                        </p:tgtEl>
                                      </p:cBhvr>
                                    </p:animEffect>
                                  </p:childTnLst>
                                </p:cTn>
                              </p:par>
                            </p:childTnLst>
                          </p:cTn>
                        </p:par>
                      </p:childTnLst>
                    </p:cTn>
                  </p:par>
                  <p:par>
                    <p:cTn id="19" fill="hold">
                      <p:stCondLst>
                        <p:cond delay="indefinite"/>
                      </p:stCondLst>
                      <p:childTnLst>
                        <p:par>
                          <p:cTn id="20" fill="hold">
                            <p:stCondLst>
                              <p:cond delay="0"/>
                            </p:stCondLst>
                            <p:childTnLst>
                              <p:par>
                                <p:cTn id="21" presetID="10" presetClass="entr" presetSubtype="0" fill="hold" nodeType="clickEffect">
                                  <p:stCondLst>
                                    <p:cond delay="0"/>
                                  </p:stCondLst>
                                  <p:childTnLst>
                                    <p:set>
                                      <p:cBhvr>
                                        <p:cTn id="22" dur="1" fill="hold">
                                          <p:stCondLst>
                                            <p:cond delay="0"/>
                                          </p:stCondLst>
                                        </p:cTn>
                                        <p:tgtEl>
                                          <p:spTgt spid="27">
                                            <p:txEl>
                                              <p:pRg st="0" end="0"/>
                                            </p:txEl>
                                          </p:spTgt>
                                        </p:tgtEl>
                                        <p:attrNameLst>
                                          <p:attrName>style.visibility</p:attrName>
                                        </p:attrNameLst>
                                      </p:cBhvr>
                                      <p:to>
                                        <p:strVal val="visible"/>
                                      </p:to>
                                    </p:set>
                                    <p:animEffect transition="in" filter="fade">
                                      <p:cBhvr>
                                        <p:cTn id="23" dur="500"/>
                                        <p:tgtEl>
                                          <p:spTgt spid="27">
                                            <p:txEl>
                                              <p:pRg st="0" end="0"/>
                                            </p:txEl>
                                          </p:spTgt>
                                        </p:tgtEl>
                                      </p:cBhvr>
                                    </p:animEffect>
                                  </p:childTnLst>
                                </p:cTn>
                              </p:par>
                            </p:childTnLst>
                          </p:cTn>
                        </p:par>
                      </p:childTnLst>
                    </p:cTn>
                  </p:par>
                  <p:par>
                    <p:cTn id="24" fill="hold">
                      <p:stCondLst>
                        <p:cond delay="indefinite"/>
                      </p:stCondLst>
                      <p:childTnLst>
                        <p:par>
                          <p:cTn id="25" fill="hold">
                            <p:stCondLst>
                              <p:cond delay="0"/>
                            </p:stCondLst>
                            <p:childTnLst>
                              <p:par>
                                <p:cTn id="26" presetID="10" presetClass="entr" presetSubtype="0" fill="hold" nodeType="clickEffect">
                                  <p:stCondLst>
                                    <p:cond delay="0"/>
                                  </p:stCondLst>
                                  <p:childTnLst>
                                    <p:set>
                                      <p:cBhvr>
                                        <p:cTn id="27" dur="1" fill="hold">
                                          <p:stCondLst>
                                            <p:cond delay="0"/>
                                          </p:stCondLst>
                                        </p:cTn>
                                        <p:tgtEl>
                                          <p:spTgt spid="21">
                                            <p:txEl>
                                              <p:pRg st="4" end="4"/>
                                            </p:txEl>
                                          </p:spTgt>
                                        </p:tgtEl>
                                        <p:attrNameLst>
                                          <p:attrName>style.visibility</p:attrName>
                                        </p:attrNameLst>
                                      </p:cBhvr>
                                      <p:to>
                                        <p:strVal val="visible"/>
                                      </p:to>
                                    </p:set>
                                    <p:animEffect transition="in" filter="fade">
                                      <p:cBhvr>
                                        <p:cTn id="28" dur="500"/>
                                        <p:tgtEl>
                                          <p:spTgt spid="21">
                                            <p:txEl>
                                              <p:pRg st="4" end="4"/>
                                            </p:txEl>
                                          </p:spTgt>
                                        </p:tgtEl>
                                      </p:cBhvr>
                                    </p:animEffect>
                                  </p:childTnLst>
                                </p:cTn>
                              </p:par>
                            </p:childTnLst>
                          </p:cTn>
                        </p:par>
                      </p:childTnLst>
                    </p:cTn>
                  </p:par>
                  <p:par>
                    <p:cTn id="29" fill="hold">
                      <p:stCondLst>
                        <p:cond delay="indefinite"/>
                      </p:stCondLst>
                      <p:childTnLst>
                        <p:par>
                          <p:cTn id="30" fill="hold">
                            <p:stCondLst>
                              <p:cond delay="0"/>
                            </p:stCondLst>
                            <p:childTnLst>
                              <p:par>
                                <p:cTn id="31" presetID="10" presetClass="entr" presetSubtype="0" fill="hold" nodeType="clickEffect">
                                  <p:stCondLst>
                                    <p:cond delay="0"/>
                                  </p:stCondLst>
                                  <p:childTnLst>
                                    <p:set>
                                      <p:cBhvr>
                                        <p:cTn id="32" dur="1" fill="hold">
                                          <p:stCondLst>
                                            <p:cond delay="0"/>
                                          </p:stCondLst>
                                        </p:cTn>
                                        <p:tgtEl>
                                          <p:spTgt spid="21">
                                            <p:txEl>
                                              <p:pRg st="5" end="5"/>
                                            </p:txEl>
                                          </p:spTgt>
                                        </p:tgtEl>
                                        <p:attrNameLst>
                                          <p:attrName>style.visibility</p:attrName>
                                        </p:attrNameLst>
                                      </p:cBhvr>
                                      <p:to>
                                        <p:strVal val="visible"/>
                                      </p:to>
                                    </p:set>
                                    <p:animEffect transition="in" filter="fade">
                                      <p:cBhvr>
                                        <p:cTn id="33" dur="500"/>
                                        <p:tgtEl>
                                          <p:spTgt spid="21">
                                            <p:txEl>
                                              <p:pRg st="5" end="5"/>
                                            </p:txEl>
                                          </p:spTgt>
                                        </p:tgtEl>
                                      </p:cBhvr>
                                    </p:animEffect>
                                  </p:childTnLst>
                                </p:cTn>
                              </p:par>
                              <p:par>
                                <p:cTn id="34" presetID="10" presetClass="entr" presetSubtype="0" fill="hold" grpId="0" nodeType="withEffect">
                                  <p:stCondLst>
                                    <p:cond delay="0"/>
                                  </p:stCondLst>
                                  <p:childTnLst>
                                    <p:set>
                                      <p:cBhvr>
                                        <p:cTn id="35" dur="1" fill="hold">
                                          <p:stCondLst>
                                            <p:cond delay="0"/>
                                          </p:stCondLst>
                                        </p:cTn>
                                        <p:tgtEl>
                                          <p:spTgt spid="31"/>
                                        </p:tgtEl>
                                        <p:attrNameLst>
                                          <p:attrName>style.visibility</p:attrName>
                                        </p:attrNameLst>
                                      </p:cBhvr>
                                      <p:to>
                                        <p:strVal val="visible"/>
                                      </p:to>
                                    </p:set>
                                    <p:animEffect transition="in" filter="fade">
                                      <p:cBhvr>
                                        <p:cTn id="36" dur="500"/>
                                        <p:tgtEl>
                                          <p:spTgt spid="31"/>
                                        </p:tgtEl>
                                      </p:cBhvr>
                                    </p:animEffect>
                                  </p:childTnLst>
                                </p:cTn>
                              </p:par>
                              <p:par>
                                <p:cTn id="37" presetID="10" presetClass="entr" presetSubtype="0" fill="hold" grpId="0" nodeType="withEffect">
                                  <p:stCondLst>
                                    <p:cond delay="0"/>
                                  </p:stCondLst>
                                  <p:childTnLst>
                                    <p:set>
                                      <p:cBhvr>
                                        <p:cTn id="38" dur="1" fill="hold">
                                          <p:stCondLst>
                                            <p:cond delay="0"/>
                                          </p:stCondLst>
                                        </p:cTn>
                                        <p:tgtEl>
                                          <p:spTgt spid="23"/>
                                        </p:tgtEl>
                                        <p:attrNameLst>
                                          <p:attrName>style.visibility</p:attrName>
                                        </p:attrNameLst>
                                      </p:cBhvr>
                                      <p:to>
                                        <p:strVal val="visible"/>
                                      </p:to>
                                    </p:set>
                                    <p:animEffect transition="in" filter="fade">
                                      <p:cBhvr>
                                        <p:cTn id="39" dur="500"/>
                                        <p:tgtEl>
                                          <p:spTgt spid="23"/>
                                        </p:tgtEl>
                                      </p:cBhvr>
                                    </p:animEffect>
                                  </p:childTnLst>
                                </p:cTn>
                              </p:par>
                            </p:childTnLst>
                          </p:cTn>
                        </p:par>
                      </p:childTnLst>
                    </p:cTn>
                  </p:par>
                  <p:par>
                    <p:cTn id="40" fill="hold">
                      <p:stCondLst>
                        <p:cond delay="indefinite"/>
                      </p:stCondLst>
                      <p:childTnLst>
                        <p:par>
                          <p:cTn id="41" fill="hold">
                            <p:stCondLst>
                              <p:cond delay="0"/>
                            </p:stCondLst>
                            <p:childTnLst>
                              <p:par>
                                <p:cTn id="42" presetID="10" presetClass="entr" presetSubtype="0" fill="hold" nodeType="clickEffect">
                                  <p:stCondLst>
                                    <p:cond delay="0"/>
                                  </p:stCondLst>
                                  <p:childTnLst>
                                    <p:set>
                                      <p:cBhvr>
                                        <p:cTn id="43" dur="1" fill="hold">
                                          <p:stCondLst>
                                            <p:cond delay="0"/>
                                          </p:stCondLst>
                                        </p:cTn>
                                        <p:tgtEl>
                                          <p:spTgt spid="28">
                                            <p:txEl>
                                              <p:pRg st="0" end="0"/>
                                            </p:txEl>
                                          </p:spTgt>
                                        </p:tgtEl>
                                        <p:attrNameLst>
                                          <p:attrName>style.visibility</p:attrName>
                                        </p:attrNameLst>
                                      </p:cBhvr>
                                      <p:to>
                                        <p:strVal val="visible"/>
                                      </p:to>
                                    </p:set>
                                    <p:animEffect transition="in" filter="fade">
                                      <p:cBhvr>
                                        <p:cTn id="44" dur="500"/>
                                        <p:tgtEl>
                                          <p:spTgt spid="28">
                                            <p:txEl>
                                              <p:pRg st="0" end="0"/>
                                            </p:txEl>
                                          </p:spTgt>
                                        </p:tgtEl>
                                      </p:cBhvr>
                                    </p:animEffect>
                                  </p:childTnLst>
                                </p:cTn>
                              </p:par>
                            </p:childTnLst>
                          </p:cTn>
                        </p:par>
                      </p:childTnLst>
                    </p:cTn>
                  </p:par>
                  <p:par>
                    <p:cTn id="45" fill="hold">
                      <p:stCondLst>
                        <p:cond delay="indefinite"/>
                      </p:stCondLst>
                      <p:childTnLst>
                        <p:par>
                          <p:cTn id="46" fill="hold">
                            <p:stCondLst>
                              <p:cond delay="0"/>
                            </p:stCondLst>
                            <p:childTnLst>
                              <p:par>
                                <p:cTn id="47" presetID="10" presetClass="entr" presetSubtype="0" fill="hold" nodeType="clickEffect">
                                  <p:stCondLst>
                                    <p:cond delay="0"/>
                                  </p:stCondLst>
                                  <p:childTnLst>
                                    <p:set>
                                      <p:cBhvr>
                                        <p:cTn id="48" dur="1" fill="hold">
                                          <p:stCondLst>
                                            <p:cond delay="0"/>
                                          </p:stCondLst>
                                        </p:cTn>
                                        <p:tgtEl>
                                          <p:spTgt spid="21">
                                            <p:txEl>
                                              <p:pRg st="8" end="8"/>
                                            </p:txEl>
                                          </p:spTgt>
                                        </p:tgtEl>
                                        <p:attrNameLst>
                                          <p:attrName>style.visibility</p:attrName>
                                        </p:attrNameLst>
                                      </p:cBhvr>
                                      <p:to>
                                        <p:strVal val="visible"/>
                                      </p:to>
                                    </p:set>
                                    <p:animEffect transition="in" filter="fade">
                                      <p:cBhvr>
                                        <p:cTn id="49" dur="500"/>
                                        <p:tgtEl>
                                          <p:spTgt spid="21">
                                            <p:txEl>
                                              <p:pRg st="8" end="8"/>
                                            </p:txEl>
                                          </p:spTgt>
                                        </p:tgtEl>
                                      </p:cBhvr>
                                    </p:animEffect>
                                  </p:childTnLst>
                                </p:cTn>
                              </p:par>
                            </p:childTnLst>
                          </p:cTn>
                        </p:par>
                      </p:childTnLst>
                    </p:cTn>
                  </p:par>
                  <p:par>
                    <p:cTn id="50" fill="hold">
                      <p:stCondLst>
                        <p:cond delay="indefinite"/>
                      </p:stCondLst>
                      <p:childTnLst>
                        <p:par>
                          <p:cTn id="51" fill="hold">
                            <p:stCondLst>
                              <p:cond delay="0"/>
                            </p:stCondLst>
                            <p:childTnLst>
                              <p:par>
                                <p:cTn id="52" presetID="10" presetClass="entr" presetSubtype="0" fill="hold" nodeType="clickEffect">
                                  <p:stCondLst>
                                    <p:cond delay="0"/>
                                  </p:stCondLst>
                                  <p:childTnLst>
                                    <p:set>
                                      <p:cBhvr>
                                        <p:cTn id="53" dur="1" fill="hold">
                                          <p:stCondLst>
                                            <p:cond delay="0"/>
                                          </p:stCondLst>
                                        </p:cTn>
                                        <p:tgtEl>
                                          <p:spTgt spid="21">
                                            <p:txEl>
                                              <p:pRg st="9" end="9"/>
                                            </p:txEl>
                                          </p:spTgt>
                                        </p:tgtEl>
                                        <p:attrNameLst>
                                          <p:attrName>style.visibility</p:attrName>
                                        </p:attrNameLst>
                                      </p:cBhvr>
                                      <p:to>
                                        <p:strVal val="visible"/>
                                      </p:to>
                                    </p:set>
                                    <p:animEffect transition="in" filter="fade">
                                      <p:cBhvr>
                                        <p:cTn id="54" dur="500"/>
                                        <p:tgtEl>
                                          <p:spTgt spid="21">
                                            <p:txEl>
                                              <p:pRg st="9" end="9"/>
                                            </p:txEl>
                                          </p:spTgt>
                                        </p:tgtEl>
                                      </p:cBhvr>
                                    </p:animEffect>
                                  </p:childTnLst>
                                </p:cTn>
                              </p:par>
                              <p:par>
                                <p:cTn id="55" presetID="10" presetClass="entr" presetSubtype="0" fill="hold" grpId="0" nodeType="withEffect">
                                  <p:stCondLst>
                                    <p:cond delay="0"/>
                                  </p:stCondLst>
                                  <p:childTnLst>
                                    <p:set>
                                      <p:cBhvr>
                                        <p:cTn id="56" dur="1" fill="hold">
                                          <p:stCondLst>
                                            <p:cond delay="0"/>
                                          </p:stCondLst>
                                        </p:cTn>
                                        <p:tgtEl>
                                          <p:spTgt spid="32"/>
                                        </p:tgtEl>
                                        <p:attrNameLst>
                                          <p:attrName>style.visibility</p:attrName>
                                        </p:attrNameLst>
                                      </p:cBhvr>
                                      <p:to>
                                        <p:strVal val="visible"/>
                                      </p:to>
                                    </p:set>
                                    <p:animEffect transition="in" filter="fade">
                                      <p:cBhvr>
                                        <p:cTn id="57" dur="500"/>
                                        <p:tgtEl>
                                          <p:spTgt spid="32"/>
                                        </p:tgtEl>
                                      </p:cBhvr>
                                    </p:animEffect>
                                  </p:childTnLst>
                                </p:cTn>
                              </p:par>
                              <p:par>
                                <p:cTn id="58" presetID="10" presetClass="entr" presetSubtype="0" fill="hold" grpId="0" nodeType="withEffect">
                                  <p:stCondLst>
                                    <p:cond delay="0"/>
                                  </p:stCondLst>
                                  <p:childTnLst>
                                    <p:set>
                                      <p:cBhvr>
                                        <p:cTn id="59" dur="1" fill="hold">
                                          <p:stCondLst>
                                            <p:cond delay="0"/>
                                          </p:stCondLst>
                                        </p:cTn>
                                        <p:tgtEl>
                                          <p:spTgt spid="24"/>
                                        </p:tgtEl>
                                        <p:attrNameLst>
                                          <p:attrName>style.visibility</p:attrName>
                                        </p:attrNameLst>
                                      </p:cBhvr>
                                      <p:to>
                                        <p:strVal val="visible"/>
                                      </p:to>
                                    </p:set>
                                    <p:animEffect transition="in" filter="fade">
                                      <p:cBhvr>
                                        <p:cTn id="60" dur="500"/>
                                        <p:tgtEl>
                                          <p:spTgt spid="24"/>
                                        </p:tgtEl>
                                      </p:cBhvr>
                                    </p:animEffect>
                                  </p:childTnLst>
                                </p:cTn>
                              </p:par>
                            </p:childTnLst>
                          </p:cTn>
                        </p:par>
                      </p:childTnLst>
                    </p:cTn>
                  </p:par>
                  <p:par>
                    <p:cTn id="61" fill="hold">
                      <p:stCondLst>
                        <p:cond delay="indefinite"/>
                      </p:stCondLst>
                      <p:childTnLst>
                        <p:par>
                          <p:cTn id="62" fill="hold">
                            <p:stCondLst>
                              <p:cond delay="0"/>
                            </p:stCondLst>
                            <p:childTnLst>
                              <p:par>
                                <p:cTn id="63" presetID="10" presetClass="entr" presetSubtype="0" fill="hold" nodeType="clickEffect">
                                  <p:stCondLst>
                                    <p:cond delay="0"/>
                                  </p:stCondLst>
                                  <p:childTnLst>
                                    <p:set>
                                      <p:cBhvr>
                                        <p:cTn id="64" dur="1" fill="hold">
                                          <p:stCondLst>
                                            <p:cond delay="0"/>
                                          </p:stCondLst>
                                        </p:cTn>
                                        <p:tgtEl>
                                          <p:spTgt spid="29">
                                            <p:txEl>
                                              <p:pRg st="0" end="0"/>
                                            </p:txEl>
                                          </p:spTgt>
                                        </p:tgtEl>
                                        <p:attrNameLst>
                                          <p:attrName>style.visibility</p:attrName>
                                        </p:attrNameLst>
                                      </p:cBhvr>
                                      <p:to>
                                        <p:strVal val="visible"/>
                                      </p:to>
                                    </p:set>
                                    <p:animEffect transition="in" filter="fade">
                                      <p:cBhvr>
                                        <p:cTn id="65" dur="500"/>
                                        <p:tgtEl>
                                          <p:spTgt spid="29">
                                            <p:txEl>
                                              <p:pRg st="0" end="0"/>
                                            </p:txEl>
                                          </p:spTgt>
                                        </p:tgtEl>
                                      </p:cBhvr>
                                    </p:animEffect>
                                  </p:childTnLst>
                                </p:cTn>
                              </p:par>
                            </p:childTnLst>
                          </p:cTn>
                        </p:par>
                      </p:childTnLst>
                    </p:cTn>
                  </p:par>
                  <p:par>
                    <p:cTn id="66" fill="hold">
                      <p:stCondLst>
                        <p:cond delay="indefinite"/>
                      </p:stCondLst>
                      <p:childTnLst>
                        <p:par>
                          <p:cTn id="67" fill="hold">
                            <p:stCondLst>
                              <p:cond delay="0"/>
                            </p:stCondLst>
                            <p:childTnLst>
                              <p:par>
                                <p:cTn id="68" presetID="10" presetClass="entr" presetSubtype="0" fill="hold" grpId="0" nodeType="clickEffect">
                                  <p:stCondLst>
                                    <p:cond delay="0"/>
                                  </p:stCondLst>
                                  <p:childTnLst>
                                    <p:set>
                                      <p:cBhvr>
                                        <p:cTn id="69" dur="1" fill="hold">
                                          <p:stCondLst>
                                            <p:cond delay="0"/>
                                          </p:stCondLst>
                                        </p:cTn>
                                        <p:tgtEl>
                                          <p:spTgt spid="26"/>
                                        </p:tgtEl>
                                        <p:attrNameLst>
                                          <p:attrName>style.visibility</p:attrName>
                                        </p:attrNameLst>
                                      </p:cBhvr>
                                      <p:to>
                                        <p:strVal val="visible"/>
                                      </p:to>
                                    </p:set>
                                    <p:animEffect transition="in" filter="fade">
                                      <p:cBhvr>
                                        <p:cTn id="70" dur="500"/>
                                        <p:tgtEl>
                                          <p:spTgt spid="26"/>
                                        </p:tgtEl>
                                      </p:cBhvr>
                                    </p:animEffect>
                                  </p:childTnLst>
                                </p:cTn>
                              </p:par>
                              <p:par>
                                <p:cTn id="71" presetID="10" presetClass="entr" presetSubtype="0" fill="hold" grpId="0" nodeType="withEffect">
                                  <p:stCondLst>
                                    <p:cond delay="0"/>
                                  </p:stCondLst>
                                  <p:childTnLst>
                                    <p:set>
                                      <p:cBhvr>
                                        <p:cTn id="72" dur="1" fill="hold">
                                          <p:stCondLst>
                                            <p:cond delay="0"/>
                                          </p:stCondLst>
                                        </p:cTn>
                                        <p:tgtEl>
                                          <p:spTgt spid="25"/>
                                        </p:tgtEl>
                                        <p:attrNameLst>
                                          <p:attrName>style.visibility</p:attrName>
                                        </p:attrNameLst>
                                      </p:cBhvr>
                                      <p:to>
                                        <p:strVal val="visible"/>
                                      </p:to>
                                    </p:set>
                                    <p:animEffect transition="in" filter="fade">
                                      <p:cBhvr>
                                        <p:cTn id="73" dur="500"/>
                                        <p:tgtEl>
                                          <p:spTgt spid="2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2" grpId="0" animBg="1"/>
      <p:bldP spid="23" grpId="0" animBg="1"/>
      <p:bldP spid="24" grpId="0" animBg="1"/>
      <p:bldP spid="25" grpId="0"/>
      <p:bldP spid="26" grpId="0" animBg="1"/>
      <p:bldP spid="30" grpId="0"/>
      <p:bldP spid="31" grpId="0"/>
      <p:bldP spid="32" grpId="0"/>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3200" b="1" dirty="0"/>
              <a:t>Quality Control</a:t>
            </a:r>
          </a:p>
        </p:txBody>
      </p:sp>
      <p:sp>
        <p:nvSpPr>
          <p:cNvPr id="4" name="Slide Number Placeholder 3"/>
          <p:cNvSpPr>
            <a:spLocks noGrp="1"/>
          </p:cNvSpPr>
          <p:nvPr>
            <p:ph type="sldNum" sz="quarter" idx="12"/>
          </p:nvPr>
        </p:nvSpPr>
        <p:spPr/>
        <p:txBody>
          <a:bodyPr/>
          <a:lstStyle/>
          <a:p>
            <a:fld id="{551115BC-487E-4422-894C-CB7CD3E79223}" type="slidenum">
              <a:rPr lang="sv-SE" smtClean="0"/>
              <a:t>4</a:t>
            </a:fld>
            <a:endParaRPr lang="sv-SE"/>
          </a:p>
        </p:txBody>
      </p:sp>
      <p:pic>
        <p:nvPicPr>
          <p:cNvPr id="7" name="Picture 6"/>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312024" y="3467891"/>
            <a:ext cx="3941510" cy="2952328"/>
          </a:xfrm>
          <a:prstGeom prst="rect">
            <a:avLst/>
          </a:prstGeom>
        </p:spPr>
      </p:pic>
      <p:pic>
        <p:nvPicPr>
          <p:cNvPr id="8" name="Picture 9" descr="img017"/>
          <p:cNvPicPr>
            <a:picLocks noChangeAspect="1" noChangeArrowheads="1"/>
          </p:cNvPicPr>
          <p:nvPr/>
        </p:nvPicPr>
        <p:blipFill>
          <a:blip r:embed="rId3" cstate="print">
            <a:extLst>
              <a:ext uri="{28A0092B-C50C-407E-A947-70E740481C1C}">
                <a14:useLocalDpi xmlns:a14="http://schemas.microsoft.com/office/drawing/2010/main" val="0"/>
              </a:ext>
            </a:extLst>
          </a:blip>
          <a:srcRect t="14896" b="7742"/>
          <a:stretch>
            <a:fillRect/>
          </a:stretch>
        </p:blipFill>
        <p:spPr bwMode="auto">
          <a:xfrm>
            <a:off x="1811661" y="3933055"/>
            <a:ext cx="3592307" cy="2021999"/>
          </a:xfrm>
          <a:prstGeom prst="rect">
            <a:avLst/>
          </a:prstGeom>
          <a:noFill/>
          <a:extLst>
            <a:ext uri="{909E8E84-426E-40DD-AFC4-6F175D3DCCD1}">
              <a14:hiddenFill xmlns:a14="http://schemas.microsoft.com/office/drawing/2010/main">
                <a:solidFill>
                  <a:srgbClr val="FFFFFF"/>
                </a:solidFill>
              </a14:hiddenFill>
            </a:ext>
          </a:extLst>
        </p:spPr>
      </p:pic>
      <p:pic>
        <p:nvPicPr>
          <p:cNvPr id="9" name="Picture 8"/>
          <p:cNvPicPr>
            <a:picLocks noChangeAspect="1"/>
          </p:cNvPicPr>
          <p:nvPr/>
        </p:nvPicPr>
        <p:blipFill>
          <a:blip r:embed="rId4"/>
          <a:stretch>
            <a:fillRect/>
          </a:stretch>
        </p:blipFill>
        <p:spPr>
          <a:xfrm>
            <a:off x="2669050" y="1556792"/>
            <a:ext cx="6595302" cy="1692053"/>
          </a:xfrm>
          <a:prstGeom prst="rect">
            <a:avLst/>
          </a:prstGeom>
        </p:spPr>
      </p:pic>
    </p:spTree>
    <p:extLst>
      <p:ext uri="{BB962C8B-B14F-4D97-AF65-F5344CB8AC3E}">
        <p14:creationId xmlns:p14="http://schemas.microsoft.com/office/powerpoint/2010/main" val="3658536114"/>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954953A-B879-DE43-90F2-53026D9E0237}"/>
              </a:ext>
            </a:extLst>
          </p:cNvPr>
          <p:cNvSpPr>
            <a:spLocks noGrp="1"/>
          </p:cNvSpPr>
          <p:nvPr>
            <p:ph type="title"/>
          </p:nvPr>
        </p:nvSpPr>
        <p:spPr/>
        <p:txBody>
          <a:bodyPr/>
          <a:lstStyle/>
          <a:p>
            <a:r>
              <a:rPr lang="en-GB" dirty="0"/>
              <a:t>ESS Expectations</a:t>
            </a:r>
          </a:p>
        </p:txBody>
      </p:sp>
      <p:sp>
        <p:nvSpPr>
          <p:cNvPr id="3" name="Content Placeholder 2">
            <a:extLst>
              <a:ext uri="{FF2B5EF4-FFF2-40B4-BE49-F238E27FC236}">
                <a16:creationId xmlns:a16="http://schemas.microsoft.com/office/drawing/2014/main" id="{B10EA6BE-5183-684B-983E-DAB3189728BB}"/>
              </a:ext>
            </a:extLst>
          </p:cNvPr>
          <p:cNvSpPr>
            <a:spLocks noGrp="1"/>
          </p:cNvSpPr>
          <p:nvPr>
            <p:ph idx="1"/>
          </p:nvPr>
        </p:nvSpPr>
        <p:spPr/>
        <p:txBody>
          <a:bodyPr/>
          <a:lstStyle/>
          <a:p>
            <a:r>
              <a:rPr lang="en-GB" sz="2800" dirty="0"/>
              <a:t>ESS is the end customer and plant owner</a:t>
            </a:r>
          </a:p>
          <a:p>
            <a:pPr lvl="1"/>
            <a:r>
              <a:rPr lang="en-GB" sz="2400" dirty="0"/>
              <a:t>This result in expectations</a:t>
            </a:r>
          </a:p>
          <a:p>
            <a:pPr marL="0" indent="0">
              <a:buNone/>
            </a:pPr>
            <a:endParaRPr lang="en-GB" dirty="0"/>
          </a:p>
          <a:p>
            <a:r>
              <a:rPr lang="en-GB" sz="2800" dirty="0"/>
              <a:t>These expectations are </a:t>
            </a:r>
            <a:r>
              <a:rPr lang="en-GB" sz="2800" b="1" dirty="0"/>
              <a:t>applicable</a:t>
            </a:r>
            <a:r>
              <a:rPr lang="en-GB" sz="2800" dirty="0"/>
              <a:t> for all:</a:t>
            </a:r>
          </a:p>
          <a:p>
            <a:pPr lvl="1"/>
            <a:r>
              <a:rPr lang="en-GB" sz="2400" dirty="0"/>
              <a:t>ESS </a:t>
            </a:r>
          </a:p>
          <a:p>
            <a:pPr lvl="1"/>
            <a:r>
              <a:rPr lang="en-GB" sz="2400" dirty="0"/>
              <a:t>IK partners </a:t>
            </a:r>
          </a:p>
          <a:p>
            <a:pPr lvl="1"/>
            <a:r>
              <a:rPr lang="en-GB" sz="2400" dirty="0"/>
              <a:t>Sub contracted scope, ESS or IK direct procurement</a:t>
            </a:r>
          </a:p>
          <a:p>
            <a:endParaRPr lang="en-GB" dirty="0"/>
          </a:p>
        </p:txBody>
      </p:sp>
      <p:sp>
        <p:nvSpPr>
          <p:cNvPr id="4" name="Slide Number Placeholder 3">
            <a:extLst>
              <a:ext uri="{FF2B5EF4-FFF2-40B4-BE49-F238E27FC236}">
                <a16:creationId xmlns:a16="http://schemas.microsoft.com/office/drawing/2014/main" id="{8F67B1CD-1E56-1F49-8803-05953E7B0165}"/>
              </a:ext>
            </a:extLst>
          </p:cNvPr>
          <p:cNvSpPr>
            <a:spLocks noGrp="1"/>
          </p:cNvSpPr>
          <p:nvPr>
            <p:ph type="sldNum" sz="quarter" idx="12"/>
          </p:nvPr>
        </p:nvSpPr>
        <p:spPr/>
        <p:txBody>
          <a:bodyPr/>
          <a:lstStyle/>
          <a:p>
            <a:fld id="{551115BC-487E-4422-894C-CB7CD3E79223}" type="slidenum">
              <a:rPr lang="en-GB" smtClean="0"/>
              <a:pPr/>
              <a:t>5</a:t>
            </a:fld>
            <a:endParaRPr lang="en-GB"/>
          </a:p>
        </p:txBody>
      </p:sp>
      <p:sp>
        <p:nvSpPr>
          <p:cNvPr id="5" name="Text Placeholder 4">
            <a:extLst>
              <a:ext uri="{FF2B5EF4-FFF2-40B4-BE49-F238E27FC236}">
                <a16:creationId xmlns:a16="http://schemas.microsoft.com/office/drawing/2014/main" id="{987F6901-7E23-C242-B66D-BF2EF87F487E}"/>
              </a:ext>
            </a:extLst>
          </p:cNvPr>
          <p:cNvSpPr>
            <a:spLocks noGrp="1"/>
          </p:cNvSpPr>
          <p:nvPr>
            <p:ph type="body" sz="quarter" idx="13"/>
          </p:nvPr>
        </p:nvSpPr>
        <p:spPr/>
        <p:txBody>
          <a:bodyPr/>
          <a:lstStyle/>
          <a:p>
            <a:endParaRPr lang="en-GB" dirty="0"/>
          </a:p>
        </p:txBody>
      </p:sp>
    </p:spTree>
    <p:extLst>
      <p:ext uri="{BB962C8B-B14F-4D97-AF65-F5344CB8AC3E}">
        <p14:creationId xmlns:p14="http://schemas.microsoft.com/office/powerpoint/2010/main" val="168783101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animEffect transition="in" filter="fade">
                                      <p:cBhvr>
                                        <p:cTn id="7" dur="500"/>
                                        <p:tgtEl>
                                          <p:spTgt spid="3">
                                            <p:txEl>
                                              <p:pRg st="1" end="1"/>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3">
                                            <p:txEl>
                                              <p:pRg st="3" end="3"/>
                                            </p:txEl>
                                          </p:spTgt>
                                        </p:tgtEl>
                                        <p:attrNameLst>
                                          <p:attrName>style.visibility</p:attrName>
                                        </p:attrNameLst>
                                      </p:cBhvr>
                                      <p:to>
                                        <p:strVal val="visible"/>
                                      </p:to>
                                    </p:set>
                                    <p:animEffect transition="in" filter="fade">
                                      <p:cBhvr>
                                        <p:cTn id="12" dur="500"/>
                                        <p:tgtEl>
                                          <p:spTgt spid="3">
                                            <p:txEl>
                                              <p:pRg st="3" end="3"/>
                                            </p:txEl>
                                          </p:spTgt>
                                        </p:tgtEl>
                                      </p:cBhvr>
                                    </p:animEffect>
                                  </p:childTnLst>
                                </p:cTn>
                              </p:par>
                              <p:par>
                                <p:cTn id="13" presetID="10" presetClass="entr" presetSubtype="0" fill="hold" nodeType="with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animEffect transition="in" filter="fade">
                                      <p:cBhvr>
                                        <p:cTn id="15" dur="500"/>
                                        <p:tgtEl>
                                          <p:spTgt spid="3">
                                            <p:txEl>
                                              <p:pRg st="4" end="4"/>
                                            </p:txEl>
                                          </p:spTgt>
                                        </p:tgtEl>
                                      </p:cBhvr>
                                    </p:animEffect>
                                  </p:childTnLst>
                                </p:cTn>
                              </p:par>
                              <p:par>
                                <p:cTn id="16" presetID="10" presetClass="entr" presetSubtype="0" fill="hold" nodeType="withEffect">
                                  <p:stCondLst>
                                    <p:cond delay="0"/>
                                  </p:stCondLst>
                                  <p:childTnLst>
                                    <p:set>
                                      <p:cBhvr>
                                        <p:cTn id="17" dur="1" fill="hold">
                                          <p:stCondLst>
                                            <p:cond delay="0"/>
                                          </p:stCondLst>
                                        </p:cTn>
                                        <p:tgtEl>
                                          <p:spTgt spid="3">
                                            <p:txEl>
                                              <p:pRg st="5" end="5"/>
                                            </p:txEl>
                                          </p:spTgt>
                                        </p:tgtEl>
                                        <p:attrNameLst>
                                          <p:attrName>style.visibility</p:attrName>
                                        </p:attrNameLst>
                                      </p:cBhvr>
                                      <p:to>
                                        <p:strVal val="visible"/>
                                      </p:to>
                                    </p:set>
                                    <p:animEffect transition="in" filter="fade">
                                      <p:cBhvr>
                                        <p:cTn id="18" dur="500"/>
                                        <p:tgtEl>
                                          <p:spTgt spid="3">
                                            <p:txEl>
                                              <p:pRg st="5" end="5"/>
                                            </p:txEl>
                                          </p:spTgt>
                                        </p:tgtEl>
                                      </p:cBhvr>
                                    </p:animEffect>
                                  </p:childTnLst>
                                </p:cTn>
                              </p:par>
                              <p:par>
                                <p:cTn id="19" presetID="10" presetClass="entr" presetSubtype="0" fill="hold" nodeType="withEffect">
                                  <p:stCondLst>
                                    <p:cond delay="0"/>
                                  </p:stCondLst>
                                  <p:childTnLst>
                                    <p:set>
                                      <p:cBhvr>
                                        <p:cTn id="20" dur="1" fill="hold">
                                          <p:stCondLst>
                                            <p:cond delay="0"/>
                                          </p:stCondLst>
                                        </p:cTn>
                                        <p:tgtEl>
                                          <p:spTgt spid="3">
                                            <p:txEl>
                                              <p:pRg st="6" end="6"/>
                                            </p:txEl>
                                          </p:spTgt>
                                        </p:tgtEl>
                                        <p:attrNameLst>
                                          <p:attrName>style.visibility</p:attrName>
                                        </p:attrNameLst>
                                      </p:cBhvr>
                                      <p:to>
                                        <p:strVal val="visible"/>
                                      </p:to>
                                    </p:set>
                                    <p:animEffect transition="in" filter="fade">
                                      <p:cBhvr>
                                        <p:cTn id="21" dur="500"/>
                                        <p:tgtEl>
                                          <p:spTgt spid="3">
                                            <p:txEl>
                                              <p:pRg st="6" end="6"/>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BC9F657-C8D1-1644-95C4-1806DCEB3992}"/>
              </a:ext>
            </a:extLst>
          </p:cNvPr>
          <p:cNvSpPr>
            <a:spLocks noGrp="1"/>
          </p:cNvSpPr>
          <p:nvPr>
            <p:ph type="title"/>
          </p:nvPr>
        </p:nvSpPr>
        <p:spPr/>
        <p:txBody>
          <a:bodyPr/>
          <a:lstStyle/>
          <a:p>
            <a:r>
              <a:rPr lang="en-GB" dirty="0"/>
              <a:t>ESS Expectations</a:t>
            </a:r>
          </a:p>
        </p:txBody>
      </p:sp>
      <p:sp>
        <p:nvSpPr>
          <p:cNvPr id="3" name="Content Placeholder 2">
            <a:extLst>
              <a:ext uri="{FF2B5EF4-FFF2-40B4-BE49-F238E27FC236}">
                <a16:creationId xmlns:a16="http://schemas.microsoft.com/office/drawing/2014/main" id="{49501B0C-6B06-D241-BC0E-EDB34E52C3D8}"/>
              </a:ext>
            </a:extLst>
          </p:cNvPr>
          <p:cNvSpPr>
            <a:spLocks noGrp="1"/>
          </p:cNvSpPr>
          <p:nvPr>
            <p:ph idx="1"/>
          </p:nvPr>
        </p:nvSpPr>
        <p:spPr>
          <a:xfrm>
            <a:off x="609600" y="1781000"/>
            <a:ext cx="11103024" cy="4345166"/>
          </a:xfrm>
        </p:spPr>
        <p:txBody>
          <a:bodyPr/>
          <a:lstStyle/>
          <a:p>
            <a:r>
              <a:rPr lang="en-GB" sz="2400" dirty="0"/>
              <a:t>ESS expect the delivering organisation to take </a:t>
            </a:r>
            <a:r>
              <a:rPr lang="en-GB" sz="2400" b="1" dirty="0"/>
              <a:t>full responsibility </a:t>
            </a:r>
            <a:r>
              <a:rPr lang="en-GB" sz="2400" dirty="0"/>
              <a:t>of any delivered item</a:t>
            </a:r>
          </a:p>
          <a:p>
            <a:pPr lvl="1"/>
            <a:r>
              <a:rPr lang="en-GB" sz="2000" dirty="0"/>
              <a:t>during all phases of its lifecycle up to delivery and final acceptance</a:t>
            </a:r>
          </a:p>
          <a:p>
            <a:pPr marL="0" indent="0">
              <a:buNone/>
            </a:pPr>
            <a:endParaRPr lang="en-GB" dirty="0"/>
          </a:p>
          <a:p>
            <a:r>
              <a:rPr lang="en-GB" sz="2400" dirty="0"/>
              <a:t>All deliveries have </a:t>
            </a:r>
            <a:r>
              <a:rPr lang="en-GB" sz="2400" b="1" dirty="0"/>
              <a:t>manufacturing requirements </a:t>
            </a:r>
            <a:r>
              <a:rPr lang="en-GB" sz="2400" dirty="0"/>
              <a:t>and demands on documentation</a:t>
            </a:r>
          </a:p>
          <a:p>
            <a:pPr lvl="1"/>
            <a:r>
              <a:rPr lang="en-GB" sz="2000" dirty="0"/>
              <a:t>To demonstrate compliance</a:t>
            </a:r>
          </a:p>
          <a:p>
            <a:pPr lvl="1"/>
            <a:r>
              <a:rPr lang="en-GB" sz="2000" dirty="0"/>
              <a:t>Even SEP “Sound engineering practice” equals a set of requirements</a:t>
            </a:r>
          </a:p>
          <a:p>
            <a:pPr marL="457200" lvl="1" indent="0">
              <a:buNone/>
            </a:pPr>
            <a:endParaRPr lang="en-GB" dirty="0"/>
          </a:p>
          <a:p>
            <a:r>
              <a:rPr lang="en-GB" sz="2400" dirty="0"/>
              <a:t>ESS is available for any questions or support</a:t>
            </a:r>
          </a:p>
          <a:p>
            <a:pPr marL="0" indent="0">
              <a:buNone/>
            </a:pPr>
            <a:endParaRPr lang="en-GB" dirty="0"/>
          </a:p>
        </p:txBody>
      </p:sp>
      <p:sp>
        <p:nvSpPr>
          <p:cNvPr id="4" name="Slide Number Placeholder 3">
            <a:extLst>
              <a:ext uri="{FF2B5EF4-FFF2-40B4-BE49-F238E27FC236}">
                <a16:creationId xmlns:a16="http://schemas.microsoft.com/office/drawing/2014/main" id="{EE044838-FB92-B84E-9B5C-AB5C228DF6D1}"/>
              </a:ext>
            </a:extLst>
          </p:cNvPr>
          <p:cNvSpPr>
            <a:spLocks noGrp="1"/>
          </p:cNvSpPr>
          <p:nvPr>
            <p:ph type="sldNum" sz="quarter" idx="12"/>
          </p:nvPr>
        </p:nvSpPr>
        <p:spPr/>
        <p:txBody>
          <a:bodyPr/>
          <a:lstStyle/>
          <a:p>
            <a:fld id="{551115BC-487E-4422-894C-CB7CD3E79223}" type="slidenum">
              <a:rPr lang="en-GB" smtClean="0"/>
              <a:pPr/>
              <a:t>6</a:t>
            </a:fld>
            <a:endParaRPr lang="en-GB"/>
          </a:p>
        </p:txBody>
      </p:sp>
      <p:sp>
        <p:nvSpPr>
          <p:cNvPr id="5" name="Text Placeholder 4">
            <a:extLst>
              <a:ext uri="{FF2B5EF4-FFF2-40B4-BE49-F238E27FC236}">
                <a16:creationId xmlns:a16="http://schemas.microsoft.com/office/drawing/2014/main" id="{83B5959A-7A39-2F43-B87C-E1EFE9E71D91}"/>
              </a:ext>
            </a:extLst>
          </p:cNvPr>
          <p:cNvSpPr>
            <a:spLocks noGrp="1"/>
          </p:cNvSpPr>
          <p:nvPr>
            <p:ph type="body" sz="quarter" idx="13"/>
          </p:nvPr>
        </p:nvSpPr>
        <p:spPr/>
        <p:txBody>
          <a:bodyPr/>
          <a:lstStyle/>
          <a:p>
            <a:endParaRPr lang="en-GB"/>
          </a:p>
        </p:txBody>
      </p:sp>
    </p:spTree>
    <p:extLst>
      <p:ext uri="{BB962C8B-B14F-4D97-AF65-F5344CB8AC3E}">
        <p14:creationId xmlns:p14="http://schemas.microsoft.com/office/powerpoint/2010/main" val="121940543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
                                            <p:txEl>
                                              <p:pRg st="3" end="3"/>
                                            </p:txEl>
                                          </p:spTgt>
                                        </p:tgtEl>
                                        <p:attrNameLst>
                                          <p:attrName>style.visibility</p:attrName>
                                        </p:attrNameLst>
                                      </p:cBhvr>
                                      <p:to>
                                        <p:strVal val="visible"/>
                                      </p:to>
                                    </p:set>
                                    <p:animEffect transition="in" filter="fade">
                                      <p:cBhvr>
                                        <p:cTn id="7" dur="500"/>
                                        <p:tgtEl>
                                          <p:spTgt spid="3">
                                            <p:txEl>
                                              <p:pRg st="3" end="3"/>
                                            </p:txEl>
                                          </p:spTgt>
                                        </p:tgtEl>
                                      </p:cBhvr>
                                    </p:animEffect>
                                  </p:childTnLst>
                                </p:cTn>
                              </p:par>
                              <p:par>
                                <p:cTn id="8" presetID="10" presetClass="entr" presetSubtype="0" fill="hold" nodeType="withEffect">
                                  <p:stCondLst>
                                    <p:cond delay="0"/>
                                  </p:stCondLst>
                                  <p:childTnLst>
                                    <p:set>
                                      <p:cBhvr>
                                        <p:cTn id="9" dur="1" fill="hold">
                                          <p:stCondLst>
                                            <p:cond delay="0"/>
                                          </p:stCondLst>
                                        </p:cTn>
                                        <p:tgtEl>
                                          <p:spTgt spid="3">
                                            <p:txEl>
                                              <p:pRg st="4" end="4"/>
                                            </p:txEl>
                                          </p:spTgt>
                                        </p:tgtEl>
                                        <p:attrNameLst>
                                          <p:attrName>style.visibility</p:attrName>
                                        </p:attrNameLst>
                                      </p:cBhvr>
                                      <p:to>
                                        <p:strVal val="visible"/>
                                      </p:to>
                                    </p:set>
                                    <p:animEffect transition="in" filter="fade">
                                      <p:cBhvr>
                                        <p:cTn id="10" dur="500"/>
                                        <p:tgtEl>
                                          <p:spTgt spid="3">
                                            <p:txEl>
                                              <p:pRg st="4" end="4"/>
                                            </p:txEl>
                                          </p:spTgt>
                                        </p:tgtEl>
                                      </p:cBhvr>
                                    </p:animEffect>
                                  </p:childTnLst>
                                </p:cTn>
                              </p:par>
                              <p:par>
                                <p:cTn id="11" presetID="10" presetClass="entr" presetSubtype="0" fill="hold" nodeType="withEffect">
                                  <p:stCondLst>
                                    <p:cond delay="0"/>
                                  </p:stCondLst>
                                  <p:childTnLst>
                                    <p:set>
                                      <p:cBhvr>
                                        <p:cTn id="12" dur="1" fill="hold">
                                          <p:stCondLst>
                                            <p:cond delay="0"/>
                                          </p:stCondLst>
                                        </p:cTn>
                                        <p:tgtEl>
                                          <p:spTgt spid="3">
                                            <p:txEl>
                                              <p:pRg st="5" end="5"/>
                                            </p:txEl>
                                          </p:spTgt>
                                        </p:tgtEl>
                                        <p:attrNameLst>
                                          <p:attrName>style.visibility</p:attrName>
                                        </p:attrNameLst>
                                      </p:cBhvr>
                                      <p:to>
                                        <p:strVal val="visible"/>
                                      </p:to>
                                    </p:set>
                                    <p:animEffect transition="in" filter="fade">
                                      <p:cBhvr>
                                        <p:cTn id="13" dur="500"/>
                                        <p:tgtEl>
                                          <p:spTgt spid="3">
                                            <p:txEl>
                                              <p:pRg st="5" end="5"/>
                                            </p:txEl>
                                          </p:spTgt>
                                        </p:tgtEl>
                                      </p:cBhvr>
                                    </p:animEffect>
                                  </p:childTnLst>
                                </p:cTn>
                              </p:par>
                            </p:childTnLst>
                          </p:cTn>
                        </p:par>
                      </p:childTnLst>
                    </p:cTn>
                  </p:par>
                  <p:par>
                    <p:cTn id="14" fill="hold">
                      <p:stCondLst>
                        <p:cond delay="indefinite"/>
                      </p:stCondLst>
                      <p:childTnLst>
                        <p:par>
                          <p:cTn id="15" fill="hold">
                            <p:stCondLst>
                              <p:cond delay="0"/>
                            </p:stCondLst>
                            <p:childTnLst>
                              <p:par>
                                <p:cTn id="16" presetID="10" presetClass="entr" presetSubtype="0" fill="hold" nodeType="clickEffect">
                                  <p:stCondLst>
                                    <p:cond delay="0"/>
                                  </p:stCondLst>
                                  <p:childTnLst>
                                    <p:set>
                                      <p:cBhvr>
                                        <p:cTn id="17" dur="1" fill="hold">
                                          <p:stCondLst>
                                            <p:cond delay="0"/>
                                          </p:stCondLst>
                                        </p:cTn>
                                        <p:tgtEl>
                                          <p:spTgt spid="3">
                                            <p:txEl>
                                              <p:pRg st="7" end="7"/>
                                            </p:txEl>
                                          </p:spTgt>
                                        </p:tgtEl>
                                        <p:attrNameLst>
                                          <p:attrName>style.visibility</p:attrName>
                                        </p:attrNameLst>
                                      </p:cBhvr>
                                      <p:to>
                                        <p:strVal val="visible"/>
                                      </p:to>
                                    </p:set>
                                    <p:animEffect transition="in" filter="fade">
                                      <p:cBhvr>
                                        <p:cTn id="18" dur="500"/>
                                        <p:tgtEl>
                                          <p:spTgt spid="3">
                                            <p:txEl>
                                              <p:pRg st="7" end="7"/>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C25A7C5-7C98-0E47-A219-9AD328342D67}"/>
              </a:ext>
            </a:extLst>
          </p:cNvPr>
          <p:cNvSpPr>
            <a:spLocks noGrp="1"/>
          </p:cNvSpPr>
          <p:nvPr>
            <p:ph type="title"/>
          </p:nvPr>
        </p:nvSpPr>
        <p:spPr/>
        <p:txBody>
          <a:bodyPr/>
          <a:lstStyle/>
          <a:p>
            <a:r>
              <a:rPr lang="en-GB" dirty="0"/>
              <a:t>Consequences – if not fulfilled</a:t>
            </a:r>
          </a:p>
        </p:txBody>
      </p:sp>
      <p:sp>
        <p:nvSpPr>
          <p:cNvPr id="3" name="Content Placeholder 2">
            <a:extLst>
              <a:ext uri="{FF2B5EF4-FFF2-40B4-BE49-F238E27FC236}">
                <a16:creationId xmlns:a16="http://schemas.microsoft.com/office/drawing/2014/main" id="{23D4403F-6257-9B45-A277-273DBD1E411C}"/>
              </a:ext>
            </a:extLst>
          </p:cNvPr>
          <p:cNvSpPr>
            <a:spLocks noGrp="1"/>
          </p:cNvSpPr>
          <p:nvPr>
            <p:ph idx="1"/>
          </p:nvPr>
        </p:nvSpPr>
        <p:spPr/>
        <p:txBody>
          <a:bodyPr/>
          <a:lstStyle/>
          <a:p>
            <a:r>
              <a:rPr lang="en-GB" sz="2400" dirty="0"/>
              <a:t>If the delivered system/ component/ part doesn't meet</a:t>
            </a:r>
          </a:p>
          <a:p>
            <a:pPr lvl="1"/>
            <a:r>
              <a:rPr lang="en-GB" sz="2000" dirty="0"/>
              <a:t>relevant standards and quality/safety requirement,</a:t>
            </a:r>
          </a:p>
          <a:p>
            <a:pPr lvl="1"/>
            <a:r>
              <a:rPr lang="en-GB" sz="2000" dirty="0"/>
              <a:t>and is delivered with relevant documentation</a:t>
            </a:r>
          </a:p>
          <a:p>
            <a:endParaRPr lang="en-GB" dirty="0"/>
          </a:p>
          <a:p>
            <a:r>
              <a:rPr lang="en-GB" sz="2400" dirty="0"/>
              <a:t>The consequences can have a dramatic impact on:</a:t>
            </a:r>
          </a:p>
          <a:p>
            <a:pPr lvl="1"/>
            <a:r>
              <a:rPr lang="en-GB" sz="2000" dirty="0"/>
              <a:t>Time</a:t>
            </a:r>
          </a:p>
          <a:p>
            <a:pPr lvl="1"/>
            <a:r>
              <a:rPr lang="en-GB" sz="2000" dirty="0"/>
              <a:t>Cost</a:t>
            </a:r>
          </a:p>
          <a:p>
            <a:pPr lvl="1"/>
            <a:endParaRPr lang="en-GB" dirty="0"/>
          </a:p>
          <a:p>
            <a:r>
              <a:rPr lang="en-GB" sz="2400" dirty="0"/>
              <a:t>Any additional and unplanned work will overload the organisation and resources</a:t>
            </a:r>
          </a:p>
          <a:p>
            <a:pPr lvl="1"/>
            <a:r>
              <a:rPr lang="en-GB" sz="2000" dirty="0"/>
              <a:t>which then can not focus on planed tasks</a:t>
            </a:r>
          </a:p>
          <a:p>
            <a:endParaRPr lang="en-GB" dirty="0"/>
          </a:p>
        </p:txBody>
      </p:sp>
      <p:sp>
        <p:nvSpPr>
          <p:cNvPr id="4" name="Slide Number Placeholder 3">
            <a:extLst>
              <a:ext uri="{FF2B5EF4-FFF2-40B4-BE49-F238E27FC236}">
                <a16:creationId xmlns:a16="http://schemas.microsoft.com/office/drawing/2014/main" id="{A079DB86-8CDE-5645-8A87-6ECE85B6A492}"/>
              </a:ext>
            </a:extLst>
          </p:cNvPr>
          <p:cNvSpPr>
            <a:spLocks noGrp="1"/>
          </p:cNvSpPr>
          <p:nvPr>
            <p:ph type="sldNum" sz="quarter" idx="12"/>
          </p:nvPr>
        </p:nvSpPr>
        <p:spPr/>
        <p:txBody>
          <a:bodyPr/>
          <a:lstStyle/>
          <a:p>
            <a:fld id="{551115BC-487E-4422-894C-CB7CD3E79223}" type="slidenum">
              <a:rPr lang="en-GB" smtClean="0"/>
              <a:pPr/>
              <a:t>7</a:t>
            </a:fld>
            <a:endParaRPr lang="en-GB"/>
          </a:p>
        </p:txBody>
      </p:sp>
      <p:sp>
        <p:nvSpPr>
          <p:cNvPr id="5" name="Text Placeholder 4">
            <a:extLst>
              <a:ext uri="{FF2B5EF4-FFF2-40B4-BE49-F238E27FC236}">
                <a16:creationId xmlns:a16="http://schemas.microsoft.com/office/drawing/2014/main" id="{EEDD574E-6CFA-FC4E-B473-23DDA391F35F}"/>
              </a:ext>
            </a:extLst>
          </p:cNvPr>
          <p:cNvSpPr>
            <a:spLocks noGrp="1"/>
          </p:cNvSpPr>
          <p:nvPr>
            <p:ph type="body" sz="quarter" idx="13"/>
          </p:nvPr>
        </p:nvSpPr>
        <p:spPr/>
        <p:txBody>
          <a:bodyPr/>
          <a:lstStyle/>
          <a:p>
            <a:endParaRPr lang="en-GB"/>
          </a:p>
        </p:txBody>
      </p:sp>
    </p:spTree>
    <p:extLst>
      <p:ext uri="{BB962C8B-B14F-4D97-AF65-F5344CB8AC3E}">
        <p14:creationId xmlns:p14="http://schemas.microsoft.com/office/powerpoint/2010/main" val="111471912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
                                            <p:txEl>
                                              <p:pRg st="4" end="4"/>
                                            </p:txEl>
                                          </p:spTgt>
                                        </p:tgtEl>
                                        <p:attrNameLst>
                                          <p:attrName>style.visibility</p:attrName>
                                        </p:attrNameLst>
                                      </p:cBhvr>
                                      <p:to>
                                        <p:strVal val="visible"/>
                                      </p:to>
                                    </p:set>
                                    <p:animEffect transition="in" filter="fade">
                                      <p:cBhvr>
                                        <p:cTn id="7" dur="500"/>
                                        <p:tgtEl>
                                          <p:spTgt spid="3">
                                            <p:txEl>
                                              <p:pRg st="4" end="4"/>
                                            </p:txEl>
                                          </p:spTgt>
                                        </p:tgtEl>
                                      </p:cBhvr>
                                    </p:animEffect>
                                  </p:childTnLst>
                                </p:cTn>
                              </p:par>
                              <p:par>
                                <p:cTn id="8" presetID="10" presetClass="entr" presetSubtype="0" fill="hold" nodeType="withEffect">
                                  <p:stCondLst>
                                    <p:cond delay="0"/>
                                  </p:stCondLst>
                                  <p:childTnLst>
                                    <p:set>
                                      <p:cBhvr>
                                        <p:cTn id="9" dur="1" fill="hold">
                                          <p:stCondLst>
                                            <p:cond delay="0"/>
                                          </p:stCondLst>
                                        </p:cTn>
                                        <p:tgtEl>
                                          <p:spTgt spid="3">
                                            <p:txEl>
                                              <p:pRg st="5" end="5"/>
                                            </p:txEl>
                                          </p:spTgt>
                                        </p:tgtEl>
                                        <p:attrNameLst>
                                          <p:attrName>style.visibility</p:attrName>
                                        </p:attrNameLst>
                                      </p:cBhvr>
                                      <p:to>
                                        <p:strVal val="visible"/>
                                      </p:to>
                                    </p:set>
                                    <p:animEffect transition="in" filter="fade">
                                      <p:cBhvr>
                                        <p:cTn id="10" dur="500"/>
                                        <p:tgtEl>
                                          <p:spTgt spid="3">
                                            <p:txEl>
                                              <p:pRg st="5" end="5"/>
                                            </p:txEl>
                                          </p:spTgt>
                                        </p:tgtEl>
                                      </p:cBhvr>
                                    </p:animEffect>
                                  </p:childTnLst>
                                </p:cTn>
                              </p:par>
                              <p:par>
                                <p:cTn id="11" presetID="10" presetClass="entr" presetSubtype="0" fill="hold" nodeType="withEffect">
                                  <p:stCondLst>
                                    <p:cond delay="0"/>
                                  </p:stCondLst>
                                  <p:childTnLst>
                                    <p:set>
                                      <p:cBhvr>
                                        <p:cTn id="12" dur="1" fill="hold">
                                          <p:stCondLst>
                                            <p:cond delay="0"/>
                                          </p:stCondLst>
                                        </p:cTn>
                                        <p:tgtEl>
                                          <p:spTgt spid="3">
                                            <p:txEl>
                                              <p:pRg st="6" end="6"/>
                                            </p:txEl>
                                          </p:spTgt>
                                        </p:tgtEl>
                                        <p:attrNameLst>
                                          <p:attrName>style.visibility</p:attrName>
                                        </p:attrNameLst>
                                      </p:cBhvr>
                                      <p:to>
                                        <p:strVal val="visible"/>
                                      </p:to>
                                    </p:set>
                                    <p:animEffect transition="in" filter="fade">
                                      <p:cBhvr>
                                        <p:cTn id="13" dur="500"/>
                                        <p:tgtEl>
                                          <p:spTgt spid="3">
                                            <p:txEl>
                                              <p:pRg st="6" end="6"/>
                                            </p:txEl>
                                          </p:spTgt>
                                        </p:tgtEl>
                                      </p:cBhvr>
                                    </p:animEffect>
                                  </p:childTnLst>
                                </p:cTn>
                              </p:par>
                            </p:childTnLst>
                          </p:cTn>
                        </p:par>
                      </p:childTnLst>
                    </p:cTn>
                  </p:par>
                  <p:par>
                    <p:cTn id="14" fill="hold">
                      <p:stCondLst>
                        <p:cond delay="indefinite"/>
                      </p:stCondLst>
                      <p:childTnLst>
                        <p:par>
                          <p:cTn id="15" fill="hold">
                            <p:stCondLst>
                              <p:cond delay="0"/>
                            </p:stCondLst>
                            <p:childTnLst>
                              <p:par>
                                <p:cTn id="16" presetID="10" presetClass="entr" presetSubtype="0" fill="hold" nodeType="clickEffect">
                                  <p:stCondLst>
                                    <p:cond delay="0"/>
                                  </p:stCondLst>
                                  <p:childTnLst>
                                    <p:set>
                                      <p:cBhvr>
                                        <p:cTn id="17" dur="1" fill="hold">
                                          <p:stCondLst>
                                            <p:cond delay="0"/>
                                          </p:stCondLst>
                                        </p:cTn>
                                        <p:tgtEl>
                                          <p:spTgt spid="3">
                                            <p:txEl>
                                              <p:pRg st="8" end="8"/>
                                            </p:txEl>
                                          </p:spTgt>
                                        </p:tgtEl>
                                        <p:attrNameLst>
                                          <p:attrName>style.visibility</p:attrName>
                                        </p:attrNameLst>
                                      </p:cBhvr>
                                      <p:to>
                                        <p:strVal val="visible"/>
                                      </p:to>
                                    </p:set>
                                    <p:animEffect transition="in" filter="fade">
                                      <p:cBhvr>
                                        <p:cTn id="18" dur="500"/>
                                        <p:tgtEl>
                                          <p:spTgt spid="3">
                                            <p:txEl>
                                              <p:pRg st="8" end="8"/>
                                            </p:txEl>
                                          </p:spTgt>
                                        </p:tgtEl>
                                      </p:cBhvr>
                                    </p:animEffect>
                                  </p:childTnLst>
                                </p:cTn>
                              </p:par>
                            </p:childTnLst>
                          </p:cTn>
                        </p:par>
                      </p:childTnLst>
                    </p:cTn>
                  </p:par>
                  <p:par>
                    <p:cTn id="19" fill="hold">
                      <p:stCondLst>
                        <p:cond delay="indefinite"/>
                      </p:stCondLst>
                      <p:childTnLst>
                        <p:par>
                          <p:cTn id="20" fill="hold">
                            <p:stCondLst>
                              <p:cond delay="0"/>
                            </p:stCondLst>
                            <p:childTnLst>
                              <p:par>
                                <p:cTn id="21" presetID="10" presetClass="entr" presetSubtype="0" fill="hold" nodeType="clickEffect">
                                  <p:stCondLst>
                                    <p:cond delay="0"/>
                                  </p:stCondLst>
                                  <p:childTnLst>
                                    <p:set>
                                      <p:cBhvr>
                                        <p:cTn id="22" dur="1" fill="hold">
                                          <p:stCondLst>
                                            <p:cond delay="0"/>
                                          </p:stCondLst>
                                        </p:cTn>
                                        <p:tgtEl>
                                          <p:spTgt spid="3">
                                            <p:txEl>
                                              <p:pRg st="9" end="9"/>
                                            </p:txEl>
                                          </p:spTgt>
                                        </p:tgtEl>
                                        <p:attrNameLst>
                                          <p:attrName>style.visibility</p:attrName>
                                        </p:attrNameLst>
                                      </p:cBhvr>
                                      <p:to>
                                        <p:strVal val="visible"/>
                                      </p:to>
                                    </p:set>
                                    <p:animEffect transition="in" filter="fade">
                                      <p:cBhvr>
                                        <p:cTn id="23" dur="500"/>
                                        <p:tgtEl>
                                          <p:spTgt spid="3">
                                            <p:txEl>
                                              <p:pRg st="9" end="9"/>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1B39C8-17A3-EF4C-9DF7-B210BA43FE80}"/>
              </a:ext>
            </a:extLst>
          </p:cNvPr>
          <p:cNvSpPr>
            <a:spLocks noGrp="1"/>
          </p:cNvSpPr>
          <p:nvPr>
            <p:ph type="title"/>
          </p:nvPr>
        </p:nvSpPr>
        <p:spPr/>
        <p:txBody>
          <a:bodyPr/>
          <a:lstStyle/>
          <a:p>
            <a:r>
              <a:rPr lang="en-GB" dirty="0"/>
              <a:t>Execution of Quality work </a:t>
            </a:r>
          </a:p>
        </p:txBody>
      </p:sp>
      <p:sp>
        <p:nvSpPr>
          <p:cNvPr id="3" name="Content Placeholder 2">
            <a:extLst>
              <a:ext uri="{FF2B5EF4-FFF2-40B4-BE49-F238E27FC236}">
                <a16:creationId xmlns:a16="http://schemas.microsoft.com/office/drawing/2014/main" id="{42CDCB11-7522-2347-AB39-4D06524CD202}"/>
              </a:ext>
            </a:extLst>
          </p:cNvPr>
          <p:cNvSpPr>
            <a:spLocks noGrp="1"/>
          </p:cNvSpPr>
          <p:nvPr>
            <p:ph idx="1"/>
          </p:nvPr>
        </p:nvSpPr>
        <p:spPr>
          <a:xfrm>
            <a:off x="263352" y="1781000"/>
            <a:ext cx="10972800" cy="4345166"/>
          </a:xfrm>
        </p:spPr>
        <p:txBody>
          <a:bodyPr/>
          <a:lstStyle/>
          <a:p>
            <a:r>
              <a:rPr lang="en-GB" sz="2800" dirty="0"/>
              <a:t>ESS expectations is that the partner:</a:t>
            </a:r>
          </a:p>
          <a:p>
            <a:pPr lvl="1"/>
            <a:r>
              <a:rPr lang="en-GB" sz="2400" b="1" dirty="0"/>
              <a:t>Plan</a:t>
            </a:r>
            <a:r>
              <a:rPr lang="en-GB" sz="2400" dirty="0"/>
              <a:t> Quality assurance</a:t>
            </a:r>
          </a:p>
          <a:p>
            <a:pPr lvl="1"/>
            <a:r>
              <a:rPr lang="en-GB" sz="2400" b="1" dirty="0"/>
              <a:t>Perform</a:t>
            </a:r>
            <a:r>
              <a:rPr lang="en-GB" sz="2400" dirty="0"/>
              <a:t> planed Quality assurance </a:t>
            </a:r>
          </a:p>
          <a:p>
            <a:pPr lvl="1"/>
            <a:r>
              <a:rPr lang="en-GB" sz="2400" b="1" dirty="0"/>
              <a:t>Demonstrate</a:t>
            </a:r>
            <a:r>
              <a:rPr lang="en-GB" sz="2400" dirty="0"/>
              <a:t> performed quality work</a:t>
            </a:r>
          </a:p>
          <a:p>
            <a:endParaRPr lang="en-GB" dirty="0"/>
          </a:p>
        </p:txBody>
      </p:sp>
      <p:sp>
        <p:nvSpPr>
          <p:cNvPr id="4" name="Slide Number Placeholder 3">
            <a:extLst>
              <a:ext uri="{FF2B5EF4-FFF2-40B4-BE49-F238E27FC236}">
                <a16:creationId xmlns:a16="http://schemas.microsoft.com/office/drawing/2014/main" id="{48358586-8D06-D94C-BF72-56E956C4B856}"/>
              </a:ext>
            </a:extLst>
          </p:cNvPr>
          <p:cNvSpPr>
            <a:spLocks noGrp="1"/>
          </p:cNvSpPr>
          <p:nvPr>
            <p:ph type="sldNum" sz="quarter" idx="12"/>
          </p:nvPr>
        </p:nvSpPr>
        <p:spPr/>
        <p:txBody>
          <a:bodyPr/>
          <a:lstStyle/>
          <a:p>
            <a:fld id="{551115BC-487E-4422-894C-CB7CD3E79223}" type="slidenum">
              <a:rPr lang="en-GB" smtClean="0"/>
              <a:pPr/>
              <a:t>8</a:t>
            </a:fld>
            <a:endParaRPr lang="en-GB"/>
          </a:p>
        </p:txBody>
      </p:sp>
      <p:sp>
        <p:nvSpPr>
          <p:cNvPr id="5" name="Text Placeholder 4">
            <a:extLst>
              <a:ext uri="{FF2B5EF4-FFF2-40B4-BE49-F238E27FC236}">
                <a16:creationId xmlns:a16="http://schemas.microsoft.com/office/drawing/2014/main" id="{DB8540D0-9029-4142-8B98-6E00DDC05A3C}"/>
              </a:ext>
            </a:extLst>
          </p:cNvPr>
          <p:cNvSpPr>
            <a:spLocks noGrp="1"/>
          </p:cNvSpPr>
          <p:nvPr>
            <p:ph type="body" sz="quarter" idx="13"/>
          </p:nvPr>
        </p:nvSpPr>
        <p:spPr/>
        <p:txBody>
          <a:bodyPr/>
          <a:lstStyle/>
          <a:p>
            <a:endParaRPr lang="en-GB"/>
          </a:p>
        </p:txBody>
      </p:sp>
      <p:graphicFrame>
        <p:nvGraphicFramePr>
          <p:cNvPr id="7" name="Diagram 6">
            <a:extLst>
              <a:ext uri="{FF2B5EF4-FFF2-40B4-BE49-F238E27FC236}">
                <a16:creationId xmlns:a16="http://schemas.microsoft.com/office/drawing/2014/main" id="{7DD77AB7-A098-AB4C-94EC-2BDF3691165E}"/>
              </a:ext>
            </a:extLst>
          </p:cNvPr>
          <p:cNvGraphicFramePr/>
          <p:nvPr>
            <p:extLst>
              <p:ext uri="{D42A27DB-BD31-4B8C-83A1-F6EECF244321}">
                <p14:modId xmlns:p14="http://schemas.microsoft.com/office/powerpoint/2010/main" val="1097962290"/>
              </p:ext>
            </p:extLst>
          </p:nvPr>
        </p:nvGraphicFramePr>
        <p:xfrm>
          <a:off x="3431704" y="1412776"/>
          <a:ext cx="8928992" cy="5593404"/>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8" name="Slide Number Placeholder 3">
            <a:extLst>
              <a:ext uri="{FF2B5EF4-FFF2-40B4-BE49-F238E27FC236}">
                <a16:creationId xmlns:a16="http://schemas.microsoft.com/office/drawing/2014/main" id="{04E3296A-7301-614E-8E3B-B582C8B64856}"/>
              </a:ext>
            </a:extLst>
          </p:cNvPr>
          <p:cNvSpPr txBox="1">
            <a:spLocks/>
          </p:cNvSpPr>
          <p:nvPr/>
        </p:nvSpPr>
        <p:spPr>
          <a:xfrm>
            <a:off x="8737600" y="6453336"/>
            <a:ext cx="2844800" cy="365125"/>
          </a:xfrm>
          <a:prstGeom prst="rect">
            <a:avLst/>
          </a:prstGeom>
        </p:spPr>
        <p:txBody>
          <a:bodyPr vert="horz" lIns="91440" tIns="45720" rIns="91440" bIns="45720" rtlCol="0" anchor="b"/>
          <a:lstStyle>
            <a:defPPr>
              <a:defRPr lang="sv-SE"/>
            </a:defPPr>
            <a:lvl1pPr marL="0" algn="r" defTabSz="914400" rtl="0" eaLnBrk="1" latinLnBrk="0" hangingPunct="1">
              <a:defRPr sz="900" kern="1200">
                <a:solidFill>
                  <a:schemeClr val="tx1">
                    <a:lumMod val="65000"/>
                    <a:lumOff val="35000"/>
                  </a:schemeClr>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fld id="{551115BC-487E-4422-894C-CB7CD3E79223}" type="slidenum">
              <a:rPr lang="en-GB" smtClean="0"/>
              <a:pPr/>
              <a:t>8</a:t>
            </a:fld>
            <a:endParaRPr lang="en-GB"/>
          </a:p>
        </p:txBody>
      </p:sp>
      <p:sp>
        <p:nvSpPr>
          <p:cNvPr id="10" name="Circular Arrow 9">
            <a:extLst>
              <a:ext uri="{FF2B5EF4-FFF2-40B4-BE49-F238E27FC236}">
                <a16:creationId xmlns:a16="http://schemas.microsoft.com/office/drawing/2014/main" id="{1B9EB1A1-7B44-9046-858C-C8251B88E301}"/>
              </a:ext>
            </a:extLst>
          </p:cNvPr>
          <p:cNvSpPr/>
          <p:nvPr/>
        </p:nvSpPr>
        <p:spPr>
          <a:xfrm rot="5614563">
            <a:off x="5228096" y="2483953"/>
            <a:ext cx="5028878" cy="5028878"/>
          </a:xfrm>
          <a:prstGeom prst="circularArrow">
            <a:avLst>
              <a:gd name="adj1" fmla="val 5202"/>
              <a:gd name="adj2" fmla="val 336015"/>
              <a:gd name="adj3" fmla="val 8210155"/>
              <a:gd name="adj4" fmla="val 6449719"/>
              <a:gd name="adj5" fmla="val 6068"/>
            </a:avLst>
          </a:prstGeom>
          <a:solidFill>
            <a:srgbClr val="C00000"/>
          </a:solidFill>
        </p:spPr>
        <p:style>
          <a:lnRef idx="2">
            <a:schemeClr val="lt1">
              <a:hueOff val="0"/>
              <a:satOff val="0"/>
              <a:lumOff val="0"/>
              <a:alphaOff val="0"/>
            </a:schemeClr>
          </a:lnRef>
          <a:fillRef idx="1">
            <a:schemeClr val="accent1">
              <a:hueOff val="0"/>
              <a:satOff val="0"/>
              <a:lumOff val="0"/>
              <a:alphaOff val="0"/>
            </a:schemeClr>
          </a:fillRef>
          <a:effectRef idx="0">
            <a:schemeClr val="accent1">
              <a:hueOff val="0"/>
              <a:satOff val="0"/>
              <a:lumOff val="0"/>
              <a:alphaOff val="0"/>
            </a:schemeClr>
          </a:effectRef>
          <a:fontRef idx="minor">
            <a:schemeClr val="lt1"/>
          </a:fontRef>
        </p:style>
      </p:sp>
      <p:sp>
        <p:nvSpPr>
          <p:cNvPr id="11" name="Circular Arrow 10">
            <a:extLst>
              <a:ext uri="{FF2B5EF4-FFF2-40B4-BE49-F238E27FC236}">
                <a16:creationId xmlns:a16="http://schemas.microsoft.com/office/drawing/2014/main" id="{9CE921E6-8880-6440-A43C-FD66B170B0AB}"/>
              </a:ext>
            </a:extLst>
          </p:cNvPr>
          <p:cNvSpPr/>
          <p:nvPr/>
        </p:nvSpPr>
        <p:spPr>
          <a:xfrm rot="12324184">
            <a:off x="5631701" y="2383700"/>
            <a:ext cx="5028878" cy="5028878"/>
          </a:xfrm>
          <a:prstGeom prst="circularArrow">
            <a:avLst>
              <a:gd name="adj1" fmla="val 5202"/>
              <a:gd name="adj2" fmla="val 336015"/>
              <a:gd name="adj3" fmla="val 8210155"/>
              <a:gd name="adj4" fmla="val 6449719"/>
              <a:gd name="adj5" fmla="val 6068"/>
            </a:avLst>
          </a:prstGeom>
          <a:solidFill>
            <a:srgbClr val="C00000"/>
          </a:solidFill>
        </p:spPr>
        <p:style>
          <a:lnRef idx="2">
            <a:schemeClr val="lt1">
              <a:hueOff val="0"/>
              <a:satOff val="0"/>
              <a:lumOff val="0"/>
              <a:alphaOff val="0"/>
            </a:schemeClr>
          </a:lnRef>
          <a:fillRef idx="1">
            <a:schemeClr val="accent1">
              <a:hueOff val="0"/>
              <a:satOff val="0"/>
              <a:lumOff val="0"/>
              <a:alphaOff val="0"/>
            </a:schemeClr>
          </a:fillRef>
          <a:effectRef idx="0">
            <a:schemeClr val="accent1">
              <a:hueOff val="0"/>
              <a:satOff val="0"/>
              <a:lumOff val="0"/>
              <a:alphaOff val="0"/>
            </a:schemeClr>
          </a:effectRef>
          <a:fontRef idx="minor">
            <a:schemeClr val="lt1"/>
          </a:fontRef>
        </p:style>
      </p:sp>
      <p:sp>
        <p:nvSpPr>
          <p:cNvPr id="12" name="Circular Arrow 11">
            <a:extLst>
              <a:ext uri="{FF2B5EF4-FFF2-40B4-BE49-F238E27FC236}">
                <a16:creationId xmlns:a16="http://schemas.microsoft.com/office/drawing/2014/main" id="{F9792BB4-DC6E-B649-AE50-AD6818C214AC}"/>
              </a:ext>
            </a:extLst>
          </p:cNvPr>
          <p:cNvSpPr/>
          <p:nvPr/>
        </p:nvSpPr>
        <p:spPr>
          <a:xfrm rot="19659452">
            <a:off x="5326510" y="1728428"/>
            <a:ext cx="5028878" cy="5028878"/>
          </a:xfrm>
          <a:prstGeom prst="circularArrow">
            <a:avLst>
              <a:gd name="adj1" fmla="val 5202"/>
              <a:gd name="adj2" fmla="val 336015"/>
              <a:gd name="adj3" fmla="val 8210155"/>
              <a:gd name="adj4" fmla="val 6449719"/>
              <a:gd name="adj5" fmla="val 6068"/>
            </a:avLst>
          </a:prstGeom>
          <a:solidFill>
            <a:srgbClr val="C00000"/>
          </a:solidFill>
        </p:spPr>
        <p:style>
          <a:lnRef idx="2">
            <a:schemeClr val="lt1">
              <a:hueOff val="0"/>
              <a:satOff val="0"/>
              <a:lumOff val="0"/>
              <a:alphaOff val="0"/>
            </a:schemeClr>
          </a:lnRef>
          <a:fillRef idx="1">
            <a:schemeClr val="accent1">
              <a:hueOff val="0"/>
              <a:satOff val="0"/>
              <a:lumOff val="0"/>
              <a:alphaOff val="0"/>
            </a:schemeClr>
          </a:fillRef>
          <a:effectRef idx="0">
            <a:schemeClr val="accent1">
              <a:hueOff val="0"/>
              <a:satOff val="0"/>
              <a:lumOff val="0"/>
              <a:alphaOff val="0"/>
            </a:schemeClr>
          </a:effectRef>
          <a:fontRef idx="minor">
            <a:schemeClr val="lt1"/>
          </a:fontRef>
        </p:style>
      </p:sp>
    </p:spTree>
    <p:extLst>
      <p:ext uri="{BB962C8B-B14F-4D97-AF65-F5344CB8AC3E}">
        <p14:creationId xmlns:p14="http://schemas.microsoft.com/office/powerpoint/2010/main" val="188471961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animEffect transition="in" filter="fade">
                                      <p:cBhvr>
                                        <p:cTn id="7" dur="500"/>
                                        <p:tgtEl>
                                          <p:spTgt spid="3">
                                            <p:txEl>
                                              <p:pRg st="1" end="1"/>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3">
                                            <p:txEl>
                                              <p:pRg st="2" end="2"/>
                                            </p:txEl>
                                          </p:spTgt>
                                        </p:tgtEl>
                                        <p:attrNameLst>
                                          <p:attrName>style.visibility</p:attrName>
                                        </p:attrNameLst>
                                      </p:cBhvr>
                                      <p:to>
                                        <p:strVal val="visible"/>
                                      </p:to>
                                    </p:set>
                                    <p:animEffect transition="in" filter="fade">
                                      <p:cBhvr>
                                        <p:cTn id="12" dur="500"/>
                                        <p:tgtEl>
                                          <p:spTgt spid="3">
                                            <p:txEl>
                                              <p:pRg st="2" end="2"/>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nodeType="clickEffect">
                                  <p:stCondLst>
                                    <p:cond delay="0"/>
                                  </p:stCondLst>
                                  <p:childTnLst>
                                    <p:set>
                                      <p:cBhvr>
                                        <p:cTn id="16" dur="1" fill="hold">
                                          <p:stCondLst>
                                            <p:cond delay="0"/>
                                          </p:stCondLst>
                                        </p:cTn>
                                        <p:tgtEl>
                                          <p:spTgt spid="3">
                                            <p:txEl>
                                              <p:pRg st="3" end="3"/>
                                            </p:txEl>
                                          </p:spTgt>
                                        </p:tgtEl>
                                        <p:attrNameLst>
                                          <p:attrName>style.visibility</p:attrName>
                                        </p:attrNameLst>
                                      </p:cBhvr>
                                      <p:to>
                                        <p:strVal val="visible"/>
                                      </p:to>
                                    </p:set>
                                    <p:animEffect transition="in" filter="fade">
                                      <p:cBhvr>
                                        <p:cTn id="17" dur="500"/>
                                        <p:tgtEl>
                                          <p:spTgt spid="3">
                                            <p:txEl>
                                              <p:pRg st="3" end="3"/>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3BFAD98B-B5C5-EE45-885C-92F2A10514E5}"/>
              </a:ext>
            </a:extLst>
          </p:cNvPr>
          <p:cNvSpPr>
            <a:spLocks noGrp="1"/>
          </p:cNvSpPr>
          <p:nvPr>
            <p:ph sz="half" idx="1"/>
          </p:nvPr>
        </p:nvSpPr>
        <p:spPr>
          <a:xfrm>
            <a:off x="4775562" y="1988840"/>
            <a:ext cx="6577022" cy="4345166"/>
          </a:xfrm>
        </p:spPr>
        <p:txBody>
          <a:bodyPr/>
          <a:lstStyle/>
          <a:p>
            <a:r>
              <a:rPr lang="en-GB" sz="2800" dirty="0"/>
              <a:t>Plan Quality assurance </a:t>
            </a:r>
          </a:p>
          <a:p>
            <a:pPr lvl="1"/>
            <a:r>
              <a:rPr lang="en-GB" sz="2400" dirty="0"/>
              <a:t>Prepare Project Quality Plan (PQP)</a:t>
            </a:r>
          </a:p>
          <a:p>
            <a:pPr lvl="2"/>
            <a:r>
              <a:rPr lang="en-GB" sz="2000" dirty="0"/>
              <a:t>Define all aspect to reach an acceptable deliverable</a:t>
            </a:r>
          </a:p>
          <a:p>
            <a:pPr lvl="2"/>
            <a:r>
              <a:rPr lang="en-GB" sz="2000" dirty="0"/>
              <a:t>Processes/Inspections plans/etc….</a:t>
            </a:r>
          </a:p>
          <a:p>
            <a:pPr lvl="2"/>
            <a:r>
              <a:rPr lang="en-GB" sz="2000" dirty="0"/>
              <a:t>Reviews and test programs</a:t>
            </a:r>
          </a:p>
          <a:p>
            <a:pPr marL="914400" lvl="2" indent="0">
              <a:buNone/>
            </a:pPr>
            <a:r>
              <a:rPr lang="en-GB" dirty="0"/>
              <a:t> </a:t>
            </a:r>
          </a:p>
          <a:p>
            <a:pPr lvl="1"/>
            <a:r>
              <a:rPr lang="en-GB" sz="2400" dirty="0"/>
              <a:t>List of applicable requirements and standards</a:t>
            </a:r>
            <a:endParaRPr lang="en-GB" sz="2000" dirty="0"/>
          </a:p>
          <a:p>
            <a:pPr lvl="1"/>
            <a:endParaRPr lang="en-GB" sz="2400" dirty="0"/>
          </a:p>
          <a:p>
            <a:pPr lvl="1"/>
            <a:r>
              <a:rPr lang="en-GB" sz="2400" dirty="0"/>
              <a:t>Agree with ESS up front</a:t>
            </a:r>
          </a:p>
          <a:p>
            <a:endParaRPr lang="en-GB" dirty="0"/>
          </a:p>
        </p:txBody>
      </p:sp>
      <p:sp>
        <p:nvSpPr>
          <p:cNvPr id="4" name="Slide Number Placeholder 3">
            <a:extLst>
              <a:ext uri="{FF2B5EF4-FFF2-40B4-BE49-F238E27FC236}">
                <a16:creationId xmlns:a16="http://schemas.microsoft.com/office/drawing/2014/main" id="{A94E33FC-28DA-3442-8CCC-F098C18F03BE}"/>
              </a:ext>
            </a:extLst>
          </p:cNvPr>
          <p:cNvSpPr>
            <a:spLocks noGrp="1"/>
          </p:cNvSpPr>
          <p:nvPr>
            <p:ph type="sldNum" sz="quarter" idx="12"/>
          </p:nvPr>
        </p:nvSpPr>
        <p:spPr/>
        <p:txBody>
          <a:bodyPr/>
          <a:lstStyle/>
          <a:p>
            <a:fld id="{551115BC-487E-4422-894C-CB7CD3E79223}" type="slidenum">
              <a:rPr lang="en-GB" smtClean="0"/>
              <a:pPr/>
              <a:t>9</a:t>
            </a:fld>
            <a:endParaRPr lang="en-GB"/>
          </a:p>
        </p:txBody>
      </p:sp>
      <p:sp>
        <p:nvSpPr>
          <p:cNvPr id="2" name="Title 1">
            <a:extLst>
              <a:ext uri="{FF2B5EF4-FFF2-40B4-BE49-F238E27FC236}">
                <a16:creationId xmlns:a16="http://schemas.microsoft.com/office/drawing/2014/main" id="{755EF9B1-4FCF-F34A-9CF4-0D94C9C0BD71}"/>
              </a:ext>
            </a:extLst>
          </p:cNvPr>
          <p:cNvSpPr>
            <a:spLocks noGrp="1"/>
          </p:cNvSpPr>
          <p:nvPr>
            <p:ph type="title"/>
          </p:nvPr>
        </p:nvSpPr>
        <p:spPr/>
        <p:txBody>
          <a:bodyPr/>
          <a:lstStyle/>
          <a:p>
            <a:r>
              <a:rPr lang="en-GB" dirty="0"/>
              <a:t>Execution of Quality work</a:t>
            </a:r>
          </a:p>
        </p:txBody>
      </p:sp>
      <p:sp>
        <p:nvSpPr>
          <p:cNvPr id="10" name="Text Placeholder 9">
            <a:extLst>
              <a:ext uri="{FF2B5EF4-FFF2-40B4-BE49-F238E27FC236}">
                <a16:creationId xmlns:a16="http://schemas.microsoft.com/office/drawing/2014/main" id="{DAFD0CE5-9E5A-4F4D-A631-9DDB0B501F47}"/>
              </a:ext>
            </a:extLst>
          </p:cNvPr>
          <p:cNvSpPr>
            <a:spLocks noGrp="1"/>
          </p:cNvSpPr>
          <p:nvPr>
            <p:ph type="body" sz="quarter" idx="13"/>
          </p:nvPr>
        </p:nvSpPr>
        <p:spPr/>
        <p:txBody>
          <a:bodyPr/>
          <a:lstStyle/>
          <a:p>
            <a:endParaRPr lang="en-GB"/>
          </a:p>
        </p:txBody>
      </p:sp>
      <p:grpSp>
        <p:nvGrpSpPr>
          <p:cNvPr id="6" name="Group 5">
            <a:extLst>
              <a:ext uri="{FF2B5EF4-FFF2-40B4-BE49-F238E27FC236}">
                <a16:creationId xmlns:a16="http://schemas.microsoft.com/office/drawing/2014/main" id="{5FF4BCF3-4470-3647-9633-EA9621E95240}"/>
              </a:ext>
            </a:extLst>
          </p:cNvPr>
          <p:cNvGrpSpPr/>
          <p:nvPr/>
        </p:nvGrpSpPr>
        <p:grpSpPr>
          <a:xfrm>
            <a:off x="1487488" y="3212976"/>
            <a:ext cx="1909028" cy="1073985"/>
            <a:chOff x="3672419" y="485116"/>
            <a:chExt cx="1909028" cy="1073985"/>
          </a:xfrm>
        </p:grpSpPr>
        <p:sp>
          <p:nvSpPr>
            <p:cNvPr id="7" name="Rounded Rectangle 6">
              <a:extLst>
                <a:ext uri="{FF2B5EF4-FFF2-40B4-BE49-F238E27FC236}">
                  <a16:creationId xmlns:a16="http://schemas.microsoft.com/office/drawing/2014/main" id="{BD9028F6-C581-6447-93C3-33E2FDCFEF34}"/>
                </a:ext>
              </a:extLst>
            </p:cNvPr>
            <p:cNvSpPr/>
            <p:nvPr/>
          </p:nvSpPr>
          <p:spPr>
            <a:xfrm>
              <a:off x="3672419" y="485116"/>
              <a:ext cx="1909028" cy="1073985"/>
            </a:xfrm>
            <a:prstGeom prst="roundRect">
              <a:avLst/>
            </a:prstGeom>
            <a:solidFill>
              <a:schemeClr val="tx2">
                <a:lumMod val="40000"/>
                <a:lumOff val="60000"/>
              </a:schemeClr>
            </a:solidFill>
          </p:spPr>
          <p:style>
            <a:lnRef idx="2">
              <a:schemeClr val="lt1">
                <a:hueOff val="0"/>
                <a:satOff val="0"/>
                <a:lumOff val="0"/>
                <a:alphaOff val="0"/>
              </a:schemeClr>
            </a:lnRef>
            <a:fillRef idx="1">
              <a:scrgbClr r="0" g="0" b="0"/>
            </a:fillRef>
            <a:effectRef idx="0">
              <a:schemeClr val="accent1">
                <a:hueOff val="0"/>
                <a:satOff val="0"/>
                <a:lumOff val="0"/>
                <a:alphaOff val="0"/>
              </a:schemeClr>
            </a:effectRef>
            <a:fontRef idx="minor">
              <a:schemeClr val="lt1"/>
            </a:fontRef>
          </p:style>
        </p:sp>
        <p:sp>
          <p:nvSpPr>
            <p:cNvPr id="8" name="Rounded Rectangle 4">
              <a:extLst>
                <a:ext uri="{FF2B5EF4-FFF2-40B4-BE49-F238E27FC236}">
                  <a16:creationId xmlns:a16="http://schemas.microsoft.com/office/drawing/2014/main" id="{88CBDB59-B9AC-174A-A9C8-A7C598D1A517}"/>
                </a:ext>
              </a:extLst>
            </p:cNvPr>
            <p:cNvSpPr txBox="1"/>
            <p:nvPr/>
          </p:nvSpPr>
          <p:spPr>
            <a:xfrm>
              <a:off x="3724847" y="537544"/>
              <a:ext cx="1804172" cy="969129"/>
            </a:xfrm>
            <a:prstGeom prst="rect">
              <a:avLst/>
            </a:prstGeom>
          </p:spPr>
          <p:style>
            <a:lnRef idx="0">
              <a:scrgbClr r="0" g="0" b="0"/>
            </a:lnRef>
            <a:fillRef idx="0">
              <a:scrgbClr r="0" g="0" b="0"/>
            </a:fillRef>
            <a:effectRef idx="0">
              <a:scrgbClr r="0" g="0" b="0"/>
            </a:effectRef>
            <a:fontRef idx="minor">
              <a:schemeClr val="lt1"/>
            </a:fontRef>
          </p:style>
          <p:txBody>
            <a:bodyPr spcFirstLastPara="0" vert="horz" wrap="square" lIns="81280" tIns="81280" rIns="81280" bIns="81280" numCol="1" spcCol="1270" anchor="ctr" anchorCtr="0">
              <a:noAutofit/>
            </a:bodyPr>
            <a:lstStyle/>
            <a:p>
              <a:pPr marL="0" lvl="0" indent="0" algn="ctr" defTabSz="1422400">
                <a:lnSpc>
                  <a:spcPct val="90000"/>
                </a:lnSpc>
                <a:spcBef>
                  <a:spcPct val="0"/>
                </a:spcBef>
                <a:spcAft>
                  <a:spcPct val="35000"/>
                </a:spcAft>
                <a:buNone/>
              </a:pPr>
              <a:r>
                <a:rPr lang="en-US" sz="3200" kern="1200" dirty="0">
                  <a:solidFill>
                    <a:schemeClr val="tx1"/>
                  </a:solidFill>
                </a:rPr>
                <a:t>Plan</a:t>
              </a:r>
            </a:p>
          </p:txBody>
        </p:sp>
      </p:grpSp>
    </p:spTree>
    <p:extLst>
      <p:ext uri="{BB962C8B-B14F-4D97-AF65-F5344CB8AC3E}">
        <p14:creationId xmlns:p14="http://schemas.microsoft.com/office/powerpoint/2010/main" val="263378541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
                                            <p:txEl>
                                              <p:pRg st="6" end="6"/>
                                            </p:txEl>
                                          </p:spTgt>
                                        </p:tgtEl>
                                        <p:attrNameLst>
                                          <p:attrName>style.visibility</p:attrName>
                                        </p:attrNameLst>
                                      </p:cBhvr>
                                      <p:to>
                                        <p:strVal val="visible"/>
                                      </p:to>
                                    </p:set>
                                    <p:animEffect transition="in" filter="fade">
                                      <p:cBhvr>
                                        <p:cTn id="7" dur="500"/>
                                        <p:tgtEl>
                                          <p:spTgt spid="3">
                                            <p:txEl>
                                              <p:pRg st="6" end="6"/>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3">
                                            <p:txEl>
                                              <p:pRg st="8" end="8"/>
                                            </p:txEl>
                                          </p:spTgt>
                                        </p:tgtEl>
                                        <p:attrNameLst>
                                          <p:attrName>style.visibility</p:attrName>
                                        </p:attrNameLst>
                                      </p:cBhvr>
                                      <p:to>
                                        <p:strVal val="visible"/>
                                      </p:to>
                                    </p:set>
                                    <p:animEffect transition="in" filter="fade">
                                      <p:cBhvr>
                                        <p:cTn id="12" dur="500"/>
                                        <p:tgtEl>
                                          <p:spTgt spid="3">
                                            <p:txEl>
                                              <p:pRg st="8" end="8"/>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B482B40-F385-9440-8511-D7B3D28015B7}"/>
              </a:ext>
            </a:extLst>
          </p:cNvPr>
          <p:cNvSpPr>
            <a:spLocks noGrp="1"/>
          </p:cNvSpPr>
          <p:nvPr>
            <p:ph type="title"/>
          </p:nvPr>
        </p:nvSpPr>
        <p:spPr/>
        <p:txBody>
          <a:bodyPr/>
          <a:lstStyle/>
          <a:p>
            <a:r>
              <a:rPr lang="en-GB" dirty="0"/>
              <a:t>Execution of Quality work</a:t>
            </a:r>
          </a:p>
        </p:txBody>
      </p:sp>
      <p:sp>
        <p:nvSpPr>
          <p:cNvPr id="3" name="Content Placeholder 2">
            <a:extLst>
              <a:ext uri="{FF2B5EF4-FFF2-40B4-BE49-F238E27FC236}">
                <a16:creationId xmlns:a16="http://schemas.microsoft.com/office/drawing/2014/main" id="{26EC11B0-5C66-3A47-9902-9A693020F54C}"/>
              </a:ext>
            </a:extLst>
          </p:cNvPr>
          <p:cNvSpPr>
            <a:spLocks noGrp="1"/>
          </p:cNvSpPr>
          <p:nvPr>
            <p:ph idx="1"/>
          </p:nvPr>
        </p:nvSpPr>
        <p:spPr>
          <a:xfrm>
            <a:off x="3248027" y="1781000"/>
            <a:ext cx="8896645" cy="4345166"/>
          </a:xfrm>
        </p:spPr>
        <p:txBody>
          <a:bodyPr/>
          <a:lstStyle/>
          <a:p>
            <a:r>
              <a:rPr lang="en-GB" sz="2400" dirty="0"/>
              <a:t>Perform planned Quality assurance activities</a:t>
            </a:r>
          </a:p>
          <a:p>
            <a:pPr lvl="1"/>
            <a:r>
              <a:rPr lang="en-GB" sz="2000" dirty="0"/>
              <a:t>Planned Verification &amp; Validations</a:t>
            </a:r>
          </a:p>
          <a:p>
            <a:pPr lvl="1"/>
            <a:r>
              <a:rPr lang="en-GB" sz="2000" dirty="0"/>
              <a:t>Planned Whiteness points, ESS invited as optional</a:t>
            </a:r>
          </a:p>
          <a:p>
            <a:pPr lvl="1"/>
            <a:r>
              <a:rPr lang="en-GB" sz="2000" dirty="0"/>
              <a:t>Planned Integrated System Verification(ISV) and FAT</a:t>
            </a:r>
          </a:p>
          <a:p>
            <a:pPr lvl="1"/>
            <a:r>
              <a:rPr lang="en-GB" sz="2000" dirty="0"/>
              <a:t>Ensure compliance towards functional specification</a:t>
            </a:r>
          </a:p>
          <a:p>
            <a:pPr marL="342900" lvl="1" indent="0">
              <a:buNone/>
            </a:pPr>
            <a:endParaRPr lang="en-GB" sz="2400" dirty="0"/>
          </a:p>
          <a:p>
            <a:r>
              <a:rPr lang="en-GB" sz="2400" dirty="0"/>
              <a:t>Demonstrate performed quality assurance by quality records</a:t>
            </a:r>
          </a:p>
          <a:p>
            <a:pPr lvl="1"/>
            <a:r>
              <a:rPr lang="en-GB" sz="2000" dirty="0"/>
              <a:t>Inspection reports, Non Destructive Testing, etc. </a:t>
            </a:r>
          </a:p>
          <a:p>
            <a:pPr lvl="1"/>
            <a:r>
              <a:rPr lang="en-GB" sz="2000" dirty="0"/>
              <a:t>Non conformity reports (deviation from requirement shall be listed)</a:t>
            </a:r>
          </a:p>
          <a:p>
            <a:pPr lvl="1"/>
            <a:r>
              <a:rPr lang="en-GB" sz="2000" dirty="0"/>
              <a:t> Defined quality acceptance criteria is met </a:t>
            </a:r>
          </a:p>
          <a:p>
            <a:pPr lvl="1"/>
            <a:r>
              <a:rPr lang="en-GB" sz="2000" dirty="0"/>
              <a:t>Summarising document including </a:t>
            </a:r>
            <a:r>
              <a:rPr lang="en-GB" sz="2000" b="1" dirty="0"/>
              <a:t>Compliance</a:t>
            </a:r>
            <a:r>
              <a:rPr lang="en-GB" sz="2000" dirty="0"/>
              <a:t> statement from the partner</a:t>
            </a:r>
          </a:p>
          <a:p>
            <a:endParaRPr lang="en-GB" dirty="0"/>
          </a:p>
        </p:txBody>
      </p:sp>
      <p:sp>
        <p:nvSpPr>
          <p:cNvPr id="4" name="Slide Number Placeholder 3">
            <a:extLst>
              <a:ext uri="{FF2B5EF4-FFF2-40B4-BE49-F238E27FC236}">
                <a16:creationId xmlns:a16="http://schemas.microsoft.com/office/drawing/2014/main" id="{44AC747C-9CFC-F242-9827-2511E049A0BE}"/>
              </a:ext>
            </a:extLst>
          </p:cNvPr>
          <p:cNvSpPr>
            <a:spLocks noGrp="1"/>
          </p:cNvSpPr>
          <p:nvPr>
            <p:ph type="sldNum" sz="quarter" idx="12"/>
          </p:nvPr>
        </p:nvSpPr>
        <p:spPr/>
        <p:txBody>
          <a:bodyPr/>
          <a:lstStyle/>
          <a:p>
            <a:fld id="{551115BC-487E-4422-894C-CB7CD3E79223}" type="slidenum">
              <a:rPr lang="en-GB" smtClean="0"/>
              <a:pPr/>
              <a:t>10</a:t>
            </a:fld>
            <a:endParaRPr lang="en-GB" dirty="0"/>
          </a:p>
        </p:txBody>
      </p:sp>
      <p:sp>
        <p:nvSpPr>
          <p:cNvPr id="5" name="Text Placeholder 4">
            <a:extLst>
              <a:ext uri="{FF2B5EF4-FFF2-40B4-BE49-F238E27FC236}">
                <a16:creationId xmlns:a16="http://schemas.microsoft.com/office/drawing/2014/main" id="{749B4393-733F-A541-9070-8FA53339AE57}"/>
              </a:ext>
            </a:extLst>
          </p:cNvPr>
          <p:cNvSpPr>
            <a:spLocks noGrp="1"/>
          </p:cNvSpPr>
          <p:nvPr>
            <p:ph type="body" sz="quarter" idx="13"/>
          </p:nvPr>
        </p:nvSpPr>
        <p:spPr/>
        <p:txBody>
          <a:bodyPr/>
          <a:lstStyle/>
          <a:p>
            <a:endParaRPr lang="en-GB"/>
          </a:p>
        </p:txBody>
      </p:sp>
      <p:grpSp>
        <p:nvGrpSpPr>
          <p:cNvPr id="6" name="Group 5">
            <a:extLst>
              <a:ext uri="{FF2B5EF4-FFF2-40B4-BE49-F238E27FC236}">
                <a16:creationId xmlns:a16="http://schemas.microsoft.com/office/drawing/2014/main" id="{53452553-4D90-D945-AE33-C445FE07FAC2}"/>
              </a:ext>
            </a:extLst>
          </p:cNvPr>
          <p:cNvGrpSpPr/>
          <p:nvPr/>
        </p:nvGrpSpPr>
        <p:grpSpPr>
          <a:xfrm>
            <a:off x="626773" y="1893916"/>
            <a:ext cx="2183812" cy="1103036"/>
            <a:chOff x="6120675" y="3676850"/>
            <a:chExt cx="2183812" cy="1103036"/>
          </a:xfrm>
        </p:grpSpPr>
        <p:sp>
          <p:nvSpPr>
            <p:cNvPr id="7" name="Rounded Rectangle 6">
              <a:extLst>
                <a:ext uri="{FF2B5EF4-FFF2-40B4-BE49-F238E27FC236}">
                  <a16:creationId xmlns:a16="http://schemas.microsoft.com/office/drawing/2014/main" id="{ECEED612-BF70-9D4F-82F8-382FE5DEAD23}"/>
                </a:ext>
              </a:extLst>
            </p:cNvPr>
            <p:cNvSpPr/>
            <p:nvPr/>
          </p:nvSpPr>
          <p:spPr>
            <a:xfrm>
              <a:off x="6120675" y="3676850"/>
              <a:ext cx="2183812" cy="1103036"/>
            </a:xfrm>
            <a:prstGeom prst="roundRect">
              <a:avLst/>
            </a:prstGeom>
            <a:solidFill>
              <a:schemeClr val="tx2">
                <a:lumMod val="40000"/>
                <a:lumOff val="60000"/>
              </a:schemeClr>
            </a:solidFill>
          </p:spPr>
          <p:style>
            <a:lnRef idx="2">
              <a:schemeClr val="lt1">
                <a:hueOff val="0"/>
                <a:satOff val="0"/>
                <a:lumOff val="0"/>
                <a:alphaOff val="0"/>
              </a:schemeClr>
            </a:lnRef>
            <a:fillRef idx="1">
              <a:scrgbClr r="0" g="0" b="0"/>
            </a:fillRef>
            <a:effectRef idx="0">
              <a:schemeClr val="accent1">
                <a:hueOff val="0"/>
                <a:satOff val="0"/>
                <a:lumOff val="0"/>
                <a:alphaOff val="0"/>
              </a:schemeClr>
            </a:effectRef>
            <a:fontRef idx="minor">
              <a:schemeClr val="lt1"/>
            </a:fontRef>
          </p:style>
        </p:sp>
        <p:sp>
          <p:nvSpPr>
            <p:cNvPr id="8" name="Rounded Rectangle 4">
              <a:extLst>
                <a:ext uri="{FF2B5EF4-FFF2-40B4-BE49-F238E27FC236}">
                  <a16:creationId xmlns:a16="http://schemas.microsoft.com/office/drawing/2014/main" id="{746E5A87-019F-F345-A18A-B7FC7C7F8EBB}"/>
                </a:ext>
              </a:extLst>
            </p:cNvPr>
            <p:cNvSpPr txBox="1"/>
            <p:nvPr/>
          </p:nvSpPr>
          <p:spPr>
            <a:xfrm>
              <a:off x="6174521" y="3730696"/>
              <a:ext cx="2076120" cy="995344"/>
            </a:xfrm>
            <a:prstGeom prst="rect">
              <a:avLst/>
            </a:prstGeom>
          </p:spPr>
          <p:style>
            <a:lnRef idx="0">
              <a:scrgbClr r="0" g="0" b="0"/>
            </a:lnRef>
            <a:fillRef idx="0">
              <a:scrgbClr r="0" g="0" b="0"/>
            </a:fillRef>
            <a:effectRef idx="0">
              <a:scrgbClr r="0" g="0" b="0"/>
            </a:effectRef>
            <a:fontRef idx="minor">
              <a:schemeClr val="lt1"/>
            </a:fontRef>
          </p:style>
          <p:txBody>
            <a:bodyPr spcFirstLastPara="0" vert="horz" wrap="square" lIns="81280" tIns="81280" rIns="81280" bIns="81280" numCol="1" spcCol="1270" anchor="ctr" anchorCtr="0">
              <a:noAutofit/>
            </a:bodyPr>
            <a:lstStyle/>
            <a:p>
              <a:pPr marL="0" lvl="0" indent="0" algn="ctr" defTabSz="1422400">
                <a:lnSpc>
                  <a:spcPct val="90000"/>
                </a:lnSpc>
                <a:spcBef>
                  <a:spcPct val="0"/>
                </a:spcBef>
                <a:spcAft>
                  <a:spcPct val="35000"/>
                </a:spcAft>
                <a:buNone/>
              </a:pPr>
              <a:r>
                <a:rPr lang="en-US" sz="3200" kern="1200" dirty="0">
                  <a:solidFill>
                    <a:schemeClr val="tx1"/>
                  </a:solidFill>
                </a:rPr>
                <a:t>Perform</a:t>
              </a:r>
            </a:p>
          </p:txBody>
        </p:sp>
      </p:grpSp>
      <p:grpSp>
        <p:nvGrpSpPr>
          <p:cNvPr id="9" name="Group 8">
            <a:extLst>
              <a:ext uri="{FF2B5EF4-FFF2-40B4-BE49-F238E27FC236}">
                <a16:creationId xmlns:a16="http://schemas.microsoft.com/office/drawing/2014/main" id="{F951E544-58CE-1947-8C93-7EF54815C180}"/>
              </a:ext>
            </a:extLst>
          </p:cNvPr>
          <p:cNvGrpSpPr/>
          <p:nvPr/>
        </p:nvGrpSpPr>
        <p:grpSpPr>
          <a:xfrm>
            <a:off x="365694" y="4221088"/>
            <a:ext cx="2705970" cy="1284033"/>
            <a:chOff x="216038" y="3495868"/>
            <a:chExt cx="2705970" cy="1284033"/>
          </a:xfrm>
        </p:grpSpPr>
        <p:sp>
          <p:nvSpPr>
            <p:cNvPr id="10" name="Rounded Rectangle 9">
              <a:extLst>
                <a:ext uri="{FF2B5EF4-FFF2-40B4-BE49-F238E27FC236}">
                  <a16:creationId xmlns:a16="http://schemas.microsoft.com/office/drawing/2014/main" id="{E8086415-968A-EB45-9570-C53F3A2C1B1F}"/>
                </a:ext>
              </a:extLst>
            </p:cNvPr>
            <p:cNvSpPr/>
            <p:nvPr/>
          </p:nvSpPr>
          <p:spPr>
            <a:xfrm>
              <a:off x="216038" y="3495868"/>
              <a:ext cx="2705970" cy="1284033"/>
            </a:xfrm>
            <a:prstGeom prst="roundRect">
              <a:avLst/>
            </a:prstGeom>
            <a:solidFill>
              <a:schemeClr val="tx2">
                <a:lumMod val="40000"/>
                <a:lumOff val="60000"/>
              </a:schemeClr>
            </a:solidFill>
          </p:spPr>
          <p:style>
            <a:lnRef idx="2">
              <a:schemeClr val="lt1">
                <a:hueOff val="0"/>
                <a:satOff val="0"/>
                <a:lumOff val="0"/>
                <a:alphaOff val="0"/>
              </a:schemeClr>
            </a:lnRef>
            <a:fillRef idx="1">
              <a:scrgbClr r="0" g="0" b="0"/>
            </a:fillRef>
            <a:effectRef idx="0">
              <a:schemeClr val="accent1">
                <a:hueOff val="0"/>
                <a:satOff val="0"/>
                <a:lumOff val="0"/>
                <a:alphaOff val="0"/>
              </a:schemeClr>
            </a:effectRef>
            <a:fontRef idx="minor">
              <a:schemeClr val="lt1"/>
            </a:fontRef>
          </p:style>
        </p:sp>
        <p:sp>
          <p:nvSpPr>
            <p:cNvPr id="11" name="Rounded Rectangle 4">
              <a:extLst>
                <a:ext uri="{FF2B5EF4-FFF2-40B4-BE49-F238E27FC236}">
                  <a16:creationId xmlns:a16="http://schemas.microsoft.com/office/drawing/2014/main" id="{8B0878AA-F952-1A47-ABE8-627EA13A0982}"/>
                </a:ext>
              </a:extLst>
            </p:cNvPr>
            <p:cNvSpPr txBox="1"/>
            <p:nvPr/>
          </p:nvSpPr>
          <p:spPr>
            <a:xfrm>
              <a:off x="278719" y="3558549"/>
              <a:ext cx="2580608" cy="1158671"/>
            </a:xfrm>
            <a:prstGeom prst="rect">
              <a:avLst/>
            </a:prstGeom>
          </p:spPr>
          <p:style>
            <a:lnRef idx="0">
              <a:scrgbClr r="0" g="0" b="0"/>
            </a:lnRef>
            <a:fillRef idx="0">
              <a:scrgbClr r="0" g="0" b="0"/>
            </a:fillRef>
            <a:effectRef idx="0">
              <a:scrgbClr r="0" g="0" b="0"/>
            </a:effectRef>
            <a:fontRef idx="minor">
              <a:schemeClr val="lt1"/>
            </a:fontRef>
          </p:style>
          <p:txBody>
            <a:bodyPr spcFirstLastPara="0" vert="horz" wrap="square" lIns="81280" tIns="81280" rIns="81280" bIns="81280" numCol="1" spcCol="1270" anchor="ctr" anchorCtr="0">
              <a:noAutofit/>
            </a:bodyPr>
            <a:lstStyle/>
            <a:p>
              <a:pPr marL="0" lvl="0" indent="0" algn="ctr" defTabSz="1422400">
                <a:lnSpc>
                  <a:spcPct val="90000"/>
                </a:lnSpc>
                <a:spcBef>
                  <a:spcPct val="0"/>
                </a:spcBef>
                <a:spcAft>
                  <a:spcPct val="35000"/>
                </a:spcAft>
                <a:buNone/>
              </a:pPr>
              <a:r>
                <a:rPr lang="en-US" sz="3200" kern="1200" dirty="0">
                  <a:solidFill>
                    <a:schemeClr val="tx1"/>
                  </a:solidFill>
                </a:rPr>
                <a:t>Demonstrate</a:t>
              </a:r>
            </a:p>
          </p:txBody>
        </p:sp>
      </p:grpSp>
    </p:spTree>
    <p:extLst>
      <p:ext uri="{BB962C8B-B14F-4D97-AF65-F5344CB8AC3E}">
        <p14:creationId xmlns:p14="http://schemas.microsoft.com/office/powerpoint/2010/main" val="130441949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
                                            <p:txEl>
                                              <p:pRg st="6" end="6"/>
                                            </p:txEl>
                                          </p:spTgt>
                                        </p:tgtEl>
                                        <p:attrNameLst>
                                          <p:attrName>style.visibility</p:attrName>
                                        </p:attrNameLst>
                                      </p:cBhvr>
                                      <p:to>
                                        <p:strVal val="visible"/>
                                      </p:to>
                                    </p:set>
                                    <p:animEffect transition="in" filter="fade">
                                      <p:cBhvr>
                                        <p:cTn id="7" dur="500"/>
                                        <p:tgtEl>
                                          <p:spTgt spid="3">
                                            <p:txEl>
                                              <p:pRg st="6" end="6"/>
                                            </p:txEl>
                                          </p:spTgt>
                                        </p:tgtEl>
                                      </p:cBhvr>
                                    </p:animEffect>
                                  </p:childTnLst>
                                </p:cTn>
                              </p:par>
                              <p:par>
                                <p:cTn id="8" presetID="10" presetClass="entr" presetSubtype="0" fill="hold" nodeType="withEffect">
                                  <p:stCondLst>
                                    <p:cond delay="0"/>
                                  </p:stCondLst>
                                  <p:childTnLst>
                                    <p:set>
                                      <p:cBhvr>
                                        <p:cTn id="9" dur="1" fill="hold">
                                          <p:stCondLst>
                                            <p:cond delay="0"/>
                                          </p:stCondLst>
                                        </p:cTn>
                                        <p:tgtEl>
                                          <p:spTgt spid="3">
                                            <p:txEl>
                                              <p:pRg st="7" end="7"/>
                                            </p:txEl>
                                          </p:spTgt>
                                        </p:tgtEl>
                                        <p:attrNameLst>
                                          <p:attrName>style.visibility</p:attrName>
                                        </p:attrNameLst>
                                      </p:cBhvr>
                                      <p:to>
                                        <p:strVal val="visible"/>
                                      </p:to>
                                    </p:set>
                                    <p:animEffect transition="in" filter="fade">
                                      <p:cBhvr>
                                        <p:cTn id="10" dur="500"/>
                                        <p:tgtEl>
                                          <p:spTgt spid="3">
                                            <p:txEl>
                                              <p:pRg st="7" end="7"/>
                                            </p:txEl>
                                          </p:spTgt>
                                        </p:tgtEl>
                                      </p:cBhvr>
                                    </p:animEffect>
                                  </p:childTnLst>
                                </p:cTn>
                              </p:par>
                              <p:par>
                                <p:cTn id="11" presetID="10" presetClass="entr" presetSubtype="0" fill="hold" nodeType="withEffect">
                                  <p:stCondLst>
                                    <p:cond delay="0"/>
                                  </p:stCondLst>
                                  <p:childTnLst>
                                    <p:set>
                                      <p:cBhvr>
                                        <p:cTn id="12" dur="1" fill="hold">
                                          <p:stCondLst>
                                            <p:cond delay="0"/>
                                          </p:stCondLst>
                                        </p:cTn>
                                        <p:tgtEl>
                                          <p:spTgt spid="3">
                                            <p:txEl>
                                              <p:pRg st="8" end="8"/>
                                            </p:txEl>
                                          </p:spTgt>
                                        </p:tgtEl>
                                        <p:attrNameLst>
                                          <p:attrName>style.visibility</p:attrName>
                                        </p:attrNameLst>
                                      </p:cBhvr>
                                      <p:to>
                                        <p:strVal val="visible"/>
                                      </p:to>
                                    </p:set>
                                    <p:animEffect transition="in" filter="fade">
                                      <p:cBhvr>
                                        <p:cTn id="13" dur="500"/>
                                        <p:tgtEl>
                                          <p:spTgt spid="3">
                                            <p:txEl>
                                              <p:pRg st="8" end="8"/>
                                            </p:txEl>
                                          </p:spTgt>
                                        </p:tgtEl>
                                      </p:cBhvr>
                                    </p:animEffect>
                                  </p:childTnLst>
                                </p:cTn>
                              </p:par>
                              <p:par>
                                <p:cTn id="14" presetID="10" presetClass="entr" presetSubtype="0" fill="hold" nodeType="withEffect">
                                  <p:stCondLst>
                                    <p:cond delay="0"/>
                                  </p:stCondLst>
                                  <p:childTnLst>
                                    <p:set>
                                      <p:cBhvr>
                                        <p:cTn id="15" dur="1" fill="hold">
                                          <p:stCondLst>
                                            <p:cond delay="0"/>
                                          </p:stCondLst>
                                        </p:cTn>
                                        <p:tgtEl>
                                          <p:spTgt spid="3">
                                            <p:txEl>
                                              <p:pRg st="9" end="9"/>
                                            </p:txEl>
                                          </p:spTgt>
                                        </p:tgtEl>
                                        <p:attrNameLst>
                                          <p:attrName>style.visibility</p:attrName>
                                        </p:attrNameLst>
                                      </p:cBhvr>
                                      <p:to>
                                        <p:strVal val="visible"/>
                                      </p:to>
                                    </p:set>
                                    <p:animEffect transition="in" filter="fade">
                                      <p:cBhvr>
                                        <p:cTn id="16" dur="500"/>
                                        <p:tgtEl>
                                          <p:spTgt spid="3">
                                            <p:txEl>
                                              <p:pRg st="9" end="9"/>
                                            </p:txEl>
                                          </p:spTgt>
                                        </p:tgtEl>
                                      </p:cBhvr>
                                    </p:animEffect>
                                  </p:childTnLst>
                                </p:cTn>
                              </p:par>
                              <p:par>
                                <p:cTn id="17" presetID="10" presetClass="entr" presetSubtype="0" fill="hold" nodeType="withEffect">
                                  <p:stCondLst>
                                    <p:cond delay="0"/>
                                  </p:stCondLst>
                                  <p:childTnLst>
                                    <p:set>
                                      <p:cBhvr>
                                        <p:cTn id="18" dur="1" fill="hold">
                                          <p:stCondLst>
                                            <p:cond delay="0"/>
                                          </p:stCondLst>
                                        </p:cTn>
                                        <p:tgtEl>
                                          <p:spTgt spid="3">
                                            <p:txEl>
                                              <p:pRg st="10" end="10"/>
                                            </p:txEl>
                                          </p:spTgt>
                                        </p:tgtEl>
                                        <p:attrNameLst>
                                          <p:attrName>style.visibility</p:attrName>
                                        </p:attrNameLst>
                                      </p:cBhvr>
                                      <p:to>
                                        <p:strVal val="visible"/>
                                      </p:to>
                                    </p:set>
                                    <p:animEffect transition="in" filter="fade">
                                      <p:cBhvr>
                                        <p:cTn id="19" dur="500"/>
                                        <p:tgtEl>
                                          <p:spTgt spid="3">
                                            <p:txEl>
                                              <p:pRg st="10" end="10"/>
                                            </p:txEl>
                                          </p:spTgt>
                                        </p:tgtEl>
                                      </p:cBhvr>
                                    </p:animEffect>
                                  </p:childTnLst>
                                </p:cTn>
                              </p:par>
                              <p:par>
                                <p:cTn id="20" presetID="10" presetClass="entr" presetSubtype="0" fill="hold" nodeType="withEffect">
                                  <p:stCondLst>
                                    <p:cond delay="0"/>
                                  </p:stCondLst>
                                  <p:childTnLst>
                                    <p:set>
                                      <p:cBhvr>
                                        <p:cTn id="21" dur="1" fill="hold">
                                          <p:stCondLst>
                                            <p:cond delay="0"/>
                                          </p:stCondLst>
                                        </p:cTn>
                                        <p:tgtEl>
                                          <p:spTgt spid="9"/>
                                        </p:tgtEl>
                                        <p:attrNameLst>
                                          <p:attrName>style.visibility</p:attrName>
                                        </p:attrNameLst>
                                      </p:cBhvr>
                                      <p:to>
                                        <p:strVal val="visible"/>
                                      </p:to>
                                    </p:set>
                                    <p:animEffect transition="in" filter="fade">
                                      <p:cBhvr>
                                        <p:cTn id="22"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B0270259-FBF5-2A44-854B-387712B05C6E}"/>
              </a:ext>
            </a:extLst>
          </p:cNvPr>
          <p:cNvSpPr>
            <a:spLocks noGrp="1"/>
          </p:cNvSpPr>
          <p:nvPr>
            <p:ph idx="1"/>
          </p:nvPr>
        </p:nvSpPr>
        <p:spPr>
          <a:xfrm>
            <a:off x="609600" y="7076722"/>
            <a:ext cx="10972800" cy="4345166"/>
          </a:xfrm>
        </p:spPr>
        <p:txBody>
          <a:bodyPr/>
          <a:lstStyle/>
          <a:p>
            <a:endParaRPr lang="en-GB" dirty="0"/>
          </a:p>
        </p:txBody>
      </p:sp>
      <p:sp>
        <p:nvSpPr>
          <p:cNvPr id="4" name="Slide Number Placeholder 3">
            <a:extLst>
              <a:ext uri="{FF2B5EF4-FFF2-40B4-BE49-F238E27FC236}">
                <a16:creationId xmlns:a16="http://schemas.microsoft.com/office/drawing/2014/main" id="{6A059241-6FC5-5343-9DD2-7511BCF30A36}"/>
              </a:ext>
            </a:extLst>
          </p:cNvPr>
          <p:cNvSpPr>
            <a:spLocks noGrp="1"/>
          </p:cNvSpPr>
          <p:nvPr>
            <p:ph type="sldNum" sz="quarter" idx="12"/>
          </p:nvPr>
        </p:nvSpPr>
        <p:spPr/>
        <p:txBody>
          <a:bodyPr/>
          <a:lstStyle/>
          <a:p>
            <a:fld id="{551115BC-487E-4422-894C-CB7CD3E79223}" type="slidenum">
              <a:rPr lang="en-GB" smtClean="0"/>
              <a:pPr/>
              <a:t>11</a:t>
            </a:fld>
            <a:endParaRPr lang="en-GB"/>
          </a:p>
        </p:txBody>
      </p:sp>
      <p:sp>
        <p:nvSpPr>
          <p:cNvPr id="5" name="Text Placeholder 4">
            <a:extLst>
              <a:ext uri="{FF2B5EF4-FFF2-40B4-BE49-F238E27FC236}">
                <a16:creationId xmlns:a16="http://schemas.microsoft.com/office/drawing/2014/main" id="{20090126-29C2-C94F-8073-DCF0CCC2D7AE}"/>
              </a:ext>
            </a:extLst>
          </p:cNvPr>
          <p:cNvSpPr>
            <a:spLocks noGrp="1"/>
          </p:cNvSpPr>
          <p:nvPr>
            <p:ph type="body" sz="quarter" idx="13"/>
          </p:nvPr>
        </p:nvSpPr>
        <p:spPr/>
        <p:txBody>
          <a:bodyPr/>
          <a:lstStyle/>
          <a:p>
            <a:r>
              <a:rPr lang="en-GB" dirty="0"/>
              <a:t>From ESS stakeholders to External Providers</a:t>
            </a:r>
          </a:p>
        </p:txBody>
      </p:sp>
      <p:sp>
        <p:nvSpPr>
          <p:cNvPr id="6" name="Curved Down Arrow 5">
            <a:extLst>
              <a:ext uri="{FF2B5EF4-FFF2-40B4-BE49-F238E27FC236}">
                <a16:creationId xmlns:a16="http://schemas.microsoft.com/office/drawing/2014/main" id="{9BB1EC08-7E98-1649-A18D-CF124C2A9ED2}"/>
              </a:ext>
            </a:extLst>
          </p:cNvPr>
          <p:cNvSpPr/>
          <p:nvPr/>
        </p:nvSpPr>
        <p:spPr>
          <a:xfrm flipH="1">
            <a:off x="4079776" y="3447604"/>
            <a:ext cx="1944216" cy="887877"/>
          </a:xfrm>
          <a:prstGeom prst="curvedDownArrow">
            <a:avLst/>
          </a:prstGeom>
          <a:solidFill>
            <a:srgbClr val="FF00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7" name="Rounded Rectangle 6">
            <a:extLst>
              <a:ext uri="{FF2B5EF4-FFF2-40B4-BE49-F238E27FC236}">
                <a16:creationId xmlns:a16="http://schemas.microsoft.com/office/drawing/2014/main" id="{39F3BCE1-C753-9147-8D5B-C48F1FB0702A}"/>
              </a:ext>
            </a:extLst>
          </p:cNvPr>
          <p:cNvSpPr/>
          <p:nvPr/>
        </p:nvSpPr>
        <p:spPr>
          <a:xfrm>
            <a:off x="3215680" y="4509120"/>
            <a:ext cx="1296144" cy="648072"/>
          </a:xfrm>
          <a:prstGeom prst="round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IKC LQR</a:t>
            </a:r>
          </a:p>
        </p:txBody>
      </p:sp>
      <p:sp>
        <p:nvSpPr>
          <p:cNvPr id="8" name="Rounded Rectangle 7">
            <a:extLst>
              <a:ext uri="{FF2B5EF4-FFF2-40B4-BE49-F238E27FC236}">
                <a16:creationId xmlns:a16="http://schemas.microsoft.com/office/drawing/2014/main" id="{5258694C-CC47-494B-9D27-2CEAAEBB095D}"/>
              </a:ext>
            </a:extLst>
          </p:cNvPr>
          <p:cNvSpPr/>
          <p:nvPr/>
        </p:nvSpPr>
        <p:spPr>
          <a:xfrm>
            <a:off x="5591944" y="4509120"/>
            <a:ext cx="1296144" cy="648072"/>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ESS LQR</a:t>
            </a:r>
          </a:p>
        </p:txBody>
      </p:sp>
      <p:sp>
        <p:nvSpPr>
          <p:cNvPr id="9" name="Rounded Rectangle 8">
            <a:extLst>
              <a:ext uri="{FF2B5EF4-FFF2-40B4-BE49-F238E27FC236}">
                <a16:creationId xmlns:a16="http://schemas.microsoft.com/office/drawing/2014/main" id="{B0957205-C93C-0242-87A5-475A67841FD7}"/>
              </a:ext>
            </a:extLst>
          </p:cNvPr>
          <p:cNvSpPr/>
          <p:nvPr/>
        </p:nvSpPr>
        <p:spPr>
          <a:xfrm>
            <a:off x="7968208" y="4509120"/>
            <a:ext cx="1296144" cy="648072"/>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ESS QA/QC</a:t>
            </a:r>
          </a:p>
        </p:txBody>
      </p:sp>
      <p:sp>
        <p:nvSpPr>
          <p:cNvPr id="10" name="Rounded Rectangle 9">
            <a:extLst>
              <a:ext uri="{FF2B5EF4-FFF2-40B4-BE49-F238E27FC236}">
                <a16:creationId xmlns:a16="http://schemas.microsoft.com/office/drawing/2014/main" id="{FFCA6784-EA73-9F46-8384-27F0A58C7891}"/>
              </a:ext>
            </a:extLst>
          </p:cNvPr>
          <p:cNvSpPr/>
          <p:nvPr/>
        </p:nvSpPr>
        <p:spPr>
          <a:xfrm>
            <a:off x="839416" y="4509120"/>
            <a:ext cx="1296144" cy="648072"/>
          </a:xfrm>
          <a:prstGeom prst="roundRect">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External provider</a:t>
            </a:r>
          </a:p>
        </p:txBody>
      </p:sp>
      <p:sp>
        <p:nvSpPr>
          <p:cNvPr id="11" name="Document 10">
            <a:extLst>
              <a:ext uri="{FF2B5EF4-FFF2-40B4-BE49-F238E27FC236}">
                <a16:creationId xmlns:a16="http://schemas.microsoft.com/office/drawing/2014/main" id="{BE998E82-985A-804F-9C20-765E5EA48CD3}"/>
              </a:ext>
            </a:extLst>
          </p:cNvPr>
          <p:cNvSpPr/>
          <p:nvPr/>
        </p:nvSpPr>
        <p:spPr>
          <a:xfrm>
            <a:off x="4775696" y="3045761"/>
            <a:ext cx="792088" cy="1080120"/>
          </a:xfrm>
          <a:prstGeom prst="flowChartDocument">
            <a:avLst/>
          </a:prstGeom>
          <a:solidFill>
            <a:schemeClr val="tx2">
              <a:lumMod val="40000"/>
              <a:lumOff val="6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QAC</a:t>
            </a:r>
          </a:p>
        </p:txBody>
      </p:sp>
      <p:sp>
        <p:nvSpPr>
          <p:cNvPr id="12" name="Curved Down Arrow 11">
            <a:extLst>
              <a:ext uri="{FF2B5EF4-FFF2-40B4-BE49-F238E27FC236}">
                <a16:creationId xmlns:a16="http://schemas.microsoft.com/office/drawing/2014/main" id="{32293757-C24B-F646-B53C-233602700D52}"/>
              </a:ext>
            </a:extLst>
          </p:cNvPr>
          <p:cNvSpPr/>
          <p:nvPr/>
        </p:nvSpPr>
        <p:spPr>
          <a:xfrm flipH="1">
            <a:off x="1631504" y="3447604"/>
            <a:ext cx="1944216" cy="887877"/>
          </a:xfrm>
          <a:prstGeom prst="curvedDownArrow">
            <a:avLst/>
          </a:prstGeom>
          <a:solidFill>
            <a:srgbClr val="FF00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13" name="Document 12">
            <a:extLst>
              <a:ext uri="{FF2B5EF4-FFF2-40B4-BE49-F238E27FC236}">
                <a16:creationId xmlns:a16="http://schemas.microsoft.com/office/drawing/2014/main" id="{8595FD90-52BE-6140-861D-0D3C45674426}"/>
              </a:ext>
            </a:extLst>
          </p:cNvPr>
          <p:cNvSpPr/>
          <p:nvPr/>
        </p:nvSpPr>
        <p:spPr>
          <a:xfrm>
            <a:off x="2327424" y="3045761"/>
            <a:ext cx="792088" cy="1080120"/>
          </a:xfrm>
          <a:prstGeom prst="flowChartDocument">
            <a:avLst/>
          </a:prstGeom>
          <a:solidFill>
            <a:schemeClr val="tx2">
              <a:lumMod val="40000"/>
              <a:lumOff val="6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IP</a:t>
            </a:r>
          </a:p>
        </p:txBody>
      </p:sp>
      <p:sp>
        <p:nvSpPr>
          <p:cNvPr id="14" name="Left-Right Arrow 13">
            <a:extLst>
              <a:ext uri="{FF2B5EF4-FFF2-40B4-BE49-F238E27FC236}">
                <a16:creationId xmlns:a16="http://schemas.microsoft.com/office/drawing/2014/main" id="{69475F89-2E85-9F40-983D-DA98EA76C13A}"/>
              </a:ext>
            </a:extLst>
          </p:cNvPr>
          <p:cNvSpPr/>
          <p:nvPr/>
        </p:nvSpPr>
        <p:spPr>
          <a:xfrm>
            <a:off x="4583832" y="4557929"/>
            <a:ext cx="936104" cy="565038"/>
          </a:xfrm>
          <a:prstGeom prst="leftRightArrow">
            <a:avLst/>
          </a:prstGeom>
          <a:solidFill>
            <a:srgbClr val="00B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Info</a:t>
            </a:r>
          </a:p>
        </p:txBody>
      </p:sp>
      <p:sp>
        <p:nvSpPr>
          <p:cNvPr id="15" name="Left-Right Arrow 14">
            <a:extLst>
              <a:ext uri="{FF2B5EF4-FFF2-40B4-BE49-F238E27FC236}">
                <a16:creationId xmlns:a16="http://schemas.microsoft.com/office/drawing/2014/main" id="{D6AB9357-50F9-0949-B91D-9A61EE293E6B}"/>
              </a:ext>
            </a:extLst>
          </p:cNvPr>
          <p:cNvSpPr/>
          <p:nvPr/>
        </p:nvSpPr>
        <p:spPr>
          <a:xfrm>
            <a:off x="6960096" y="4557929"/>
            <a:ext cx="936104" cy="565038"/>
          </a:xfrm>
          <a:prstGeom prst="leftRightArrow">
            <a:avLst/>
          </a:prstGeom>
          <a:solidFill>
            <a:srgbClr val="00B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Info</a:t>
            </a:r>
          </a:p>
        </p:txBody>
      </p:sp>
      <p:sp>
        <p:nvSpPr>
          <p:cNvPr id="16" name="Left-Right Arrow 15">
            <a:extLst>
              <a:ext uri="{FF2B5EF4-FFF2-40B4-BE49-F238E27FC236}">
                <a16:creationId xmlns:a16="http://schemas.microsoft.com/office/drawing/2014/main" id="{9A706D85-8EC1-C64B-9CA3-32CFAF84B69A}"/>
              </a:ext>
            </a:extLst>
          </p:cNvPr>
          <p:cNvSpPr/>
          <p:nvPr/>
        </p:nvSpPr>
        <p:spPr>
          <a:xfrm>
            <a:off x="2207568" y="4557929"/>
            <a:ext cx="936104" cy="565038"/>
          </a:xfrm>
          <a:prstGeom prst="leftRightArrow">
            <a:avLst/>
          </a:prstGeom>
          <a:solidFill>
            <a:srgbClr val="00B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Info</a:t>
            </a:r>
          </a:p>
        </p:txBody>
      </p:sp>
      <p:sp>
        <p:nvSpPr>
          <p:cNvPr id="17" name="TextBox 16">
            <a:extLst>
              <a:ext uri="{FF2B5EF4-FFF2-40B4-BE49-F238E27FC236}">
                <a16:creationId xmlns:a16="http://schemas.microsoft.com/office/drawing/2014/main" id="{510A6BD1-FFCA-9046-9346-CE19EB57378F}"/>
              </a:ext>
            </a:extLst>
          </p:cNvPr>
          <p:cNvSpPr txBox="1"/>
          <p:nvPr/>
        </p:nvSpPr>
        <p:spPr>
          <a:xfrm>
            <a:off x="4374704" y="1786552"/>
            <a:ext cx="2970330" cy="1006943"/>
          </a:xfrm>
          <a:prstGeom prst="rect">
            <a:avLst/>
          </a:prstGeom>
        </p:spPr>
        <p:txBody>
          <a:bodyPr vert="horz" wrap="square" lIns="91440" tIns="45720" rIns="91440" bIns="45720" rtlCol="0" anchor="t">
            <a:noAutofit/>
          </a:bodyPr>
          <a:lstStyle/>
          <a:p>
            <a:pPr algn="l"/>
            <a:r>
              <a:rPr lang="en-GB" sz="1600" dirty="0"/>
              <a:t>Technical annex</a:t>
            </a:r>
          </a:p>
          <a:p>
            <a:pPr algn="l"/>
            <a:r>
              <a:rPr lang="en-GB" sz="1600" dirty="0"/>
              <a:t>Requirements</a:t>
            </a:r>
          </a:p>
          <a:p>
            <a:pPr algn="l"/>
            <a:r>
              <a:rPr lang="en-GB" sz="1600" dirty="0"/>
              <a:t>Project Quality Plan</a:t>
            </a:r>
          </a:p>
          <a:p>
            <a:pPr algn="l"/>
            <a:r>
              <a:rPr lang="en-GB" sz="1600" dirty="0"/>
              <a:t>Quality Acceptance Criteria</a:t>
            </a:r>
          </a:p>
        </p:txBody>
      </p:sp>
      <p:sp>
        <p:nvSpPr>
          <p:cNvPr id="18" name="TextBox 17">
            <a:extLst>
              <a:ext uri="{FF2B5EF4-FFF2-40B4-BE49-F238E27FC236}">
                <a16:creationId xmlns:a16="http://schemas.microsoft.com/office/drawing/2014/main" id="{5BFDED13-9125-D043-8238-C04AD9C1FA1E}"/>
              </a:ext>
            </a:extLst>
          </p:cNvPr>
          <p:cNvSpPr txBox="1"/>
          <p:nvPr/>
        </p:nvSpPr>
        <p:spPr>
          <a:xfrm>
            <a:off x="2207568" y="1784299"/>
            <a:ext cx="2970330" cy="1034721"/>
          </a:xfrm>
          <a:prstGeom prst="rect">
            <a:avLst/>
          </a:prstGeom>
        </p:spPr>
        <p:txBody>
          <a:bodyPr vert="horz" wrap="square" lIns="91440" tIns="45720" rIns="91440" bIns="45720" rtlCol="0" anchor="t">
            <a:noAutofit/>
          </a:bodyPr>
          <a:lstStyle/>
          <a:p>
            <a:pPr algn="l"/>
            <a:r>
              <a:rPr lang="en-GB" sz="1600" dirty="0"/>
              <a:t>Contract</a:t>
            </a:r>
          </a:p>
          <a:p>
            <a:pPr algn="l"/>
            <a:r>
              <a:rPr lang="en-GB" sz="1600" dirty="0"/>
              <a:t>Requirements</a:t>
            </a:r>
          </a:p>
          <a:p>
            <a:pPr algn="l"/>
            <a:r>
              <a:rPr lang="en-GB" sz="1600" dirty="0"/>
              <a:t>Standards</a:t>
            </a:r>
          </a:p>
          <a:p>
            <a:pPr algn="l"/>
            <a:r>
              <a:rPr lang="en-GB" sz="1600" dirty="0"/>
              <a:t>Inspection plan</a:t>
            </a:r>
          </a:p>
        </p:txBody>
      </p:sp>
      <p:sp>
        <p:nvSpPr>
          <p:cNvPr id="19" name="TextBox 18">
            <a:extLst>
              <a:ext uri="{FF2B5EF4-FFF2-40B4-BE49-F238E27FC236}">
                <a16:creationId xmlns:a16="http://schemas.microsoft.com/office/drawing/2014/main" id="{517199F4-22F2-B749-93A0-2F4AA7A141F1}"/>
              </a:ext>
            </a:extLst>
          </p:cNvPr>
          <p:cNvSpPr txBox="1"/>
          <p:nvPr/>
        </p:nvSpPr>
        <p:spPr>
          <a:xfrm>
            <a:off x="971842" y="6093297"/>
            <a:ext cx="10452750" cy="1368151"/>
          </a:xfrm>
          <a:prstGeom prst="rect">
            <a:avLst/>
          </a:prstGeom>
        </p:spPr>
        <p:txBody>
          <a:bodyPr vert="horz" wrap="square" lIns="91440" tIns="45720" rIns="91440" bIns="45720" rtlCol="0" anchor="t">
            <a:noAutofit/>
          </a:bodyPr>
          <a:lstStyle/>
          <a:p>
            <a:r>
              <a:rPr lang="en-GB" sz="1600" dirty="0"/>
              <a:t>LQR – Local Quality Representative 			IP – Inspection Plan (securing QAC), third party body</a:t>
            </a:r>
          </a:p>
          <a:p>
            <a:r>
              <a:rPr lang="en-GB" sz="1600" dirty="0"/>
              <a:t>QAC – Quality Acceptance Criteria, based on key requirements	ESSMS – ESS Management System				</a:t>
            </a:r>
          </a:p>
        </p:txBody>
      </p:sp>
      <p:sp>
        <p:nvSpPr>
          <p:cNvPr id="20" name="Curved Down Arrow 19">
            <a:extLst>
              <a:ext uri="{FF2B5EF4-FFF2-40B4-BE49-F238E27FC236}">
                <a16:creationId xmlns:a16="http://schemas.microsoft.com/office/drawing/2014/main" id="{B2E21397-B0AA-5F48-AF21-CB86DC891767}"/>
              </a:ext>
            </a:extLst>
          </p:cNvPr>
          <p:cNvSpPr/>
          <p:nvPr/>
        </p:nvSpPr>
        <p:spPr>
          <a:xfrm flipH="1">
            <a:off x="6456040" y="3470803"/>
            <a:ext cx="1944216" cy="887877"/>
          </a:xfrm>
          <a:prstGeom prst="curvedDownArrow">
            <a:avLst/>
          </a:prstGeom>
          <a:solidFill>
            <a:srgbClr val="FF00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21" name="Document 20">
            <a:extLst>
              <a:ext uri="{FF2B5EF4-FFF2-40B4-BE49-F238E27FC236}">
                <a16:creationId xmlns:a16="http://schemas.microsoft.com/office/drawing/2014/main" id="{B100FF43-0A1E-EE46-8A02-7B948DFFA40F}"/>
              </a:ext>
            </a:extLst>
          </p:cNvPr>
          <p:cNvSpPr/>
          <p:nvPr/>
        </p:nvSpPr>
        <p:spPr>
          <a:xfrm>
            <a:off x="7151960" y="3068960"/>
            <a:ext cx="792088" cy="1080120"/>
          </a:xfrm>
          <a:prstGeom prst="flowChartDocument">
            <a:avLst/>
          </a:prstGeom>
          <a:solidFill>
            <a:schemeClr val="tx2">
              <a:lumMod val="40000"/>
              <a:lumOff val="6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1700" dirty="0"/>
              <a:t>ESSMS</a:t>
            </a:r>
          </a:p>
        </p:txBody>
      </p:sp>
      <p:sp>
        <p:nvSpPr>
          <p:cNvPr id="22" name="TextBox 21">
            <a:extLst>
              <a:ext uri="{FF2B5EF4-FFF2-40B4-BE49-F238E27FC236}">
                <a16:creationId xmlns:a16="http://schemas.microsoft.com/office/drawing/2014/main" id="{727E71AF-E32A-A342-B131-22CD59AAF01E}"/>
              </a:ext>
            </a:extLst>
          </p:cNvPr>
          <p:cNvSpPr txBox="1"/>
          <p:nvPr/>
        </p:nvSpPr>
        <p:spPr>
          <a:xfrm>
            <a:off x="7090320" y="1812077"/>
            <a:ext cx="2970330" cy="1006943"/>
          </a:xfrm>
          <a:prstGeom prst="rect">
            <a:avLst/>
          </a:prstGeom>
        </p:spPr>
        <p:txBody>
          <a:bodyPr vert="horz" wrap="square" lIns="91440" tIns="45720" rIns="91440" bIns="45720" rtlCol="0" anchor="t">
            <a:noAutofit/>
          </a:bodyPr>
          <a:lstStyle/>
          <a:p>
            <a:pPr algn="l"/>
            <a:r>
              <a:rPr lang="en-GB" sz="1600" dirty="0"/>
              <a:t>Methods</a:t>
            </a:r>
          </a:p>
          <a:p>
            <a:pPr algn="l"/>
            <a:r>
              <a:rPr lang="en-GB" sz="1600" dirty="0"/>
              <a:t>Ways of Working</a:t>
            </a:r>
          </a:p>
          <a:p>
            <a:pPr algn="l"/>
            <a:r>
              <a:rPr lang="en-GB" sz="1600" dirty="0"/>
              <a:t>Requirements</a:t>
            </a:r>
          </a:p>
        </p:txBody>
      </p:sp>
      <p:sp>
        <p:nvSpPr>
          <p:cNvPr id="24" name="Curved Down Arrow 23">
            <a:extLst>
              <a:ext uri="{FF2B5EF4-FFF2-40B4-BE49-F238E27FC236}">
                <a16:creationId xmlns:a16="http://schemas.microsoft.com/office/drawing/2014/main" id="{7DCC1386-0AE9-5E4D-9CEE-5E32A9ACE8D5}"/>
              </a:ext>
            </a:extLst>
          </p:cNvPr>
          <p:cNvSpPr/>
          <p:nvPr/>
        </p:nvSpPr>
        <p:spPr>
          <a:xfrm flipH="1">
            <a:off x="6306604" y="2767254"/>
            <a:ext cx="2556284" cy="887877"/>
          </a:xfrm>
          <a:prstGeom prst="curvedDownArrow">
            <a:avLst/>
          </a:prstGeom>
          <a:solidFill>
            <a:srgbClr val="FF00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23" name="Rounded Rectangle 22">
            <a:extLst>
              <a:ext uri="{FF2B5EF4-FFF2-40B4-BE49-F238E27FC236}">
                <a16:creationId xmlns:a16="http://schemas.microsoft.com/office/drawing/2014/main" id="{6F81A6B0-A6E1-A446-BF72-F55D0FC483DC}"/>
              </a:ext>
            </a:extLst>
          </p:cNvPr>
          <p:cNvSpPr/>
          <p:nvPr/>
        </p:nvSpPr>
        <p:spPr>
          <a:xfrm>
            <a:off x="8563012" y="3087316"/>
            <a:ext cx="1296144" cy="648072"/>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Stake-holders</a:t>
            </a:r>
          </a:p>
        </p:txBody>
      </p:sp>
      <p:sp>
        <p:nvSpPr>
          <p:cNvPr id="25" name="Title 1">
            <a:extLst>
              <a:ext uri="{FF2B5EF4-FFF2-40B4-BE49-F238E27FC236}">
                <a16:creationId xmlns:a16="http://schemas.microsoft.com/office/drawing/2014/main" id="{9F82F86D-8DB6-8A4B-A4AD-CD05767F0149}"/>
              </a:ext>
            </a:extLst>
          </p:cNvPr>
          <p:cNvSpPr>
            <a:spLocks noGrp="1"/>
          </p:cNvSpPr>
          <p:nvPr>
            <p:ph type="title"/>
          </p:nvPr>
        </p:nvSpPr>
        <p:spPr/>
        <p:txBody>
          <a:bodyPr/>
          <a:lstStyle/>
          <a:p>
            <a:r>
              <a:rPr lang="en-GB" dirty="0"/>
              <a:t>Information flow</a:t>
            </a:r>
          </a:p>
        </p:txBody>
      </p:sp>
    </p:spTree>
    <p:extLst>
      <p:ext uri="{BB962C8B-B14F-4D97-AF65-F5344CB8AC3E}">
        <p14:creationId xmlns:p14="http://schemas.microsoft.com/office/powerpoint/2010/main" val="2867400831"/>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36" name="Rounded Rectangle 35">
            <a:extLst>
              <a:ext uri="{FF2B5EF4-FFF2-40B4-BE49-F238E27FC236}">
                <a16:creationId xmlns:a16="http://schemas.microsoft.com/office/drawing/2014/main" id="{70FF398B-AC43-2845-AA84-5EA6544549F2}"/>
              </a:ext>
            </a:extLst>
          </p:cNvPr>
          <p:cNvSpPr/>
          <p:nvPr/>
        </p:nvSpPr>
        <p:spPr>
          <a:xfrm>
            <a:off x="10704512" y="2235726"/>
            <a:ext cx="1296144" cy="648072"/>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err="1"/>
              <a:t>Maint</a:t>
            </a:r>
            <a:r>
              <a:rPr lang="en-GB" dirty="0"/>
              <a:t>.</a:t>
            </a:r>
          </a:p>
        </p:txBody>
      </p:sp>
      <p:sp>
        <p:nvSpPr>
          <p:cNvPr id="37" name="Rounded Rectangle 36">
            <a:extLst>
              <a:ext uri="{FF2B5EF4-FFF2-40B4-BE49-F238E27FC236}">
                <a16:creationId xmlns:a16="http://schemas.microsoft.com/office/drawing/2014/main" id="{0E687256-2488-8443-989C-6C25D8200064}"/>
              </a:ext>
            </a:extLst>
          </p:cNvPr>
          <p:cNvSpPr/>
          <p:nvPr/>
        </p:nvSpPr>
        <p:spPr>
          <a:xfrm>
            <a:off x="9768408" y="1767674"/>
            <a:ext cx="1296144" cy="648072"/>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Operations</a:t>
            </a:r>
          </a:p>
        </p:txBody>
      </p:sp>
      <p:sp>
        <p:nvSpPr>
          <p:cNvPr id="35" name="Curved Down Arrow 34">
            <a:extLst>
              <a:ext uri="{FF2B5EF4-FFF2-40B4-BE49-F238E27FC236}">
                <a16:creationId xmlns:a16="http://schemas.microsoft.com/office/drawing/2014/main" id="{89E3569E-E108-2143-9CE8-7F24C3EB8514}"/>
              </a:ext>
            </a:extLst>
          </p:cNvPr>
          <p:cNvSpPr/>
          <p:nvPr/>
        </p:nvSpPr>
        <p:spPr>
          <a:xfrm rot="10800000" flipH="1">
            <a:off x="7320136" y="3933720"/>
            <a:ext cx="4208778" cy="887877"/>
          </a:xfrm>
          <a:prstGeom prst="curvedDownArrow">
            <a:avLst/>
          </a:prstGeom>
          <a:solidFill>
            <a:srgbClr val="FF00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b="1" dirty="0">
              <a:solidFill>
                <a:schemeClr val="tx1"/>
              </a:solidFill>
            </a:endParaRPr>
          </a:p>
        </p:txBody>
      </p:sp>
      <p:sp>
        <p:nvSpPr>
          <p:cNvPr id="34" name="Curved Down Arrow 33">
            <a:extLst>
              <a:ext uri="{FF2B5EF4-FFF2-40B4-BE49-F238E27FC236}">
                <a16:creationId xmlns:a16="http://schemas.microsoft.com/office/drawing/2014/main" id="{1C376DFF-426A-6D48-A0E2-2C54EF5134D1}"/>
              </a:ext>
            </a:extLst>
          </p:cNvPr>
          <p:cNvSpPr/>
          <p:nvPr/>
        </p:nvSpPr>
        <p:spPr>
          <a:xfrm rot="10800000" flipH="1">
            <a:off x="7548004" y="3647550"/>
            <a:ext cx="2861096" cy="887877"/>
          </a:xfrm>
          <a:prstGeom prst="curvedDownArrow">
            <a:avLst/>
          </a:prstGeom>
          <a:solidFill>
            <a:srgbClr val="FF00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33" name="Curved Down Arrow 32">
            <a:extLst>
              <a:ext uri="{FF2B5EF4-FFF2-40B4-BE49-F238E27FC236}">
                <a16:creationId xmlns:a16="http://schemas.microsoft.com/office/drawing/2014/main" id="{D34E212F-D2AF-BB47-910E-534DEB45FE21}"/>
              </a:ext>
            </a:extLst>
          </p:cNvPr>
          <p:cNvSpPr/>
          <p:nvPr/>
        </p:nvSpPr>
        <p:spPr>
          <a:xfrm rot="10800000" flipH="1">
            <a:off x="7548004" y="3071487"/>
            <a:ext cx="1944216" cy="887877"/>
          </a:xfrm>
          <a:prstGeom prst="curvedDownArrow">
            <a:avLst/>
          </a:prstGeom>
          <a:solidFill>
            <a:srgbClr val="FF00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32" name="Rounded Rectangle 31">
            <a:extLst>
              <a:ext uri="{FF2B5EF4-FFF2-40B4-BE49-F238E27FC236}">
                <a16:creationId xmlns:a16="http://schemas.microsoft.com/office/drawing/2014/main" id="{CED34DD5-2F4D-D54E-86C1-4F1FB00033DB}"/>
              </a:ext>
            </a:extLst>
          </p:cNvPr>
          <p:cNvSpPr/>
          <p:nvPr/>
        </p:nvSpPr>
        <p:spPr>
          <a:xfrm>
            <a:off x="10704512" y="3248980"/>
            <a:ext cx="1296144" cy="648072"/>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Archiving</a:t>
            </a:r>
          </a:p>
        </p:txBody>
      </p:sp>
      <p:sp>
        <p:nvSpPr>
          <p:cNvPr id="31" name="Rounded Rectangle 30">
            <a:extLst>
              <a:ext uri="{FF2B5EF4-FFF2-40B4-BE49-F238E27FC236}">
                <a16:creationId xmlns:a16="http://schemas.microsoft.com/office/drawing/2014/main" id="{05D3B4BF-E0F2-BB48-B252-6AD48C143D86}"/>
              </a:ext>
            </a:extLst>
          </p:cNvPr>
          <p:cNvSpPr/>
          <p:nvPr/>
        </p:nvSpPr>
        <p:spPr>
          <a:xfrm>
            <a:off x="9768408" y="2780928"/>
            <a:ext cx="1296144" cy="648072"/>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Config.</a:t>
            </a:r>
          </a:p>
          <a:p>
            <a:pPr algn="ctr"/>
            <a:r>
              <a:rPr lang="en-GB" dirty="0"/>
              <a:t>Mngr.</a:t>
            </a:r>
          </a:p>
        </p:txBody>
      </p:sp>
      <p:sp>
        <p:nvSpPr>
          <p:cNvPr id="2" name="Title 1">
            <a:extLst>
              <a:ext uri="{FF2B5EF4-FFF2-40B4-BE49-F238E27FC236}">
                <a16:creationId xmlns:a16="http://schemas.microsoft.com/office/drawing/2014/main" id="{F9348120-5F2A-D644-9933-A803952E0206}"/>
              </a:ext>
            </a:extLst>
          </p:cNvPr>
          <p:cNvSpPr>
            <a:spLocks noGrp="1"/>
          </p:cNvSpPr>
          <p:nvPr>
            <p:ph type="title"/>
          </p:nvPr>
        </p:nvSpPr>
        <p:spPr/>
        <p:txBody>
          <a:bodyPr/>
          <a:lstStyle/>
          <a:p>
            <a:r>
              <a:rPr lang="en-GB" dirty="0"/>
              <a:t>Information flow</a:t>
            </a:r>
          </a:p>
        </p:txBody>
      </p:sp>
      <p:sp>
        <p:nvSpPr>
          <p:cNvPr id="3" name="Content Placeholder 2">
            <a:extLst>
              <a:ext uri="{FF2B5EF4-FFF2-40B4-BE49-F238E27FC236}">
                <a16:creationId xmlns:a16="http://schemas.microsoft.com/office/drawing/2014/main" id="{14F0A5F9-2685-B649-BFC9-373C85A97CA7}"/>
              </a:ext>
            </a:extLst>
          </p:cNvPr>
          <p:cNvSpPr>
            <a:spLocks noGrp="1"/>
          </p:cNvSpPr>
          <p:nvPr>
            <p:ph idx="1"/>
          </p:nvPr>
        </p:nvSpPr>
        <p:spPr>
          <a:xfrm>
            <a:off x="615652" y="6927762"/>
            <a:ext cx="10972800" cy="4345166"/>
          </a:xfrm>
        </p:spPr>
        <p:txBody>
          <a:bodyPr/>
          <a:lstStyle/>
          <a:p>
            <a:endParaRPr lang="en-GB"/>
          </a:p>
        </p:txBody>
      </p:sp>
      <p:sp>
        <p:nvSpPr>
          <p:cNvPr id="4" name="Slide Number Placeholder 3">
            <a:extLst>
              <a:ext uri="{FF2B5EF4-FFF2-40B4-BE49-F238E27FC236}">
                <a16:creationId xmlns:a16="http://schemas.microsoft.com/office/drawing/2014/main" id="{F40726E4-EE01-6D41-8CAC-8A8F3D1422D3}"/>
              </a:ext>
            </a:extLst>
          </p:cNvPr>
          <p:cNvSpPr>
            <a:spLocks noGrp="1"/>
          </p:cNvSpPr>
          <p:nvPr>
            <p:ph type="sldNum" sz="quarter" idx="12"/>
          </p:nvPr>
        </p:nvSpPr>
        <p:spPr/>
        <p:txBody>
          <a:bodyPr/>
          <a:lstStyle/>
          <a:p>
            <a:fld id="{551115BC-487E-4422-894C-CB7CD3E79223}" type="slidenum">
              <a:rPr lang="en-GB" smtClean="0"/>
              <a:pPr/>
              <a:t>12</a:t>
            </a:fld>
            <a:endParaRPr lang="en-GB" dirty="0"/>
          </a:p>
        </p:txBody>
      </p:sp>
      <p:sp>
        <p:nvSpPr>
          <p:cNvPr id="5" name="Text Placeholder 4">
            <a:extLst>
              <a:ext uri="{FF2B5EF4-FFF2-40B4-BE49-F238E27FC236}">
                <a16:creationId xmlns:a16="http://schemas.microsoft.com/office/drawing/2014/main" id="{A8AE7604-4A8F-EB4E-97D3-1EDCEDB9EABB}"/>
              </a:ext>
            </a:extLst>
          </p:cNvPr>
          <p:cNvSpPr>
            <a:spLocks noGrp="1"/>
          </p:cNvSpPr>
          <p:nvPr>
            <p:ph type="body" sz="quarter" idx="13"/>
          </p:nvPr>
        </p:nvSpPr>
        <p:spPr/>
        <p:txBody>
          <a:bodyPr/>
          <a:lstStyle/>
          <a:p>
            <a:r>
              <a:rPr lang="en-GB" dirty="0"/>
              <a:t>External providers to ESS stakeholders</a:t>
            </a:r>
          </a:p>
        </p:txBody>
      </p:sp>
      <p:sp>
        <p:nvSpPr>
          <p:cNvPr id="6" name="Rounded Rectangle 5">
            <a:extLst>
              <a:ext uri="{FF2B5EF4-FFF2-40B4-BE49-F238E27FC236}">
                <a16:creationId xmlns:a16="http://schemas.microsoft.com/office/drawing/2014/main" id="{8D06A62E-2BEC-A047-A36D-64573F4AD492}"/>
              </a:ext>
            </a:extLst>
          </p:cNvPr>
          <p:cNvSpPr/>
          <p:nvPr/>
        </p:nvSpPr>
        <p:spPr>
          <a:xfrm>
            <a:off x="3215680" y="1700808"/>
            <a:ext cx="1296144" cy="648072"/>
          </a:xfrm>
          <a:prstGeom prst="round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IKC LQR</a:t>
            </a:r>
          </a:p>
        </p:txBody>
      </p:sp>
      <p:sp>
        <p:nvSpPr>
          <p:cNvPr id="7" name="Rounded Rectangle 6">
            <a:extLst>
              <a:ext uri="{FF2B5EF4-FFF2-40B4-BE49-F238E27FC236}">
                <a16:creationId xmlns:a16="http://schemas.microsoft.com/office/drawing/2014/main" id="{F3C57706-B82C-4246-9AF9-284FB97AB71F}"/>
              </a:ext>
            </a:extLst>
          </p:cNvPr>
          <p:cNvSpPr/>
          <p:nvPr/>
        </p:nvSpPr>
        <p:spPr>
          <a:xfrm>
            <a:off x="5591944" y="1700808"/>
            <a:ext cx="1296144" cy="648072"/>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ESS LQR</a:t>
            </a:r>
          </a:p>
        </p:txBody>
      </p:sp>
      <p:sp>
        <p:nvSpPr>
          <p:cNvPr id="9" name="Rounded Rectangle 8">
            <a:extLst>
              <a:ext uri="{FF2B5EF4-FFF2-40B4-BE49-F238E27FC236}">
                <a16:creationId xmlns:a16="http://schemas.microsoft.com/office/drawing/2014/main" id="{FAC218B0-C40F-224B-B5D2-3BB35C344A9C}"/>
              </a:ext>
            </a:extLst>
          </p:cNvPr>
          <p:cNvSpPr/>
          <p:nvPr/>
        </p:nvSpPr>
        <p:spPr>
          <a:xfrm>
            <a:off x="839416" y="1700808"/>
            <a:ext cx="1296144" cy="648072"/>
          </a:xfrm>
          <a:prstGeom prst="roundRect">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External provider</a:t>
            </a:r>
          </a:p>
        </p:txBody>
      </p:sp>
      <p:sp>
        <p:nvSpPr>
          <p:cNvPr id="14" name="TextBox 13">
            <a:extLst>
              <a:ext uri="{FF2B5EF4-FFF2-40B4-BE49-F238E27FC236}">
                <a16:creationId xmlns:a16="http://schemas.microsoft.com/office/drawing/2014/main" id="{930EEAD1-0992-034E-8DE7-B35A7F7143CB}"/>
              </a:ext>
            </a:extLst>
          </p:cNvPr>
          <p:cNvSpPr txBox="1"/>
          <p:nvPr/>
        </p:nvSpPr>
        <p:spPr>
          <a:xfrm>
            <a:off x="971842" y="6093296"/>
            <a:ext cx="10452750" cy="1368151"/>
          </a:xfrm>
          <a:prstGeom prst="rect">
            <a:avLst/>
          </a:prstGeom>
        </p:spPr>
        <p:txBody>
          <a:bodyPr vert="horz" wrap="square" lIns="91440" tIns="45720" rIns="91440" bIns="45720" rtlCol="0" anchor="t">
            <a:noAutofit/>
          </a:bodyPr>
          <a:lstStyle/>
          <a:p>
            <a:r>
              <a:rPr lang="en-GB" sz="1600" dirty="0"/>
              <a:t>LQR – Local Quality Representative 			IR – Inspection Report (securing QAC), third party body</a:t>
            </a:r>
          </a:p>
          <a:p>
            <a:r>
              <a:rPr lang="en-GB" sz="1600" dirty="0"/>
              <a:t>QAC – Quality Acceptance Criteria, based on key requirements	</a:t>
            </a:r>
            <a:r>
              <a:rPr lang="en-GB" sz="1600" dirty="0" err="1"/>
              <a:t>DoC</a:t>
            </a:r>
            <a:r>
              <a:rPr lang="en-GB" sz="1600" dirty="0"/>
              <a:t> – Declaration of Conformity </a:t>
            </a:r>
          </a:p>
          <a:p>
            <a:pPr algn="l"/>
            <a:endParaRPr lang="en-GB" sz="1600" dirty="0"/>
          </a:p>
        </p:txBody>
      </p:sp>
      <p:sp>
        <p:nvSpPr>
          <p:cNvPr id="15" name="Curved Down Arrow 14">
            <a:extLst>
              <a:ext uri="{FF2B5EF4-FFF2-40B4-BE49-F238E27FC236}">
                <a16:creationId xmlns:a16="http://schemas.microsoft.com/office/drawing/2014/main" id="{F36759A7-7518-854A-8EBE-A23116695895}"/>
              </a:ext>
            </a:extLst>
          </p:cNvPr>
          <p:cNvSpPr/>
          <p:nvPr/>
        </p:nvSpPr>
        <p:spPr>
          <a:xfrm rot="10800000" flipH="1">
            <a:off x="1775520" y="2602687"/>
            <a:ext cx="1944216" cy="887877"/>
          </a:xfrm>
          <a:prstGeom prst="curvedDownArrow">
            <a:avLst/>
          </a:prstGeom>
          <a:solidFill>
            <a:srgbClr val="FF00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18" name="Curved Down Arrow 17">
            <a:extLst>
              <a:ext uri="{FF2B5EF4-FFF2-40B4-BE49-F238E27FC236}">
                <a16:creationId xmlns:a16="http://schemas.microsoft.com/office/drawing/2014/main" id="{81D71B26-4013-B347-8FB8-A2A178437EE0}"/>
              </a:ext>
            </a:extLst>
          </p:cNvPr>
          <p:cNvSpPr/>
          <p:nvPr/>
        </p:nvSpPr>
        <p:spPr>
          <a:xfrm rot="10800000" flipH="1">
            <a:off x="4223792" y="2602687"/>
            <a:ext cx="1944216" cy="887877"/>
          </a:xfrm>
          <a:prstGeom prst="curvedDownArrow">
            <a:avLst/>
          </a:prstGeom>
          <a:solidFill>
            <a:srgbClr val="FF00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19" name="Document 18">
            <a:extLst>
              <a:ext uri="{FF2B5EF4-FFF2-40B4-BE49-F238E27FC236}">
                <a16:creationId xmlns:a16="http://schemas.microsoft.com/office/drawing/2014/main" id="{5241F5AA-1152-2847-BCDD-C1EF4DE0EFBC}"/>
              </a:ext>
            </a:extLst>
          </p:cNvPr>
          <p:cNvSpPr/>
          <p:nvPr/>
        </p:nvSpPr>
        <p:spPr>
          <a:xfrm>
            <a:off x="2351583" y="2985394"/>
            <a:ext cx="792088" cy="1080120"/>
          </a:xfrm>
          <a:prstGeom prst="flowChartDocument">
            <a:avLst/>
          </a:prstGeom>
          <a:solidFill>
            <a:schemeClr val="tx2">
              <a:lumMod val="40000"/>
              <a:lumOff val="6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IR</a:t>
            </a:r>
          </a:p>
        </p:txBody>
      </p:sp>
      <p:sp>
        <p:nvSpPr>
          <p:cNvPr id="11" name="Left-Right Arrow 10">
            <a:extLst>
              <a:ext uri="{FF2B5EF4-FFF2-40B4-BE49-F238E27FC236}">
                <a16:creationId xmlns:a16="http://schemas.microsoft.com/office/drawing/2014/main" id="{39C5EE96-B3B6-2D4C-9428-8427E4D2353D}"/>
              </a:ext>
            </a:extLst>
          </p:cNvPr>
          <p:cNvSpPr/>
          <p:nvPr/>
        </p:nvSpPr>
        <p:spPr>
          <a:xfrm>
            <a:off x="4583832" y="1749617"/>
            <a:ext cx="936104" cy="565038"/>
          </a:xfrm>
          <a:prstGeom prst="leftRightArrow">
            <a:avLst/>
          </a:prstGeom>
          <a:solidFill>
            <a:srgbClr val="00B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Info</a:t>
            </a:r>
          </a:p>
        </p:txBody>
      </p:sp>
      <p:sp>
        <p:nvSpPr>
          <p:cNvPr id="21" name="Left-Right Arrow 20">
            <a:extLst>
              <a:ext uri="{FF2B5EF4-FFF2-40B4-BE49-F238E27FC236}">
                <a16:creationId xmlns:a16="http://schemas.microsoft.com/office/drawing/2014/main" id="{0FCB12AE-350F-8742-A8DD-EBA6B5A44820}"/>
              </a:ext>
            </a:extLst>
          </p:cNvPr>
          <p:cNvSpPr/>
          <p:nvPr/>
        </p:nvSpPr>
        <p:spPr>
          <a:xfrm>
            <a:off x="6960096" y="1749617"/>
            <a:ext cx="936104" cy="565038"/>
          </a:xfrm>
          <a:prstGeom prst="leftRightArrow">
            <a:avLst/>
          </a:prstGeom>
          <a:solidFill>
            <a:srgbClr val="00B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Info</a:t>
            </a:r>
          </a:p>
        </p:txBody>
      </p:sp>
      <p:sp>
        <p:nvSpPr>
          <p:cNvPr id="22" name="Left-Right Arrow 21">
            <a:extLst>
              <a:ext uri="{FF2B5EF4-FFF2-40B4-BE49-F238E27FC236}">
                <a16:creationId xmlns:a16="http://schemas.microsoft.com/office/drawing/2014/main" id="{4B334FA0-55CC-354B-95FF-886FA1088434}"/>
              </a:ext>
            </a:extLst>
          </p:cNvPr>
          <p:cNvSpPr/>
          <p:nvPr/>
        </p:nvSpPr>
        <p:spPr>
          <a:xfrm>
            <a:off x="2207568" y="1749617"/>
            <a:ext cx="936104" cy="565038"/>
          </a:xfrm>
          <a:prstGeom prst="leftRightArrow">
            <a:avLst/>
          </a:prstGeom>
          <a:solidFill>
            <a:srgbClr val="00B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Info</a:t>
            </a:r>
          </a:p>
        </p:txBody>
      </p:sp>
      <p:sp>
        <p:nvSpPr>
          <p:cNvPr id="23" name="TextBox 22">
            <a:extLst>
              <a:ext uri="{FF2B5EF4-FFF2-40B4-BE49-F238E27FC236}">
                <a16:creationId xmlns:a16="http://schemas.microsoft.com/office/drawing/2014/main" id="{B194929D-2439-704F-9125-A1BA19ABC7C7}"/>
              </a:ext>
            </a:extLst>
          </p:cNvPr>
          <p:cNvSpPr txBox="1"/>
          <p:nvPr/>
        </p:nvSpPr>
        <p:spPr>
          <a:xfrm>
            <a:off x="767408" y="4179547"/>
            <a:ext cx="2970330" cy="1215094"/>
          </a:xfrm>
          <a:prstGeom prst="rect">
            <a:avLst/>
          </a:prstGeom>
        </p:spPr>
        <p:txBody>
          <a:bodyPr vert="horz" wrap="square" lIns="91440" tIns="45720" rIns="91440" bIns="45720" rtlCol="0" anchor="t">
            <a:normAutofit/>
          </a:bodyPr>
          <a:lstStyle/>
          <a:p>
            <a:pPr algn="l"/>
            <a:r>
              <a:rPr lang="en-GB" dirty="0"/>
              <a:t>Verification &amp; validation</a:t>
            </a:r>
          </a:p>
          <a:p>
            <a:pPr algn="l"/>
            <a:r>
              <a:rPr lang="en-GB" dirty="0"/>
              <a:t>Inspection reports</a:t>
            </a:r>
          </a:p>
          <a:p>
            <a:pPr algn="l"/>
            <a:r>
              <a:rPr lang="en-GB" dirty="0"/>
              <a:t>NCR´s</a:t>
            </a:r>
          </a:p>
          <a:p>
            <a:pPr algn="l"/>
            <a:r>
              <a:rPr lang="en-GB" dirty="0"/>
              <a:t>Technical documentation</a:t>
            </a:r>
          </a:p>
        </p:txBody>
      </p:sp>
      <p:sp>
        <p:nvSpPr>
          <p:cNvPr id="24" name="Document 23">
            <a:extLst>
              <a:ext uri="{FF2B5EF4-FFF2-40B4-BE49-F238E27FC236}">
                <a16:creationId xmlns:a16="http://schemas.microsoft.com/office/drawing/2014/main" id="{C7C6C433-DF65-D049-8086-8DE9E943BFEF}"/>
              </a:ext>
            </a:extLst>
          </p:cNvPr>
          <p:cNvSpPr/>
          <p:nvPr/>
        </p:nvSpPr>
        <p:spPr>
          <a:xfrm>
            <a:off x="4775696" y="2985394"/>
            <a:ext cx="792088" cy="1080120"/>
          </a:xfrm>
          <a:prstGeom prst="flowChartDocument">
            <a:avLst/>
          </a:prstGeom>
          <a:solidFill>
            <a:schemeClr val="tx2">
              <a:lumMod val="40000"/>
              <a:lumOff val="6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err="1"/>
              <a:t>DoC</a:t>
            </a:r>
            <a:endParaRPr lang="en-GB" dirty="0"/>
          </a:p>
        </p:txBody>
      </p:sp>
      <p:sp>
        <p:nvSpPr>
          <p:cNvPr id="25" name="TextBox 24">
            <a:extLst>
              <a:ext uri="{FF2B5EF4-FFF2-40B4-BE49-F238E27FC236}">
                <a16:creationId xmlns:a16="http://schemas.microsoft.com/office/drawing/2014/main" id="{C3801825-9E57-0640-878C-B7CE98DD6BA3}"/>
              </a:ext>
            </a:extLst>
          </p:cNvPr>
          <p:cNvSpPr txBox="1"/>
          <p:nvPr/>
        </p:nvSpPr>
        <p:spPr>
          <a:xfrm>
            <a:off x="4727848" y="4179547"/>
            <a:ext cx="2970330" cy="1215094"/>
          </a:xfrm>
          <a:prstGeom prst="rect">
            <a:avLst/>
          </a:prstGeom>
        </p:spPr>
        <p:txBody>
          <a:bodyPr vert="horz" wrap="square" lIns="91440" tIns="45720" rIns="91440" bIns="45720" rtlCol="0" anchor="t">
            <a:normAutofit/>
          </a:bodyPr>
          <a:lstStyle/>
          <a:p>
            <a:r>
              <a:rPr lang="en-GB" dirty="0"/>
              <a:t>Complete Technical file</a:t>
            </a:r>
          </a:p>
          <a:p>
            <a:r>
              <a:rPr lang="en-GB" dirty="0"/>
              <a:t>Instructions</a:t>
            </a:r>
          </a:p>
          <a:p>
            <a:pPr algn="l"/>
            <a:r>
              <a:rPr lang="en-GB" dirty="0"/>
              <a:t>NCR´s</a:t>
            </a:r>
          </a:p>
          <a:p>
            <a:r>
              <a:rPr lang="en-GB" dirty="0"/>
              <a:t>Declaration of Conformity</a:t>
            </a:r>
          </a:p>
          <a:p>
            <a:pPr algn="l"/>
            <a:endParaRPr lang="en-GB" sz="2000" dirty="0"/>
          </a:p>
        </p:txBody>
      </p:sp>
      <p:sp>
        <p:nvSpPr>
          <p:cNvPr id="28" name="Curved Down Arrow 27">
            <a:extLst>
              <a:ext uri="{FF2B5EF4-FFF2-40B4-BE49-F238E27FC236}">
                <a16:creationId xmlns:a16="http://schemas.microsoft.com/office/drawing/2014/main" id="{43494BB6-9E95-8A48-9303-7D6357C89354}"/>
              </a:ext>
            </a:extLst>
          </p:cNvPr>
          <p:cNvSpPr/>
          <p:nvPr/>
        </p:nvSpPr>
        <p:spPr>
          <a:xfrm rot="10800000" flipH="1">
            <a:off x="6600056" y="2614245"/>
            <a:ext cx="1944216" cy="887877"/>
          </a:xfrm>
          <a:prstGeom prst="curvedDownArrow">
            <a:avLst/>
          </a:prstGeom>
          <a:solidFill>
            <a:srgbClr val="FF00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solidFill>
                <a:schemeClr val="tx1"/>
              </a:solidFill>
            </a:endParaRPr>
          </a:p>
        </p:txBody>
      </p:sp>
      <p:sp>
        <p:nvSpPr>
          <p:cNvPr id="29" name="Document 28">
            <a:extLst>
              <a:ext uri="{FF2B5EF4-FFF2-40B4-BE49-F238E27FC236}">
                <a16:creationId xmlns:a16="http://schemas.microsoft.com/office/drawing/2014/main" id="{56FE41D3-8BCF-EB44-92B7-AAA3B4ADA1B5}"/>
              </a:ext>
            </a:extLst>
          </p:cNvPr>
          <p:cNvSpPr/>
          <p:nvPr/>
        </p:nvSpPr>
        <p:spPr>
          <a:xfrm>
            <a:off x="7151960" y="2996952"/>
            <a:ext cx="792088" cy="1080120"/>
          </a:xfrm>
          <a:prstGeom prst="flowChartDocument">
            <a:avLst/>
          </a:prstGeom>
          <a:solidFill>
            <a:schemeClr val="tx2">
              <a:lumMod val="40000"/>
              <a:lumOff val="6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Final doc.</a:t>
            </a:r>
          </a:p>
        </p:txBody>
      </p:sp>
      <p:sp>
        <p:nvSpPr>
          <p:cNvPr id="30" name="Rounded Rectangle 29">
            <a:extLst>
              <a:ext uri="{FF2B5EF4-FFF2-40B4-BE49-F238E27FC236}">
                <a16:creationId xmlns:a16="http://schemas.microsoft.com/office/drawing/2014/main" id="{D9A70941-BB40-204C-A4C8-EE0A190541AB}"/>
              </a:ext>
            </a:extLst>
          </p:cNvPr>
          <p:cNvSpPr/>
          <p:nvPr/>
        </p:nvSpPr>
        <p:spPr>
          <a:xfrm>
            <a:off x="8832304" y="2276872"/>
            <a:ext cx="1296144" cy="648072"/>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Content Mngr.</a:t>
            </a:r>
          </a:p>
        </p:txBody>
      </p:sp>
      <p:sp>
        <p:nvSpPr>
          <p:cNvPr id="8" name="Rounded Rectangle 7">
            <a:extLst>
              <a:ext uri="{FF2B5EF4-FFF2-40B4-BE49-F238E27FC236}">
                <a16:creationId xmlns:a16="http://schemas.microsoft.com/office/drawing/2014/main" id="{39F2F301-7111-064A-BBD1-ADEACD3DC5F4}"/>
              </a:ext>
            </a:extLst>
          </p:cNvPr>
          <p:cNvSpPr/>
          <p:nvPr/>
        </p:nvSpPr>
        <p:spPr>
          <a:xfrm>
            <a:off x="7968208" y="1700808"/>
            <a:ext cx="1296144" cy="648072"/>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ESS QA/QC</a:t>
            </a:r>
          </a:p>
        </p:txBody>
      </p:sp>
    </p:spTree>
    <p:extLst>
      <p:ext uri="{BB962C8B-B14F-4D97-AF65-F5344CB8AC3E}">
        <p14:creationId xmlns:p14="http://schemas.microsoft.com/office/powerpoint/2010/main" val="3853315609"/>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85DCA00-B697-6D45-8BE6-D03ECF2CCF03}"/>
              </a:ext>
            </a:extLst>
          </p:cNvPr>
          <p:cNvSpPr>
            <a:spLocks noGrp="1"/>
          </p:cNvSpPr>
          <p:nvPr>
            <p:ph type="title"/>
          </p:nvPr>
        </p:nvSpPr>
        <p:spPr/>
        <p:txBody>
          <a:bodyPr/>
          <a:lstStyle/>
          <a:p>
            <a:r>
              <a:rPr lang="en-GB" dirty="0"/>
              <a:t>Before Delivery</a:t>
            </a:r>
          </a:p>
        </p:txBody>
      </p:sp>
      <p:sp>
        <p:nvSpPr>
          <p:cNvPr id="3" name="Content Placeholder 2">
            <a:extLst>
              <a:ext uri="{FF2B5EF4-FFF2-40B4-BE49-F238E27FC236}">
                <a16:creationId xmlns:a16="http://schemas.microsoft.com/office/drawing/2014/main" id="{1FC5C0F6-BEB1-534E-B8B9-C23CA375D23A}"/>
              </a:ext>
            </a:extLst>
          </p:cNvPr>
          <p:cNvSpPr>
            <a:spLocks noGrp="1"/>
          </p:cNvSpPr>
          <p:nvPr>
            <p:ph idx="1"/>
          </p:nvPr>
        </p:nvSpPr>
        <p:spPr>
          <a:xfrm>
            <a:off x="609600" y="1781000"/>
            <a:ext cx="11319048" cy="4345166"/>
          </a:xfrm>
        </p:spPr>
        <p:txBody>
          <a:bodyPr/>
          <a:lstStyle/>
          <a:p>
            <a:r>
              <a:rPr lang="en-GB" sz="2400" dirty="0"/>
              <a:t>All quality documentation shall be sent to ESS</a:t>
            </a:r>
          </a:p>
          <a:p>
            <a:pPr lvl="1"/>
            <a:r>
              <a:rPr lang="en-GB" sz="2000" dirty="0"/>
              <a:t>In a reviewed and </a:t>
            </a:r>
            <a:r>
              <a:rPr lang="en-GB" sz="2000" b="1" dirty="0"/>
              <a:t>approved</a:t>
            </a:r>
            <a:r>
              <a:rPr lang="en-GB" sz="2000" dirty="0"/>
              <a:t> state</a:t>
            </a:r>
          </a:p>
          <a:p>
            <a:pPr lvl="1"/>
            <a:r>
              <a:rPr lang="en-GB" sz="2000" dirty="0"/>
              <a:t>Summary document including your statement of compliance and your assessment of approved doc.’s </a:t>
            </a:r>
          </a:p>
          <a:p>
            <a:pPr lvl="1"/>
            <a:r>
              <a:rPr lang="en-GB" sz="2000" dirty="0"/>
              <a:t>Summary of NCR (non conformity reports) including justification for acceptance</a:t>
            </a:r>
          </a:p>
          <a:p>
            <a:pPr lvl="1"/>
            <a:r>
              <a:rPr lang="en-GB" sz="2000" dirty="0"/>
              <a:t>Include and send all manufacturing documentation </a:t>
            </a:r>
          </a:p>
          <a:p>
            <a:pPr lvl="1"/>
            <a:endParaRPr lang="en-GB" dirty="0"/>
          </a:p>
          <a:p>
            <a:r>
              <a:rPr lang="en-GB" sz="2400" dirty="0"/>
              <a:t>ESS will review the documentation and, if OK, authorise shipment of deliveries. </a:t>
            </a:r>
          </a:p>
          <a:p>
            <a:pPr lvl="1"/>
            <a:r>
              <a:rPr lang="en-GB" sz="2000" dirty="0"/>
              <a:t>If any re-work is required prior to shipment it is more efficient to do it before delivery at ESS.</a:t>
            </a:r>
          </a:p>
          <a:p>
            <a:endParaRPr lang="en-GB" dirty="0"/>
          </a:p>
        </p:txBody>
      </p:sp>
      <p:sp>
        <p:nvSpPr>
          <p:cNvPr id="4" name="Slide Number Placeholder 3">
            <a:extLst>
              <a:ext uri="{FF2B5EF4-FFF2-40B4-BE49-F238E27FC236}">
                <a16:creationId xmlns:a16="http://schemas.microsoft.com/office/drawing/2014/main" id="{5E6F8175-6C95-DD44-8F60-26E4881BDC84}"/>
              </a:ext>
            </a:extLst>
          </p:cNvPr>
          <p:cNvSpPr>
            <a:spLocks noGrp="1"/>
          </p:cNvSpPr>
          <p:nvPr>
            <p:ph type="sldNum" sz="quarter" idx="12"/>
          </p:nvPr>
        </p:nvSpPr>
        <p:spPr/>
        <p:txBody>
          <a:bodyPr/>
          <a:lstStyle/>
          <a:p>
            <a:fld id="{551115BC-487E-4422-894C-CB7CD3E79223}" type="slidenum">
              <a:rPr lang="en-GB" smtClean="0"/>
              <a:pPr/>
              <a:t>13</a:t>
            </a:fld>
            <a:endParaRPr lang="en-GB"/>
          </a:p>
        </p:txBody>
      </p:sp>
      <p:sp>
        <p:nvSpPr>
          <p:cNvPr id="5" name="Text Placeholder 4">
            <a:extLst>
              <a:ext uri="{FF2B5EF4-FFF2-40B4-BE49-F238E27FC236}">
                <a16:creationId xmlns:a16="http://schemas.microsoft.com/office/drawing/2014/main" id="{BA1EAB6B-DAA1-9E4F-AF3D-0B9DD525986B}"/>
              </a:ext>
            </a:extLst>
          </p:cNvPr>
          <p:cNvSpPr>
            <a:spLocks noGrp="1"/>
          </p:cNvSpPr>
          <p:nvPr>
            <p:ph type="body" sz="quarter" idx="13"/>
          </p:nvPr>
        </p:nvSpPr>
        <p:spPr/>
        <p:txBody>
          <a:bodyPr/>
          <a:lstStyle/>
          <a:p>
            <a:endParaRPr lang="en-GB"/>
          </a:p>
        </p:txBody>
      </p:sp>
      <p:sp>
        <p:nvSpPr>
          <p:cNvPr id="6" name="Rounded Rectangle 5">
            <a:extLst>
              <a:ext uri="{FF2B5EF4-FFF2-40B4-BE49-F238E27FC236}">
                <a16:creationId xmlns:a16="http://schemas.microsoft.com/office/drawing/2014/main" id="{245C577E-762C-AC40-A825-0E557A9C47FE}"/>
              </a:ext>
            </a:extLst>
          </p:cNvPr>
          <p:cNvSpPr/>
          <p:nvPr/>
        </p:nvSpPr>
        <p:spPr>
          <a:xfrm>
            <a:off x="2063552" y="5373216"/>
            <a:ext cx="7776864" cy="1008112"/>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3200" dirty="0"/>
              <a:t>The key success factor is </a:t>
            </a:r>
            <a:r>
              <a:rPr lang="en-GB" sz="3200" b="1" dirty="0"/>
              <a:t>Interaction</a:t>
            </a:r>
          </a:p>
        </p:txBody>
      </p:sp>
    </p:spTree>
    <p:extLst>
      <p:ext uri="{BB962C8B-B14F-4D97-AF65-F5344CB8AC3E}">
        <p14:creationId xmlns:p14="http://schemas.microsoft.com/office/powerpoint/2010/main" val="117781288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
                                            <p:txEl>
                                              <p:pRg st="6" end="6"/>
                                            </p:txEl>
                                          </p:spTgt>
                                        </p:tgtEl>
                                        <p:attrNameLst>
                                          <p:attrName>style.visibility</p:attrName>
                                        </p:attrNameLst>
                                      </p:cBhvr>
                                      <p:to>
                                        <p:strVal val="visible"/>
                                      </p:to>
                                    </p:set>
                                    <p:animEffect transition="in" filter="fade">
                                      <p:cBhvr>
                                        <p:cTn id="7" dur="500"/>
                                        <p:tgtEl>
                                          <p:spTgt spid="3">
                                            <p:txEl>
                                              <p:pRg st="6" end="6"/>
                                            </p:txEl>
                                          </p:spTgt>
                                        </p:tgtEl>
                                      </p:cBhvr>
                                    </p:animEffect>
                                  </p:childTnLst>
                                </p:cTn>
                              </p:par>
                              <p:par>
                                <p:cTn id="8" presetID="10" presetClass="entr" presetSubtype="0" fill="hold" nodeType="withEffect">
                                  <p:stCondLst>
                                    <p:cond delay="0"/>
                                  </p:stCondLst>
                                  <p:childTnLst>
                                    <p:set>
                                      <p:cBhvr>
                                        <p:cTn id="9" dur="1" fill="hold">
                                          <p:stCondLst>
                                            <p:cond delay="0"/>
                                          </p:stCondLst>
                                        </p:cTn>
                                        <p:tgtEl>
                                          <p:spTgt spid="3">
                                            <p:txEl>
                                              <p:pRg st="7" end="7"/>
                                            </p:txEl>
                                          </p:spTgt>
                                        </p:tgtEl>
                                        <p:attrNameLst>
                                          <p:attrName>style.visibility</p:attrName>
                                        </p:attrNameLst>
                                      </p:cBhvr>
                                      <p:to>
                                        <p:strVal val="visible"/>
                                      </p:to>
                                    </p:set>
                                    <p:animEffect transition="in" filter="fade">
                                      <p:cBhvr>
                                        <p:cTn id="10" dur="500"/>
                                        <p:tgtEl>
                                          <p:spTgt spid="3">
                                            <p:txEl>
                                              <p:pRg st="7" end="7"/>
                                            </p:txEl>
                                          </p:spTgt>
                                        </p:tgtEl>
                                      </p:cBhvr>
                                    </p:animEffect>
                                  </p:childTnLst>
                                </p:cTn>
                              </p:par>
                            </p:childTnLst>
                          </p:cTn>
                        </p:par>
                      </p:childTnLst>
                    </p:cTn>
                  </p:par>
                  <p:par>
                    <p:cTn id="11" fill="hold">
                      <p:stCondLst>
                        <p:cond delay="indefinite"/>
                      </p:stCondLst>
                      <p:childTnLst>
                        <p:par>
                          <p:cTn id="12" fill="hold">
                            <p:stCondLst>
                              <p:cond delay="0"/>
                            </p:stCondLst>
                            <p:childTnLst>
                              <p:par>
                                <p:cTn id="13" presetID="10" presetClass="entr" presetSubtype="0" fill="hold" grpId="0" nodeType="clickEffect">
                                  <p:stCondLst>
                                    <p:cond delay="0"/>
                                  </p:stCondLst>
                                  <p:childTnLst>
                                    <p:set>
                                      <p:cBhvr>
                                        <p:cTn id="14" dur="1" fill="hold">
                                          <p:stCondLst>
                                            <p:cond delay="0"/>
                                          </p:stCondLst>
                                        </p:cTn>
                                        <p:tgtEl>
                                          <p:spTgt spid="6"/>
                                        </p:tgtEl>
                                        <p:attrNameLst>
                                          <p:attrName>style.visibility</p:attrName>
                                        </p:attrNameLst>
                                      </p:cBhvr>
                                      <p:to>
                                        <p:strVal val="visible"/>
                                      </p:to>
                                    </p:set>
                                    <p:animEffect transition="in" filter="fade">
                                      <p:cBhvr>
                                        <p:cTn id="15" dur="5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Content Placeholder 6">
            <a:extLst>
              <a:ext uri="{FF2B5EF4-FFF2-40B4-BE49-F238E27FC236}">
                <a16:creationId xmlns:a16="http://schemas.microsoft.com/office/drawing/2014/main" id="{07AA7598-03A0-9F4F-91BE-04AD25EE2154}"/>
              </a:ext>
            </a:extLst>
          </p:cNvPr>
          <p:cNvSpPr>
            <a:spLocks noGrp="1"/>
          </p:cNvSpPr>
          <p:nvPr>
            <p:ph sz="half" idx="1"/>
          </p:nvPr>
        </p:nvSpPr>
        <p:spPr>
          <a:xfrm>
            <a:off x="335360" y="1781000"/>
            <a:ext cx="5384800" cy="4345166"/>
          </a:xfrm>
        </p:spPr>
        <p:txBody>
          <a:bodyPr/>
          <a:lstStyle/>
          <a:p>
            <a:pPr marL="0" indent="0">
              <a:buNone/>
            </a:pPr>
            <a:r>
              <a:rPr lang="en-GB" sz="2400" b="1" dirty="0"/>
              <a:t>Option 1. CE-mark, IKC as Manufacturer</a:t>
            </a:r>
          </a:p>
          <a:p>
            <a:endParaRPr lang="en-GB" dirty="0"/>
          </a:p>
        </p:txBody>
      </p:sp>
      <p:sp>
        <p:nvSpPr>
          <p:cNvPr id="8" name="Content Placeholder 7">
            <a:extLst>
              <a:ext uri="{FF2B5EF4-FFF2-40B4-BE49-F238E27FC236}">
                <a16:creationId xmlns:a16="http://schemas.microsoft.com/office/drawing/2014/main" id="{A44C95FB-17FD-1344-8870-20D448B80D8D}"/>
              </a:ext>
            </a:extLst>
          </p:cNvPr>
          <p:cNvSpPr>
            <a:spLocks noGrp="1"/>
          </p:cNvSpPr>
          <p:nvPr>
            <p:ph sz="half" idx="2"/>
          </p:nvPr>
        </p:nvSpPr>
        <p:spPr/>
        <p:txBody>
          <a:bodyPr/>
          <a:lstStyle/>
          <a:p>
            <a:pPr marL="0" indent="0">
              <a:buNone/>
            </a:pPr>
            <a:r>
              <a:rPr lang="en-GB" sz="2400" b="1" dirty="0"/>
              <a:t>Option 2. “As if”, ESS as Manufacturer</a:t>
            </a:r>
          </a:p>
        </p:txBody>
      </p:sp>
      <p:sp>
        <p:nvSpPr>
          <p:cNvPr id="4" name="Slide Number Placeholder 3">
            <a:extLst>
              <a:ext uri="{FF2B5EF4-FFF2-40B4-BE49-F238E27FC236}">
                <a16:creationId xmlns:a16="http://schemas.microsoft.com/office/drawing/2014/main" id="{DFAE4B3D-B4BC-E746-BADC-706020E1DEFE}"/>
              </a:ext>
            </a:extLst>
          </p:cNvPr>
          <p:cNvSpPr>
            <a:spLocks noGrp="1"/>
          </p:cNvSpPr>
          <p:nvPr>
            <p:ph type="sldNum" sz="quarter" idx="12"/>
          </p:nvPr>
        </p:nvSpPr>
        <p:spPr/>
        <p:txBody>
          <a:bodyPr/>
          <a:lstStyle/>
          <a:p>
            <a:fld id="{551115BC-487E-4422-894C-CB7CD3E79223}" type="slidenum">
              <a:rPr lang="en-GB" smtClean="0"/>
              <a:pPr/>
              <a:t>14</a:t>
            </a:fld>
            <a:endParaRPr lang="en-GB"/>
          </a:p>
        </p:txBody>
      </p:sp>
      <p:sp>
        <p:nvSpPr>
          <p:cNvPr id="6" name="Title 5">
            <a:extLst>
              <a:ext uri="{FF2B5EF4-FFF2-40B4-BE49-F238E27FC236}">
                <a16:creationId xmlns:a16="http://schemas.microsoft.com/office/drawing/2014/main" id="{F55F4D74-8C25-3F47-B04C-571C62256D60}"/>
              </a:ext>
            </a:extLst>
          </p:cNvPr>
          <p:cNvSpPr>
            <a:spLocks noGrp="1"/>
          </p:cNvSpPr>
          <p:nvPr>
            <p:ph type="title"/>
          </p:nvPr>
        </p:nvSpPr>
        <p:spPr/>
        <p:txBody>
          <a:bodyPr/>
          <a:lstStyle/>
          <a:p>
            <a:r>
              <a:rPr lang="en-GB" dirty="0"/>
              <a:t>Declaration of Conformity vs. Intellectual Property</a:t>
            </a:r>
          </a:p>
        </p:txBody>
      </p:sp>
      <p:sp>
        <p:nvSpPr>
          <p:cNvPr id="9" name="Text Placeholder 8">
            <a:extLst>
              <a:ext uri="{FF2B5EF4-FFF2-40B4-BE49-F238E27FC236}">
                <a16:creationId xmlns:a16="http://schemas.microsoft.com/office/drawing/2014/main" id="{B5BCEC4B-E436-E947-99CA-93A55AC28E3B}"/>
              </a:ext>
            </a:extLst>
          </p:cNvPr>
          <p:cNvSpPr>
            <a:spLocks noGrp="1"/>
          </p:cNvSpPr>
          <p:nvPr>
            <p:ph type="body" sz="quarter" idx="13"/>
          </p:nvPr>
        </p:nvSpPr>
        <p:spPr/>
        <p:txBody>
          <a:bodyPr/>
          <a:lstStyle/>
          <a:p>
            <a:endParaRPr lang="en-GB" dirty="0"/>
          </a:p>
        </p:txBody>
      </p:sp>
      <p:sp>
        <p:nvSpPr>
          <p:cNvPr id="10" name="Rounded Rectangle 9">
            <a:extLst>
              <a:ext uri="{FF2B5EF4-FFF2-40B4-BE49-F238E27FC236}">
                <a16:creationId xmlns:a16="http://schemas.microsoft.com/office/drawing/2014/main" id="{07E93FBB-C5F1-CF4E-8FDF-4BB4D0E699EE}"/>
              </a:ext>
            </a:extLst>
          </p:cNvPr>
          <p:cNvSpPr/>
          <p:nvPr/>
        </p:nvSpPr>
        <p:spPr>
          <a:xfrm>
            <a:off x="767407" y="2573088"/>
            <a:ext cx="4055459" cy="83941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2800" dirty="0">
                <a:solidFill>
                  <a:schemeClr val="tx1"/>
                </a:solidFill>
              </a:rPr>
              <a:t>Hard ware</a:t>
            </a:r>
          </a:p>
        </p:txBody>
      </p:sp>
      <p:sp>
        <p:nvSpPr>
          <p:cNvPr id="11" name="TextBox 10">
            <a:extLst>
              <a:ext uri="{FF2B5EF4-FFF2-40B4-BE49-F238E27FC236}">
                <a16:creationId xmlns:a16="http://schemas.microsoft.com/office/drawing/2014/main" id="{B9BCD8A7-91B0-E644-9859-FF6CF668B933}"/>
              </a:ext>
            </a:extLst>
          </p:cNvPr>
          <p:cNvSpPr txBox="1"/>
          <p:nvPr/>
        </p:nvSpPr>
        <p:spPr>
          <a:xfrm>
            <a:off x="1933848" y="3724760"/>
            <a:ext cx="3786312" cy="799691"/>
          </a:xfrm>
          <a:prstGeom prst="rect">
            <a:avLst/>
          </a:prstGeom>
        </p:spPr>
        <p:txBody>
          <a:bodyPr vert="horz" wrap="square" lIns="91440" tIns="45720" rIns="91440" bIns="45720" rtlCol="0" anchor="t">
            <a:normAutofit/>
          </a:bodyPr>
          <a:lstStyle/>
          <a:p>
            <a:pPr algn="l"/>
            <a:r>
              <a:rPr lang="en-GB" sz="2000" dirty="0"/>
              <a:t>Technical file, access on demand</a:t>
            </a:r>
          </a:p>
          <a:p>
            <a:pPr algn="l"/>
            <a:r>
              <a:rPr lang="en-GB" sz="2000" dirty="0"/>
              <a:t>Risk assessment</a:t>
            </a:r>
          </a:p>
        </p:txBody>
      </p:sp>
      <p:sp>
        <p:nvSpPr>
          <p:cNvPr id="12" name="TextBox 11">
            <a:extLst>
              <a:ext uri="{FF2B5EF4-FFF2-40B4-BE49-F238E27FC236}">
                <a16:creationId xmlns:a16="http://schemas.microsoft.com/office/drawing/2014/main" id="{4CC0FE0E-943B-5346-AB1B-1F2D0725999F}"/>
              </a:ext>
            </a:extLst>
          </p:cNvPr>
          <p:cNvSpPr txBox="1"/>
          <p:nvPr/>
        </p:nvSpPr>
        <p:spPr>
          <a:xfrm>
            <a:off x="1933848" y="4700002"/>
            <a:ext cx="3442072" cy="1833070"/>
          </a:xfrm>
          <a:prstGeom prst="rect">
            <a:avLst/>
          </a:prstGeom>
        </p:spPr>
        <p:txBody>
          <a:bodyPr vert="horz" wrap="square" lIns="91440" tIns="45720" rIns="91440" bIns="45720" rtlCol="0" anchor="t">
            <a:normAutofit/>
          </a:bodyPr>
          <a:lstStyle/>
          <a:p>
            <a:pPr algn="l"/>
            <a:r>
              <a:rPr lang="en-GB" sz="2000" dirty="0"/>
              <a:t>Manual</a:t>
            </a:r>
          </a:p>
          <a:p>
            <a:pPr algn="l"/>
            <a:r>
              <a:rPr lang="en-GB" sz="2000" dirty="0"/>
              <a:t>Declaration of Conformity *</a:t>
            </a:r>
          </a:p>
        </p:txBody>
      </p:sp>
      <p:cxnSp>
        <p:nvCxnSpPr>
          <p:cNvPr id="14" name="Straight Connector 13">
            <a:extLst>
              <a:ext uri="{FF2B5EF4-FFF2-40B4-BE49-F238E27FC236}">
                <a16:creationId xmlns:a16="http://schemas.microsoft.com/office/drawing/2014/main" id="{43FAD784-04B0-F142-8A53-42013384123B}"/>
              </a:ext>
            </a:extLst>
          </p:cNvPr>
          <p:cNvCxnSpPr>
            <a:cxnSpLocks/>
          </p:cNvCxnSpPr>
          <p:nvPr/>
        </p:nvCxnSpPr>
        <p:spPr>
          <a:xfrm>
            <a:off x="1942547" y="4588856"/>
            <a:ext cx="2880320" cy="0"/>
          </a:xfrm>
          <a:prstGeom prst="line">
            <a:avLst/>
          </a:prstGeom>
          <a:ln w="19050">
            <a:solidFill>
              <a:srgbClr val="FF0000"/>
            </a:solidFill>
          </a:ln>
        </p:spPr>
        <p:style>
          <a:lnRef idx="1">
            <a:schemeClr val="accent1"/>
          </a:lnRef>
          <a:fillRef idx="0">
            <a:schemeClr val="accent1"/>
          </a:fillRef>
          <a:effectRef idx="0">
            <a:schemeClr val="accent1"/>
          </a:effectRef>
          <a:fontRef idx="minor">
            <a:schemeClr val="tx1"/>
          </a:fontRef>
        </p:style>
      </p:cxnSp>
      <p:sp>
        <p:nvSpPr>
          <p:cNvPr id="15" name="Left Brace 14">
            <a:extLst>
              <a:ext uri="{FF2B5EF4-FFF2-40B4-BE49-F238E27FC236}">
                <a16:creationId xmlns:a16="http://schemas.microsoft.com/office/drawing/2014/main" id="{465BFC91-5981-AB44-A7BC-074B130D74EE}"/>
              </a:ext>
            </a:extLst>
          </p:cNvPr>
          <p:cNvSpPr/>
          <p:nvPr/>
        </p:nvSpPr>
        <p:spPr>
          <a:xfrm>
            <a:off x="1510499" y="3717032"/>
            <a:ext cx="288032" cy="799816"/>
          </a:xfrm>
          <a:prstGeom prst="leftBrace">
            <a:avLst/>
          </a:prstGeom>
        </p:spPr>
        <p:style>
          <a:lnRef idx="1">
            <a:schemeClr val="accent1"/>
          </a:lnRef>
          <a:fillRef idx="0">
            <a:schemeClr val="accent1"/>
          </a:fillRef>
          <a:effectRef idx="0">
            <a:schemeClr val="accent1"/>
          </a:effectRef>
          <a:fontRef idx="minor">
            <a:schemeClr val="tx1"/>
          </a:fontRef>
        </p:style>
        <p:txBody>
          <a:bodyPr rtlCol="0" anchor="ctr"/>
          <a:lstStyle/>
          <a:p>
            <a:pPr algn="ctr"/>
            <a:endParaRPr lang="en-GB"/>
          </a:p>
        </p:txBody>
      </p:sp>
      <p:sp>
        <p:nvSpPr>
          <p:cNvPr id="16" name="Left Brace 15">
            <a:extLst>
              <a:ext uri="{FF2B5EF4-FFF2-40B4-BE49-F238E27FC236}">
                <a16:creationId xmlns:a16="http://schemas.microsoft.com/office/drawing/2014/main" id="{27049222-B52E-0E45-B03D-289B98F40CEF}"/>
              </a:ext>
            </a:extLst>
          </p:cNvPr>
          <p:cNvSpPr/>
          <p:nvPr/>
        </p:nvSpPr>
        <p:spPr>
          <a:xfrm>
            <a:off x="1510499" y="4653136"/>
            <a:ext cx="288032" cy="799816"/>
          </a:xfrm>
          <a:prstGeom prst="leftBrace">
            <a:avLst/>
          </a:prstGeom>
        </p:spPr>
        <p:style>
          <a:lnRef idx="1">
            <a:schemeClr val="accent1"/>
          </a:lnRef>
          <a:fillRef idx="0">
            <a:schemeClr val="accent1"/>
          </a:fillRef>
          <a:effectRef idx="0">
            <a:schemeClr val="accent1"/>
          </a:effectRef>
          <a:fontRef idx="minor">
            <a:schemeClr val="tx1"/>
          </a:fontRef>
        </p:style>
        <p:txBody>
          <a:bodyPr rtlCol="0" anchor="ctr"/>
          <a:lstStyle/>
          <a:p>
            <a:pPr algn="ctr"/>
            <a:endParaRPr lang="en-GB"/>
          </a:p>
        </p:txBody>
      </p:sp>
      <p:sp>
        <p:nvSpPr>
          <p:cNvPr id="17" name="TextBox 16">
            <a:extLst>
              <a:ext uri="{FF2B5EF4-FFF2-40B4-BE49-F238E27FC236}">
                <a16:creationId xmlns:a16="http://schemas.microsoft.com/office/drawing/2014/main" id="{19E9A35B-3723-5849-B63E-17636B5686E0}"/>
              </a:ext>
            </a:extLst>
          </p:cNvPr>
          <p:cNvSpPr txBox="1"/>
          <p:nvPr/>
        </p:nvSpPr>
        <p:spPr>
          <a:xfrm>
            <a:off x="699114" y="3807646"/>
            <a:ext cx="1008112" cy="792088"/>
          </a:xfrm>
          <a:prstGeom prst="rect">
            <a:avLst/>
          </a:prstGeom>
        </p:spPr>
        <p:txBody>
          <a:bodyPr vert="horz" wrap="square" lIns="91440" tIns="45720" rIns="91440" bIns="45720" rtlCol="0" anchor="t">
            <a:normAutofit/>
          </a:bodyPr>
          <a:lstStyle/>
          <a:p>
            <a:pPr algn="l"/>
            <a:r>
              <a:rPr lang="en-GB" sz="2800" dirty="0"/>
              <a:t>IKC</a:t>
            </a:r>
          </a:p>
        </p:txBody>
      </p:sp>
      <p:sp>
        <p:nvSpPr>
          <p:cNvPr id="18" name="TextBox 17">
            <a:extLst>
              <a:ext uri="{FF2B5EF4-FFF2-40B4-BE49-F238E27FC236}">
                <a16:creationId xmlns:a16="http://schemas.microsoft.com/office/drawing/2014/main" id="{65D94A1F-C5DE-5746-8DA2-6656835AC466}"/>
              </a:ext>
            </a:extLst>
          </p:cNvPr>
          <p:cNvSpPr txBox="1"/>
          <p:nvPr/>
        </p:nvSpPr>
        <p:spPr>
          <a:xfrm>
            <a:off x="699114" y="5077967"/>
            <a:ext cx="1008112" cy="792088"/>
          </a:xfrm>
          <a:prstGeom prst="rect">
            <a:avLst/>
          </a:prstGeom>
        </p:spPr>
        <p:txBody>
          <a:bodyPr vert="horz" wrap="square" lIns="91440" tIns="45720" rIns="91440" bIns="45720" rtlCol="0" anchor="t">
            <a:normAutofit/>
          </a:bodyPr>
          <a:lstStyle/>
          <a:p>
            <a:pPr algn="l"/>
            <a:r>
              <a:rPr lang="en-GB" sz="2800" dirty="0"/>
              <a:t>ESS</a:t>
            </a:r>
          </a:p>
        </p:txBody>
      </p:sp>
      <p:sp>
        <p:nvSpPr>
          <p:cNvPr id="21" name="TextBox 20">
            <a:extLst>
              <a:ext uri="{FF2B5EF4-FFF2-40B4-BE49-F238E27FC236}">
                <a16:creationId xmlns:a16="http://schemas.microsoft.com/office/drawing/2014/main" id="{CD9B229B-92CA-E949-A789-87628611F1DC}"/>
              </a:ext>
            </a:extLst>
          </p:cNvPr>
          <p:cNvSpPr txBox="1"/>
          <p:nvPr/>
        </p:nvSpPr>
        <p:spPr>
          <a:xfrm>
            <a:off x="7888820" y="3789040"/>
            <a:ext cx="3442072" cy="1725340"/>
          </a:xfrm>
          <a:prstGeom prst="rect">
            <a:avLst/>
          </a:prstGeom>
        </p:spPr>
        <p:txBody>
          <a:bodyPr vert="horz" wrap="square" lIns="91440" tIns="45720" rIns="91440" bIns="45720" rtlCol="0" anchor="t">
            <a:normAutofit fontScale="92500"/>
          </a:bodyPr>
          <a:lstStyle/>
          <a:p>
            <a:pPr algn="l"/>
            <a:r>
              <a:rPr lang="en-GB" sz="2000" dirty="0"/>
              <a:t>Technical file, all tech. doc.</a:t>
            </a:r>
          </a:p>
          <a:p>
            <a:pPr algn="l"/>
            <a:r>
              <a:rPr lang="en-GB" sz="2000" dirty="0"/>
              <a:t>Risk assessment</a:t>
            </a:r>
          </a:p>
          <a:p>
            <a:r>
              <a:rPr lang="en-GB" sz="2000" dirty="0"/>
              <a:t>Manual</a:t>
            </a:r>
          </a:p>
          <a:p>
            <a:r>
              <a:rPr lang="en-GB" sz="2000" dirty="0"/>
              <a:t>Compliance statement from IKC</a:t>
            </a:r>
          </a:p>
          <a:p>
            <a:r>
              <a:rPr lang="en-GB" sz="2000" dirty="0"/>
              <a:t>Declaration of Conformity**</a:t>
            </a:r>
          </a:p>
          <a:p>
            <a:pPr algn="l"/>
            <a:endParaRPr lang="en-GB" sz="2000" dirty="0"/>
          </a:p>
        </p:txBody>
      </p:sp>
      <p:sp>
        <p:nvSpPr>
          <p:cNvPr id="24" name="Left Brace 23">
            <a:extLst>
              <a:ext uri="{FF2B5EF4-FFF2-40B4-BE49-F238E27FC236}">
                <a16:creationId xmlns:a16="http://schemas.microsoft.com/office/drawing/2014/main" id="{524C964E-D473-194E-B3BC-E8B0204BAF49}"/>
              </a:ext>
            </a:extLst>
          </p:cNvPr>
          <p:cNvSpPr/>
          <p:nvPr/>
        </p:nvSpPr>
        <p:spPr>
          <a:xfrm>
            <a:off x="7465471" y="3719884"/>
            <a:ext cx="399928" cy="1733068"/>
          </a:xfrm>
          <a:prstGeom prst="leftBrace">
            <a:avLst/>
          </a:prstGeom>
        </p:spPr>
        <p:style>
          <a:lnRef idx="1">
            <a:schemeClr val="accent1"/>
          </a:lnRef>
          <a:fillRef idx="0">
            <a:schemeClr val="accent1"/>
          </a:fillRef>
          <a:effectRef idx="0">
            <a:schemeClr val="accent1"/>
          </a:effectRef>
          <a:fontRef idx="minor">
            <a:schemeClr val="tx1"/>
          </a:fontRef>
        </p:style>
        <p:txBody>
          <a:bodyPr rtlCol="0" anchor="ctr"/>
          <a:lstStyle/>
          <a:p>
            <a:pPr algn="ctr"/>
            <a:endParaRPr lang="en-GB"/>
          </a:p>
        </p:txBody>
      </p:sp>
      <p:sp>
        <p:nvSpPr>
          <p:cNvPr id="27" name="TextBox 26">
            <a:extLst>
              <a:ext uri="{FF2B5EF4-FFF2-40B4-BE49-F238E27FC236}">
                <a16:creationId xmlns:a16="http://schemas.microsoft.com/office/drawing/2014/main" id="{51A591A2-AB98-9E4B-BDA9-9C1BD3BABFA8}"/>
              </a:ext>
            </a:extLst>
          </p:cNvPr>
          <p:cNvSpPr txBox="1"/>
          <p:nvPr/>
        </p:nvSpPr>
        <p:spPr>
          <a:xfrm>
            <a:off x="6654086" y="4372832"/>
            <a:ext cx="1008112" cy="792088"/>
          </a:xfrm>
          <a:prstGeom prst="rect">
            <a:avLst/>
          </a:prstGeom>
        </p:spPr>
        <p:txBody>
          <a:bodyPr vert="horz" wrap="square" lIns="91440" tIns="45720" rIns="91440" bIns="45720" rtlCol="0" anchor="t">
            <a:normAutofit/>
          </a:bodyPr>
          <a:lstStyle/>
          <a:p>
            <a:pPr algn="l"/>
            <a:r>
              <a:rPr lang="en-GB" sz="2800" dirty="0"/>
              <a:t>ESS</a:t>
            </a:r>
          </a:p>
        </p:txBody>
      </p:sp>
      <p:cxnSp>
        <p:nvCxnSpPr>
          <p:cNvPr id="29" name="Straight Connector 28">
            <a:extLst>
              <a:ext uri="{FF2B5EF4-FFF2-40B4-BE49-F238E27FC236}">
                <a16:creationId xmlns:a16="http://schemas.microsoft.com/office/drawing/2014/main" id="{020F13E5-4576-0C4E-9B06-EF59C9C46E9B}"/>
              </a:ext>
            </a:extLst>
          </p:cNvPr>
          <p:cNvCxnSpPr>
            <a:cxnSpLocks/>
          </p:cNvCxnSpPr>
          <p:nvPr/>
        </p:nvCxnSpPr>
        <p:spPr>
          <a:xfrm>
            <a:off x="5879976" y="1916832"/>
            <a:ext cx="0" cy="4209334"/>
          </a:xfrm>
          <a:prstGeom prst="line">
            <a:avLst/>
          </a:prstGeom>
          <a:ln w="19050"/>
        </p:spPr>
        <p:style>
          <a:lnRef idx="1">
            <a:schemeClr val="accent1"/>
          </a:lnRef>
          <a:fillRef idx="0">
            <a:schemeClr val="accent1"/>
          </a:fillRef>
          <a:effectRef idx="0">
            <a:schemeClr val="accent1"/>
          </a:effectRef>
          <a:fontRef idx="minor">
            <a:schemeClr val="tx1"/>
          </a:fontRef>
        </p:style>
      </p:cxnSp>
      <p:sp>
        <p:nvSpPr>
          <p:cNvPr id="32" name="TextBox 31">
            <a:extLst>
              <a:ext uri="{FF2B5EF4-FFF2-40B4-BE49-F238E27FC236}">
                <a16:creationId xmlns:a16="http://schemas.microsoft.com/office/drawing/2014/main" id="{904F26A8-DBF0-744F-8D42-BC1C0B08B2AC}"/>
              </a:ext>
            </a:extLst>
          </p:cNvPr>
          <p:cNvSpPr txBox="1"/>
          <p:nvPr/>
        </p:nvSpPr>
        <p:spPr>
          <a:xfrm>
            <a:off x="839416" y="5870055"/>
            <a:ext cx="4536504" cy="727297"/>
          </a:xfrm>
          <a:prstGeom prst="rect">
            <a:avLst/>
          </a:prstGeom>
        </p:spPr>
        <p:txBody>
          <a:bodyPr vert="horz" wrap="square" lIns="91440" tIns="45720" rIns="91440" bIns="45720" rtlCol="0" anchor="t">
            <a:normAutofit/>
          </a:bodyPr>
          <a:lstStyle/>
          <a:p>
            <a:pPr algn="l"/>
            <a:r>
              <a:rPr lang="en-GB" sz="2000" dirty="0"/>
              <a:t>* Signed by IKC, Responsibility and Intellectual Property resides with IKC</a:t>
            </a:r>
          </a:p>
        </p:txBody>
      </p:sp>
      <p:sp>
        <p:nvSpPr>
          <p:cNvPr id="33" name="TextBox 32">
            <a:extLst>
              <a:ext uri="{FF2B5EF4-FFF2-40B4-BE49-F238E27FC236}">
                <a16:creationId xmlns:a16="http://schemas.microsoft.com/office/drawing/2014/main" id="{0D7ABF0C-4A3E-D742-B14B-71A0F279F40F}"/>
              </a:ext>
            </a:extLst>
          </p:cNvPr>
          <p:cNvSpPr txBox="1"/>
          <p:nvPr/>
        </p:nvSpPr>
        <p:spPr>
          <a:xfrm>
            <a:off x="6960096" y="5867959"/>
            <a:ext cx="4536504" cy="727297"/>
          </a:xfrm>
          <a:prstGeom prst="rect">
            <a:avLst/>
          </a:prstGeom>
        </p:spPr>
        <p:txBody>
          <a:bodyPr vert="horz" wrap="square" lIns="91440" tIns="45720" rIns="91440" bIns="45720" rtlCol="0" anchor="t">
            <a:normAutofit/>
          </a:bodyPr>
          <a:lstStyle/>
          <a:p>
            <a:pPr algn="l"/>
            <a:r>
              <a:rPr lang="en-GB" sz="2000" dirty="0"/>
              <a:t>** Signed by ESS, Responsibility and Intellectual Property resides with ESS</a:t>
            </a:r>
          </a:p>
        </p:txBody>
      </p:sp>
      <p:sp>
        <p:nvSpPr>
          <p:cNvPr id="34" name="Rounded Rectangle 33">
            <a:extLst>
              <a:ext uri="{FF2B5EF4-FFF2-40B4-BE49-F238E27FC236}">
                <a16:creationId xmlns:a16="http://schemas.microsoft.com/office/drawing/2014/main" id="{0EDEA8AF-0908-424F-B232-2B7C5BF973D7}"/>
              </a:ext>
            </a:extLst>
          </p:cNvPr>
          <p:cNvSpPr/>
          <p:nvPr/>
        </p:nvSpPr>
        <p:spPr>
          <a:xfrm>
            <a:off x="6722380" y="2564904"/>
            <a:ext cx="4055459" cy="83941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sz="2800" dirty="0">
                <a:solidFill>
                  <a:schemeClr val="tx1"/>
                </a:solidFill>
              </a:rPr>
              <a:t>Hard ware</a:t>
            </a:r>
          </a:p>
        </p:txBody>
      </p:sp>
    </p:spTree>
    <p:extLst>
      <p:ext uri="{BB962C8B-B14F-4D97-AF65-F5344CB8AC3E}">
        <p14:creationId xmlns:p14="http://schemas.microsoft.com/office/powerpoint/2010/main" val="398169023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3"/>
                                        </p:tgtEl>
                                        <p:attrNameLst>
                                          <p:attrName>style.visibility</p:attrName>
                                        </p:attrNameLst>
                                      </p:cBhvr>
                                      <p:to>
                                        <p:strVal val="visible"/>
                                      </p:to>
                                    </p:set>
                                    <p:animEffect transition="in" filter="fade">
                                      <p:cBhvr>
                                        <p:cTn id="7" dur="500"/>
                                        <p:tgtEl>
                                          <p:spTgt spid="33"/>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21"/>
                                        </p:tgtEl>
                                        <p:attrNameLst>
                                          <p:attrName>style.visibility</p:attrName>
                                        </p:attrNameLst>
                                      </p:cBhvr>
                                      <p:to>
                                        <p:strVal val="visible"/>
                                      </p:to>
                                    </p:set>
                                    <p:animEffect transition="in" filter="fade">
                                      <p:cBhvr>
                                        <p:cTn id="10" dur="500"/>
                                        <p:tgtEl>
                                          <p:spTgt spid="21"/>
                                        </p:tgtEl>
                                      </p:cBhvr>
                                    </p:animEffect>
                                  </p:childTnLst>
                                </p:cTn>
                              </p:par>
                              <p:par>
                                <p:cTn id="11" presetID="10" presetClass="entr" presetSubtype="0" fill="hold" grpId="0" nodeType="withEffect">
                                  <p:stCondLst>
                                    <p:cond delay="0"/>
                                  </p:stCondLst>
                                  <p:childTnLst>
                                    <p:set>
                                      <p:cBhvr>
                                        <p:cTn id="12" dur="1" fill="hold">
                                          <p:stCondLst>
                                            <p:cond delay="0"/>
                                          </p:stCondLst>
                                        </p:cTn>
                                        <p:tgtEl>
                                          <p:spTgt spid="27"/>
                                        </p:tgtEl>
                                        <p:attrNameLst>
                                          <p:attrName>style.visibility</p:attrName>
                                        </p:attrNameLst>
                                      </p:cBhvr>
                                      <p:to>
                                        <p:strVal val="visible"/>
                                      </p:to>
                                    </p:set>
                                    <p:animEffect transition="in" filter="fade">
                                      <p:cBhvr>
                                        <p:cTn id="13" dur="500"/>
                                        <p:tgtEl>
                                          <p:spTgt spid="27"/>
                                        </p:tgtEl>
                                      </p:cBhvr>
                                    </p:animEffect>
                                  </p:childTnLst>
                                </p:cTn>
                              </p:par>
                              <p:par>
                                <p:cTn id="14" presetID="10" presetClass="entr" presetSubtype="0" fill="hold" grpId="0" nodeType="withEffect">
                                  <p:stCondLst>
                                    <p:cond delay="0"/>
                                  </p:stCondLst>
                                  <p:childTnLst>
                                    <p:set>
                                      <p:cBhvr>
                                        <p:cTn id="15" dur="1" fill="hold">
                                          <p:stCondLst>
                                            <p:cond delay="0"/>
                                          </p:stCondLst>
                                        </p:cTn>
                                        <p:tgtEl>
                                          <p:spTgt spid="24"/>
                                        </p:tgtEl>
                                        <p:attrNameLst>
                                          <p:attrName>style.visibility</p:attrName>
                                        </p:attrNameLst>
                                      </p:cBhvr>
                                      <p:to>
                                        <p:strVal val="visible"/>
                                      </p:to>
                                    </p:set>
                                    <p:animEffect transition="in" filter="fade">
                                      <p:cBhvr>
                                        <p:cTn id="16" dur="500"/>
                                        <p:tgtEl>
                                          <p:spTgt spid="24"/>
                                        </p:tgtEl>
                                      </p:cBhvr>
                                    </p:animEffect>
                                  </p:childTnLst>
                                </p:cTn>
                              </p:par>
                              <p:par>
                                <p:cTn id="17" presetID="10" presetClass="entr" presetSubtype="0" fill="hold" grpId="0" nodeType="withEffect">
                                  <p:stCondLst>
                                    <p:cond delay="0"/>
                                  </p:stCondLst>
                                  <p:childTnLst>
                                    <p:set>
                                      <p:cBhvr>
                                        <p:cTn id="18" dur="1" fill="hold">
                                          <p:stCondLst>
                                            <p:cond delay="0"/>
                                          </p:stCondLst>
                                        </p:cTn>
                                        <p:tgtEl>
                                          <p:spTgt spid="34"/>
                                        </p:tgtEl>
                                        <p:attrNameLst>
                                          <p:attrName>style.visibility</p:attrName>
                                        </p:attrNameLst>
                                      </p:cBhvr>
                                      <p:to>
                                        <p:strVal val="visible"/>
                                      </p:to>
                                    </p:set>
                                    <p:animEffect transition="in" filter="fade">
                                      <p:cBhvr>
                                        <p:cTn id="19" dur="500"/>
                                        <p:tgtEl>
                                          <p:spTgt spid="34"/>
                                        </p:tgtEl>
                                      </p:cBhvr>
                                    </p:animEffect>
                                  </p:childTnLst>
                                </p:cTn>
                              </p:par>
                              <p:par>
                                <p:cTn id="20" presetID="10" presetClass="entr" presetSubtype="0" fill="hold" grpId="0" nodeType="withEffect">
                                  <p:stCondLst>
                                    <p:cond delay="0"/>
                                  </p:stCondLst>
                                  <p:childTnLst>
                                    <p:set>
                                      <p:cBhvr>
                                        <p:cTn id="21" dur="1" fill="hold">
                                          <p:stCondLst>
                                            <p:cond delay="0"/>
                                          </p:stCondLst>
                                        </p:cTn>
                                        <p:tgtEl>
                                          <p:spTgt spid="8">
                                            <p:txEl>
                                              <p:pRg st="0" end="0"/>
                                            </p:txEl>
                                          </p:spTgt>
                                        </p:tgtEl>
                                        <p:attrNameLst>
                                          <p:attrName>style.visibility</p:attrName>
                                        </p:attrNameLst>
                                      </p:cBhvr>
                                      <p:to>
                                        <p:strVal val="visible"/>
                                      </p:to>
                                    </p:set>
                                    <p:animEffect transition="in" filter="fade">
                                      <p:cBhvr>
                                        <p:cTn id="22" dur="500"/>
                                        <p:tgtEl>
                                          <p:spTgt spid="8">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build="p"/>
      <p:bldP spid="21" grpId="0"/>
      <p:bldP spid="24" grpId="0" animBg="1"/>
      <p:bldP spid="27" grpId="0"/>
      <p:bldP spid="33" grpId="0"/>
      <p:bldP spid="34" grpId="0" animBg="1"/>
    </p:bldLst>
  </p:timing>
</p:sld>
</file>

<file path=ppt/slides/slide15.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1D97257-C4CE-9D4B-9CFF-7D8071E4B4F0}"/>
              </a:ext>
            </a:extLst>
          </p:cNvPr>
          <p:cNvSpPr>
            <a:spLocks noGrp="1"/>
          </p:cNvSpPr>
          <p:nvPr>
            <p:ph type="title"/>
          </p:nvPr>
        </p:nvSpPr>
        <p:spPr/>
        <p:txBody>
          <a:bodyPr/>
          <a:lstStyle/>
          <a:p>
            <a:r>
              <a:rPr lang="en-GB" dirty="0"/>
              <a:t>Quality Program – Current situation</a:t>
            </a:r>
          </a:p>
        </p:txBody>
      </p:sp>
      <p:sp>
        <p:nvSpPr>
          <p:cNvPr id="4" name="Slide Number Placeholder 3">
            <a:extLst>
              <a:ext uri="{FF2B5EF4-FFF2-40B4-BE49-F238E27FC236}">
                <a16:creationId xmlns:a16="http://schemas.microsoft.com/office/drawing/2014/main" id="{A36DB035-237F-6C40-84BC-165F94A691BD}"/>
              </a:ext>
            </a:extLst>
          </p:cNvPr>
          <p:cNvSpPr>
            <a:spLocks noGrp="1"/>
          </p:cNvSpPr>
          <p:nvPr>
            <p:ph type="sldNum" sz="quarter" idx="12"/>
          </p:nvPr>
        </p:nvSpPr>
        <p:spPr/>
        <p:txBody>
          <a:bodyPr/>
          <a:lstStyle/>
          <a:p>
            <a:fld id="{551115BC-487E-4422-894C-CB7CD3E79223}" type="slidenum">
              <a:rPr lang="en-GB" smtClean="0"/>
              <a:pPr/>
              <a:t>15</a:t>
            </a:fld>
            <a:endParaRPr lang="en-GB"/>
          </a:p>
        </p:txBody>
      </p:sp>
      <p:sp>
        <p:nvSpPr>
          <p:cNvPr id="5" name="Text Placeholder 4">
            <a:extLst>
              <a:ext uri="{FF2B5EF4-FFF2-40B4-BE49-F238E27FC236}">
                <a16:creationId xmlns:a16="http://schemas.microsoft.com/office/drawing/2014/main" id="{CD2ADB19-65EA-DA43-9E63-5A2BB04EF445}"/>
              </a:ext>
            </a:extLst>
          </p:cNvPr>
          <p:cNvSpPr>
            <a:spLocks noGrp="1"/>
          </p:cNvSpPr>
          <p:nvPr>
            <p:ph type="body" sz="quarter" idx="13"/>
          </p:nvPr>
        </p:nvSpPr>
        <p:spPr/>
        <p:txBody>
          <a:bodyPr/>
          <a:lstStyle/>
          <a:p>
            <a:r>
              <a:rPr lang="en-GB" dirty="0"/>
              <a:t>Interaction with ESS organisation and In-Kind collaborators</a:t>
            </a:r>
          </a:p>
        </p:txBody>
      </p:sp>
      <p:sp>
        <p:nvSpPr>
          <p:cNvPr id="6" name="Rounded Rectangle 5">
            <a:extLst>
              <a:ext uri="{FF2B5EF4-FFF2-40B4-BE49-F238E27FC236}">
                <a16:creationId xmlns:a16="http://schemas.microsoft.com/office/drawing/2014/main" id="{25DD76AD-CF08-E942-87AB-84159EB3D66F}"/>
              </a:ext>
            </a:extLst>
          </p:cNvPr>
          <p:cNvSpPr/>
          <p:nvPr/>
        </p:nvSpPr>
        <p:spPr>
          <a:xfrm>
            <a:off x="2621614" y="1700808"/>
            <a:ext cx="1296144" cy="648072"/>
          </a:xfrm>
          <a:prstGeom prst="round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IKC QA/QC</a:t>
            </a:r>
          </a:p>
        </p:txBody>
      </p:sp>
      <p:sp>
        <p:nvSpPr>
          <p:cNvPr id="7" name="Rounded Rectangle 6">
            <a:extLst>
              <a:ext uri="{FF2B5EF4-FFF2-40B4-BE49-F238E27FC236}">
                <a16:creationId xmlns:a16="http://schemas.microsoft.com/office/drawing/2014/main" id="{53C5A34A-1E8D-274F-A38D-5E4DEE666EB9}"/>
              </a:ext>
            </a:extLst>
          </p:cNvPr>
          <p:cNvSpPr/>
          <p:nvPr/>
        </p:nvSpPr>
        <p:spPr>
          <a:xfrm>
            <a:off x="2621614" y="5733256"/>
            <a:ext cx="1296144" cy="648072"/>
          </a:xfrm>
          <a:prstGeom prst="round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SEC QA/QC</a:t>
            </a:r>
          </a:p>
        </p:txBody>
      </p:sp>
      <p:sp>
        <p:nvSpPr>
          <p:cNvPr id="8" name="Rounded Rectangle 7">
            <a:extLst>
              <a:ext uri="{FF2B5EF4-FFF2-40B4-BE49-F238E27FC236}">
                <a16:creationId xmlns:a16="http://schemas.microsoft.com/office/drawing/2014/main" id="{8116DC29-EE5A-A641-A0D2-AABC4DF3CB5F}"/>
              </a:ext>
            </a:extLst>
          </p:cNvPr>
          <p:cNvSpPr/>
          <p:nvPr/>
        </p:nvSpPr>
        <p:spPr>
          <a:xfrm>
            <a:off x="2621614" y="4924024"/>
            <a:ext cx="1296144" cy="648072"/>
          </a:xfrm>
          <a:prstGeom prst="round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IKC QA/QC</a:t>
            </a:r>
          </a:p>
        </p:txBody>
      </p:sp>
      <p:sp>
        <p:nvSpPr>
          <p:cNvPr id="9" name="Rounded Rectangle 8">
            <a:extLst>
              <a:ext uri="{FF2B5EF4-FFF2-40B4-BE49-F238E27FC236}">
                <a16:creationId xmlns:a16="http://schemas.microsoft.com/office/drawing/2014/main" id="{FB115A00-56BF-0D47-91D4-F9B89A65E734}"/>
              </a:ext>
            </a:extLst>
          </p:cNvPr>
          <p:cNvSpPr/>
          <p:nvPr/>
        </p:nvSpPr>
        <p:spPr>
          <a:xfrm>
            <a:off x="2621614" y="2506612"/>
            <a:ext cx="1296144" cy="648072"/>
          </a:xfrm>
          <a:prstGeom prst="round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IKC QA/QC</a:t>
            </a:r>
          </a:p>
        </p:txBody>
      </p:sp>
      <p:sp>
        <p:nvSpPr>
          <p:cNvPr id="10" name="Rounded Rectangle 9">
            <a:extLst>
              <a:ext uri="{FF2B5EF4-FFF2-40B4-BE49-F238E27FC236}">
                <a16:creationId xmlns:a16="http://schemas.microsoft.com/office/drawing/2014/main" id="{28B356D7-A10E-E947-9D24-93FB4104BC33}"/>
              </a:ext>
            </a:extLst>
          </p:cNvPr>
          <p:cNvSpPr/>
          <p:nvPr/>
        </p:nvSpPr>
        <p:spPr>
          <a:xfrm>
            <a:off x="2621614" y="3312416"/>
            <a:ext cx="1296144" cy="648072"/>
          </a:xfrm>
          <a:prstGeom prst="round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IKC QA/QC</a:t>
            </a:r>
          </a:p>
        </p:txBody>
      </p:sp>
      <p:sp>
        <p:nvSpPr>
          <p:cNvPr id="11" name="Rounded Rectangle 10">
            <a:extLst>
              <a:ext uri="{FF2B5EF4-FFF2-40B4-BE49-F238E27FC236}">
                <a16:creationId xmlns:a16="http://schemas.microsoft.com/office/drawing/2014/main" id="{B0003272-A273-814E-AC5E-D1D41267CAE8}"/>
              </a:ext>
            </a:extLst>
          </p:cNvPr>
          <p:cNvSpPr/>
          <p:nvPr/>
        </p:nvSpPr>
        <p:spPr>
          <a:xfrm>
            <a:off x="2621614" y="4118220"/>
            <a:ext cx="1296144" cy="648072"/>
          </a:xfrm>
          <a:prstGeom prst="roundRect">
            <a:avLst/>
          </a:prstGeom>
          <a:solidFill>
            <a:schemeClr val="bg1">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IKC QA/QC</a:t>
            </a:r>
          </a:p>
        </p:txBody>
      </p:sp>
      <p:sp>
        <p:nvSpPr>
          <p:cNvPr id="12" name="Rounded Rectangle 11">
            <a:extLst>
              <a:ext uri="{FF2B5EF4-FFF2-40B4-BE49-F238E27FC236}">
                <a16:creationId xmlns:a16="http://schemas.microsoft.com/office/drawing/2014/main" id="{B24F65D3-1D69-0C48-963D-F206DC4500E9}"/>
              </a:ext>
            </a:extLst>
          </p:cNvPr>
          <p:cNvSpPr/>
          <p:nvPr/>
        </p:nvSpPr>
        <p:spPr>
          <a:xfrm>
            <a:off x="4853862" y="1700808"/>
            <a:ext cx="1296144" cy="648072"/>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ACC. QAC</a:t>
            </a:r>
          </a:p>
        </p:txBody>
      </p:sp>
      <p:sp>
        <p:nvSpPr>
          <p:cNvPr id="13" name="Rounded Rectangle 12">
            <a:extLst>
              <a:ext uri="{FF2B5EF4-FFF2-40B4-BE49-F238E27FC236}">
                <a16:creationId xmlns:a16="http://schemas.microsoft.com/office/drawing/2014/main" id="{92B50118-51BB-FB48-9863-8E6E0066254E}"/>
              </a:ext>
            </a:extLst>
          </p:cNvPr>
          <p:cNvSpPr/>
          <p:nvPr/>
        </p:nvSpPr>
        <p:spPr>
          <a:xfrm>
            <a:off x="4853862" y="2507298"/>
            <a:ext cx="1296144" cy="648072"/>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TD QAC</a:t>
            </a:r>
          </a:p>
        </p:txBody>
      </p:sp>
      <p:sp>
        <p:nvSpPr>
          <p:cNvPr id="15" name="Rounded Rectangle 14">
            <a:extLst>
              <a:ext uri="{FF2B5EF4-FFF2-40B4-BE49-F238E27FC236}">
                <a16:creationId xmlns:a16="http://schemas.microsoft.com/office/drawing/2014/main" id="{222DEAEB-D85C-1640-BA0E-E8FD918EC3EF}"/>
              </a:ext>
            </a:extLst>
          </p:cNvPr>
          <p:cNvSpPr/>
          <p:nvPr/>
        </p:nvSpPr>
        <p:spPr>
          <a:xfrm>
            <a:off x="4853862" y="3313788"/>
            <a:ext cx="1296144" cy="648072"/>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ICS QAC</a:t>
            </a:r>
          </a:p>
        </p:txBody>
      </p:sp>
      <p:sp>
        <p:nvSpPr>
          <p:cNvPr id="16" name="Rounded Rectangle 15">
            <a:extLst>
              <a:ext uri="{FF2B5EF4-FFF2-40B4-BE49-F238E27FC236}">
                <a16:creationId xmlns:a16="http://schemas.microsoft.com/office/drawing/2014/main" id="{4EBE08B7-E939-434A-9087-A7992D7A9C8F}"/>
              </a:ext>
            </a:extLst>
          </p:cNvPr>
          <p:cNvSpPr/>
          <p:nvPr/>
        </p:nvSpPr>
        <p:spPr>
          <a:xfrm>
            <a:off x="4853862" y="4120278"/>
            <a:ext cx="1296144" cy="648072"/>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NSS QAC</a:t>
            </a:r>
          </a:p>
        </p:txBody>
      </p:sp>
      <p:sp>
        <p:nvSpPr>
          <p:cNvPr id="17" name="Rounded Rectangle 16">
            <a:extLst>
              <a:ext uri="{FF2B5EF4-FFF2-40B4-BE49-F238E27FC236}">
                <a16:creationId xmlns:a16="http://schemas.microsoft.com/office/drawing/2014/main" id="{C1EA5D8F-678F-9E4C-A497-2F2D87FEC158}"/>
              </a:ext>
            </a:extLst>
          </p:cNvPr>
          <p:cNvSpPr/>
          <p:nvPr/>
        </p:nvSpPr>
        <p:spPr>
          <a:xfrm>
            <a:off x="4853862" y="5733256"/>
            <a:ext cx="1296144" cy="648072"/>
          </a:xfrm>
          <a:prstGeom prst="roundRect">
            <a:avLst/>
          </a:prstGeom>
          <a:solidFill>
            <a:srgbClr val="92D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CF QAC</a:t>
            </a:r>
          </a:p>
        </p:txBody>
      </p:sp>
      <p:sp>
        <p:nvSpPr>
          <p:cNvPr id="18" name="Rounded Rectangle 17">
            <a:extLst>
              <a:ext uri="{FF2B5EF4-FFF2-40B4-BE49-F238E27FC236}">
                <a16:creationId xmlns:a16="http://schemas.microsoft.com/office/drawing/2014/main" id="{C65EAC05-E823-3640-9F80-FFE3F6828A68}"/>
              </a:ext>
            </a:extLst>
          </p:cNvPr>
          <p:cNvSpPr/>
          <p:nvPr/>
        </p:nvSpPr>
        <p:spPr>
          <a:xfrm>
            <a:off x="7014102" y="3727263"/>
            <a:ext cx="1296144" cy="648072"/>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ESS QA/QC</a:t>
            </a:r>
          </a:p>
        </p:txBody>
      </p:sp>
      <p:sp>
        <p:nvSpPr>
          <p:cNvPr id="54" name="TextBox 53">
            <a:extLst>
              <a:ext uri="{FF2B5EF4-FFF2-40B4-BE49-F238E27FC236}">
                <a16:creationId xmlns:a16="http://schemas.microsoft.com/office/drawing/2014/main" id="{E6FACF42-D1E0-CB48-9ACF-374C097F6A14}"/>
              </a:ext>
            </a:extLst>
          </p:cNvPr>
          <p:cNvSpPr txBox="1"/>
          <p:nvPr/>
        </p:nvSpPr>
        <p:spPr>
          <a:xfrm>
            <a:off x="8688288" y="1556792"/>
            <a:ext cx="3546394" cy="5328592"/>
          </a:xfrm>
          <a:prstGeom prst="rect">
            <a:avLst/>
          </a:prstGeom>
        </p:spPr>
        <p:txBody>
          <a:bodyPr vert="horz" wrap="square" lIns="91440" tIns="45720" rIns="91440" bIns="45720" rtlCol="0" anchor="t">
            <a:normAutofit fontScale="92500" lnSpcReduction="10000"/>
          </a:bodyPr>
          <a:lstStyle/>
          <a:p>
            <a:r>
              <a:rPr lang="en-GB" sz="2400" b="1" dirty="0"/>
              <a:t>Situation today:</a:t>
            </a:r>
          </a:p>
          <a:p>
            <a:pPr marL="342900" indent="-342900">
              <a:buFont typeface="Arial" panose="020B0604020202020204" pitchFamily="34" charset="0"/>
              <a:buChar char="•"/>
            </a:pPr>
            <a:r>
              <a:rPr lang="en-GB" sz="2000" dirty="0"/>
              <a:t>Unclear requirements</a:t>
            </a:r>
          </a:p>
          <a:p>
            <a:pPr marL="342900" indent="-342900" algn="l">
              <a:buFont typeface="Arial" panose="020B0604020202020204" pitchFamily="34" charset="0"/>
              <a:buChar char="•"/>
            </a:pPr>
            <a:r>
              <a:rPr lang="en-GB" sz="2000" dirty="0"/>
              <a:t>Project Quality plan, no details</a:t>
            </a:r>
          </a:p>
          <a:p>
            <a:pPr marL="342900" indent="-342900" algn="l">
              <a:buFont typeface="Arial" panose="020B0604020202020204" pitchFamily="34" charset="0"/>
              <a:buChar char="•"/>
            </a:pPr>
            <a:r>
              <a:rPr lang="en-GB" sz="2000" dirty="0"/>
              <a:t>Limited interaction with WPM</a:t>
            </a:r>
          </a:p>
          <a:p>
            <a:pPr marL="342900" indent="-342900" algn="l">
              <a:buFont typeface="Arial" panose="020B0604020202020204" pitchFamily="34" charset="0"/>
              <a:buChar char="•"/>
            </a:pPr>
            <a:r>
              <a:rPr lang="en-GB" sz="2000" dirty="0"/>
              <a:t>Low or no contact with IKC</a:t>
            </a:r>
          </a:p>
          <a:p>
            <a:pPr marL="342900" indent="-342900" algn="l">
              <a:buFont typeface="Arial" panose="020B0604020202020204" pitchFamily="34" charset="0"/>
              <a:buChar char="•"/>
            </a:pPr>
            <a:r>
              <a:rPr lang="en-GB" sz="2000" dirty="0"/>
              <a:t>No contact with Ext. Providers</a:t>
            </a:r>
          </a:p>
          <a:p>
            <a:pPr marL="342900" indent="-342900" algn="l">
              <a:buFont typeface="Arial" panose="020B0604020202020204" pitchFamily="34" charset="0"/>
              <a:buChar char="•"/>
            </a:pPr>
            <a:r>
              <a:rPr lang="en-GB" sz="2000" dirty="0"/>
              <a:t>Limited insight in tech. doc.</a:t>
            </a:r>
          </a:p>
          <a:p>
            <a:pPr marL="342900" indent="-342900" algn="l">
              <a:buFont typeface="Arial" panose="020B0604020202020204" pitchFamily="34" charset="0"/>
              <a:buChar char="•"/>
            </a:pPr>
            <a:r>
              <a:rPr lang="en-GB" sz="2000" dirty="0"/>
              <a:t>Low focus on Inspection plan</a:t>
            </a:r>
          </a:p>
          <a:p>
            <a:pPr marL="342900" indent="-342900" algn="l">
              <a:buFont typeface="Arial" panose="020B0604020202020204" pitchFamily="34" charset="0"/>
              <a:buChar char="•"/>
            </a:pPr>
            <a:r>
              <a:rPr lang="en-GB" sz="2000" dirty="0"/>
              <a:t>No witness points</a:t>
            </a:r>
          </a:p>
          <a:p>
            <a:pPr marL="342900" indent="-342900" algn="l">
              <a:buFont typeface="Arial" panose="020B0604020202020204" pitchFamily="34" charset="0"/>
              <a:buChar char="•"/>
            </a:pPr>
            <a:r>
              <a:rPr lang="en-GB" sz="2000" dirty="0"/>
              <a:t>No Inspection reports</a:t>
            </a:r>
          </a:p>
          <a:p>
            <a:pPr marL="342900" indent="-342900" algn="l">
              <a:buFont typeface="Arial" panose="020B0604020202020204" pitchFamily="34" charset="0"/>
              <a:buChar char="•"/>
            </a:pPr>
            <a:r>
              <a:rPr lang="en-GB" sz="2000" dirty="0"/>
              <a:t>Poor welding results</a:t>
            </a:r>
          </a:p>
          <a:p>
            <a:pPr marL="342900" indent="-342900" algn="l">
              <a:buFont typeface="Arial" panose="020B0604020202020204" pitchFamily="34" charset="0"/>
              <a:buChar char="•"/>
            </a:pPr>
            <a:r>
              <a:rPr lang="en-GB" sz="2000" dirty="0"/>
              <a:t>No traceability on material</a:t>
            </a:r>
          </a:p>
          <a:p>
            <a:pPr marL="342900" indent="-342900" algn="l">
              <a:buFont typeface="Arial" panose="020B0604020202020204" pitchFamily="34" charset="0"/>
              <a:buChar char="•"/>
            </a:pPr>
            <a:r>
              <a:rPr lang="en-GB" sz="2000" dirty="0"/>
              <a:t>Unknown Welder </a:t>
            </a:r>
            <a:r>
              <a:rPr lang="en-GB" sz="2000" dirty="0" err="1"/>
              <a:t>qualif</a:t>
            </a:r>
            <a:r>
              <a:rPr lang="en-GB" sz="2000" dirty="0"/>
              <a:t>.</a:t>
            </a:r>
          </a:p>
          <a:p>
            <a:pPr marL="342900" indent="-342900" algn="l">
              <a:buFont typeface="Arial" panose="020B0604020202020204" pitchFamily="34" charset="0"/>
              <a:buChar char="•"/>
            </a:pPr>
            <a:r>
              <a:rPr lang="en-GB" sz="2000" dirty="0"/>
              <a:t>Visual FAT</a:t>
            </a:r>
          </a:p>
          <a:p>
            <a:pPr marL="342900" indent="-342900" algn="l">
              <a:buFont typeface="Arial" panose="020B0604020202020204" pitchFamily="34" charset="0"/>
              <a:buChar char="•"/>
            </a:pPr>
            <a:r>
              <a:rPr lang="en-GB" sz="2000" dirty="0"/>
              <a:t>No Pre-shipment insp.</a:t>
            </a:r>
          </a:p>
          <a:p>
            <a:pPr marL="342900" indent="-342900" algn="l">
              <a:buFont typeface="Arial" panose="020B0604020202020204" pitchFamily="34" charset="0"/>
              <a:buChar char="•"/>
            </a:pPr>
            <a:r>
              <a:rPr lang="en-GB" sz="2000" dirty="0"/>
              <a:t>Few receiving inspections</a:t>
            </a:r>
          </a:p>
          <a:p>
            <a:pPr marL="342900" indent="-342900" algn="l">
              <a:buFont typeface="Arial" panose="020B0604020202020204" pitchFamily="34" charset="0"/>
              <a:buChar char="•"/>
            </a:pPr>
            <a:r>
              <a:rPr lang="en-GB" sz="2000" dirty="0"/>
              <a:t>Insufficient Installation insp.</a:t>
            </a:r>
          </a:p>
          <a:p>
            <a:pPr marL="342900" indent="-342900" algn="l">
              <a:buFont typeface="Arial" panose="020B0604020202020204" pitchFamily="34" charset="0"/>
              <a:buChar char="•"/>
            </a:pPr>
            <a:r>
              <a:rPr lang="en-GB" sz="2000" dirty="0"/>
              <a:t>No centralised NDT</a:t>
            </a:r>
          </a:p>
          <a:p>
            <a:pPr marL="342900" indent="-342900" algn="l">
              <a:buFont typeface="Arial" panose="020B0604020202020204" pitchFamily="34" charset="0"/>
              <a:buChar char="•"/>
            </a:pPr>
            <a:r>
              <a:rPr lang="en-GB" sz="2000" dirty="0"/>
              <a:t>Incomplete Final doc.</a:t>
            </a:r>
          </a:p>
          <a:p>
            <a:pPr marL="342900" indent="-342900" algn="l">
              <a:buFont typeface="Arial" panose="020B0604020202020204" pitchFamily="34" charset="0"/>
              <a:buChar char="•"/>
            </a:pPr>
            <a:endParaRPr lang="en-GB" sz="2000" dirty="0"/>
          </a:p>
          <a:p>
            <a:pPr marL="342900" indent="-342900" algn="l">
              <a:buFont typeface="Arial" panose="020B0604020202020204" pitchFamily="34" charset="0"/>
              <a:buChar char="•"/>
            </a:pPr>
            <a:endParaRPr lang="en-GB" sz="2000" dirty="0"/>
          </a:p>
          <a:p>
            <a:pPr marL="342900" indent="-342900" algn="l">
              <a:buFont typeface="Arial" panose="020B0604020202020204" pitchFamily="34" charset="0"/>
              <a:buChar char="•"/>
            </a:pPr>
            <a:endParaRPr lang="en-GB" sz="2000" dirty="0"/>
          </a:p>
          <a:p>
            <a:pPr marL="342900" indent="-342900" algn="l">
              <a:buFont typeface="Arial" panose="020B0604020202020204" pitchFamily="34" charset="0"/>
              <a:buChar char="•"/>
            </a:pPr>
            <a:endParaRPr lang="en-GB" sz="2000" dirty="0"/>
          </a:p>
          <a:p>
            <a:pPr marL="342900" indent="-342900" algn="l">
              <a:buFont typeface="Arial" panose="020B0604020202020204" pitchFamily="34" charset="0"/>
              <a:buChar char="•"/>
            </a:pPr>
            <a:endParaRPr lang="en-GB" sz="2000" dirty="0"/>
          </a:p>
          <a:p>
            <a:pPr marL="342900" indent="-342900" algn="l">
              <a:buFont typeface="Arial" panose="020B0604020202020204" pitchFamily="34" charset="0"/>
              <a:buChar char="•"/>
            </a:pPr>
            <a:endParaRPr lang="en-GB" sz="2000" dirty="0"/>
          </a:p>
        </p:txBody>
      </p:sp>
      <p:sp>
        <p:nvSpPr>
          <p:cNvPr id="55" name="TextBox 54">
            <a:extLst>
              <a:ext uri="{FF2B5EF4-FFF2-40B4-BE49-F238E27FC236}">
                <a16:creationId xmlns:a16="http://schemas.microsoft.com/office/drawing/2014/main" id="{F21F8F32-35F9-E54E-99CF-EC59927FC476}"/>
              </a:ext>
            </a:extLst>
          </p:cNvPr>
          <p:cNvSpPr txBox="1"/>
          <p:nvPr/>
        </p:nvSpPr>
        <p:spPr>
          <a:xfrm>
            <a:off x="2783632" y="-570598"/>
            <a:ext cx="3636404" cy="468052"/>
          </a:xfrm>
          <a:prstGeom prst="rect">
            <a:avLst/>
          </a:prstGeom>
        </p:spPr>
        <p:txBody>
          <a:bodyPr vert="horz" wrap="square" lIns="91440" tIns="45720" rIns="91440" bIns="45720" rtlCol="0" anchor="t">
            <a:noAutofit/>
          </a:bodyPr>
          <a:lstStyle/>
          <a:p>
            <a:pPr algn="l"/>
            <a:r>
              <a:rPr lang="en-GB" dirty="0"/>
              <a:t>Centralise Budget and resources</a:t>
            </a:r>
          </a:p>
        </p:txBody>
      </p:sp>
      <p:sp>
        <p:nvSpPr>
          <p:cNvPr id="39" name="TextBox 38">
            <a:extLst>
              <a:ext uri="{FF2B5EF4-FFF2-40B4-BE49-F238E27FC236}">
                <a16:creationId xmlns:a16="http://schemas.microsoft.com/office/drawing/2014/main" id="{71939766-7439-7E4F-8DD1-B5FC86D870F5}"/>
              </a:ext>
            </a:extLst>
          </p:cNvPr>
          <p:cNvSpPr txBox="1"/>
          <p:nvPr/>
        </p:nvSpPr>
        <p:spPr>
          <a:xfrm>
            <a:off x="6384032" y="1988840"/>
            <a:ext cx="2052228" cy="1191549"/>
          </a:xfrm>
          <a:prstGeom prst="rect">
            <a:avLst/>
          </a:prstGeom>
        </p:spPr>
        <p:txBody>
          <a:bodyPr vert="horz" wrap="square" lIns="91440" tIns="45720" rIns="91440" bIns="45720" rtlCol="0" anchor="t">
            <a:normAutofit/>
          </a:bodyPr>
          <a:lstStyle/>
          <a:p>
            <a:pPr algn="l"/>
            <a:r>
              <a:rPr lang="en-GB" sz="2000" dirty="0"/>
              <a:t>Q-co-ord.</a:t>
            </a:r>
          </a:p>
          <a:p>
            <a:pPr algn="l"/>
            <a:r>
              <a:rPr lang="en-GB" sz="2000" dirty="0"/>
              <a:t>QC-mech. co-ord.</a:t>
            </a:r>
          </a:p>
          <a:p>
            <a:pPr algn="l"/>
            <a:endParaRPr lang="en-GB" sz="2000" dirty="0"/>
          </a:p>
        </p:txBody>
      </p:sp>
      <p:sp>
        <p:nvSpPr>
          <p:cNvPr id="41" name="Rounded Rectangle 40">
            <a:extLst>
              <a:ext uri="{FF2B5EF4-FFF2-40B4-BE49-F238E27FC236}">
                <a16:creationId xmlns:a16="http://schemas.microsoft.com/office/drawing/2014/main" id="{1AEB4889-F9C0-F44F-A120-CE77D12651B8}"/>
              </a:ext>
            </a:extLst>
          </p:cNvPr>
          <p:cNvSpPr/>
          <p:nvPr/>
        </p:nvSpPr>
        <p:spPr>
          <a:xfrm>
            <a:off x="479376" y="1556792"/>
            <a:ext cx="1296144" cy="648072"/>
          </a:xfrm>
          <a:prstGeom prst="roundRect">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External provider</a:t>
            </a:r>
          </a:p>
        </p:txBody>
      </p:sp>
      <p:sp>
        <p:nvSpPr>
          <p:cNvPr id="43" name="Rounded Rectangle 42">
            <a:extLst>
              <a:ext uri="{FF2B5EF4-FFF2-40B4-BE49-F238E27FC236}">
                <a16:creationId xmlns:a16="http://schemas.microsoft.com/office/drawing/2014/main" id="{1D6060F5-55DA-F742-A4AC-B1197BCF9932}"/>
              </a:ext>
            </a:extLst>
          </p:cNvPr>
          <p:cNvSpPr/>
          <p:nvPr/>
        </p:nvSpPr>
        <p:spPr>
          <a:xfrm>
            <a:off x="479376" y="5585812"/>
            <a:ext cx="1296144" cy="648072"/>
          </a:xfrm>
          <a:prstGeom prst="roundRect">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External provider</a:t>
            </a:r>
          </a:p>
        </p:txBody>
      </p:sp>
      <p:sp>
        <p:nvSpPr>
          <p:cNvPr id="44" name="Rounded Rectangle 43">
            <a:extLst>
              <a:ext uri="{FF2B5EF4-FFF2-40B4-BE49-F238E27FC236}">
                <a16:creationId xmlns:a16="http://schemas.microsoft.com/office/drawing/2014/main" id="{EA6897BF-666E-8E4E-95AF-42DB86CA3A46}"/>
              </a:ext>
            </a:extLst>
          </p:cNvPr>
          <p:cNvSpPr/>
          <p:nvPr/>
        </p:nvSpPr>
        <p:spPr>
          <a:xfrm>
            <a:off x="479376" y="4780008"/>
            <a:ext cx="1296144" cy="648072"/>
          </a:xfrm>
          <a:prstGeom prst="roundRect">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External provider</a:t>
            </a:r>
          </a:p>
        </p:txBody>
      </p:sp>
      <p:sp>
        <p:nvSpPr>
          <p:cNvPr id="45" name="Rounded Rectangle 44">
            <a:extLst>
              <a:ext uri="{FF2B5EF4-FFF2-40B4-BE49-F238E27FC236}">
                <a16:creationId xmlns:a16="http://schemas.microsoft.com/office/drawing/2014/main" id="{1E78048B-1793-1847-B8C3-C38F997AAB32}"/>
              </a:ext>
            </a:extLst>
          </p:cNvPr>
          <p:cNvSpPr/>
          <p:nvPr/>
        </p:nvSpPr>
        <p:spPr>
          <a:xfrm>
            <a:off x="479376" y="2362596"/>
            <a:ext cx="1296144" cy="648072"/>
          </a:xfrm>
          <a:prstGeom prst="roundRect">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External provider</a:t>
            </a:r>
          </a:p>
        </p:txBody>
      </p:sp>
      <p:sp>
        <p:nvSpPr>
          <p:cNvPr id="46" name="Rounded Rectangle 45">
            <a:extLst>
              <a:ext uri="{FF2B5EF4-FFF2-40B4-BE49-F238E27FC236}">
                <a16:creationId xmlns:a16="http://schemas.microsoft.com/office/drawing/2014/main" id="{D3545F09-DB4D-F44A-A3A3-D051D027D89D}"/>
              </a:ext>
            </a:extLst>
          </p:cNvPr>
          <p:cNvSpPr/>
          <p:nvPr/>
        </p:nvSpPr>
        <p:spPr>
          <a:xfrm>
            <a:off x="479376" y="3168400"/>
            <a:ext cx="1296144" cy="648072"/>
          </a:xfrm>
          <a:prstGeom prst="roundRect">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External provider</a:t>
            </a:r>
          </a:p>
        </p:txBody>
      </p:sp>
      <p:sp>
        <p:nvSpPr>
          <p:cNvPr id="47" name="Rounded Rectangle 46">
            <a:extLst>
              <a:ext uri="{FF2B5EF4-FFF2-40B4-BE49-F238E27FC236}">
                <a16:creationId xmlns:a16="http://schemas.microsoft.com/office/drawing/2014/main" id="{A8242D84-5283-4A48-9E55-4468BEE0F631}"/>
              </a:ext>
            </a:extLst>
          </p:cNvPr>
          <p:cNvSpPr/>
          <p:nvPr/>
        </p:nvSpPr>
        <p:spPr>
          <a:xfrm>
            <a:off x="479376" y="3974204"/>
            <a:ext cx="1296144" cy="648072"/>
          </a:xfrm>
          <a:prstGeom prst="roundRect">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External provider</a:t>
            </a:r>
          </a:p>
        </p:txBody>
      </p:sp>
      <p:sp>
        <p:nvSpPr>
          <p:cNvPr id="49" name="Rounded Rectangle 48">
            <a:extLst>
              <a:ext uri="{FF2B5EF4-FFF2-40B4-BE49-F238E27FC236}">
                <a16:creationId xmlns:a16="http://schemas.microsoft.com/office/drawing/2014/main" id="{935AB71C-DF2E-FC42-8FED-94B40E83EFF0}"/>
              </a:ext>
            </a:extLst>
          </p:cNvPr>
          <p:cNvSpPr/>
          <p:nvPr/>
        </p:nvSpPr>
        <p:spPr>
          <a:xfrm>
            <a:off x="983432" y="2064276"/>
            <a:ext cx="1296144" cy="648072"/>
          </a:xfrm>
          <a:prstGeom prst="roundRect">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External provider</a:t>
            </a:r>
          </a:p>
        </p:txBody>
      </p:sp>
      <p:sp>
        <p:nvSpPr>
          <p:cNvPr id="50" name="Rounded Rectangle 49">
            <a:extLst>
              <a:ext uri="{FF2B5EF4-FFF2-40B4-BE49-F238E27FC236}">
                <a16:creationId xmlns:a16="http://schemas.microsoft.com/office/drawing/2014/main" id="{3098B908-F9D4-804A-926C-6DC687107EBD}"/>
              </a:ext>
            </a:extLst>
          </p:cNvPr>
          <p:cNvSpPr/>
          <p:nvPr/>
        </p:nvSpPr>
        <p:spPr>
          <a:xfrm>
            <a:off x="983432" y="6093296"/>
            <a:ext cx="1296144" cy="648072"/>
          </a:xfrm>
          <a:prstGeom prst="roundRect">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External provider</a:t>
            </a:r>
          </a:p>
        </p:txBody>
      </p:sp>
      <p:sp>
        <p:nvSpPr>
          <p:cNvPr id="51" name="Rounded Rectangle 50">
            <a:extLst>
              <a:ext uri="{FF2B5EF4-FFF2-40B4-BE49-F238E27FC236}">
                <a16:creationId xmlns:a16="http://schemas.microsoft.com/office/drawing/2014/main" id="{D3C31976-91E7-6345-9A4F-F79C85CC7FDD}"/>
              </a:ext>
            </a:extLst>
          </p:cNvPr>
          <p:cNvSpPr/>
          <p:nvPr/>
        </p:nvSpPr>
        <p:spPr>
          <a:xfrm>
            <a:off x="983432" y="5287492"/>
            <a:ext cx="1296144" cy="648072"/>
          </a:xfrm>
          <a:prstGeom prst="roundRect">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External provider</a:t>
            </a:r>
          </a:p>
        </p:txBody>
      </p:sp>
      <p:sp>
        <p:nvSpPr>
          <p:cNvPr id="52" name="Rounded Rectangle 51">
            <a:extLst>
              <a:ext uri="{FF2B5EF4-FFF2-40B4-BE49-F238E27FC236}">
                <a16:creationId xmlns:a16="http://schemas.microsoft.com/office/drawing/2014/main" id="{C7233EE5-10E0-744F-AFD8-D6899925CE54}"/>
              </a:ext>
            </a:extLst>
          </p:cNvPr>
          <p:cNvSpPr/>
          <p:nvPr/>
        </p:nvSpPr>
        <p:spPr>
          <a:xfrm>
            <a:off x="983432" y="2870080"/>
            <a:ext cx="1296144" cy="648072"/>
          </a:xfrm>
          <a:prstGeom prst="roundRect">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External provider</a:t>
            </a:r>
          </a:p>
        </p:txBody>
      </p:sp>
      <p:sp>
        <p:nvSpPr>
          <p:cNvPr id="58" name="Rounded Rectangle 57">
            <a:extLst>
              <a:ext uri="{FF2B5EF4-FFF2-40B4-BE49-F238E27FC236}">
                <a16:creationId xmlns:a16="http://schemas.microsoft.com/office/drawing/2014/main" id="{91B1F6EA-D9BC-DC48-BABA-9D58160E0D56}"/>
              </a:ext>
            </a:extLst>
          </p:cNvPr>
          <p:cNvSpPr/>
          <p:nvPr/>
        </p:nvSpPr>
        <p:spPr>
          <a:xfrm>
            <a:off x="983432" y="3675884"/>
            <a:ext cx="1296144" cy="648072"/>
          </a:xfrm>
          <a:prstGeom prst="roundRect">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External provider</a:t>
            </a:r>
          </a:p>
        </p:txBody>
      </p:sp>
      <p:sp>
        <p:nvSpPr>
          <p:cNvPr id="59" name="Rounded Rectangle 58">
            <a:extLst>
              <a:ext uri="{FF2B5EF4-FFF2-40B4-BE49-F238E27FC236}">
                <a16:creationId xmlns:a16="http://schemas.microsoft.com/office/drawing/2014/main" id="{46248325-C26E-084C-8EE1-0323B7C1A952}"/>
              </a:ext>
            </a:extLst>
          </p:cNvPr>
          <p:cNvSpPr/>
          <p:nvPr/>
        </p:nvSpPr>
        <p:spPr>
          <a:xfrm>
            <a:off x="983432" y="4481688"/>
            <a:ext cx="1296144" cy="648072"/>
          </a:xfrm>
          <a:prstGeom prst="roundRect">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External provider</a:t>
            </a:r>
          </a:p>
        </p:txBody>
      </p:sp>
      <p:sp>
        <p:nvSpPr>
          <p:cNvPr id="3" name="TextBox 2">
            <a:extLst>
              <a:ext uri="{FF2B5EF4-FFF2-40B4-BE49-F238E27FC236}">
                <a16:creationId xmlns:a16="http://schemas.microsoft.com/office/drawing/2014/main" id="{C6CA263D-AEE9-5145-A166-1B1330275082}"/>
              </a:ext>
            </a:extLst>
          </p:cNvPr>
          <p:cNvSpPr txBox="1"/>
          <p:nvPr/>
        </p:nvSpPr>
        <p:spPr>
          <a:xfrm rot="5400000">
            <a:off x="2061813" y="3837883"/>
            <a:ext cx="4677095" cy="402946"/>
          </a:xfrm>
          <a:prstGeom prst="rect">
            <a:avLst/>
          </a:prstGeom>
          <a:solidFill>
            <a:srgbClr val="FF0000"/>
          </a:solidFill>
        </p:spPr>
        <p:txBody>
          <a:bodyPr vert="horz" wrap="square" lIns="91440" tIns="45720" rIns="91440" bIns="45720" rtlCol="0" anchor="t">
            <a:normAutofit/>
          </a:bodyPr>
          <a:lstStyle/>
          <a:p>
            <a:pPr algn="ctr"/>
            <a:r>
              <a:rPr lang="en-GB" sz="2000" dirty="0"/>
              <a:t>Quality Division - Little or no interaction</a:t>
            </a:r>
          </a:p>
        </p:txBody>
      </p:sp>
      <p:cxnSp>
        <p:nvCxnSpPr>
          <p:cNvPr id="19" name="Straight Arrow Connector 18">
            <a:extLst>
              <a:ext uri="{FF2B5EF4-FFF2-40B4-BE49-F238E27FC236}">
                <a16:creationId xmlns:a16="http://schemas.microsoft.com/office/drawing/2014/main" id="{58470933-4CB9-164E-A797-2E40EB3BBE86}"/>
              </a:ext>
            </a:extLst>
          </p:cNvPr>
          <p:cNvCxnSpPr>
            <a:stCxn id="49" idx="3"/>
            <a:endCxn id="6" idx="1"/>
          </p:cNvCxnSpPr>
          <p:nvPr/>
        </p:nvCxnSpPr>
        <p:spPr>
          <a:xfrm flipV="1">
            <a:off x="2279576" y="2024844"/>
            <a:ext cx="342038" cy="363468"/>
          </a:xfrm>
          <a:prstGeom prst="straightConnector1">
            <a:avLst/>
          </a:prstGeom>
          <a:ln>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23" name="Straight Arrow Connector 22">
            <a:extLst>
              <a:ext uri="{FF2B5EF4-FFF2-40B4-BE49-F238E27FC236}">
                <a16:creationId xmlns:a16="http://schemas.microsoft.com/office/drawing/2014/main" id="{2071F307-6BBD-0345-A566-341A7E6E9C11}"/>
              </a:ext>
            </a:extLst>
          </p:cNvPr>
          <p:cNvCxnSpPr>
            <a:stCxn id="41" idx="3"/>
            <a:endCxn id="6" idx="1"/>
          </p:cNvCxnSpPr>
          <p:nvPr/>
        </p:nvCxnSpPr>
        <p:spPr>
          <a:xfrm>
            <a:off x="1775520" y="1880828"/>
            <a:ext cx="846094" cy="144016"/>
          </a:xfrm>
          <a:prstGeom prst="straightConnector1">
            <a:avLst/>
          </a:prstGeom>
          <a:ln>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26" name="Straight Arrow Connector 25">
            <a:extLst>
              <a:ext uri="{FF2B5EF4-FFF2-40B4-BE49-F238E27FC236}">
                <a16:creationId xmlns:a16="http://schemas.microsoft.com/office/drawing/2014/main" id="{9B820CAB-A9A5-7B43-9A10-3F6DC5401CDE}"/>
              </a:ext>
            </a:extLst>
          </p:cNvPr>
          <p:cNvCxnSpPr>
            <a:stCxn id="52" idx="3"/>
            <a:endCxn id="9" idx="1"/>
          </p:cNvCxnSpPr>
          <p:nvPr/>
        </p:nvCxnSpPr>
        <p:spPr>
          <a:xfrm flipV="1">
            <a:off x="2279576" y="2830648"/>
            <a:ext cx="342038" cy="363468"/>
          </a:xfrm>
          <a:prstGeom prst="straightConnector1">
            <a:avLst/>
          </a:prstGeom>
          <a:ln>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29" name="Straight Arrow Connector 28">
            <a:extLst>
              <a:ext uri="{FF2B5EF4-FFF2-40B4-BE49-F238E27FC236}">
                <a16:creationId xmlns:a16="http://schemas.microsoft.com/office/drawing/2014/main" id="{FC51A9ED-6550-B04A-9F68-AB519574CE8E}"/>
              </a:ext>
            </a:extLst>
          </p:cNvPr>
          <p:cNvCxnSpPr>
            <a:stCxn id="49" idx="3"/>
            <a:endCxn id="10" idx="1"/>
          </p:cNvCxnSpPr>
          <p:nvPr/>
        </p:nvCxnSpPr>
        <p:spPr>
          <a:xfrm>
            <a:off x="2279576" y="2388312"/>
            <a:ext cx="342038" cy="1248140"/>
          </a:xfrm>
          <a:prstGeom prst="straightConnector1">
            <a:avLst/>
          </a:prstGeom>
          <a:ln>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33" name="Straight Arrow Connector 32">
            <a:extLst>
              <a:ext uri="{FF2B5EF4-FFF2-40B4-BE49-F238E27FC236}">
                <a16:creationId xmlns:a16="http://schemas.microsoft.com/office/drawing/2014/main" id="{F559623B-D971-6143-90FF-8675E5F92B45}"/>
              </a:ext>
            </a:extLst>
          </p:cNvPr>
          <p:cNvCxnSpPr>
            <a:stCxn id="58" idx="3"/>
            <a:endCxn id="11" idx="1"/>
          </p:cNvCxnSpPr>
          <p:nvPr/>
        </p:nvCxnSpPr>
        <p:spPr>
          <a:xfrm>
            <a:off x="2279576" y="3999920"/>
            <a:ext cx="342038" cy="442336"/>
          </a:xfrm>
          <a:prstGeom prst="straightConnector1">
            <a:avLst/>
          </a:prstGeom>
          <a:ln>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42" name="Straight Arrow Connector 41">
            <a:extLst>
              <a:ext uri="{FF2B5EF4-FFF2-40B4-BE49-F238E27FC236}">
                <a16:creationId xmlns:a16="http://schemas.microsoft.com/office/drawing/2014/main" id="{86037EBF-9CD1-F44D-80C5-8C5F6CB80049}"/>
              </a:ext>
            </a:extLst>
          </p:cNvPr>
          <p:cNvCxnSpPr>
            <a:stCxn id="51" idx="3"/>
            <a:endCxn id="11" idx="1"/>
          </p:cNvCxnSpPr>
          <p:nvPr/>
        </p:nvCxnSpPr>
        <p:spPr>
          <a:xfrm flipV="1">
            <a:off x="2279576" y="4442256"/>
            <a:ext cx="342038" cy="1169272"/>
          </a:xfrm>
          <a:prstGeom prst="straightConnector1">
            <a:avLst/>
          </a:prstGeom>
          <a:ln>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64" name="Straight Arrow Connector 63">
            <a:extLst>
              <a:ext uri="{FF2B5EF4-FFF2-40B4-BE49-F238E27FC236}">
                <a16:creationId xmlns:a16="http://schemas.microsoft.com/office/drawing/2014/main" id="{39940D7A-DA1A-5841-9A30-EF271CD4018C}"/>
              </a:ext>
            </a:extLst>
          </p:cNvPr>
          <p:cNvCxnSpPr>
            <a:stCxn id="50" idx="3"/>
            <a:endCxn id="7" idx="1"/>
          </p:cNvCxnSpPr>
          <p:nvPr/>
        </p:nvCxnSpPr>
        <p:spPr>
          <a:xfrm flipV="1">
            <a:off x="2279576" y="6057292"/>
            <a:ext cx="342038" cy="360040"/>
          </a:xfrm>
          <a:prstGeom prst="straightConnector1">
            <a:avLst/>
          </a:prstGeom>
          <a:ln>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66" name="Straight Arrow Connector 65">
            <a:extLst>
              <a:ext uri="{FF2B5EF4-FFF2-40B4-BE49-F238E27FC236}">
                <a16:creationId xmlns:a16="http://schemas.microsoft.com/office/drawing/2014/main" id="{0810BBE4-88D0-364B-A84A-196AC2C53649}"/>
              </a:ext>
            </a:extLst>
          </p:cNvPr>
          <p:cNvCxnSpPr>
            <a:stCxn id="8" idx="1"/>
            <a:endCxn id="51" idx="3"/>
          </p:cNvCxnSpPr>
          <p:nvPr/>
        </p:nvCxnSpPr>
        <p:spPr>
          <a:xfrm flipH="1">
            <a:off x="2279576" y="5248060"/>
            <a:ext cx="342038" cy="363468"/>
          </a:xfrm>
          <a:prstGeom prst="straightConnector1">
            <a:avLst/>
          </a:prstGeom>
          <a:ln>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68" name="Straight Arrow Connector 67">
            <a:extLst>
              <a:ext uri="{FF2B5EF4-FFF2-40B4-BE49-F238E27FC236}">
                <a16:creationId xmlns:a16="http://schemas.microsoft.com/office/drawing/2014/main" id="{07EE5E59-6265-8C4C-A5AF-CA58CAFA3B5B}"/>
              </a:ext>
            </a:extLst>
          </p:cNvPr>
          <p:cNvCxnSpPr>
            <a:stCxn id="8" idx="1"/>
            <a:endCxn id="59" idx="3"/>
          </p:cNvCxnSpPr>
          <p:nvPr/>
        </p:nvCxnSpPr>
        <p:spPr>
          <a:xfrm flipH="1" flipV="1">
            <a:off x="2279576" y="4805724"/>
            <a:ext cx="342038" cy="442336"/>
          </a:xfrm>
          <a:prstGeom prst="straightConnector1">
            <a:avLst/>
          </a:prstGeom>
          <a:ln>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70" name="Straight Arrow Connector 69">
            <a:extLst>
              <a:ext uri="{FF2B5EF4-FFF2-40B4-BE49-F238E27FC236}">
                <a16:creationId xmlns:a16="http://schemas.microsoft.com/office/drawing/2014/main" id="{B15CAEBF-3B6E-3041-8893-B161B17583B5}"/>
              </a:ext>
            </a:extLst>
          </p:cNvPr>
          <p:cNvCxnSpPr>
            <a:stCxn id="58" idx="3"/>
            <a:endCxn id="10" idx="1"/>
          </p:cNvCxnSpPr>
          <p:nvPr/>
        </p:nvCxnSpPr>
        <p:spPr>
          <a:xfrm flipV="1">
            <a:off x="2279576" y="3636452"/>
            <a:ext cx="342038" cy="363468"/>
          </a:xfrm>
          <a:prstGeom prst="straightConnector1">
            <a:avLst/>
          </a:prstGeom>
          <a:ln>
            <a:headEnd type="triangle"/>
            <a:tailEnd type="triangle"/>
          </a:ln>
        </p:spPr>
        <p:style>
          <a:lnRef idx="1">
            <a:schemeClr val="accent1"/>
          </a:lnRef>
          <a:fillRef idx="0">
            <a:schemeClr val="accent1"/>
          </a:fillRef>
          <a:effectRef idx="0">
            <a:schemeClr val="accent1"/>
          </a:effectRef>
          <a:fontRef idx="minor">
            <a:schemeClr val="tx1"/>
          </a:fontRef>
        </p:style>
      </p:cxnSp>
      <p:sp>
        <p:nvSpPr>
          <p:cNvPr id="71" name="TextBox 70">
            <a:extLst>
              <a:ext uri="{FF2B5EF4-FFF2-40B4-BE49-F238E27FC236}">
                <a16:creationId xmlns:a16="http://schemas.microsoft.com/office/drawing/2014/main" id="{5EFE82A4-AEC3-6144-8AD3-8C4557D12540}"/>
              </a:ext>
            </a:extLst>
          </p:cNvPr>
          <p:cNvSpPr txBox="1"/>
          <p:nvPr/>
        </p:nvSpPr>
        <p:spPr>
          <a:xfrm rot="5400000">
            <a:off x="5355768" y="3902133"/>
            <a:ext cx="2470749" cy="358558"/>
          </a:xfrm>
          <a:prstGeom prst="rect">
            <a:avLst/>
          </a:prstGeom>
          <a:solidFill>
            <a:schemeClr val="accent6">
              <a:lumMod val="60000"/>
              <a:lumOff val="40000"/>
            </a:schemeClr>
          </a:solidFill>
        </p:spPr>
        <p:txBody>
          <a:bodyPr vert="horz" wrap="square" lIns="91440" tIns="45720" rIns="91440" bIns="45720" rtlCol="0" anchor="t">
            <a:normAutofit fontScale="92500" lnSpcReduction="10000"/>
          </a:bodyPr>
          <a:lstStyle/>
          <a:p>
            <a:pPr algn="ctr"/>
            <a:r>
              <a:rPr lang="en-GB" sz="2000" dirty="0"/>
              <a:t>Limited interaction</a:t>
            </a:r>
          </a:p>
        </p:txBody>
      </p:sp>
      <p:sp>
        <p:nvSpPr>
          <p:cNvPr id="74" name="Rounded Rectangle 73">
            <a:extLst>
              <a:ext uri="{FF2B5EF4-FFF2-40B4-BE49-F238E27FC236}">
                <a16:creationId xmlns:a16="http://schemas.microsoft.com/office/drawing/2014/main" id="{91941B85-8AC3-894E-8AA7-670B7326E2A2}"/>
              </a:ext>
            </a:extLst>
          </p:cNvPr>
          <p:cNvSpPr/>
          <p:nvPr/>
        </p:nvSpPr>
        <p:spPr>
          <a:xfrm>
            <a:off x="4862860" y="4926768"/>
            <a:ext cx="1296144" cy="648072"/>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INFRA QAC</a:t>
            </a:r>
          </a:p>
        </p:txBody>
      </p:sp>
      <p:sp>
        <p:nvSpPr>
          <p:cNvPr id="53" name="Rounded Rectangle 52">
            <a:extLst>
              <a:ext uri="{FF2B5EF4-FFF2-40B4-BE49-F238E27FC236}">
                <a16:creationId xmlns:a16="http://schemas.microsoft.com/office/drawing/2014/main" id="{98633EE9-27AC-5B4D-9F62-1462B4035249}"/>
              </a:ext>
            </a:extLst>
          </p:cNvPr>
          <p:cNvSpPr/>
          <p:nvPr/>
        </p:nvSpPr>
        <p:spPr>
          <a:xfrm>
            <a:off x="5429926" y="1546746"/>
            <a:ext cx="3173660" cy="5050606"/>
          </a:xfrm>
          <a:prstGeom prst="roundRect">
            <a:avLst/>
          </a:prstGeom>
          <a:no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75" name="TextBox 74">
            <a:extLst>
              <a:ext uri="{FF2B5EF4-FFF2-40B4-BE49-F238E27FC236}">
                <a16:creationId xmlns:a16="http://schemas.microsoft.com/office/drawing/2014/main" id="{47EB54E4-B57E-DA48-A549-848EDFEE2A4D}"/>
              </a:ext>
            </a:extLst>
          </p:cNvPr>
          <p:cNvSpPr txBox="1"/>
          <p:nvPr/>
        </p:nvSpPr>
        <p:spPr>
          <a:xfrm>
            <a:off x="9098148" y="1556792"/>
            <a:ext cx="2758492" cy="5040560"/>
          </a:xfrm>
          <a:prstGeom prst="rect">
            <a:avLst/>
          </a:prstGeom>
        </p:spPr>
        <p:txBody>
          <a:bodyPr vert="horz" wrap="square" lIns="91440" tIns="45720" rIns="91440" bIns="45720" rtlCol="0" anchor="t">
            <a:normAutofit/>
          </a:bodyPr>
          <a:lstStyle/>
          <a:p>
            <a:pPr algn="l"/>
            <a:endParaRPr lang="en-GB" sz="2000" dirty="0"/>
          </a:p>
        </p:txBody>
      </p:sp>
    </p:spTree>
    <p:extLst>
      <p:ext uri="{BB962C8B-B14F-4D97-AF65-F5344CB8AC3E}">
        <p14:creationId xmlns:p14="http://schemas.microsoft.com/office/powerpoint/2010/main" val="3443100476"/>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1D97257-C4CE-9D4B-9CFF-7D8071E4B4F0}"/>
              </a:ext>
            </a:extLst>
          </p:cNvPr>
          <p:cNvSpPr>
            <a:spLocks noGrp="1"/>
          </p:cNvSpPr>
          <p:nvPr>
            <p:ph type="title"/>
          </p:nvPr>
        </p:nvSpPr>
        <p:spPr/>
        <p:txBody>
          <a:bodyPr/>
          <a:lstStyle/>
          <a:p>
            <a:r>
              <a:rPr lang="en-GB" dirty="0"/>
              <a:t>Quality Program – Future</a:t>
            </a:r>
          </a:p>
        </p:txBody>
      </p:sp>
      <p:sp>
        <p:nvSpPr>
          <p:cNvPr id="4" name="Slide Number Placeholder 3">
            <a:extLst>
              <a:ext uri="{FF2B5EF4-FFF2-40B4-BE49-F238E27FC236}">
                <a16:creationId xmlns:a16="http://schemas.microsoft.com/office/drawing/2014/main" id="{A36DB035-237F-6C40-84BC-165F94A691BD}"/>
              </a:ext>
            </a:extLst>
          </p:cNvPr>
          <p:cNvSpPr>
            <a:spLocks noGrp="1"/>
          </p:cNvSpPr>
          <p:nvPr>
            <p:ph type="sldNum" sz="quarter" idx="12"/>
          </p:nvPr>
        </p:nvSpPr>
        <p:spPr/>
        <p:txBody>
          <a:bodyPr/>
          <a:lstStyle/>
          <a:p>
            <a:fld id="{551115BC-487E-4422-894C-CB7CD3E79223}" type="slidenum">
              <a:rPr lang="en-GB" smtClean="0"/>
              <a:pPr/>
              <a:t>16</a:t>
            </a:fld>
            <a:endParaRPr lang="en-GB" dirty="0"/>
          </a:p>
        </p:txBody>
      </p:sp>
      <p:sp>
        <p:nvSpPr>
          <p:cNvPr id="5" name="Text Placeholder 4">
            <a:extLst>
              <a:ext uri="{FF2B5EF4-FFF2-40B4-BE49-F238E27FC236}">
                <a16:creationId xmlns:a16="http://schemas.microsoft.com/office/drawing/2014/main" id="{CD2ADB19-65EA-DA43-9E63-5A2BB04EF445}"/>
              </a:ext>
            </a:extLst>
          </p:cNvPr>
          <p:cNvSpPr>
            <a:spLocks noGrp="1"/>
          </p:cNvSpPr>
          <p:nvPr>
            <p:ph type="body" sz="quarter" idx="13"/>
          </p:nvPr>
        </p:nvSpPr>
        <p:spPr/>
        <p:txBody>
          <a:bodyPr/>
          <a:lstStyle/>
          <a:p>
            <a:endParaRPr lang="en-GB" dirty="0"/>
          </a:p>
        </p:txBody>
      </p:sp>
      <p:sp>
        <p:nvSpPr>
          <p:cNvPr id="6" name="Rounded Rectangle 5">
            <a:extLst>
              <a:ext uri="{FF2B5EF4-FFF2-40B4-BE49-F238E27FC236}">
                <a16:creationId xmlns:a16="http://schemas.microsoft.com/office/drawing/2014/main" id="{25DD76AD-CF08-E942-87AB-84159EB3D66F}"/>
              </a:ext>
            </a:extLst>
          </p:cNvPr>
          <p:cNvSpPr/>
          <p:nvPr/>
        </p:nvSpPr>
        <p:spPr>
          <a:xfrm>
            <a:off x="2621614" y="1700808"/>
            <a:ext cx="1296144" cy="648072"/>
          </a:xfrm>
          <a:prstGeom prst="roundRect">
            <a:avLst/>
          </a:prstGeom>
          <a:solidFill>
            <a:schemeClr val="tx2">
              <a:lumMod val="40000"/>
              <a:lumOff val="60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IKC QAC</a:t>
            </a:r>
          </a:p>
        </p:txBody>
      </p:sp>
      <p:sp>
        <p:nvSpPr>
          <p:cNvPr id="7" name="Rounded Rectangle 6">
            <a:extLst>
              <a:ext uri="{FF2B5EF4-FFF2-40B4-BE49-F238E27FC236}">
                <a16:creationId xmlns:a16="http://schemas.microsoft.com/office/drawing/2014/main" id="{53C5A34A-1E8D-274F-A38D-5E4DEE666EB9}"/>
              </a:ext>
            </a:extLst>
          </p:cNvPr>
          <p:cNvSpPr/>
          <p:nvPr/>
        </p:nvSpPr>
        <p:spPr>
          <a:xfrm>
            <a:off x="2621614" y="5729828"/>
            <a:ext cx="1296144" cy="648072"/>
          </a:xfrm>
          <a:prstGeom prst="roundRect">
            <a:avLst/>
          </a:prstGeom>
          <a:solidFill>
            <a:schemeClr val="tx2">
              <a:lumMod val="40000"/>
              <a:lumOff val="60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SEC QAC</a:t>
            </a:r>
          </a:p>
        </p:txBody>
      </p:sp>
      <p:sp>
        <p:nvSpPr>
          <p:cNvPr id="8" name="Rounded Rectangle 7">
            <a:extLst>
              <a:ext uri="{FF2B5EF4-FFF2-40B4-BE49-F238E27FC236}">
                <a16:creationId xmlns:a16="http://schemas.microsoft.com/office/drawing/2014/main" id="{8116DC29-EE5A-A641-A0D2-AABC4DF3CB5F}"/>
              </a:ext>
            </a:extLst>
          </p:cNvPr>
          <p:cNvSpPr/>
          <p:nvPr/>
        </p:nvSpPr>
        <p:spPr>
          <a:xfrm>
            <a:off x="2621614" y="4924024"/>
            <a:ext cx="1296144" cy="648072"/>
          </a:xfrm>
          <a:prstGeom prst="roundRect">
            <a:avLst/>
          </a:prstGeom>
          <a:solidFill>
            <a:schemeClr val="tx2">
              <a:lumMod val="40000"/>
              <a:lumOff val="60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IKC QAC</a:t>
            </a:r>
          </a:p>
        </p:txBody>
      </p:sp>
      <p:sp>
        <p:nvSpPr>
          <p:cNvPr id="9" name="Rounded Rectangle 8">
            <a:extLst>
              <a:ext uri="{FF2B5EF4-FFF2-40B4-BE49-F238E27FC236}">
                <a16:creationId xmlns:a16="http://schemas.microsoft.com/office/drawing/2014/main" id="{FB115A00-56BF-0D47-91D4-F9B89A65E734}"/>
              </a:ext>
            </a:extLst>
          </p:cNvPr>
          <p:cNvSpPr/>
          <p:nvPr/>
        </p:nvSpPr>
        <p:spPr>
          <a:xfrm>
            <a:off x="2621614" y="2506612"/>
            <a:ext cx="1296144" cy="648072"/>
          </a:xfrm>
          <a:prstGeom prst="roundRect">
            <a:avLst/>
          </a:prstGeom>
          <a:solidFill>
            <a:schemeClr val="tx2">
              <a:lumMod val="40000"/>
              <a:lumOff val="60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IKC QAC</a:t>
            </a:r>
          </a:p>
        </p:txBody>
      </p:sp>
      <p:sp>
        <p:nvSpPr>
          <p:cNvPr id="10" name="Rounded Rectangle 9">
            <a:extLst>
              <a:ext uri="{FF2B5EF4-FFF2-40B4-BE49-F238E27FC236}">
                <a16:creationId xmlns:a16="http://schemas.microsoft.com/office/drawing/2014/main" id="{28B356D7-A10E-E947-9D24-93FB4104BC33}"/>
              </a:ext>
            </a:extLst>
          </p:cNvPr>
          <p:cNvSpPr/>
          <p:nvPr/>
        </p:nvSpPr>
        <p:spPr>
          <a:xfrm>
            <a:off x="2621614" y="3312416"/>
            <a:ext cx="1296144" cy="648072"/>
          </a:xfrm>
          <a:prstGeom prst="roundRect">
            <a:avLst/>
          </a:prstGeom>
          <a:solidFill>
            <a:schemeClr val="tx2">
              <a:lumMod val="40000"/>
              <a:lumOff val="60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IKC QAC</a:t>
            </a:r>
          </a:p>
        </p:txBody>
      </p:sp>
      <p:sp>
        <p:nvSpPr>
          <p:cNvPr id="11" name="Rounded Rectangle 10">
            <a:extLst>
              <a:ext uri="{FF2B5EF4-FFF2-40B4-BE49-F238E27FC236}">
                <a16:creationId xmlns:a16="http://schemas.microsoft.com/office/drawing/2014/main" id="{B0003272-A273-814E-AC5E-D1D41267CAE8}"/>
              </a:ext>
            </a:extLst>
          </p:cNvPr>
          <p:cNvSpPr/>
          <p:nvPr/>
        </p:nvSpPr>
        <p:spPr>
          <a:xfrm>
            <a:off x="2621614" y="4118220"/>
            <a:ext cx="1296144" cy="648072"/>
          </a:xfrm>
          <a:prstGeom prst="roundRect">
            <a:avLst/>
          </a:prstGeom>
          <a:solidFill>
            <a:schemeClr val="tx2">
              <a:lumMod val="40000"/>
              <a:lumOff val="60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IKC QAC</a:t>
            </a:r>
          </a:p>
        </p:txBody>
      </p:sp>
      <p:sp>
        <p:nvSpPr>
          <p:cNvPr id="18" name="Rounded Rectangle 17">
            <a:extLst>
              <a:ext uri="{FF2B5EF4-FFF2-40B4-BE49-F238E27FC236}">
                <a16:creationId xmlns:a16="http://schemas.microsoft.com/office/drawing/2014/main" id="{C65EAC05-E823-3640-9F80-FFE3F6828A68}"/>
              </a:ext>
            </a:extLst>
          </p:cNvPr>
          <p:cNvSpPr/>
          <p:nvPr/>
        </p:nvSpPr>
        <p:spPr>
          <a:xfrm>
            <a:off x="7031124" y="3727263"/>
            <a:ext cx="1296144" cy="648072"/>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ESS QAC</a:t>
            </a:r>
          </a:p>
        </p:txBody>
      </p:sp>
      <p:cxnSp>
        <p:nvCxnSpPr>
          <p:cNvPr id="36" name="Curved Connector 35">
            <a:extLst>
              <a:ext uri="{FF2B5EF4-FFF2-40B4-BE49-F238E27FC236}">
                <a16:creationId xmlns:a16="http://schemas.microsoft.com/office/drawing/2014/main" id="{65544E13-5549-664F-9D3A-955929ABDD1E}"/>
              </a:ext>
            </a:extLst>
          </p:cNvPr>
          <p:cNvCxnSpPr>
            <a:cxnSpLocks/>
            <a:stCxn id="71" idx="3"/>
            <a:endCxn id="18" idx="1"/>
          </p:cNvCxnSpPr>
          <p:nvPr/>
        </p:nvCxnSpPr>
        <p:spPr>
          <a:xfrm>
            <a:off x="6150006" y="2024844"/>
            <a:ext cx="881118" cy="2026455"/>
          </a:xfrm>
          <a:prstGeom prst="curvedConnector3">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38" name="Curved Connector 37">
            <a:extLst>
              <a:ext uri="{FF2B5EF4-FFF2-40B4-BE49-F238E27FC236}">
                <a16:creationId xmlns:a16="http://schemas.microsoft.com/office/drawing/2014/main" id="{5CAC3A81-A4D6-3F46-9F70-8F9223089F1B}"/>
              </a:ext>
            </a:extLst>
          </p:cNvPr>
          <p:cNvCxnSpPr>
            <a:cxnSpLocks/>
            <a:stCxn id="75" idx="3"/>
            <a:endCxn id="18" idx="1"/>
          </p:cNvCxnSpPr>
          <p:nvPr/>
        </p:nvCxnSpPr>
        <p:spPr>
          <a:xfrm flipV="1">
            <a:off x="6150006" y="4051299"/>
            <a:ext cx="881118" cy="2005993"/>
          </a:xfrm>
          <a:prstGeom prst="curvedConnector3">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40" name="Curved Connector 39">
            <a:extLst>
              <a:ext uri="{FF2B5EF4-FFF2-40B4-BE49-F238E27FC236}">
                <a16:creationId xmlns:a16="http://schemas.microsoft.com/office/drawing/2014/main" id="{9B6C507E-E954-7149-A4B0-701D16C99CA7}"/>
              </a:ext>
            </a:extLst>
          </p:cNvPr>
          <p:cNvCxnSpPr>
            <a:cxnSpLocks/>
            <a:stCxn id="72" idx="3"/>
            <a:endCxn id="18" idx="1"/>
          </p:cNvCxnSpPr>
          <p:nvPr/>
        </p:nvCxnSpPr>
        <p:spPr>
          <a:xfrm>
            <a:off x="6150006" y="2831334"/>
            <a:ext cx="881118" cy="1219965"/>
          </a:xfrm>
          <a:prstGeom prst="curvedConnector3">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48" name="Curved Connector 47">
            <a:extLst>
              <a:ext uri="{FF2B5EF4-FFF2-40B4-BE49-F238E27FC236}">
                <a16:creationId xmlns:a16="http://schemas.microsoft.com/office/drawing/2014/main" id="{33317D2A-3FD6-2644-9113-86DDF07F0FE8}"/>
              </a:ext>
            </a:extLst>
          </p:cNvPr>
          <p:cNvCxnSpPr>
            <a:cxnSpLocks/>
            <a:stCxn id="76" idx="3"/>
            <a:endCxn id="18" idx="1"/>
          </p:cNvCxnSpPr>
          <p:nvPr/>
        </p:nvCxnSpPr>
        <p:spPr>
          <a:xfrm flipV="1">
            <a:off x="6159004" y="4051299"/>
            <a:ext cx="872120" cy="1199505"/>
          </a:xfrm>
          <a:prstGeom prst="curvedConnector3">
            <a:avLst/>
          </a:prstGeom>
          <a:ln>
            <a:tailEnd type="triangle"/>
          </a:ln>
        </p:spPr>
        <p:style>
          <a:lnRef idx="1">
            <a:schemeClr val="accent1"/>
          </a:lnRef>
          <a:fillRef idx="0">
            <a:schemeClr val="accent1"/>
          </a:fillRef>
          <a:effectRef idx="0">
            <a:schemeClr val="accent1"/>
          </a:effectRef>
          <a:fontRef idx="minor">
            <a:schemeClr val="tx1"/>
          </a:fontRef>
        </p:style>
      </p:cxnSp>
      <p:sp>
        <p:nvSpPr>
          <p:cNvPr id="54" name="TextBox 53">
            <a:extLst>
              <a:ext uri="{FF2B5EF4-FFF2-40B4-BE49-F238E27FC236}">
                <a16:creationId xmlns:a16="http://schemas.microsoft.com/office/drawing/2014/main" id="{E6FACF42-D1E0-CB48-9ACF-374C097F6A14}"/>
              </a:ext>
            </a:extLst>
          </p:cNvPr>
          <p:cNvSpPr txBox="1"/>
          <p:nvPr/>
        </p:nvSpPr>
        <p:spPr>
          <a:xfrm>
            <a:off x="8863614" y="1772816"/>
            <a:ext cx="3024336" cy="4968552"/>
          </a:xfrm>
          <a:prstGeom prst="rect">
            <a:avLst/>
          </a:prstGeom>
        </p:spPr>
        <p:txBody>
          <a:bodyPr vert="horz" wrap="square" lIns="91440" tIns="45720" rIns="91440" bIns="45720" rtlCol="0" anchor="t">
            <a:normAutofit fontScale="92500" lnSpcReduction="20000"/>
          </a:bodyPr>
          <a:lstStyle/>
          <a:p>
            <a:r>
              <a:rPr lang="en-GB" sz="2400" b="1" dirty="0"/>
              <a:t>Quality Control Actions:</a:t>
            </a:r>
          </a:p>
          <a:p>
            <a:pPr marL="342900" indent="-342900">
              <a:buFont typeface="Arial" panose="020B0604020202020204" pitchFamily="34" charset="0"/>
              <a:buChar char="•"/>
            </a:pPr>
            <a:r>
              <a:rPr lang="en-GB" sz="2000" dirty="0"/>
              <a:t>Allocate requirements</a:t>
            </a:r>
          </a:p>
          <a:p>
            <a:pPr marL="342900" indent="-342900" algn="l">
              <a:buFont typeface="Arial" panose="020B0604020202020204" pitchFamily="34" charset="0"/>
              <a:buChar char="•"/>
            </a:pPr>
            <a:r>
              <a:rPr lang="en-GB" sz="2000" dirty="0"/>
              <a:t>Project Quality plan</a:t>
            </a:r>
          </a:p>
          <a:p>
            <a:pPr marL="342900" indent="-342900" algn="l">
              <a:buFont typeface="Arial" panose="020B0604020202020204" pitchFamily="34" charset="0"/>
              <a:buChar char="•"/>
            </a:pPr>
            <a:r>
              <a:rPr lang="en-GB" sz="2000" dirty="0"/>
              <a:t>Inspection plan</a:t>
            </a:r>
          </a:p>
          <a:p>
            <a:pPr marL="342900" indent="-342900" algn="l">
              <a:buFont typeface="Arial" panose="020B0604020202020204" pitchFamily="34" charset="0"/>
              <a:buChar char="•"/>
            </a:pPr>
            <a:r>
              <a:rPr lang="en-GB" sz="2000" dirty="0"/>
              <a:t>Witness points</a:t>
            </a:r>
          </a:p>
          <a:p>
            <a:pPr marL="342900" indent="-342900" algn="l">
              <a:buFont typeface="Arial" panose="020B0604020202020204" pitchFamily="34" charset="0"/>
              <a:buChar char="•"/>
            </a:pPr>
            <a:r>
              <a:rPr lang="en-GB" sz="2000" dirty="0"/>
              <a:t>Inspection reports</a:t>
            </a:r>
          </a:p>
          <a:p>
            <a:pPr marL="342900" indent="-342900">
              <a:buFont typeface="Arial" panose="020B0604020202020204" pitchFamily="34" charset="0"/>
              <a:buChar char="•"/>
            </a:pPr>
            <a:r>
              <a:rPr lang="en-GB" sz="2000" dirty="0"/>
              <a:t>Review tech. doc.</a:t>
            </a:r>
          </a:p>
          <a:p>
            <a:pPr marL="342900" indent="-342900" algn="l">
              <a:buFont typeface="Arial" panose="020B0604020202020204" pitchFamily="34" charset="0"/>
              <a:buChar char="•"/>
            </a:pPr>
            <a:r>
              <a:rPr lang="en-GB" sz="2000" dirty="0"/>
              <a:t>WPQR/WPS</a:t>
            </a:r>
          </a:p>
          <a:p>
            <a:pPr marL="342900" indent="-342900" algn="l">
              <a:buFont typeface="Arial" panose="020B0604020202020204" pitchFamily="34" charset="0"/>
              <a:buChar char="•"/>
            </a:pPr>
            <a:r>
              <a:rPr lang="en-GB" sz="2000" dirty="0"/>
              <a:t>Base Material cert.</a:t>
            </a:r>
          </a:p>
          <a:p>
            <a:pPr marL="342900" indent="-342900" algn="l">
              <a:buFont typeface="Arial" panose="020B0604020202020204" pitchFamily="34" charset="0"/>
              <a:buChar char="•"/>
            </a:pPr>
            <a:r>
              <a:rPr lang="en-GB" sz="2000" dirty="0"/>
              <a:t>Filler material cert.</a:t>
            </a:r>
          </a:p>
          <a:p>
            <a:pPr marL="342900" indent="-342900" algn="l">
              <a:buFont typeface="Arial" panose="020B0604020202020204" pitchFamily="34" charset="0"/>
              <a:buChar char="•"/>
            </a:pPr>
            <a:r>
              <a:rPr lang="en-GB" sz="2000" dirty="0"/>
              <a:t>Welder qualification</a:t>
            </a:r>
          </a:p>
          <a:p>
            <a:pPr marL="342900" indent="-342900" algn="l">
              <a:buFont typeface="Arial" panose="020B0604020202020204" pitchFamily="34" charset="0"/>
              <a:buChar char="•"/>
            </a:pPr>
            <a:r>
              <a:rPr lang="en-GB" sz="2000" dirty="0"/>
              <a:t>Weld lists</a:t>
            </a:r>
          </a:p>
          <a:p>
            <a:pPr marL="342900" indent="-342900">
              <a:buFont typeface="Arial" panose="020B0604020202020204" pitchFamily="34" charset="0"/>
              <a:buChar char="•"/>
            </a:pPr>
            <a:r>
              <a:rPr lang="en-GB" sz="2000" dirty="0"/>
              <a:t>NDT</a:t>
            </a:r>
          </a:p>
          <a:p>
            <a:pPr marL="342900" indent="-342900" algn="l">
              <a:buFont typeface="Arial" panose="020B0604020202020204" pitchFamily="34" charset="0"/>
              <a:buChar char="•"/>
            </a:pPr>
            <a:r>
              <a:rPr lang="en-GB" sz="2000" dirty="0"/>
              <a:t>FAT</a:t>
            </a:r>
          </a:p>
          <a:p>
            <a:pPr marL="342900" indent="-342900" algn="l">
              <a:buFont typeface="Arial" panose="020B0604020202020204" pitchFamily="34" charset="0"/>
              <a:buChar char="•"/>
            </a:pPr>
            <a:r>
              <a:rPr lang="en-GB" sz="2000" dirty="0"/>
              <a:t>Installation inspections</a:t>
            </a:r>
          </a:p>
          <a:p>
            <a:pPr marL="342900" indent="-342900" algn="l">
              <a:buFont typeface="Arial" panose="020B0604020202020204" pitchFamily="34" charset="0"/>
              <a:buChar char="•"/>
            </a:pPr>
            <a:r>
              <a:rPr lang="en-GB" sz="2000" dirty="0"/>
              <a:t>Review of final doc.</a:t>
            </a:r>
          </a:p>
          <a:p>
            <a:pPr marL="342900" indent="-342900">
              <a:buFont typeface="Arial" panose="020B0604020202020204" pitchFamily="34" charset="0"/>
              <a:buChar char="•"/>
            </a:pPr>
            <a:r>
              <a:rPr lang="en-GB" sz="2000" dirty="0"/>
              <a:t>Pre-shipment insp.</a:t>
            </a:r>
          </a:p>
          <a:p>
            <a:pPr marL="342900" indent="-342900">
              <a:buFont typeface="Arial" panose="020B0604020202020204" pitchFamily="34" charset="0"/>
              <a:buChar char="•"/>
            </a:pPr>
            <a:r>
              <a:rPr lang="en-GB" sz="2000" dirty="0"/>
              <a:t>Receiving inspections</a:t>
            </a:r>
          </a:p>
          <a:p>
            <a:pPr marL="342900" indent="-342900">
              <a:buFont typeface="Arial" panose="020B0604020202020204" pitchFamily="34" charset="0"/>
              <a:buChar char="•"/>
            </a:pPr>
            <a:r>
              <a:rPr lang="en-GB" sz="2000" dirty="0"/>
              <a:t>SAT</a:t>
            </a:r>
          </a:p>
          <a:p>
            <a:pPr marL="342900" indent="-342900" algn="l">
              <a:buFont typeface="Arial" panose="020B0604020202020204" pitchFamily="34" charset="0"/>
              <a:buChar char="•"/>
            </a:pPr>
            <a:endParaRPr lang="en-GB" sz="2000" dirty="0"/>
          </a:p>
          <a:p>
            <a:pPr marL="342900" indent="-342900" algn="l">
              <a:buFont typeface="Arial" panose="020B0604020202020204" pitchFamily="34" charset="0"/>
              <a:buChar char="•"/>
            </a:pPr>
            <a:endParaRPr lang="en-GB" sz="2000" dirty="0"/>
          </a:p>
          <a:p>
            <a:pPr marL="342900" indent="-342900" algn="l">
              <a:buFont typeface="Arial" panose="020B0604020202020204" pitchFamily="34" charset="0"/>
              <a:buChar char="•"/>
            </a:pPr>
            <a:endParaRPr lang="en-GB" sz="2000" dirty="0"/>
          </a:p>
          <a:p>
            <a:pPr marL="342900" indent="-342900" algn="l">
              <a:buFont typeface="Arial" panose="020B0604020202020204" pitchFamily="34" charset="0"/>
              <a:buChar char="•"/>
            </a:pPr>
            <a:endParaRPr lang="en-GB" sz="2000" dirty="0"/>
          </a:p>
          <a:p>
            <a:pPr marL="342900" indent="-342900" algn="l">
              <a:buFont typeface="Arial" panose="020B0604020202020204" pitchFamily="34" charset="0"/>
              <a:buChar char="•"/>
            </a:pPr>
            <a:endParaRPr lang="en-GB" sz="2000" dirty="0"/>
          </a:p>
          <a:p>
            <a:pPr marL="342900" indent="-342900" algn="l">
              <a:buFont typeface="Arial" panose="020B0604020202020204" pitchFamily="34" charset="0"/>
              <a:buChar char="•"/>
            </a:pPr>
            <a:endParaRPr lang="en-GB" sz="2000" dirty="0"/>
          </a:p>
          <a:p>
            <a:pPr marL="342900" indent="-342900" algn="l">
              <a:buFont typeface="Arial" panose="020B0604020202020204" pitchFamily="34" charset="0"/>
              <a:buChar char="•"/>
            </a:pPr>
            <a:endParaRPr lang="en-GB" sz="2000" dirty="0"/>
          </a:p>
        </p:txBody>
      </p:sp>
      <p:sp>
        <p:nvSpPr>
          <p:cNvPr id="57" name="Rounded Rectangle 56">
            <a:extLst>
              <a:ext uri="{FF2B5EF4-FFF2-40B4-BE49-F238E27FC236}">
                <a16:creationId xmlns:a16="http://schemas.microsoft.com/office/drawing/2014/main" id="{BA709154-524E-1E49-9592-456FB3206E91}"/>
              </a:ext>
            </a:extLst>
          </p:cNvPr>
          <p:cNvSpPr/>
          <p:nvPr/>
        </p:nvSpPr>
        <p:spPr>
          <a:xfrm>
            <a:off x="7031124" y="4780008"/>
            <a:ext cx="1296144" cy="648072"/>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PMT</a:t>
            </a:r>
          </a:p>
        </p:txBody>
      </p:sp>
      <p:sp>
        <p:nvSpPr>
          <p:cNvPr id="39" name="TextBox 38">
            <a:extLst>
              <a:ext uri="{FF2B5EF4-FFF2-40B4-BE49-F238E27FC236}">
                <a16:creationId xmlns:a16="http://schemas.microsoft.com/office/drawing/2014/main" id="{71939766-7439-7E4F-8DD1-B5FC86D870F5}"/>
              </a:ext>
            </a:extLst>
          </p:cNvPr>
          <p:cNvSpPr txBox="1"/>
          <p:nvPr/>
        </p:nvSpPr>
        <p:spPr>
          <a:xfrm>
            <a:off x="6335338" y="2724514"/>
            <a:ext cx="2052228" cy="1191549"/>
          </a:xfrm>
          <a:prstGeom prst="rect">
            <a:avLst/>
          </a:prstGeom>
        </p:spPr>
        <p:txBody>
          <a:bodyPr vert="horz" wrap="square" lIns="91440" tIns="45720" rIns="91440" bIns="45720" rtlCol="0" anchor="t">
            <a:normAutofit/>
          </a:bodyPr>
          <a:lstStyle/>
          <a:p>
            <a:pPr algn="l"/>
            <a:r>
              <a:rPr lang="en-GB" sz="2000" dirty="0"/>
              <a:t>Q-Co-ord.</a:t>
            </a:r>
          </a:p>
          <a:p>
            <a:pPr algn="l"/>
            <a:r>
              <a:rPr lang="en-GB" sz="2000" dirty="0"/>
              <a:t>QC-mech. Co-ord.</a:t>
            </a:r>
          </a:p>
          <a:p>
            <a:pPr algn="l"/>
            <a:endParaRPr lang="en-GB" sz="2000" dirty="0"/>
          </a:p>
        </p:txBody>
      </p:sp>
      <p:sp>
        <p:nvSpPr>
          <p:cNvPr id="41" name="Rounded Rectangle 40">
            <a:extLst>
              <a:ext uri="{FF2B5EF4-FFF2-40B4-BE49-F238E27FC236}">
                <a16:creationId xmlns:a16="http://schemas.microsoft.com/office/drawing/2014/main" id="{1AEB4889-F9C0-F44F-A120-CE77D12651B8}"/>
              </a:ext>
            </a:extLst>
          </p:cNvPr>
          <p:cNvSpPr/>
          <p:nvPr/>
        </p:nvSpPr>
        <p:spPr>
          <a:xfrm>
            <a:off x="479376" y="1556792"/>
            <a:ext cx="1296144" cy="648072"/>
          </a:xfrm>
          <a:prstGeom prst="roundRect">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External provider</a:t>
            </a:r>
          </a:p>
        </p:txBody>
      </p:sp>
      <p:sp>
        <p:nvSpPr>
          <p:cNvPr id="43" name="Rounded Rectangle 42">
            <a:extLst>
              <a:ext uri="{FF2B5EF4-FFF2-40B4-BE49-F238E27FC236}">
                <a16:creationId xmlns:a16="http://schemas.microsoft.com/office/drawing/2014/main" id="{1D6060F5-55DA-F742-A4AC-B1197BCF9932}"/>
              </a:ext>
            </a:extLst>
          </p:cNvPr>
          <p:cNvSpPr/>
          <p:nvPr/>
        </p:nvSpPr>
        <p:spPr>
          <a:xfrm>
            <a:off x="479376" y="5585812"/>
            <a:ext cx="1296144" cy="648072"/>
          </a:xfrm>
          <a:prstGeom prst="roundRect">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External provider</a:t>
            </a:r>
          </a:p>
        </p:txBody>
      </p:sp>
      <p:sp>
        <p:nvSpPr>
          <p:cNvPr id="44" name="Rounded Rectangle 43">
            <a:extLst>
              <a:ext uri="{FF2B5EF4-FFF2-40B4-BE49-F238E27FC236}">
                <a16:creationId xmlns:a16="http://schemas.microsoft.com/office/drawing/2014/main" id="{EA6897BF-666E-8E4E-95AF-42DB86CA3A46}"/>
              </a:ext>
            </a:extLst>
          </p:cNvPr>
          <p:cNvSpPr/>
          <p:nvPr/>
        </p:nvSpPr>
        <p:spPr>
          <a:xfrm>
            <a:off x="479376" y="4780008"/>
            <a:ext cx="1296144" cy="648072"/>
          </a:xfrm>
          <a:prstGeom prst="roundRect">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External provider</a:t>
            </a:r>
          </a:p>
        </p:txBody>
      </p:sp>
      <p:sp>
        <p:nvSpPr>
          <p:cNvPr id="45" name="Rounded Rectangle 44">
            <a:extLst>
              <a:ext uri="{FF2B5EF4-FFF2-40B4-BE49-F238E27FC236}">
                <a16:creationId xmlns:a16="http://schemas.microsoft.com/office/drawing/2014/main" id="{1E78048B-1793-1847-B8C3-C38F997AAB32}"/>
              </a:ext>
            </a:extLst>
          </p:cNvPr>
          <p:cNvSpPr/>
          <p:nvPr/>
        </p:nvSpPr>
        <p:spPr>
          <a:xfrm>
            <a:off x="479376" y="2362596"/>
            <a:ext cx="1296144" cy="648072"/>
          </a:xfrm>
          <a:prstGeom prst="roundRect">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External provider</a:t>
            </a:r>
          </a:p>
        </p:txBody>
      </p:sp>
      <p:sp>
        <p:nvSpPr>
          <p:cNvPr id="46" name="Rounded Rectangle 45">
            <a:extLst>
              <a:ext uri="{FF2B5EF4-FFF2-40B4-BE49-F238E27FC236}">
                <a16:creationId xmlns:a16="http://schemas.microsoft.com/office/drawing/2014/main" id="{D3545F09-DB4D-F44A-A3A3-D051D027D89D}"/>
              </a:ext>
            </a:extLst>
          </p:cNvPr>
          <p:cNvSpPr/>
          <p:nvPr/>
        </p:nvSpPr>
        <p:spPr>
          <a:xfrm>
            <a:off x="479376" y="3168400"/>
            <a:ext cx="1296144" cy="648072"/>
          </a:xfrm>
          <a:prstGeom prst="roundRect">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External provider</a:t>
            </a:r>
          </a:p>
        </p:txBody>
      </p:sp>
      <p:sp>
        <p:nvSpPr>
          <p:cNvPr id="47" name="Rounded Rectangle 46">
            <a:extLst>
              <a:ext uri="{FF2B5EF4-FFF2-40B4-BE49-F238E27FC236}">
                <a16:creationId xmlns:a16="http://schemas.microsoft.com/office/drawing/2014/main" id="{A8242D84-5283-4A48-9E55-4468BEE0F631}"/>
              </a:ext>
            </a:extLst>
          </p:cNvPr>
          <p:cNvSpPr/>
          <p:nvPr/>
        </p:nvSpPr>
        <p:spPr>
          <a:xfrm>
            <a:off x="479376" y="3974204"/>
            <a:ext cx="1296144" cy="648072"/>
          </a:xfrm>
          <a:prstGeom prst="roundRect">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External provider</a:t>
            </a:r>
          </a:p>
        </p:txBody>
      </p:sp>
      <p:sp>
        <p:nvSpPr>
          <p:cNvPr id="49" name="Rounded Rectangle 48">
            <a:extLst>
              <a:ext uri="{FF2B5EF4-FFF2-40B4-BE49-F238E27FC236}">
                <a16:creationId xmlns:a16="http://schemas.microsoft.com/office/drawing/2014/main" id="{935AB71C-DF2E-FC42-8FED-94B40E83EFF0}"/>
              </a:ext>
            </a:extLst>
          </p:cNvPr>
          <p:cNvSpPr/>
          <p:nvPr/>
        </p:nvSpPr>
        <p:spPr>
          <a:xfrm>
            <a:off x="983432" y="2064276"/>
            <a:ext cx="1296144" cy="648072"/>
          </a:xfrm>
          <a:prstGeom prst="roundRect">
            <a:avLst/>
          </a:prstGeom>
          <a:solidFill>
            <a:schemeClr val="tx2">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External provider</a:t>
            </a:r>
          </a:p>
        </p:txBody>
      </p:sp>
      <p:sp>
        <p:nvSpPr>
          <p:cNvPr id="50" name="Rounded Rectangle 49">
            <a:extLst>
              <a:ext uri="{FF2B5EF4-FFF2-40B4-BE49-F238E27FC236}">
                <a16:creationId xmlns:a16="http://schemas.microsoft.com/office/drawing/2014/main" id="{3098B908-F9D4-804A-926C-6DC687107EBD}"/>
              </a:ext>
            </a:extLst>
          </p:cNvPr>
          <p:cNvSpPr/>
          <p:nvPr/>
        </p:nvSpPr>
        <p:spPr>
          <a:xfrm>
            <a:off x="983432" y="6093296"/>
            <a:ext cx="1296144" cy="648072"/>
          </a:xfrm>
          <a:prstGeom prst="roundRect">
            <a:avLst/>
          </a:prstGeom>
          <a:solidFill>
            <a:schemeClr val="tx2">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External provider</a:t>
            </a:r>
          </a:p>
        </p:txBody>
      </p:sp>
      <p:sp>
        <p:nvSpPr>
          <p:cNvPr id="51" name="Rounded Rectangle 50">
            <a:extLst>
              <a:ext uri="{FF2B5EF4-FFF2-40B4-BE49-F238E27FC236}">
                <a16:creationId xmlns:a16="http://schemas.microsoft.com/office/drawing/2014/main" id="{D3C31976-91E7-6345-9A4F-F79C85CC7FDD}"/>
              </a:ext>
            </a:extLst>
          </p:cNvPr>
          <p:cNvSpPr/>
          <p:nvPr/>
        </p:nvSpPr>
        <p:spPr>
          <a:xfrm>
            <a:off x="983432" y="5287492"/>
            <a:ext cx="1296144" cy="648072"/>
          </a:xfrm>
          <a:prstGeom prst="roundRect">
            <a:avLst/>
          </a:prstGeom>
          <a:solidFill>
            <a:schemeClr val="tx2">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External provider</a:t>
            </a:r>
          </a:p>
        </p:txBody>
      </p:sp>
      <p:sp>
        <p:nvSpPr>
          <p:cNvPr id="52" name="Rounded Rectangle 51">
            <a:extLst>
              <a:ext uri="{FF2B5EF4-FFF2-40B4-BE49-F238E27FC236}">
                <a16:creationId xmlns:a16="http://schemas.microsoft.com/office/drawing/2014/main" id="{C7233EE5-10E0-744F-AFD8-D6899925CE54}"/>
              </a:ext>
            </a:extLst>
          </p:cNvPr>
          <p:cNvSpPr/>
          <p:nvPr/>
        </p:nvSpPr>
        <p:spPr>
          <a:xfrm>
            <a:off x="983432" y="2870080"/>
            <a:ext cx="1296144" cy="648072"/>
          </a:xfrm>
          <a:prstGeom prst="roundRect">
            <a:avLst/>
          </a:prstGeom>
          <a:solidFill>
            <a:schemeClr val="tx2">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External provider</a:t>
            </a:r>
          </a:p>
        </p:txBody>
      </p:sp>
      <p:sp>
        <p:nvSpPr>
          <p:cNvPr id="58" name="Rounded Rectangle 57">
            <a:extLst>
              <a:ext uri="{FF2B5EF4-FFF2-40B4-BE49-F238E27FC236}">
                <a16:creationId xmlns:a16="http://schemas.microsoft.com/office/drawing/2014/main" id="{91B1F6EA-D9BC-DC48-BABA-9D58160E0D56}"/>
              </a:ext>
            </a:extLst>
          </p:cNvPr>
          <p:cNvSpPr/>
          <p:nvPr/>
        </p:nvSpPr>
        <p:spPr>
          <a:xfrm>
            <a:off x="983432" y="3675884"/>
            <a:ext cx="1296144" cy="648072"/>
          </a:xfrm>
          <a:prstGeom prst="roundRect">
            <a:avLst/>
          </a:prstGeom>
          <a:solidFill>
            <a:schemeClr val="tx2">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External provider</a:t>
            </a:r>
          </a:p>
        </p:txBody>
      </p:sp>
      <p:sp>
        <p:nvSpPr>
          <p:cNvPr id="59" name="Rounded Rectangle 58">
            <a:extLst>
              <a:ext uri="{FF2B5EF4-FFF2-40B4-BE49-F238E27FC236}">
                <a16:creationId xmlns:a16="http://schemas.microsoft.com/office/drawing/2014/main" id="{46248325-C26E-084C-8EE1-0323B7C1A952}"/>
              </a:ext>
            </a:extLst>
          </p:cNvPr>
          <p:cNvSpPr/>
          <p:nvPr/>
        </p:nvSpPr>
        <p:spPr>
          <a:xfrm>
            <a:off x="983432" y="4481688"/>
            <a:ext cx="1296144" cy="648072"/>
          </a:xfrm>
          <a:prstGeom prst="roundRect">
            <a:avLst/>
          </a:prstGeom>
          <a:solidFill>
            <a:schemeClr val="tx2">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solidFill>
                  <a:schemeClr val="tx1"/>
                </a:solidFill>
              </a:rPr>
              <a:t>External provider</a:t>
            </a:r>
          </a:p>
        </p:txBody>
      </p:sp>
      <p:cxnSp>
        <p:nvCxnSpPr>
          <p:cNvPr id="19" name="Straight Arrow Connector 18">
            <a:extLst>
              <a:ext uri="{FF2B5EF4-FFF2-40B4-BE49-F238E27FC236}">
                <a16:creationId xmlns:a16="http://schemas.microsoft.com/office/drawing/2014/main" id="{58470933-4CB9-164E-A797-2E40EB3BBE86}"/>
              </a:ext>
            </a:extLst>
          </p:cNvPr>
          <p:cNvCxnSpPr>
            <a:stCxn id="49" idx="3"/>
            <a:endCxn id="6" idx="1"/>
          </p:cNvCxnSpPr>
          <p:nvPr/>
        </p:nvCxnSpPr>
        <p:spPr>
          <a:xfrm flipV="1">
            <a:off x="2279576" y="2024844"/>
            <a:ext cx="342038" cy="363468"/>
          </a:xfrm>
          <a:prstGeom prst="straightConnector1">
            <a:avLst/>
          </a:prstGeom>
          <a:ln>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23" name="Straight Arrow Connector 22">
            <a:extLst>
              <a:ext uri="{FF2B5EF4-FFF2-40B4-BE49-F238E27FC236}">
                <a16:creationId xmlns:a16="http://schemas.microsoft.com/office/drawing/2014/main" id="{2071F307-6BBD-0345-A566-341A7E6E9C11}"/>
              </a:ext>
            </a:extLst>
          </p:cNvPr>
          <p:cNvCxnSpPr>
            <a:stCxn id="41" idx="3"/>
            <a:endCxn id="6" idx="1"/>
          </p:cNvCxnSpPr>
          <p:nvPr/>
        </p:nvCxnSpPr>
        <p:spPr>
          <a:xfrm>
            <a:off x="1775520" y="1880828"/>
            <a:ext cx="846094" cy="144016"/>
          </a:xfrm>
          <a:prstGeom prst="straightConnector1">
            <a:avLst/>
          </a:prstGeom>
          <a:ln>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26" name="Straight Arrow Connector 25">
            <a:extLst>
              <a:ext uri="{FF2B5EF4-FFF2-40B4-BE49-F238E27FC236}">
                <a16:creationId xmlns:a16="http://schemas.microsoft.com/office/drawing/2014/main" id="{9B820CAB-A9A5-7B43-9A10-3F6DC5401CDE}"/>
              </a:ext>
            </a:extLst>
          </p:cNvPr>
          <p:cNvCxnSpPr>
            <a:stCxn id="52" idx="3"/>
            <a:endCxn id="9" idx="1"/>
          </p:cNvCxnSpPr>
          <p:nvPr/>
        </p:nvCxnSpPr>
        <p:spPr>
          <a:xfrm flipV="1">
            <a:off x="2279576" y="2830648"/>
            <a:ext cx="342038" cy="363468"/>
          </a:xfrm>
          <a:prstGeom prst="straightConnector1">
            <a:avLst/>
          </a:prstGeom>
          <a:ln>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29" name="Straight Arrow Connector 28">
            <a:extLst>
              <a:ext uri="{FF2B5EF4-FFF2-40B4-BE49-F238E27FC236}">
                <a16:creationId xmlns:a16="http://schemas.microsoft.com/office/drawing/2014/main" id="{FC51A9ED-6550-B04A-9F68-AB519574CE8E}"/>
              </a:ext>
            </a:extLst>
          </p:cNvPr>
          <p:cNvCxnSpPr>
            <a:stCxn id="49" idx="3"/>
            <a:endCxn id="10" idx="1"/>
          </p:cNvCxnSpPr>
          <p:nvPr/>
        </p:nvCxnSpPr>
        <p:spPr>
          <a:xfrm>
            <a:off x="2279576" y="2388312"/>
            <a:ext cx="342038" cy="1248140"/>
          </a:xfrm>
          <a:prstGeom prst="straightConnector1">
            <a:avLst/>
          </a:prstGeom>
          <a:ln>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33" name="Straight Arrow Connector 32">
            <a:extLst>
              <a:ext uri="{FF2B5EF4-FFF2-40B4-BE49-F238E27FC236}">
                <a16:creationId xmlns:a16="http://schemas.microsoft.com/office/drawing/2014/main" id="{F559623B-D971-6143-90FF-8675E5F92B45}"/>
              </a:ext>
            </a:extLst>
          </p:cNvPr>
          <p:cNvCxnSpPr>
            <a:stCxn id="58" idx="3"/>
            <a:endCxn id="11" idx="1"/>
          </p:cNvCxnSpPr>
          <p:nvPr/>
        </p:nvCxnSpPr>
        <p:spPr>
          <a:xfrm>
            <a:off x="2279576" y="3999920"/>
            <a:ext cx="342038" cy="442336"/>
          </a:xfrm>
          <a:prstGeom prst="straightConnector1">
            <a:avLst/>
          </a:prstGeom>
          <a:ln>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42" name="Straight Arrow Connector 41">
            <a:extLst>
              <a:ext uri="{FF2B5EF4-FFF2-40B4-BE49-F238E27FC236}">
                <a16:creationId xmlns:a16="http://schemas.microsoft.com/office/drawing/2014/main" id="{86037EBF-9CD1-F44D-80C5-8C5F6CB80049}"/>
              </a:ext>
            </a:extLst>
          </p:cNvPr>
          <p:cNvCxnSpPr>
            <a:stCxn id="51" idx="3"/>
            <a:endCxn id="11" idx="1"/>
          </p:cNvCxnSpPr>
          <p:nvPr/>
        </p:nvCxnSpPr>
        <p:spPr>
          <a:xfrm flipV="1">
            <a:off x="2279576" y="4442256"/>
            <a:ext cx="342038" cy="1169272"/>
          </a:xfrm>
          <a:prstGeom prst="straightConnector1">
            <a:avLst/>
          </a:prstGeom>
          <a:ln>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64" name="Straight Arrow Connector 63">
            <a:extLst>
              <a:ext uri="{FF2B5EF4-FFF2-40B4-BE49-F238E27FC236}">
                <a16:creationId xmlns:a16="http://schemas.microsoft.com/office/drawing/2014/main" id="{39940D7A-DA1A-5841-9A30-EF271CD4018C}"/>
              </a:ext>
            </a:extLst>
          </p:cNvPr>
          <p:cNvCxnSpPr>
            <a:stCxn id="50" idx="3"/>
            <a:endCxn id="7" idx="1"/>
          </p:cNvCxnSpPr>
          <p:nvPr/>
        </p:nvCxnSpPr>
        <p:spPr>
          <a:xfrm flipV="1">
            <a:off x="2279576" y="6053864"/>
            <a:ext cx="342038" cy="363468"/>
          </a:xfrm>
          <a:prstGeom prst="straightConnector1">
            <a:avLst/>
          </a:prstGeom>
          <a:ln>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66" name="Straight Arrow Connector 65">
            <a:extLst>
              <a:ext uri="{FF2B5EF4-FFF2-40B4-BE49-F238E27FC236}">
                <a16:creationId xmlns:a16="http://schemas.microsoft.com/office/drawing/2014/main" id="{0810BBE4-88D0-364B-A84A-196AC2C53649}"/>
              </a:ext>
            </a:extLst>
          </p:cNvPr>
          <p:cNvCxnSpPr>
            <a:stCxn id="8" idx="1"/>
            <a:endCxn id="51" idx="3"/>
          </p:cNvCxnSpPr>
          <p:nvPr/>
        </p:nvCxnSpPr>
        <p:spPr>
          <a:xfrm flipH="1">
            <a:off x="2279576" y="5248060"/>
            <a:ext cx="342038" cy="363468"/>
          </a:xfrm>
          <a:prstGeom prst="straightConnector1">
            <a:avLst/>
          </a:prstGeom>
          <a:ln>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68" name="Straight Arrow Connector 67">
            <a:extLst>
              <a:ext uri="{FF2B5EF4-FFF2-40B4-BE49-F238E27FC236}">
                <a16:creationId xmlns:a16="http://schemas.microsoft.com/office/drawing/2014/main" id="{07EE5E59-6265-8C4C-A5AF-CA58CAFA3B5B}"/>
              </a:ext>
            </a:extLst>
          </p:cNvPr>
          <p:cNvCxnSpPr>
            <a:stCxn id="8" idx="1"/>
            <a:endCxn id="59" idx="3"/>
          </p:cNvCxnSpPr>
          <p:nvPr/>
        </p:nvCxnSpPr>
        <p:spPr>
          <a:xfrm flipH="1" flipV="1">
            <a:off x="2279576" y="4805724"/>
            <a:ext cx="342038" cy="442336"/>
          </a:xfrm>
          <a:prstGeom prst="straightConnector1">
            <a:avLst/>
          </a:prstGeom>
          <a:ln>
            <a:headEnd type="triangle"/>
            <a:tailEnd type="triangle"/>
          </a:ln>
        </p:spPr>
        <p:style>
          <a:lnRef idx="1">
            <a:schemeClr val="accent1"/>
          </a:lnRef>
          <a:fillRef idx="0">
            <a:schemeClr val="accent1"/>
          </a:fillRef>
          <a:effectRef idx="0">
            <a:schemeClr val="accent1"/>
          </a:effectRef>
          <a:fontRef idx="minor">
            <a:schemeClr val="tx1"/>
          </a:fontRef>
        </p:style>
      </p:cxnSp>
      <p:cxnSp>
        <p:nvCxnSpPr>
          <p:cNvPr id="70" name="Straight Arrow Connector 69">
            <a:extLst>
              <a:ext uri="{FF2B5EF4-FFF2-40B4-BE49-F238E27FC236}">
                <a16:creationId xmlns:a16="http://schemas.microsoft.com/office/drawing/2014/main" id="{B15CAEBF-3B6E-3041-8893-B161B17583B5}"/>
              </a:ext>
            </a:extLst>
          </p:cNvPr>
          <p:cNvCxnSpPr>
            <a:stCxn id="58" idx="3"/>
            <a:endCxn id="10" idx="1"/>
          </p:cNvCxnSpPr>
          <p:nvPr/>
        </p:nvCxnSpPr>
        <p:spPr>
          <a:xfrm flipV="1">
            <a:off x="2279576" y="3636452"/>
            <a:ext cx="342038" cy="363468"/>
          </a:xfrm>
          <a:prstGeom prst="straightConnector1">
            <a:avLst/>
          </a:prstGeom>
          <a:ln>
            <a:headEnd type="triangle"/>
            <a:tailEnd type="triangle"/>
          </a:ln>
        </p:spPr>
        <p:style>
          <a:lnRef idx="1">
            <a:schemeClr val="accent1"/>
          </a:lnRef>
          <a:fillRef idx="0">
            <a:schemeClr val="accent1"/>
          </a:fillRef>
          <a:effectRef idx="0">
            <a:schemeClr val="accent1"/>
          </a:effectRef>
          <a:fontRef idx="minor">
            <a:schemeClr val="tx1"/>
          </a:fontRef>
        </p:style>
      </p:cxnSp>
      <p:sp>
        <p:nvSpPr>
          <p:cNvPr id="71" name="Rounded Rectangle 70">
            <a:extLst>
              <a:ext uri="{FF2B5EF4-FFF2-40B4-BE49-F238E27FC236}">
                <a16:creationId xmlns:a16="http://schemas.microsoft.com/office/drawing/2014/main" id="{9997E769-6744-6144-868D-AB701C619FC6}"/>
              </a:ext>
            </a:extLst>
          </p:cNvPr>
          <p:cNvSpPr/>
          <p:nvPr/>
        </p:nvSpPr>
        <p:spPr>
          <a:xfrm>
            <a:off x="4853862" y="1700808"/>
            <a:ext cx="1296144" cy="648072"/>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ACC. QAC</a:t>
            </a:r>
          </a:p>
        </p:txBody>
      </p:sp>
      <p:sp>
        <p:nvSpPr>
          <p:cNvPr id="72" name="Rounded Rectangle 71">
            <a:extLst>
              <a:ext uri="{FF2B5EF4-FFF2-40B4-BE49-F238E27FC236}">
                <a16:creationId xmlns:a16="http://schemas.microsoft.com/office/drawing/2014/main" id="{51DDAB75-4248-FE45-8ECC-9603A23FB465}"/>
              </a:ext>
            </a:extLst>
          </p:cNvPr>
          <p:cNvSpPr/>
          <p:nvPr/>
        </p:nvSpPr>
        <p:spPr>
          <a:xfrm>
            <a:off x="4853862" y="2507298"/>
            <a:ext cx="1296144" cy="648072"/>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TD QAC</a:t>
            </a:r>
          </a:p>
        </p:txBody>
      </p:sp>
      <p:sp>
        <p:nvSpPr>
          <p:cNvPr id="73" name="Rounded Rectangle 72">
            <a:extLst>
              <a:ext uri="{FF2B5EF4-FFF2-40B4-BE49-F238E27FC236}">
                <a16:creationId xmlns:a16="http://schemas.microsoft.com/office/drawing/2014/main" id="{E1A3D01D-B898-E64D-AB43-6EBC2C1C1530}"/>
              </a:ext>
            </a:extLst>
          </p:cNvPr>
          <p:cNvSpPr/>
          <p:nvPr/>
        </p:nvSpPr>
        <p:spPr>
          <a:xfrm>
            <a:off x="4853862" y="3313788"/>
            <a:ext cx="1296144" cy="648072"/>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ICS QAC</a:t>
            </a:r>
          </a:p>
        </p:txBody>
      </p:sp>
      <p:sp>
        <p:nvSpPr>
          <p:cNvPr id="74" name="Rounded Rectangle 73">
            <a:extLst>
              <a:ext uri="{FF2B5EF4-FFF2-40B4-BE49-F238E27FC236}">
                <a16:creationId xmlns:a16="http://schemas.microsoft.com/office/drawing/2014/main" id="{02DB95AE-99BF-204D-B367-1C38F95494E5}"/>
              </a:ext>
            </a:extLst>
          </p:cNvPr>
          <p:cNvSpPr/>
          <p:nvPr/>
        </p:nvSpPr>
        <p:spPr>
          <a:xfrm>
            <a:off x="4853862" y="4120278"/>
            <a:ext cx="1296144" cy="648072"/>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NSS QAC</a:t>
            </a:r>
          </a:p>
        </p:txBody>
      </p:sp>
      <p:sp>
        <p:nvSpPr>
          <p:cNvPr id="75" name="Rounded Rectangle 74">
            <a:extLst>
              <a:ext uri="{FF2B5EF4-FFF2-40B4-BE49-F238E27FC236}">
                <a16:creationId xmlns:a16="http://schemas.microsoft.com/office/drawing/2014/main" id="{7212D2B0-C04C-1F4F-A6FD-57395CF9ADFA}"/>
              </a:ext>
            </a:extLst>
          </p:cNvPr>
          <p:cNvSpPr/>
          <p:nvPr/>
        </p:nvSpPr>
        <p:spPr>
          <a:xfrm>
            <a:off x="4853862" y="5733256"/>
            <a:ext cx="1296144" cy="648072"/>
          </a:xfrm>
          <a:prstGeom prst="roundRect">
            <a:avLst/>
          </a:prstGeom>
          <a:solidFill>
            <a:srgbClr val="92D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CF QAC</a:t>
            </a:r>
          </a:p>
        </p:txBody>
      </p:sp>
      <p:sp>
        <p:nvSpPr>
          <p:cNvPr id="76" name="Rounded Rectangle 75">
            <a:extLst>
              <a:ext uri="{FF2B5EF4-FFF2-40B4-BE49-F238E27FC236}">
                <a16:creationId xmlns:a16="http://schemas.microsoft.com/office/drawing/2014/main" id="{26A0811F-AE6A-8B49-BF30-81205C2315B4}"/>
              </a:ext>
            </a:extLst>
          </p:cNvPr>
          <p:cNvSpPr/>
          <p:nvPr/>
        </p:nvSpPr>
        <p:spPr>
          <a:xfrm>
            <a:off x="4862860" y="4926768"/>
            <a:ext cx="1296144" cy="648072"/>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GB" dirty="0"/>
              <a:t>INFRA QAC</a:t>
            </a:r>
          </a:p>
        </p:txBody>
      </p:sp>
      <p:cxnSp>
        <p:nvCxnSpPr>
          <p:cNvPr id="77" name="Curved Connector 76">
            <a:extLst>
              <a:ext uri="{FF2B5EF4-FFF2-40B4-BE49-F238E27FC236}">
                <a16:creationId xmlns:a16="http://schemas.microsoft.com/office/drawing/2014/main" id="{7174AE99-473E-374E-9BCB-BB5991AFD22F}"/>
              </a:ext>
            </a:extLst>
          </p:cNvPr>
          <p:cNvCxnSpPr>
            <a:cxnSpLocks/>
            <a:endCxn id="71" idx="1"/>
          </p:cNvCxnSpPr>
          <p:nvPr/>
        </p:nvCxnSpPr>
        <p:spPr>
          <a:xfrm>
            <a:off x="3935760" y="2024844"/>
            <a:ext cx="918102" cy="12700"/>
          </a:xfrm>
          <a:prstGeom prst="curvedConnector3">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78" name="Curved Connector 77">
            <a:extLst>
              <a:ext uri="{FF2B5EF4-FFF2-40B4-BE49-F238E27FC236}">
                <a16:creationId xmlns:a16="http://schemas.microsoft.com/office/drawing/2014/main" id="{91C7F441-24D4-7E4D-B6D1-9D5E3DB203EC}"/>
              </a:ext>
            </a:extLst>
          </p:cNvPr>
          <p:cNvCxnSpPr>
            <a:cxnSpLocks/>
            <a:endCxn id="73" idx="1"/>
          </p:cNvCxnSpPr>
          <p:nvPr/>
        </p:nvCxnSpPr>
        <p:spPr>
          <a:xfrm>
            <a:off x="3935760" y="2830648"/>
            <a:ext cx="918102" cy="807176"/>
          </a:xfrm>
          <a:prstGeom prst="curvedConnector3">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79" name="Curved Connector 78">
            <a:extLst>
              <a:ext uri="{FF2B5EF4-FFF2-40B4-BE49-F238E27FC236}">
                <a16:creationId xmlns:a16="http://schemas.microsoft.com/office/drawing/2014/main" id="{90E8638B-5390-B047-998A-EA4EB01FCE18}"/>
              </a:ext>
            </a:extLst>
          </p:cNvPr>
          <p:cNvCxnSpPr>
            <a:cxnSpLocks/>
            <a:endCxn id="74" idx="1"/>
          </p:cNvCxnSpPr>
          <p:nvPr/>
        </p:nvCxnSpPr>
        <p:spPr>
          <a:xfrm>
            <a:off x="3935760" y="3636452"/>
            <a:ext cx="918102" cy="807862"/>
          </a:xfrm>
          <a:prstGeom prst="curvedConnector3">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80" name="Curved Connector 79">
            <a:extLst>
              <a:ext uri="{FF2B5EF4-FFF2-40B4-BE49-F238E27FC236}">
                <a16:creationId xmlns:a16="http://schemas.microsoft.com/office/drawing/2014/main" id="{A2C47AEB-DDAB-714C-B94E-57067C272A39}"/>
              </a:ext>
            </a:extLst>
          </p:cNvPr>
          <p:cNvCxnSpPr>
            <a:cxnSpLocks/>
            <a:endCxn id="76" idx="1"/>
          </p:cNvCxnSpPr>
          <p:nvPr/>
        </p:nvCxnSpPr>
        <p:spPr>
          <a:xfrm>
            <a:off x="3935760" y="5248061"/>
            <a:ext cx="927100" cy="2743"/>
          </a:xfrm>
          <a:prstGeom prst="curvedConnector3">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81" name="Curved Connector 80">
            <a:extLst>
              <a:ext uri="{FF2B5EF4-FFF2-40B4-BE49-F238E27FC236}">
                <a16:creationId xmlns:a16="http://schemas.microsoft.com/office/drawing/2014/main" id="{6D113F70-A942-6D41-8189-D4F6BE8908FB}"/>
              </a:ext>
            </a:extLst>
          </p:cNvPr>
          <p:cNvCxnSpPr>
            <a:cxnSpLocks/>
            <a:endCxn id="74" idx="1"/>
          </p:cNvCxnSpPr>
          <p:nvPr/>
        </p:nvCxnSpPr>
        <p:spPr>
          <a:xfrm flipV="1">
            <a:off x="3935760" y="4444314"/>
            <a:ext cx="918102" cy="803746"/>
          </a:xfrm>
          <a:prstGeom prst="curvedConnector3">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82" name="Curved Connector 81">
            <a:extLst>
              <a:ext uri="{FF2B5EF4-FFF2-40B4-BE49-F238E27FC236}">
                <a16:creationId xmlns:a16="http://schemas.microsoft.com/office/drawing/2014/main" id="{D8487482-4020-A143-AFBD-C70FF79B8A16}"/>
              </a:ext>
            </a:extLst>
          </p:cNvPr>
          <p:cNvCxnSpPr>
            <a:cxnSpLocks/>
            <a:endCxn id="76" idx="1"/>
          </p:cNvCxnSpPr>
          <p:nvPr/>
        </p:nvCxnSpPr>
        <p:spPr>
          <a:xfrm flipV="1">
            <a:off x="3935760" y="5250804"/>
            <a:ext cx="927100" cy="803060"/>
          </a:xfrm>
          <a:prstGeom prst="curvedConnector3">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83" name="Curved Connector 82">
            <a:extLst>
              <a:ext uri="{FF2B5EF4-FFF2-40B4-BE49-F238E27FC236}">
                <a16:creationId xmlns:a16="http://schemas.microsoft.com/office/drawing/2014/main" id="{7B94DC96-AE0C-DA45-9F08-6E7A2FCA90D6}"/>
              </a:ext>
            </a:extLst>
          </p:cNvPr>
          <p:cNvCxnSpPr>
            <a:cxnSpLocks/>
            <a:endCxn id="74" idx="1"/>
          </p:cNvCxnSpPr>
          <p:nvPr/>
        </p:nvCxnSpPr>
        <p:spPr>
          <a:xfrm>
            <a:off x="3935760" y="4442257"/>
            <a:ext cx="918102" cy="2057"/>
          </a:xfrm>
          <a:prstGeom prst="curvedConnector3">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31" name="Curved Connector 30">
            <a:extLst>
              <a:ext uri="{FF2B5EF4-FFF2-40B4-BE49-F238E27FC236}">
                <a16:creationId xmlns:a16="http://schemas.microsoft.com/office/drawing/2014/main" id="{A592B298-42EC-EC45-8414-E028E02E0018}"/>
              </a:ext>
            </a:extLst>
          </p:cNvPr>
          <p:cNvCxnSpPr>
            <a:stCxn id="9" idx="3"/>
            <a:endCxn id="72" idx="1"/>
          </p:cNvCxnSpPr>
          <p:nvPr/>
        </p:nvCxnSpPr>
        <p:spPr>
          <a:xfrm>
            <a:off x="3917758" y="2830648"/>
            <a:ext cx="936104" cy="686"/>
          </a:xfrm>
          <a:prstGeom prst="curvedConnector3">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35" name="Curved Connector 34">
            <a:extLst>
              <a:ext uri="{FF2B5EF4-FFF2-40B4-BE49-F238E27FC236}">
                <a16:creationId xmlns:a16="http://schemas.microsoft.com/office/drawing/2014/main" id="{3C98649B-3703-5A4A-84EA-CAF33EB005B6}"/>
              </a:ext>
            </a:extLst>
          </p:cNvPr>
          <p:cNvCxnSpPr>
            <a:stCxn id="9" idx="3"/>
            <a:endCxn id="71" idx="1"/>
          </p:cNvCxnSpPr>
          <p:nvPr/>
        </p:nvCxnSpPr>
        <p:spPr>
          <a:xfrm flipV="1">
            <a:off x="3917758" y="2024844"/>
            <a:ext cx="936104" cy="805804"/>
          </a:xfrm>
          <a:prstGeom prst="curvedConnector3">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90" name="Curved Connector 89">
            <a:extLst>
              <a:ext uri="{FF2B5EF4-FFF2-40B4-BE49-F238E27FC236}">
                <a16:creationId xmlns:a16="http://schemas.microsoft.com/office/drawing/2014/main" id="{705B218C-B086-444B-A6A7-9C4CCE064452}"/>
              </a:ext>
            </a:extLst>
          </p:cNvPr>
          <p:cNvCxnSpPr>
            <a:stCxn id="7" idx="3"/>
            <a:endCxn id="75" idx="1"/>
          </p:cNvCxnSpPr>
          <p:nvPr/>
        </p:nvCxnSpPr>
        <p:spPr>
          <a:xfrm>
            <a:off x="3917758" y="6053864"/>
            <a:ext cx="936104" cy="3428"/>
          </a:xfrm>
          <a:prstGeom prst="curvedConnector3">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97" name="Curved Connector 96">
            <a:extLst>
              <a:ext uri="{FF2B5EF4-FFF2-40B4-BE49-F238E27FC236}">
                <a16:creationId xmlns:a16="http://schemas.microsoft.com/office/drawing/2014/main" id="{BD7BDA9F-36C0-0F4A-946E-9E35CD453F94}"/>
              </a:ext>
            </a:extLst>
          </p:cNvPr>
          <p:cNvCxnSpPr>
            <a:stCxn id="73" idx="3"/>
            <a:endCxn id="18" idx="1"/>
          </p:cNvCxnSpPr>
          <p:nvPr/>
        </p:nvCxnSpPr>
        <p:spPr>
          <a:xfrm>
            <a:off x="6150006" y="3637824"/>
            <a:ext cx="881118" cy="413475"/>
          </a:xfrm>
          <a:prstGeom prst="curvedConnector3">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99" name="Curved Connector 98">
            <a:extLst>
              <a:ext uri="{FF2B5EF4-FFF2-40B4-BE49-F238E27FC236}">
                <a16:creationId xmlns:a16="http://schemas.microsoft.com/office/drawing/2014/main" id="{AA8BB0CC-AB92-C04F-9699-C5E72499BBC4}"/>
              </a:ext>
            </a:extLst>
          </p:cNvPr>
          <p:cNvCxnSpPr>
            <a:stCxn id="74" idx="3"/>
            <a:endCxn id="18" idx="1"/>
          </p:cNvCxnSpPr>
          <p:nvPr/>
        </p:nvCxnSpPr>
        <p:spPr>
          <a:xfrm flipV="1">
            <a:off x="6150006" y="4051299"/>
            <a:ext cx="881118" cy="393015"/>
          </a:xfrm>
          <a:prstGeom prst="curvedConnector3">
            <a:avLst/>
          </a:prstGeom>
          <a:ln>
            <a:tailEnd type="triangle"/>
          </a:ln>
        </p:spPr>
        <p:style>
          <a:lnRef idx="1">
            <a:schemeClr val="accent1"/>
          </a:lnRef>
          <a:fillRef idx="0">
            <a:schemeClr val="accent1"/>
          </a:fillRef>
          <a:effectRef idx="0">
            <a:schemeClr val="accent1"/>
          </a:effectRef>
          <a:fontRef idx="minor">
            <a:schemeClr val="tx1"/>
          </a:fontRef>
        </p:style>
      </p:cxnSp>
      <p:sp>
        <p:nvSpPr>
          <p:cNvPr id="53" name="Rounded Rectangle 52">
            <a:extLst>
              <a:ext uri="{FF2B5EF4-FFF2-40B4-BE49-F238E27FC236}">
                <a16:creationId xmlns:a16="http://schemas.microsoft.com/office/drawing/2014/main" id="{98633EE9-27AC-5B4D-9F62-1462B4035249}"/>
              </a:ext>
            </a:extLst>
          </p:cNvPr>
          <p:cNvSpPr/>
          <p:nvPr/>
        </p:nvSpPr>
        <p:spPr>
          <a:xfrm>
            <a:off x="3191508" y="1546062"/>
            <a:ext cx="5424772" cy="5051290"/>
          </a:xfrm>
          <a:prstGeom prst="roundRect">
            <a:avLst/>
          </a:prstGeom>
          <a:no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cxnSp>
        <p:nvCxnSpPr>
          <p:cNvPr id="101" name="Straight Arrow Connector 100">
            <a:extLst>
              <a:ext uri="{FF2B5EF4-FFF2-40B4-BE49-F238E27FC236}">
                <a16:creationId xmlns:a16="http://schemas.microsoft.com/office/drawing/2014/main" id="{DA0BC9F7-3E77-FD48-93D9-E7CE8220E707}"/>
              </a:ext>
            </a:extLst>
          </p:cNvPr>
          <p:cNvCxnSpPr>
            <a:stCxn id="18" idx="2"/>
            <a:endCxn id="57" idx="0"/>
          </p:cNvCxnSpPr>
          <p:nvPr/>
        </p:nvCxnSpPr>
        <p:spPr>
          <a:xfrm>
            <a:off x="7679196" y="4375335"/>
            <a:ext cx="0" cy="404673"/>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61" name="TextBox 60">
            <a:extLst>
              <a:ext uri="{FF2B5EF4-FFF2-40B4-BE49-F238E27FC236}">
                <a16:creationId xmlns:a16="http://schemas.microsoft.com/office/drawing/2014/main" id="{5139EE6D-98F0-BC46-9B91-EB6AA8AE974C}"/>
              </a:ext>
            </a:extLst>
          </p:cNvPr>
          <p:cNvSpPr txBox="1"/>
          <p:nvPr/>
        </p:nvSpPr>
        <p:spPr>
          <a:xfrm>
            <a:off x="3983109" y="3675884"/>
            <a:ext cx="2052228" cy="1191549"/>
          </a:xfrm>
          <a:prstGeom prst="rect">
            <a:avLst/>
          </a:prstGeom>
        </p:spPr>
        <p:txBody>
          <a:bodyPr vert="horz" wrap="square" lIns="91440" tIns="45720" rIns="91440" bIns="45720" rtlCol="0" anchor="t">
            <a:normAutofit/>
          </a:bodyPr>
          <a:lstStyle/>
          <a:p>
            <a:pPr algn="l"/>
            <a:r>
              <a:rPr lang="en-GB" sz="2000" dirty="0"/>
              <a:t>QAC</a:t>
            </a:r>
          </a:p>
          <a:p>
            <a:pPr algn="l"/>
            <a:r>
              <a:rPr lang="en-GB" sz="2000" dirty="0"/>
              <a:t>EPQR</a:t>
            </a:r>
          </a:p>
          <a:p>
            <a:pPr algn="l"/>
            <a:endParaRPr lang="en-GB" sz="2000" dirty="0"/>
          </a:p>
        </p:txBody>
      </p:sp>
    </p:spTree>
    <p:extLst>
      <p:ext uri="{BB962C8B-B14F-4D97-AF65-F5344CB8AC3E}">
        <p14:creationId xmlns:p14="http://schemas.microsoft.com/office/powerpoint/2010/main" val="162940106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53"/>
                                        </p:tgtEl>
                                        <p:attrNameLst>
                                          <p:attrName>style.visibility</p:attrName>
                                        </p:attrNameLst>
                                      </p:cBhvr>
                                      <p:to>
                                        <p:strVal val="visible"/>
                                      </p:to>
                                    </p:set>
                                    <p:animEffect transition="in" filter="fade">
                                      <p:cBhvr>
                                        <p:cTn id="7" dur="500"/>
                                        <p:tgtEl>
                                          <p:spTgt spid="53"/>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9"/>
                                        </p:tgtEl>
                                        <p:attrNameLst>
                                          <p:attrName>style.visibility</p:attrName>
                                        </p:attrNameLst>
                                      </p:cBhvr>
                                      <p:to>
                                        <p:strVal val="visible"/>
                                      </p:to>
                                    </p:set>
                                    <p:animEffect transition="in" filter="fade">
                                      <p:cBhvr>
                                        <p:cTn id="12" dur="500"/>
                                        <p:tgtEl>
                                          <p:spTgt spid="39"/>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61"/>
                                        </p:tgtEl>
                                        <p:attrNameLst>
                                          <p:attrName>style.visibility</p:attrName>
                                        </p:attrNameLst>
                                      </p:cBhvr>
                                      <p:to>
                                        <p:strVal val="visible"/>
                                      </p:to>
                                    </p:set>
                                    <p:animEffect transition="in" filter="fade">
                                      <p:cBhvr>
                                        <p:cTn id="17" dur="500"/>
                                        <p:tgtEl>
                                          <p:spTgt spid="61"/>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54"/>
                                        </p:tgtEl>
                                        <p:attrNameLst>
                                          <p:attrName>style.visibility</p:attrName>
                                        </p:attrNameLst>
                                      </p:cBhvr>
                                      <p:to>
                                        <p:strVal val="visible"/>
                                      </p:to>
                                    </p:set>
                                    <p:animEffect transition="in" filter="fade">
                                      <p:cBhvr>
                                        <p:cTn id="22" dur="500"/>
                                        <p:tgtEl>
                                          <p:spTgt spid="5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4" grpId="0"/>
      <p:bldP spid="39" grpId="0"/>
      <p:bldP spid="53" grpId="0" animBg="1"/>
      <p:bldP spid="61" grpId="0"/>
    </p:bldLst>
  </p:timing>
</p:sld>
</file>

<file path=ppt/slides/slide17.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1EEB5C7-599C-1B46-B63E-974118B0D5EF}"/>
              </a:ext>
            </a:extLst>
          </p:cNvPr>
          <p:cNvSpPr>
            <a:spLocks noGrp="1"/>
          </p:cNvSpPr>
          <p:nvPr>
            <p:ph type="title"/>
          </p:nvPr>
        </p:nvSpPr>
        <p:spPr/>
        <p:txBody>
          <a:bodyPr/>
          <a:lstStyle/>
          <a:p>
            <a:r>
              <a:rPr lang="en-GB" dirty="0"/>
              <a:t>CE marking at ESS</a:t>
            </a:r>
          </a:p>
        </p:txBody>
      </p:sp>
      <p:sp>
        <p:nvSpPr>
          <p:cNvPr id="3" name="Content Placeholder 2">
            <a:extLst>
              <a:ext uri="{FF2B5EF4-FFF2-40B4-BE49-F238E27FC236}">
                <a16:creationId xmlns:a16="http://schemas.microsoft.com/office/drawing/2014/main" id="{9B6AA8DE-5F9C-774D-A251-7A091E2C214E}"/>
              </a:ext>
            </a:extLst>
          </p:cNvPr>
          <p:cNvSpPr>
            <a:spLocks noGrp="1"/>
          </p:cNvSpPr>
          <p:nvPr>
            <p:ph idx="1"/>
          </p:nvPr>
        </p:nvSpPr>
        <p:spPr/>
        <p:txBody>
          <a:bodyPr/>
          <a:lstStyle/>
          <a:p>
            <a:pPr marL="0" indent="0">
              <a:buNone/>
            </a:pPr>
            <a:r>
              <a:rPr lang="en-GB" dirty="0"/>
              <a:t>As of today two performed CE markings at ESS</a:t>
            </a:r>
          </a:p>
          <a:p>
            <a:endParaRPr lang="en-GB" dirty="0"/>
          </a:p>
        </p:txBody>
      </p:sp>
      <p:sp>
        <p:nvSpPr>
          <p:cNvPr id="4" name="Slide Number Placeholder 3">
            <a:extLst>
              <a:ext uri="{FF2B5EF4-FFF2-40B4-BE49-F238E27FC236}">
                <a16:creationId xmlns:a16="http://schemas.microsoft.com/office/drawing/2014/main" id="{6A729294-037D-554D-92C3-515551AEB95C}"/>
              </a:ext>
            </a:extLst>
          </p:cNvPr>
          <p:cNvSpPr>
            <a:spLocks noGrp="1"/>
          </p:cNvSpPr>
          <p:nvPr>
            <p:ph type="sldNum" sz="quarter" idx="12"/>
          </p:nvPr>
        </p:nvSpPr>
        <p:spPr/>
        <p:txBody>
          <a:bodyPr/>
          <a:lstStyle/>
          <a:p>
            <a:fld id="{551115BC-487E-4422-894C-CB7CD3E79223}" type="slidenum">
              <a:rPr lang="en-GB" noProof="0" smtClean="0"/>
              <a:t>17</a:t>
            </a:fld>
            <a:endParaRPr lang="en-GB" noProof="0" dirty="0"/>
          </a:p>
        </p:txBody>
      </p:sp>
      <p:sp>
        <p:nvSpPr>
          <p:cNvPr id="5" name="Text Placeholder 4">
            <a:extLst>
              <a:ext uri="{FF2B5EF4-FFF2-40B4-BE49-F238E27FC236}">
                <a16:creationId xmlns:a16="http://schemas.microsoft.com/office/drawing/2014/main" id="{B3B9121C-D607-7542-93FF-48514E772843}"/>
              </a:ext>
            </a:extLst>
          </p:cNvPr>
          <p:cNvSpPr>
            <a:spLocks noGrp="1"/>
          </p:cNvSpPr>
          <p:nvPr>
            <p:ph type="body" sz="quarter" idx="13"/>
          </p:nvPr>
        </p:nvSpPr>
        <p:spPr/>
        <p:txBody>
          <a:bodyPr/>
          <a:lstStyle/>
          <a:p>
            <a:endParaRPr lang="en-GB"/>
          </a:p>
        </p:txBody>
      </p:sp>
      <p:sp>
        <p:nvSpPr>
          <p:cNvPr id="6" name="TextBox 5">
            <a:extLst>
              <a:ext uri="{FF2B5EF4-FFF2-40B4-BE49-F238E27FC236}">
                <a16:creationId xmlns:a16="http://schemas.microsoft.com/office/drawing/2014/main" id="{75DE73AB-334B-7C40-B7CC-84F759D034F9}"/>
              </a:ext>
            </a:extLst>
          </p:cNvPr>
          <p:cNvSpPr txBox="1"/>
          <p:nvPr/>
        </p:nvSpPr>
        <p:spPr>
          <a:xfrm>
            <a:off x="1964594" y="6126166"/>
            <a:ext cx="2331206" cy="648072"/>
          </a:xfrm>
          <a:prstGeom prst="rect">
            <a:avLst/>
          </a:prstGeom>
        </p:spPr>
        <p:txBody>
          <a:bodyPr vert="horz" wrap="square" lIns="91440" tIns="45720" rIns="91440" bIns="45720" rtlCol="0" anchor="t">
            <a:normAutofit/>
          </a:bodyPr>
          <a:lstStyle/>
          <a:p>
            <a:pPr algn="l"/>
            <a:r>
              <a:rPr lang="en-GB" sz="2000" dirty="0"/>
              <a:t>Ion Source &amp; LEBT</a:t>
            </a:r>
          </a:p>
        </p:txBody>
      </p:sp>
      <p:sp>
        <p:nvSpPr>
          <p:cNvPr id="7" name="TextBox 6">
            <a:extLst>
              <a:ext uri="{FF2B5EF4-FFF2-40B4-BE49-F238E27FC236}">
                <a16:creationId xmlns:a16="http://schemas.microsoft.com/office/drawing/2014/main" id="{E0A07C5A-F49B-B340-9E2B-906DC0FBE347}"/>
              </a:ext>
            </a:extLst>
          </p:cNvPr>
          <p:cNvSpPr txBox="1"/>
          <p:nvPr/>
        </p:nvSpPr>
        <p:spPr>
          <a:xfrm>
            <a:off x="6285074" y="6126166"/>
            <a:ext cx="2331206" cy="648072"/>
          </a:xfrm>
          <a:prstGeom prst="rect">
            <a:avLst/>
          </a:prstGeom>
        </p:spPr>
        <p:txBody>
          <a:bodyPr vert="horz" wrap="square" lIns="91440" tIns="45720" rIns="91440" bIns="45720" rtlCol="0" anchor="t">
            <a:normAutofit/>
          </a:bodyPr>
          <a:lstStyle/>
          <a:p>
            <a:pPr algn="l"/>
            <a:r>
              <a:rPr lang="en-GB" sz="2000" dirty="0" err="1"/>
              <a:t>STUBlift</a:t>
            </a:r>
            <a:endParaRPr lang="en-GB" sz="2000" dirty="0"/>
          </a:p>
        </p:txBody>
      </p:sp>
      <p:pic>
        <p:nvPicPr>
          <p:cNvPr id="9" name="Picture 8">
            <a:extLst>
              <a:ext uri="{FF2B5EF4-FFF2-40B4-BE49-F238E27FC236}">
                <a16:creationId xmlns:a16="http://schemas.microsoft.com/office/drawing/2014/main" id="{951639DF-837F-D54D-9062-FD96ED4B0BD8}"/>
              </a:ext>
            </a:extLst>
          </p:cNvPr>
          <p:cNvPicPr>
            <a:picLocks noChangeAspect="1"/>
          </p:cNvPicPr>
          <p:nvPr/>
        </p:nvPicPr>
        <p:blipFill>
          <a:blip r:embed="rId2">
            <a:extLst>
              <a:ext uri="{28A0092B-C50C-407E-A947-70E740481C1C}">
                <a14:useLocalDpi xmlns:a14="http://schemas.microsoft.com/office/drawing/2010/main"/>
              </a:ext>
            </a:extLst>
          </a:blip>
          <a:stretch>
            <a:fillRect/>
          </a:stretch>
        </p:blipFill>
        <p:spPr>
          <a:xfrm>
            <a:off x="407368" y="2420888"/>
            <a:ext cx="4720515" cy="3540386"/>
          </a:xfrm>
          <a:prstGeom prst="rect">
            <a:avLst/>
          </a:prstGeom>
        </p:spPr>
      </p:pic>
      <p:pic>
        <p:nvPicPr>
          <p:cNvPr id="12" name="Picture 11">
            <a:extLst>
              <a:ext uri="{FF2B5EF4-FFF2-40B4-BE49-F238E27FC236}">
                <a16:creationId xmlns:a16="http://schemas.microsoft.com/office/drawing/2014/main" id="{7C336DA0-A94C-1440-B4F0-37E48D8F2840}"/>
              </a:ext>
            </a:extLst>
          </p:cNvPr>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5591944" y="2420887"/>
            <a:ext cx="2650191" cy="3541693"/>
          </a:xfrm>
          <a:prstGeom prst="rect">
            <a:avLst/>
          </a:prstGeom>
        </p:spPr>
      </p:pic>
      <p:pic>
        <p:nvPicPr>
          <p:cNvPr id="15" name="Content Placeholder 10">
            <a:extLst>
              <a:ext uri="{FF2B5EF4-FFF2-40B4-BE49-F238E27FC236}">
                <a16:creationId xmlns:a16="http://schemas.microsoft.com/office/drawing/2014/main" id="{1A5BA070-4D83-3B4A-B2DF-760CE9F686BD}"/>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8688288" y="1801799"/>
            <a:ext cx="2880320" cy="4579529"/>
          </a:xfrm>
          <a:prstGeom prst="rect">
            <a:avLst/>
          </a:prstGeom>
          <a:ln>
            <a:solidFill>
              <a:schemeClr val="tx1"/>
            </a:solid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4154847529"/>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8A3468D6-E3E1-49E9-9CDF-F653363DD48B}"/>
              </a:ext>
            </a:extLst>
          </p:cNvPr>
          <p:cNvSpPr>
            <a:spLocks noGrp="1"/>
          </p:cNvSpPr>
          <p:nvPr>
            <p:ph type="sldNum" sz="quarter" idx="12"/>
          </p:nvPr>
        </p:nvSpPr>
        <p:spPr/>
        <p:txBody>
          <a:bodyPr/>
          <a:lstStyle/>
          <a:p>
            <a:fld id="{551115BC-487E-4422-894C-CB7CD3E79223}" type="slidenum">
              <a:rPr lang="en-GB" smtClean="0"/>
              <a:pPr/>
              <a:t>18</a:t>
            </a:fld>
            <a:endParaRPr lang="en-GB"/>
          </a:p>
        </p:txBody>
      </p:sp>
      <p:pic>
        <p:nvPicPr>
          <p:cNvPr id="6" name="Picture 5">
            <a:extLst>
              <a:ext uri="{FF2B5EF4-FFF2-40B4-BE49-F238E27FC236}">
                <a16:creationId xmlns:a16="http://schemas.microsoft.com/office/drawing/2014/main" id="{4C99FDA5-8DCE-4886-B6A2-D3AF101FB17D}"/>
              </a:ext>
            </a:extLst>
          </p:cNvPr>
          <p:cNvPicPr/>
          <p:nvPr/>
        </p:nvPicPr>
        <p:blipFill>
          <a:blip r:embed="rId2"/>
          <a:stretch>
            <a:fillRect/>
          </a:stretch>
        </p:blipFill>
        <p:spPr>
          <a:xfrm>
            <a:off x="-96688" y="2471152"/>
            <a:ext cx="5112568" cy="3744416"/>
          </a:xfrm>
          <a:prstGeom prst="rect">
            <a:avLst/>
          </a:prstGeom>
        </p:spPr>
      </p:pic>
      <p:sp>
        <p:nvSpPr>
          <p:cNvPr id="7" name="TextBox 6">
            <a:extLst>
              <a:ext uri="{FF2B5EF4-FFF2-40B4-BE49-F238E27FC236}">
                <a16:creationId xmlns:a16="http://schemas.microsoft.com/office/drawing/2014/main" id="{04A0342F-4C2A-4357-811F-28027AA45F25}"/>
              </a:ext>
            </a:extLst>
          </p:cNvPr>
          <p:cNvSpPr txBox="1"/>
          <p:nvPr/>
        </p:nvSpPr>
        <p:spPr>
          <a:xfrm>
            <a:off x="5015880" y="1484784"/>
            <a:ext cx="7176120" cy="5301208"/>
          </a:xfrm>
          <a:prstGeom prst="rect">
            <a:avLst/>
          </a:prstGeom>
        </p:spPr>
        <p:txBody>
          <a:bodyPr vert="horz" wrap="square" lIns="91440" tIns="45720" rIns="91440" bIns="45720" rtlCol="0" anchor="t">
            <a:normAutofit fontScale="85000" lnSpcReduction="10000"/>
          </a:bodyPr>
          <a:lstStyle/>
          <a:p>
            <a:r>
              <a:rPr lang="en-US" sz="2000" b="1" dirty="0"/>
              <a:t>1.	Directive</a:t>
            </a:r>
          </a:p>
          <a:p>
            <a:r>
              <a:rPr lang="en-US" sz="2000" dirty="0"/>
              <a:t>Directives that stipulates legal demands on a product. These must be followed completely. Do note that these most often a pure legal documents with little technical description as such. </a:t>
            </a:r>
          </a:p>
          <a:p>
            <a:endParaRPr lang="en-US" sz="2000" dirty="0"/>
          </a:p>
          <a:p>
            <a:r>
              <a:rPr lang="en-US" sz="2000" b="1" dirty="0"/>
              <a:t>2.	Laws &amp; Regulation</a:t>
            </a:r>
          </a:p>
          <a:p>
            <a:r>
              <a:rPr lang="en-US" sz="2000" dirty="0"/>
              <a:t>The laws and regulations are built on the stipulated directives by each country or region that has the legislative right. These documents are usually still quite legal but with different levels of technical scope. Example is the Swedish AFS system which’s regulations is based on the European Directives.</a:t>
            </a:r>
          </a:p>
          <a:p>
            <a:endParaRPr lang="en-US" sz="2000" dirty="0"/>
          </a:p>
          <a:p>
            <a:r>
              <a:rPr lang="en-US" sz="2000" b="1" dirty="0"/>
              <a:t>3.	Codes &amp; Standards</a:t>
            </a:r>
          </a:p>
          <a:p>
            <a:r>
              <a:rPr lang="en-US" sz="2000" dirty="0"/>
              <a:t>Codes and standards are technical documents that consists of technical definitions and guidelines that function as instructions for designers/manufacturers and operators/users of equipment. A code is a standard that has been adopted by one or more governmental bodies and is enforceable by law.</a:t>
            </a:r>
          </a:p>
          <a:p>
            <a:endParaRPr lang="en-US" sz="2000" dirty="0"/>
          </a:p>
          <a:p>
            <a:r>
              <a:rPr lang="en-US" sz="2000" b="1" dirty="0"/>
              <a:t>4.	Contract Requirements</a:t>
            </a:r>
          </a:p>
          <a:p>
            <a:r>
              <a:rPr lang="en-US" sz="2000" dirty="0"/>
              <a:t>It must be clearly stated that any client can require special demands that far</a:t>
            </a:r>
          </a:p>
          <a:p>
            <a:r>
              <a:rPr lang="en-US" sz="2000" dirty="0"/>
              <a:t>exceeds normal requirement, but they cannot be in conflict with the laws and regulations and therefore not always fully applicable.</a:t>
            </a:r>
          </a:p>
          <a:p>
            <a:endParaRPr lang="en-US" sz="2000" dirty="0"/>
          </a:p>
          <a:p>
            <a:pPr algn="l"/>
            <a:endParaRPr lang="sv-SE" sz="2000" dirty="0"/>
          </a:p>
        </p:txBody>
      </p:sp>
      <p:sp>
        <p:nvSpPr>
          <p:cNvPr id="8" name="Title 1">
            <a:extLst>
              <a:ext uri="{FF2B5EF4-FFF2-40B4-BE49-F238E27FC236}">
                <a16:creationId xmlns:a16="http://schemas.microsoft.com/office/drawing/2014/main" id="{E1147B93-8166-4CCD-8CA6-2C85D2E54E5A}"/>
              </a:ext>
            </a:extLst>
          </p:cNvPr>
          <p:cNvSpPr>
            <a:spLocks noGrp="1"/>
          </p:cNvSpPr>
          <p:nvPr>
            <p:ph type="title"/>
          </p:nvPr>
        </p:nvSpPr>
        <p:spPr>
          <a:xfrm>
            <a:off x="609600" y="346646"/>
            <a:ext cx="9518848" cy="562074"/>
          </a:xfrm>
        </p:spPr>
        <p:txBody>
          <a:bodyPr/>
          <a:lstStyle/>
          <a:p>
            <a:r>
              <a:rPr lang="en-US" dirty="0"/>
              <a:t>Requirements hierarchy</a:t>
            </a:r>
          </a:p>
        </p:txBody>
      </p:sp>
    </p:spTree>
    <p:extLst>
      <p:ext uri="{BB962C8B-B14F-4D97-AF65-F5344CB8AC3E}">
        <p14:creationId xmlns:p14="http://schemas.microsoft.com/office/powerpoint/2010/main" val="1084847408"/>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1905FFC-547C-6D4B-B6B5-D957C6AB70BC}"/>
              </a:ext>
            </a:extLst>
          </p:cNvPr>
          <p:cNvSpPr>
            <a:spLocks noGrp="1"/>
          </p:cNvSpPr>
          <p:nvPr>
            <p:ph type="title"/>
          </p:nvPr>
        </p:nvSpPr>
        <p:spPr/>
        <p:txBody>
          <a:bodyPr/>
          <a:lstStyle/>
          <a:p>
            <a:r>
              <a:rPr lang="en-GB" dirty="0"/>
              <a:t>Thank You for your time!</a:t>
            </a:r>
          </a:p>
        </p:txBody>
      </p:sp>
      <p:sp>
        <p:nvSpPr>
          <p:cNvPr id="4" name="Slide Number Placeholder 3">
            <a:extLst>
              <a:ext uri="{FF2B5EF4-FFF2-40B4-BE49-F238E27FC236}">
                <a16:creationId xmlns:a16="http://schemas.microsoft.com/office/drawing/2014/main" id="{95C38D01-AEE9-4645-B562-5C1BE4887FA4}"/>
              </a:ext>
            </a:extLst>
          </p:cNvPr>
          <p:cNvSpPr>
            <a:spLocks noGrp="1"/>
          </p:cNvSpPr>
          <p:nvPr>
            <p:ph type="sldNum" sz="quarter" idx="12"/>
          </p:nvPr>
        </p:nvSpPr>
        <p:spPr/>
        <p:txBody>
          <a:bodyPr/>
          <a:lstStyle/>
          <a:p>
            <a:fld id="{551115BC-487E-4422-894C-CB7CD3E79223}" type="slidenum">
              <a:rPr lang="en-GB" smtClean="0"/>
              <a:pPr/>
              <a:t>19</a:t>
            </a:fld>
            <a:endParaRPr lang="en-GB"/>
          </a:p>
        </p:txBody>
      </p:sp>
      <p:sp>
        <p:nvSpPr>
          <p:cNvPr id="5" name="Text Placeholder 4">
            <a:extLst>
              <a:ext uri="{FF2B5EF4-FFF2-40B4-BE49-F238E27FC236}">
                <a16:creationId xmlns:a16="http://schemas.microsoft.com/office/drawing/2014/main" id="{4D4EB5F4-1945-E042-8CD5-FE80476F3B8E}"/>
              </a:ext>
            </a:extLst>
          </p:cNvPr>
          <p:cNvSpPr>
            <a:spLocks noGrp="1"/>
          </p:cNvSpPr>
          <p:nvPr>
            <p:ph type="body" sz="quarter" idx="13"/>
          </p:nvPr>
        </p:nvSpPr>
        <p:spPr/>
        <p:txBody>
          <a:bodyPr/>
          <a:lstStyle/>
          <a:p>
            <a:endParaRPr lang="en-GB"/>
          </a:p>
        </p:txBody>
      </p:sp>
      <p:pic>
        <p:nvPicPr>
          <p:cNvPr id="8" name="Picture 7">
            <a:extLst>
              <a:ext uri="{FF2B5EF4-FFF2-40B4-BE49-F238E27FC236}">
                <a16:creationId xmlns:a16="http://schemas.microsoft.com/office/drawing/2014/main" id="{28D4CCFA-D871-F941-AC6E-4AD4474AFC42}"/>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0" y="2730501"/>
            <a:ext cx="5816600" cy="4127500"/>
          </a:xfrm>
          <a:prstGeom prst="rect">
            <a:avLst/>
          </a:prstGeom>
        </p:spPr>
      </p:pic>
    </p:spTree>
    <p:extLst>
      <p:ext uri="{BB962C8B-B14F-4D97-AF65-F5344CB8AC3E}">
        <p14:creationId xmlns:p14="http://schemas.microsoft.com/office/powerpoint/2010/main" val="41201928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theme/theme1.xml><?xml version="1.0" encoding="utf-8"?>
<a:theme xmlns:a="http://schemas.openxmlformats.org/drawingml/2006/main" name="Office-tema">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txDef>
      <a:spPr/>
      <a:bodyPr vert="horz" lIns="91440" tIns="45720" rIns="91440" bIns="45720" rtlCol="0" anchor="t">
        <a:normAutofit/>
      </a:bodyPr>
      <a:lstStyle>
        <a:defPPr algn="l">
          <a:defRPr sz="2000" dirty="0" smtClean="0"/>
        </a:defPPr>
      </a:lstStyle>
    </a:txDef>
  </a:objectDefaults>
  <a:extraClrSchemeLst/>
  <a:extLst>
    <a:ext uri="{05A4C25C-085E-4340-85A3-A5531E510DB2}">
      <thm15:themeFamily xmlns:thm15="http://schemas.microsoft.com/office/thememl/2012/main" name="Presentation5" id="{837FB91F-CDC5-4BC6-A162-22F8370E1EC4}" vid="{C4EAEFBE-156F-4FEE-9F2B-BE5A854A00D8}"/>
    </a:ext>
  </a:extLst>
</a:theme>
</file>

<file path=ppt/theme/theme2.xml><?xml version="1.0" encoding="utf-8"?>
<a:theme xmlns:a="http://schemas.openxmlformats.org/drawingml/2006/main" name="2_Anpassad formgivning">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Presentation5" id="{837FB91F-CDC5-4BC6-A162-22F8370E1EC4}" vid="{76958EC4-F568-4D68-98B3-6BA4183AD248}"/>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Office-tema</Template>
  <TotalTime>1531</TotalTime>
  <Words>983</Words>
  <Application>Microsoft Macintosh PowerPoint</Application>
  <PresentationFormat>Widescreen</PresentationFormat>
  <Paragraphs>323</Paragraphs>
  <Slides>19</Slides>
  <Notes>1</Notes>
  <HiddenSlides>7</HiddenSlides>
  <MMClips>0</MMClips>
  <ScaleCrop>false</ScaleCrop>
  <HeadingPairs>
    <vt:vector size="6" baseType="variant">
      <vt:variant>
        <vt:lpstr>Fonts Used</vt:lpstr>
      </vt:variant>
      <vt:variant>
        <vt:i4>3</vt:i4>
      </vt:variant>
      <vt:variant>
        <vt:lpstr>Theme</vt:lpstr>
      </vt:variant>
      <vt:variant>
        <vt:i4>2</vt:i4>
      </vt:variant>
      <vt:variant>
        <vt:lpstr>Slide Titles</vt:lpstr>
      </vt:variant>
      <vt:variant>
        <vt:i4>19</vt:i4>
      </vt:variant>
    </vt:vector>
  </HeadingPairs>
  <TitlesOfParts>
    <vt:vector size="24" baseType="lpstr">
      <vt:lpstr>Arial</vt:lpstr>
      <vt:lpstr>Calibri</vt:lpstr>
      <vt:lpstr>Wingdings</vt:lpstr>
      <vt:lpstr>Office-tema</vt:lpstr>
      <vt:lpstr>2_Anpassad formgivning</vt:lpstr>
      <vt:lpstr> ESS Quality aspects </vt:lpstr>
      <vt:lpstr>PowerPoint Presentation</vt:lpstr>
      <vt:lpstr>Fundamental questions</vt:lpstr>
      <vt:lpstr>Quality Control</vt:lpstr>
      <vt:lpstr>ESS Expectations</vt:lpstr>
      <vt:lpstr>ESS Expectations</vt:lpstr>
      <vt:lpstr>Consequences – if not fulfilled</vt:lpstr>
      <vt:lpstr>Execution of Quality work </vt:lpstr>
      <vt:lpstr>Execution of Quality work</vt:lpstr>
      <vt:lpstr>Execution of Quality work</vt:lpstr>
      <vt:lpstr>Information flow</vt:lpstr>
      <vt:lpstr>Information flow</vt:lpstr>
      <vt:lpstr>Before Delivery</vt:lpstr>
      <vt:lpstr>Declaration of Conformity vs. Intellectual Property</vt:lpstr>
      <vt:lpstr>Quality Program – Current situation</vt:lpstr>
      <vt:lpstr>Quality Program – Future</vt:lpstr>
      <vt:lpstr>CE marking at ESS</vt:lpstr>
      <vt:lpstr>Requirements hierarchy</vt:lpstr>
      <vt:lpstr>Thank You for your time!</vt:lpstr>
    </vt:vector>
  </TitlesOfParts>
  <Company/>
  <LinksUpToDate>false</LinksUpToDate>
  <SharedDoc>false</SharedDoc>
  <HyperlinksChanged>false</HyperlinksChanged>
  <AppVersion>16.0016</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Accelerator Division Technical Board ESS Quality aspects</dc:title>
  <dc:creator>Mattias Skafar</dc:creator>
  <cp:lastModifiedBy>Mattias Skafar</cp:lastModifiedBy>
  <cp:revision>35</cp:revision>
  <dcterms:created xsi:type="dcterms:W3CDTF">2019-10-02T14:49:46Z</dcterms:created>
  <dcterms:modified xsi:type="dcterms:W3CDTF">2019-10-14T14:35:31Z</dcterms:modified>
</cp:coreProperties>
</file>