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4"/>
  </p:notesMasterIdLst>
  <p:sldIdLst>
    <p:sldId id="349" r:id="rId3"/>
    <p:sldId id="350" r:id="rId4"/>
    <p:sldId id="384" r:id="rId5"/>
    <p:sldId id="385" r:id="rId6"/>
    <p:sldId id="525" r:id="rId7"/>
    <p:sldId id="382" r:id="rId8"/>
    <p:sldId id="527" r:id="rId9"/>
    <p:sldId id="530" r:id="rId10"/>
    <p:sldId id="536" r:id="rId11"/>
    <p:sldId id="557" r:id="rId12"/>
    <p:sldId id="558" r:id="rId13"/>
    <p:sldId id="559" r:id="rId14"/>
    <p:sldId id="560" r:id="rId15"/>
    <p:sldId id="381" r:id="rId16"/>
    <p:sldId id="561" r:id="rId17"/>
    <p:sldId id="526" r:id="rId18"/>
    <p:sldId id="529" r:id="rId19"/>
    <p:sldId id="563" r:id="rId20"/>
    <p:sldId id="353" r:id="rId21"/>
    <p:sldId id="355" r:id="rId22"/>
    <p:sldId id="56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0B7"/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86464" autoAdjust="0"/>
  </p:normalViewPr>
  <p:slideViewPr>
    <p:cSldViewPr>
      <p:cViewPr varScale="1">
        <p:scale>
          <a:sx n="124" d="100"/>
          <a:sy n="124" d="100"/>
        </p:scale>
        <p:origin x="200" y="22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1,'667'0,"-650"0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32,'617'0,"-422"-16,-100 1,424 15,122 0,-627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1,'283'25,"96"-11,621-4,-644-12,342 2,-518 16,30 3,-114-9,1-4,89-7,-58-1,1307 2,-1169 16,147-17,-280 20,45-7,157-10,-165-4,107-7,-130-11,120-33,-231 46,-1 3,1 1,0 2,0 1,0 2,29-1,733-1,-783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0,'1600'0,"-1455"26,-14-12,1-5,0-5,17-8,15 3,372 1,-473 2,0 4,-1 2,36 10,11 1,1-6,75-1,400-11,1091-1,-1477-16,-182 13,-1 0,-1 0,1-2,0 0,-1-1,0 0,1-2,-3 1,0 1,0 0,1 2,-1-1,1 2,0 0,0 0,0 1,1 1,5 0,217 25,-179-18,0-4,1-1,-1-4,1-2,48-10,-78 10,0 1,0 2,0 1,0 1,3 2,25-1,2650-1,-2415 16,1816-16,-1975 28,238-22,75 6,-252-12,-177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80,'954'15,"8"-15,-815-15,15-16,331 31,-60 0,-229-33,349 34,1863-1,-2255-16,-147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0,'43'0,"162"10,-149-5,0-1,0-4,1-2,26 1,1409 1,-1469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0 137,'2315'0,"-2067"25,-178-14,0-3,46-2,888-8,-638-15,-149 34,748-17,-408 6,50 4,-462-3,-72-2,0-3,0-3,3-4,99-35,196 36,225-24,-329 27,-60-27,153 9,-86 19,-129-43,-55 8,-76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34,'275'12,"-73"-14,101-16,-278 16,1-1,0 1,0 1,0 1,0 1,0 2,22 4,91 14,33-22,105-17,-129 8,81 7,-167 3,192-17,1233 17,156 0,-1624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1,'756'0,"-344"14,281 3,963-17,-1638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9:02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32,'141'0,"424"-13,-189-6,-203 32,119 32,-195-34,0-4,28-4,-33-1,78 12,108-8,-176 2,0-3,44-7,-26 0,1094 2,-1142-6,-50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14/10/2019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14/10/2019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ectors/mechanical-engineering/machinery_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24" Type="http://schemas.openxmlformats.org/officeDocument/2006/relationships/image" Target="../media/image13.jpe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874636"/>
          </a:xfrm>
        </p:spPr>
        <p:txBody>
          <a:bodyPr>
            <a:normAutofit/>
          </a:bodyPr>
          <a:lstStyle/>
          <a:p>
            <a:pPr defTabSz="315314"/>
            <a:r>
              <a:rPr lang="en-GB" sz="4000" b="1" dirty="0">
                <a:solidFill>
                  <a:srgbClr val="FFFFFF"/>
                </a:solidFill>
              </a:rPr>
              <a:t>European Spallation Source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dirty="0"/>
              <a:t>Equipment Certification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Mattias Skafar</a:t>
            </a:r>
          </a:p>
          <a:p>
            <a:pPr defTabSz="315314"/>
            <a:r>
              <a:rPr lang="en-GB" sz="1800" dirty="0">
                <a:solidFill>
                  <a:srgbClr val="FFFFFF"/>
                </a:solidFill>
              </a:rPr>
              <a:t>Head of Quality Division</a:t>
            </a:r>
            <a:endParaRPr lang="en-GB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2019-10-14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B000-48AD-834C-87D5-7D660DB3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B59AC-9436-C844-BF24-A54F7DC2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0750-53CB-3544-AFBC-F3D5A05AB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Essential safety and health requirements, Annex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A45343-EBED-314B-9914-3CD04081C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18479"/>
              </p:ext>
            </p:extLst>
          </p:nvPr>
        </p:nvGraphicFramePr>
        <p:xfrm>
          <a:off x="1758395" y="1581864"/>
          <a:ext cx="44265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605410177"/>
                    </a:ext>
                  </a:extLst>
                </a:gridCol>
                <a:gridCol w="2104751">
                  <a:extLst>
                    <a:ext uri="{9D8B030D-6E8A-4147-A177-3AD203B41FA5}">
                      <a16:colId xmlns:a16="http://schemas.microsoft.com/office/drawing/2014/main" val="878723266"/>
                    </a:ext>
                  </a:extLst>
                </a:gridCol>
                <a:gridCol w="1898649">
                  <a:extLst>
                    <a:ext uri="{9D8B030D-6E8A-4147-A177-3AD203B41FA5}">
                      <a16:colId xmlns:a16="http://schemas.microsoft.com/office/drawing/2014/main" val="4278508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Section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Topic / Requirement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Applicable / Not applicable / Fulfilled by…</a:t>
                      </a:r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72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1.1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General Remarks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76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Definitions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7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Principles of safety integration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20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Materials and products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2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Lighting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4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Design of machinery to facilitate its handling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6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1.1.6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Ergonomics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71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1.1.7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Operating positions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71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1.1.8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Seating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759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1.2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Control Systems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80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Safety and reliability of control systems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Control devices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72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Starting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Stopping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7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Selection of control or operating modes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73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1.2.6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Failure of the power supply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64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1.3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Protection against mechanical hazards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62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 of loss of stability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31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 of break-up during operation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8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Risks due to falling or ejected objects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9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 due to surfaces, edges or angles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72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Risks related to combined machinery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3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1.3.6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Risks related to variations in operating conditions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63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1.3.7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Risks related to moving parts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1.3.8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Choice of protection against risks arising from moving parts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28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1.3.9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Risks of uncontrolled movement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3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1.4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Required characteristics of guards and protective devices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5887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2E4C71-954C-2241-90BA-CC4778BC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53266"/>
              </p:ext>
            </p:extLst>
          </p:nvPr>
        </p:nvGraphicFramePr>
        <p:xfrm>
          <a:off x="6280152" y="1581864"/>
          <a:ext cx="415345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48">
                  <a:extLst>
                    <a:ext uri="{9D8B030D-6E8A-4147-A177-3AD203B41FA5}">
                      <a16:colId xmlns:a16="http://schemas.microsoft.com/office/drawing/2014/main" val="3829419673"/>
                    </a:ext>
                  </a:extLst>
                </a:gridCol>
                <a:gridCol w="1866901">
                  <a:extLst>
                    <a:ext uri="{9D8B030D-6E8A-4147-A177-3AD203B41FA5}">
                      <a16:colId xmlns:a16="http://schemas.microsoft.com/office/drawing/2014/main" val="3472845819"/>
                    </a:ext>
                  </a:extLst>
                </a:gridCol>
                <a:gridCol w="1848405">
                  <a:extLst>
                    <a:ext uri="{9D8B030D-6E8A-4147-A177-3AD203B41FA5}">
                      <a16:colId xmlns:a16="http://schemas.microsoft.com/office/drawing/2014/main" val="3269585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Section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Topic / Requirement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/>
                        <a:t>Applicable / Not applicable / Fulfilled by…</a:t>
                      </a:r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85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1.5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Risk due to other hazards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6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Electricity supply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8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Static electricity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1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Energy supply other than electricity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83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Errors of fitting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22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Extreme temperatures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255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1.5.6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Fire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12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1.5.7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Explosion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2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1.5.8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Noise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09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1.5.9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Vibrations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25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1.5.10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Radiation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1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External radiation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55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Laser radiation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5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Emissions of hazardous materials and substances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9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 of being trapped in a machine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5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Risk of slipping, tripping, falling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9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1.5.16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Lightning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8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1.6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Maintenance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05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1.6.1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Machinery maintenance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6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1.6.2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Access to operating positions and servicing points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58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1.6.3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Isolation of energy sources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19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1.6.4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Operator intervention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20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1.6.5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Cleaning of internal parts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91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/>
                        <a:t>1.7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Information</a:t>
                      </a:r>
                      <a:endParaRPr lang="de-CH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86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1.7.1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Information and warnings on the machinery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846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1.7.2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Warning of residual risks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2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1.7.3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Marking of machinery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dirty="0"/>
                        <a:t>1.7.4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Instructions</a:t>
                      </a:r>
                      <a:endParaRPr lang="de-CH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562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BFCE6D-242A-1E41-92DC-E2FF5F033504}"/>
              </a:ext>
            </a:extLst>
          </p:cNvPr>
          <p:cNvSpPr/>
          <p:nvPr/>
        </p:nvSpPr>
        <p:spPr>
          <a:xfrm>
            <a:off x="949416" y="2204864"/>
            <a:ext cx="442650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dirty="0"/>
              <a:t>Example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Protection against Mechanical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Guards and protective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Risks due to other hazards (el, fire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</a:t>
            </a:r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C53CD-F7CB-2A40-83C1-3BAC59AC09A6}"/>
              </a:ext>
            </a:extLst>
          </p:cNvPr>
          <p:cNvSpPr/>
          <p:nvPr/>
        </p:nvSpPr>
        <p:spPr>
          <a:xfrm>
            <a:off x="4368247" y="3860738"/>
            <a:ext cx="442650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dirty="0"/>
              <a:t>For each applicable requirement of Annex I, declare how you are fulfilling it, e.g.: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using a harmonized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using any other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applying any specific solution fulfilling the state of the art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3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934-CF40-8846-92E7-EEF395C6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9F453-980E-6543-B3BD-EE788110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26699-9EB5-A84B-95EE-CED3ECCAA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3. Rout to conformity</a:t>
            </a:r>
          </a:p>
          <a:p>
            <a:endParaRPr lang="en-GB" dirty="0"/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F48162DC-91AB-CF4A-89A7-502EB0C8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88840"/>
            <a:ext cx="6232743" cy="3809826"/>
          </a:xfrm>
          <a:prstGeom prst="rect">
            <a:avLst/>
          </a:prstGeom>
        </p:spPr>
      </p:pic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8F20B738-6777-AB49-8861-450FE884F99E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4038600" cy="3960440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In rare cases a notified body needs to be brought in to act as a third party (see chapter 2 and Annex IV in MD (2006/42/EC))</a:t>
            </a:r>
          </a:p>
          <a:p>
            <a:r>
              <a:rPr lang="en-GB" sz="2000" dirty="0"/>
              <a:t>Obvious dangerous equipment</a:t>
            </a:r>
          </a:p>
          <a:p>
            <a:r>
              <a:rPr lang="en-GB" sz="2000" dirty="0"/>
              <a:t>A typical case would be under Pressure Directive in certain classes</a:t>
            </a:r>
          </a:p>
          <a:p>
            <a:r>
              <a:rPr lang="en-GB" sz="2000" dirty="0"/>
              <a:t>ISO 9001 certified companies</a:t>
            </a:r>
          </a:p>
          <a:p>
            <a:r>
              <a:rPr lang="en-GB" sz="2000" dirty="0"/>
              <a:t>Most CE marking is done as </a:t>
            </a:r>
            <a:r>
              <a:rPr lang="en-GB" sz="2000" b="1" dirty="0"/>
              <a:t>self assessment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889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934-CF40-8846-92E7-EEF395C6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5467-D0EA-E644-BD19-3CB030CF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Test according to agreed test and inspection plan</a:t>
            </a:r>
          </a:p>
          <a:p>
            <a:r>
              <a:rPr lang="en-GB" dirty="0"/>
              <a:t>Functional tests (FAT/SAT)</a:t>
            </a:r>
          </a:p>
          <a:p>
            <a:r>
              <a:rPr lang="en-GB" dirty="0"/>
              <a:t>High voltage test</a:t>
            </a:r>
          </a:p>
          <a:p>
            <a:r>
              <a:rPr lang="en-GB" dirty="0"/>
              <a:t>Non Destructive Testing</a:t>
            </a:r>
          </a:p>
          <a:p>
            <a:pPr lvl="1"/>
            <a:r>
              <a:rPr lang="en-GB" dirty="0"/>
              <a:t>X-ray, Penetrant testing etc. </a:t>
            </a:r>
          </a:p>
          <a:p>
            <a:r>
              <a:rPr lang="en-GB" dirty="0"/>
              <a:t>Measurements</a:t>
            </a:r>
          </a:p>
          <a:p>
            <a:pPr lvl="1"/>
            <a:r>
              <a:rPr lang="en-GB" dirty="0"/>
              <a:t>Electrical, physical, Electro Magnetic Conductivity</a:t>
            </a:r>
          </a:p>
          <a:p>
            <a:r>
              <a:rPr lang="en-GB" dirty="0"/>
              <a:t>Pressure test with fluids or gas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9F453-980E-6543-B3BD-EE788110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26699-9EB5-A84B-95EE-CED3ECCAA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4. Test to verify conformity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86825-9EDF-C340-9F37-550C8CBD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91" y="1679218"/>
            <a:ext cx="3848869" cy="2309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F34C9-6693-504E-B7A3-49E2866C2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92" y="4205299"/>
            <a:ext cx="3848868" cy="2430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8DC32-5EF5-2349-960E-843A1E710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017558"/>
            <a:ext cx="5371300" cy="15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934-CF40-8846-92E7-EEF395C6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5467-D0EA-E644-BD19-3CB030CF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5702424" cy="4345166"/>
          </a:xfrm>
        </p:spPr>
        <p:txBody>
          <a:bodyPr/>
          <a:lstStyle/>
          <a:p>
            <a:r>
              <a:rPr lang="en-GB" sz="2000" dirty="0"/>
              <a:t>Compile technical documentation</a:t>
            </a:r>
          </a:p>
          <a:p>
            <a:pPr marL="914400" lvl="1" indent="-514350"/>
            <a:r>
              <a:rPr lang="en-GB" sz="1600" dirty="0"/>
              <a:t>The technical file contains all documentation needed for the Declaration.</a:t>
            </a:r>
          </a:p>
          <a:p>
            <a:pPr marL="914400" lvl="1" indent="-514350"/>
            <a:r>
              <a:rPr lang="en-GB" sz="1600" dirty="0"/>
              <a:t>Drawings, wiring diagrams, inspection plan, test reports</a:t>
            </a:r>
          </a:p>
          <a:p>
            <a:pPr marL="914400" lvl="1" indent="-514350"/>
            <a:r>
              <a:rPr lang="en-GB" sz="1600" dirty="0"/>
              <a:t>This is the technical documentation needed in most cases anyway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9F453-980E-6543-B3BD-EE788110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26699-9EB5-A84B-95EE-CED3ECCAA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5. Compile the Technical Documentation – Technical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9670D-DD4D-5945-B751-037112C17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73"/>
          <a:stretch/>
        </p:blipFill>
        <p:spPr>
          <a:xfrm>
            <a:off x="7091716" y="1700808"/>
            <a:ext cx="3856097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D8046-8C18-E74F-9126-3D50E76D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525" y="3501009"/>
            <a:ext cx="379953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27002-3103-5B48-9F5E-781A36437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/>
          <a:stretch/>
        </p:blipFill>
        <p:spPr>
          <a:xfrm>
            <a:off x="1385674" y="3612869"/>
            <a:ext cx="4150276" cy="3376678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97838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ACD8-D23C-9944-9870-E305FEFF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dirty="0"/>
              <a:t>ESS approach – step by step to compliance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75C58-9C9B-FE4A-A505-1104BB0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80551-A49E-3E40-A37A-B4E8A9C63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Instructions – Operations &amp; Maintenance Manual</a:t>
            </a:r>
            <a:endParaRPr lang="en-GB" dirty="0"/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1C30AB12-61D6-4D42-A6EA-E3C5F417F09E}"/>
              </a:ext>
            </a:extLst>
          </p:cNvPr>
          <p:cNvSpPr txBox="1">
            <a:spLocks/>
          </p:cNvSpPr>
          <p:nvPr/>
        </p:nvSpPr>
        <p:spPr>
          <a:xfrm>
            <a:off x="1187557" y="1841508"/>
            <a:ext cx="4965837" cy="237958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  <a:r>
              <a:rPr lang="en-GB" sz="2000" dirty="0"/>
              <a:t>Operations &amp; Maintenance Manual</a:t>
            </a:r>
          </a:p>
          <a:p>
            <a:pPr lvl="1"/>
            <a:r>
              <a:rPr lang="en-GB" sz="1600" dirty="0"/>
              <a:t>Directives gives clear guidance on how t write</a:t>
            </a:r>
          </a:p>
          <a:p>
            <a:pPr lvl="1"/>
            <a:r>
              <a:rPr lang="en-GB" sz="1600" dirty="0"/>
              <a:t>First issue needs to be released before a </a:t>
            </a:r>
            <a:r>
              <a:rPr lang="en-GB" sz="1600" dirty="0" err="1"/>
              <a:t>DoC</a:t>
            </a:r>
            <a:r>
              <a:rPr lang="en-GB" sz="1600" dirty="0"/>
              <a:t> is signed. Living document. </a:t>
            </a:r>
          </a:p>
          <a:p>
            <a:pPr lvl="1"/>
            <a:r>
              <a:rPr lang="en-GB" sz="1600" dirty="0"/>
              <a:t>All official documentation shall be written in English (will be translated to Swedish if needed)</a:t>
            </a:r>
          </a:p>
          <a:p>
            <a:pPr lvl="1"/>
            <a:r>
              <a:rPr lang="en-GB" sz="1600" dirty="0"/>
              <a:t>Fines from Work authority for not having manuals</a:t>
            </a:r>
          </a:p>
          <a:p>
            <a:pPr lvl="1"/>
            <a:endParaRPr lang="en-GB" sz="1400" dirty="0"/>
          </a:p>
        </p:txBody>
      </p:sp>
      <p:pic>
        <p:nvPicPr>
          <p:cNvPr id="7" name="Platshållare för innehåll 10">
            <a:extLst>
              <a:ext uri="{FF2B5EF4-FFF2-40B4-BE49-F238E27FC236}">
                <a16:creationId xmlns:a16="http://schemas.microsoft.com/office/drawing/2014/main" id="{19A19265-7B48-2847-BEA1-EF5BAC675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28" y="1700807"/>
            <a:ext cx="3084736" cy="4365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14">
            <a:extLst>
              <a:ext uri="{FF2B5EF4-FFF2-40B4-BE49-F238E27FC236}">
                <a16:creationId xmlns:a16="http://schemas.microsoft.com/office/drawing/2014/main" id="{717E394F-EF54-034A-92D3-B6E7E5BE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86" y="2993636"/>
            <a:ext cx="2507198" cy="35480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EDB7B-094D-5E45-BAA2-F2A6CCC4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52" y="4082826"/>
            <a:ext cx="2553072" cy="2553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49AD67-A1DB-BD42-A015-6E08F9D9C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4" y="4366518"/>
            <a:ext cx="2269380" cy="22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934-CF40-8846-92E7-EEF395C6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5467-D0EA-E644-BD19-3CB030CF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5362065" cy="4345166"/>
          </a:xfrm>
        </p:spPr>
        <p:txBody>
          <a:bodyPr/>
          <a:lstStyle/>
          <a:p>
            <a:r>
              <a:rPr lang="en-US" sz="2000" dirty="0"/>
              <a:t>Produce a Declaration of Conformity(</a:t>
            </a:r>
            <a:r>
              <a:rPr lang="en-US" sz="2000" dirty="0" err="1"/>
              <a:t>DoC</a:t>
            </a:r>
            <a:r>
              <a:rPr lang="en-US" sz="2000" dirty="0"/>
              <a:t>)</a:t>
            </a:r>
          </a:p>
          <a:p>
            <a:pPr marL="631825" lvl="1" indent="-368300"/>
            <a:r>
              <a:rPr lang="en-US" sz="1600" dirty="0"/>
              <a:t>Produce a </a:t>
            </a:r>
            <a:r>
              <a:rPr lang="en-US" sz="1600" dirty="0" err="1"/>
              <a:t>DoC</a:t>
            </a:r>
            <a:r>
              <a:rPr lang="en-US" sz="1600" dirty="0"/>
              <a:t> according to applicable directive(s)</a:t>
            </a:r>
          </a:p>
          <a:p>
            <a:pPr marL="631825" lvl="1" indent="-368300"/>
            <a:r>
              <a:rPr lang="en-US" sz="1600" dirty="0" err="1"/>
              <a:t>DoC</a:t>
            </a:r>
            <a:r>
              <a:rPr lang="en-US" sz="1600" dirty="0"/>
              <a:t> needs to be signed by a person appointed by Highest Manager or him/herself</a:t>
            </a:r>
          </a:p>
          <a:p>
            <a:pPr marL="263525" lvl="1" indent="0">
              <a:buNone/>
            </a:pPr>
            <a:endParaRPr lang="en-US" sz="1700" dirty="0"/>
          </a:p>
          <a:p>
            <a:pPr marL="231775" indent="-368300"/>
            <a:r>
              <a:rPr lang="en-US" sz="2000" dirty="0"/>
              <a:t>Produce and affix the CE-sign</a:t>
            </a:r>
          </a:p>
          <a:p>
            <a:pPr marL="631825" lvl="1" indent="-368300"/>
            <a:r>
              <a:rPr lang="en-GB" sz="1600" dirty="0"/>
              <a:t>CE-Sign needs to be produced according to applicable directive(s)</a:t>
            </a:r>
          </a:p>
          <a:p>
            <a:pPr marL="631825" lvl="1" indent="-368300"/>
            <a:r>
              <a:rPr lang="en-GB" sz="1600" dirty="0"/>
              <a:t>CE-sign needs to be permanently affixed to the equipment, </a:t>
            </a:r>
          </a:p>
          <a:p>
            <a:pPr marL="631825" lvl="1" indent="-368300"/>
            <a:r>
              <a:rPr lang="en-GB" sz="1600" dirty="0"/>
              <a:t>In cases of Machinery, blind rivet is preferred.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9F453-980E-6543-B3BD-EE788110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26699-9EB5-A84B-95EE-CED3ECCAA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6. Issue Declaration of Conformity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19AA8-573D-8E49-9C20-BA32C298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46" y="2647190"/>
            <a:ext cx="1349990" cy="136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6C858-A78C-B141-88DB-5285C2F8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1693186"/>
            <a:ext cx="3070153" cy="4561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2">
            <a:extLst>
              <a:ext uri="{FF2B5EF4-FFF2-40B4-BE49-F238E27FC236}">
                <a16:creationId xmlns:a16="http://schemas.microsoft.com/office/drawing/2014/main" id="{10B0A27E-FEA5-2641-933E-3EE856C07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65" y="4293096"/>
            <a:ext cx="4009352" cy="224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809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3480-3CEB-7F46-9049-F65A8348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CE marking performed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3F8D8-054C-FB47-B3BA-B210737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8377F-47A9-C946-9126-F5927E6E9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C3E19-50CD-AF4C-B158-4D605E44C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1" b="57865"/>
          <a:stretch/>
        </p:blipFill>
        <p:spPr>
          <a:xfrm>
            <a:off x="4583832" y="1637304"/>
            <a:ext cx="3528392" cy="3375872"/>
          </a:xfrm>
          <a:prstGeom prst="rect">
            <a:avLst/>
          </a:prstGeom>
        </p:spPr>
      </p:pic>
      <p:sp>
        <p:nvSpPr>
          <p:cNvPr id="8" name="Document 7">
            <a:extLst>
              <a:ext uri="{FF2B5EF4-FFF2-40B4-BE49-F238E27FC236}">
                <a16:creationId xmlns:a16="http://schemas.microsoft.com/office/drawing/2014/main" id="{CE15DD9B-4CBF-FB47-A454-26228D17A2AC}"/>
              </a:ext>
            </a:extLst>
          </p:cNvPr>
          <p:cNvSpPr/>
          <p:nvPr/>
        </p:nvSpPr>
        <p:spPr>
          <a:xfrm>
            <a:off x="8040216" y="4077072"/>
            <a:ext cx="1368152" cy="1440160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Declaration of Conformity*</a:t>
            </a:r>
          </a:p>
        </p:txBody>
      </p:sp>
      <p:sp>
        <p:nvSpPr>
          <p:cNvPr id="9" name="Document 8">
            <a:extLst>
              <a:ext uri="{FF2B5EF4-FFF2-40B4-BE49-F238E27FC236}">
                <a16:creationId xmlns:a16="http://schemas.microsoft.com/office/drawing/2014/main" id="{569F4A80-86C1-8842-B8F4-00C14BE5126F}"/>
              </a:ext>
            </a:extLst>
          </p:cNvPr>
          <p:cNvSpPr/>
          <p:nvPr/>
        </p:nvSpPr>
        <p:spPr>
          <a:xfrm>
            <a:off x="8544272" y="3429000"/>
            <a:ext cx="1368152" cy="144016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Declaration of Conformity*</a:t>
            </a:r>
          </a:p>
        </p:txBody>
      </p:sp>
      <p:sp>
        <p:nvSpPr>
          <p:cNvPr id="10" name="Document 9">
            <a:extLst>
              <a:ext uri="{FF2B5EF4-FFF2-40B4-BE49-F238E27FC236}">
                <a16:creationId xmlns:a16="http://schemas.microsoft.com/office/drawing/2014/main" id="{D4B1A746-6E77-8945-827C-13E00ECE2E97}"/>
              </a:ext>
            </a:extLst>
          </p:cNvPr>
          <p:cNvSpPr/>
          <p:nvPr/>
        </p:nvSpPr>
        <p:spPr>
          <a:xfrm>
            <a:off x="8976320" y="2780928"/>
            <a:ext cx="1368152" cy="144016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Declaration of Conformity*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F2BCAA-B8DD-5044-85B2-34A4BBFD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64" y="2109935"/>
            <a:ext cx="3540224" cy="4525963"/>
          </a:xfrm>
        </p:spPr>
        <p:txBody>
          <a:bodyPr/>
          <a:lstStyle/>
          <a:p>
            <a:r>
              <a:rPr lang="en-US" dirty="0"/>
              <a:t>Type of delivery:</a:t>
            </a:r>
          </a:p>
          <a:p>
            <a:pPr lvl="1"/>
            <a:r>
              <a:rPr lang="en-US" dirty="0"/>
              <a:t>In house design</a:t>
            </a:r>
          </a:p>
          <a:p>
            <a:pPr lvl="1"/>
            <a:r>
              <a:rPr lang="en-US" dirty="0"/>
              <a:t>In-kind Contribution</a:t>
            </a:r>
          </a:p>
          <a:p>
            <a:pPr lvl="1"/>
            <a:r>
              <a:rPr lang="en-US" dirty="0"/>
              <a:t>External provider</a:t>
            </a:r>
          </a:p>
          <a:p>
            <a:pPr lvl="1"/>
            <a:r>
              <a:rPr lang="en-US" dirty="0"/>
              <a:t>Of the shelf, CE marked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AAAF2-5B6F-7148-9240-A89E73EBCDB3}"/>
              </a:ext>
            </a:extLst>
          </p:cNvPr>
          <p:cNvSpPr txBox="1"/>
          <p:nvPr/>
        </p:nvSpPr>
        <p:spPr>
          <a:xfrm>
            <a:off x="9624392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7875EE-D7FF-174D-A7DC-24ACBF68E8CC}"/>
              </a:ext>
            </a:extLst>
          </p:cNvPr>
          <p:cNvSpPr txBox="1"/>
          <p:nvPr/>
        </p:nvSpPr>
        <p:spPr>
          <a:xfrm>
            <a:off x="9984432" y="40770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7C110-D156-C646-92D6-51C9BC6A8BC6}"/>
              </a:ext>
            </a:extLst>
          </p:cNvPr>
          <p:cNvSpPr txBox="1"/>
          <p:nvPr/>
        </p:nvSpPr>
        <p:spPr>
          <a:xfrm>
            <a:off x="10416480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ESS/IKC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25F92E-8FB4-2843-A32B-C0E05FF1035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101992" y="4736554"/>
            <a:ext cx="938224" cy="60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87B65F-9856-6941-8A4E-99A1279138C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536160" y="4293096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842D90E-9215-484D-908F-AF98D363DBAF}"/>
              </a:ext>
            </a:extLst>
          </p:cNvPr>
          <p:cNvSpPr/>
          <p:nvPr/>
        </p:nvSpPr>
        <p:spPr>
          <a:xfrm>
            <a:off x="6420036" y="2420888"/>
            <a:ext cx="936104" cy="936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D3EC79-0E0B-4E46-B541-AA23DA889A9B}"/>
              </a:ext>
            </a:extLst>
          </p:cNvPr>
          <p:cNvCxnSpPr>
            <a:cxnSpLocks/>
          </p:cNvCxnSpPr>
          <p:nvPr/>
        </p:nvCxnSpPr>
        <p:spPr>
          <a:xfrm flipH="1" flipV="1">
            <a:off x="7356140" y="2978951"/>
            <a:ext cx="1188132" cy="4860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B5B3A34-7886-414D-A99A-DCBBCA495B64}"/>
              </a:ext>
            </a:extLst>
          </p:cNvPr>
          <p:cNvSpPr/>
          <p:nvPr/>
        </p:nvSpPr>
        <p:spPr>
          <a:xfrm>
            <a:off x="4871864" y="1894676"/>
            <a:ext cx="3456384" cy="31905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FECFFA-E573-5D40-B764-C194D21ABA8C}"/>
              </a:ext>
            </a:extLst>
          </p:cNvPr>
          <p:cNvCxnSpPr>
            <a:cxnSpLocks/>
            <a:endCxn id="19" idx="7"/>
          </p:cNvCxnSpPr>
          <p:nvPr/>
        </p:nvCxnSpPr>
        <p:spPr>
          <a:xfrm flipH="1" flipV="1">
            <a:off x="7822072" y="2361915"/>
            <a:ext cx="1154248" cy="707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B9D7696-EABC-AA49-B127-2817D79445E7}"/>
              </a:ext>
            </a:extLst>
          </p:cNvPr>
          <p:cNvSpPr txBox="1"/>
          <p:nvPr/>
        </p:nvSpPr>
        <p:spPr>
          <a:xfrm>
            <a:off x="4439816" y="567652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Declaration of Conformity for part of machine (to be incorporated)  or a complete machine</a:t>
            </a:r>
          </a:p>
        </p:txBody>
      </p:sp>
    </p:spTree>
    <p:extLst>
      <p:ext uri="{BB962C8B-B14F-4D97-AF65-F5344CB8AC3E}">
        <p14:creationId xmlns:p14="http://schemas.microsoft.com/office/powerpoint/2010/main" val="64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D75-4859-9546-9F5A-1A6FCD25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CE marking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294B-1B14-044C-97E1-B98A7F6B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Performed:</a:t>
            </a:r>
          </a:p>
          <a:p>
            <a:r>
              <a:rPr lang="en-GB" dirty="0"/>
              <a:t>Ion Source &amp; LEBT</a:t>
            </a:r>
          </a:p>
          <a:p>
            <a:r>
              <a:rPr lang="en-GB" dirty="0"/>
              <a:t>Stub lift – Acc.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Ongoing:</a:t>
            </a:r>
          </a:p>
          <a:p>
            <a:r>
              <a:rPr lang="en-GB" dirty="0"/>
              <a:t>Lifting device for Waveguides – Acc.</a:t>
            </a:r>
          </a:p>
          <a:p>
            <a:r>
              <a:rPr lang="en-GB" dirty="0"/>
              <a:t>RFQ – Acc.</a:t>
            </a:r>
          </a:p>
          <a:p>
            <a:r>
              <a:rPr lang="en-GB" dirty="0"/>
              <a:t>70 ton sliding shielding door – TS2</a:t>
            </a:r>
          </a:p>
          <a:p>
            <a:r>
              <a:rPr lang="en-GB" dirty="0"/>
              <a:t>Welding robot – NSS</a:t>
            </a:r>
          </a:p>
          <a:p>
            <a:r>
              <a:rPr lang="en-GB" dirty="0"/>
              <a:t>Spider cage – NSS </a:t>
            </a:r>
          </a:p>
          <a:p>
            <a:r>
              <a:rPr lang="en-GB" dirty="0"/>
              <a:t>Etc…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0A8B-E190-E747-A741-31A62498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E034-CC7B-FF4F-A530-96912D5A7F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D10BA2-FA51-3148-97F6-3CB4F06E9385}"/>
              </a:ext>
            </a:extLst>
          </p:cNvPr>
          <p:cNvGrpSpPr/>
          <p:nvPr/>
        </p:nvGrpSpPr>
        <p:grpSpPr>
          <a:xfrm>
            <a:off x="5901772" y="1925016"/>
            <a:ext cx="5475095" cy="4024264"/>
            <a:chOff x="5901772" y="1781000"/>
            <a:chExt cx="5475095" cy="4024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52632C-E9C4-6946-8770-14227910A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497" y="1781000"/>
              <a:ext cx="5379647" cy="35922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AD4DB5-CAAF-7D47-A94A-CCC26B97C5B5}"/>
                </a:ext>
              </a:extLst>
            </p:cNvPr>
            <p:cNvSpPr txBox="1"/>
            <p:nvPr/>
          </p:nvSpPr>
          <p:spPr>
            <a:xfrm>
              <a:off x="5901772" y="5373216"/>
              <a:ext cx="5475095" cy="43204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GB" sz="1200" dirty="0"/>
                <a:t>Italian President and Swedish King inaugurates the ion source during the Italian State visit to Sweden</a:t>
              </a:r>
              <a:r>
                <a:rPr lang="sv-SE" sz="1200" dirty="0"/>
                <a:t>.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6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F600-8740-8741-ACE9-85B9CAD8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961C-22A8-8548-92FE-FF7CD54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Updated general risk assessment after delivery and assembly at site</a:t>
            </a:r>
          </a:p>
          <a:p>
            <a:r>
              <a:rPr lang="en-GB" dirty="0"/>
              <a:t>High voltage test performed (1,2 times working load)</a:t>
            </a:r>
          </a:p>
          <a:p>
            <a:r>
              <a:rPr lang="en-GB" dirty="0"/>
              <a:t>Improved EMC shielding</a:t>
            </a:r>
          </a:p>
          <a:p>
            <a:r>
              <a:rPr lang="en-GB" dirty="0"/>
              <a:t>Improved grounding</a:t>
            </a:r>
          </a:p>
          <a:p>
            <a:r>
              <a:rPr lang="en-GB" dirty="0"/>
              <a:t>Risk assessment with specific focus on ATEX*</a:t>
            </a:r>
          </a:p>
          <a:p>
            <a:r>
              <a:rPr lang="en-GB" dirty="0"/>
              <a:t>ATEX zones defined and established</a:t>
            </a:r>
          </a:p>
          <a:p>
            <a:r>
              <a:rPr lang="en-GB" dirty="0"/>
              <a:t>Hydrogen bottle moved to zone</a:t>
            </a:r>
          </a:p>
          <a:p>
            <a:r>
              <a:rPr lang="en-GB" dirty="0"/>
              <a:t>Re-design of Hydrogen piping</a:t>
            </a:r>
          </a:p>
          <a:p>
            <a:r>
              <a:rPr lang="en-GB" dirty="0"/>
              <a:t>Installation of permanent Hydrogen alarm</a:t>
            </a:r>
          </a:p>
          <a:p>
            <a:r>
              <a:rPr lang="en-GB" dirty="0"/>
              <a:t>Issuing of Hydrogen bottle exchange procedure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A79C6-CB09-EC4B-A935-0BB76BC0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0DD1F-6152-894B-824A-AC3AD5BC9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Ion Source and LEBT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B8A27-F0D0-194F-BF18-9F99496A766D}"/>
              </a:ext>
            </a:extLst>
          </p:cNvPr>
          <p:cNvSpPr txBox="1"/>
          <p:nvPr/>
        </p:nvSpPr>
        <p:spPr>
          <a:xfrm>
            <a:off x="3431704" y="6453336"/>
            <a:ext cx="3240360" cy="2880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r>
              <a:rPr lang="en-GB" sz="2000" dirty="0"/>
              <a:t>ATEX – </a:t>
            </a:r>
            <a:r>
              <a:rPr lang="sv-SE" sz="2000" dirty="0" err="1"/>
              <a:t>ATmosphères</a:t>
            </a:r>
            <a:r>
              <a:rPr lang="sv-SE" sz="2000" dirty="0"/>
              <a:t> </a:t>
            </a:r>
            <a:r>
              <a:rPr lang="sv-SE" sz="2000" dirty="0" err="1"/>
              <a:t>EXplosives</a:t>
            </a:r>
            <a:r>
              <a:rPr lang="sv-SE" sz="2000" dirty="0"/>
              <a:t>.</a:t>
            </a:r>
            <a:endParaRPr lang="en-GB" sz="2000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E27E2014-8E03-3445-AF12-7DD883E7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852936"/>
            <a:ext cx="3812726" cy="27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6911-C3F9-824D-8F59-643F31F1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Benefits with CE 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06FA-EF35-6C4E-BEE7-7ECB9479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Challenges</a:t>
            </a:r>
          </a:p>
          <a:p>
            <a:r>
              <a:rPr lang="en-GB" dirty="0"/>
              <a:t>ESS has a multitude of interfaces</a:t>
            </a:r>
          </a:p>
          <a:p>
            <a:pPr lvl="1"/>
            <a:r>
              <a:rPr lang="en-GB" dirty="0"/>
              <a:t>Both internal and external (and a mix)</a:t>
            </a:r>
          </a:p>
          <a:p>
            <a:r>
              <a:rPr lang="en-GB" dirty="0"/>
              <a:t>ESS has a very large proportion of In-kind deliverables</a:t>
            </a:r>
          </a:p>
          <a:p>
            <a:r>
              <a:rPr lang="en-GB" dirty="0"/>
              <a:t>Sometimes unclear who has the overall responsibility in deliveries</a:t>
            </a:r>
          </a:p>
          <a:p>
            <a:r>
              <a:rPr lang="en-GB" dirty="0"/>
              <a:t>The CE marking approach is still not obvious in the Research community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Benefits</a:t>
            </a:r>
          </a:p>
          <a:p>
            <a:r>
              <a:rPr lang="en-GB" dirty="0"/>
              <a:t>Equipment is made as safe as possible – by the manufacturer</a:t>
            </a:r>
          </a:p>
          <a:p>
            <a:r>
              <a:rPr lang="en-GB" dirty="0"/>
              <a:t>Remaining risks are known and exposed to user</a:t>
            </a:r>
          </a:p>
          <a:p>
            <a:r>
              <a:rPr lang="en-GB" dirty="0"/>
              <a:t>Documentation (Technical file) is compiled and easily accessible</a:t>
            </a:r>
          </a:p>
          <a:p>
            <a:r>
              <a:rPr lang="en-GB" dirty="0"/>
              <a:t>Compliant to European Directives – if anything happens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8738E-3F93-EB41-859B-1337FACC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70078-9E8D-DD4A-B656-43218A8BC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Certification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3212976"/>
            <a:ext cx="10972800" cy="4345166"/>
          </a:xfrm>
        </p:spPr>
        <p:txBody>
          <a:bodyPr/>
          <a:lstStyle/>
          <a:p>
            <a:r>
              <a:rPr lang="en-GB" dirty="0"/>
              <a:t>What is CE marking</a:t>
            </a:r>
          </a:p>
          <a:p>
            <a:r>
              <a:rPr lang="en-GB" dirty="0"/>
              <a:t>How is it performed</a:t>
            </a:r>
          </a:p>
          <a:p>
            <a:r>
              <a:rPr lang="en-GB" dirty="0"/>
              <a:t>Benefits and Challenges with 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AAB61E3-D6C1-6A47-8177-D47A63E1D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25" y="1809074"/>
            <a:ext cx="5410944" cy="43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CE18-E659-3E4D-AC16-F632B5F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4308-2406-5B4A-BA1F-24D65515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 marking is very useful in projects with many interfaces</a:t>
            </a:r>
          </a:p>
          <a:p>
            <a:pPr lvl="1"/>
            <a:r>
              <a:rPr lang="en-GB" dirty="0"/>
              <a:t>Everybody takes responsibility for their deliverable</a:t>
            </a:r>
          </a:p>
          <a:p>
            <a:pPr lvl="1"/>
            <a:r>
              <a:rPr lang="en-GB" dirty="0"/>
              <a:t>Easier for the receiving party to get and overall picture</a:t>
            </a:r>
          </a:p>
          <a:p>
            <a:pPr lvl="1"/>
            <a:r>
              <a:rPr lang="en-GB" dirty="0"/>
              <a:t>Better structure on technical documentation </a:t>
            </a:r>
          </a:p>
          <a:p>
            <a:r>
              <a:rPr lang="en-GB" dirty="0"/>
              <a:t>Six steps to follow</a:t>
            </a:r>
          </a:p>
          <a:p>
            <a:r>
              <a:rPr lang="en-GB" dirty="0"/>
              <a:t>Benefits:</a:t>
            </a:r>
          </a:p>
          <a:p>
            <a:pPr lvl="1"/>
            <a:r>
              <a:rPr lang="en-GB" dirty="0"/>
              <a:t>Early identified risks can be mitigated already in the design</a:t>
            </a:r>
          </a:p>
          <a:p>
            <a:pPr lvl="1"/>
            <a:r>
              <a:rPr lang="en-GB" dirty="0"/>
              <a:t>Manufacturer owns its own risks</a:t>
            </a:r>
          </a:p>
          <a:p>
            <a:pPr lvl="1"/>
            <a:r>
              <a:rPr lang="en-GB" dirty="0"/>
              <a:t>Many of the task that will be done anyway is done with a clear </a:t>
            </a:r>
            <a:br>
              <a:rPr lang="en-GB" dirty="0"/>
            </a:br>
            <a:r>
              <a:rPr lang="en-GB" dirty="0"/>
              <a:t>structure</a:t>
            </a:r>
          </a:p>
          <a:p>
            <a:pPr lvl="1"/>
            <a:r>
              <a:rPr lang="en-GB" dirty="0"/>
              <a:t>Compliant to relevant directives</a:t>
            </a:r>
          </a:p>
          <a:p>
            <a:pPr lvl="1"/>
            <a:r>
              <a:rPr lang="en-GB" dirty="0"/>
              <a:t>Higher safety, availability and maintainability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D5519-BF14-3044-8075-7552498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745ED-E9E5-9849-A9FF-17DBC91A4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A489F-4DD9-3C44-8D66-2CB29D25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636912"/>
            <a:ext cx="4308365" cy="27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5FFC-547C-6D4B-B6B5-D957C6AB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8D01-AEE9-4645-B562-5C1BE488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EB5F4-1945-E042-8CD5-FE80476F3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4CCFA-D871-F941-AC6E-4AD4474A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0"/>
            <a:ext cx="5816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5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74F7-6A8B-FB4D-AA51-5226221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 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F38E8-A32E-6F42-904E-D84ADA7B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D1199-39AE-F54D-BD1E-7A49E213A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Purpose and Meaning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75E92-2A4D-0948-A775-CA5FEA817517}"/>
              </a:ext>
            </a:extLst>
          </p:cNvPr>
          <p:cNvSpPr/>
          <p:nvPr/>
        </p:nvSpPr>
        <p:spPr>
          <a:xfrm>
            <a:off x="318653" y="1708353"/>
            <a:ext cx="81536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“There are two main benefits </a:t>
            </a:r>
            <a:r>
              <a:rPr lang="en-US" sz="2400" b="1" dirty="0"/>
              <a:t>CE marking </a:t>
            </a:r>
            <a:r>
              <a:rPr lang="en-US" sz="2400" dirty="0"/>
              <a:t>brings to</a:t>
            </a:r>
            <a:br>
              <a:rPr lang="en-US" sz="2400" dirty="0"/>
            </a:br>
            <a:r>
              <a:rPr lang="en-US" sz="2400" dirty="0"/>
              <a:t>businesses and consumers within the EEA*: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Businesses</a:t>
            </a:r>
            <a:r>
              <a:rPr lang="en-US" sz="2400" dirty="0"/>
              <a:t> know that </a:t>
            </a:r>
            <a:r>
              <a:rPr lang="en-US" sz="2400" b="1" dirty="0"/>
              <a:t>products</a:t>
            </a:r>
            <a:r>
              <a:rPr lang="en-US" sz="2400" dirty="0"/>
              <a:t> bearing the</a:t>
            </a:r>
            <a:br>
              <a:rPr lang="en-US" sz="2400" dirty="0"/>
            </a:br>
            <a:r>
              <a:rPr lang="en-US" sz="2400" dirty="0"/>
              <a:t>CE marking </a:t>
            </a:r>
            <a:r>
              <a:rPr lang="en-US" sz="2400" b="1" dirty="0"/>
              <a:t>can be traded in the EEA without restrictions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Consumers(users)</a:t>
            </a:r>
            <a:r>
              <a:rPr lang="en-US" sz="2400" dirty="0"/>
              <a:t> enjoy the </a:t>
            </a:r>
            <a:r>
              <a:rPr lang="en-US" sz="2400" b="1" dirty="0"/>
              <a:t>same level of health, safety, and environmental protection throughout the entire EEA</a:t>
            </a:r>
            <a:r>
              <a:rPr lang="en-US" sz="24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F1B20-46F0-9543-9970-1395128A7CBB}"/>
              </a:ext>
            </a:extLst>
          </p:cNvPr>
          <p:cNvSpPr/>
          <p:nvPr/>
        </p:nvSpPr>
        <p:spPr>
          <a:xfrm>
            <a:off x="-96688" y="5118283"/>
            <a:ext cx="866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CE marking also supports </a:t>
            </a:r>
            <a:r>
              <a:rPr lang="en-US" sz="2400" b="1" dirty="0"/>
              <a:t>fair competition </a:t>
            </a:r>
            <a:r>
              <a:rPr lang="en-US" sz="2400" dirty="0"/>
              <a:t>by holding all </a:t>
            </a:r>
          </a:p>
          <a:p>
            <a:pPr algn="ctr"/>
            <a:r>
              <a:rPr lang="en-US" sz="2400" dirty="0"/>
              <a:t>companies accountable to the same rules.</a:t>
            </a:r>
            <a:endParaRPr lang="de-CH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4A008-9B1C-EB4C-B4A3-EE13F9A95FEF}"/>
              </a:ext>
            </a:extLst>
          </p:cNvPr>
          <p:cNvSpPr txBox="1"/>
          <p:nvPr/>
        </p:nvSpPr>
        <p:spPr>
          <a:xfrm>
            <a:off x="479376" y="6453336"/>
            <a:ext cx="2736304" cy="4590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r>
              <a:rPr lang="en-US" sz="2000" dirty="0"/>
              <a:t>*EEA – European Economic Area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D62B59-91F9-E94A-9A99-54B297BE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20" y="1556792"/>
            <a:ext cx="3361552" cy="52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B12136-047C-0F41-AFC5-DF9FC7F068C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006952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Manufacturers are responsible </a:t>
            </a:r>
            <a:r>
              <a:rPr lang="en-US" sz="2400" dirty="0"/>
              <a:t>for checking</a:t>
            </a:r>
            <a:br>
              <a:rPr lang="en-US" sz="2400" dirty="0"/>
            </a:br>
            <a:r>
              <a:rPr lang="en-US" sz="2400" dirty="0"/>
              <a:t>that their products meet EU safety, health and</a:t>
            </a:r>
            <a:br>
              <a:rPr lang="en-US" sz="2400" dirty="0"/>
            </a:br>
            <a:r>
              <a:rPr lang="en-US" sz="2400" dirty="0"/>
              <a:t>environmental protection requirements.</a:t>
            </a:r>
          </a:p>
          <a:p>
            <a:endParaRPr lang="en-US" sz="2400" dirty="0"/>
          </a:p>
          <a:p>
            <a:r>
              <a:rPr lang="en-US" sz="2400" dirty="0"/>
              <a:t>By affixing the CE marking to a product, a </a:t>
            </a:r>
            <a:r>
              <a:rPr lang="en-US" sz="2400" b="1" dirty="0"/>
              <a:t>manufacturer declares* </a:t>
            </a:r>
            <a:r>
              <a:rPr lang="en-US" sz="2400" dirty="0"/>
              <a:t>that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product meets all the legal requirements</a:t>
            </a:r>
            <a:r>
              <a:rPr lang="en-US" sz="2400" b="1" dirty="0"/>
              <a:t> </a:t>
            </a:r>
            <a:r>
              <a:rPr lang="en-US" sz="2400" dirty="0"/>
              <a:t>for CE marking and can be sold throughout the EEA. This also applies to products made in other countries that are sold in the EEA.”</a:t>
            </a:r>
            <a:endParaRPr lang="de-CH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5116B-CE94-694E-B427-4AE78E8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 Marking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41F941-0916-934F-A9B4-24A572924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1" y="2511840"/>
            <a:ext cx="3895419" cy="22853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6DB95-9513-D24F-9C56-A964C89A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C64BA-E358-B246-B6A8-1BB5432E8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Manufacturers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EFCBD-02D5-814E-9E8A-1E5B628C1F6B}"/>
              </a:ext>
            </a:extLst>
          </p:cNvPr>
          <p:cNvSpPr txBox="1"/>
          <p:nvPr/>
        </p:nvSpPr>
        <p:spPr>
          <a:xfrm>
            <a:off x="839416" y="6021288"/>
            <a:ext cx="10369152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en-GB" sz="2000" dirty="0"/>
              <a:t>*Note: In most cases performed as an self assessment, only notified body for equipment with specific requirements</a:t>
            </a:r>
          </a:p>
        </p:txBody>
      </p:sp>
    </p:spTree>
    <p:extLst>
      <p:ext uri="{BB962C8B-B14F-4D97-AF65-F5344CB8AC3E}">
        <p14:creationId xmlns:p14="http://schemas.microsoft.com/office/powerpoint/2010/main" val="6069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E181-E69D-4E40-8808-84184490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 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69C18-CB4B-9B46-833A-B71C9205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72EEC-C3CE-FE4D-829C-CC46C244B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Legal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0D74A-7791-E642-B31B-98D71288A4B0}"/>
              </a:ext>
            </a:extLst>
          </p:cNvPr>
          <p:cNvSpPr txBox="1"/>
          <p:nvPr/>
        </p:nvSpPr>
        <p:spPr>
          <a:xfrm>
            <a:off x="1823816" y="3244850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Active implantable medical devices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BEEDF-1985-9847-8B97-4E88EA8CC27A}"/>
              </a:ext>
            </a:extLst>
          </p:cNvPr>
          <p:cNvSpPr txBox="1"/>
          <p:nvPr/>
        </p:nvSpPr>
        <p:spPr>
          <a:xfrm>
            <a:off x="7829345" y="4596468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Appliances burning gaseous fuels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A2815-6831-7F42-AAFE-A9040C146A50}"/>
              </a:ext>
            </a:extLst>
          </p:cNvPr>
          <p:cNvSpPr txBox="1"/>
          <p:nvPr/>
        </p:nvSpPr>
        <p:spPr>
          <a:xfrm>
            <a:off x="4826580" y="5946355"/>
            <a:ext cx="2520000" cy="430887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Cableway installations designed to carry persons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EAE79-4B95-F64D-BD97-BB987F578622}"/>
              </a:ext>
            </a:extLst>
          </p:cNvPr>
          <p:cNvSpPr txBox="1"/>
          <p:nvPr/>
        </p:nvSpPr>
        <p:spPr>
          <a:xfrm>
            <a:off x="4826580" y="3920226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Construction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EB789-E9E8-4A48-9CD0-7B8B81DCCD92}"/>
              </a:ext>
            </a:extLst>
          </p:cNvPr>
          <p:cNvSpPr txBox="1"/>
          <p:nvPr/>
        </p:nvSpPr>
        <p:spPr>
          <a:xfrm>
            <a:off x="4826580" y="4257914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Eco-design of energy related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67346-D3AB-164C-90AD-7294A2581FB4}"/>
              </a:ext>
            </a:extLst>
          </p:cNvPr>
          <p:cNvSpPr txBox="1"/>
          <p:nvPr/>
        </p:nvSpPr>
        <p:spPr>
          <a:xfrm>
            <a:off x="1823816" y="4933290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Electromagnetic compatibility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87C35-A35B-7840-B47A-951EC40C6DF6}"/>
              </a:ext>
            </a:extLst>
          </p:cNvPr>
          <p:cNvSpPr txBox="1"/>
          <p:nvPr/>
        </p:nvSpPr>
        <p:spPr>
          <a:xfrm>
            <a:off x="7829345" y="3920226"/>
            <a:ext cx="2520000" cy="600164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Equipment and protective systems intended for use potentially explosive atmospheres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F05EE-F43C-EB46-A7B3-BCAA99DD6D8D}"/>
              </a:ext>
            </a:extLst>
          </p:cNvPr>
          <p:cNvSpPr txBox="1"/>
          <p:nvPr/>
        </p:nvSpPr>
        <p:spPr>
          <a:xfrm>
            <a:off x="7829345" y="3582538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Explosives for civil 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9DFD-1DC7-854D-B2D8-938E8B4564C3}"/>
              </a:ext>
            </a:extLst>
          </p:cNvPr>
          <p:cNvSpPr txBox="1"/>
          <p:nvPr/>
        </p:nvSpPr>
        <p:spPr>
          <a:xfrm>
            <a:off x="7829345" y="4934156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Hot-water boilers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0323D-AB0B-4545-A587-186472B473C0}"/>
              </a:ext>
            </a:extLst>
          </p:cNvPr>
          <p:cNvSpPr txBox="1"/>
          <p:nvPr/>
        </p:nvSpPr>
        <p:spPr>
          <a:xfrm>
            <a:off x="4826580" y="3582538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Personal protective equipment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8920C-E80F-604F-81DA-579AAE0863A2}"/>
              </a:ext>
            </a:extLst>
          </p:cNvPr>
          <p:cNvSpPr txBox="1"/>
          <p:nvPr/>
        </p:nvSpPr>
        <p:spPr>
          <a:xfrm>
            <a:off x="1823816" y="3920226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In vitro diagnostic medical devices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B4C6D-1EE9-A745-AF43-0BB064799FBB}"/>
              </a:ext>
            </a:extLst>
          </p:cNvPr>
          <p:cNvSpPr txBox="1"/>
          <p:nvPr/>
        </p:nvSpPr>
        <p:spPr>
          <a:xfrm>
            <a:off x="4826580" y="5608666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Lifts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5F42A-4495-D44F-B932-AAC5CE4497EC}"/>
              </a:ext>
            </a:extLst>
          </p:cNvPr>
          <p:cNvSpPr txBox="1"/>
          <p:nvPr/>
        </p:nvSpPr>
        <p:spPr>
          <a:xfrm>
            <a:off x="1823816" y="4595602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Low voltage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39A43-5344-264C-8D46-9D4D0D787CB5}"/>
              </a:ext>
            </a:extLst>
          </p:cNvPr>
          <p:cNvSpPr txBox="1"/>
          <p:nvPr/>
        </p:nvSpPr>
        <p:spPr>
          <a:xfrm>
            <a:off x="1823816" y="6115631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Machinery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BDC1C3-D8CE-184A-B2AE-640190F3309C}"/>
              </a:ext>
            </a:extLst>
          </p:cNvPr>
          <p:cNvSpPr txBox="1"/>
          <p:nvPr/>
        </p:nvSpPr>
        <p:spPr>
          <a:xfrm>
            <a:off x="4826580" y="3244850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Measuring instruments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3FCCA-141F-FF4E-B074-2AB877373FD3}"/>
              </a:ext>
            </a:extLst>
          </p:cNvPr>
          <p:cNvSpPr txBox="1"/>
          <p:nvPr/>
        </p:nvSpPr>
        <p:spPr>
          <a:xfrm>
            <a:off x="1823816" y="3582538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Medical 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69C26-44E9-CA41-9BBB-205EE5B9C6AF}"/>
              </a:ext>
            </a:extLst>
          </p:cNvPr>
          <p:cNvSpPr txBox="1"/>
          <p:nvPr/>
        </p:nvSpPr>
        <p:spPr>
          <a:xfrm>
            <a:off x="4826580" y="4595602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Noise emission in the environment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2BA9E9-4A70-9241-A0C8-17E2C3DD35F5}"/>
              </a:ext>
            </a:extLst>
          </p:cNvPr>
          <p:cNvSpPr txBox="1"/>
          <p:nvPr/>
        </p:nvSpPr>
        <p:spPr>
          <a:xfrm>
            <a:off x="1823816" y="4257914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Non-automatic weighing instruments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0CA1E4-591A-BD43-AB36-58D7B6C7C728}"/>
              </a:ext>
            </a:extLst>
          </p:cNvPr>
          <p:cNvSpPr txBox="1"/>
          <p:nvPr/>
        </p:nvSpPr>
        <p:spPr>
          <a:xfrm>
            <a:off x="4826580" y="5270978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Pressure equipment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95878-3D0A-E542-BBA8-EBCE8C0CB89E}"/>
              </a:ext>
            </a:extLst>
          </p:cNvPr>
          <p:cNvSpPr txBox="1"/>
          <p:nvPr/>
        </p:nvSpPr>
        <p:spPr>
          <a:xfrm>
            <a:off x="7829345" y="3244850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Pyrotechnics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A86CF-185D-8A4C-BD9F-22421162DAF1}"/>
              </a:ext>
            </a:extLst>
          </p:cNvPr>
          <p:cNvSpPr txBox="1"/>
          <p:nvPr/>
        </p:nvSpPr>
        <p:spPr>
          <a:xfrm>
            <a:off x="1823816" y="5777943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Radio equipment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358463-862F-3C47-B2C6-49A0A1D94738}"/>
              </a:ext>
            </a:extLst>
          </p:cNvPr>
          <p:cNvSpPr txBox="1"/>
          <p:nvPr/>
        </p:nvSpPr>
        <p:spPr>
          <a:xfrm>
            <a:off x="7829345" y="5271844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Recreational craft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1993C3-D139-764D-B5E2-A280AE58E718}"/>
              </a:ext>
            </a:extLst>
          </p:cNvPr>
          <p:cNvSpPr txBox="1"/>
          <p:nvPr/>
        </p:nvSpPr>
        <p:spPr>
          <a:xfrm>
            <a:off x="1823816" y="5270979"/>
            <a:ext cx="2520000" cy="430887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Restriction of Hazardous Substances in Electrical and Electronic Equipment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7B316C-C8BD-6443-BA54-F23A255C0BF9}"/>
              </a:ext>
            </a:extLst>
          </p:cNvPr>
          <p:cNvSpPr txBox="1"/>
          <p:nvPr/>
        </p:nvSpPr>
        <p:spPr>
          <a:xfrm>
            <a:off x="7829345" y="5609523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Safety of toys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FE7ABC-8326-EA4A-95F4-35DFE1DE214F}"/>
              </a:ext>
            </a:extLst>
          </p:cNvPr>
          <p:cNvSpPr txBox="1"/>
          <p:nvPr/>
        </p:nvSpPr>
        <p:spPr>
          <a:xfrm>
            <a:off x="4826580" y="4933290"/>
            <a:ext cx="2520000" cy="261610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Simple pressure vessels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C34A95-EDBF-7B41-B520-D19DAF81C175}"/>
              </a:ext>
            </a:extLst>
          </p:cNvPr>
          <p:cNvSpPr/>
          <p:nvPr/>
        </p:nvSpPr>
        <p:spPr>
          <a:xfrm>
            <a:off x="2177846" y="1642738"/>
            <a:ext cx="6413705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/>
              <a:t>...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product meets all the legal requirements </a:t>
            </a:r>
            <a:r>
              <a:rPr lang="en-US" sz="2400" dirty="0"/>
              <a:t>for CE marking ...</a:t>
            </a:r>
            <a:endParaRPr lang="de-CH" sz="24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AEB642-717F-6E4A-973B-20AE0164CF02}"/>
              </a:ext>
            </a:extLst>
          </p:cNvPr>
          <p:cNvSpPr txBox="1"/>
          <p:nvPr/>
        </p:nvSpPr>
        <p:spPr>
          <a:xfrm>
            <a:off x="2311485" y="2611351"/>
            <a:ext cx="699633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The product complies with all applicable EU directives!</a:t>
            </a:r>
            <a:endParaRPr lang="de-CH" sz="2400" dirty="0"/>
          </a:p>
        </p:txBody>
      </p:sp>
      <p:sp>
        <p:nvSpPr>
          <p:cNvPr id="35" name="Arrow: Right 40">
            <a:extLst>
              <a:ext uri="{FF2B5EF4-FFF2-40B4-BE49-F238E27FC236}">
                <a16:creationId xmlns:a16="http://schemas.microsoft.com/office/drawing/2014/main" id="{D980130D-BEF8-4B45-A641-64A70E3559B1}"/>
              </a:ext>
            </a:extLst>
          </p:cNvPr>
          <p:cNvSpPr/>
          <p:nvPr/>
        </p:nvSpPr>
        <p:spPr>
          <a:xfrm>
            <a:off x="1823816" y="2735853"/>
            <a:ext cx="424126" cy="25659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F8F1F0-9FCC-2D4C-8857-C94C7C942E54}"/>
              </a:ext>
            </a:extLst>
          </p:cNvPr>
          <p:cNvSpPr/>
          <p:nvPr/>
        </p:nvSpPr>
        <p:spPr>
          <a:xfrm>
            <a:off x="1771650" y="3194050"/>
            <a:ext cx="8629650" cy="3219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27CB08-081A-B642-AF7C-7F83C3907BB9}"/>
              </a:ext>
            </a:extLst>
          </p:cNvPr>
          <p:cNvSpPr txBox="1"/>
          <p:nvPr/>
        </p:nvSpPr>
        <p:spPr>
          <a:xfrm>
            <a:off x="1987550" y="4379897"/>
            <a:ext cx="5940000" cy="52322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2800"/>
            </a:lvl1pPr>
          </a:lstStyle>
          <a:p>
            <a:r>
              <a:rPr lang="en-US" dirty="0"/>
              <a:t>Electromagnetic compatibility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92F791-72EA-0A48-B07A-37E07D95DE4A}"/>
              </a:ext>
            </a:extLst>
          </p:cNvPr>
          <p:cNvSpPr txBox="1"/>
          <p:nvPr/>
        </p:nvSpPr>
        <p:spPr>
          <a:xfrm>
            <a:off x="1987550" y="3809036"/>
            <a:ext cx="5940000" cy="52322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Low voltage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C5CBD2-1342-2944-9508-58E0A6C5894A}"/>
              </a:ext>
            </a:extLst>
          </p:cNvPr>
          <p:cNvSpPr txBox="1"/>
          <p:nvPr/>
        </p:nvSpPr>
        <p:spPr>
          <a:xfrm>
            <a:off x="1987550" y="4950760"/>
            <a:ext cx="5940000" cy="954107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2800"/>
            </a:lvl1pPr>
          </a:lstStyle>
          <a:p>
            <a:r>
              <a:rPr lang="en-US" dirty="0"/>
              <a:t>Restriction of Hazardous Substances in Electrical and Electronic Equipment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C72C45-6922-5448-A2E4-A4670F4E231D}"/>
              </a:ext>
            </a:extLst>
          </p:cNvPr>
          <p:cNvSpPr/>
          <p:nvPr/>
        </p:nvSpPr>
        <p:spPr>
          <a:xfrm>
            <a:off x="5951558" y="3401440"/>
            <a:ext cx="3651665" cy="718674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Very diverse directives…</a:t>
            </a:r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9493CD-D1DA-8A4A-A5D3-1BBA5A17803C}"/>
              </a:ext>
            </a:extLst>
          </p:cNvPr>
          <p:cNvSpPr txBox="1"/>
          <p:nvPr/>
        </p:nvSpPr>
        <p:spPr>
          <a:xfrm>
            <a:off x="8312109" y="4632710"/>
            <a:ext cx="2520000" cy="52322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Machinery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9DC0E7-91FC-AC41-A05E-454C4FED0D8F}"/>
              </a:ext>
            </a:extLst>
          </p:cNvPr>
          <p:cNvSpPr txBox="1"/>
          <p:nvPr/>
        </p:nvSpPr>
        <p:spPr>
          <a:xfrm>
            <a:off x="8328248" y="5229200"/>
            <a:ext cx="2520000" cy="52322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ATEX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F0DD2-7F72-EF4A-906C-25B14CD6A653}"/>
              </a:ext>
            </a:extLst>
          </p:cNvPr>
          <p:cNvSpPr txBox="1"/>
          <p:nvPr/>
        </p:nvSpPr>
        <p:spPr>
          <a:xfrm>
            <a:off x="3431704" y="6525344"/>
            <a:ext cx="3240360" cy="2880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r>
              <a:rPr lang="en-GB" sz="2000" dirty="0"/>
              <a:t>ATEX – </a:t>
            </a:r>
            <a:r>
              <a:rPr lang="sv-SE" sz="2000" dirty="0" err="1"/>
              <a:t>ATmosphères</a:t>
            </a:r>
            <a:r>
              <a:rPr lang="sv-SE" sz="2000" dirty="0"/>
              <a:t> </a:t>
            </a:r>
            <a:r>
              <a:rPr lang="sv-SE" sz="2000" dirty="0" err="1"/>
              <a:t>EXplosives</a:t>
            </a:r>
            <a:r>
              <a:rPr lang="sv-SE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84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9846-2E81-E741-8171-E1B12233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Strategy for CE Marking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C63E-DE37-3245-A35D-2135F098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17AA-5027-EF47-9BEC-32B61F70D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311013-D4CE-6D4F-8C29-31EF8675998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6779096" cy="478112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Approved by DG and ESS Management Team</a:t>
            </a:r>
          </a:p>
          <a:p>
            <a:r>
              <a:rPr lang="en-US" dirty="0"/>
              <a:t>The Strategy (ESS-0103087) applies to:</a:t>
            </a:r>
          </a:p>
          <a:p>
            <a:pPr lvl="1"/>
            <a:r>
              <a:rPr lang="en-US" dirty="0"/>
              <a:t>Internal deliverables</a:t>
            </a:r>
          </a:p>
          <a:p>
            <a:pPr lvl="1"/>
            <a:r>
              <a:rPr lang="en-US" dirty="0"/>
              <a:t>Commercial contracts</a:t>
            </a:r>
          </a:p>
          <a:p>
            <a:pPr lvl="1"/>
            <a:r>
              <a:rPr lang="en-US" dirty="0"/>
              <a:t>In-Kind Contributions</a:t>
            </a:r>
          </a:p>
          <a:p>
            <a:r>
              <a:rPr lang="en-US" dirty="0"/>
              <a:t>CE marking is mandatory. </a:t>
            </a:r>
          </a:p>
          <a:p>
            <a:pPr lvl="1"/>
            <a:r>
              <a:rPr lang="en-US" dirty="0"/>
              <a:t>when there is an applicable European Directive.</a:t>
            </a:r>
          </a:p>
          <a:p>
            <a:r>
              <a:rPr lang="en-US" dirty="0"/>
              <a:t>It states that deliveries shall include:</a:t>
            </a:r>
          </a:p>
          <a:p>
            <a:pPr lvl="1"/>
            <a:r>
              <a:rPr lang="en-US" dirty="0"/>
              <a:t>Risk assessment (preferably according to ISO 12100)</a:t>
            </a:r>
          </a:p>
          <a:p>
            <a:pPr lvl="1"/>
            <a:r>
              <a:rPr lang="en-US" dirty="0"/>
              <a:t>Technical File, drawings, wiring diagram, P&amp;ID, etc.</a:t>
            </a:r>
          </a:p>
          <a:p>
            <a:pPr lvl="1"/>
            <a:r>
              <a:rPr lang="en-US" dirty="0"/>
              <a:t>Operations Manual, in English</a:t>
            </a:r>
          </a:p>
          <a:p>
            <a:pPr lvl="1"/>
            <a:r>
              <a:rPr lang="en-US" dirty="0"/>
              <a:t>Declaration of Conformity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8EE6A-4F67-E94F-A379-94671FC40793}"/>
              </a:ext>
            </a:extLst>
          </p:cNvPr>
          <p:cNvGrpSpPr/>
          <p:nvPr/>
        </p:nvGrpSpPr>
        <p:grpSpPr>
          <a:xfrm>
            <a:off x="7752184" y="1694793"/>
            <a:ext cx="3456384" cy="4974567"/>
            <a:chOff x="6012160" y="1916832"/>
            <a:chExt cx="2794124" cy="4021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5C3D7-9110-8847-9BE6-C6B323678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916832"/>
              <a:ext cx="2794124" cy="37254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C340F4-87DC-5C45-8F2D-E219B7B958F1}"/>
                </a:ext>
              </a:extLst>
            </p:cNvPr>
            <p:cNvSpPr txBox="1"/>
            <p:nvPr/>
          </p:nvSpPr>
          <p:spPr>
            <a:xfrm>
              <a:off x="6012160" y="5661248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Ion Source INFN - LNS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1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005F-41B7-2748-8878-D983CA24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 Marking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395BE-DF2F-CF4B-811E-021CA053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F55E0-EBA1-0F4A-BFC8-6460324C3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Six steps to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58CF8-6773-8148-A75F-AE3F65004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628800"/>
            <a:ext cx="7718648" cy="4931358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8C11BE41-A295-7E4F-82FD-D8CFD45CF747}"/>
              </a:ext>
            </a:extLst>
          </p:cNvPr>
          <p:cNvSpPr/>
          <p:nvPr/>
        </p:nvSpPr>
        <p:spPr>
          <a:xfrm>
            <a:off x="5232957" y="4598894"/>
            <a:ext cx="2104464" cy="1727947"/>
          </a:xfrm>
          <a:custGeom>
            <a:avLst/>
            <a:gdLst>
              <a:gd name="connsiteX0" fmla="*/ 262217 w 2104464"/>
              <a:gd name="connsiteY0" fmla="*/ 289112 h 1727947"/>
              <a:gd name="connsiteX1" fmla="*/ 188259 w 2104464"/>
              <a:gd name="connsiteY1" fmla="*/ 336177 h 1727947"/>
              <a:gd name="connsiteX2" fmla="*/ 154641 w 2104464"/>
              <a:gd name="connsiteY2" fmla="*/ 356347 h 1727947"/>
              <a:gd name="connsiteX3" fmla="*/ 134470 w 2104464"/>
              <a:gd name="connsiteY3" fmla="*/ 376518 h 1727947"/>
              <a:gd name="connsiteX4" fmla="*/ 94129 w 2104464"/>
              <a:gd name="connsiteY4" fmla="*/ 389965 h 1727947"/>
              <a:gd name="connsiteX5" fmla="*/ 73959 w 2104464"/>
              <a:gd name="connsiteY5" fmla="*/ 403412 h 1727947"/>
              <a:gd name="connsiteX6" fmla="*/ 60511 w 2104464"/>
              <a:gd name="connsiteY6" fmla="*/ 423582 h 1727947"/>
              <a:gd name="connsiteX7" fmla="*/ 53788 w 2104464"/>
              <a:gd name="connsiteY7" fmla="*/ 443753 h 1727947"/>
              <a:gd name="connsiteX8" fmla="*/ 33617 w 2104464"/>
              <a:gd name="connsiteY8" fmla="*/ 450477 h 1727947"/>
              <a:gd name="connsiteX9" fmla="*/ 20170 w 2104464"/>
              <a:gd name="connsiteY9" fmla="*/ 470647 h 1727947"/>
              <a:gd name="connsiteX10" fmla="*/ 0 w 2104464"/>
              <a:gd name="connsiteY10" fmla="*/ 558053 h 1727947"/>
              <a:gd name="connsiteX11" fmla="*/ 6723 w 2104464"/>
              <a:gd name="connsiteY11" fmla="*/ 847165 h 1727947"/>
              <a:gd name="connsiteX12" fmla="*/ 13447 w 2104464"/>
              <a:gd name="connsiteY12" fmla="*/ 880782 h 1727947"/>
              <a:gd name="connsiteX13" fmla="*/ 20170 w 2104464"/>
              <a:gd name="connsiteY13" fmla="*/ 934571 h 1727947"/>
              <a:gd name="connsiteX14" fmla="*/ 33617 w 2104464"/>
              <a:gd name="connsiteY14" fmla="*/ 1062318 h 1727947"/>
              <a:gd name="connsiteX15" fmla="*/ 47064 w 2104464"/>
              <a:gd name="connsiteY15" fmla="*/ 1116106 h 1727947"/>
              <a:gd name="connsiteX16" fmla="*/ 60511 w 2104464"/>
              <a:gd name="connsiteY16" fmla="*/ 1149724 h 1727947"/>
              <a:gd name="connsiteX17" fmla="*/ 73959 w 2104464"/>
              <a:gd name="connsiteY17" fmla="*/ 1169894 h 1727947"/>
              <a:gd name="connsiteX18" fmla="*/ 87406 w 2104464"/>
              <a:gd name="connsiteY18" fmla="*/ 1385047 h 1727947"/>
              <a:gd name="connsiteX19" fmla="*/ 100853 w 2104464"/>
              <a:gd name="connsiteY19" fmla="*/ 1438835 h 1727947"/>
              <a:gd name="connsiteX20" fmla="*/ 121023 w 2104464"/>
              <a:gd name="connsiteY20" fmla="*/ 1506071 h 1727947"/>
              <a:gd name="connsiteX21" fmla="*/ 127747 w 2104464"/>
              <a:gd name="connsiteY21" fmla="*/ 1526241 h 1727947"/>
              <a:gd name="connsiteX22" fmla="*/ 147917 w 2104464"/>
              <a:gd name="connsiteY22" fmla="*/ 1580030 h 1727947"/>
              <a:gd name="connsiteX23" fmla="*/ 255494 w 2104464"/>
              <a:gd name="connsiteY23" fmla="*/ 1613647 h 1727947"/>
              <a:gd name="connsiteX24" fmla="*/ 295835 w 2104464"/>
              <a:gd name="connsiteY24" fmla="*/ 1627094 h 1727947"/>
              <a:gd name="connsiteX25" fmla="*/ 363070 w 2104464"/>
              <a:gd name="connsiteY25" fmla="*/ 1640541 h 1727947"/>
              <a:gd name="connsiteX26" fmla="*/ 470647 w 2104464"/>
              <a:gd name="connsiteY26" fmla="*/ 1653988 h 1727947"/>
              <a:gd name="connsiteX27" fmla="*/ 510988 w 2104464"/>
              <a:gd name="connsiteY27" fmla="*/ 1660712 h 1727947"/>
              <a:gd name="connsiteX28" fmla="*/ 551329 w 2104464"/>
              <a:gd name="connsiteY28" fmla="*/ 1680882 h 1727947"/>
              <a:gd name="connsiteX29" fmla="*/ 584947 w 2104464"/>
              <a:gd name="connsiteY29" fmla="*/ 1694330 h 1727947"/>
              <a:gd name="connsiteX30" fmla="*/ 605117 w 2104464"/>
              <a:gd name="connsiteY30" fmla="*/ 1701053 h 1727947"/>
              <a:gd name="connsiteX31" fmla="*/ 632011 w 2104464"/>
              <a:gd name="connsiteY31" fmla="*/ 1714500 h 1727947"/>
              <a:gd name="connsiteX32" fmla="*/ 699247 w 2104464"/>
              <a:gd name="connsiteY32" fmla="*/ 1727947 h 1727947"/>
              <a:gd name="connsiteX33" fmla="*/ 1284194 w 2104464"/>
              <a:gd name="connsiteY33" fmla="*/ 1714500 h 1727947"/>
              <a:gd name="connsiteX34" fmla="*/ 1438835 w 2104464"/>
              <a:gd name="connsiteY34" fmla="*/ 1707777 h 1727947"/>
              <a:gd name="connsiteX35" fmla="*/ 1633817 w 2104464"/>
              <a:gd name="connsiteY35" fmla="*/ 1694330 h 1727947"/>
              <a:gd name="connsiteX36" fmla="*/ 1714500 w 2104464"/>
              <a:gd name="connsiteY36" fmla="*/ 1687606 h 1727947"/>
              <a:gd name="connsiteX37" fmla="*/ 1781735 w 2104464"/>
              <a:gd name="connsiteY37" fmla="*/ 1674159 h 1727947"/>
              <a:gd name="connsiteX38" fmla="*/ 1869141 w 2104464"/>
              <a:gd name="connsiteY38" fmla="*/ 1660712 h 1727947"/>
              <a:gd name="connsiteX39" fmla="*/ 1929653 w 2104464"/>
              <a:gd name="connsiteY39" fmla="*/ 1633818 h 1727947"/>
              <a:gd name="connsiteX40" fmla="*/ 1976717 w 2104464"/>
              <a:gd name="connsiteY40" fmla="*/ 1586753 h 1727947"/>
              <a:gd name="connsiteX41" fmla="*/ 2023782 w 2104464"/>
              <a:gd name="connsiteY41" fmla="*/ 1526241 h 1727947"/>
              <a:gd name="connsiteX42" fmla="*/ 2037229 w 2104464"/>
              <a:gd name="connsiteY42" fmla="*/ 1479177 h 1727947"/>
              <a:gd name="connsiteX43" fmla="*/ 2043953 w 2104464"/>
              <a:gd name="connsiteY43" fmla="*/ 1459006 h 1727947"/>
              <a:gd name="connsiteX44" fmla="*/ 2064123 w 2104464"/>
              <a:gd name="connsiteY44" fmla="*/ 1438835 h 1727947"/>
              <a:gd name="connsiteX45" fmla="*/ 2091017 w 2104464"/>
              <a:gd name="connsiteY45" fmla="*/ 1358153 h 1727947"/>
              <a:gd name="connsiteX46" fmla="*/ 2097741 w 2104464"/>
              <a:gd name="connsiteY46" fmla="*/ 1337982 h 1727947"/>
              <a:gd name="connsiteX47" fmla="*/ 2104464 w 2104464"/>
              <a:gd name="connsiteY47" fmla="*/ 1317812 h 1727947"/>
              <a:gd name="connsiteX48" fmla="*/ 2097741 w 2104464"/>
              <a:gd name="connsiteY48" fmla="*/ 1284194 h 1727947"/>
              <a:gd name="connsiteX49" fmla="*/ 2077570 w 2104464"/>
              <a:gd name="connsiteY49" fmla="*/ 1264024 h 1727947"/>
              <a:gd name="connsiteX50" fmla="*/ 2037229 w 2104464"/>
              <a:gd name="connsiteY50" fmla="*/ 1237130 h 1727947"/>
              <a:gd name="connsiteX51" fmla="*/ 2017059 w 2104464"/>
              <a:gd name="connsiteY51" fmla="*/ 1223682 h 1727947"/>
              <a:gd name="connsiteX52" fmla="*/ 1996888 w 2104464"/>
              <a:gd name="connsiteY52" fmla="*/ 1216959 h 1727947"/>
              <a:gd name="connsiteX53" fmla="*/ 1956547 w 2104464"/>
              <a:gd name="connsiteY53" fmla="*/ 1190065 h 1727947"/>
              <a:gd name="connsiteX54" fmla="*/ 1916206 w 2104464"/>
              <a:gd name="connsiteY54" fmla="*/ 1163171 h 1727947"/>
              <a:gd name="connsiteX55" fmla="*/ 1896035 w 2104464"/>
              <a:gd name="connsiteY55" fmla="*/ 1143000 h 1727947"/>
              <a:gd name="connsiteX56" fmla="*/ 1869141 w 2104464"/>
              <a:gd name="connsiteY56" fmla="*/ 1136277 h 1727947"/>
              <a:gd name="connsiteX57" fmla="*/ 1848970 w 2104464"/>
              <a:gd name="connsiteY57" fmla="*/ 1122830 h 1727947"/>
              <a:gd name="connsiteX58" fmla="*/ 1828800 w 2104464"/>
              <a:gd name="connsiteY58" fmla="*/ 1116106 h 1727947"/>
              <a:gd name="connsiteX59" fmla="*/ 1775011 w 2104464"/>
              <a:gd name="connsiteY59" fmla="*/ 1075765 h 1727947"/>
              <a:gd name="connsiteX60" fmla="*/ 1748117 w 2104464"/>
              <a:gd name="connsiteY60" fmla="*/ 1055594 h 1727947"/>
              <a:gd name="connsiteX61" fmla="*/ 1721223 w 2104464"/>
              <a:gd name="connsiteY61" fmla="*/ 1015253 h 1727947"/>
              <a:gd name="connsiteX62" fmla="*/ 1707776 w 2104464"/>
              <a:gd name="connsiteY62" fmla="*/ 974912 h 1727947"/>
              <a:gd name="connsiteX63" fmla="*/ 1701053 w 2104464"/>
              <a:gd name="connsiteY63" fmla="*/ 954741 h 1727947"/>
              <a:gd name="connsiteX64" fmla="*/ 1674159 w 2104464"/>
              <a:gd name="connsiteY64" fmla="*/ 914400 h 1727947"/>
              <a:gd name="connsiteX65" fmla="*/ 1660711 w 2104464"/>
              <a:gd name="connsiteY65" fmla="*/ 874059 h 1727947"/>
              <a:gd name="connsiteX66" fmla="*/ 1653988 w 2104464"/>
              <a:gd name="connsiteY66" fmla="*/ 853888 h 1727947"/>
              <a:gd name="connsiteX67" fmla="*/ 1647264 w 2104464"/>
              <a:gd name="connsiteY67" fmla="*/ 820271 h 1727947"/>
              <a:gd name="connsiteX68" fmla="*/ 1653988 w 2104464"/>
              <a:gd name="connsiteY68" fmla="*/ 773206 h 1727947"/>
              <a:gd name="connsiteX69" fmla="*/ 1660711 w 2104464"/>
              <a:gd name="connsiteY69" fmla="*/ 753035 h 1727947"/>
              <a:gd name="connsiteX70" fmla="*/ 1667435 w 2104464"/>
              <a:gd name="connsiteY70" fmla="*/ 618565 h 1727947"/>
              <a:gd name="connsiteX71" fmla="*/ 1660711 w 2104464"/>
              <a:gd name="connsiteY71" fmla="*/ 531159 h 1727947"/>
              <a:gd name="connsiteX72" fmla="*/ 1653988 w 2104464"/>
              <a:gd name="connsiteY72" fmla="*/ 510988 h 1727947"/>
              <a:gd name="connsiteX73" fmla="*/ 1647264 w 2104464"/>
              <a:gd name="connsiteY73" fmla="*/ 443753 h 1727947"/>
              <a:gd name="connsiteX74" fmla="*/ 1640541 w 2104464"/>
              <a:gd name="connsiteY74" fmla="*/ 410135 h 1727947"/>
              <a:gd name="connsiteX75" fmla="*/ 1627094 w 2104464"/>
              <a:gd name="connsiteY75" fmla="*/ 322730 h 1727947"/>
              <a:gd name="connsiteX76" fmla="*/ 1600200 w 2104464"/>
              <a:gd name="connsiteY76" fmla="*/ 228600 h 1727947"/>
              <a:gd name="connsiteX77" fmla="*/ 1586753 w 2104464"/>
              <a:gd name="connsiteY77" fmla="*/ 208430 h 1727947"/>
              <a:gd name="connsiteX78" fmla="*/ 1580029 w 2104464"/>
              <a:gd name="connsiteY78" fmla="*/ 188259 h 1727947"/>
              <a:gd name="connsiteX79" fmla="*/ 1559859 w 2104464"/>
              <a:gd name="connsiteY79" fmla="*/ 174812 h 1727947"/>
              <a:gd name="connsiteX80" fmla="*/ 1539688 w 2104464"/>
              <a:gd name="connsiteY80" fmla="*/ 147918 h 1727947"/>
              <a:gd name="connsiteX81" fmla="*/ 1526241 w 2104464"/>
              <a:gd name="connsiteY81" fmla="*/ 127747 h 1727947"/>
              <a:gd name="connsiteX82" fmla="*/ 1499347 w 2104464"/>
              <a:gd name="connsiteY82" fmla="*/ 94130 h 1727947"/>
              <a:gd name="connsiteX83" fmla="*/ 1485900 w 2104464"/>
              <a:gd name="connsiteY83" fmla="*/ 73959 h 1727947"/>
              <a:gd name="connsiteX84" fmla="*/ 1465729 w 2104464"/>
              <a:gd name="connsiteY84" fmla="*/ 47065 h 1727947"/>
              <a:gd name="connsiteX85" fmla="*/ 1432111 w 2104464"/>
              <a:gd name="connsiteY85" fmla="*/ 40341 h 1727947"/>
              <a:gd name="connsiteX86" fmla="*/ 1385047 w 2104464"/>
              <a:gd name="connsiteY86" fmla="*/ 33618 h 1727947"/>
              <a:gd name="connsiteX87" fmla="*/ 1028700 w 2104464"/>
              <a:gd name="connsiteY87" fmla="*/ 26894 h 1727947"/>
              <a:gd name="connsiteX88" fmla="*/ 981635 w 2104464"/>
              <a:gd name="connsiteY88" fmla="*/ 20171 h 1727947"/>
              <a:gd name="connsiteX89" fmla="*/ 840441 w 2104464"/>
              <a:gd name="connsiteY89" fmla="*/ 6724 h 1727947"/>
              <a:gd name="connsiteX90" fmla="*/ 806823 w 2104464"/>
              <a:gd name="connsiteY90" fmla="*/ 0 h 1727947"/>
              <a:gd name="connsiteX91" fmla="*/ 699247 w 2104464"/>
              <a:gd name="connsiteY91" fmla="*/ 13447 h 1727947"/>
              <a:gd name="connsiteX92" fmla="*/ 679076 w 2104464"/>
              <a:gd name="connsiteY92" fmla="*/ 26894 h 1727947"/>
              <a:gd name="connsiteX93" fmla="*/ 645459 w 2104464"/>
              <a:gd name="connsiteY93" fmla="*/ 33618 h 1727947"/>
              <a:gd name="connsiteX94" fmla="*/ 625288 w 2104464"/>
              <a:gd name="connsiteY94" fmla="*/ 40341 h 1727947"/>
              <a:gd name="connsiteX95" fmla="*/ 564776 w 2104464"/>
              <a:gd name="connsiteY95" fmla="*/ 80682 h 1727947"/>
              <a:gd name="connsiteX96" fmla="*/ 544606 w 2104464"/>
              <a:gd name="connsiteY96" fmla="*/ 94130 h 1727947"/>
              <a:gd name="connsiteX97" fmla="*/ 524435 w 2104464"/>
              <a:gd name="connsiteY97" fmla="*/ 107577 h 1727947"/>
              <a:gd name="connsiteX98" fmla="*/ 470647 w 2104464"/>
              <a:gd name="connsiteY98" fmla="*/ 154641 h 1727947"/>
              <a:gd name="connsiteX99" fmla="*/ 450476 w 2104464"/>
              <a:gd name="connsiteY99" fmla="*/ 168088 h 1727947"/>
              <a:gd name="connsiteX100" fmla="*/ 430306 w 2104464"/>
              <a:gd name="connsiteY100" fmla="*/ 181535 h 1727947"/>
              <a:gd name="connsiteX101" fmla="*/ 389964 w 2104464"/>
              <a:gd name="connsiteY101" fmla="*/ 194982 h 1727947"/>
              <a:gd name="connsiteX102" fmla="*/ 376517 w 2104464"/>
              <a:gd name="connsiteY102" fmla="*/ 208430 h 1727947"/>
              <a:gd name="connsiteX103" fmla="*/ 356347 w 2104464"/>
              <a:gd name="connsiteY103" fmla="*/ 221877 h 1727947"/>
              <a:gd name="connsiteX104" fmla="*/ 342900 w 2104464"/>
              <a:gd name="connsiteY104" fmla="*/ 242047 h 1727947"/>
              <a:gd name="connsiteX105" fmla="*/ 302559 w 2104464"/>
              <a:gd name="connsiteY105" fmla="*/ 268941 h 1727947"/>
              <a:gd name="connsiteX106" fmla="*/ 289111 w 2104464"/>
              <a:gd name="connsiteY106" fmla="*/ 282388 h 1727947"/>
              <a:gd name="connsiteX107" fmla="*/ 262217 w 2104464"/>
              <a:gd name="connsiteY107" fmla="*/ 289112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104464" h="1727947">
                <a:moveTo>
                  <a:pt x="262217" y="289112"/>
                </a:moveTo>
                <a:cubicBezTo>
                  <a:pt x="245408" y="298077"/>
                  <a:pt x="196800" y="327637"/>
                  <a:pt x="188259" y="336177"/>
                </a:cubicBezTo>
                <a:cubicBezTo>
                  <a:pt x="169800" y="354635"/>
                  <a:pt x="180825" y="347619"/>
                  <a:pt x="154641" y="356347"/>
                </a:cubicBezTo>
                <a:cubicBezTo>
                  <a:pt x="147917" y="363071"/>
                  <a:pt x="142782" y="371900"/>
                  <a:pt x="134470" y="376518"/>
                </a:cubicBezTo>
                <a:cubicBezTo>
                  <a:pt x="122079" y="383402"/>
                  <a:pt x="105923" y="382102"/>
                  <a:pt x="94129" y="389965"/>
                </a:cubicBezTo>
                <a:lnTo>
                  <a:pt x="73959" y="403412"/>
                </a:lnTo>
                <a:cubicBezTo>
                  <a:pt x="69476" y="410135"/>
                  <a:pt x="64125" y="416354"/>
                  <a:pt x="60511" y="423582"/>
                </a:cubicBezTo>
                <a:cubicBezTo>
                  <a:pt x="57341" y="429921"/>
                  <a:pt x="58799" y="438741"/>
                  <a:pt x="53788" y="443753"/>
                </a:cubicBezTo>
                <a:cubicBezTo>
                  <a:pt x="48777" y="448765"/>
                  <a:pt x="40341" y="448236"/>
                  <a:pt x="33617" y="450477"/>
                </a:cubicBezTo>
                <a:cubicBezTo>
                  <a:pt x="29135" y="457200"/>
                  <a:pt x="22931" y="463053"/>
                  <a:pt x="20170" y="470647"/>
                </a:cubicBezTo>
                <a:cubicBezTo>
                  <a:pt x="12960" y="490474"/>
                  <a:pt x="4777" y="534168"/>
                  <a:pt x="0" y="558053"/>
                </a:cubicBezTo>
                <a:cubicBezTo>
                  <a:pt x="2241" y="654424"/>
                  <a:pt x="2710" y="750852"/>
                  <a:pt x="6723" y="847165"/>
                </a:cubicBezTo>
                <a:cubicBezTo>
                  <a:pt x="7199" y="858583"/>
                  <a:pt x="11709" y="869487"/>
                  <a:pt x="13447" y="880782"/>
                </a:cubicBezTo>
                <a:cubicBezTo>
                  <a:pt x="16195" y="898641"/>
                  <a:pt x="18372" y="916591"/>
                  <a:pt x="20170" y="934571"/>
                </a:cubicBezTo>
                <a:cubicBezTo>
                  <a:pt x="24244" y="975311"/>
                  <a:pt x="25407" y="1021266"/>
                  <a:pt x="33617" y="1062318"/>
                </a:cubicBezTo>
                <a:cubicBezTo>
                  <a:pt x="37241" y="1080440"/>
                  <a:pt x="40200" y="1098947"/>
                  <a:pt x="47064" y="1116106"/>
                </a:cubicBezTo>
                <a:cubicBezTo>
                  <a:pt x="51546" y="1127312"/>
                  <a:pt x="55113" y="1138929"/>
                  <a:pt x="60511" y="1149724"/>
                </a:cubicBezTo>
                <a:cubicBezTo>
                  <a:pt x="64125" y="1156952"/>
                  <a:pt x="69476" y="1163171"/>
                  <a:pt x="73959" y="1169894"/>
                </a:cubicBezTo>
                <a:cubicBezTo>
                  <a:pt x="97986" y="1266011"/>
                  <a:pt x="66245" y="1131121"/>
                  <a:pt x="87406" y="1385047"/>
                </a:cubicBezTo>
                <a:cubicBezTo>
                  <a:pt x="88941" y="1403464"/>
                  <a:pt x="95009" y="1421302"/>
                  <a:pt x="100853" y="1438835"/>
                </a:cubicBezTo>
                <a:cubicBezTo>
                  <a:pt x="132822" y="1534745"/>
                  <a:pt x="100693" y="1434916"/>
                  <a:pt x="121023" y="1506071"/>
                </a:cubicBezTo>
                <a:cubicBezTo>
                  <a:pt x="122970" y="1512885"/>
                  <a:pt x="125800" y="1519427"/>
                  <a:pt x="127747" y="1526241"/>
                </a:cubicBezTo>
                <a:cubicBezTo>
                  <a:pt x="130558" y="1536081"/>
                  <a:pt x="137217" y="1573916"/>
                  <a:pt x="147917" y="1580030"/>
                </a:cubicBezTo>
                <a:cubicBezTo>
                  <a:pt x="189650" y="1603878"/>
                  <a:pt x="216651" y="1601994"/>
                  <a:pt x="255494" y="1613647"/>
                </a:cubicBezTo>
                <a:cubicBezTo>
                  <a:pt x="269071" y="1617720"/>
                  <a:pt x="281936" y="1624314"/>
                  <a:pt x="295835" y="1627094"/>
                </a:cubicBezTo>
                <a:cubicBezTo>
                  <a:pt x="318247" y="1631576"/>
                  <a:pt x="340480" y="1637066"/>
                  <a:pt x="363070" y="1640541"/>
                </a:cubicBezTo>
                <a:cubicBezTo>
                  <a:pt x="398788" y="1646036"/>
                  <a:pt x="435001" y="1648047"/>
                  <a:pt x="470647" y="1653988"/>
                </a:cubicBezTo>
                <a:lnTo>
                  <a:pt x="510988" y="1660712"/>
                </a:lnTo>
                <a:cubicBezTo>
                  <a:pt x="524435" y="1667435"/>
                  <a:pt x="537642" y="1674661"/>
                  <a:pt x="551329" y="1680882"/>
                </a:cubicBezTo>
                <a:cubicBezTo>
                  <a:pt x="562316" y="1685876"/>
                  <a:pt x="573646" y="1690092"/>
                  <a:pt x="584947" y="1694330"/>
                </a:cubicBezTo>
                <a:cubicBezTo>
                  <a:pt x="591583" y="1696818"/>
                  <a:pt x="598603" y="1698261"/>
                  <a:pt x="605117" y="1701053"/>
                </a:cubicBezTo>
                <a:cubicBezTo>
                  <a:pt x="614329" y="1705001"/>
                  <a:pt x="622626" y="1710981"/>
                  <a:pt x="632011" y="1714500"/>
                </a:cubicBezTo>
                <a:cubicBezTo>
                  <a:pt x="648062" y="1720519"/>
                  <a:pt x="685298" y="1725622"/>
                  <a:pt x="699247" y="1727947"/>
                </a:cubicBezTo>
                <a:cubicBezTo>
                  <a:pt x="944391" y="1703434"/>
                  <a:pt x="696605" y="1726252"/>
                  <a:pt x="1284194" y="1714500"/>
                </a:cubicBezTo>
                <a:cubicBezTo>
                  <a:pt x="1335779" y="1713468"/>
                  <a:pt x="1387288" y="1710018"/>
                  <a:pt x="1438835" y="1707777"/>
                </a:cubicBezTo>
                <a:cubicBezTo>
                  <a:pt x="1528769" y="1689789"/>
                  <a:pt x="1444419" y="1704852"/>
                  <a:pt x="1633817" y="1694330"/>
                </a:cubicBezTo>
                <a:cubicBezTo>
                  <a:pt x="1660763" y="1692833"/>
                  <a:pt x="1687606" y="1689847"/>
                  <a:pt x="1714500" y="1687606"/>
                </a:cubicBezTo>
                <a:cubicBezTo>
                  <a:pt x="1736912" y="1683124"/>
                  <a:pt x="1759109" y="1677391"/>
                  <a:pt x="1781735" y="1674159"/>
                </a:cubicBezTo>
                <a:cubicBezTo>
                  <a:pt x="1842295" y="1665507"/>
                  <a:pt x="1813168" y="1670040"/>
                  <a:pt x="1869141" y="1660712"/>
                </a:cubicBezTo>
                <a:cubicBezTo>
                  <a:pt x="1894059" y="1652406"/>
                  <a:pt x="1910851" y="1650740"/>
                  <a:pt x="1929653" y="1633818"/>
                </a:cubicBezTo>
                <a:cubicBezTo>
                  <a:pt x="1946144" y="1618976"/>
                  <a:pt x="1961029" y="1602441"/>
                  <a:pt x="1976717" y="1586753"/>
                </a:cubicBezTo>
                <a:cubicBezTo>
                  <a:pt x="1994122" y="1569348"/>
                  <a:pt x="2015738" y="1550369"/>
                  <a:pt x="2023782" y="1526241"/>
                </a:cubicBezTo>
                <a:cubicBezTo>
                  <a:pt x="2039902" y="1477886"/>
                  <a:pt x="2020347" y="1538265"/>
                  <a:pt x="2037229" y="1479177"/>
                </a:cubicBezTo>
                <a:cubicBezTo>
                  <a:pt x="2039176" y="1472362"/>
                  <a:pt x="2040022" y="1464903"/>
                  <a:pt x="2043953" y="1459006"/>
                </a:cubicBezTo>
                <a:cubicBezTo>
                  <a:pt x="2049227" y="1451094"/>
                  <a:pt x="2057400" y="1445559"/>
                  <a:pt x="2064123" y="1438835"/>
                </a:cubicBezTo>
                <a:lnTo>
                  <a:pt x="2091017" y="1358153"/>
                </a:lnTo>
                <a:lnTo>
                  <a:pt x="2097741" y="1337982"/>
                </a:lnTo>
                <a:lnTo>
                  <a:pt x="2104464" y="1317812"/>
                </a:lnTo>
                <a:cubicBezTo>
                  <a:pt x="2102223" y="1306606"/>
                  <a:pt x="2102852" y="1294415"/>
                  <a:pt x="2097741" y="1284194"/>
                </a:cubicBezTo>
                <a:cubicBezTo>
                  <a:pt x="2093489" y="1275689"/>
                  <a:pt x="2085076" y="1269862"/>
                  <a:pt x="2077570" y="1264024"/>
                </a:cubicBezTo>
                <a:cubicBezTo>
                  <a:pt x="2064813" y="1254102"/>
                  <a:pt x="2050676" y="1246095"/>
                  <a:pt x="2037229" y="1237130"/>
                </a:cubicBezTo>
                <a:cubicBezTo>
                  <a:pt x="2030506" y="1232648"/>
                  <a:pt x="2024725" y="1226237"/>
                  <a:pt x="2017059" y="1223682"/>
                </a:cubicBezTo>
                <a:lnTo>
                  <a:pt x="1996888" y="1216959"/>
                </a:lnTo>
                <a:cubicBezTo>
                  <a:pt x="1983441" y="1207994"/>
                  <a:pt x="1967975" y="1201493"/>
                  <a:pt x="1956547" y="1190065"/>
                </a:cubicBezTo>
                <a:cubicBezTo>
                  <a:pt x="1931365" y="1164883"/>
                  <a:pt x="1945397" y="1172901"/>
                  <a:pt x="1916206" y="1163171"/>
                </a:cubicBezTo>
                <a:cubicBezTo>
                  <a:pt x="1909482" y="1156447"/>
                  <a:pt x="1904291" y="1147718"/>
                  <a:pt x="1896035" y="1143000"/>
                </a:cubicBezTo>
                <a:cubicBezTo>
                  <a:pt x="1888012" y="1138415"/>
                  <a:pt x="1877634" y="1139917"/>
                  <a:pt x="1869141" y="1136277"/>
                </a:cubicBezTo>
                <a:cubicBezTo>
                  <a:pt x="1861714" y="1133094"/>
                  <a:pt x="1856198" y="1126444"/>
                  <a:pt x="1848970" y="1122830"/>
                </a:cubicBezTo>
                <a:cubicBezTo>
                  <a:pt x="1842631" y="1119660"/>
                  <a:pt x="1834995" y="1119548"/>
                  <a:pt x="1828800" y="1116106"/>
                </a:cubicBezTo>
                <a:cubicBezTo>
                  <a:pt x="1763390" y="1079766"/>
                  <a:pt x="1807651" y="1102965"/>
                  <a:pt x="1775011" y="1075765"/>
                </a:cubicBezTo>
                <a:cubicBezTo>
                  <a:pt x="1766402" y="1068591"/>
                  <a:pt x="1757082" y="1062318"/>
                  <a:pt x="1748117" y="1055594"/>
                </a:cubicBezTo>
                <a:cubicBezTo>
                  <a:pt x="1725877" y="988869"/>
                  <a:pt x="1763191" y="1090795"/>
                  <a:pt x="1721223" y="1015253"/>
                </a:cubicBezTo>
                <a:cubicBezTo>
                  <a:pt x="1714339" y="1002862"/>
                  <a:pt x="1712258" y="988359"/>
                  <a:pt x="1707776" y="974912"/>
                </a:cubicBezTo>
                <a:cubicBezTo>
                  <a:pt x="1705535" y="968188"/>
                  <a:pt x="1704984" y="960638"/>
                  <a:pt x="1701053" y="954741"/>
                </a:cubicBezTo>
                <a:cubicBezTo>
                  <a:pt x="1692088" y="941294"/>
                  <a:pt x="1679270" y="929732"/>
                  <a:pt x="1674159" y="914400"/>
                </a:cubicBezTo>
                <a:lnTo>
                  <a:pt x="1660711" y="874059"/>
                </a:lnTo>
                <a:cubicBezTo>
                  <a:pt x="1658470" y="867335"/>
                  <a:pt x="1655378" y="860838"/>
                  <a:pt x="1653988" y="853888"/>
                </a:cubicBezTo>
                <a:lnTo>
                  <a:pt x="1647264" y="820271"/>
                </a:lnTo>
                <a:cubicBezTo>
                  <a:pt x="1649505" y="804583"/>
                  <a:pt x="1650880" y="788746"/>
                  <a:pt x="1653988" y="773206"/>
                </a:cubicBezTo>
                <a:cubicBezTo>
                  <a:pt x="1655378" y="766256"/>
                  <a:pt x="1660097" y="760096"/>
                  <a:pt x="1660711" y="753035"/>
                </a:cubicBezTo>
                <a:cubicBezTo>
                  <a:pt x="1664599" y="708324"/>
                  <a:pt x="1665194" y="663388"/>
                  <a:pt x="1667435" y="618565"/>
                </a:cubicBezTo>
                <a:cubicBezTo>
                  <a:pt x="1665194" y="589430"/>
                  <a:pt x="1664335" y="560155"/>
                  <a:pt x="1660711" y="531159"/>
                </a:cubicBezTo>
                <a:cubicBezTo>
                  <a:pt x="1659832" y="524126"/>
                  <a:pt x="1655066" y="517993"/>
                  <a:pt x="1653988" y="510988"/>
                </a:cubicBezTo>
                <a:cubicBezTo>
                  <a:pt x="1650563" y="488726"/>
                  <a:pt x="1650241" y="466079"/>
                  <a:pt x="1647264" y="443753"/>
                </a:cubicBezTo>
                <a:cubicBezTo>
                  <a:pt x="1645754" y="432425"/>
                  <a:pt x="1642051" y="421463"/>
                  <a:pt x="1640541" y="410135"/>
                </a:cubicBezTo>
                <a:cubicBezTo>
                  <a:pt x="1620616" y="260695"/>
                  <a:pt x="1644871" y="387915"/>
                  <a:pt x="1627094" y="322730"/>
                </a:cubicBezTo>
                <a:cubicBezTo>
                  <a:pt x="1625025" y="315144"/>
                  <a:pt x="1608128" y="240492"/>
                  <a:pt x="1600200" y="228600"/>
                </a:cubicBezTo>
                <a:cubicBezTo>
                  <a:pt x="1595718" y="221877"/>
                  <a:pt x="1590367" y="215657"/>
                  <a:pt x="1586753" y="208430"/>
                </a:cubicBezTo>
                <a:cubicBezTo>
                  <a:pt x="1583583" y="202091"/>
                  <a:pt x="1584456" y="193793"/>
                  <a:pt x="1580029" y="188259"/>
                </a:cubicBezTo>
                <a:cubicBezTo>
                  <a:pt x="1574981" y="181949"/>
                  <a:pt x="1565573" y="180526"/>
                  <a:pt x="1559859" y="174812"/>
                </a:cubicBezTo>
                <a:cubicBezTo>
                  <a:pt x="1551935" y="166888"/>
                  <a:pt x="1546201" y="157037"/>
                  <a:pt x="1539688" y="147918"/>
                </a:cubicBezTo>
                <a:cubicBezTo>
                  <a:pt x="1534991" y="141342"/>
                  <a:pt x="1531089" y="134212"/>
                  <a:pt x="1526241" y="127747"/>
                </a:cubicBezTo>
                <a:cubicBezTo>
                  <a:pt x="1517631" y="116267"/>
                  <a:pt x="1507957" y="105610"/>
                  <a:pt x="1499347" y="94130"/>
                </a:cubicBezTo>
                <a:cubicBezTo>
                  <a:pt x="1494499" y="87665"/>
                  <a:pt x="1490597" y="80535"/>
                  <a:pt x="1485900" y="73959"/>
                </a:cubicBezTo>
                <a:cubicBezTo>
                  <a:pt x="1479387" y="64840"/>
                  <a:pt x="1475232" y="53004"/>
                  <a:pt x="1465729" y="47065"/>
                </a:cubicBezTo>
                <a:cubicBezTo>
                  <a:pt x="1456038" y="41008"/>
                  <a:pt x="1443383" y="42220"/>
                  <a:pt x="1432111" y="40341"/>
                </a:cubicBezTo>
                <a:cubicBezTo>
                  <a:pt x="1416479" y="37736"/>
                  <a:pt x="1400885" y="34146"/>
                  <a:pt x="1385047" y="33618"/>
                </a:cubicBezTo>
                <a:cubicBezTo>
                  <a:pt x="1266309" y="29660"/>
                  <a:pt x="1147482" y="29135"/>
                  <a:pt x="1028700" y="26894"/>
                </a:cubicBezTo>
                <a:cubicBezTo>
                  <a:pt x="1013012" y="24653"/>
                  <a:pt x="997392" y="21859"/>
                  <a:pt x="981635" y="20171"/>
                </a:cubicBezTo>
                <a:cubicBezTo>
                  <a:pt x="934626" y="15135"/>
                  <a:pt x="840441" y="6724"/>
                  <a:pt x="840441" y="6724"/>
                </a:cubicBezTo>
                <a:cubicBezTo>
                  <a:pt x="829235" y="4483"/>
                  <a:pt x="818251" y="0"/>
                  <a:pt x="806823" y="0"/>
                </a:cubicBezTo>
                <a:cubicBezTo>
                  <a:pt x="774510" y="0"/>
                  <a:pt x="732458" y="7912"/>
                  <a:pt x="699247" y="13447"/>
                </a:cubicBezTo>
                <a:cubicBezTo>
                  <a:pt x="692523" y="17929"/>
                  <a:pt x="686642" y="24057"/>
                  <a:pt x="679076" y="26894"/>
                </a:cubicBezTo>
                <a:cubicBezTo>
                  <a:pt x="668376" y="30907"/>
                  <a:pt x="656545" y="30846"/>
                  <a:pt x="645459" y="33618"/>
                </a:cubicBezTo>
                <a:cubicBezTo>
                  <a:pt x="638583" y="35337"/>
                  <a:pt x="632012" y="38100"/>
                  <a:pt x="625288" y="40341"/>
                </a:cubicBezTo>
                <a:lnTo>
                  <a:pt x="564776" y="80682"/>
                </a:lnTo>
                <a:lnTo>
                  <a:pt x="544606" y="94130"/>
                </a:lnTo>
                <a:lnTo>
                  <a:pt x="524435" y="107577"/>
                </a:lnTo>
                <a:cubicBezTo>
                  <a:pt x="502023" y="141194"/>
                  <a:pt x="517711" y="123265"/>
                  <a:pt x="470647" y="154641"/>
                </a:cubicBezTo>
                <a:lnTo>
                  <a:pt x="450476" y="168088"/>
                </a:lnTo>
                <a:cubicBezTo>
                  <a:pt x="443753" y="172570"/>
                  <a:pt x="437972" y="178980"/>
                  <a:pt x="430306" y="181535"/>
                </a:cubicBezTo>
                <a:lnTo>
                  <a:pt x="389964" y="194982"/>
                </a:lnTo>
                <a:cubicBezTo>
                  <a:pt x="385482" y="199465"/>
                  <a:pt x="381467" y="204470"/>
                  <a:pt x="376517" y="208430"/>
                </a:cubicBezTo>
                <a:cubicBezTo>
                  <a:pt x="370207" y="213478"/>
                  <a:pt x="362061" y="216163"/>
                  <a:pt x="356347" y="221877"/>
                </a:cubicBezTo>
                <a:cubicBezTo>
                  <a:pt x="350633" y="227591"/>
                  <a:pt x="348981" y="236726"/>
                  <a:pt x="342900" y="242047"/>
                </a:cubicBezTo>
                <a:cubicBezTo>
                  <a:pt x="330737" y="252689"/>
                  <a:pt x="313987" y="257514"/>
                  <a:pt x="302559" y="268941"/>
                </a:cubicBezTo>
                <a:cubicBezTo>
                  <a:pt x="298076" y="273423"/>
                  <a:pt x="294061" y="278428"/>
                  <a:pt x="289111" y="282388"/>
                </a:cubicBezTo>
                <a:cubicBezTo>
                  <a:pt x="282801" y="287436"/>
                  <a:pt x="279026" y="280147"/>
                  <a:pt x="262217" y="289112"/>
                </a:cubicBezTo>
                <a:close/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5F57DA6-37E8-1749-8C24-0D2CE1B3B00C}"/>
              </a:ext>
            </a:extLst>
          </p:cNvPr>
          <p:cNvSpPr/>
          <p:nvPr/>
        </p:nvSpPr>
        <p:spPr>
          <a:xfrm>
            <a:off x="2637674" y="3771900"/>
            <a:ext cx="2736477" cy="2161523"/>
          </a:xfrm>
          <a:custGeom>
            <a:avLst/>
            <a:gdLst>
              <a:gd name="connsiteX0" fmla="*/ 2709583 w 2736477"/>
              <a:gd name="connsiteY0" fmla="*/ 712694 h 2161523"/>
              <a:gd name="connsiteX1" fmla="*/ 2649071 w 2736477"/>
              <a:gd name="connsiteY1" fmla="*/ 705971 h 2161523"/>
              <a:gd name="connsiteX2" fmla="*/ 2622177 w 2736477"/>
              <a:gd name="connsiteY2" fmla="*/ 692524 h 2161523"/>
              <a:gd name="connsiteX3" fmla="*/ 2602006 w 2736477"/>
              <a:gd name="connsiteY3" fmla="*/ 685800 h 2161523"/>
              <a:gd name="connsiteX4" fmla="*/ 2581836 w 2736477"/>
              <a:gd name="connsiteY4" fmla="*/ 665629 h 2161523"/>
              <a:gd name="connsiteX5" fmla="*/ 2561665 w 2736477"/>
              <a:gd name="connsiteY5" fmla="*/ 652182 h 2161523"/>
              <a:gd name="connsiteX6" fmla="*/ 2514600 w 2736477"/>
              <a:gd name="connsiteY6" fmla="*/ 598394 h 2161523"/>
              <a:gd name="connsiteX7" fmla="*/ 2480983 w 2736477"/>
              <a:gd name="connsiteY7" fmla="*/ 571500 h 2161523"/>
              <a:gd name="connsiteX8" fmla="*/ 2454089 w 2736477"/>
              <a:gd name="connsiteY8" fmla="*/ 537882 h 2161523"/>
              <a:gd name="connsiteX9" fmla="*/ 2407024 w 2736477"/>
              <a:gd name="connsiteY9" fmla="*/ 490818 h 2161523"/>
              <a:gd name="connsiteX10" fmla="*/ 2380130 w 2736477"/>
              <a:gd name="connsiteY10" fmla="*/ 470647 h 2161523"/>
              <a:gd name="connsiteX11" fmla="*/ 2359959 w 2736477"/>
              <a:gd name="connsiteY11" fmla="*/ 443753 h 2161523"/>
              <a:gd name="connsiteX12" fmla="*/ 2292724 w 2736477"/>
              <a:gd name="connsiteY12" fmla="*/ 437029 h 2161523"/>
              <a:gd name="connsiteX13" fmla="*/ 2245659 w 2736477"/>
              <a:gd name="connsiteY13" fmla="*/ 423582 h 2161523"/>
              <a:gd name="connsiteX14" fmla="*/ 2225489 w 2736477"/>
              <a:gd name="connsiteY14" fmla="*/ 416859 h 2161523"/>
              <a:gd name="connsiteX15" fmla="*/ 2171700 w 2736477"/>
              <a:gd name="connsiteY15" fmla="*/ 403412 h 2161523"/>
              <a:gd name="connsiteX16" fmla="*/ 2111189 w 2736477"/>
              <a:gd name="connsiteY16" fmla="*/ 383241 h 2161523"/>
              <a:gd name="connsiteX17" fmla="*/ 2077571 w 2736477"/>
              <a:gd name="connsiteY17" fmla="*/ 376518 h 2161523"/>
              <a:gd name="connsiteX18" fmla="*/ 2037230 w 2736477"/>
              <a:gd name="connsiteY18" fmla="*/ 363071 h 2161523"/>
              <a:gd name="connsiteX19" fmla="*/ 2003612 w 2736477"/>
              <a:gd name="connsiteY19" fmla="*/ 356347 h 2161523"/>
              <a:gd name="connsiteX20" fmla="*/ 1929653 w 2736477"/>
              <a:gd name="connsiteY20" fmla="*/ 342900 h 2161523"/>
              <a:gd name="connsiteX21" fmla="*/ 1909483 w 2736477"/>
              <a:gd name="connsiteY21" fmla="*/ 336176 h 2161523"/>
              <a:gd name="connsiteX22" fmla="*/ 1889312 w 2736477"/>
              <a:gd name="connsiteY22" fmla="*/ 322729 h 2161523"/>
              <a:gd name="connsiteX23" fmla="*/ 1862418 w 2736477"/>
              <a:gd name="connsiteY23" fmla="*/ 282388 h 2161523"/>
              <a:gd name="connsiteX24" fmla="*/ 1842247 w 2736477"/>
              <a:gd name="connsiteY24" fmla="*/ 221876 h 2161523"/>
              <a:gd name="connsiteX25" fmla="*/ 1835524 w 2736477"/>
              <a:gd name="connsiteY25" fmla="*/ 201706 h 2161523"/>
              <a:gd name="connsiteX26" fmla="*/ 1808630 w 2736477"/>
              <a:gd name="connsiteY26" fmla="*/ 161365 h 2161523"/>
              <a:gd name="connsiteX27" fmla="*/ 1795183 w 2736477"/>
              <a:gd name="connsiteY27" fmla="*/ 121024 h 2161523"/>
              <a:gd name="connsiteX28" fmla="*/ 1761565 w 2736477"/>
              <a:gd name="connsiteY28" fmla="*/ 60512 h 2161523"/>
              <a:gd name="connsiteX29" fmla="*/ 1721224 w 2736477"/>
              <a:gd name="connsiteY29" fmla="*/ 40341 h 2161523"/>
              <a:gd name="connsiteX30" fmla="*/ 1707777 w 2736477"/>
              <a:gd name="connsiteY30" fmla="*/ 20171 h 2161523"/>
              <a:gd name="connsiteX31" fmla="*/ 1667436 w 2736477"/>
              <a:gd name="connsiteY31" fmla="*/ 0 h 2161523"/>
              <a:gd name="connsiteX32" fmla="*/ 1573306 w 2736477"/>
              <a:gd name="connsiteY32" fmla="*/ 6724 h 2161523"/>
              <a:gd name="connsiteX33" fmla="*/ 1553136 w 2736477"/>
              <a:gd name="connsiteY33" fmla="*/ 20171 h 2161523"/>
              <a:gd name="connsiteX34" fmla="*/ 1526242 w 2736477"/>
              <a:gd name="connsiteY34" fmla="*/ 33618 h 2161523"/>
              <a:gd name="connsiteX35" fmla="*/ 1499347 w 2736477"/>
              <a:gd name="connsiteY35" fmla="*/ 67235 h 2161523"/>
              <a:gd name="connsiteX36" fmla="*/ 1479177 w 2736477"/>
              <a:gd name="connsiteY36" fmla="*/ 80682 h 2161523"/>
              <a:gd name="connsiteX37" fmla="*/ 1445559 w 2736477"/>
              <a:gd name="connsiteY37" fmla="*/ 121024 h 2161523"/>
              <a:gd name="connsiteX38" fmla="*/ 1418665 w 2736477"/>
              <a:gd name="connsiteY38" fmla="*/ 161365 h 2161523"/>
              <a:gd name="connsiteX39" fmla="*/ 1405218 w 2736477"/>
              <a:gd name="connsiteY39" fmla="*/ 181535 h 2161523"/>
              <a:gd name="connsiteX40" fmla="*/ 1391771 w 2736477"/>
              <a:gd name="connsiteY40" fmla="*/ 201706 h 2161523"/>
              <a:gd name="connsiteX41" fmla="*/ 1378324 w 2736477"/>
              <a:gd name="connsiteY41" fmla="*/ 221876 h 2161523"/>
              <a:gd name="connsiteX42" fmla="*/ 1344706 w 2736477"/>
              <a:gd name="connsiteY42" fmla="*/ 295835 h 2161523"/>
              <a:gd name="connsiteX43" fmla="*/ 1311089 w 2736477"/>
              <a:gd name="connsiteY43" fmla="*/ 369794 h 2161523"/>
              <a:gd name="connsiteX44" fmla="*/ 1250577 w 2736477"/>
              <a:gd name="connsiteY44" fmla="*/ 450476 h 2161523"/>
              <a:gd name="connsiteX45" fmla="*/ 1183342 w 2736477"/>
              <a:gd name="connsiteY45" fmla="*/ 531159 h 2161523"/>
              <a:gd name="connsiteX46" fmla="*/ 1143000 w 2736477"/>
              <a:gd name="connsiteY46" fmla="*/ 584947 h 2161523"/>
              <a:gd name="connsiteX47" fmla="*/ 1028700 w 2736477"/>
              <a:gd name="connsiteY47" fmla="*/ 712694 h 2161523"/>
              <a:gd name="connsiteX48" fmla="*/ 1001806 w 2736477"/>
              <a:gd name="connsiteY48" fmla="*/ 739588 h 2161523"/>
              <a:gd name="connsiteX49" fmla="*/ 914400 w 2736477"/>
              <a:gd name="connsiteY49" fmla="*/ 847165 h 2161523"/>
              <a:gd name="connsiteX50" fmla="*/ 887506 w 2736477"/>
              <a:gd name="connsiteY50" fmla="*/ 894229 h 2161523"/>
              <a:gd name="connsiteX51" fmla="*/ 874059 w 2736477"/>
              <a:gd name="connsiteY51" fmla="*/ 921124 h 2161523"/>
              <a:gd name="connsiteX52" fmla="*/ 853889 w 2736477"/>
              <a:gd name="connsiteY52" fmla="*/ 954741 h 2161523"/>
              <a:gd name="connsiteX53" fmla="*/ 679077 w 2736477"/>
              <a:gd name="connsiteY53" fmla="*/ 968188 h 2161523"/>
              <a:gd name="connsiteX54" fmla="*/ 611842 w 2736477"/>
              <a:gd name="connsiteY54" fmla="*/ 1001806 h 2161523"/>
              <a:gd name="connsiteX55" fmla="*/ 524436 w 2736477"/>
              <a:gd name="connsiteY55" fmla="*/ 1048871 h 2161523"/>
              <a:gd name="connsiteX56" fmla="*/ 497542 w 2736477"/>
              <a:gd name="connsiteY56" fmla="*/ 1062318 h 2161523"/>
              <a:gd name="connsiteX57" fmla="*/ 369794 w 2736477"/>
              <a:gd name="connsiteY57" fmla="*/ 1156447 h 2161523"/>
              <a:gd name="connsiteX58" fmla="*/ 302559 w 2736477"/>
              <a:gd name="connsiteY58" fmla="*/ 1210235 h 2161523"/>
              <a:gd name="connsiteX59" fmla="*/ 201706 w 2736477"/>
              <a:gd name="connsiteY59" fmla="*/ 1284194 h 2161523"/>
              <a:gd name="connsiteX60" fmla="*/ 147918 w 2736477"/>
              <a:gd name="connsiteY60" fmla="*/ 1324535 h 2161523"/>
              <a:gd name="connsiteX61" fmla="*/ 107577 w 2736477"/>
              <a:gd name="connsiteY61" fmla="*/ 1364876 h 2161523"/>
              <a:gd name="connsiteX62" fmla="*/ 60512 w 2736477"/>
              <a:gd name="connsiteY62" fmla="*/ 1411941 h 2161523"/>
              <a:gd name="connsiteX63" fmla="*/ 40342 w 2736477"/>
              <a:gd name="connsiteY63" fmla="*/ 1459006 h 2161523"/>
              <a:gd name="connsiteX64" fmla="*/ 26894 w 2736477"/>
              <a:gd name="connsiteY64" fmla="*/ 1499347 h 2161523"/>
              <a:gd name="connsiteX65" fmla="*/ 13447 w 2736477"/>
              <a:gd name="connsiteY65" fmla="*/ 1559859 h 2161523"/>
              <a:gd name="connsiteX66" fmla="*/ 0 w 2736477"/>
              <a:gd name="connsiteY66" fmla="*/ 1613647 h 2161523"/>
              <a:gd name="connsiteX67" fmla="*/ 13447 w 2736477"/>
              <a:gd name="connsiteY67" fmla="*/ 1875865 h 2161523"/>
              <a:gd name="connsiteX68" fmla="*/ 26894 w 2736477"/>
              <a:gd name="connsiteY68" fmla="*/ 1896035 h 2161523"/>
              <a:gd name="connsiteX69" fmla="*/ 80683 w 2736477"/>
              <a:gd name="connsiteY69" fmla="*/ 1983441 h 2161523"/>
              <a:gd name="connsiteX70" fmla="*/ 141194 w 2736477"/>
              <a:gd name="connsiteY70" fmla="*/ 2037229 h 2161523"/>
              <a:gd name="connsiteX71" fmla="*/ 215153 w 2736477"/>
              <a:gd name="connsiteY71" fmla="*/ 2070847 h 2161523"/>
              <a:gd name="connsiteX72" fmla="*/ 255494 w 2736477"/>
              <a:gd name="connsiteY72" fmla="*/ 2084294 h 2161523"/>
              <a:gd name="connsiteX73" fmla="*/ 389965 w 2736477"/>
              <a:gd name="connsiteY73" fmla="*/ 2097741 h 2161523"/>
              <a:gd name="connsiteX74" fmla="*/ 430306 w 2736477"/>
              <a:gd name="connsiteY74" fmla="*/ 2104465 h 2161523"/>
              <a:gd name="connsiteX75" fmla="*/ 477371 w 2736477"/>
              <a:gd name="connsiteY75" fmla="*/ 2111188 h 2161523"/>
              <a:gd name="connsiteX76" fmla="*/ 504265 w 2736477"/>
              <a:gd name="connsiteY76" fmla="*/ 2117912 h 2161523"/>
              <a:gd name="connsiteX77" fmla="*/ 558053 w 2736477"/>
              <a:gd name="connsiteY77" fmla="*/ 2124635 h 2161523"/>
              <a:gd name="connsiteX78" fmla="*/ 598394 w 2736477"/>
              <a:gd name="connsiteY78" fmla="*/ 2131359 h 2161523"/>
              <a:gd name="connsiteX79" fmla="*/ 618565 w 2736477"/>
              <a:gd name="connsiteY79" fmla="*/ 2138082 h 2161523"/>
              <a:gd name="connsiteX80" fmla="*/ 1734671 w 2736477"/>
              <a:gd name="connsiteY80" fmla="*/ 2144806 h 2161523"/>
              <a:gd name="connsiteX81" fmla="*/ 2010336 w 2736477"/>
              <a:gd name="connsiteY81" fmla="*/ 2151529 h 2161523"/>
              <a:gd name="connsiteX82" fmla="*/ 2037230 w 2736477"/>
              <a:gd name="connsiteY82" fmla="*/ 2138082 h 2161523"/>
              <a:gd name="connsiteX83" fmla="*/ 2057400 w 2736477"/>
              <a:gd name="connsiteY83" fmla="*/ 2131359 h 2161523"/>
              <a:gd name="connsiteX84" fmla="*/ 2111189 w 2736477"/>
              <a:gd name="connsiteY84" fmla="*/ 2104465 h 2161523"/>
              <a:gd name="connsiteX85" fmla="*/ 2171700 w 2736477"/>
              <a:gd name="connsiteY85" fmla="*/ 2064124 h 2161523"/>
              <a:gd name="connsiteX86" fmla="*/ 2198594 w 2736477"/>
              <a:gd name="connsiteY86" fmla="*/ 2023782 h 2161523"/>
              <a:gd name="connsiteX87" fmla="*/ 2232212 w 2736477"/>
              <a:gd name="connsiteY87" fmla="*/ 1990165 h 2161523"/>
              <a:gd name="connsiteX88" fmla="*/ 2245659 w 2736477"/>
              <a:gd name="connsiteY88" fmla="*/ 1963271 h 2161523"/>
              <a:gd name="connsiteX89" fmla="*/ 2272553 w 2736477"/>
              <a:gd name="connsiteY89" fmla="*/ 1922929 h 2161523"/>
              <a:gd name="connsiteX90" fmla="*/ 2299447 w 2736477"/>
              <a:gd name="connsiteY90" fmla="*/ 1869141 h 2161523"/>
              <a:gd name="connsiteX91" fmla="*/ 2346512 w 2736477"/>
              <a:gd name="connsiteY91" fmla="*/ 1808629 h 2161523"/>
              <a:gd name="connsiteX92" fmla="*/ 2393577 w 2736477"/>
              <a:gd name="connsiteY92" fmla="*/ 1754841 h 2161523"/>
              <a:gd name="connsiteX93" fmla="*/ 2440642 w 2736477"/>
              <a:gd name="connsiteY93" fmla="*/ 1687606 h 2161523"/>
              <a:gd name="connsiteX94" fmla="*/ 2474259 w 2736477"/>
              <a:gd name="connsiteY94" fmla="*/ 1633818 h 2161523"/>
              <a:gd name="connsiteX95" fmla="*/ 2494430 w 2736477"/>
              <a:gd name="connsiteY95" fmla="*/ 1606924 h 2161523"/>
              <a:gd name="connsiteX96" fmla="*/ 2507877 w 2736477"/>
              <a:gd name="connsiteY96" fmla="*/ 1593476 h 2161523"/>
              <a:gd name="connsiteX97" fmla="*/ 2548218 w 2736477"/>
              <a:gd name="connsiteY97" fmla="*/ 1539688 h 2161523"/>
              <a:gd name="connsiteX98" fmla="*/ 2581836 w 2736477"/>
              <a:gd name="connsiteY98" fmla="*/ 1465729 h 2161523"/>
              <a:gd name="connsiteX99" fmla="*/ 2595283 w 2736477"/>
              <a:gd name="connsiteY99" fmla="*/ 1445559 h 2161523"/>
              <a:gd name="connsiteX100" fmla="*/ 2608730 w 2736477"/>
              <a:gd name="connsiteY100" fmla="*/ 1405218 h 2161523"/>
              <a:gd name="connsiteX101" fmla="*/ 2622177 w 2736477"/>
              <a:gd name="connsiteY101" fmla="*/ 1358153 h 2161523"/>
              <a:gd name="connsiteX102" fmla="*/ 2642347 w 2736477"/>
              <a:gd name="connsiteY102" fmla="*/ 1190065 h 2161523"/>
              <a:gd name="connsiteX103" fmla="*/ 2655794 w 2736477"/>
              <a:gd name="connsiteY103" fmla="*/ 1163171 h 2161523"/>
              <a:gd name="connsiteX104" fmla="*/ 2669242 w 2736477"/>
              <a:gd name="connsiteY104" fmla="*/ 1149724 h 2161523"/>
              <a:gd name="connsiteX105" fmla="*/ 2696136 w 2736477"/>
              <a:gd name="connsiteY105" fmla="*/ 1102659 h 2161523"/>
              <a:gd name="connsiteX106" fmla="*/ 2723030 w 2736477"/>
              <a:gd name="connsiteY106" fmla="*/ 1062318 h 2161523"/>
              <a:gd name="connsiteX107" fmla="*/ 2736477 w 2736477"/>
              <a:gd name="connsiteY107" fmla="*/ 1042147 h 2161523"/>
              <a:gd name="connsiteX108" fmla="*/ 2723030 w 2736477"/>
              <a:gd name="connsiteY108" fmla="*/ 941294 h 2161523"/>
              <a:gd name="connsiteX109" fmla="*/ 2709583 w 2736477"/>
              <a:gd name="connsiteY109" fmla="*/ 900953 h 2161523"/>
              <a:gd name="connsiteX110" fmla="*/ 2682689 w 2736477"/>
              <a:gd name="connsiteY110" fmla="*/ 860612 h 2161523"/>
              <a:gd name="connsiteX111" fmla="*/ 2675965 w 2736477"/>
              <a:gd name="connsiteY111" fmla="*/ 746312 h 2161523"/>
              <a:gd name="connsiteX112" fmla="*/ 2662518 w 2736477"/>
              <a:gd name="connsiteY112" fmla="*/ 726141 h 2161523"/>
              <a:gd name="connsiteX113" fmla="*/ 2662518 w 2736477"/>
              <a:gd name="connsiteY113" fmla="*/ 732865 h 21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736477" h="2161523">
                <a:moveTo>
                  <a:pt x="2709583" y="712694"/>
                </a:moveTo>
                <a:cubicBezTo>
                  <a:pt x="2689412" y="710453"/>
                  <a:pt x="2668846" y="710534"/>
                  <a:pt x="2649071" y="705971"/>
                </a:cubicBezTo>
                <a:cubicBezTo>
                  <a:pt x="2639305" y="703717"/>
                  <a:pt x="2631389" y="696472"/>
                  <a:pt x="2622177" y="692524"/>
                </a:cubicBezTo>
                <a:cubicBezTo>
                  <a:pt x="2615663" y="689732"/>
                  <a:pt x="2608730" y="688041"/>
                  <a:pt x="2602006" y="685800"/>
                </a:cubicBezTo>
                <a:cubicBezTo>
                  <a:pt x="2595283" y="679076"/>
                  <a:pt x="2589141" y="671716"/>
                  <a:pt x="2581836" y="665629"/>
                </a:cubicBezTo>
                <a:cubicBezTo>
                  <a:pt x="2575628" y="660456"/>
                  <a:pt x="2567379" y="657896"/>
                  <a:pt x="2561665" y="652182"/>
                </a:cubicBezTo>
                <a:cubicBezTo>
                  <a:pt x="2544819" y="635336"/>
                  <a:pt x="2531446" y="615240"/>
                  <a:pt x="2514600" y="598394"/>
                </a:cubicBezTo>
                <a:cubicBezTo>
                  <a:pt x="2504453" y="588247"/>
                  <a:pt x="2491130" y="581647"/>
                  <a:pt x="2480983" y="571500"/>
                </a:cubicBezTo>
                <a:cubicBezTo>
                  <a:pt x="2470836" y="561353"/>
                  <a:pt x="2463786" y="548461"/>
                  <a:pt x="2454089" y="537882"/>
                </a:cubicBezTo>
                <a:cubicBezTo>
                  <a:pt x="2439097" y="521527"/>
                  <a:pt x="2423441" y="505742"/>
                  <a:pt x="2407024" y="490818"/>
                </a:cubicBezTo>
                <a:cubicBezTo>
                  <a:pt x="2398732" y="483280"/>
                  <a:pt x="2388054" y="478571"/>
                  <a:pt x="2380130" y="470647"/>
                </a:cubicBezTo>
                <a:cubicBezTo>
                  <a:pt x="2372206" y="462723"/>
                  <a:pt x="2370418" y="447776"/>
                  <a:pt x="2359959" y="443753"/>
                </a:cubicBezTo>
                <a:cubicBezTo>
                  <a:pt x="2338937" y="435667"/>
                  <a:pt x="2315136" y="439270"/>
                  <a:pt x="2292724" y="437029"/>
                </a:cubicBezTo>
                <a:cubicBezTo>
                  <a:pt x="2244355" y="420908"/>
                  <a:pt x="2304764" y="440469"/>
                  <a:pt x="2245659" y="423582"/>
                </a:cubicBezTo>
                <a:cubicBezTo>
                  <a:pt x="2238845" y="421635"/>
                  <a:pt x="2232326" y="418724"/>
                  <a:pt x="2225489" y="416859"/>
                </a:cubicBezTo>
                <a:cubicBezTo>
                  <a:pt x="2207659" y="411996"/>
                  <a:pt x="2189430" y="408627"/>
                  <a:pt x="2171700" y="403412"/>
                </a:cubicBezTo>
                <a:cubicBezTo>
                  <a:pt x="2151302" y="397413"/>
                  <a:pt x="2132038" y="387410"/>
                  <a:pt x="2111189" y="383241"/>
                </a:cubicBezTo>
                <a:cubicBezTo>
                  <a:pt x="2099983" y="381000"/>
                  <a:pt x="2088596" y="379525"/>
                  <a:pt x="2077571" y="376518"/>
                </a:cubicBezTo>
                <a:cubicBezTo>
                  <a:pt x="2063896" y="372789"/>
                  <a:pt x="2051129" y="365851"/>
                  <a:pt x="2037230" y="363071"/>
                </a:cubicBezTo>
                <a:cubicBezTo>
                  <a:pt x="2026024" y="360830"/>
                  <a:pt x="2014884" y="358226"/>
                  <a:pt x="2003612" y="356347"/>
                </a:cubicBezTo>
                <a:cubicBezTo>
                  <a:pt x="1957900" y="348728"/>
                  <a:pt x="1965798" y="353228"/>
                  <a:pt x="1929653" y="342900"/>
                </a:cubicBezTo>
                <a:cubicBezTo>
                  <a:pt x="1922839" y="340953"/>
                  <a:pt x="1915822" y="339346"/>
                  <a:pt x="1909483" y="336176"/>
                </a:cubicBezTo>
                <a:cubicBezTo>
                  <a:pt x="1902255" y="332562"/>
                  <a:pt x="1896036" y="327211"/>
                  <a:pt x="1889312" y="322729"/>
                </a:cubicBezTo>
                <a:cubicBezTo>
                  <a:pt x="1880347" y="309282"/>
                  <a:pt x="1867529" y="297720"/>
                  <a:pt x="1862418" y="282388"/>
                </a:cubicBezTo>
                <a:lnTo>
                  <a:pt x="1842247" y="221876"/>
                </a:lnTo>
                <a:cubicBezTo>
                  <a:pt x="1840006" y="215153"/>
                  <a:pt x="1839455" y="207603"/>
                  <a:pt x="1835524" y="201706"/>
                </a:cubicBezTo>
                <a:cubicBezTo>
                  <a:pt x="1826559" y="188259"/>
                  <a:pt x="1813741" y="176697"/>
                  <a:pt x="1808630" y="161365"/>
                </a:cubicBezTo>
                <a:lnTo>
                  <a:pt x="1795183" y="121024"/>
                </a:lnTo>
                <a:cubicBezTo>
                  <a:pt x="1788177" y="100006"/>
                  <a:pt x="1781380" y="73722"/>
                  <a:pt x="1761565" y="60512"/>
                </a:cubicBezTo>
                <a:cubicBezTo>
                  <a:pt x="1735497" y="43134"/>
                  <a:pt x="1749060" y="49621"/>
                  <a:pt x="1721224" y="40341"/>
                </a:cubicBezTo>
                <a:cubicBezTo>
                  <a:pt x="1716742" y="33618"/>
                  <a:pt x="1713491" y="25885"/>
                  <a:pt x="1707777" y="20171"/>
                </a:cubicBezTo>
                <a:cubicBezTo>
                  <a:pt x="1694744" y="7138"/>
                  <a:pt x="1683840" y="5469"/>
                  <a:pt x="1667436" y="0"/>
                </a:cubicBezTo>
                <a:cubicBezTo>
                  <a:pt x="1636059" y="2241"/>
                  <a:pt x="1604284" y="1257"/>
                  <a:pt x="1573306" y="6724"/>
                </a:cubicBezTo>
                <a:cubicBezTo>
                  <a:pt x="1565348" y="8128"/>
                  <a:pt x="1560152" y="16162"/>
                  <a:pt x="1553136" y="20171"/>
                </a:cubicBezTo>
                <a:cubicBezTo>
                  <a:pt x="1544434" y="25144"/>
                  <a:pt x="1534582" y="28058"/>
                  <a:pt x="1526242" y="33618"/>
                </a:cubicBezTo>
                <a:cubicBezTo>
                  <a:pt x="1506278" y="46927"/>
                  <a:pt x="1517332" y="49250"/>
                  <a:pt x="1499347" y="67235"/>
                </a:cubicBezTo>
                <a:cubicBezTo>
                  <a:pt x="1493633" y="72949"/>
                  <a:pt x="1485900" y="76200"/>
                  <a:pt x="1479177" y="80682"/>
                </a:cubicBezTo>
                <a:cubicBezTo>
                  <a:pt x="1431131" y="152753"/>
                  <a:pt x="1505950" y="43378"/>
                  <a:pt x="1445559" y="121024"/>
                </a:cubicBezTo>
                <a:cubicBezTo>
                  <a:pt x="1435637" y="133781"/>
                  <a:pt x="1427630" y="147918"/>
                  <a:pt x="1418665" y="161365"/>
                </a:cubicBezTo>
                <a:lnTo>
                  <a:pt x="1405218" y="181535"/>
                </a:lnTo>
                <a:lnTo>
                  <a:pt x="1391771" y="201706"/>
                </a:lnTo>
                <a:cubicBezTo>
                  <a:pt x="1387289" y="208429"/>
                  <a:pt x="1380879" y="214210"/>
                  <a:pt x="1378324" y="221876"/>
                </a:cubicBezTo>
                <a:cubicBezTo>
                  <a:pt x="1350813" y="304410"/>
                  <a:pt x="1381326" y="222595"/>
                  <a:pt x="1344706" y="295835"/>
                </a:cubicBezTo>
                <a:cubicBezTo>
                  <a:pt x="1329209" y="326829"/>
                  <a:pt x="1348041" y="332843"/>
                  <a:pt x="1311089" y="369794"/>
                </a:cubicBezTo>
                <a:cubicBezTo>
                  <a:pt x="1264406" y="416475"/>
                  <a:pt x="1298980" y="377870"/>
                  <a:pt x="1250577" y="450476"/>
                </a:cubicBezTo>
                <a:cubicBezTo>
                  <a:pt x="1229086" y="482713"/>
                  <a:pt x="1210202" y="498100"/>
                  <a:pt x="1183342" y="531159"/>
                </a:cubicBezTo>
                <a:cubicBezTo>
                  <a:pt x="1169209" y="548553"/>
                  <a:pt x="1157533" y="567886"/>
                  <a:pt x="1143000" y="584947"/>
                </a:cubicBezTo>
                <a:cubicBezTo>
                  <a:pt x="1105947" y="628444"/>
                  <a:pt x="1067227" y="670498"/>
                  <a:pt x="1028700" y="712694"/>
                </a:cubicBezTo>
                <a:cubicBezTo>
                  <a:pt x="1020152" y="722056"/>
                  <a:pt x="1009801" y="729748"/>
                  <a:pt x="1001806" y="739588"/>
                </a:cubicBezTo>
                <a:cubicBezTo>
                  <a:pt x="972671" y="775447"/>
                  <a:pt x="937323" y="807049"/>
                  <a:pt x="914400" y="847165"/>
                </a:cubicBezTo>
                <a:cubicBezTo>
                  <a:pt x="905435" y="862853"/>
                  <a:pt x="896158" y="878367"/>
                  <a:pt x="887506" y="894229"/>
                </a:cubicBezTo>
                <a:cubicBezTo>
                  <a:pt x="882706" y="903028"/>
                  <a:pt x="878927" y="912362"/>
                  <a:pt x="874059" y="921124"/>
                </a:cubicBezTo>
                <a:cubicBezTo>
                  <a:pt x="867713" y="932547"/>
                  <a:pt x="866592" y="951675"/>
                  <a:pt x="853889" y="954741"/>
                </a:cubicBezTo>
                <a:cubicBezTo>
                  <a:pt x="797078" y="968454"/>
                  <a:pt x="737348" y="963706"/>
                  <a:pt x="679077" y="968188"/>
                </a:cubicBezTo>
                <a:cubicBezTo>
                  <a:pt x="641546" y="993208"/>
                  <a:pt x="673003" y="974005"/>
                  <a:pt x="611842" y="1001806"/>
                </a:cubicBezTo>
                <a:cubicBezTo>
                  <a:pt x="583911" y="1014502"/>
                  <a:pt x="548582" y="1035869"/>
                  <a:pt x="524436" y="1048871"/>
                </a:cubicBezTo>
                <a:cubicBezTo>
                  <a:pt x="515611" y="1053623"/>
                  <a:pt x="505881" y="1056758"/>
                  <a:pt x="497542" y="1062318"/>
                </a:cubicBezTo>
                <a:cubicBezTo>
                  <a:pt x="429531" y="1107658"/>
                  <a:pt x="419455" y="1116719"/>
                  <a:pt x="369794" y="1156447"/>
                </a:cubicBezTo>
                <a:cubicBezTo>
                  <a:pt x="347382" y="1174376"/>
                  <a:pt x="326439" y="1194314"/>
                  <a:pt x="302559" y="1210235"/>
                </a:cubicBezTo>
                <a:cubicBezTo>
                  <a:pt x="254418" y="1242330"/>
                  <a:pt x="288852" y="1218835"/>
                  <a:pt x="201706" y="1284194"/>
                </a:cubicBezTo>
                <a:lnTo>
                  <a:pt x="147918" y="1324535"/>
                </a:lnTo>
                <a:cubicBezTo>
                  <a:pt x="121779" y="1363745"/>
                  <a:pt x="149917" y="1326385"/>
                  <a:pt x="107577" y="1364876"/>
                </a:cubicBezTo>
                <a:cubicBezTo>
                  <a:pt x="91160" y="1379800"/>
                  <a:pt x="60512" y="1411941"/>
                  <a:pt x="60512" y="1411941"/>
                </a:cubicBezTo>
                <a:cubicBezTo>
                  <a:pt x="42730" y="1483073"/>
                  <a:pt x="66872" y="1399316"/>
                  <a:pt x="40342" y="1459006"/>
                </a:cubicBezTo>
                <a:cubicBezTo>
                  <a:pt x="34585" y="1471959"/>
                  <a:pt x="31377" y="1485900"/>
                  <a:pt x="26894" y="1499347"/>
                </a:cubicBezTo>
                <a:cubicBezTo>
                  <a:pt x="12942" y="1583065"/>
                  <a:pt x="27635" y="1507838"/>
                  <a:pt x="13447" y="1559859"/>
                </a:cubicBezTo>
                <a:cubicBezTo>
                  <a:pt x="8584" y="1577689"/>
                  <a:pt x="0" y="1613647"/>
                  <a:pt x="0" y="1613647"/>
                </a:cubicBezTo>
                <a:cubicBezTo>
                  <a:pt x="4482" y="1701053"/>
                  <a:pt x="5149" y="1788738"/>
                  <a:pt x="13447" y="1875865"/>
                </a:cubicBezTo>
                <a:cubicBezTo>
                  <a:pt x="14213" y="1883909"/>
                  <a:pt x="23280" y="1888808"/>
                  <a:pt x="26894" y="1896035"/>
                </a:cubicBezTo>
                <a:cubicBezTo>
                  <a:pt x="51968" y="1946182"/>
                  <a:pt x="-7883" y="1894870"/>
                  <a:pt x="80683" y="1983441"/>
                </a:cubicBezTo>
                <a:cubicBezTo>
                  <a:pt x="101370" y="2004129"/>
                  <a:pt x="115380" y="2019358"/>
                  <a:pt x="141194" y="2037229"/>
                </a:cubicBezTo>
                <a:cubicBezTo>
                  <a:pt x="190384" y="2071284"/>
                  <a:pt x="173746" y="2058425"/>
                  <a:pt x="215153" y="2070847"/>
                </a:cubicBezTo>
                <a:cubicBezTo>
                  <a:pt x="228730" y="2074920"/>
                  <a:pt x="241819" y="2080564"/>
                  <a:pt x="255494" y="2084294"/>
                </a:cubicBezTo>
                <a:cubicBezTo>
                  <a:pt x="298628" y="2096058"/>
                  <a:pt x="347058" y="2094881"/>
                  <a:pt x="389965" y="2097741"/>
                </a:cubicBezTo>
                <a:lnTo>
                  <a:pt x="430306" y="2104465"/>
                </a:lnTo>
                <a:cubicBezTo>
                  <a:pt x="445969" y="2106875"/>
                  <a:pt x="461779" y="2108353"/>
                  <a:pt x="477371" y="2111188"/>
                </a:cubicBezTo>
                <a:cubicBezTo>
                  <a:pt x="486463" y="2112841"/>
                  <a:pt x="495150" y="2116393"/>
                  <a:pt x="504265" y="2117912"/>
                </a:cubicBezTo>
                <a:cubicBezTo>
                  <a:pt x="522088" y="2120882"/>
                  <a:pt x="540166" y="2122080"/>
                  <a:pt x="558053" y="2124635"/>
                </a:cubicBezTo>
                <a:cubicBezTo>
                  <a:pt x="571548" y="2126563"/>
                  <a:pt x="585086" y="2128402"/>
                  <a:pt x="598394" y="2131359"/>
                </a:cubicBezTo>
                <a:cubicBezTo>
                  <a:pt x="605313" y="2132896"/>
                  <a:pt x="611478" y="2137998"/>
                  <a:pt x="618565" y="2138082"/>
                </a:cubicBezTo>
                <a:lnTo>
                  <a:pt x="1734671" y="2144806"/>
                </a:lnTo>
                <a:cubicBezTo>
                  <a:pt x="1860183" y="2164115"/>
                  <a:pt x="1843649" y="2167156"/>
                  <a:pt x="2010336" y="2151529"/>
                </a:cubicBezTo>
                <a:cubicBezTo>
                  <a:pt x="2020315" y="2150593"/>
                  <a:pt x="2028018" y="2142030"/>
                  <a:pt x="2037230" y="2138082"/>
                </a:cubicBezTo>
                <a:cubicBezTo>
                  <a:pt x="2043744" y="2135290"/>
                  <a:pt x="2050948" y="2134292"/>
                  <a:pt x="2057400" y="2131359"/>
                </a:cubicBezTo>
                <a:cubicBezTo>
                  <a:pt x="2075649" y="2123064"/>
                  <a:pt x="2093259" y="2113430"/>
                  <a:pt x="2111189" y="2104465"/>
                </a:cubicBezTo>
                <a:cubicBezTo>
                  <a:pt x="2142323" y="2088898"/>
                  <a:pt x="2152101" y="2089324"/>
                  <a:pt x="2171700" y="2064124"/>
                </a:cubicBezTo>
                <a:cubicBezTo>
                  <a:pt x="2181622" y="2051367"/>
                  <a:pt x="2187166" y="2035210"/>
                  <a:pt x="2198594" y="2023782"/>
                </a:cubicBezTo>
                <a:cubicBezTo>
                  <a:pt x="2209800" y="2012576"/>
                  <a:pt x="2225125" y="2004339"/>
                  <a:pt x="2232212" y="1990165"/>
                </a:cubicBezTo>
                <a:cubicBezTo>
                  <a:pt x="2236694" y="1981200"/>
                  <a:pt x="2240502" y="1971866"/>
                  <a:pt x="2245659" y="1963271"/>
                </a:cubicBezTo>
                <a:cubicBezTo>
                  <a:pt x="2253974" y="1949413"/>
                  <a:pt x="2265325" y="1937384"/>
                  <a:pt x="2272553" y="1922929"/>
                </a:cubicBezTo>
                <a:cubicBezTo>
                  <a:pt x="2281518" y="1905000"/>
                  <a:pt x="2287140" y="1884964"/>
                  <a:pt x="2299447" y="1869141"/>
                </a:cubicBezTo>
                <a:cubicBezTo>
                  <a:pt x="2315135" y="1848970"/>
                  <a:pt x="2332337" y="1829891"/>
                  <a:pt x="2346512" y="1808629"/>
                </a:cubicBezTo>
                <a:cubicBezTo>
                  <a:pt x="2377888" y="1761564"/>
                  <a:pt x="2359959" y="1777253"/>
                  <a:pt x="2393577" y="1754841"/>
                </a:cubicBezTo>
                <a:cubicBezTo>
                  <a:pt x="2417699" y="1722678"/>
                  <a:pt x="2415817" y="1726223"/>
                  <a:pt x="2440642" y="1687606"/>
                </a:cubicBezTo>
                <a:cubicBezTo>
                  <a:pt x="2452075" y="1669821"/>
                  <a:pt x="2461573" y="1650732"/>
                  <a:pt x="2474259" y="1633818"/>
                </a:cubicBezTo>
                <a:cubicBezTo>
                  <a:pt x="2480983" y="1624853"/>
                  <a:pt x="2487256" y="1615533"/>
                  <a:pt x="2494430" y="1606924"/>
                </a:cubicBezTo>
                <a:cubicBezTo>
                  <a:pt x="2498488" y="1602054"/>
                  <a:pt x="2504192" y="1598634"/>
                  <a:pt x="2507877" y="1593476"/>
                </a:cubicBezTo>
                <a:cubicBezTo>
                  <a:pt x="2549645" y="1535000"/>
                  <a:pt x="2506651" y="1581255"/>
                  <a:pt x="2548218" y="1539688"/>
                </a:cubicBezTo>
                <a:cubicBezTo>
                  <a:pt x="2561384" y="1506774"/>
                  <a:pt x="2563574" y="1498601"/>
                  <a:pt x="2581836" y="1465729"/>
                </a:cubicBezTo>
                <a:cubicBezTo>
                  <a:pt x="2585760" y="1458665"/>
                  <a:pt x="2590801" y="1452282"/>
                  <a:pt x="2595283" y="1445559"/>
                </a:cubicBezTo>
                <a:cubicBezTo>
                  <a:pt x="2599765" y="1432112"/>
                  <a:pt x="2605292" y="1418969"/>
                  <a:pt x="2608730" y="1405218"/>
                </a:cubicBezTo>
                <a:cubicBezTo>
                  <a:pt x="2617172" y="1371448"/>
                  <a:pt x="2612531" y="1387090"/>
                  <a:pt x="2622177" y="1358153"/>
                </a:cubicBezTo>
                <a:cubicBezTo>
                  <a:pt x="2623734" y="1331677"/>
                  <a:pt x="2622670" y="1229418"/>
                  <a:pt x="2642347" y="1190065"/>
                </a:cubicBezTo>
                <a:cubicBezTo>
                  <a:pt x="2646829" y="1181100"/>
                  <a:pt x="2650234" y="1171510"/>
                  <a:pt x="2655794" y="1163171"/>
                </a:cubicBezTo>
                <a:cubicBezTo>
                  <a:pt x="2659310" y="1157897"/>
                  <a:pt x="2665282" y="1154674"/>
                  <a:pt x="2669242" y="1149724"/>
                </a:cubicBezTo>
                <a:cubicBezTo>
                  <a:pt x="2687846" y="1126470"/>
                  <a:pt x="2679575" y="1130261"/>
                  <a:pt x="2696136" y="1102659"/>
                </a:cubicBezTo>
                <a:cubicBezTo>
                  <a:pt x="2704451" y="1088801"/>
                  <a:pt x="2714065" y="1075765"/>
                  <a:pt x="2723030" y="1062318"/>
                </a:cubicBezTo>
                <a:lnTo>
                  <a:pt x="2736477" y="1042147"/>
                </a:lnTo>
                <a:cubicBezTo>
                  <a:pt x="2731882" y="991608"/>
                  <a:pt x="2734649" y="980026"/>
                  <a:pt x="2723030" y="941294"/>
                </a:cubicBezTo>
                <a:cubicBezTo>
                  <a:pt x="2718957" y="927717"/>
                  <a:pt x="2717446" y="912747"/>
                  <a:pt x="2709583" y="900953"/>
                </a:cubicBezTo>
                <a:lnTo>
                  <a:pt x="2682689" y="860612"/>
                </a:lnTo>
                <a:cubicBezTo>
                  <a:pt x="2680448" y="822512"/>
                  <a:pt x="2681627" y="784056"/>
                  <a:pt x="2675965" y="746312"/>
                </a:cubicBezTo>
                <a:cubicBezTo>
                  <a:pt x="2674766" y="738321"/>
                  <a:pt x="2668232" y="731855"/>
                  <a:pt x="2662518" y="726141"/>
                </a:cubicBezTo>
                <a:lnTo>
                  <a:pt x="2662518" y="732865"/>
                </a:lnTo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C5F3DB4-C00E-9649-8302-8546E71F7D56}"/>
              </a:ext>
            </a:extLst>
          </p:cNvPr>
          <p:cNvSpPr/>
          <p:nvPr/>
        </p:nvSpPr>
        <p:spPr>
          <a:xfrm>
            <a:off x="4594221" y="1694329"/>
            <a:ext cx="3583642" cy="1943100"/>
          </a:xfrm>
          <a:custGeom>
            <a:avLst/>
            <a:gdLst>
              <a:gd name="connsiteX0" fmla="*/ 1674159 w 3583642"/>
              <a:gd name="connsiteY0" fmla="*/ 154642 h 1943100"/>
              <a:gd name="connsiteX1" fmla="*/ 1600200 w 3583642"/>
              <a:gd name="connsiteY1" fmla="*/ 147918 h 1943100"/>
              <a:gd name="connsiteX2" fmla="*/ 1573306 w 3583642"/>
              <a:gd name="connsiteY2" fmla="*/ 141195 h 1943100"/>
              <a:gd name="connsiteX3" fmla="*/ 1492624 w 3583642"/>
              <a:gd name="connsiteY3" fmla="*/ 127747 h 1943100"/>
              <a:gd name="connsiteX4" fmla="*/ 1459006 w 3583642"/>
              <a:gd name="connsiteY4" fmla="*/ 121024 h 1943100"/>
              <a:gd name="connsiteX5" fmla="*/ 1136277 w 3583642"/>
              <a:gd name="connsiteY5" fmla="*/ 107577 h 1943100"/>
              <a:gd name="connsiteX6" fmla="*/ 914400 w 3583642"/>
              <a:gd name="connsiteY6" fmla="*/ 94130 h 1943100"/>
              <a:gd name="connsiteX7" fmla="*/ 813547 w 3583642"/>
              <a:gd name="connsiteY7" fmla="*/ 87406 h 1943100"/>
              <a:gd name="connsiteX8" fmla="*/ 726142 w 3583642"/>
              <a:gd name="connsiteY8" fmla="*/ 67236 h 1943100"/>
              <a:gd name="connsiteX9" fmla="*/ 658906 w 3583642"/>
              <a:gd name="connsiteY9" fmla="*/ 53789 h 1943100"/>
              <a:gd name="connsiteX10" fmla="*/ 564777 w 3583642"/>
              <a:gd name="connsiteY10" fmla="*/ 26895 h 1943100"/>
              <a:gd name="connsiteX11" fmla="*/ 544606 w 3583642"/>
              <a:gd name="connsiteY11" fmla="*/ 20171 h 1943100"/>
              <a:gd name="connsiteX12" fmla="*/ 504265 w 3583642"/>
              <a:gd name="connsiteY12" fmla="*/ 13447 h 1943100"/>
              <a:gd name="connsiteX13" fmla="*/ 463924 w 3583642"/>
              <a:gd name="connsiteY13" fmla="*/ 0 h 1943100"/>
              <a:gd name="connsiteX14" fmla="*/ 396689 w 3583642"/>
              <a:gd name="connsiteY14" fmla="*/ 6724 h 1943100"/>
              <a:gd name="connsiteX15" fmla="*/ 376518 w 3583642"/>
              <a:gd name="connsiteY15" fmla="*/ 26895 h 1943100"/>
              <a:gd name="connsiteX16" fmla="*/ 349624 w 3583642"/>
              <a:gd name="connsiteY16" fmla="*/ 47065 h 1943100"/>
              <a:gd name="connsiteX17" fmla="*/ 289112 w 3583642"/>
              <a:gd name="connsiteY17" fmla="*/ 80683 h 1943100"/>
              <a:gd name="connsiteX18" fmla="*/ 248771 w 3583642"/>
              <a:gd name="connsiteY18" fmla="*/ 100853 h 1943100"/>
              <a:gd name="connsiteX19" fmla="*/ 188259 w 3583642"/>
              <a:gd name="connsiteY19" fmla="*/ 127747 h 1943100"/>
              <a:gd name="connsiteX20" fmla="*/ 168089 w 3583642"/>
              <a:gd name="connsiteY20" fmla="*/ 134471 h 1943100"/>
              <a:gd name="connsiteX21" fmla="*/ 147918 w 3583642"/>
              <a:gd name="connsiteY21" fmla="*/ 141195 h 1943100"/>
              <a:gd name="connsiteX22" fmla="*/ 100853 w 3583642"/>
              <a:gd name="connsiteY22" fmla="*/ 161365 h 1943100"/>
              <a:gd name="connsiteX23" fmla="*/ 80683 w 3583642"/>
              <a:gd name="connsiteY23" fmla="*/ 181536 h 1943100"/>
              <a:gd name="connsiteX24" fmla="*/ 40342 w 3583642"/>
              <a:gd name="connsiteY24" fmla="*/ 215153 h 1943100"/>
              <a:gd name="connsiteX25" fmla="*/ 33618 w 3583642"/>
              <a:gd name="connsiteY25" fmla="*/ 235324 h 1943100"/>
              <a:gd name="connsiteX26" fmla="*/ 6724 w 3583642"/>
              <a:gd name="connsiteY26" fmla="*/ 275665 h 1943100"/>
              <a:gd name="connsiteX27" fmla="*/ 0 w 3583642"/>
              <a:gd name="connsiteY27" fmla="*/ 316006 h 1943100"/>
              <a:gd name="connsiteX28" fmla="*/ 6724 w 3583642"/>
              <a:gd name="connsiteY28" fmla="*/ 403412 h 1943100"/>
              <a:gd name="connsiteX29" fmla="*/ 13447 w 3583642"/>
              <a:gd name="connsiteY29" fmla="*/ 423583 h 1943100"/>
              <a:gd name="connsiteX30" fmla="*/ 20171 w 3583642"/>
              <a:gd name="connsiteY30" fmla="*/ 450477 h 1943100"/>
              <a:gd name="connsiteX31" fmla="*/ 40342 w 3583642"/>
              <a:gd name="connsiteY31" fmla="*/ 490818 h 1943100"/>
              <a:gd name="connsiteX32" fmla="*/ 114300 w 3583642"/>
              <a:gd name="connsiteY32" fmla="*/ 524436 h 1943100"/>
              <a:gd name="connsiteX33" fmla="*/ 141195 w 3583642"/>
              <a:gd name="connsiteY33" fmla="*/ 531159 h 1943100"/>
              <a:gd name="connsiteX34" fmla="*/ 161365 w 3583642"/>
              <a:gd name="connsiteY34" fmla="*/ 537883 h 1943100"/>
              <a:gd name="connsiteX35" fmla="*/ 228600 w 3583642"/>
              <a:gd name="connsiteY35" fmla="*/ 551330 h 1943100"/>
              <a:gd name="connsiteX36" fmla="*/ 262218 w 3583642"/>
              <a:gd name="connsiteY36" fmla="*/ 564777 h 1943100"/>
              <a:gd name="connsiteX37" fmla="*/ 295836 w 3583642"/>
              <a:gd name="connsiteY37" fmla="*/ 571500 h 1943100"/>
              <a:gd name="connsiteX38" fmla="*/ 403412 w 3583642"/>
              <a:gd name="connsiteY38" fmla="*/ 584947 h 1943100"/>
              <a:gd name="connsiteX39" fmla="*/ 531159 w 3583642"/>
              <a:gd name="connsiteY39" fmla="*/ 591671 h 1943100"/>
              <a:gd name="connsiteX40" fmla="*/ 611842 w 3583642"/>
              <a:gd name="connsiteY40" fmla="*/ 598395 h 1943100"/>
              <a:gd name="connsiteX41" fmla="*/ 685800 w 3583642"/>
              <a:gd name="connsiteY41" fmla="*/ 618565 h 1943100"/>
              <a:gd name="connsiteX42" fmla="*/ 746312 w 3583642"/>
              <a:gd name="connsiteY42" fmla="*/ 652183 h 1943100"/>
              <a:gd name="connsiteX43" fmla="*/ 759759 w 3583642"/>
              <a:gd name="connsiteY43" fmla="*/ 672353 h 1943100"/>
              <a:gd name="connsiteX44" fmla="*/ 779930 w 3583642"/>
              <a:gd name="connsiteY44" fmla="*/ 692524 h 1943100"/>
              <a:gd name="connsiteX45" fmla="*/ 786653 w 3583642"/>
              <a:gd name="connsiteY45" fmla="*/ 712695 h 1943100"/>
              <a:gd name="connsiteX46" fmla="*/ 800100 w 3583642"/>
              <a:gd name="connsiteY46" fmla="*/ 732865 h 1943100"/>
              <a:gd name="connsiteX47" fmla="*/ 826995 w 3583642"/>
              <a:gd name="connsiteY47" fmla="*/ 793377 h 1943100"/>
              <a:gd name="connsiteX48" fmla="*/ 860612 w 3583642"/>
              <a:gd name="connsiteY48" fmla="*/ 826995 h 1943100"/>
              <a:gd name="connsiteX49" fmla="*/ 887506 w 3583642"/>
              <a:gd name="connsiteY49" fmla="*/ 853889 h 1943100"/>
              <a:gd name="connsiteX50" fmla="*/ 941295 w 3583642"/>
              <a:gd name="connsiteY50" fmla="*/ 894230 h 1943100"/>
              <a:gd name="connsiteX51" fmla="*/ 961465 w 3583642"/>
              <a:gd name="connsiteY51" fmla="*/ 914400 h 1943100"/>
              <a:gd name="connsiteX52" fmla="*/ 988359 w 3583642"/>
              <a:gd name="connsiteY52" fmla="*/ 954742 h 1943100"/>
              <a:gd name="connsiteX53" fmla="*/ 1008530 w 3583642"/>
              <a:gd name="connsiteY53" fmla="*/ 968189 h 1943100"/>
              <a:gd name="connsiteX54" fmla="*/ 1035424 w 3583642"/>
              <a:gd name="connsiteY54" fmla="*/ 1008530 h 1943100"/>
              <a:gd name="connsiteX55" fmla="*/ 1048871 w 3583642"/>
              <a:gd name="connsiteY55" fmla="*/ 1028700 h 1943100"/>
              <a:gd name="connsiteX56" fmla="*/ 1069042 w 3583642"/>
              <a:gd name="connsiteY56" fmla="*/ 1082489 h 1943100"/>
              <a:gd name="connsiteX57" fmla="*/ 1089212 w 3583642"/>
              <a:gd name="connsiteY57" fmla="*/ 1122830 h 1943100"/>
              <a:gd name="connsiteX58" fmla="*/ 1109383 w 3583642"/>
              <a:gd name="connsiteY58" fmla="*/ 1143000 h 1943100"/>
              <a:gd name="connsiteX59" fmla="*/ 1136277 w 3583642"/>
              <a:gd name="connsiteY59" fmla="*/ 1183342 h 1943100"/>
              <a:gd name="connsiteX60" fmla="*/ 1163171 w 3583642"/>
              <a:gd name="connsiteY60" fmla="*/ 1216959 h 1943100"/>
              <a:gd name="connsiteX61" fmla="*/ 1169895 w 3583642"/>
              <a:gd name="connsiteY61" fmla="*/ 1237130 h 1943100"/>
              <a:gd name="connsiteX62" fmla="*/ 1163171 w 3583642"/>
              <a:gd name="connsiteY62" fmla="*/ 1270747 h 1943100"/>
              <a:gd name="connsiteX63" fmla="*/ 1176618 w 3583642"/>
              <a:gd name="connsiteY63" fmla="*/ 1331259 h 1943100"/>
              <a:gd name="connsiteX64" fmla="*/ 1183342 w 3583642"/>
              <a:gd name="connsiteY64" fmla="*/ 1391771 h 1943100"/>
              <a:gd name="connsiteX65" fmla="*/ 1190065 w 3583642"/>
              <a:gd name="connsiteY65" fmla="*/ 1411942 h 1943100"/>
              <a:gd name="connsiteX66" fmla="*/ 1196789 w 3583642"/>
              <a:gd name="connsiteY66" fmla="*/ 1445559 h 1943100"/>
              <a:gd name="connsiteX67" fmla="*/ 1203512 w 3583642"/>
              <a:gd name="connsiteY67" fmla="*/ 1559859 h 1943100"/>
              <a:gd name="connsiteX68" fmla="*/ 1210236 w 3583642"/>
              <a:gd name="connsiteY68" fmla="*/ 1580030 h 1943100"/>
              <a:gd name="connsiteX69" fmla="*/ 1216959 w 3583642"/>
              <a:gd name="connsiteY69" fmla="*/ 1613647 h 1943100"/>
              <a:gd name="connsiteX70" fmla="*/ 1230406 w 3583642"/>
              <a:gd name="connsiteY70" fmla="*/ 1660712 h 1943100"/>
              <a:gd name="connsiteX71" fmla="*/ 1284195 w 3583642"/>
              <a:gd name="connsiteY71" fmla="*/ 1721224 h 1943100"/>
              <a:gd name="connsiteX72" fmla="*/ 1337983 w 3583642"/>
              <a:gd name="connsiteY72" fmla="*/ 1781736 h 1943100"/>
              <a:gd name="connsiteX73" fmla="*/ 1358153 w 3583642"/>
              <a:gd name="connsiteY73" fmla="*/ 1801906 h 1943100"/>
              <a:gd name="connsiteX74" fmla="*/ 1371600 w 3583642"/>
              <a:gd name="connsiteY74" fmla="*/ 1822077 h 1943100"/>
              <a:gd name="connsiteX75" fmla="*/ 1391771 w 3583642"/>
              <a:gd name="connsiteY75" fmla="*/ 1828800 h 1943100"/>
              <a:gd name="connsiteX76" fmla="*/ 1425389 w 3583642"/>
              <a:gd name="connsiteY76" fmla="*/ 1855695 h 1943100"/>
              <a:gd name="connsiteX77" fmla="*/ 1479177 w 3583642"/>
              <a:gd name="connsiteY77" fmla="*/ 1889312 h 1943100"/>
              <a:gd name="connsiteX78" fmla="*/ 1506071 w 3583642"/>
              <a:gd name="connsiteY78" fmla="*/ 1902759 h 1943100"/>
              <a:gd name="connsiteX79" fmla="*/ 1546412 w 3583642"/>
              <a:gd name="connsiteY79" fmla="*/ 1909483 h 1943100"/>
              <a:gd name="connsiteX80" fmla="*/ 1580030 w 3583642"/>
              <a:gd name="connsiteY80" fmla="*/ 1929653 h 1943100"/>
              <a:gd name="connsiteX81" fmla="*/ 1687606 w 3583642"/>
              <a:gd name="connsiteY81" fmla="*/ 1943100 h 1943100"/>
              <a:gd name="connsiteX82" fmla="*/ 1875865 w 3583642"/>
              <a:gd name="connsiteY82" fmla="*/ 1936377 h 1943100"/>
              <a:gd name="connsiteX83" fmla="*/ 1983442 w 3583642"/>
              <a:gd name="connsiteY83" fmla="*/ 1922930 h 1943100"/>
              <a:gd name="connsiteX84" fmla="*/ 2010336 w 3583642"/>
              <a:gd name="connsiteY84" fmla="*/ 1909483 h 1943100"/>
              <a:gd name="connsiteX85" fmla="*/ 2043953 w 3583642"/>
              <a:gd name="connsiteY85" fmla="*/ 1896036 h 1943100"/>
              <a:gd name="connsiteX86" fmla="*/ 2091018 w 3583642"/>
              <a:gd name="connsiteY86" fmla="*/ 1875865 h 1943100"/>
              <a:gd name="connsiteX87" fmla="*/ 2212042 w 3583642"/>
              <a:gd name="connsiteY87" fmla="*/ 1788459 h 1943100"/>
              <a:gd name="connsiteX88" fmla="*/ 2232212 w 3583642"/>
              <a:gd name="connsiteY88" fmla="*/ 1768289 h 1943100"/>
              <a:gd name="connsiteX89" fmla="*/ 2252383 w 3583642"/>
              <a:gd name="connsiteY89" fmla="*/ 1754842 h 1943100"/>
              <a:gd name="connsiteX90" fmla="*/ 2279277 w 3583642"/>
              <a:gd name="connsiteY90" fmla="*/ 1734671 h 1943100"/>
              <a:gd name="connsiteX91" fmla="*/ 2319618 w 3583642"/>
              <a:gd name="connsiteY91" fmla="*/ 1707777 h 1943100"/>
              <a:gd name="connsiteX92" fmla="*/ 2359959 w 3583642"/>
              <a:gd name="connsiteY92" fmla="*/ 1680883 h 1943100"/>
              <a:gd name="connsiteX93" fmla="*/ 2460812 w 3583642"/>
              <a:gd name="connsiteY93" fmla="*/ 1559859 h 1943100"/>
              <a:gd name="connsiteX94" fmla="*/ 2514600 w 3583642"/>
              <a:gd name="connsiteY94" fmla="*/ 1492624 h 1943100"/>
              <a:gd name="connsiteX95" fmla="*/ 2528047 w 3583642"/>
              <a:gd name="connsiteY95" fmla="*/ 1344706 h 1943100"/>
              <a:gd name="connsiteX96" fmla="*/ 2548218 w 3583642"/>
              <a:gd name="connsiteY96" fmla="*/ 1264024 h 1943100"/>
              <a:gd name="connsiteX97" fmla="*/ 2575112 w 3583642"/>
              <a:gd name="connsiteY97" fmla="*/ 1223683 h 1943100"/>
              <a:gd name="connsiteX98" fmla="*/ 2615453 w 3583642"/>
              <a:gd name="connsiteY98" fmla="*/ 1169895 h 1943100"/>
              <a:gd name="connsiteX99" fmla="*/ 2622177 w 3583642"/>
              <a:gd name="connsiteY99" fmla="*/ 1149724 h 1943100"/>
              <a:gd name="connsiteX100" fmla="*/ 2649071 w 3583642"/>
              <a:gd name="connsiteY100" fmla="*/ 1109383 h 1943100"/>
              <a:gd name="connsiteX101" fmla="*/ 2662518 w 3583642"/>
              <a:gd name="connsiteY101" fmla="*/ 1062318 h 1943100"/>
              <a:gd name="connsiteX102" fmla="*/ 2675965 w 3583642"/>
              <a:gd name="connsiteY102" fmla="*/ 1042147 h 1943100"/>
              <a:gd name="connsiteX103" fmla="*/ 2736477 w 3583642"/>
              <a:gd name="connsiteY103" fmla="*/ 954742 h 1943100"/>
              <a:gd name="connsiteX104" fmla="*/ 2796989 w 3583642"/>
              <a:gd name="connsiteY104" fmla="*/ 900953 h 1943100"/>
              <a:gd name="connsiteX105" fmla="*/ 2891118 w 3583642"/>
              <a:gd name="connsiteY105" fmla="*/ 894230 h 1943100"/>
              <a:gd name="connsiteX106" fmla="*/ 2971800 w 3583642"/>
              <a:gd name="connsiteY106" fmla="*/ 874059 h 1943100"/>
              <a:gd name="connsiteX107" fmla="*/ 2998695 w 3583642"/>
              <a:gd name="connsiteY107" fmla="*/ 867336 h 1943100"/>
              <a:gd name="connsiteX108" fmla="*/ 3032312 w 3583642"/>
              <a:gd name="connsiteY108" fmla="*/ 860612 h 1943100"/>
              <a:gd name="connsiteX109" fmla="*/ 3059206 w 3583642"/>
              <a:gd name="connsiteY109" fmla="*/ 847165 h 1943100"/>
              <a:gd name="connsiteX110" fmla="*/ 3119718 w 3583642"/>
              <a:gd name="connsiteY110" fmla="*/ 826995 h 1943100"/>
              <a:gd name="connsiteX111" fmla="*/ 3146612 w 3583642"/>
              <a:gd name="connsiteY111" fmla="*/ 813547 h 1943100"/>
              <a:gd name="connsiteX112" fmla="*/ 3213847 w 3583642"/>
              <a:gd name="connsiteY112" fmla="*/ 800100 h 1943100"/>
              <a:gd name="connsiteX113" fmla="*/ 3234018 w 3583642"/>
              <a:gd name="connsiteY113" fmla="*/ 773206 h 1943100"/>
              <a:gd name="connsiteX114" fmla="*/ 3307977 w 3583642"/>
              <a:gd name="connsiteY114" fmla="*/ 739589 h 1943100"/>
              <a:gd name="connsiteX115" fmla="*/ 3328147 w 3583642"/>
              <a:gd name="connsiteY115" fmla="*/ 726142 h 1943100"/>
              <a:gd name="connsiteX116" fmla="*/ 3355042 w 3583642"/>
              <a:gd name="connsiteY116" fmla="*/ 699247 h 1943100"/>
              <a:gd name="connsiteX117" fmla="*/ 3422277 w 3583642"/>
              <a:gd name="connsiteY117" fmla="*/ 652183 h 1943100"/>
              <a:gd name="connsiteX118" fmla="*/ 3455895 w 3583642"/>
              <a:gd name="connsiteY118" fmla="*/ 611842 h 1943100"/>
              <a:gd name="connsiteX119" fmla="*/ 3476065 w 3583642"/>
              <a:gd name="connsiteY119" fmla="*/ 598395 h 1943100"/>
              <a:gd name="connsiteX120" fmla="*/ 3509683 w 3583642"/>
              <a:gd name="connsiteY120" fmla="*/ 558053 h 1943100"/>
              <a:gd name="connsiteX121" fmla="*/ 3550024 w 3583642"/>
              <a:gd name="connsiteY121" fmla="*/ 524436 h 1943100"/>
              <a:gd name="connsiteX122" fmla="*/ 3583642 w 3583642"/>
              <a:gd name="connsiteY122" fmla="*/ 490818 h 1943100"/>
              <a:gd name="connsiteX123" fmla="*/ 3576918 w 3583642"/>
              <a:gd name="connsiteY123" fmla="*/ 457200 h 1943100"/>
              <a:gd name="connsiteX124" fmla="*/ 3563471 w 3583642"/>
              <a:gd name="connsiteY124" fmla="*/ 336177 h 1943100"/>
              <a:gd name="connsiteX125" fmla="*/ 3536577 w 3583642"/>
              <a:gd name="connsiteY125" fmla="*/ 268942 h 1943100"/>
              <a:gd name="connsiteX126" fmla="*/ 3509683 w 3583642"/>
              <a:gd name="connsiteY126" fmla="*/ 255495 h 1943100"/>
              <a:gd name="connsiteX127" fmla="*/ 3496236 w 3583642"/>
              <a:gd name="connsiteY127" fmla="*/ 242047 h 1943100"/>
              <a:gd name="connsiteX128" fmla="*/ 3449171 w 3583642"/>
              <a:gd name="connsiteY128" fmla="*/ 228600 h 1943100"/>
              <a:gd name="connsiteX129" fmla="*/ 3402106 w 3583642"/>
              <a:gd name="connsiteY129" fmla="*/ 215153 h 1943100"/>
              <a:gd name="connsiteX130" fmla="*/ 3287806 w 3583642"/>
              <a:gd name="connsiteY130" fmla="*/ 201706 h 1943100"/>
              <a:gd name="connsiteX131" fmla="*/ 2951630 w 3583642"/>
              <a:gd name="connsiteY131" fmla="*/ 194983 h 1943100"/>
              <a:gd name="connsiteX132" fmla="*/ 2897842 w 3583642"/>
              <a:gd name="connsiteY132" fmla="*/ 188259 h 1943100"/>
              <a:gd name="connsiteX133" fmla="*/ 2447365 w 3583642"/>
              <a:gd name="connsiteY133" fmla="*/ 147918 h 1943100"/>
              <a:gd name="connsiteX134" fmla="*/ 2427195 w 3583642"/>
              <a:gd name="connsiteY134" fmla="*/ 134471 h 1943100"/>
              <a:gd name="connsiteX135" fmla="*/ 2400300 w 3583642"/>
              <a:gd name="connsiteY135" fmla="*/ 127747 h 1943100"/>
              <a:gd name="connsiteX136" fmla="*/ 1976718 w 3583642"/>
              <a:gd name="connsiteY136" fmla="*/ 134471 h 1943100"/>
              <a:gd name="connsiteX137" fmla="*/ 1956547 w 3583642"/>
              <a:gd name="connsiteY137" fmla="*/ 141195 h 1943100"/>
              <a:gd name="connsiteX138" fmla="*/ 1929653 w 3583642"/>
              <a:gd name="connsiteY138" fmla="*/ 147918 h 1943100"/>
              <a:gd name="connsiteX139" fmla="*/ 1889312 w 3583642"/>
              <a:gd name="connsiteY139" fmla="*/ 161365 h 1943100"/>
              <a:gd name="connsiteX140" fmla="*/ 1674159 w 3583642"/>
              <a:gd name="connsiteY140" fmla="*/ 154642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583642" h="1943100">
                <a:moveTo>
                  <a:pt x="1674159" y="154642"/>
                </a:moveTo>
                <a:cubicBezTo>
                  <a:pt x="1625974" y="152401"/>
                  <a:pt x="1624738" y="151190"/>
                  <a:pt x="1600200" y="147918"/>
                </a:cubicBezTo>
                <a:cubicBezTo>
                  <a:pt x="1591041" y="146697"/>
                  <a:pt x="1582388" y="142898"/>
                  <a:pt x="1573306" y="141195"/>
                </a:cubicBezTo>
                <a:cubicBezTo>
                  <a:pt x="1546508" y="136170"/>
                  <a:pt x="1519360" y="133094"/>
                  <a:pt x="1492624" y="127747"/>
                </a:cubicBezTo>
                <a:cubicBezTo>
                  <a:pt x="1481418" y="125506"/>
                  <a:pt x="1470334" y="122534"/>
                  <a:pt x="1459006" y="121024"/>
                </a:cubicBezTo>
                <a:cubicBezTo>
                  <a:pt x="1354334" y="107068"/>
                  <a:pt x="1235247" y="110181"/>
                  <a:pt x="1136277" y="107577"/>
                </a:cubicBezTo>
                <a:lnTo>
                  <a:pt x="914400" y="94130"/>
                </a:lnTo>
                <a:lnTo>
                  <a:pt x="813547" y="87406"/>
                </a:lnTo>
                <a:lnTo>
                  <a:pt x="726142" y="67236"/>
                </a:lnTo>
                <a:cubicBezTo>
                  <a:pt x="703808" y="62381"/>
                  <a:pt x="680589" y="61017"/>
                  <a:pt x="658906" y="53789"/>
                </a:cubicBezTo>
                <a:cubicBezTo>
                  <a:pt x="526748" y="9735"/>
                  <a:pt x="651926" y="48682"/>
                  <a:pt x="564777" y="26895"/>
                </a:cubicBezTo>
                <a:cubicBezTo>
                  <a:pt x="557901" y="25176"/>
                  <a:pt x="551525" y="21709"/>
                  <a:pt x="544606" y="20171"/>
                </a:cubicBezTo>
                <a:cubicBezTo>
                  <a:pt x="531298" y="17214"/>
                  <a:pt x="517490" y="16753"/>
                  <a:pt x="504265" y="13447"/>
                </a:cubicBezTo>
                <a:cubicBezTo>
                  <a:pt x="490514" y="10009"/>
                  <a:pt x="463924" y="0"/>
                  <a:pt x="463924" y="0"/>
                </a:cubicBezTo>
                <a:cubicBezTo>
                  <a:pt x="441512" y="2241"/>
                  <a:pt x="418216" y="100"/>
                  <a:pt x="396689" y="6724"/>
                </a:cubicBezTo>
                <a:cubicBezTo>
                  <a:pt x="387601" y="9520"/>
                  <a:pt x="383738" y="20707"/>
                  <a:pt x="376518" y="26895"/>
                </a:cubicBezTo>
                <a:cubicBezTo>
                  <a:pt x="368010" y="34188"/>
                  <a:pt x="358948" y="40849"/>
                  <a:pt x="349624" y="47065"/>
                </a:cubicBezTo>
                <a:cubicBezTo>
                  <a:pt x="299221" y="80667"/>
                  <a:pt x="333976" y="55046"/>
                  <a:pt x="289112" y="80683"/>
                </a:cubicBezTo>
                <a:cubicBezTo>
                  <a:pt x="252619" y="101536"/>
                  <a:pt x="285753" y="88527"/>
                  <a:pt x="248771" y="100853"/>
                </a:cubicBezTo>
                <a:cubicBezTo>
                  <a:pt x="216805" y="122163"/>
                  <a:pt x="236268" y="111744"/>
                  <a:pt x="188259" y="127747"/>
                </a:cubicBezTo>
                <a:lnTo>
                  <a:pt x="168089" y="134471"/>
                </a:lnTo>
                <a:cubicBezTo>
                  <a:pt x="161365" y="136712"/>
                  <a:pt x="153815" y="137264"/>
                  <a:pt x="147918" y="141195"/>
                </a:cubicBezTo>
                <a:cubicBezTo>
                  <a:pt x="120058" y="159768"/>
                  <a:pt x="135587" y="152682"/>
                  <a:pt x="100853" y="161365"/>
                </a:cubicBezTo>
                <a:cubicBezTo>
                  <a:pt x="94130" y="168089"/>
                  <a:pt x="87988" y="175449"/>
                  <a:pt x="80683" y="181536"/>
                </a:cubicBezTo>
                <a:cubicBezTo>
                  <a:pt x="24511" y="228346"/>
                  <a:pt x="99277" y="156218"/>
                  <a:pt x="40342" y="215153"/>
                </a:cubicBezTo>
                <a:cubicBezTo>
                  <a:pt x="38101" y="221877"/>
                  <a:pt x="37060" y="229129"/>
                  <a:pt x="33618" y="235324"/>
                </a:cubicBezTo>
                <a:cubicBezTo>
                  <a:pt x="25769" y="249451"/>
                  <a:pt x="6724" y="275665"/>
                  <a:pt x="6724" y="275665"/>
                </a:cubicBezTo>
                <a:cubicBezTo>
                  <a:pt x="4483" y="289112"/>
                  <a:pt x="0" y="302373"/>
                  <a:pt x="0" y="316006"/>
                </a:cubicBezTo>
                <a:cubicBezTo>
                  <a:pt x="0" y="345227"/>
                  <a:pt x="3100" y="374416"/>
                  <a:pt x="6724" y="403412"/>
                </a:cubicBezTo>
                <a:cubicBezTo>
                  <a:pt x="7603" y="410445"/>
                  <a:pt x="11500" y="416768"/>
                  <a:pt x="13447" y="423583"/>
                </a:cubicBezTo>
                <a:cubicBezTo>
                  <a:pt x="15986" y="432468"/>
                  <a:pt x="17632" y="441592"/>
                  <a:pt x="20171" y="450477"/>
                </a:cubicBezTo>
                <a:cubicBezTo>
                  <a:pt x="24053" y="464064"/>
                  <a:pt x="29118" y="480997"/>
                  <a:pt x="40342" y="490818"/>
                </a:cubicBezTo>
                <a:cubicBezTo>
                  <a:pt x="76661" y="522597"/>
                  <a:pt x="74403" y="515570"/>
                  <a:pt x="114300" y="524436"/>
                </a:cubicBezTo>
                <a:cubicBezTo>
                  <a:pt x="123321" y="526441"/>
                  <a:pt x="132310" y="528620"/>
                  <a:pt x="141195" y="531159"/>
                </a:cubicBezTo>
                <a:cubicBezTo>
                  <a:pt x="148009" y="533106"/>
                  <a:pt x="154459" y="536289"/>
                  <a:pt x="161365" y="537883"/>
                </a:cubicBezTo>
                <a:cubicBezTo>
                  <a:pt x="183635" y="543022"/>
                  <a:pt x="206516" y="545441"/>
                  <a:pt x="228600" y="551330"/>
                </a:cubicBezTo>
                <a:cubicBezTo>
                  <a:pt x="240262" y="554440"/>
                  <a:pt x="250658" y="561309"/>
                  <a:pt x="262218" y="564777"/>
                </a:cubicBezTo>
                <a:cubicBezTo>
                  <a:pt x="273164" y="568061"/>
                  <a:pt x="284592" y="569456"/>
                  <a:pt x="295836" y="571500"/>
                </a:cubicBezTo>
                <a:cubicBezTo>
                  <a:pt x="336557" y="578904"/>
                  <a:pt x="358691" y="581863"/>
                  <a:pt x="403412" y="584947"/>
                </a:cubicBezTo>
                <a:cubicBezTo>
                  <a:pt x="445952" y="587881"/>
                  <a:pt x="488606" y="588925"/>
                  <a:pt x="531159" y="591671"/>
                </a:cubicBezTo>
                <a:cubicBezTo>
                  <a:pt x="558091" y="593409"/>
                  <a:pt x="584948" y="596154"/>
                  <a:pt x="611842" y="598395"/>
                </a:cubicBezTo>
                <a:cubicBezTo>
                  <a:pt x="672505" y="613561"/>
                  <a:pt x="648097" y="605998"/>
                  <a:pt x="685800" y="618565"/>
                </a:cubicBezTo>
                <a:cubicBezTo>
                  <a:pt x="732039" y="649390"/>
                  <a:pt x="710810" y="640348"/>
                  <a:pt x="746312" y="652183"/>
                </a:cubicBezTo>
                <a:cubicBezTo>
                  <a:pt x="750794" y="658906"/>
                  <a:pt x="754586" y="666145"/>
                  <a:pt x="759759" y="672353"/>
                </a:cubicBezTo>
                <a:cubicBezTo>
                  <a:pt x="765846" y="679658"/>
                  <a:pt x="774656" y="684612"/>
                  <a:pt x="779930" y="692524"/>
                </a:cubicBezTo>
                <a:cubicBezTo>
                  <a:pt x="783861" y="698421"/>
                  <a:pt x="783484" y="706356"/>
                  <a:pt x="786653" y="712695"/>
                </a:cubicBezTo>
                <a:cubicBezTo>
                  <a:pt x="790267" y="719922"/>
                  <a:pt x="796818" y="725481"/>
                  <a:pt x="800100" y="732865"/>
                </a:cubicBezTo>
                <a:cubicBezTo>
                  <a:pt x="814888" y="766137"/>
                  <a:pt x="806377" y="769813"/>
                  <a:pt x="826995" y="793377"/>
                </a:cubicBezTo>
                <a:cubicBezTo>
                  <a:pt x="837431" y="805303"/>
                  <a:pt x="849406" y="815789"/>
                  <a:pt x="860612" y="826995"/>
                </a:cubicBezTo>
                <a:cubicBezTo>
                  <a:pt x="869577" y="835960"/>
                  <a:pt x="877364" y="846282"/>
                  <a:pt x="887506" y="853889"/>
                </a:cubicBezTo>
                <a:cubicBezTo>
                  <a:pt x="905436" y="867336"/>
                  <a:pt x="925447" y="878382"/>
                  <a:pt x="941295" y="894230"/>
                </a:cubicBezTo>
                <a:cubicBezTo>
                  <a:pt x="948018" y="900953"/>
                  <a:pt x="955628" y="906895"/>
                  <a:pt x="961465" y="914400"/>
                </a:cubicBezTo>
                <a:cubicBezTo>
                  <a:pt x="971387" y="927157"/>
                  <a:pt x="974912" y="945777"/>
                  <a:pt x="988359" y="954742"/>
                </a:cubicBezTo>
                <a:lnTo>
                  <a:pt x="1008530" y="968189"/>
                </a:lnTo>
                <a:lnTo>
                  <a:pt x="1035424" y="1008530"/>
                </a:lnTo>
                <a:lnTo>
                  <a:pt x="1048871" y="1028700"/>
                </a:lnTo>
                <a:cubicBezTo>
                  <a:pt x="1061844" y="1093562"/>
                  <a:pt x="1045958" y="1036320"/>
                  <a:pt x="1069042" y="1082489"/>
                </a:cubicBezTo>
                <a:cubicBezTo>
                  <a:pt x="1084202" y="1112810"/>
                  <a:pt x="1065127" y="1093928"/>
                  <a:pt x="1089212" y="1122830"/>
                </a:cubicBezTo>
                <a:cubicBezTo>
                  <a:pt x="1095299" y="1130135"/>
                  <a:pt x="1103545" y="1135494"/>
                  <a:pt x="1109383" y="1143000"/>
                </a:cubicBezTo>
                <a:cubicBezTo>
                  <a:pt x="1119305" y="1155757"/>
                  <a:pt x="1136277" y="1183342"/>
                  <a:pt x="1136277" y="1183342"/>
                </a:cubicBezTo>
                <a:cubicBezTo>
                  <a:pt x="1153175" y="1234038"/>
                  <a:pt x="1128415" y="1173515"/>
                  <a:pt x="1163171" y="1216959"/>
                </a:cubicBezTo>
                <a:cubicBezTo>
                  <a:pt x="1167599" y="1222493"/>
                  <a:pt x="1167654" y="1230406"/>
                  <a:pt x="1169895" y="1237130"/>
                </a:cubicBezTo>
                <a:cubicBezTo>
                  <a:pt x="1167654" y="1248336"/>
                  <a:pt x="1163171" y="1259319"/>
                  <a:pt x="1163171" y="1270747"/>
                </a:cubicBezTo>
                <a:cubicBezTo>
                  <a:pt x="1163171" y="1279278"/>
                  <a:pt x="1174026" y="1320890"/>
                  <a:pt x="1176618" y="1331259"/>
                </a:cubicBezTo>
                <a:cubicBezTo>
                  <a:pt x="1178859" y="1351430"/>
                  <a:pt x="1180006" y="1371752"/>
                  <a:pt x="1183342" y="1391771"/>
                </a:cubicBezTo>
                <a:cubicBezTo>
                  <a:pt x="1184507" y="1398762"/>
                  <a:pt x="1188346" y="1405066"/>
                  <a:pt x="1190065" y="1411942"/>
                </a:cubicBezTo>
                <a:cubicBezTo>
                  <a:pt x="1192837" y="1423028"/>
                  <a:pt x="1194548" y="1434353"/>
                  <a:pt x="1196789" y="1445559"/>
                </a:cubicBezTo>
                <a:cubicBezTo>
                  <a:pt x="1199030" y="1483659"/>
                  <a:pt x="1199714" y="1521883"/>
                  <a:pt x="1203512" y="1559859"/>
                </a:cubicBezTo>
                <a:cubicBezTo>
                  <a:pt x="1204217" y="1566911"/>
                  <a:pt x="1208517" y="1573154"/>
                  <a:pt x="1210236" y="1580030"/>
                </a:cubicBezTo>
                <a:cubicBezTo>
                  <a:pt x="1213008" y="1591116"/>
                  <a:pt x="1214480" y="1602492"/>
                  <a:pt x="1216959" y="1613647"/>
                </a:cubicBezTo>
                <a:cubicBezTo>
                  <a:pt x="1218682" y="1621399"/>
                  <a:pt x="1225915" y="1651729"/>
                  <a:pt x="1230406" y="1660712"/>
                </a:cubicBezTo>
                <a:cubicBezTo>
                  <a:pt x="1249978" y="1699857"/>
                  <a:pt x="1248549" y="1667754"/>
                  <a:pt x="1284195" y="1721224"/>
                </a:cubicBezTo>
                <a:cubicBezTo>
                  <a:pt x="1308191" y="1757218"/>
                  <a:pt x="1291928" y="1735681"/>
                  <a:pt x="1337983" y="1781736"/>
                </a:cubicBezTo>
                <a:cubicBezTo>
                  <a:pt x="1344706" y="1788459"/>
                  <a:pt x="1352879" y="1793995"/>
                  <a:pt x="1358153" y="1801906"/>
                </a:cubicBezTo>
                <a:cubicBezTo>
                  <a:pt x="1362635" y="1808630"/>
                  <a:pt x="1365290" y="1817029"/>
                  <a:pt x="1371600" y="1822077"/>
                </a:cubicBezTo>
                <a:cubicBezTo>
                  <a:pt x="1377134" y="1826504"/>
                  <a:pt x="1385047" y="1826559"/>
                  <a:pt x="1391771" y="1828800"/>
                </a:cubicBezTo>
                <a:cubicBezTo>
                  <a:pt x="1453844" y="1870181"/>
                  <a:pt x="1377495" y="1817378"/>
                  <a:pt x="1425389" y="1855695"/>
                </a:cubicBezTo>
                <a:cubicBezTo>
                  <a:pt x="1434944" y="1863339"/>
                  <a:pt x="1473382" y="1886093"/>
                  <a:pt x="1479177" y="1889312"/>
                </a:cubicBezTo>
                <a:cubicBezTo>
                  <a:pt x="1487939" y="1894179"/>
                  <a:pt x="1496471" y="1899879"/>
                  <a:pt x="1506071" y="1902759"/>
                </a:cubicBezTo>
                <a:cubicBezTo>
                  <a:pt x="1519129" y="1906676"/>
                  <a:pt x="1532965" y="1907242"/>
                  <a:pt x="1546412" y="1909483"/>
                </a:cubicBezTo>
                <a:cubicBezTo>
                  <a:pt x="1557618" y="1916206"/>
                  <a:pt x="1567632" y="1925521"/>
                  <a:pt x="1580030" y="1929653"/>
                </a:cubicBezTo>
                <a:cubicBezTo>
                  <a:pt x="1589628" y="1932852"/>
                  <a:pt x="1685052" y="1942816"/>
                  <a:pt x="1687606" y="1943100"/>
                </a:cubicBezTo>
                <a:lnTo>
                  <a:pt x="1875865" y="1936377"/>
                </a:lnTo>
                <a:cubicBezTo>
                  <a:pt x="1903115" y="1934904"/>
                  <a:pt x="1954559" y="1927056"/>
                  <a:pt x="1983442" y="1922930"/>
                </a:cubicBezTo>
                <a:cubicBezTo>
                  <a:pt x="1992407" y="1918448"/>
                  <a:pt x="2001177" y="1913554"/>
                  <a:pt x="2010336" y="1909483"/>
                </a:cubicBezTo>
                <a:cubicBezTo>
                  <a:pt x="2021365" y="1904581"/>
                  <a:pt x="2033158" y="1901433"/>
                  <a:pt x="2043953" y="1896036"/>
                </a:cubicBezTo>
                <a:cubicBezTo>
                  <a:pt x="2090385" y="1872820"/>
                  <a:pt x="2035046" y="1889859"/>
                  <a:pt x="2091018" y="1875865"/>
                </a:cubicBezTo>
                <a:cubicBezTo>
                  <a:pt x="2122420" y="1854931"/>
                  <a:pt x="2185492" y="1815009"/>
                  <a:pt x="2212042" y="1788459"/>
                </a:cubicBezTo>
                <a:cubicBezTo>
                  <a:pt x="2218765" y="1781736"/>
                  <a:pt x="2224908" y="1774376"/>
                  <a:pt x="2232212" y="1768289"/>
                </a:cubicBezTo>
                <a:cubicBezTo>
                  <a:pt x="2238420" y="1763116"/>
                  <a:pt x="2245807" y="1759539"/>
                  <a:pt x="2252383" y="1754842"/>
                </a:cubicBezTo>
                <a:cubicBezTo>
                  <a:pt x="2261502" y="1748329"/>
                  <a:pt x="2270097" y="1741097"/>
                  <a:pt x="2279277" y="1734671"/>
                </a:cubicBezTo>
                <a:cubicBezTo>
                  <a:pt x="2292517" y="1725403"/>
                  <a:pt x="2306171" y="1716742"/>
                  <a:pt x="2319618" y="1707777"/>
                </a:cubicBezTo>
                <a:cubicBezTo>
                  <a:pt x="2333065" y="1698812"/>
                  <a:pt x="2348531" y="1692311"/>
                  <a:pt x="2359959" y="1680883"/>
                </a:cubicBezTo>
                <a:cubicBezTo>
                  <a:pt x="2417432" y="1623410"/>
                  <a:pt x="2371582" y="1671396"/>
                  <a:pt x="2460812" y="1559859"/>
                </a:cubicBezTo>
                <a:cubicBezTo>
                  <a:pt x="2526076" y="1478279"/>
                  <a:pt x="2468261" y="1554411"/>
                  <a:pt x="2514600" y="1492624"/>
                </a:cubicBezTo>
                <a:cubicBezTo>
                  <a:pt x="2520940" y="1397533"/>
                  <a:pt x="2517236" y="1414977"/>
                  <a:pt x="2528047" y="1344706"/>
                </a:cubicBezTo>
                <a:cubicBezTo>
                  <a:pt x="2531071" y="1325047"/>
                  <a:pt x="2536730" y="1281256"/>
                  <a:pt x="2548218" y="1264024"/>
                </a:cubicBezTo>
                <a:cubicBezTo>
                  <a:pt x="2557183" y="1250577"/>
                  <a:pt x="2565415" y="1236612"/>
                  <a:pt x="2575112" y="1223683"/>
                </a:cubicBezTo>
                <a:lnTo>
                  <a:pt x="2615453" y="1169895"/>
                </a:lnTo>
                <a:cubicBezTo>
                  <a:pt x="2617694" y="1163171"/>
                  <a:pt x="2618735" y="1155919"/>
                  <a:pt x="2622177" y="1149724"/>
                </a:cubicBezTo>
                <a:cubicBezTo>
                  <a:pt x="2630026" y="1135597"/>
                  <a:pt x="2649071" y="1109383"/>
                  <a:pt x="2649071" y="1109383"/>
                </a:cubicBezTo>
                <a:cubicBezTo>
                  <a:pt x="2651224" y="1100772"/>
                  <a:pt x="2657697" y="1071960"/>
                  <a:pt x="2662518" y="1062318"/>
                </a:cubicBezTo>
                <a:cubicBezTo>
                  <a:pt x="2666132" y="1055090"/>
                  <a:pt x="2671956" y="1049163"/>
                  <a:pt x="2675965" y="1042147"/>
                </a:cubicBezTo>
                <a:cubicBezTo>
                  <a:pt x="2701179" y="998021"/>
                  <a:pt x="2682393" y="1008826"/>
                  <a:pt x="2736477" y="954742"/>
                </a:cubicBezTo>
                <a:cubicBezTo>
                  <a:pt x="2740042" y="951177"/>
                  <a:pt x="2784270" y="903779"/>
                  <a:pt x="2796989" y="900953"/>
                </a:cubicBezTo>
                <a:cubicBezTo>
                  <a:pt x="2827696" y="894129"/>
                  <a:pt x="2859742" y="896471"/>
                  <a:pt x="2891118" y="894230"/>
                </a:cubicBezTo>
                <a:lnTo>
                  <a:pt x="2971800" y="874059"/>
                </a:lnTo>
                <a:cubicBezTo>
                  <a:pt x="2980765" y="871818"/>
                  <a:pt x="2989634" y="869148"/>
                  <a:pt x="2998695" y="867336"/>
                </a:cubicBezTo>
                <a:lnTo>
                  <a:pt x="3032312" y="860612"/>
                </a:lnTo>
                <a:cubicBezTo>
                  <a:pt x="3041277" y="856130"/>
                  <a:pt x="3049821" y="850684"/>
                  <a:pt x="3059206" y="847165"/>
                </a:cubicBezTo>
                <a:cubicBezTo>
                  <a:pt x="3146598" y="814394"/>
                  <a:pt x="3013796" y="874073"/>
                  <a:pt x="3119718" y="826995"/>
                </a:cubicBezTo>
                <a:cubicBezTo>
                  <a:pt x="3128877" y="822924"/>
                  <a:pt x="3136975" y="816301"/>
                  <a:pt x="3146612" y="813547"/>
                </a:cubicBezTo>
                <a:cubicBezTo>
                  <a:pt x="3168588" y="807268"/>
                  <a:pt x="3213847" y="800100"/>
                  <a:pt x="3213847" y="800100"/>
                </a:cubicBezTo>
                <a:cubicBezTo>
                  <a:pt x="3220571" y="791135"/>
                  <a:pt x="3224955" y="779797"/>
                  <a:pt x="3234018" y="773206"/>
                </a:cubicBezTo>
                <a:cubicBezTo>
                  <a:pt x="3259460" y="754703"/>
                  <a:pt x="3281052" y="748563"/>
                  <a:pt x="3307977" y="739589"/>
                </a:cubicBezTo>
                <a:cubicBezTo>
                  <a:pt x="3314700" y="735107"/>
                  <a:pt x="3322012" y="731401"/>
                  <a:pt x="3328147" y="726142"/>
                </a:cubicBezTo>
                <a:cubicBezTo>
                  <a:pt x="3337773" y="717891"/>
                  <a:pt x="3344493" y="706280"/>
                  <a:pt x="3355042" y="699247"/>
                </a:cubicBezTo>
                <a:cubicBezTo>
                  <a:pt x="3361629" y="694856"/>
                  <a:pt x="3412323" y="662137"/>
                  <a:pt x="3422277" y="652183"/>
                </a:cubicBezTo>
                <a:cubicBezTo>
                  <a:pt x="3434654" y="639806"/>
                  <a:pt x="3443518" y="624219"/>
                  <a:pt x="3455895" y="611842"/>
                </a:cubicBezTo>
                <a:cubicBezTo>
                  <a:pt x="3461609" y="606128"/>
                  <a:pt x="3470351" y="604109"/>
                  <a:pt x="3476065" y="598395"/>
                </a:cubicBezTo>
                <a:cubicBezTo>
                  <a:pt x="3488442" y="586017"/>
                  <a:pt x="3497305" y="570431"/>
                  <a:pt x="3509683" y="558053"/>
                </a:cubicBezTo>
                <a:cubicBezTo>
                  <a:pt x="3522060" y="545676"/>
                  <a:pt x="3537072" y="536210"/>
                  <a:pt x="3550024" y="524436"/>
                </a:cubicBezTo>
                <a:cubicBezTo>
                  <a:pt x="3561750" y="513776"/>
                  <a:pt x="3572436" y="502024"/>
                  <a:pt x="3583642" y="490818"/>
                </a:cubicBezTo>
                <a:cubicBezTo>
                  <a:pt x="3581401" y="479612"/>
                  <a:pt x="3578428" y="468528"/>
                  <a:pt x="3576918" y="457200"/>
                </a:cubicBezTo>
                <a:cubicBezTo>
                  <a:pt x="3574832" y="441558"/>
                  <a:pt x="3567826" y="356502"/>
                  <a:pt x="3563471" y="336177"/>
                </a:cubicBezTo>
                <a:cubicBezTo>
                  <a:pt x="3562039" y="329493"/>
                  <a:pt x="3545626" y="277991"/>
                  <a:pt x="3536577" y="268942"/>
                </a:cubicBezTo>
                <a:cubicBezTo>
                  <a:pt x="3529490" y="261855"/>
                  <a:pt x="3518648" y="259977"/>
                  <a:pt x="3509683" y="255495"/>
                </a:cubicBezTo>
                <a:cubicBezTo>
                  <a:pt x="3505201" y="251012"/>
                  <a:pt x="3501672" y="245309"/>
                  <a:pt x="3496236" y="242047"/>
                </a:cubicBezTo>
                <a:cubicBezTo>
                  <a:pt x="3488913" y="237653"/>
                  <a:pt x="3454759" y="230197"/>
                  <a:pt x="3449171" y="228600"/>
                </a:cubicBezTo>
                <a:cubicBezTo>
                  <a:pt x="3426800" y="222208"/>
                  <a:pt x="3427314" y="219354"/>
                  <a:pt x="3402106" y="215153"/>
                </a:cubicBezTo>
                <a:cubicBezTo>
                  <a:pt x="3392019" y="213472"/>
                  <a:pt x="3294573" y="201935"/>
                  <a:pt x="3287806" y="201706"/>
                </a:cubicBezTo>
                <a:cubicBezTo>
                  <a:pt x="3175789" y="197909"/>
                  <a:pt x="3063689" y="197224"/>
                  <a:pt x="2951630" y="194983"/>
                </a:cubicBezTo>
                <a:cubicBezTo>
                  <a:pt x="2933701" y="192742"/>
                  <a:pt x="2915833" y="189938"/>
                  <a:pt x="2897842" y="188259"/>
                </a:cubicBezTo>
                <a:cubicBezTo>
                  <a:pt x="2747734" y="174249"/>
                  <a:pt x="2597150" y="165036"/>
                  <a:pt x="2447365" y="147918"/>
                </a:cubicBezTo>
                <a:cubicBezTo>
                  <a:pt x="2439337" y="147000"/>
                  <a:pt x="2434622" y="137654"/>
                  <a:pt x="2427195" y="134471"/>
                </a:cubicBezTo>
                <a:cubicBezTo>
                  <a:pt x="2418701" y="130831"/>
                  <a:pt x="2409265" y="129988"/>
                  <a:pt x="2400300" y="127747"/>
                </a:cubicBezTo>
                <a:lnTo>
                  <a:pt x="1976718" y="134471"/>
                </a:lnTo>
                <a:cubicBezTo>
                  <a:pt x="1969634" y="134686"/>
                  <a:pt x="1963362" y="139248"/>
                  <a:pt x="1956547" y="141195"/>
                </a:cubicBezTo>
                <a:cubicBezTo>
                  <a:pt x="1947662" y="143734"/>
                  <a:pt x="1938504" y="145263"/>
                  <a:pt x="1929653" y="147918"/>
                </a:cubicBezTo>
                <a:cubicBezTo>
                  <a:pt x="1916076" y="151991"/>
                  <a:pt x="1903479" y="160922"/>
                  <a:pt x="1889312" y="161365"/>
                </a:cubicBezTo>
                <a:lnTo>
                  <a:pt x="1674159" y="154642"/>
                </a:lnTo>
                <a:close/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D7E27CA-A38C-054F-B7CA-045185399E54}"/>
              </a:ext>
            </a:extLst>
          </p:cNvPr>
          <p:cNvSpPr/>
          <p:nvPr/>
        </p:nvSpPr>
        <p:spPr>
          <a:xfrm>
            <a:off x="2637674" y="2440641"/>
            <a:ext cx="3139889" cy="1687606"/>
          </a:xfrm>
          <a:custGeom>
            <a:avLst/>
            <a:gdLst>
              <a:gd name="connsiteX0" fmla="*/ 3106271 w 3139889"/>
              <a:gd name="connsiteY0" fmla="*/ 1028700 h 1687606"/>
              <a:gd name="connsiteX1" fmla="*/ 3112994 w 3139889"/>
              <a:gd name="connsiteY1" fmla="*/ 948018 h 1687606"/>
              <a:gd name="connsiteX2" fmla="*/ 3126442 w 3139889"/>
              <a:gd name="connsiteY2" fmla="*/ 900953 h 1687606"/>
              <a:gd name="connsiteX3" fmla="*/ 3133165 w 3139889"/>
              <a:gd name="connsiteY3" fmla="*/ 800100 h 1687606"/>
              <a:gd name="connsiteX4" fmla="*/ 3119718 w 3139889"/>
              <a:gd name="connsiteY4" fmla="*/ 658906 h 1687606"/>
              <a:gd name="connsiteX5" fmla="*/ 3133165 w 3139889"/>
              <a:gd name="connsiteY5" fmla="*/ 618565 h 1687606"/>
              <a:gd name="connsiteX6" fmla="*/ 3139889 w 3139889"/>
              <a:gd name="connsiteY6" fmla="*/ 598394 h 1687606"/>
              <a:gd name="connsiteX7" fmla="*/ 3119718 w 3139889"/>
              <a:gd name="connsiteY7" fmla="*/ 551330 h 1687606"/>
              <a:gd name="connsiteX8" fmla="*/ 3099547 w 3139889"/>
              <a:gd name="connsiteY8" fmla="*/ 544606 h 1687606"/>
              <a:gd name="connsiteX9" fmla="*/ 3079377 w 3139889"/>
              <a:gd name="connsiteY9" fmla="*/ 531159 h 1687606"/>
              <a:gd name="connsiteX10" fmla="*/ 3052483 w 3139889"/>
              <a:gd name="connsiteY10" fmla="*/ 490818 h 1687606"/>
              <a:gd name="connsiteX11" fmla="*/ 2998694 w 3139889"/>
              <a:gd name="connsiteY11" fmla="*/ 443753 h 1687606"/>
              <a:gd name="connsiteX12" fmla="*/ 2971800 w 3139889"/>
              <a:gd name="connsiteY12" fmla="*/ 416859 h 1687606"/>
              <a:gd name="connsiteX13" fmla="*/ 2938183 w 3139889"/>
              <a:gd name="connsiteY13" fmla="*/ 396688 h 1687606"/>
              <a:gd name="connsiteX14" fmla="*/ 2911289 w 3139889"/>
              <a:gd name="connsiteY14" fmla="*/ 376518 h 1687606"/>
              <a:gd name="connsiteX15" fmla="*/ 2870947 w 3139889"/>
              <a:gd name="connsiteY15" fmla="*/ 363071 h 1687606"/>
              <a:gd name="connsiteX16" fmla="*/ 2776818 w 3139889"/>
              <a:gd name="connsiteY16" fmla="*/ 322730 h 1687606"/>
              <a:gd name="connsiteX17" fmla="*/ 2709583 w 3139889"/>
              <a:gd name="connsiteY17" fmla="*/ 268941 h 1687606"/>
              <a:gd name="connsiteX18" fmla="*/ 2595283 w 3139889"/>
              <a:gd name="connsiteY18" fmla="*/ 181535 h 1687606"/>
              <a:gd name="connsiteX19" fmla="*/ 2521324 w 3139889"/>
              <a:gd name="connsiteY19" fmla="*/ 127747 h 1687606"/>
              <a:gd name="connsiteX20" fmla="*/ 2467536 w 3139889"/>
              <a:gd name="connsiteY20" fmla="*/ 80683 h 1687606"/>
              <a:gd name="connsiteX21" fmla="*/ 2433918 w 3139889"/>
              <a:gd name="connsiteY21" fmla="*/ 67235 h 1687606"/>
              <a:gd name="connsiteX22" fmla="*/ 2339789 w 3139889"/>
              <a:gd name="connsiteY22" fmla="*/ 13447 h 1687606"/>
              <a:gd name="connsiteX23" fmla="*/ 2010336 w 3139889"/>
              <a:gd name="connsiteY23" fmla="*/ 20171 h 1687606"/>
              <a:gd name="connsiteX24" fmla="*/ 1983442 w 3139889"/>
              <a:gd name="connsiteY24" fmla="*/ 26894 h 1687606"/>
              <a:gd name="connsiteX25" fmla="*/ 1949824 w 3139889"/>
              <a:gd name="connsiteY25" fmla="*/ 33618 h 1687606"/>
              <a:gd name="connsiteX26" fmla="*/ 1815353 w 3139889"/>
              <a:gd name="connsiteY26" fmla="*/ 26894 h 1687606"/>
              <a:gd name="connsiteX27" fmla="*/ 1741394 w 3139889"/>
              <a:gd name="connsiteY27" fmla="*/ 6724 h 1687606"/>
              <a:gd name="connsiteX28" fmla="*/ 1701053 w 3139889"/>
              <a:gd name="connsiteY28" fmla="*/ 0 h 1687606"/>
              <a:gd name="connsiteX29" fmla="*/ 1613647 w 3139889"/>
              <a:gd name="connsiteY29" fmla="*/ 6724 h 1687606"/>
              <a:gd name="connsiteX30" fmla="*/ 1539689 w 3139889"/>
              <a:gd name="connsiteY30" fmla="*/ 33618 h 1687606"/>
              <a:gd name="connsiteX31" fmla="*/ 1459006 w 3139889"/>
              <a:gd name="connsiteY31" fmla="*/ 60512 h 1687606"/>
              <a:gd name="connsiteX32" fmla="*/ 1438836 w 3139889"/>
              <a:gd name="connsiteY32" fmla="*/ 67235 h 1687606"/>
              <a:gd name="connsiteX33" fmla="*/ 1371600 w 3139889"/>
              <a:gd name="connsiteY33" fmla="*/ 87406 h 1687606"/>
              <a:gd name="connsiteX34" fmla="*/ 1337983 w 3139889"/>
              <a:gd name="connsiteY34" fmla="*/ 100853 h 1687606"/>
              <a:gd name="connsiteX35" fmla="*/ 1311089 w 3139889"/>
              <a:gd name="connsiteY35" fmla="*/ 121024 h 1687606"/>
              <a:gd name="connsiteX36" fmla="*/ 1284194 w 3139889"/>
              <a:gd name="connsiteY36" fmla="*/ 134471 h 1687606"/>
              <a:gd name="connsiteX37" fmla="*/ 1216959 w 3139889"/>
              <a:gd name="connsiteY37" fmla="*/ 168088 h 1687606"/>
              <a:gd name="connsiteX38" fmla="*/ 1196789 w 3139889"/>
              <a:gd name="connsiteY38" fmla="*/ 188259 h 1687606"/>
              <a:gd name="connsiteX39" fmla="*/ 1055594 w 3139889"/>
              <a:gd name="connsiteY39" fmla="*/ 289112 h 1687606"/>
              <a:gd name="connsiteX40" fmla="*/ 921124 w 3139889"/>
              <a:gd name="connsiteY40" fmla="*/ 423583 h 1687606"/>
              <a:gd name="connsiteX41" fmla="*/ 800100 w 3139889"/>
              <a:gd name="connsiteY41" fmla="*/ 443753 h 1687606"/>
              <a:gd name="connsiteX42" fmla="*/ 732865 w 3139889"/>
              <a:gd name="connsiteY42" fmla="*/ 457200 h 1687606"/>
              <a:gd name="connsiteX43" fmla="*/ 705971 w 3139889"/>
              <a:gd name="connsiteY43" fmla="*/ 463924 h 1687606"/>
              <a:gd name="connsiteX44" fmla="*/ 632012 w 3139889"/>
              <a:gd name="connsiteY44" fmla="*/ 470647 h 1687606"/>
              <a:gd name="connsiteX45" fmla="*/ 477371 w 3139889"/>
              <a:gd name="connsiteY45" fmla="*/ 497541 h 1687606"/>
              <a:gd name="connsiteX46" fmla="*/ 443753 w 3139889"/>
              <a:gd name="connsiteY46" fmla="*/ 504265 h 1687606"/>
              <a:gd name="connsiteX47" fmla="*/ 416859 w 3139889"/>
              <a:gd name="connsiteY47" fmla="*/ 510988 h 1687606"/>
              <a:gd name="connsiteX48" fmla="*/ 363071 w 3139889"/>
              <a:gd name="connsiteY48" fmla="*/ 517712 h 1687606"/>
              <a:gd name="connsiteX49" fmla="*/ 342900 w 3139889"/>
              <a:gd name="connsiteY49" fmla="*/ 524435 h 1687606"/>
              <a:gd name="connsiteX50" fmla="*/ 268942 w 3139889"/>
              <a:gd name="connsiteY50" fmla="*/ 537883 h 1687606"/>
              <a:gd name="connsiteX51" fmla="*/ 228600 w 3139889"/>
              <a:gd name="connsiteY51" fmla="*/ 551330 h 1687606"/>
              <a:gd name="connsiteX52" fmla="*/ 188259 w 3139889"/>
              <a:gd name="connsiteY52" fmla="*/ 571500 h 1687606"/>
              <a:gd name="connsiteX53" fmla="*/ 154642 w 3139889"/>
              <a:gd name="connsiteY53" fmla="*/ 611841 h 1687606"/>
              <a:gd name="connsiteX54" fmla="*/ 114300 w 3139889"/>
              <a:gd name="connsiteY54" fmla="*/ 645459 h 1687606"/>
              <a:gd name="connsiteX55" fmla="*/ 80683 w 3139889"/>
              <a:gd name="connsiteY55" fmla="*/ 699247 h 1687606"/>
              <a:gd name="connsiteX56" fmla="*/ 53789 w 3139889"/>
              <a:gd name="connsiteY56" fmla="*/ 766483 h 1687606"/>
              <a:gd name="connsiteX57" fmla="*/ 33618 w 3139889"/>
              <a:gd name="connsiteY57" fmla="*/ 874059 h 1687606"/>
              <a:gd name="connsiteX58" fmla="*/ 26894 w 3139889"/>
              <a:gd name="connsiteY58" fmla="*/ 954741 h 1687606"/>
              <a:gd name="connsiteX59" fmla="*/ 6724 w 3139889"/>
              <a:gd name="connsiteY59" fmla="*/ 1089212 h 1687606"/>
              <a:gd name="connsiteX60" fmla="*/ 0 w 3139889"/>
              <a:gd name="connsiteY60" fmla="*/ 1169894 h 1687606"/>
              <a:gd name="connsiteX61" fmla="*/ 13447 w 3139889"/>
              <a:gd name="connsiteY61" fmla="*/ 1418665 h 1687606"/>
              <a:gd name="connsiteX62" fmla="*/ 26894 w 3139889"/>
              <a:gd name="connsiteY62" fmla="*/ 1485900 h 1687606"/>
              <a:gd name="connsiteX63" fmla="*/ 80683 w 3139889"/>
              <a:gd name="connsiteY63" fmla="*/ 1573306 h 1687606"/>
              <a:gd name="connsiteX64" fmla="*/ 100853 w 3139889"/>
              <a:gd name="connsiteY64" fmla="*/ 1600200 h 1687606"/>
              <a:gd name="connsiteX65" fmla="*/ 154642 w 3139889"/>
              <a:gd name="connsiteY65" fmla="*/ 1640541 h 1687606"/>
              <a:gd name="connsiteX66" fmla="*/ 174812 w 3139889"/>
              <a:gd name="connsiteY66" fmla="*/ 1653988 h 1687606"/>
              <a:gd name="connsiteX67" fmla="*/ 215153 w 3139889"/>
              <a:gd name="connsiteY67" fmla="*/ 1674159 h 1687606"/>
              <a:gd name="connsiteX68" fmla="*/ 282389 w 3139889"/>
              <a:gd name="connsiteY68" fmla="*/ 1687606 h 1687606"/>
              <a:gd name="connsiteX69" fmla="*/ 490818 w 3139889"/>
              <a:gd name="connsiteY69" fmla="*/ 1680883 h 1687606"/>
              <a:gd name="connsiteX70" fmla="*/ 531159 w 3139889"/>
              <a:gd name="connsiteY70" fmla="*/ 1674159 h 1687606"/>
              <a:gd name="connsiteX71" fmla="*/ 564777 w 3139889"/>
              <a:gd name="connsiteY71" fmla="*/ 1660712 h 1687606"/>
              <a:gd name="connsiteX72" fmla="*/ 591671 w 3139889"/>
              <a:gd name="connsiteY72" fmla="*/ 1653988 h 1687606"/>
              <a:gd name="connsiteX73" fmla="*/ 658906 w 3139889"/>
              <a:gd name="connsiteY73" fmla="*/ 1620371 h 1687606"/>
              <a:gd name="connsiteX74" fmla="*/ 712694 w 3139889"/>
              <a:gd name="connsiteY74" fmla="*/ 1593477 h 1687606"/>
              <a:gd name="connsiteX75" fmla="*/ 759759 w 3139889"/>
              <a:gd name="connsiteY75" fmla="*/ 1566583 h 1687606"/>
              <a:gd name="connsiteX76" fmla="*/ 820271 w 3139889"/>
              <a:gd name="connsiteY76" fmla="*/ 1546412 h 1687606"/>
              <a:gd name="connsiteX77" fmla="*/ 840442 w 3139889"/>
              <a:gd name="connsiteY77" fmla="*/ 1539688 h 1687606"/>
              <a:gd name="connsiteX78" fmla="*/ 900953 w 3139889"/>
              <a:gd name="connsiteY78" fmla="*/ 1519518 h 1687606"/>
              <a:gd name="connsiteX79" fmla="*/ 1015253 w 3139889"/>
              <a:gd name="connsiteY79" fmla="*/ 1506071 h 1687606"/>
              <a:gd name="connsiteX80" fmla="*/ 1095936 w 3139889"/>
              <a:gd name="connsiteY80" fmla="*/ 1499347 h 1687606"/>
              <a:gd name="connsiteX81" fmla="*/ 1190065 w 3139889"/>
              <a:gd name="connsiteY81" fmla="*/ 1485900 h 1687606"/>
              <a:gd name="connsiteX82" fmla="*/ 1237130 w 3139889"/>
              <a:gd name="connsiteY82" fmla="*/ 1472453 h 1687606"/>
              <a:gd name="connsiteX83" fmla="*/ 1264024 w 3139889"/>
              <a:gd name="connsiteY83" fmla="*/ 1459006 h 1687606"/>
              <a:gd name="connsiteX84" fmla="*/ 1324536 w 3139889"/>
              <a:gd name="connsiteY84" fmla="*/ 1452283 h 1687606"/>
              <a:gd name="connsiteX85" fmla="*/ 1385047 w 3139889"/>
              <a:gd name="connsiteY85" fmla="*/ 1438835 h 1687606"/>
              <a:gd name="connsiteX86" fmla="*/ 1445559 w 3139889"/>
              <a:gd name="connsiteY86" fmla="*/ 1432112 h 1687606"/>
              <a:gd name="connsiteX87" fmla="*/ 1472453 w 3139889"/>
              <a:gd name="connsiteY87" fmla="*/ 1405218 h 1687606"/>
              <a:gd name="connsiteX88" fmla="*/ 1512794 w 3139889"/>
              <a:gd name="connsiteY88" fmla="*/ 1378324 h 1687606"/>
              <a:gd name="connsiteX89" fmla="*/ 1519518 w 3139889"/>
              <a:gd name="connsiteY89" fmla="*/ 1358153 h 1687606"/>
              <a:gd name="connsiteX90" fmla="*/ 1600200 w 3139889"/>
              <a:gd name="connsiteY90" fmla="*/ 1324535 h 1687606"/>
              <a:gd name="connsiteX91" fmla="*/ 1667436 w 3139889"/>
              <a:gd name="connsiteY91" fmla="*/ 1331259 h 1687606"/>
              <a:gd name="connsiteX92" fmla="*/ 1694330 w 3139889"/>
              <a:gd name="connsiteY92" fmla="*/ 1371600 h 1687606"/>
              <a:gd name="connsiteX93" fmla="*/ 1707777 w 3139889"/>
              <a:gd name="connsiteY93" fmla="*/ 1391771 h 1687606"/>
              <a:gd name="connsiteX94" fmla="*/ 1727947 w 3139889"/>
              <a:gd name="connsiteY94" fmla="*/ 1398494 h 1687606"/>
              <a:gd name="connsiteX95" fmla="*/ 1748118 w 3139889"/>
              <a:gd name="connsiteY95" fmla="*/ 1418665 h 1687606"/>
              <a:gd name="connsiteX96" fmla="*/ 1768289 w 3139889"/>
              <a:gd name="connsiteY96" fmla="*/ 1432112 h 1687606"/>
              <a:gd name="connsiteX97" fmla="*/ 1781736 w 3139889"/>
              <a:gd name="connsiteY97" fmla="*/ 1452283 h 1687606"/>
              <a:gd name="connsiteX98" fmla="*/ 1801906 w 3139889"/>
              <a:gd name="connsiteY98" fmla="*/ 1465730 h 1687606"/>
              <a:gd name="connsiteX99" fmla="*/ 1842247 w 3139889"/>
              <a:gd name="connsiteY99" fmla="*/ 1499347 h 1687606"/>
              <a:gd name="connsiteX100" fmla="*/ 1869142 w 3139889"/>
              <a:gd name="connsiteY100" fmla="*/ 1506071 h 1687606"/>
              <a:gd name="connsiteX101" fmla="*/ 1909483 w 3139889"/>
              <a:gd name="connsiteY101" fmla="*/ 1526241 h 1687606"/>
              <a:gd name="connsiteX102" fmla="*/ 1929653 w 3139889"/>
              <a:gd name="connsiteY102" fmla="*/ 1539688 h 1687606"/>
              <a:gd name="connsiteX103" fmla="*/ 1969994 w 3139889"/>
              <a:gd name="connsiteY103" fmla="*/ 1553135 h 1687606"/>
              <a:gd name="connsiteX104" fmla="*/ 2017059 w 3139889"/>
              <a:gd name="connsiteY104" fmla="*/ 1566583 h 1687606"/>
              <a:gd name="connsiteX105" fmla="*/ 2124636 w 3139889"/>
              <a:gd name="connsiteY105" fmla="*/ 1559859 h 1687606"/>
              <a:gd name="connsiteX106" fmla="*/ 2164977 w 3139889"/>
              <a:gd name="connsiteY106" fmla="*/ 1546412 h 1687606"/>
              <a:gd name="connsiteX107" fmla="*/ 2185147 w 3139889"/>
              <a:gd name="connsiteY107" fmla="*/ 1532965 h 1687606"/>
              <a:gd name="connsiteX108" fmla="*/ 2225489 w 3139889"/>
              <a:gd name="connsiteY108" fmla="*/ 1519518 h 1687606"/>
              <a:gd name="connsiteX109" fmla="*/ 2245659 w 3139889"/>
              <a:gd name="connsiteY109" fmla="*/ 1499347 h 1687606"/>
              <a:gd name="connsiteX110" fmla="*/ 2265830 w 3139889"/>
              <a:gd name="connsiteY110" fmla="*/ 1485900 h 1687606"/>
              <a:gd name="connsiteX111" fmla="*/ 2292724 w 3139889"/>
              <a:gd name="connsiteY111" fmla="*/ 1445559 h 1687606"/>
              <a:gd name="connsiteX112" fmla="*/ 2312894 w 3139889"/>
              <a:gd name="connsiteY112" fmla="*/ 1432112 h 1687606"/>
              <a:gd name="connsiteX113" fmla="*/ 2326342 w 3139889"/>
              <a:gd name="connsiteY113" fmla="*/ 1418665 h 1687606"/>
              <a:gd name="connsiteX114" fmla="*/ 2366683 w 3139889"/>
              <a:gd name="connsiteY114" fmla="*/ 1405218 h 1687606"/>
              <a:gd name="connsiteX115" fmla="*/ 2427194 w 3139889"/>
              <a:gd name="connsiteY115" fmla="*/ 1385047 h 1687606"/>
              <a:gd name="connsiteX116" fmla="*/ 2447365 w 3139889"/>
              <a:gd name="connsiteY116" fmla="*/ 1378324 h 1687606"/>
              <a:gd name="connsiteX117" fmla="*/ 2514600 w 3139889"/>
              <a:gd name="connsiteY117" fmla="*/ 1311088 h 1687606"/>
              <a:gd name="connsiteX118" fmla="*/ 2528047 w 3139889"/>
              <a:gd name="connsiteY118" fmla="*/ 1290918 h 1687606"/>
              <a:gd name="connsiteX119" fmla="*/ 2541494 w 3139889"/>
              <a:gd name="connsiteY119" fmla="*/ 1270747 h 1687606"/>
              <a:gd name="connsiteX120" fmla="*/ 2568389 w 3139889"/>
              <a:gd name="connsiteY120" fmla="*/ 1257300 h 1687606"/>
              <a:gd name="connsiteX121" fmla="*/ 2628900 w 3139889"/>
              <a:gd name="connsiteY121" fmla="*/ 1243853 h 1687606"/>
              <a:gd name="connsiteX122" fmla="*/ 2662518 w 3139889"/>
              <a:gd name="connsiteY122" fmla="*/ 1230406 h 1687606"/>
              <a:gd name="connsiteX123" fmla="*/ 2682689 w 3139889"/>
              <a:gd name="connsiteY123" fmla="*/ 1223683 h 1687606"/>
              <a:gd name="connsiteX124" fmla="*/ 2729753 w 3139889"/>
              <a:gd name="connsiteY124" fmla="*/ 1203512 h 1687606"/>
              <a:gd name="connsiteX125" fmla="*/ 2749924 w 3139889"/>
              <a:gd name="connsiteY125" fmla="*/ 1190065 h 1687606"/>
              <a:gd name="connsiteX126" fmla="*/ 2770094 w 3139889"/>
              <a:gd name="connsiteY126" fmla="*/ 1183341 h 1687606"/>
              <a:gd name="connsiteX127" fmla="*/ 2830606 w 3139889"/>
              <a:gd name="connsiteY127" fmla="*/ 1149724 h 1687606"/>
              <a:gd name="connsiteX128" fmla="*/ 2870947 w 3139889"/>
              <a:gd name="connsiteY128" fmla="*/ 1129553 h 1687606"/>
              <a:gd name="connsiteX129" fmla="*/ 2897842 w 3139889"/>
              <a:gd name="connsiteY129" fmla="*/ 1116106 h 1687606"/>
              <a:gd name="connsiteX130" fmla="*/ 2938183 w 3139889"/>
              <a:gd name="connsiteY130" fmla="*/ 1102659 h 1687606"/>
              <a:gd name="connsiteX131" fmla="*/ 2958353 w 3139889"/>
              <a:gd name="connsiteY131" fmla="*/ 1095935 h 1687606"/>
              <a:gd name="connsiteX132" fmla="*/ 2978524 w 3139889"/>
              <a:gd name="connsiteY132" fmla="*/ 1082488 h 1687606"/>
              <a:gd name="connsiteX133" fmla="*/ 3039036 w 3139889"/>
              <a:gd name="connsiteY133" fmla="*/ 1062318 h 1687606"/>
              <a:gd name="connsiteX134" fmla="*/ 3059206 w 3139889"/>
              <a:gd name="connsiteY134" fmla="*/ 1055594 h 1687606"/>
              <a:gd name="connsiteX135" fmla="*/ 3106271 w 3139889"/>
              <a:gd name="connsiteY135" fmla="*/ 1028700 h 16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139889" h="1687606">
                <a:moveTo>
                  <a:pt x="3106271" y="1028700"/>
                </a:moveTo>
                <a:cubicBezTo>
                  <a:pt x="3115236" y="1010771"/>
                  <a:pt x="3109647" y="974797"/>
                  <a:pt x="3112994" y="948018"/>
                </a:cubicBezTo>
                <a:cubicBezTo>
                  <a:pt x="3114682" y="934512"/>
                  <a:pt x="3121977" y="914349"/>
                  <a:pt x="3126442" y="900953"/>
                </a:cubicBezTo>
                <a:cubicBezTo>
                  <a:pt x="3128683" y="867335"/>
                  <a:pt x="3133165" y="833792"/>
                  <a:pt x="3133165" y="800100"/>
                </a:cubicBezTo>
                <a:cubicBezTo>
                  <a:pt x="3133165" y="718295"/>
                  <a:pt x="3131123" y="715930"/>
                  <a:pt x="3119718" y="658906"/>
                </a:cubicBezTo>
                <a:lnTo>
                  <a:pt x="3133165" y="618565"/>
                </a:lnTo>
                <a:lnTo>
                  <a:pt x="3139889" y="598394"/>
                </a:lnTo>
                <a:cubicBezTo>
                  <a:pt x="3135851" y="582245"/>
                  <a:pt x="3134228" y="562938"/>
                  <a:pt x="3119718" y="551330"/>
                </a:cubicBezTo>
                <a:cubicBezTo>
                  <a:pt x="3114184" y="546903"/>
                  <a:pt x="3105886" y="547776"/>
                  <a:pt x="3099547" y="544606"/>
                </a:cubicBezTo>
                <a:cubicBezTo>
                  <a:pt x="3092320" y="540992"/>
                  <a:pt x="3086100" y="535641"/>
                  <a:pt x="3079377" y="531159"/>
                </a:cubicBezTo>
                <a:cubicBezTo>
                  <a:pt x="3070412" y="517712"/>
                  <a:pt x="3065930" y="499783"/>
                  <a:pt x="3052483" y="490818"/>
                </a:cubicBezTo>
                <a:cubicBezTo>
                  <a:pt x="3019126" y="468580"/>
                  <a:pt x="3038026" y="483085"/>
                  <a:pt x="2998694" y="443753"/>
                </a:cubicBezTo>
                <a:cubicBezTo>
                  <a:pt x="2989729" y="434788"/>
                  <a:pt x="2982671" y="423382"/>
                  <a:pt x="2971800" y="416859"/>
                </a:cubicBezTo>
                <a:cubicBezTo>
                  <a:pt x="2960594" y="410135"/>
                  <a:pt x="2949056" y="403937"/>
                  <a:pt x="2938183" y="396688"/>
                </a:cubicBezTo>
                <a:cubicBezTo>
                  <a:pt x="2928859" y="390472"/>
                  <a:pt x="2921312" y="381529"/>
                  <a:pt x="2911289" y="376518"/>
                </a:cubicBezTo>
                <a:cubicBezTo>
                  <a:pt x="2898611" y="370179"/>
                  <a:pt x="2884296" y="367838"/>
                  <a:pt x="2870947" y="363071"/>
                </a:cubicBezTo>
                <a:cubicBezTo>
                  <a:pt x="2848299" y="354982"/>
                  <a:pt x="2798785" y="337832"/>
                  <a:pt x="2776818" y="322730"/>
                </a:cubicBezTo>
                <a:cubicBezTo>
                  <a:pt x="2753167" y="306470"/>
                  <a:pt x="2733464" y="284862"/>
                  <a:pt x="2709583" y="268941"/>
                </a:cubicBezTo>
                <a:cubicBezTo>
                  <a:pt x="2623935" y="211842"/>
                  <a:pt x="2718811" y="276988"/>
                  <a:pt x="2595283" y="181535"/>
                </a:cubicBezTo>
                <a:cubicBezTo>
                  <a:pt x="2571162" y="162896"/>
                  <a:pt x="2544265" y="147820"/>
                  <a:pt x="2521324" y="127747"/>
                </a:cubicBezTo>
                <a:cubicBezTo>
                  <a:pt x="2503395" y="112059"/>
                  <a:pt x="2487124" y="94244"/>
                  <a:pt x="2467536" y="80683"/>
                </a:cubicBezTo>
                <a:cubicBezTo>
                  <a:pt x="2457613" y="73813"/>
                  <a:pt x="2444598" y="72856"/>
                  <a:pt x="2433918" y="67235"/>
                </a:cubicBezTo>
                <a:cubicBezTo>
                  <a:pt x="2401939" y="50404"/>
                  <a:pt x="2339789" y="13447"/>
                  <a:pt x="2339789" y="13447"/>
                </a:cubicBezTo>
                <a:lnTo>
                  <a:pt x="2010336" y="20171"/>
                </a:lnTo>
                <a:cubicBezTo>
                  <a:pt x="2001102" y="20519"/>
                  <a:pt x="1992462" y="24889"/>
                  <a:pt x="1983442" y="26894"/>
                </a:cubicBezTo>
                <a:cubicBezTo>
                  <a:pt x="1972286" y="29373"/>
                  <a:pt x="1961030" y="31377"/>
                  <a:pt x="1949824" y="33618"/>
                </a:cubicBezTo>
                <a:cubicBezTo>
                  <a:pt x="1905000" y="31377"/>
                  <a:pt x="1860090" y="30473"/>
                  <a:pt x="1815353" y="26894"/>
                </a:cubicBezTo>
                <a:cubicBezTo>
                  <a:pt x="1754281" y="22008"/>
                  <a:pt x="1809391" y="18058"/>
                  <a:pt x="1741394" y="6724"/>
                </a:cubicBezTo>
                <a:lnTo>
                  <a:pt x="1701053" y="0"/>
                </a:lnTo>
                <a:cubicBezTo>
                  <a:pt x="1671918" y="2241"/>
                  <a:pt x="1642511" y="2166"/>
                  <a:pt x="1613647" y="6724"/>
                </a:cubicBezTo>
                <a:cubicBezTo>
                  <a:pt x="1595639" y="9567"/>
                  <a:pt x="1557702" y="27185"/>
                  <a:pt x="1539689" y="33618"/>
                </a:cubicBezTo>
                <a:cubicBezTo>
                  <a:pt x="1512991" y="43153"/>
                  <a:pt x="1485900" y="51547"/>
                  <a:pt x="1459006" y="60512"/>
                </a:cubicBezTo>
                <a:cubicBezTo>
                  <a:pt x="1452283" y="62753"/>
                  <a:pt x="1445711" y="65516"/>
                  <a:pt x="1438836" y="67235"/>
                </a:cubicBezTo>
                <a:cubicBezTo>
                  <a:pt x="1412423" y="73839"/>
                  <a:pt x="1398876" y="76495"/>
                  <a:pt x="1371600" y="87406"/>
                </a:cubicBezTo>
                <a:cubicBezTo>
                  <a:pt x="1360394" y="91888"/>
                  <a:pt x="1348533" y="94992"/>
                  <a:pt x="1337983" y="100853"/>
                </a:cubicBezTo>
                <a:cubicBezTo>
                  <a:pt x="1328187" y="106295"/>
                  <a:pt x="1320592" y="115085"/>
                  <a:pt x="1311089" y="121024"/>
                </a:cubicBezTo>
                <a:cubicBezTo>
                  <a:pt x="1302589" y="126336"/>
                  <a:pt x="1292993" y="129671"/>
                  <a:pt x="1284194" y="134471"/>
                </a:cubicBezTo>
                <a:cubicBezTo>
                  <a:pt x="1224459" y="167054"/>
                  <a:pt x="1256828" y="154800"/>
                  <a:pt x="1216959" y="168088"/>
                </a:cubicBezTo>
                <a:cubicBezTo>
                  <a:pt x="1210236" y="174812"/>
                  <a:pt x="1204396" y="182554"/>
                  <a:pt x="1196789" y="188259"/>
                </a:cubicBezTo>
                <a:cubicBezTo>
                  <a:pt x="1133276" y="235894"/>
                  <a:pt x="1121042" y="229800"/>
                  <a:pt x="1055594" y="289112"/>
                </a:cubicBezTo>
                <a:cubicBezTo>
                  <a:pt x="1008623" y="331680"/>
                  <a:pt x="983652" y="413162"/>
                  <a:pt x="921124" y="423583"/>
                </a:cubicBezTo>
                <a:lnTo>
                  <a:pt x="800100" y="443753"/>
                </a:lnTo>
                <a:cubicBezTo>
                  <a:pt x="777600" y="447771"/>
                  <a:pt x="755038" y="451656"/>
                  <a:pt x="732865" y="457200"/>
                </a:cubicBezTo>
                <a:cubicBezTo>
                  <a:pt x="723900" y="459441"/>
                  <a:pt x="715131" y="462703"/>
                  <a:pt x="705971" y="463924"/>
                </a:cubicBezTo>
                <a:cubicBezTo>
                  <a:pt x="681434" y="467196"/>
                  <a:pt x="656503" y="467045"/>
                  <a:pt x="632012" y="470647"/>
                </a:cubicBezTo>
                <a:cubicBezTo>
                  <a:pt x="580248" y="478259"/>
                  <a:pt x="528676" y="487279"/>
                  <a:pt x="477371" y="497541"/>
                </a:cubicBezTo>
                <a:cubicBezTo>
                  <a:pt x="466165" y="499782"/>
                  <a:pt x="454909" y="501786"/>
                  <a:pt x="443753" y="504265"/>
                </a:cubicBezTo>
                <a:cubicBezTo>
                  <a:pt x="434733" y="506270"/>
                  <a:pt x="425974" y="509469"/>
                  <a:pt x="416859" y="510988"/>
                </a:cubicBezTo>
                <a:cubicBezTo>
                  <a:pt x="399036" y="513959"/>
                  <a:pt x="381000" y="515471"/>
                  <a:pt x="363071" y="517712"/>
                </a:cubicBezTo>
                <a:cubicBezTo>
                  <a:pt x="356347" y="519953"/>
                  <a:pt x="349850" y="523045"/>
                  <a:pt x="342900" y="524435"/>
                </a:cubicBezTo>
                <a:cubicBezTo>
                  <a:pt x="290807" y="534854"/>
                  <a:pt x="308809" y="525923"/>
                  <a:pt x="268942" y="537883"/>
                </a:cubicBezTo>
                <a:cubicBezTo>
                  <a:pt x="255365" y="541956"/>
                  <a:pt x="240394" y="543467"/>
                  <a:pt x="228600" y="551330"/>
                </a:cubicBezTo>
                <a:cubicBezTo>
                  <a:pt x="202533" y="568708"/>
                  <a:pt x="216096" y="562222"/>
                  <a:pt x="188259" y="571500"/>
                </a:cubicBezTo>
                <a:cubicBezTo>
                  <a:pt x="175037" y="591333"/>
                  <a:pt x="174055" y="595664"/>
                  <a:pt x="154642" y="611841"/>
                </a:cubicBezTo>
                <a:cubicBezTo>
                  <a:pt x="125794" y="635881"/>
                  <a:pt x="141086" y="613316"/>
                  <a:pt x="114300" y="645459"/>
                </a:cubicBezTo>
                <a:cubicBezTo>
                  <a:pt x="107634" y="653458"/>
                  <a:pt x="82323" y="695968"/>
                  <a:pt x="80683" y="699247"/>
                </a:cubicBezTo>
                <a:cubicBezTo>
                  <a:pt x="72547" y="715520"/>
                  <a:pt x="59753" y="745610"/>
                  <a:pt x="53789" y="766483"/>
                </a:cubicBezTo>
                <a:cubicBezTo>
                  <a:pt x="43944" y="800941"/>
                  <a:pt x="37352" y="838586"/>
                  <a:pt x="33618" y="874059"/>
                </a:cubicBezTo>
                <a:cubicBezTo>
                  <a:pt x="30793" y="900898"/>
                  <a:pt x="29579" y="927888"/>
                  <a:pt x="26894" y="954741"/>
                </a:cubicBezTo>
                <a:cubicBezTo>
                  <a:pt x="16011" y="1063567"/>
                  <a:pt x="24316" y="948483"/>
                  <a:pt x="6724" y="1089212"/>
                </a:cubicBezTo>
                <a:cubicBezTo>
                  <a:pt x="3377" y="1115991"/>
                  <a:pt x="2241" y="1143000"/>
                  <a:pt x="0" y="1169894"/>
                </a:cubicBezTo>
                <a:cubicBezTo>
                  <a:pt x="2246" y="1232784"/>
                  <a:pt x="1472" y="1342819"/>
                  <a:pt x="13447" y="1418665"/>
                </a:cubicBezTo>
                <a:cubicBezTo>
                  <a:pt x="17012" y="1441241"/>
                  <a:pt x="16672" y="1465458"/>
                  <a:pt x="26894" y="1485900"/>
                </a:cubicBezTo>
                <a:cubicBezTo>
                  <a:pt x="46439" y="1524987"/>
                  <a:pt x="46259" y="1527406"/>
                  <a:pt x="80683" y="1573306"/>
                </a:cubicBezTo>
                <a:cubicBezTo>
                  <a:pt x="87406" y="1582271"/>
                  <a:pt x="92561" y="1592662"/>
                  <a:pt x="100853" y="1600200"/>
                </a:cubicBezTo>
                <a:cubicBezTo>
                  <a:pt x="117437" y="1615276"/>
                  <a:pt x="135994" y="1628109"/>
                  <a:pt x="154642" y="1640541"/>
                </a:cubicBezTo>
                <a:cubicBezTo>
                  <a:pt x="161365" y="1645023"/>
                  <a:pt x="167748" y="1650064"/>
                  <a:pt x="174812" y="1653988"/>
                </a:cubicBezTo>
                <a:cubicBezTo>
                  <a:pt x="187954" y="1661289"/>
                  <a:pt x="201194" y="1668575"/>
                  <a:pt x="215153" y="1674159"/>
                </a:cubicBezTo>
                <a:cubicBezTo>
                  <a:pt x="229486" y="1679892"/>
                  <a:pt x="270976" y="1685704"/>
                  <a:pt x="282389" y="1687606"/>
                </a:cubicBezTo>
                <a:cubicBezTo>
                  <a:pt x="351865" y="1685365"/>
                  <a:pt x="421407" y="1684635"/>
                  <a:pt x="490818" y="1680883"/>
                </a:cubicBezTo>
                <a:cubicBezTo>
                  <a:pt x="504431" y="1680147"/>
                  <a:pt x="518007" y="1677746"/>
                  <a:pt x="531159" y="1674159"/>
                </a:cubicBezTo>
                <a:cubicBezTo>
                  <a:pt x="542803" y="1670983"/>
                  <a:pt x="553327" y="1664529"/>
                  <a:pt x="564777" y="1660712"/>
                </a:cubicBezTo>
                <a:cubicBezTo>
                  <a:pt x="573543" y="1657790"/>
                  <a:pt x="582706" y="1656229"/>
                  <a:pt x="591671" y="1653988"/>
                </a:cubicBezTo>
                <a:cubicBezTo>
                  <a:pt x="630958" y="1627797"/>
                  <a:pt x="594034" y="1650645"/>
                  <a:pt x="658906" y="1620371"/>
                </a:cubicBezTo>
                <a:cubicBezTo>
                  <a:pt x="677071" y="1611894"/>
                  <a:pt x="698519" y="1607651"/>
                  <a:pt x="712694" y="1593477"/>
                </a:cubicBezTo>
                <a:cubicBezTo>
                  <a:pt x="733491" y="1572682"/>
                  <a:pt x="722513" y="1580128"/>
                  <a:pt x="759759" y="1566583"/>
                </a:cubicBezTo>
                <a:cubicBezTo>
                  <a:pt x="759865" y="1566544"/>
                  <a:pt x="810132" y="1549792"/>
                  <a:pt x="820271" y="1546412"/>
                </a:cubicBezTo>
                <a:cubicBezTo>
                  <a:pt x="826995" y="1544171"/>
                  <a:pt x="833862" y="1542320"/>
                  <a:pt x="840442" y="1539688"/>
                </a:cubicBezTo>
                <a:cubicBezTo>
                  <a:pt x="864636" y="1530010"/>
                  <a:pt x="876134" y="1523654"/>
                  <a:pt x="900953" y="1519518"/>
                </a:cubicBezTo>
                <a:cubicBezTo>
                  <a:pt x="916245" y="1516969"/>
                  <a:pt x="1002639" y="1507272"/>
                  <a:pt x="1015253" y="1506071"/>
                </a:cubicBezTo>
                <a:cubicBezTo>
                  <a:pt x="1042119" y="1503512"/>
                  <a:pt x="1069126" y="1502440"/>
                  <a:pt x="1095936" y="1499347"/>
                </a:cubicBezTo>
                <a:cubicBezTo>
                  <a:pt x="1127422" y="1495714"/>
                  <a:pt x="1159316" y="1493587"/>
                  <a:pt x="1190065" y="1485900"/>
                </a:cubicBezTo>
                <a:cubicBezTo>
                  <a:pt x="1203718" y="1482487"/>
                  <a:pt x="1223622" y="1478242"/>
                  <a:pt x="1237130" y="1472453"/>
                </a:cubicBezTo>
                <a:cubicBezTo>
                  <a:pt x="1246342" y="1468505"/>
                  <a:pt x="1254258" y="1461260"/>
                  <a:pt x="1264024" y="1459006"/>
                </a:cubicBezTo>
                <a:cubicBezTo>
                  <a:pt x="1283799" y="1454443"/>
                  <a:pt x="1304365" y="1454524"/>
                  <a:pt x="1324536" y="1452283"/>
                </a:cubicBezTo>
                <a:cubicBezTo>
                  <a:pt x="1344108" y="1447390"/>
                  <a:pt x="1365134" y="1441680"/>
                  <a:pt x="1385047" y="1438835"/>
                </a:cubicBezTo>
                <a:cubicBezTo>
                  <a:pt x="1405138" y="1435965"/>
                  <a:pt x="1425388" y="1434353"/>
                  <a:pt x="1445559" y="1432112"/>
                </a:cubicBezTo>
                <a:cubicBezTo>
                  <a:pt x="1499350" y="1414181"/>
                  <a:pt x="1436594" y="1441077"/>
                  <a:pt x="1472453" y="1405218"/>
                </a:cubicBezTo>
                <a:cubicBezTo>
                  <a:pt x="1483881" y="1393790"/>
                  <a:pt x="1512794" y="1378324"/>
                  <a:pt x="1512794" y="1378324"/>
                </a:cubicBezTo>
                <a:cubicBezTo>
                  <a:pt x="1515035" y="1371600"/>
                  <a:pt x="1514506" y="1363165"/>
                  <a:pt x="1519518" y="1358153"/>
                </a:cubicBezTo>
                <a:cubicBezTo>
                  <a:pt x="1550528" y="1327143"/>
                  <a:pt x="1561357" y="1331009"/>
                  <a:pt x="1600200" y="1324535"/>
                </a:cubicBezTo>
                <a:cubicBezTo>
                  <a:pt x="1622612" y="1326776"/>
                  <a:pt x="1647290" y="1321186"/>
                  <a:pt x="1667436" y="1331259"/>
                </a:cubicBezTo>
                <a:cubicBezTo>
                  <a:pt x="1681891" y="1338487"/>
                  <a:pt x="1685365" y="1358153"/>
                  <a:pt x="1694330" y="1371600"/>
                </a:cubicBezTo>
                <a:cubicBezTo>
                  <a:pt x="1698812" y="1378324"/>
                  <a:pt x="1700111" y="1389216"/>
                  <a:pt x="1707777" y="1391771"/>
                </a:cubicBezTo>
                <a:lnTo>
                  <a:pt x="1727947" y="1398494"/>
                </a:lnTo>
                <a:cubicBezTo>
                  <a:pt x="1734671" y="1405218"/>
                  <a:pt x="1740813" y="1412578"/>
                  <a:pt x="1748118" y="1418665"/>
                </a:cubicBezTo>
                <a:cubicBezTo>
                  <a:pt x="1754326" y="1423838"/>
                  <a:pt x="1762575" y="1426398"/>
                  <a:pt x="1768289" y="1432112"/>
                </a:cubicBezTo>
                <a:cubicBezTo>
                  <a:pt x="1774003" y="1437826"/>
                  <a:pt x="1776022" y="1446569"/>
                  <a:pt x="1781736" y="1452283"/>
                </a:cubicBezTo>
                <a:cubicBezTo>
                  <a:pt x="1787450" y="1457997"/>
                  <a:pt x="1795698" y="1460557"/>
                  <a:pt x="1801906" y="1465730"/>
                </a:cubicBezTo>
                <a:cubicBezTo>
                  <a:pt x="1819008" y="1479982"/>
                  <a:pt x="1821629" y="1490511"/>
                  <a:pt x="1842247" y="1499347"/>
                </a:cubicBezTo>
                <a:cubicBezTo>
                  <a:pt x="1850741" y="1502987"/>
                  <a:pt x="1860177" y="1503830"/>
                  <a:pt x="1869142" y="1506071"/>
                </a:cubicBezTo>
                <a:cubicBezTo>
                  <a:pt x="1926945" y="1544608"/>
                  <a:pt x="1853811" y="1498405"/>
                  <a:pt x="1909483" y="1526241"/>
                </a:cubicBezTo>
                <a:cubicBezTo>
                  <a:pt x="1916710" y="1529855"/>
                  <a:pt x="1922269" y="1536406"/>
                  <a:pt x="1929653" y="1539688"/>
                </a:cubicBezTo>
                <a:cubicBezTo>
                  <a:pt x="1942606" y="1545445"/>
                  <a:pt x="1956547" y="1548653"/>
                  <a:pt x="1969994" y="1553135"/>
                </a:cubicBezTo>
                <a:cubicBezTo>
                  <a:pt x="1998935" y="1562782"/>
                  <a:pt x="1983284" y="1558139"/>
                  <a:pt x="2017059" y="1566583"/>
                </a:cubicBezTo>
                <a:cubicBezTo>
                  <a:pt x="2052918" y="1564342"/>
                  <a:pt x="2089036" y="1564714"/>
                  <a:pt x="2124636" y="1559859"/>
                </a:cubicBezTo>
                <a:cubicBezTo>
                  <a:pt x="2138680" y="1557944"/>
                  <a:pt x="2164977" y="1546412"/>
                  <a:pt x="2164977" y="1546412"/>
                </a:cubicBezTo>
                <a:cubicBezTo>
                  <a:pt x="2171700" y="1541930"/>
                  <a:pt x="2177763" y="1536247"/>
                  <a:pt x="2185147" y="1532965"/>
                </a:cubicBezTo>
                <a:cubicBezTo>
                  <a:pt x="2198100" y="1527208"/>
                  <a:pt x="2225489" y="1519518"/>
                  <a:pt x="2225489" y="1519518"/>
                </a:cubicBezTo>
                <a:cubicBezTo>
                  <a:pt x="2232212" y="1512794"/>
                  <a:pt x="2238354" y="1505434"/>
                  <a:pt x="2245659" y="1499347"/>
                </a:cubicBezTo>
                <a:cubicBezTo>
                  <a:pt x="2251867" y="1494174"/>
                  <a:pt x="2260509" y="1491981"/>
                  <a:pt x="2265830" y="1485900"/>
                </a:cubicBezTo>
                <a:cubicBezTo>
                  <a:pt x="2276472" y="1473737"/>
                  <a:pt x="2279277" y="1454524"/>
                  <a:pt x="2292724" y="1445559"/>
                </a:cubicBezTo>
                <a:cubicBezTo>
                  <a:pt x="2299447" y="1441077"/>
                  <a:pt x="2306584" y="1437160"/>
                  <a:pt x="2312894" y="1432112"/>
                </a:cubicBezTo>
                <a:cubicBezTo>
                  <a:pt x="2317844" y="1428152"/>
                  <a:pt x="2320672" y="1421500"/>
                  <a:pt x="2326342" y="1418665"/>
                </a:cubicBezTo>
                <a:cubicBezTo>
                  <a:pt x="2339020" y="1412326"/>
                  <a:pt x="2353236" y="1409700"/>
                  <a:pt x="2366683" y="1405218"/>
                </a:cubicBezTo>
                <a:lnTo>
                  <a:pt x="2427194" y="1385047"/>
                </a:lnTo>
                <a:lnTo>
                  <a:pt x="2447365" y="1378324"/>
                </a:lnTo>
                <a:cubicBezTo>
                  <a:pt x="2501154" y="1342464"/>
                  <a:pt x="2478740" y="1364878"/>
                  <a:pt x="2514600" y="1311088"/>
                </a:cubicBezTo>
                <a:lnTo>
                  <a:pt x="2528047" y="1290918"/>
                </a:lnTo>
                <a:cubicBezTo>
                  <a:pt x="2532529" y="1284194"/>
                  <a:pt x="2534266" y="1274361"/>
                  <a:pt x="2541494" y="1270747"/>
                </a:cubicBezTo>
                <a:cubicBezTo>
                  <a:pt x="2550459" y="1266265"/>
                  <a:pt x="2559004" y="1260819"/>
                  <a:pt x="2568389" y="1257300"/>
                </a:cubicBezTo>
                <a:cubicBezTo>
                  <a:pt x="2589071" y="1249545"/>
                  <a:pt x="2607615" y="1250239"/>
                  <a:pt x="2628900" y="1243853"/>
                </a:cubicBezTo>
                <a:cubicBezTo>
                  <a:pt x="2640460" y="1240385"/>
                  <a:pt x="2651217" y="1234644"/>
                  <a:pt x="2662518" y="1230406"/>
                </a:cubicBezTo>
                <a:cubicBezTo>
                  <a:pt x="2669154" y="1227918"/>
                  <a:pt x="2676175" y="1226475"/>
                  <a:pt x="2682689" y="1223683"/>
                </a:cubicBezTo>
                <a:cubicBezTo>
                  <a:pt x="2740851" y="1198756"/>
                  <a:pt x="2682447" y="1219280"/>
                  <a:pt x="2729753" y="1203512"/>
                </a:cubicBezTo>
                <a:cubicBezTo>
                  <a:pt x="2736477" y="1199030"/>
                  <a:pt x="2742696" y="1193679"/>
                  <a:pt x="2749924" y="1190065"/>
                </a:cubicBezTo>
                <a:cubicBezTo>
                  <a:pt x="2756263" y="1186895"/>
                  <a:pt x="2763899" y="1186783"/>
                  <a:pt x="2770094" y="1183341"/>
                </a:cubicBezTo>
                <a:cubicBezTo>
                  <a:pt x="2839446" y="1144812"/>
                  <a:pt x="2784968" y="1164936"/>
                  <a:pt x="2830606" y="1149724"/>
                </a:cubicBezTo>
                <a:cubicBezTo>
                  <a:pt x="2869367" y="1123884"/>
                  <a:pt x="2831979" y="1146254"/>
                  <a:pt x="2870947" y="1129553"/>
                </a:cubicBezTo>
                <a:cubicBezTo>
                  <a:pt x="2880160" y="1125605"/>
                  <a:pt x="2888536" y="1119828"/>
                  <a:pt x="2897842" y="1116106"/>
                </a:cubicBezTo>
                <a:cubicBezTo>
                  <a:pt x="2911003" y="1110842"/>
                  <a:pt x="2924736" y="1107141"/>
                  <a:pt x="2938183" y="1102659"/>
                </a:cubicBezTo>
                <a:cubicBezTo>
                  <a:pt x="2944906" y="1100418"/>
                  <a:pt x="2952456" y="1099866"/>
                  <a:pt x="2958353" y="1095935"/>
                </a:cubicBezTo>
                <a:cubicBezTo>
                  <a:pt x="2965077" y="1091453"/>
                  <a:pt x="2971140" y="1085770"/>
                  <a:pt x="2978524" y="1082488"/>
                </a:cubicBezTo>
                <a:cubicBezTo>
                  <a:pt x="2978544" y="1082479"/>
                  <a:pt x="3028941" y="1065683"/>
                  <a:pt x="3039036" y="1062318"/>
                </a:cubicBezTo>
                <a:lnTo>
                  <a:pt x="3059206" y="1055594"/>
                </a:lnTo>
                <a:cubicBezTo>
                  <a:pt x="3082921" y="1031881"/>
                  <a:pt x="3097306" y="1046629"/>
                  <a:pt x="3106271" y="1028700"/>
                </a:cubicBezTo>
                <a:close/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88D83E-6AF4-6A47-B319-16AFB9943016}"/>
              </a:ext>
            </a:extLst>
          </p:cNvPr>
          <p:cNvSpPr/>
          <p:nvPr/>
        </p:nvSpPr>
        <p:spPr>
          <a:xfrm>
            <a:off x="7268382" y="2698595"/>
            <a:ext cx="2408664" cy="1650381"/>
          </a:xfrm>
          <a:custGeom>
            <a:avLst/>
            <a:gdLst>
              <a:gd name="connsiteX0" fmla="*/ 568712 w 2408664"/>
              <a:gd name="connsiteY0" fmla="*/ 44605 h 1650381"/>
              <a:gd name="connsiteX1" fmla="*/ 423747 w 2408664"/>
              <a:gd name="connsiteY1" fmla="*/ 78059 h 1650381"/>
              <a:gd name="connsiteX2" fmla="*/ 356839 w 2408664"/>
              <a:gd name="connsiteY2" fmla="*/ 100361 h 1650381"/>
              <a:gd name="connsiteX3" fmla="*/ 256478 w 2408664"/>
              <a:gd name="connsiteY3" fmla="*/ 167268 h 1650381"/>
              <a:gd name="connsiteX4" fmla="*/ 223025 w 2408664"/>
              <a:gd name="connsiteY4" fmla="*/ 189571 h 1650381"/>
              <a:gd name="connsiteX5" fmla="*/ 200722 w 2408664"/>
              <a:gd name="connsiteY5" fmla="*/ 211873 h 1650381"/>
              <a:gd name="connsiteX6" fmla="*/ 133815 w 2408664"/>
              <a:gd name="connsiteY6" fmla="*/ 289932 h 1650381"/>
              <a:gd name="connsiteX7" fmla="*/ 55756 w 2408664"/>
              <a:gd name="connsiteY7" fmla="*/ 356839 h 1650381"/>
              <a:gd name="connsiteX8" fmla="*/ 33454 w 2408664"/>
              <a:gd name="connsiteY8" fmla="*/ 379142 h 1650381"/>
              <a:gd name="connsiteX9" fmla="*/ 0 w 2408664"/>
              <a:gd name="connsiteY9" fmla="*/ 501805 h 1650381"/>
              <a:gd name="connsiteX10" fmla="*/ 11151 w 2408664"/>
              <a:gd name="connsiteY10" fmla="*/ 669073 h 1650381"/>
              <a:gd name="connsiteX11" fmla="*/ 33454 w 2408664"/>
              <a:gd name="connsiteY11" fmla="*/ 735981 h 1650381"/>
              <a:gd name="connsiteX12" fmla="*/ 55756 w 2408664"/>
              <a:gd name="connsiteY12" fmla="*/ 814039 h 1650381"/>
              <a:gd name="connsiteX13" fmla="*/ 89210 w 2408664"/>
              <a:gd name="connsiteY13" fmla="*/ 925551 h 1650381"/>
              <a:gd name="connsiteX14" fmla="*/ 111512 w 2408664"/>
              <a:gd name="connsiteY14" fmla="*/ 947854 h 1650381"/>
              <a:gd name="connsiteX15" fmla="*/ 133815 w 2408664"/>
              <a:gd name="connsiteY15" fmla="*/ 981307 h 1650381"/>
              <a:gd name="connsiteX16" fmla="*/ 167269 w 2408664"/>
              <a:gd name="connsiteY16" fmla="*/ 992459 h 1650381"/>
              <a:gd name="connsiteX17" fmla="*/ 189571 w 2408664"/>
              <a:gd name="connsiteY17" fmla="*/ 1025912 h 1650381"/>
              <a:gd name="connsiteX18" fmla="*/ 211873 w 2408664"/>
              <a:gd name="connsiteY18" fmla="*/ 1048215 h 1650381"/>
              <a:gd name="connsiteX19" fmla="*/ 223025 w 2408664"/>
              <a:gd name="connsiteY19" fmla="*/ 1081668 h 1650381"/>
              <a:gd name="connsiteX20" fmla="*/ 267630 w 2408664"/>
              <a:gd name="connsiteY20" fmla="*/ 1126273 h 1650381"/>
              <a:gd name="connsiteX21" fmla="*/ 289932 w 2408664"/>
              <a:gd name="connsiteY21" fmla="*/ 1148576 h 1650381"/>
              <a:gd name="connsiteX22" fmla="*/ 323386 w 2408664"/>
              <a:gd name="connsiteY22" fmla="*/ 1170878 h 1650381"/>
              <a:gd name="connsiteX23" fmla="*/ 345688 w 2408664"/>
              <a:gd name="connsiteY23" fmla="*/ 1193181 h 1650381"/>
              <a:gd name="connsiteX24" fmla="*/ 412595 w 2408664"/>
              <a:gd name="connsiteY24" fmla="*/ 1226634 h 1650381"/>
              <a:gd name="connsiteX25" fmla="*/ 479503 w 2408664"/>
              <a:gd name="connsiteY25" fmla="*/ 1293542 h 1650381"/>
              <a:gd name="connsiteX26" fmla="*/ 512956 w 2408664"/>
              <a:gd name="connsiteY26" fmla="*/ 1326995 h 1650381"/>
              <a:gd name="connsiteX27" fmla="*/ 557561 w 2408664"/>
              <a:gd name="connsiteY27" fmla="*/ 1338146 h 1650381"/>
              <a:gd name="connsiteX28" fmla="*/ 635620 w 2408664"/>
              <a:gd name="connsiteY28" fmla="*/ 1382751 h 1650381"/>
              <a:gd name="connsiteX29" fmla="*/ 669073 w 2408664"/>
              <a:gd name="connsiteY29" fmla="*/ 1393903 h 1650381"/>
              <a:gd name="connsiteX30" fmla="*/ 724830 w 2408664"/>
              <a:gd name="connsiteY30" fmla="*/ 1438507 h 1650381"/>
              <a:gd name="connsiteX31" fmla="*/ 747132 w 2408664"/>
              <a:gd name="connsiteY31" fmla="*/ 1460810 h 1650381"/>
              <a:gd name="connsiteX32" fmla="*/ 780586 w 2408664"/>
              <a:gd name="connsiteY32" fmla="*/ 1483112 h 1650381"/>
              <a:gd name="connsiteX33" fmla="*/ 802888 w 2408664"/>
              <a:gd name="connsiteY33" fmla="*/ 1505415 h 1650381"/>
              <a:gd name="connsiteX34" fmla="*/ 847493 w 2408664"/>
              <a:gd name="connsiteY34" fmla="*/ 1516566 h 1650381"/>
              <a:gd name="connsiteX35" fmla="*/ 880947 w 2408664"/>
              <a:gd name="connsiteY35" fmla="*/ 1527717 h 1650381"/>
              <a:gd name="connsiteX36" fmla="*/ 903249 w 2408664"/>
              <a:gd name="connsiteY36" fmla="*/ 1550020 h 1650381"/>
              <a:gd name="connsiteX37" fmla="*/ 936703 w 2408664"/>
              <a:gd name="connsiteY37" fmla="*/ 1561171 h 1650381"/>
              <a:gd name="connsiteX38" fmla="*/ 947854 w 2408664"/>
              <a:gd name="connsiteY38" fmla="*/ 1594625 h 1650381"/>
              <a:gd name="connsiteX39" fmla="*/ 1048215 w 2408664"/>
              <a:gd name="connsiteY39" fmla="*/ 1650381 h 1650381"/>
              <a:gd name="connsiteX40" fmla="*/ 1360449 w 2408664"/>
              <a:gd name="connsiteY40" fmla="*/ 1628078 h 1650381"/>
              <a:gd name="connsiteX41" fmla="*/ 1650381 w 2408664"/>
              <a:gd name="connsiteY41" fmla="*/ 1538868 h 1650381"/>
              <a:gd name="connsiteX42" fmla="*/ 1694986 w 2408664"/>
              <a:gd name="connsiteY42" fmla="*/ 1527717 h 1650381"/>
              <a:gd name="connsiteX43" fmla="*/ 1862254 w 2408664"/>
              <a:gd name="connsiteY43" fmla="*/ 1516566 h 1650381"/>
              <a:gd name="connsiteX44" fmla="*/ 1951464 w 2408664"/>
              <a:gd name="connsiteY44" fmla="*/ 1494264 h 1650381"/>
              <a:gd name="connsiteX45" fmla="*/ 2007220 w 2408664"/>
              <a:gd name="connsiteY45" fmla="*/ 1483112 h 1650381"/>
              <a:gd name="connsiteX46" fmla="*/ 2074127 w 2408664"/>
              <a:gd name="connsiteY46" fmla="*/ 1460810 h 1650381"/>
              <a:gd name="connsiteX47" fmla="*/ 2152186 w 2408664"/>
              <a:gd name="connsiteY47" fmla="*/ 1393903 h 1650381"/>
              <a:gd name="connsiteX48" fmla="*/ 2163337 w 2408664"/>
              <a:gd name="connsiteY48" fmla="*/ 1360449 h 1650381"/>
              <a:gd name="connsiteX49" fmla="*/ 2207942 w 2408664"/>
              <a:gd name="connsiteY49" fmla="*/ 1315844 h 1650381"/>
              <a:gd name="connsiteX50" fmla="*/ 2230244 w 2408664"/>
              <a:gd name="connsiteY50" fmla="*/ 1282390 h 1650381"/>
              <a:gd name="connsiteX51" fmla="*/ 2274849 w 2408664"/>
              <a:gd name="connsiteY51" fmla="*/ 1237785 h 1650381"/>
              <a:gd name="connsiteX52" fmla="*/ 2297151 w 2408664"/>
              <a:gd name="connsiteY52" fmla="*/ 1204332 h 1650381"/>
              <a:gd name="connsiteX53" fmla="*/ 2330605 w 2408664"/>
              <a:gd name="connsiteY53" fmla="*/ 1137425 h 1650381"/>
              <a:gd name="connsiteX54" fmla="*/ 2352908 w 2408664"/>
              <a:gd name="connsiteY54" fmla="*/ 1048215 h 1650381"/>
              <a:gd name="connsiteX55" fmla="*/ 2386361 w 2408664"/>
              <a:gd name="connsiteY55" fmla="*/ 947854 h 1650381"/>
              <a:gd name="connsiteX56" fmla="*/ 2397512 w 2408664"/>
              <a:gd name="connsiteY56" fmla="*/ 914400 h 1650381"/>
              <a:gd name="connsiteX57" fmla="*/ 2408664 w 2408664"/>
              <a:gd name="connsiteY57" fmla="*/ 869795 h 1650381"/>
              <a:gd name="connsiteX58" fmla="*/ 2330605 w 2408664"/>
              <a:gd name="connsiteY58" fmla="*/ 646771 h 1650381"/>
              <a:gd name="connsiteX59" fmla="*/ 2286000 w 2408664"/>
              <a:gd name="connsiteY59" fmla="*/ 591015 h 1650381"/>
              <a:gd name="connsiteX60" fmla="*/ 2230244 w 2408664"/>
              <a:gd name="connsiteY60" fmla="*/ 535259 h 1650381"/>
              <a:gd name="connsiteX61" fmla="*/ 2219093 w 2408664"/>
              <a:gd name="connsiteY61" fmla="*/ 501805 h 1650381"/>
              <a:gd name="connsiteX62" fmla="*/ 2096430 w 2408664"/>
              <a:gd name="connsiteY62" fmla="*/ 301083 h 1650381"/>
              <a:gd name="connsiteX63" fmla="*/ 2051825 w 2408664"/>
              <a:gd name="connsiteY63" fmla="*/ 267629 h 1650381"/>
              <a:gd name="connsiteX64" fmla="*/ 1973766 w 2408664"/>
              <a:gd name="connsiteY64" fmla="*/ 200722 h 1650381"/>
              <a:gd name="connsiteX65" fmla="*/ 1918010 w 2408664"/>
              <a:gd name="connsiteY65" fmla="*/ 178420 h 1650381"/>
              <a:gd name="connsiteX66" fmla="*/ 1873405 w 2408664"/>
              <a:gd name="connsiteY66" fmla="*/ 156117 h 1650381"/>
              <a:gd name="connsiteX67" fmla="*/ 1784195 w 2408664"/>
              <a:gd name="connsiteY67" fmla="*/ 133815 h 1650381"/>
              <a:gd name="connsiteX68" fmla="*/ 1739590 w 2408664"/>
              <a:gd name="connsiteY68" fmla="*/ 122664 h 1650381"/>
              <a:gd name="connsiteX69" fmla="*/ 1694986 w 2408664"/>
              <a:gd name="connsiteY69" fmla="*/ 111512 h 1650381"/>
              <a:gd name="connsiteX70" fmla="*/ 1572322 w 2408664"/>
              <a:gd name="connsiteY70" fmla="*/ 100361 h 1650381"/>
              <a:gd name="connsiteX71" fmla="*/ 1014761 w 2408664"/>
              <a:gd name="connsiteY71" fmla="*/ 78059 h 1650381"/>
              <a:gd name="connsiteX72" fmla="*/ 914400 w 2408664"/>
              <a:gd name="connsiteY72" fmla="*/ 33454 h 1650381"/>
              <a:gd name="connsiteX73" fmla="*/ 880947 w 2408664"/>
              <a:gd name="connsiteY73" fmla="*/ 22303 h 1650381"/>
              <a:gd name="connsiteX74" fmla="*/ 847493 w 2408664"/>
              <a:gd name="connsiteY74" fmla="*/ 11151 h 1650381"/>
              <a:gd name="connsiteX75" fmla="*/ 791737 w 2408664"/>
              <a:gd name="connsiteY75" fmla="*/ 0 h 1650381"/>
              <a:gd name="connsiteX76" fmla="*/ 646771 w 2408664"/>
              <a:gd name="connsiteY76" fmla="*/ 22303 h 1650381"/>
              <a:gd name="connsiteX77" fmla="*/ 613317 w 2408664"/>
              <a:gd name="connsiteY77" fmla="*/ 33454 h 1650381"/>
              <a:gd name="connsiteX78" fmla="*/ 568712 w 2408664"/>
              <a:gd name="connsiteY78" fmla="*/ 44605 h 165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408664" h="1650381">
                <a:moveTo>
                  <a:pt x="568712" y="44605"/>
                </a:moveTo>
                <a:cubicBezTo>
                  <a:pt x="537117" y="52039"/>
                  <a:pt x="486523" y="60123"/>
                  <a:pt x="423747" y="78059"/>
                </a:cubicBezTo>
                <a:cubicBezTo>
                  <a:pt x="401143" y="84517"/>
                  <a:pt x="356839" y="100361"/>
                  <a:pt x="356839" y="100361"/>
                </a:cubicBezTo>
                <a:lnTo>
                  <a:pt x="256478" y="167268"/>
                </a:lnTo>
                <a:cubicBezTo>
                  <a:pt x="245327" y="174702"/>
                  <a:pt x="232502" y="180095"/>
                  <a:pt x="223025" y="189571"/>
                </a:cubicBezTo>
                <a:cubicBezTo>
                  <a:pt x="215591" y="197005"/>
                  <a:pt x="207290" y="203663"/>
                  <a:pt x="200722" y="211873"/>
                </a:cubicBezTo>
                <a:cubicBezTo>
                  <a:pt x="171895" y="247906"/>
                  <a:pt x="179834" y="259253"/>
                  <a:pt x="133815" y="289932"/>
                </a:cubicBezTo>
                <a:cubicBezTo>
                  <a:pt x="82867" y="323896"/>
                  <a:pt x="109835" y="302759"/>
                  <a:pt x="55756" y="356839"/>
                </a:cubicBezTo>
                <a:lnTo>
                  <a:pt x="33454" y="379142"/>
                </a:lnTo>
                <a:cubicBezTo>
                  <a:pt x="5157" y="464030"/>
                  <a:pt x="15761" y="422997"/>
                  <a:pt x="0" y="501805"/>
                </a:cubicBezTo>
                <a:cubicBezTo>
                  <a:pt x="3717" y="557561"/>
                  <a:pt x="3248" y="613755"/>
                  <a:pt x="11151" y="669073"/>
                </a:cubicBezTo>
                <a:cubicBezTo>
                  <a:pt x="14476" y="692346"/>
                  <a:pt x="27752" y="713174"/>
                  <a:pt x="33454" y="735981"/>
                </a:cubicBezTo>
                <a:cubicBezTo>
                  <a:pt x="68304" y="875380"/>
                  <a:pt x="23769" y="702086"/>
                  <a:pt x="55756" y="814039"/>
                </a:cubicBezTo>
                <a:cubicBezTo>
                  <a:pt x="61820" y="835262"/>
                  <a:pt x="78613" y="914953"/>
                  <a:pt x="89210" y="925551"/>
                </a:cubicBezTo>
                <a:cubicBezTo>
                  <a:pt x="96644" y="932985"/>
                  <a:pt x="104944" y="939644"/>
                  <a:pt x="111512" y="947854"/>
                </a:cubicBezTo>
                <a:cubicBezTo>
                  <a:pt x="119884" y="958319"/>
                  <a:pt x="123350" y="972935"/>
                  <a:pt x="133815" y="981307"/>
                </a:cubicBezTo>
                <a:cubicBezTo>
                  <a:pt x="142994" y="988650"/>
                  <a:pt x="156118" y="988742"/>
                  <a:pt x="167269" y="992459"/>
                </a:cubicBezTo>
                <a:cubicBezTo>
                  <a:pt x="174703" y="1003610"/>
                  <a:pt x="181199" y="1015447"/>
                  <a:pt x="189571" y="1025912"/>
                </a:cubicBezTo>
                <a:cubicBezTo>
                  <a:pt x="196139" y="1034122"/>
                  <a:pt x="206464" y="1039200"/>
                  <a:pt x="211873" y="1048215"/>
                </a:cubicBezTo>
                <a:cubicBezTo>
                  <a:pt x="217921" y="1058294"/>
                  <a:pt x="216193" y="1072103"/>
                  <a:pt x="223025" y="1081668"/>
                </a:cubicBezTo>
                <a:cubicBezTo>
                  <a:pt x="235247" y="1098778"/>
                  <a:pt x="252762" y="1111405"/>
                  <a:pt x="267630" y="1126273"/>
                </a:cubicBezTo>
                <a:cubicBezTo>
                  <a:pt x="275064" y="1133707"/>
                  <a:pt x="281184" y="1142744"/>
                  <a:pt x="289932" y="1148576"/>
                </a:cubicBezTo>
                <a:cubicBezTo>
                  <a:pt x="301083" y="1156010"/>
                  <a:pt x="312921" y="1162506"/>
                  <a:pt x="323386" y="1170878"/>
                </a:cubicBezTo>
                <a:cubicBezTo>
                  <a:pt x="331596" y="1177446"/>
                  <a:pt x="337478" y="1186613"/>
                  <a:pt x="345688" y="1193181"/>
                </a:cubicBezTo>
                <a:cubicBezTo>
                  <a:pt x="376567" y="1217885"/>
                  <a:pt x="377263" y="1214857"/>
                  <a:pt x="412595" y="1226634"/>
                </a:cubicBezTo>
                <a:lnTo>
                  <a:pt x="479503" y="1293542"/>
                </a:lnTo>
                <a:cubicBezTo>
                  <a:pt x="490654" y="1304693"/>
                  <a:pt x="497657" y="1323170"/>
                  <a:pt x="512956" y="1326995"/>
                </a:cubicBezTo>
                <a:lnTo>
                  <a:pt x="557561" y="1338146"/>
                </a:lnTo>
                <a:cubicBezTo>
                  <a:pt x="591162" y="1360547"/>
                  <a:pt x="596001" y="1365771"/>
                  <a:pt x="635620" y="1382751"/>
                </a:cubicBezTo>
                <a:cubicBezTo>
                  <a:pt x="646424" y="1387381"/>
                  <a:pt x="657922" y="1390186"/>
                  <a:pt x="669073" y="1393903"/>
                </a:cubicBezTo>
                <a:cubicBezTo>
                  <a:pt x="722933" y="1447760"/>
                  <a:pt x="654482" y="1382228"/>
                  <a:pt x="724830" y="1438507"/>
                </a:cubicBezTo>
                <a:cubicBezTo>
                  <a:pt x="733040" y="1445075"/>
                  <a:pt x="738922" y="1454242"/>
                  <a:pt x="747132" y="1460810"/>
                </a:cubicBezTo>
                <a:cubicBezTo>
                  <a:pt x="757597" y="1469182"/>
                  <a:pt x="770121" y="1474740"/>
                  <a:pt x="780586" y="1483112"/>
                </a:cubicBezTo>
                <a:cubicBezTo>
                  <a:pt x="788796" y="1489680"/>
                  <a:pt x="793484" y="1500713"/>
                  <a:pt x="802888" y="1505415"/>
                </a:cubicBezTo>
                <a:cubicBezTo>
                  <a:pt x="816596" y="1512269"/>
                  <a:pt x="832757" y="1512356"/>
                  <a:pt x="847493" y="1516566"/>
                </a:cubicBezTo>
                <a:cubicBezTo>
                  <a:pt x="858795" y="1519795"/>
                  <a:pt x="869796" y="1524000"/>
                  <a:pt x="880947" y="1527717"/>
                </a:cubicBezTo>
                <a:cubicBezTo>
                  <a:pt x="888381" y="1535151"/>
                  <a:pt x="894234" y="1544611"/>
                  <a:pt x="903249" y="1550020"/>
                </a:cubicBezTo>
                <a:cubicBezTo>
                  <a:pt x="913328" y="1556068"/>
                  <a:pt x="928391" y="1552859"/>
                  <a:pt x="936703" y="1561171"/>
                </a:cubicBezTo>
                <a:cubicBezTo>
                  <a:pt x="945015" y="1569483"/>
                  <a:pt x="939542" y="1586313"/>
                  <a:pt x="947854" y="1594625"/>
                </a:cubicBezTo>
                <a:cubicBezTo>
                  <a:pt x="986195" y="1632966"/>
                  <a:pt x="1006149" y="1636358"/>
                  <a:pt x="1048215" y="1650381"/>
                </a:cubicBezTo>
                <a:cubicBezTo>
                  <a:pt x="1067141" y="1649268"/>
                  <a:pt x="1312010" y="1636885"/>
                  <a:pt x="1360449" y="1628078"/>
                </a:cubicBezTo>
                <a:cubicBezTo>
                  <a:pt x="1483541" y="1605698"/>
                  <a:pt x="1520942" y="1571227"/>
                  <a:pt x="1650381" y="1538868"/>
                </a:cubicBezTo>
                <a:cubicBezTo>
                  <a:pt x="1665249" y="1535151"/>
                  <a:pt x="1679744" y="1529321"/>
                  <a:pt x="1694986" y="1527717"/>
                </a:cubicBezTo>
                <a:cubicBezTo>
                  <a:pt x="1750559" y="1521867"/>
                  <a:pt x="1806498" y="1520283"/>
                  <a:pt x="1862254" y="1516566"/>
                </a:cubicBezTo>
                <a:lnTo>
                  <a:pt x="1951464" y="1494264"/>
                </a:lnTo>
                <a:cubicBezTo>
                  <a:pt x="1969932" y="1490002"/>
                  <a:pt x="1988934" y="1488099"/>
                  <a:pt x="2007220" y="1483112"/>
                </a:cubicBezTo>
                <a:cubicBezTo>
                  <a:pt x="2029900" y="1476926"/>
                  <a:pt x="2051825" y="1468244"/>
                  <a:pt x="2074127" y="1460810"/>
                </a:cubicBezTo>
                <a:cubicBezTo>
                  <a:pt x="2094736" y="1445353"/>
                  <a:pt x="2136656" y="1417198"/>
                  <a:pt x="2152186" y="1393903"/>
                </a:cubicBezTo>
                <a:cubicBezTo>
                  <a:pt x="2158706" y="1384123"/>
                  <a:pt x="2156505" y="1370014"/>
                  <a:pt x="2163337" y="1360449"/>
                </a:cubicBezTo>
                <a:cubicBezTo>
                  <a:pt x="2175559" y="1343339"/>
                  <a:pt x="2196279" y="1333340"/>
                  <a:pt x="2207942" y="1315844"/>
                </a:cubicBezTo>
                <a:cubicBezTo>
                  <a:pt x="2215376" y="1304693"/>
                  <a:pt x="2221522" y="1292566"/>
                  <a:pt x="2230244" y="1282390"/>
                </a:cubicBezTo>
                <a:cubicBezTo>
                  <a:pt x="2243928" y="1266425"/>
                  <a:pt x="2263185" y="1255281"/>
                  <a:pt x="2274849" y="1237785"/>
                </a:cubicBezTo>
                <a:cubicBezTo>
                  <a:pt x="2282283" y="1226634"/>
                  <a:pt x="2291157" y="1216319"/>
                  <a:pt x="2297151" y="1204332"/>
                </a:cubicBezTo>
                <a:cubicBezTo>
                  <a:pt x="2343319" y="1111997"/>
                  <a:pt x="2266692" y="1233295"/>
                  <a:pt x="2330605" y="1137425"/>
                </a:cubicBezTo>
                <a:cubicBezTo>
                  <a:pt x="2338039" y="1107688"/>
                  <a:pt x="2343215" y="1077294"/>
                  <a:pt x="2352908" y="1048215"/>
                </a:cubicBezTo>
                <a:lnTo>
                  <a:pt x="2386361" y="947854"/>
                </a:lnTo>
                <a:cubicBezTo>
                  <a:pt x="2390078" y="936703"/>
                  <a:pt x="2394661" y="925803"/>
                  <a:pt x="2397512" y="914400"/>
                </a:cubicBezTo>
                <a:lnTo>
                  <a:pt x="2408664" y="869795"/>
                </a:lnTo>
                <a:cubicBezTo>
                  <a:pt x="2394777" y="703160"/>
                  <a:pt x="2424075" y="768283"/>
                  <a:pt x="2330605" y="646771"/>
                </a:cubicBezTo>
                <a:cubicBezTo>
                  <a:pt x="2316093" y="627906"/>
                  <a:pt x="2302830" y="607845"/>
                  <a:pt x="2286000" y="591015"/>
                </a:cubicBezTo>
                <a:lnTo>
                  <a:pt x="2230244" y="535259"/>
                </a:lnTo>
                <a:cubicBezTo>
                  <a:pt x="2226527" y="524108"/>
                  <a:pt x="2223957" y="512506"/>
                  <a:pt x="2219093" y="501805"/>
                </a:cubicBezTo>
                <a:cubicBezTo>
                  <a:pt x="2196453" y="451997"/>
                  <a:pt x="2135885" y="330675"/>
                  <a:pt x="2096430" y="301083"/>
                </a:cubicBezTo>
                <a:cubicBezTo>
                  <a:pt x="2081562" y="289932"/>
                  <a:pt x="2065936" y="279724"/>
                  <a:pt x="2051825" y="267629"/>
                </a:cubicBezTo>
                <a:cubicBezTo>
                  <a:pt x="2014466" y="235607"/>
                  <a:pt x="2020101" y="226464"/>
                  <a:pt x="1973766" y="200722"/>
                </a:cubicBezTo>
                <a:cubicBezTo>
                  <a:pt x="1956268" y="191001"/>
                  <a:pt x="1936302" y="186550"/>
                  <a:pt x="1918010" y="178420"/>
                </a:cubicBezTo>
                <a:cubicBezTo>
                  <a:pt x="1902819" y="171669"/>
                  <a:pt x="1889175" y="161374"/>
                  <a:pt x="1873405" y="156117"/>
                </a:cubicBezTo>
                <a:cubicBezTo>
                  <a:pt x="1844326" y="146424"/>
                  <a:pt x="1813932" y="141249"/>
                  <a:pt x="1784195" y="133815"/>
                </a:cubicBezTo>
                <a:lnTo>
                  <a:pt x="1739590" y="122664"/>
                </a:lnTo>
                <a:cubicBezTo>
                  <a:pt x="1724722" y="118947"/>
                  <a:pt x="1710249" y="112899"/>
                  <a:pt x="1694986" y="111512"/>
                </a:cubicBezTo>
                <a:lnTo>
                  <a:pt x="1572322" y="100361"/>
                </a:lnTo>
                <a:cubicBezTo>
                  <a:pt x="1295224" y="73971"/>
                  <a:pt x="1568206" y="91895"/>
                  <a:pt x="1014761" y="78059"/>
                </a:cubicBezTo>
                <a:cubicBezTo>
                  <a:pt x="961747" y="42715"/>
                  <a:pt x="994023" y="59995"/>
                  <a:pt x="914400" y="33454"/>
                </a:cubicBezTo>
                <a:lnTo>
                  <a:pt x="880947" y="22303"/>
                </a:lnTo>
                <a:cubicBezTo>
                  <a:pt x="869796" y="18586"/>
                  <a:pt x="859019" y="13456"/>
                  <a:pt x="847493" y="11151"/>
                </a:cubicBezTo>
                <a:lnTo>
                  <a:pt x="791737" y="0"/>
                </a:lnTo>
                <a:cubicBezTo>
                  <a:pt x="737555" y="6773"/>
                  <a:pt x="697864" y="9529"/>
                  <a:pt x="646771" y="22303"/>
                </a:cubicBezTo>
                <a:cubicBezTo>
                  <a:pt x="635367" y="25154"/>
                  <a:pt x="624468" y="29737"/>
                  <a:pt x="613317" y="33454"/>
                </a:cubicBezTo>
                <a:cubicBezTo>
                  <a:pt x="576771" y="57818"/>
                  <a:pt x="600307" y="37171"/>
                  <a:pt x="568712" y="44605"/>
                </a:cubicBezTo>
                <a:close/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99E4F13-A80E-2944-B48E-E49142AB3BE1}"/>
              </a:ext>
            </a:extLst>
          </p:cNvPr>
          <p:cNvSpPr/>
          <p:nvPr/>
        </p:nvSpPr>
        <p:spPr>
          <a:xfrm>
            <a:off x="6884256" y="4184725"/>
            <a:ext cx="2646381" cy="1764254"/>
          </a:xfrm>
          <a:custGeom>
            <a:avLst/>
            <a:gdLst>
              <a:gd name="connsiteX0" fmla="*/ 1506070 w 2646381"/>
              <a:gd name="connsiteY0" fmla="*/ 193637 h 1764254"/>
              <a:gd name="connsiteX1" fmla="*/ 1452282 w 2646381"/>
              <a:gd name="connsiteY1" fmla="*/ 204395 h 1764254"/>
              <a:gd name="connsiteX2" fmla="*/ 1344705 w 2646381"/>
              <a:gd name="connsiteY2" fmla="*/ 182880 h 1764254"/>
              <a:gd name="connsiteX3" fmla="*/ 1290917 w 2646381"/>
              <a:gd name="connsiteY3" fmla="*/ 139849 h 1764254"/>
              <a:gd name="connsiteX4" fmla="*/ 1258644 w 2646381"/>
              <a:gd name="connsiteY4" fmla="*/ 129091 h 1764254"/>
              <a:gd name="connsiteX5" fmla="*/ 1247887 w 2646381"/>
              <a:gd name="connsiteY5" fmla="*/ 96819 h 1764254"/>
              <a:gd name="connsiteX6" fmla="*/ 1183341 w 2646381"/>
              <a:gd name="connsiteY6" fmla="*/ 75303 h 1764254"/>
              <a:gd name="connsiteX7" fmla="*/ 1129552 w 2646381"/>
              <a:gd name="connsiteY7" fmla="*/ 32273 h 1764254"/>
              <a:gd name="connsiteX8" fmla="*/ 1108037 w 2646381"/>
              <a:gd name="connsiteY8" fmla="*/ 10757 h 1764254"/>
              <a:gd name="connsiteX9" fmla="*/ 1075764 w 2646381"/>
              <a:gd name="connsiteY9" fmla="*/ 0 h 1764254"/>
              <a:gd name="connsiteX10" fmla="*/ 914400 w 2646381"/>
              <a:gd name="connsiteY10" fmla="*/ 10757 h 1764254"/>
              <a:gd name="connsiteX11" fmla="*/ 871369 w 2646381"/>
              <a:gd name="connsiteY11" fmla="*/ 21515 h 1764254"/>
              <a:gd name="connsiteX12" fmla="*/ 753035 w 2646381"/>
              <a:gd name="connsiteY12" fmla="*/ 32273 h 1764254"/>
              <a:gd name="connsiteX13" fmla="*/ 720762 w 2646381"/>
              <a:gd name="connsiteY13" fmla="*/ 43030 h 1764254"/>
              <a:gd name="connsiteX14" fmla="*/ 656216 w 2646381"/>
              <a:gd name="connsiteY14" fmla="*/ 75303 h 1764254"/>
              <a:gd name="connsiteX15" fmla="*/ 559397 w 2646381"/>
              <a:gd name="connsiteY15" fmla="*/ 139849 h 1764254"/>
              <a:gd name="connsiteX16" fmla="*/ 527124 w 2646381"/>
              <a:gd name="connsiteY16" fmla="*/ 161364 h 1764254"/>
              <a:gd name="connsiteX17" fmla="*/ 473336 w 2646381"/>
              <a:gd name="connsiteY17" fmla="*/ 204395 h 1764254"/>
              <a:gd name="connsiteX18" fmla="*/ 430305 w 2646381"/>
              <a:gd name="connsiteY18" fmla="*/ 268941 h 1764254"/>
              <a:gd name="connsiteX19" fmla="*/ 365760 w 2646381"/>
              <a:gd name="connsiteY19" fmla="*/ 365760 h 1764254"/>
              <a:gd name="connsiteX20" fmla="*/ 322729 w 2646381"/>
              <a:gd name="connsiteY20" fmla="*/ 430306 h 1764254"/>
              <a:gd name="connsiteX21" fmla="*/ 301214 w 2646381"/>
              <a:gd name="connsiteY21" fmla="*/ 462579 h 1764254"/>
              <a:gd name="connsiteX22" fmla="*/ 279698 w 2646381"/>
              <a:gd name="connsiteY22" fmla="*/ 505609 h 1764254"/>
              <a:gd name="connsiteX23" fmla="*/ 225910 w 2646381"/>
              <a:gd name="connsiteY23" fmla="*/ 580913 h 1764254"/>
              <a:gd name="connsiteX24" fmla="*/ 204395 w 2646381"/>
              <a:gd name="connsiteY24" fmla="*/ 656216 h 1764254"/>
              <a:gd name="connsiteX25" fmla="*/ 172122 w 2646381"/>
              <a:gd name="connsiteY25" fmla="*/ 666974 h 1764254"/>
              <a:gd name="connsiteX26" fmla="*/ 107576 w 2646381"/>
              <a:gd name="connsiteY26" fmla="*/ 731520 h 1764254"/>
              <a:gd name="connsiteX27" fmla="*/ 64545 w 2646381"/>
              <a:gd name="connsiteY27" fmla="*/ 785308 h 1764254"/>
              <a:gd name="connsiteX28" fmla="*/ 43030 w 2646381"/>
              <a:gd name="connsiteY28" fmla="*/ 871369 h 1764254"/>
              <a:gd name="connsiteX29" fmla="*/ 32272 w 2646381"/>
              <a:gd name="connsiteY29" fmla="*/ 925157 h 1764254"/>
              <a:gd name="connsiteX30" fmla="*/ 21515 w 2646381"/>
              <a:gd name="connsiteY30" fmla="*/ 957430 h 1764254"/>
              <a:gd name="connsiteX31" fmla="*/ 0 w 2646381"/>
              <a:gd name="connsiteY31" fmla="*/ 978946 h 1764254"/>
              <a:gd name="connsiteX32" fmla="*/ 53788 w 2646381"/>
              <a:gd name="connsiteY32" fmla="*/ 1086522 h 1764254"/>
              <a:gd name="connsiteX33" fmla="*/ 75303 w 2646381"/>
              <a:gd name="connsiteY33" fmla="*/ 1118795 h 1764254"/>
              <a:gd name="connsiteX34" fmla="*/ 139849 w 2646381"/>
              <a:gd name="connsiteY34" fmla="*/ 1140310 h 1764254"/>
              <a:gd name="connsiteX35" fmla="*/ 172122 w 2646381"/>
              <a:gd name="connsiteY35" fmla="*/ 1151068 h 1764254"/>
              <a:gd name="connsiteX36" fmla="*/ 258183 w 2646381"/>
              <a:gd name="connsiteY36" fmla="*/ 1204856 h 1764254"/>
              <a:gd name="connsiteX37" fmla="*/ 290456 w 2646381"/>
              <a:gd name="connsiteY37" fmla="*/ 1226371 h 1764254"/>
              <a:gd name="connsiteX38" fmla="*/ 473336 w 2646381"/>
              <a:gd name="connsiteY38" fmla="*/ 1280160 h 1764254"/>
              <a:gd name="connsiteX39" fmla="*/ 516367 w 2646381"/>
              <a:gd name="connsiteY39" fmla="*/ 1290917 h 1764254"/>
              <a:gd name="connsiteX40" fmla="*/ 570155 w 2646381"/>
              <a:gd name="connsiteY40" fmla="*/ 1301675 h 1764254"/>
              <a:gd name="connsiteX41" fmla="*/ 634701 w 2646381"/>
              <a:gd name="connsiteY41" fmla="*/ 1323190 h 1764254"/>
              <a:gd name="connsiteX42" fmla="*/ 688489 w 2646381"/>
              <a:gd name="connsiteY42" fmla="*/ 1355463 h 1764254"/>
              <a:gd name="connsiteX43" fmla="*/ 731520 w 2646381"/>
              <a:gd name="connsiteY43" fmla="*/ 1398494 h 1764254"/>
              <a:gd name="connsiteX44" fmla="*/ 796065 w 2646381"/>
              <a:gd name="connsiteY44" fmla="*/ 1430767 h 1764254"/>
              <a:gd name="connsiteX45" fmla="*/ 839096 w 2646381"/>
              <a:gd name="connsiteY45" fmla="*/ 1452282 h 1764254"/>
              <a:gd name="connsiteX46" fmla="*/ 903642 w 2646381"/>
              <a:gd name="connsiteY46" fmla="*/ 1473797 h 1764254"/>
              <a:gd name="connsiteX47" fmla="*/ 989703 w 2646381"/>
              <a:gd name="connsiteY47" fmla="*/ 1516828 h 1764254"/>
              <a:gd name="connsiteX48" fmla="*/ 1086522 w 2646381"/>
              <a:gd name="connsiteY48" fmla="*/ 1581374 h 1764254"/>
              <a:gd name="connsiteX49" fmla="*/ 1118795 w 2646381"/>
              <a:gd name="connsiteY49" fmla="*/ 1602889 h 1764254"/>
              <a:gd name="connsiteX50" fmla="*/ 1247887 w 2646381"/>
              <a:gd name="connsiteY50" fmla="*/ 1645920 h 1764254"/>
              <a:gd name="connsiteX51" fmla="*/ 1366221 w 2646381"/>
              <a:gd name="connsiteY51" fmla="*/ 1678193 h 1764254"/>
              <a:gd name="connsiteX52" fmla="*/ 1506070 w 2646381"/>
              <a:gd name="connsiteY52" fmla="*/ 1699708 h 1764254"/>
              <a:gd name="connsiteX53" fmla="*/ 1549101 w 2646381"/>
              <a:gd name="connsiteY53" fmla="*/ 1710466 h 1764254"/>
              <a:gd name="connsiteX54" fmla="*/ 1613647 w 2646381"/>
              <a:gd name="connsiteY54" fmla="*/ 1721223 h 1764254"/>
              <a:gd name="connsiteX55" fmla="*/ 1667435 w 2646381"/>
              <a:gd name="connsiteY55" fmla="*/ 1731981 h 1764254"/>
              <a:gd name="connsiteX56" fmla="*/ 1710465 w 2646381"/>
              <a:gd name="connsiteY56" fmla="*/ 1742739 h 1764254"/>
              <a:gd name="connsiteX57" fmla="*/ 1807284 w 2646381"/>
              <a:gd name="connsiteY57" fmla="*/ 1753496 h 1764254"/>
              <a:gd name="connsiteX58" fmla="*/ 1871830 w 2646381"/>
              <a:gd name="connsiteY58" fmla="*/ 1764254 h 1764254"/>
              <a:gd name="connsiteX59" fmla="*/ 2517289 w 2646381"/>
              <a:gd name="connsiteY59" fmla="*/ 1753496 h 1764254"/>
              <a:gd name="connsiteX60" fmla="*/ 2581835 w 2646381"/>
              <a:gd name="connsiteY60" fmla="*/ 1721223 h 1764254"/>
              <a:gd name="connsiteX61" fmla="*/ 2592592 w 2646381"/>
              <a:gd name="connsiteY61" fmla="*/ 1678193 h 1764254"/>
              <a:gd name="connsiteX62" fmla="*/ 2614108 w 2646381"/>
              <a:gd name="connsiteY62" fmla="*/ 1613647 h 1764254"/>
              <a:gd name="connsiteX63" fmla="*/ 2624865 w 2646381"/>
              <a:gd name="connsiteY63" fmla="*/ 1581374 h 1764254"/>
              <a:gd name="connsiteX64" fmla="*/ 2635623 w 2646381"/>
              <a:gd name="connsiteY64" fmla="*/ 1549101 h 1764254"/>
              <a:gd name="connsiteX65" fmla="*/ 2646381 w 2646381"/>
              <a:gd name="connsiteY65" fmla="*/ 1506070 h 1764254"/>
              <a:gd name="connsiteX66" fmla="*/ 2635623 w 2646381"/>
              <a:gd name="connsiteY66" fmla="*/ 1312433 h 1764254"/>
              <a:gd name="connsiteX67" fmla="*/ 2624865 w 2646381"/>
              <a:gd name="connsiteY67" fmla="*/ 1097280 h 1764254"/>
              <a:gd name="connsiteX68" fmla="*/ 2592592 w 2646381"/>
              <a:gd name="connsiteY68" fmla="*/ 989703 h 1764254"/>
              <a:gd name="connsiteX69" fmla="*/ 2517289 w 2646381"/>
              <a:gd name="connsiteY69" fmla="*/ 925157 h 1764254"/>
              <a:gd name="connsiteX70" fmla="*/ 2495774 w 2646381"/>
              <a:gd name="connsiteY70" fmla="*/ 892884 h 1764254"/>
              <a:gd name="connsiteX71" fmla="*/ 2441985 w 2646381"/>
              <a:gd name="connsiteY71" fmla="*/ 839096 h 1764254"/>
              <a:gd name="connsiteX72" fmla="*/ 2388197 w 2646381"/>
              <a:gd name="connsiteY72" fmla="*/ 785308 h 1764254"/>
              <a:gd name="connsiteX73" fmla="*/ 2334409 w 2646381"/>
              <a:gd name="connsiteY73" fmla="*/ 731520 h 1764254"/>
              <a:gd name="connsiteX74" fmla="*/ 2291378 w 2646381"/>
              <a:gd name="connsiteY74" fmla="*/ 688489 h 1764254"/>
              <a:gd name="connsiteX75" fmla="*/ 2216075 w 2646381"/>
              <a:gd name="connsiteY75" fmla="*/ 645459 h 1764254"/>
              <a:gd name="connsiteX76" fmla="*/ 2140771 w 2646381"/>
              <a:gd name="connsiteY76" fmla="*/ 623943 h 1764254"/>
              <a:gd name="connsiteX77" fmla="*/ 2076225 w 2646381"/>
              <a:gd name="connsiteY77" fmla="*/ 602428 h 1764254"/>
              <a:gd name="connsiteX78" fmla="*/ 2011680 w 2646381"/>
              <a:gd name="connsiteY78" fmla="*/ 580913 h 1764254"/>
              <a:gd name="connsiteX79" fmla="*/ 1979407 w 2646381"/>
              <a:gd name="connsiteY79" fmla="*/ 570155 h 1764254"/>
              <a:gd name="connsiteX80" fmla="*/ 1871830 w 2646381"/>
              <a:gd name="connsiteY80" fmla="*/ 537882 h 1764254"/>
              <a:gd name="connsiteX81" fmla="*/ 1839557 w 2646381"/>
              <a:gd name="connsiteY81" fmla="*/ 516367 h 1764254"/>
              <a:gd name="connsiteX82" fmla="*/ 1796527 w 2646381"/>
              <a:gd name="connsiteY82" fmla="*/ 451821 h 1764254"/>
              <a:gd name="connsiteX83" fmla="*/ 1742738 w 2646381"/>
              <a:gd name="connsiteY83" fmla="*/ 387275 h 1764254"/>
              <a:gd name="connsiteX84" fmla="*/ 1678192 w 2646381"/>
              <a:gd name="connsiteY84" fmla="*/ 365760 h 1764254"/>
              <a:gd name="connsiteX85" fmla="*/ 1645920 w 2646381"/>
              <a:gd name="connsiteY85" fmla="*/ 355002 h 1764254"/>
              <a:gd name="connsiteX86" fmla="*/ 1624404 w 2646381"/>
              <a:gd name="connsiteY86" fmla="*/ 333487 h 1764254"/>
              <a:gd name="connsiteX87" fmla="*/ 1592131 w 2646381"/>
              <a:gd name="connsiteY87" fmla="*/ 322729 h 1764254"/>
              <a:gd name="connsiteX88" fmla="*/ 1570616 w 2646381"/>
              <a:gd name="connsiteY88" fmla="*/ 290456 h 1764254"/>
              <a:gd name="connsiteX89" fmla="*/ 1506070 w 2646381"/>
              <a:gd name="connsiteY89" fmla="*/ 247426 h 1764254"/>
              <a:gd name="connsiteX90" fmla="*/ 1506070 w 2646381"/>
              <a:gd name="connsiteY90" fmla="*/ 193637 h 17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46381" h="1764254">
                <a:moveTo>
                  <a:pt x="1506070" y="193637"/>
                </a:moveTo>
                <a:cubicBezTo>
                  <a:pt x="1488141" y="197223"/>
                  <a:pt x="1470566" y="204395"/>
                  <a:pt x="1452282" y="204395"/>
                </a:cubicBezTo>
                <a:cubicBezTo>
                  <a:pt x="1402840" y="204395"/>
                  <a:pt x="1384447" y="196127"/>
                  <a:pt x="1344705" y="182880"/>
                </a:cubicBezTo>
                <a:cubicBezTo>
                  <a:pt x="1324692" y="162866"/>
                  <a:pt x="1318061" y="153421"/>
                  <a:pt x="1290917" y="139849"/>
                </a:cubicBezTo>
                <a:cubicBezTo>
                  <a:pt x="1280775" y="134778"/>
                  <a:pt x="1269402" y="132677"/>
                  <a:pt x="1258644" y="129091"/>
                </a:cubicBezTo>
                <a:cubicBezTo>
                  <a:pt x="1255058" y="118334"/>
                  <a:pt x="1257114" y="103410"/>
                  <a:pt x="1247887" y="96819"/>
                </a:cubicBezTo>
                <a:cubicBezTo>
                  <a:pt x="1229432" y="83637"/>
                  <a:pt x="1183341" y="75303"/>
                  <a:pt x="1183341" y="75303"/>
                </a:cubicBezTo>
                <a:cubicBezTo>
                  <a:pt x="1131381" y="23346"/>
                  <a:pt x="1197418" y="86566"/>
                  <a:pt x="1129552" y="32273"/>
                </a:cubicBezTo>
                <a:cubicBezTo>
                  <a:pt x="1121632" y="25937"/>
                  <a:pt x="1116734" y="15975"/>
                  <a:pt x="1108037" y="10757"/>
                </a:cubicBezTo>
                <a:cubicBezTo>
                  <a:pt x="1098313" y="4923"/>
                  <a:pt x="1086522" y="3586"/>
                  <a:pt x="1075764" y="0"/>
                </a:cubicBezTo>
                <a:cubicBezTo>
                  <a:pt x="1021976" y="3586"/>
                  <a:pt x="968011" y="5114"/>
                  <a:pt x="914400" y="10757"/>
                </a:cubicBezTo>
                <a:cubicBezTo>
                  <a:pt x="899696" y="12305"/>
                  <a:pt x="886024" y="19561"/>
                  <a:pt x="871369" y="21515"/>
                </a:cubicBezTo>
                <a:cubicBezTo>
                  <a:pt x="832109" y="26750"/>
                  <a:pt x="792480" y="28687"/>
                  <a:pt x="753035" y="32273"/>
                </a:cubicBezTo>
                <a:cubicBezTo>
                  <a:pt x="742277" y="35859"/>
                  <a:pt x="730904" y="37959"/>
                  <a:pt x="720762" y="43030"/>
                </a:cubicBezTo>
                <a:cubicBezTo>
                  <a:pt x="637346" y="84738"/>
                  <a:pt x="737335" y="48265"/>
                  <a:pt x="656216" y="75303"/>
                </a:cubicBezTo>
                <a:lnTo>
                  <a:pt x="559397" y="139849"/>
                </a:lnTo>
                <a:cubicBezTo>
                  <a:pt x="548639" y="147021"/>
                  <a:pt x="536266" y="152222"/>
                  <a:pt x="527124" y="161364"/>
                </a:cubicBezTo>
                <a:cubicBezTo>
                  <a:pt x="496467" y="192022"/>
                  <a:pt x="514048" y="177254"/>
                  <a:pt x="473336" y="204395"/>
                </a:cubicBezTo>
                <a:cubicBezTo>
                  <a:pt x="421309" y="308451"/>
                  <a:pt x="479590" y="203228"/>
                  <a:pt x="430305" y="268941"/>
                </a:cubicBezTo>
                <a:cubicBezTo>
                  <a:pt x="430300" y="268947"/>
                  <a:pt x="376520" y="349620"/>
                  <a:pt x="365760" y="365760"/>
                </a:cubicBezTo>
                <a:lnTo>
                  <a:pt x="322729" y="430306"/>
                </a:lnTo>
                <a:cubicBezTo>
                  <a:pt x="315557" y="441064"/>
                  <a:pt x="306996" y="451015"/>
                  <a:pt x="301214" y="462579"/>
                </a:cubicBezTo>
                <a:cubicBezTo>
                  <a:pt x="294042" y="476922"/>
                  <a:pt x="287654" y="491685"/>
                  <a:pt x="279698" y="505609"/>
                </a:cubicBezTo>
                <a:cubicBezTo>
                  <a:pt x="267112" y="527635"/>
                  <a:pt x="239766" y="562438"/>
                  <a:pt x="225910" y="580913"/>
                </a:cubicBezTo>
                <a:cubicBezTo>
                  <a:pt x="218738" y="606014"/>
                  <a:pt x="218231" y="634079"/>
                  <a:pt x="204395" y="656216"/>
                </a:cubicBezTo>
                <a:cubicBezTo>
                  <a:pt x="198385" y="665832"/>
                  <a:pt x="181073" y="660012"/>
                  <a:pt x="172122" y="666974"/>
                </a:cubicBezTo>
                <a:cubicBezTo>
                  <a:pt x="148104" y="685655"/>
                  <a:pt x="124454" y="706203"/>
                  <a:pt x="107576" y="731520"/>
                </a:cubicBezTo>
                <a:cubicBezTo>
                  <a:pt x="80435" y="772232"/>
                  <a:pt x="95203" y="754651"/>
                  <a:pt x="64545" y="785308"/>
                </a:cubicBezTo>
                <a:cubicBezTo>
                  <a:pt x="57373" y="813995"/>
                  <a:pt x="48829" y="842373"/>
                  <a:pt x="43030" y="871369"/>
                </a:cubicBezTo>
                <a:cubicBezTo>
                  <a:pt x="39444" y="889298"/>
                  <a:pt x="36707" y="907418"/>
                  <a:pt x="32272" y="925157"/>
                </a:cubicBezTo>
                <a:cubicBezTo>
                  <a:pt x="29522" y="936158"/>
                  <a:pt x="27349" y="947706"/>
                  <a:pt x="21515" y="957430"/>
                </a:cubicBezTo>
                <a:cubicBezTo>
                  <a:pt x="16297" y="966127"/>
                  <a:pt x="7172" y="971774"/>
                  <a:pt x="0" y="978946"/>
                </a:cubicBezTo>
                <a:cubicBezTo>
                  <a:pt x="21075" y="1105404"/>
                  <a:pt x="-11161" y="989097"/>
                  <a:pt x="53788" y="1086522"/>
                </a:cubicBezTo>
                <a:cubicBezTo>
                  <a:pt x="60960" y="1097280"/>
                  <a:pt x="64339" y="1111943"/>
                  <a:pt x="75303" y="1118795"/>
                </a:cubicBezTo>
                <a:cubicBezTo>
                  <a:pt x="94535" y="1130815"/>
                  <a:pt x="118334" y="1133138"/>
                  <a:pt x="139849" y="1140310"/>
                </a:cubicBezTo>
                <a:lnTo>
                  <a:pt x="172122" y="1151068"/>
                </a:lnTo>
                <a:cubicBezTo>
                  <a:pt x="254393" y="1212772"/>
                  <a:pt x="175491" y="1157605"/>
                  <a:pt x="258183" y="1204856"/>
                </a:cubicBezTo>
                <a:cubicBezTo>
                  <a:pt x="269409" y="1211271"/>
                  <a:pt x="278521" y="1221398"/>
                  <a:pt x="290456" y="1226371"/>
                </a:cubicBezTo>
                <a:cubicBezTo>
                  <a:pt x="352886" y="1252383"/>
                  <a:pt x="408548" y="1263963"/>
                  <a:pt x="473336" y="1280160"/>
                </a:cubicBezTo>
                <a:cubicBezTo>
                  <a:pt x="487680" y="1283746"/>
                  <a:pt x="501869" y="1288017"/>
                  <a:pt x="516367" y="1290917"/>
                </a:cubicBezTo>
                <a:cubicBezTo>
                  <a:pt x="534296" y="1294503"/>
                  <a:pt x="552515" y="1296864"/>
                  <a:pt x="570155" y="1301675"/>
                </a:cubicBezTo>
                <a:cubicBezTo>
                  <a:pt x="592035" y="1307642"/>
                  <a:pt x="634701" y="1323190"/>
                  <a:pt x="634701" y="1323190"/>
                </a:cubicBezTo>
                <a:cubicBezTo>
                  <a:pt x="714190" y="1402683"/>
                  <a:pt x="590742" y="1285645"/>
                  <a:pt x="688489" y="1355463"/>
                </a:cubicBezTo>
                <a:cubicBezTo>
                  <a:pt x="704996" y="1367253"/>
                  <a:pt x="714642" y="1387242"/>
                  <a:pt x="731520" y="1398494"/>
                </a:cubicBezTo>
                <a:cubicBezTo>
                  <a:pt x="793535" y="1439838"/>
                  <a:pt x="733715" y="1404046"/>
                  <a:pt x="796065" y="1430767"/>
                </a:cubicBezTo>
                <a:cubicBezTo>
                  <a:pt x="810805" y="1437084"/>
                  <a:pt x="824206" y="1446326"/>
                  <a:pt x="839096" y="1452282"/>
                </a:cubicBezTo>
                <a:cubicBezTo>
                  <a:pt x="860153" y="1460705"/>
                  <a:pt x="903642" y="1473797"/>
                  <a:pt x="903642" y="1473797"/>
                </a:cubicBezTo>
                <a:cubicBezTo>
                  <a:pt x="974359" y="1544518"/>
                  <a:pt x="841374" y="1417941"/>
                  <a:pt x="989703" y="1516828"/>
                </a:cubicBezTo>
                <a:lnTo>
                  <a:pt x="1086522" y="1581374"/>
                </a:lnTo>
                <a:cubicBezTo>
                  <a:pt x="1097280" y="1588546"/>
                  <a:pt x="1106529" y="1598801"/>
                  <a:pt x="1118795" y="1602889"/>
                </a:cubicBezTo>
                <a:lnTo>
                  <a:pt x="1247887" y="1645920"/>
                </a:lnTo>
                <a:cubicBezTo>
                  <a:pt x="1287268" y="1659047"/>
                  <a:pt x="1323777" y="1672130"/>
                  <a:pt x="1366221" y="1678193"/>
                </a:cubicBezTo>
                <a:cubicBezTo>
                  <a:pt x="1402401" y="1683361"/>
                  <a:pt x="1468743" y="1692242"/>
                  <a:pt x="1506070" y="1699708"/>
                </a:cubicBezTo>
                <a:cubicBezTo>
                  <a:pt x="1520568" y="1702608"/>
                  <a:pt x="1534603" y="1707566"/>
                  <a:pt x="1549101" y="1710466"/>
                </a:cubicBezTo>
                <a:cubicBezTo>
                  <a:pt x="1570490" y="1714744"/>
                  <a:pt x="1592187" y="1717321"/>
                  <a:pt x="1613647" y="1721223"/>
                </a:cubicBezTo>
                <a:cubicBezTo>
                  <a:pt x="1631637" y="1724494"/>
                  <a:pt x="1649586" y="1728014"/>
                  <a:pt x="1667435" y="1731981"/>
                </a:cubicBezTo>
                <a:cubicBezTo>
                  <a:pt x="1681868" y="1735188"/>
                  <a:pt x="1695852" y="1740491"/>
                  <a:pt x="1710465" y="1742739"/>
                </a:cubicBezTo>
                <a:cubicBezTo>
                  <a:pt x="1742559" y="1747676"/>
                  <a:pt x="1775097" y="1749205"/>
                  <a:pt x="1807284" y="1753496"/>
                </a:cubicBezTo>
                <a:cubicBezTo>
                  <a:pt x="1828905" y="1756379"/>
                  <a:pt x="1850315" y="1760668"/>
                  <a:pt x="1871830" y="1764254"/>
                </a:cubicBezTo>
                <a:lnTo>
                  <a:pt x="2517289" y="1753496"/>
                </a:lnTo>
                <a:cubicBezTo>
                  <a:pt x="2558223" y="1752217"/>
                  <a:pt x="2558054" y="1745005"/>
                  <a:pt x="2581835" y="1721223"/>
                </a:cubicBezTo>
                <a:cubicBezTo>
                  <a:pt x="2585421" y="1706880"/>
                  <a:pt x="2588344" y="1692354"/>
                  <a:pt x="2592592" y="1678193"/>
                </a:cubicBezTo>
                <a:cubicBezTo>
                  <a:pt x="2599109" y="1656470"/>
                  <a:pt x="2606936" y="1635162"/>
                  <a:pt x="2614108" y="1613647"/>
                </a:cubicBezTo>
                <a:lnTo>
                  <a:pt x="2624865" y="1581374"/>
                </a:lnTo>
                <a:cubicBezTo>
                  <a:pt x="2628451" y="1570616"/>
                  <a:pt x="2632873" y="1560102"/>
                  <a:pt x="2635623" y="1549101"/>
                </a:cubicBezTo>
                <a:lnTo>
                  <a:pt x="2646381" y="1506070"/>
                </a:lnTo>
                <a:cubicBezTo>
                  <a:pt x="2642795" y="1441524"/>
                  <a:pt x="2639021" y="1376989"/>
                  <a:pt x="2635623" y="1312433"/>
                </a:cubicBezTo>
                <a:cubicBezTo>
                  <a:pt x="2631849" y="1240725"/>
                  <a:pt x="2630828" y="1168839"/>
                  <a:pt x="2624865" y="1097280"/>
                </a:cubicBezTo>
                <a:cubicBezTo>
                  <a:pt x="2623598" y="1082080"/>
                  <a:pt x="2595789" y="991834"/>
                  <a:pt x="2592592" y="989703"/>
                </a:cubicBezTo>
                <a:cubicBezTo>
                  <a:pt x="2563394" y="970238"/>
                  <a:pt x="2538157" y="956460"/>
                  <a:pt x="2517289" y="925157"/>
                </a:cubicBezTo>
                <a:cubicBezTo>
                  <a:pt x="2510117" y="914399"/>
                  <a:pt x="2504288" y="902614"/>
                  <a:pt x="2495774" y="892884"/>
                </a:cubicBezTo>
                <a:cubicBezTo>
                  <a:pt x="2479077" y="873802"/>
                  <a:pt x="2456050" y="860194"/>
                  <a:pt x="2441985" y="839096"/>
                </a:cubicBezTo>
                <a:cubicBezTo>
                  <a:pt x="2413298" y="796065"/>
                  <a:pt x="2431228" y="813995"/>
                  <a:pt x="2388197" y="785308"/>
                </a:cubicBezTo>
                <a:cubicBezTo>
                  <a:pt x="2346761" y="723152"/>
                  <a:pt x="2390189" y="779332"/>
                  <a:pt x="2334409" y="731520"/>
                </a:cubicBezTo>
                <a:cubicBezTo>
                  <a:pt x="2319007" y="718319"/>
                  <a:pt x="2308256" y="699741"/>
                  <a:pt x="2291378" y="688489"/>
                </a:cubicBezTo>
                <a:cubicBezTo>
                  <a:pt x="2258967" y="666882"/>
                  <a:pt x="2254291" y="661837"/>
                  <a:pt x="2216075" y="645459"/>
                </a:cubicBezTo>
                <a:cubicBezTo>
                  <a:pt x="2187955" y="633407"/>
                  <a:pt x="2171100" y="633042"/>
                  <a:pt x="2140771" y="623943"/>
                </a:cubicBezTo>
                <a:cubicBezTo>
                  <a:pt x="2119048" y="617426"/>
                  <a:pt x="2097740" y="609600"/>
                  <a:pt x="2076225" y="602428"/>
                </a:cubicBezTo>
                <a:lnTo>
                  <a:pt x="2011680" y="580913"/>
                </a:lnTo>
                <a:cubicBezTo>
                  <a:pt x="2000922" y="577327"/>
                  <a:pt x="1990408" y="572905"/>
                  <a:pt x="1979407" y="570155"/>
                </a:cubicBezTo>
                <a:cubicBezTo>
                  <a:pt x="1955354" y="564142"/>
                  <a:pt x="1887543" y="548357"/>
                  <a:pt x="1871830" y="537882"/>
                </a:cubicBezTo>
                <a:lnTo>
                  <a:pt x="1839557" y="516367"/>
                </a:lnTo>
                <a:lnTo>
                  <a:pt x="1796527" y="451821"/>
                </a:lnTo>
                <a:cubicBezTo>
                  <a:pt x="1783136" y="431735"/>
                  <a:pt x="1764662" y="399455"/>
                  <a:pt x="1742738" y="387275"/>
                </a:cubicBezTo>
                <a:cubicBezTo>
                  <a:pt x="1722913" y="376261"/>
                  <a:pt x="1699707" y="372932"/>
                  <a:pt x="1678192" y="365760"/>
                </a:cubicBezTo>
                <a:lnTo>
                  <a:pt x="1645920" y="355002"/>
                </a:lnTo>
                <a:cubicBezTo>
                  <a:pt x="1638748" y="347830"/>
                  <a:pt x="1633101" y="338705"/>
                  <a:pt x="1624404" y="333487"/>
                </a:cubicBezTo>
                <a:cubicBezTo>
                  <a:pt x="1614680" y="327653"/>
                  <a:pt x="1600986" y="329813"/>
                  <a:pt x="1592131" y="322729"/>
                </a:cubicBezTo>
                <a:cubicBezTo>
                  <a:pt x="1582035" y="314652"/>
                  <a:pt x="1580346" y="298970"/>
                  <a:pt x="1570616" y="290456"/>
                </a:cubicBezTo>
                <a:cubicBezTo>
                  <a:pt x="1551156" y="273428"/>
                  <a:pt x="1524354" y="265710"/>
                  <a:pt x="1506070" y="247426"/>
                </a:cubicBezTo>
                <a:lnTo>
                  <a:pt x="1506070" y="193637"/>
                </a:lnTo>
                <a:close/>
              </a:path>
            </a:pathLst>
          </a:cu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67FC-A8F4-144D-A356-01DB33C4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4122-16EA-2843-B8A7-27100DEA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216" y="1897231"/>
            <a:ext cx="5774432" cy="4345200"/>
          </a:xfrm>
        </p:spPr>
        <p:txBody>
          <a:bodyPr/>
          <a:lstStyle/>
          <a:p>
            <a:r>
              <a:rPr lang="en-US" sz="2400" dirty="0"/>
              <a:t>Is CE marking necessary?</a:t>
            </a:r>
          </a:p>
          <a:p>
            <a:pPr lvl="1"/>
            <a:r>
              <a:rPr lang="en-US" sz="2000" dirty="0"/>
              <a:t>In some cases CE marking is not required, or even forbidden. </a:t>
            </a:r>
          </a:p>
          <a:p>
            <a:pPr lvl="1"/>
            <a:r>
              <a:rPr lang="en-US" sz="2000" dirty="0"/>
              <a:t>No applicable directives no CE marking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dirty="0"/>
              <a:t>What Directive(s) applies?</a:t>
            </a:r>
          </a:p>
          <a:p>
            <a:pPr lvl="1"/>
            <a:r>
              <a:rPr lang="en-US" sz="2000" dirty="0"/>
              <a:t>Identify the scope</a:t>
            </a:r>
          </a:p>
          <a:p>
            <a:pPr lvl="2"/>
            <a:r>
              <a:rPr lang="en-US" sz="2000" dirty="0"/>
              <a:t>read definitions</a:t>
            </a:r>
          </a:p>
          <a:p>
            <a:pPr lvl="2"/>
            <a:r>
              <a:rPr lang="en-US" sz="2000" dirty="0"/>
              <a:t>ask fundamental questions</a:t>
            </a:r>
          </a:p>
          <a:p>
            <a:pPr lvl="1"/>
            <a:r>
              <a:rPr lang="en-US" sz="2000" dirty="0"/>
              <a:t>Identify the applicable directive(s)</a:t>
            </a:r>
          </a:p>
          <a:p>
            <a:pPr lvl="1"/>
            <a:r>
              <a:rPr lang="en-GB" sz="2000" dirty="0"/>
              <a:t>Identify related Harmonised standards. 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070D3-E0C0-C047-B331-4D650052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C096-ABD3-D149-9BE4-545DC0AA9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1. Identify applicable Directives</a:t>
            </a:r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DCBF355F-2B6A-294E-B954-E21E7C6F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7029400"/>
            <a:ext cx="3879612" cy="3962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A9063-12B5-1C40-9AE7-427B62E8A089}"/>
              </a:ext>
            </a:extLst>
          </p:cNvPr>
          <p:cNvSpPr txBox="1"/>
          <p:nvPr/>
        </p:nvSpPr>
        <p:spPr>
          <a:xfrm>
            <a:off x="2063552" y="5909902"/>
            <a:ext cx="5400600" cy="6089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Machinery Directive 2006/42/EC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D247C9-4E29-434A-BF20-39FEC4A6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720"/>
            <a:ext cx="6187263" cy="422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EC0F4-EABD-B840-BDA9-00AC552E0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2664829"/>
            <a:ext cx="618726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0995-B32A-2F47-AD56-54FB6C36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for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93E3-97B5-D54A-82E1-0A04AD67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51D82-54C0-0F43-B2C0-D97D3C27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25B894-FECB-E945-9DD2-F90EE0B0D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2. Specific requirements (based on risks)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E8E17-AC6E-F04F-9716-1D3E27E7D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" t="-142" r="6192" b="142"/>
          <a:stretch/>
        </p:blipFill>
        <p:spPr>
          <a:xfrm>
            <a:off x="575930" y="1792027"/>
            <a:ext cx="6236095" cy="306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78019-236E-254B-84D2-C9F935C3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728922"/>
            <a:ext cx="6318566" cy="17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4C0D0C-F8BD-3E46-95F1-5796A771F649}"/>
                  </a:ext>
                </a:extLst>
              </p14:cNvPr>
              <p14:cNvContentPartPr/>
              <p14:nvPr/>
            </p14:nvContentPartPr>
            <p14:xfrm>
              <a:off x="6274526" y="3776608"/>
              <a:ext cx="2462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4C0D0C-F8BD-3E46-95F1-5796A771F6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0605" y="3668608"/>
                <a:ext cx="35372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FB7CA4-C6D4-DA4E-8B46-A6C9C1C5F483}"/>
                  </a:ext>
                </a:extLst>
              </p14:cNvPr>
              <p14:cNvContentPartPr/>
              <p14:nvPr/>
            </p14:nvContentPartPr>
            <p14:xfrm>
              <a:off x="1713686" y="3963808"/>
              <a:ext cx="2998080" cy="52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FB7CA4-C6D4-DA4E-8B46-A6C9C1C5F4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9686" y="3855058"/>
                <a:ext cx="3105720" cy="26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4B16FB-75E7-E44B-97F5-5FA693AF54D8}"/>
                  </a:ext>
                </a:extLst>
              </p14:cNvPr>
              <p14:cNvContentPartPr/>
              <p14:nvPr/>
            </p14:nvContentPartPr>
            <p14:xfrm>
              <a:off x="1685606" y="4333168"/>
              <a:ext cx="4881960" cy="4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4B16FB-75E7-E44B-97F5-5FA693AF54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1606" y="4226012"/>
                <a:ext cx="4989600" cy="259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DA9B1B-C87D-BF41-98E4-FE72C4FF4E42}"/>
                  </a:ext>
                </a:extLst>
              </p14:cNvPr>
              <p14:cNvContentPartPr/>
              <p14:nvPr/>
            </p14:nvContentPartPr>
            <p14:xfrm>
              <a:off x="1679846" y="4531528"/>
              <a:ext cx="2340000" cy="34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DA9B1B-C87D-BF41-98E4-FE72C4FF4E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5846" y="4422391"/>
                <a:ext cx="2447640" cy="252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3F21FE-E8F2-5B47-9FDB-F1D68BB61A73}"/>
                  </a:ext>
                </a:extLst>
              </p14:cNvPr>
              <p14:cNvContentPartPr/>
              <p14:nvPr/>
            </p14:nvContentPartPr>
            <p14:xfrm>
              <a:off x="1753392" y="4969288"/>
              <a:ext cx="745920" cy="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3F21FE-E8F2-5B47-9FDB-F1D68BB61A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99392" y="4861288"/>
                <a:ext cx="85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4322F19-5AC6-4A40-B190-05042C80F93C}"/>
                  </a:ext>
                </a:extLst>
              </p14:cNvPr>
              <p14:cNvContentPartPr/>
              <p14:nvPr/>
            </p14:nvContentPartPr>
            <p14:xfrm>
              <a:off x="2315352" y="5147128"/>
              <a:ext cx="3411000" cy="7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4322F19-5AC6-4A40-B190-05042C80F9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1352" y="5039128"/>
                <a:ext cx="35186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05864B-343A-044B-A76E-D5647820AA7D}"/>
                  </a:ext>
                </a:extLst>
              </p14:cNvPr>
              <p14:cNvContentPartPr/>
              <p14:nvPr/>
            </p14:nvContentPartPr>
            <p14:xfrm>
              <a:off x="4064592" y="5332168"/>
              <a:ext cx="1958400" cy="18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05864B-343A-044B-A76E-D5647820AA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0592" y="5224168"/>
                <a:ext cx="2066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5E74E1-F27E-D147-9C59-F93F0C210601}"/>
                  </a:ext>
                </a:extLst>
              </p14:cNvPr>
              <p14:cNvContentPartPr/>
              <p14:nvPr/>
            </p14:nvContentPartPr>
            <p14:xfrm>
              <a:off x="5058552" y="5548648"/>
              <a:ext cx="1272960" cy="1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5E74E1-F27E-D147-9C59-F93F0C2106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4552" y="5440648"/>
                <a:ext cx="1380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5F020DC-D816-414E-B4E1-51A5242179A4}"/>
                  </a:ext>
                </a:extLst>
              </p14:cNvPr>
              <p14:cNvContentPartPr/>
              <p14:nvPr/>
            </p14:nvContentPartPr>
            <p14:xfrm>
              <a:off x="1315632" y="5758768"/>
              <a:ext cx="1506600" cy="41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5F020DC-D816-414E-B4E1-51A5242179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1632" y="5651707"/>
                <a:ext cx="1614240" cy="254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B7ABB9-C376-EC41-AB21-2A71921888C9}"/>
                  </a:ext>
                </a:extLst>
              </p14:cNvPr>
              <p14:cNvContentPartPr/>
              <p14:nvPr/>
            </p14:nvContentPartPr>
            <p14:xfrm>
              <a:off x="3315686" y="2367928"/>
              <a:ext cx="749520" cy="11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B7ABB9-C376-EC41-AB21-2A71921888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61686" y="2259928"/>
                <a:ext cx="857160" cy="22716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Bildobjekt 5">
            <a:extLst>
              <a:ext uri="{FF2B5EF4-FFF2-40B4-BE49-F238E27FC236}">
                <a16:creationId xmlns:a16="http://schemas.microsoft.com/office/drawing/2014/main" id="{9B0CAB59-C46A-CC4A-9C7F-143AEDC33D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0" y="3671018"/>
            <a:ext cx="2851495" cy="2708920"/>
          </a:xfrm>
          <a:prstGeom prst="rect">
            <a:avLst/>
          </a:prstGeom>
        </p:spPr>
      </p:pic>
      <p:pic>
        <p:nvPicPr>
          <p:cNvPr id="22" name="Bildobjekt 9">
            <a:extLst>
              <a:ext uri="{FF2B5EF4-FFF2-40B4-BE49-F238E27FC236}">
                <a16:creationId xmlns:a16="http://schemas.microsoft.com/office/drawing/2014/main" id="{1DBE43F3-302C-164A-863A-BD4608F47F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15" y="1604833"/>
            <a:ext cx="3401466" cy="18269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982A9A-15B7-7E40-BF6C-0143DC90FCC3}"/>
              </a:ext>
            </a:extLst>
          </p:cNvPr>
          <p:cNvSpPr/>
          <p:nvPr/>
        </p:nvSpPr>
        <p:spPr>
          <a:xfrm>
            <a:off x="4367808" y="1628800"/>
            <a:ext cx="3312368" cy="9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Primary requirement</a:t>
            </a:r>
            <a:r>
              <a:rPr lang="en-GB" dirty="0">
                <a:solidFill>
                  <a:schemeClr val="bg1"/>
                </a:solidFill>
              </a:rPr>
              <a:t>: carry out </a:t>
            </a:r>
            <a:r>
              <a:rPr lang="en-GB" b="1" u="sng" dirty="0">
                <a:solidFill>
                  <a:schemeClr val="bg1"/>
                </a:solidFill>
              </a:rPr>
              <a:t>risk assessment </a:t>
            </a:r>
            <a:r>
              <a:rPr lang="en-GB" dirty="0">
                <a:solidFill>
                  <a:schemeClr val="bg1"/>
                </a:solidFill>
              </a:rPr>
              <a:t>and design and build ‘machine’ accordingly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EBE2DD-2E8E-0B45-BC91-53893A55C93F}"/>
              </a:ext>
            </a:extLst>
          </p:cNvPr>
          <p:cNvSpPr/>
          <p:nvPr/>
        </p:nvSpPr>
        <p:spPr>
          <a:xfrm>
            <a:off x="6476810" y="5100800"/>
            <a:ext cx="2283486" cy="120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Rest of Annex I</a:t>
            </a:r>
            <a:r>
              <a:rPr lang="en-GB" dirty="0">
                <a:solidFill>
                  <a:schemeClr val="bg1"/>
                </a:solidFill>
              </a:rPr>
              <a:t>: Guidance for RA and a long list of things to consider…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20527</TotalTime>
  <Words>1460</Words>
  <Application>Microsoft Macintosh PowerPoint</Application>
  <PresentationFormat>Widescreen</PresentationFormat>
  <Paragraphs>354</Paragraphs>
  <Slides>21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Office-tema</vt:lpstr>
      <vt:lpstr>2_Anpassad formgivning</vt:lpstr>
      <vt:lpstr>European Spallation Source Equipment Certification  </vt:lpstr>
      <vt:lpstr>Equipment Certification at ESS</vt:lpstr>
      <vt:lpstr>CE Marking</vt:lpstr>
      <vt:lpstr>CE Marking</vt:lpstr>
      <vt:lpstr>CE Marking</vt:lpstr>
      <vt:lpstr>ESS Strategy for CE Marking</vt:lpstr>
      <vt:lpstr>The CE Marking process</vt:lpstr>
      <vt:lpstr>Example for Machinery</vt:lpstr>
      <vt:lpstr>Example for Machinery</vt:lpstr>
      <vt:lpstr>Example for Machinery</vt:lpstr>
      <vt:lpstr>Example for Machinery</vt:lpstr>
      <vt:lpstr>Example for Machinery</vt:lpstr>
      <vt:lpstr>Example for Machinery</vt:lpstr>
      <vt:lpstr>ESS approach – step by step to compliance</vt:lpstr>
      <vt:lpstr>Example for Machinery</vt:lpstr>
      <vt:lpstr>How is CE marking performed</vt:lpstr>
      <vt:lpstr>ESS CE marking project</vt:lpstr>
      <vt:lpstr>Result</vt:lpstr>
      <vt:lpstr>Challenges and Benefits with CE marking</vt:lpstr>
      <vt:lpstr>Conclusion</vt:lpstr>
      <vt:lpstr>Thank YOU for your time!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Equipment Certification  </dc:title>
  <dc:creator>Mattias Skafar</dc:creator>
  <cp:lastModifiedBy>Mattias Skafar</cp:lastModifiedBy>
  <cp:revision>57</cp:revision>
  <dcterms:created xsi:type="dcterms:W3CDTF">2019-05-05T09:15:49Z</dcterms:created>
  <dcterms:modified xsi:type="dcterms:W3CDTF">2019-10-14T14:35:47Z</dcterms:modified>
</cp:coreProperties>
</file>